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notesSlides/notesSlide3.xml" ContentType="application/vnd.openxmlformats-officedocument.presentationml.notesSlide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notesSlides/notesSlide4.xml" ContentType="application/vnd.openxmlformats-officedocument.presentationml.notesSlide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notesSlides/notesSlide5.xml" ContentType="application/vnd.openxmlformats-officedocument.presentationml.notesSlide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ink/ink244.xml" ContentType="application/inkml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notesSlides/notesSlide6.xml" ContentType="application/vnd.openxmlformats-officedocument.presentationml.notesSlide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notesSlides/notesSlide7.xml" ContentType="application/vnd.openxmlformats-officedocument.presentationml.notesSlide+xml"/>
  <Override PartName="/ppt/ink/ink295.xml" ContentType="application/inkml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notesSlides/notesSlide8.xml" ContentType="application/vnd.openxmlformats-officedocument.presentationml.notesSlide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notesSlides/notesSlide9.xml" ContentType="application/vnd.openxmlformats-officedocument.presentationml.notesSlide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notesSlides/notesSlide10.xml" ContentType="application/vnd.openxmlformats-officedocument.presentationml.notesSlide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notesSlides/notesSlide11.xml" ContentType="application/vnd.openxmlformats-officedocument.presentationml.notesSlide+xml"/>
  <Override PartName="/ppt/ink/ink408.xml" ContentType="application/inkml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notesSlides/notesSlide12.xml" ContentType="application/vnd.openxmlformats-officedocument.presentationml.notesSlide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notesSlides/notesSlide13.xml" ContentType="application/vnd.openxmlformats-officedocument.presentationml.notesSlide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notesSlides/notesSlide14.xml" ContentType="application/vnd.openxmlformats-officedocument.presentationml.notesSlide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1"/>
  </p:notesMasterIdLst>
  <p:handoutMasterIdLst>
    <p:handoutMasterId r:id="rId52"/>
  </p:handoutMasterIdLst>
  <p:sldIdLst>
    <p:sldId id="330" r:id="rId2"/>
    <p:sldId id="352" r:id="rId3"/>
    <p:sldId id="353" r:id="rId4"/>
    <p:sldId id="354" r:id="rId5"/>
    <p:sldId id="355" r:id="rId6"/>
    <p:sldId id="356" r:id="rId7"/>
    <p:sldId id="357" r:id="rId8"/>
    <p:sldId id="358" r:id="rId9"/>
    <p:sldId id="359" r:id="rId10"/>
    <p:sldId id="360" r:id="rId11"/>
    <p:sldId id="361" r:id="rId12"/>
    <p:sldId id="362" r:id="rId13"/>
    <p:sldId id="363" r:id="rId14"/>
    <p:sldId id="364" r:id="rId15"/>
    <p:sldId id="365" r:id="rId16"/>
    <p:sldId id="366" r:id="rId17"/>
    <p:sldId id="367" r:id="rId18"/>
    <p:sldId id="368" r:id="rId19"/>
    <p:sldId id="369" r:id="rId20"/>
    <p:sldId id="370" r:id="rId21"/>
    <p:sldId id="371" r:id="rId22"/>
    <p:sldId id="372" r:id="rId23"/>
    <p:sldId id="373" r:id="rId24"/>
    <p:sldId id="374" r:id="rId25"/>
    <p:sldId id="375" r:id="rId26"/>
    <p:sldId id="376" r:id="rId27"/>
    <p:sldId id="377" r:id="rId28"/>
    <p:sldId id="378" r:id="rId29"/>
    <p:sldId id="379" r:id="rId30"/>
    <p:sldId id="380" r:id="rId31"/>
    <p:sldId id="381" r:id="rId32"/>
    <p:sldId id="382" r:id="rId33"/>
    <p:sldId id="383" r:id="rId34"/>
    <p:sldId id="384" r:id="rId35"/>
    <p:sldId id="385" r:id="rId36"/>
    <p:sldId id="386" r:id="rId37"/>
    <p:sldId id="387" r:id="rId38"/>
    <p:sldId id="388" r:id="rId39"/>
    <p:sldId id="389" r:id="rId40"/>
    <p:sldId id="390" r:id="rId41"/>
    <p:sldId id="391" r:id="rId42"/>
    <p:sldId id="392" r:id="rId43"/>
    <p:sldId id="393" r:id="rId44"/>
    <p:sldId id="394" r:id="rId45"/>
    <p:sldId id="395" r:id="rId46"/>
    <p:sldId id="396" r:id="rId47"/>
    <p:sldId id="397" r:id="rId48"/>
    <p:sldId id="398" r:id="rId49"/>
    <p:sldId id="399" r:id="rId50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3" autoAdjust="0"/>
    <p:restoredTop sz="94660"/>
  </p:normalViewPr>
  <p:slideViewPr>
    <p:cSldViewPr>
      <p:cViewPr varScale="1">
        <p:scale>
          <a:sx n="109" d="100"/>
          <a:sy n="109" d="100"/>
        </p:scale>
        <p:origin x="12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8C34BB8-5843-4BC2-9773-D06C5B235B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E99B48E8-27B4-4AA6-B679-B14B03D6B01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F2B3704C-03DF-4B5E-83A4-1344F3605A2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B5411F18-B467-42BB-A689-97945A3A157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3788516-6417-4F96-9CA9-406EBB1CC93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1:09.5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3834 40 62 0,'-8'0'249'0,"-7"-4"-201"16,-1 4-9-16,-3 0 21 0,-4 0-12 15,1 0 1-15,-3 8-4 0,2 2-18 16,6 0-19-16,3 1 6 0,9 2-14 16,1 5-1-16,2 2-1 0,2 3 0 15,2 1-1-15,13 2 0 0,4 2 1 0,2 1 1 16,4-1-3-16,0 0-7 0,-2-2 6 15,-2 0 5-15,-4-4-4 0,-4-2-1 16,-1-3 0-16,-7-4 1 16,-3-1 4-16,-2-4-2 0,0-1 4 0,-4 0 4 15,-7 2 2-15,-4 0 3 0,-2-1 5 16,-1-2 7-16,1 0-12 0,2-3-3 15,2 0-3-15,3 1-3 0,2-4-1 16,8 0-2-16,0 0 0 0,0 0-7 16,0 0-30-16,4-4-31 0,13-10-30 0,2-6-38 15,8-4-181-15</inkml:trace>
  <inkml:trace contextRef="#ctx0" brushRef="#br0" timeOffset="209">4034 303 433 0,'2'2'73'0,"0"-1"-51"0,0 0 2 16,-2 1 24-16,2 5-11 0,3 2-30 16,-1 5 11-16,2 6-6 0,2 1-8 0,-1 1 2 15,1 0-3-15,-1 0-1 0,1-1-2 16,0 2 2-16,1-2-7 0,3-2-2 15,-1-6-23-15,6-4-41 0,2-9 10 16,0 0-43-16,1-17-185 0</inkml:trace>
  <inkml:trace contextRef="#ctx0" brushRef="#br0" timeOffset="428">4440 325 29 0,'-13'18'311'0,"0"0"-296"15,-8 7 12-15,0 1 31 0,-4 6 4 16,2 2-13-16,-2 3-10 0,0 6-8 15,1-2-9-15,5 1 12 0,-1-5-25 16,5-3-4-16,2-5 1 0,5-3-5 16,1 0-2-16,3-5 2 0,0-4-2 15,4-5 3-15,0-4-16 0,0-3-7 16,4-3-20-16,7-2-8 0,6 0-7 15,4-10 11-15,2-9-62 0,0-5-170 0</inkml:trace>
  <inkml:trace contextRef="#ctx0" brushRef="#br0" timeOffset="753">4660 296 170 0,'0'-4'267'0,"-6"2"-247"0,-5-2-4 15,-3 2 22-15,-1 2-5 0,0 0 19 16,3 0-13-16,5 0-19 0,-1 0-15 0,0 6-5 15,3 4-4-15,1 3 1 0,2 3-1 16,0 3 0-16,2 4 2 0,0-1 0 16,10 4-3-16,1-2-7 0,-1-3-6 15,3 0-4-15,-2-3 6 0,3 2 6 16,-5-1 0-16,3-1 1 0,-5 0 7 15,-3 0 9-15,-4-3-16 0,0 1 9 0,-9-3 4 16,-7 0 0-16,-1-2 2 16,-4-3 6-16,0-3-1 0,0 1 7 15,0-2-3-15,4-2-5 0,2-1-2 16,5-1-3-16,3 0-2 0,5 0-1 0,0 0-2 15,2 0-6-15,0-3-22 0,2-6-37 16,9-8-53-16,3-6-206 0</inkml:trace>
  <inkml:trace contextRef="#ctx0" brushRef="#br0" timeOffset="-3389">29 183 111 0,'0'0'105'0,"0"0"-45"15,0 0-6-15,0 0-12 0,0 0-8 16,0 0-10-16,0 0-3 0,0 0-6 15,0 0 2-15,0 0 1 0,0 0 0 16,0 0 0-16,0 0-4 0,2 0 3 16,-2 1-2-16,0-1-2 0,0 0 1 0,0 0-3 15,0 0-4-15,0 0 0 0,0 0-1 16,0 0-2-16,0 0-2 15,0 1-1-15,0 0 1 0,0 0-2 16,0 2-1-16,0 2-1 0,0 6-4 0,0 5 14 16,-2 3-8-16,2 2 0 0,-2 4 2 15,-4 4 3-15,6 4 0 0,-5 1 4 16,1-2-4-16,0-1 1 0,2-3 0 15,0-3-4-15,2-3 0 0,-2-3 0 16,2-5-2-16,0-1 0 0,0-3 0 0,-2-4 9 16,2-2-11-16,-2-4 2 0,2 0 4 15,0 0 2-15,0 0 4 0,0 0-2 16,0 0 3-16,0-4-1 15,0-9-11-15,4-7 27 0,4-9-45 0,3-6 19 16,-1-5 1-16,3 0-2 0,2-4-1 16,1 1-3-16,-3 2 0 0,4 4-2 15,-3 9 1-15,-1 5 2 0,0 3 1 16,-1 4-1-16,-3 4 1 0,1 6-1 15,-4 3 2-15,-3 3-5 0,3 0 3 0,0 0 0 16,-1 10 2-16,3 6 2 0,-2 5 0 16,0 4 1-16,-1 2 0 0,-5 5 0 15,0 0 0-15,0 4-1 0,0-2 2 16,0 0-2-16,0-1 0 0,0 0 2 15,-2-1 0-15,-1-1-1 0,3-4-1 16,0-2 1-16,0-4 8 0,0-3-13 16,0-1 1-16,0-3 3 0,0-4 0 15,0-1-1-15,5-2-1 0,1-2-8 16,2-1-13-16,3-4-19 0,-1 0-1 0,3 0-24 15,2-9-37-15,-3-6-62 0,-1-6-59 16</inkml:trace>
  <inkml:trace contextRef="#ctx0" brushRef="#br0" timeOffset="-2872">531 260 104 0,'0'0'194'0,"0"0"-136"0,0 0-18 16,0 0 11-16,0 0-8 0,0 0-15 15,0 0-14-15,-2 0-2 0,2 0-1 16,-2 8-7-16,-2 7 2 0,0 5 2 15,-1 4 1-15,1 0-2 0,2 1-1 16,0 2-3-16,2-3-4 0,0-1 4 16,0-2 0-16,4-3-1 0,3-4 1 15,3-2-1-15,1-4 0 0,1-2 4 0,1-5-1 16,4-1 4-16,2 0 0 0,2-12-4 15,2-6 3-15,-2-1-1 0,-4-1-6 16,-3 0 2-16,-3 0 1 0,-1-2 1 16,1-2-5-16,-5 2 0 0,0 3 0 15,-3 3 3-15,-3 6 1 0,0 5 0 0,0 4-3 16,0 1 2-16,0 0-3 15,0 0-4-15,0 0 0 0,0 3-3 16,0 9 0-16,0 7 12 0,0 5-1 16,-1 0-1-16,1 2 1 0,0-1-3 0,0 1 0 15,0-2 1-15,1-3 1 0,1-3-4 16,2-2 0-16,0-2 2 0,4-3-1 15,-1 0-3-15,1-3-4 0,0-3 3 16,5-5-27-16,-2 0-15 0,3-6 10 16,-3-10 2-16,3-5-41 0,-5-2 4 0,3-1 15 15,-3-4-92-15,3 0 32 0,-3-3 64 16</inkml:trace>
  <inkml:trace contextRef="#ctx0" brushRef="#br0" timeOffset="-2332">950 278 9 0,'12'-19'16'0,"-1"6"83"0,-5 4-1 0,-2 2-47 16,0 6 1-16,-4 1 12 0,0 0-22 15,0 0-24-15,0 4-5 0,2 8 18 16,0 4-3-16,-2 4-8 0,0 4-8 15,0 3 6-15,0 0-4 0,0 3-3 16,-2 0 2-16,-2-1 0 0,2 0-6 0,2-6 11 16,0-4-11-16,-2-6-4 0,2-5 0 15,0-3-2-15,0-5 0 0,0 0 2 16,0 0 1-16,0 0 2 15,0 0 4-15,2-10-5 0,6-6 0 0,7-7-1 16,0-5-4-16,2-3 1 0,2 2 0 16,0-3-1-16,4 1-1 0,0 2 0 15,-4 5-5-15,-3 6 3 0,-3 11 0 16,-7-1 1-16,-1 6-3 0,1 2-2 15,-4 0 3-15,4 0-1 0,-2 5 1 0,1 5 5 16,1 3 0-16,-4 4 2 0,0 0-1 16,-2 0-2-16,0 3 5 0,0 0-3 15,0-1-1-15,0-3 8 0,-2-2-2 16,0-4-4-16,0-4 2 15,0-1-3-15,0-3 1 0,2-2-3 0,0 0 0 16,0 0 1-16,0 0 1 0,8-3-4 16,5-7-3-16,8-6 15 0,10-3-8 15,-3-3-4-15,1 1-10 0,0-1 7 16,-5 3-1-16,1-1-10 0,0 8 3 15,-6 2-8-15,-6 4 15 0,-3 2-1 0,-6 4 2 16,-4 0 2-16,0 0-2 0,0 0 4 16,0 6 4-16,0 5 7 0,0 2 8 15,0 2 1-15,0 3-7 0,-8 1-1 16,2-4 0-16,3 0-5 0,-3-2-2 15,4-2 0-15,2-2-7 0,0-3 3 16,0 0-1-16,0-3 0 0,0-2-12 16,0 1-16-16,10-2-16 0,5 0-15 15,8-6 14-15,2-12-79 0,-3-4-196 16</inkml:trace>
  <inkml:trace contextRef="#ctx0" brushRef="#br0" timeOffset="-1747">1729 246 28 0,'0'4'193'0,"0"1"-79"0,-2 2-94 16,0 5 28-16,-2 5 0 0,-3 3-11 15,3 4-18-15,-2 2 3 0,4 0 8 16,-2-2-9-16,3 0-11 0,-3 2-3 16,2-3 4-16,0-4 3 0,2-1 9 15,0-7-14-15,0-3-2 0,0-6-6 0,0-1 1 16,0-1 2-16,0 0 8 0,0 0 2 15,-4-8-2-15,4-6-11 0,0-5 2 16,0-3-4-16,0-2 0 0,2-3 2 16,6-2 0-16,1-5-4 0,3-3 2 15,3-6-3-15,2-1-5 0,4 0-5 0,-2 6-1 16,4 5 2-16,2 8 5 15,-4 6-3-15,2 7 4 0,-8 5 1 16,-2 7 1-16,-1 0-1 0,-3 0 2 16,-1 9 4-16,-2 2 1 0,-1 3-1 0,-5 7 3 15,0-1-1-15,-7 4 4 0,-5 0-3 16,-3 1-2-16,2-2 0 0,-4-1 3 15,-1 1-2-15,-1-4 1 0,6-2 3 16,0-4 5-16,7-6-10 0,0-1-1 16,6-4-1-16,0-2 2 0,0 0 0 0,0 0-6 15,0 0-3-15,0 0-1 0,8 3 4 16,3-1 4-16,8 2-1 15,4 0-7-15,8-2-4 0,1 3 11 16,2 1-3-16,1 0-35 0,-7 1 29 0,1 3 5 16,-6 1-14-16,-6 2 7 0,-5 1 1 15,-10-1 0-15,-2-1 4 0,0 0 8 16,-10 0 9-16,-5 2 6 0,-4 1 0 15,-2-2 10-15,0 0 1 0,-4 0-7 16,4 1 5-16,-2-2-2 0,2-2 0 16,4 0-1-16,2-2-15 0,5-1-4 0,4-4-3 15,4 2-3-15,-1-3 1 0,3 1-5 16,0 2-20-16,0-2-20 15,7-2-20-15,7-1-17 0,-1-9-237 16</inkml:trace>
  <inkml:trace contextRef="#ctx0" brushRef="#br0" timeOffset="-1539">2198 503 1 0,'0'2'7'0,"-2"-1"0"15,2-1-7-15,0 0-1 0,0 0 1 16,0 0-1-16,0 0-12 0</inkml:trace>
  <inkml:trace contextRef="#ctx0" brushRef="#br0" timeOffset="-1215">2198 503 12 0</inkml:trace>
  <inkml:trace contextRef="#ctx0" brushRef="#br0" timeOffset="-644">2198 503 12 0,'71'-36'190'0,"-71"36"-72"0,0 0-58 0,0 0-15 16,0 0-2-16,0 0-4 0,0 0-24 15,0 0-4-15,0 0-6 0,0 0-2 16,0 0-5-16,0 0 0 0,0 0-1 15,8 0-1-15,-1 0 11 0,5 0 0 16,3 0 4-16,4 0-3 0,2-6-1 16,4-5 2-16,2-3-1 0,-1-3-1 15,5-2-5-15,-1-1 8 0,1-1 0 0,-8 1-2 16,-6 0-1-16,-8 0 6 0,-1-5-3 15,-8 3-6-15,0 0-2 0,0 4 2 16,-8 0 1-16,-3 4-2 16,-4 4-2-16,-1 1-3 0,-3 6 0 0,0 3-1 15,0 0-2-15,0 4 4 0,-2 9-1 16,0 6 2-16,-2 4 0 0,4 5 0 15,0 1-1-15,4 3 1 0,5 1 0 16,5-1-1-16,3-1 5 0,2-1-6 16,0-3 1-16,7-2 2 0,9-3 1 0,1-3-1 15,8-6 1-15,5-3 2 0,10-4 2 16,6-6-5-16,4 0 4 0,-3-12-3 15,1-5 3-15,-2-2-2 0,-4-1-1 16,-4 0 0-16,-6 0-1 0,-9 5 4 16,-6 0-3-16,-7 5 3 0,-2 3 2 15,-7 1 3-15,-1 5-3 0,0 0 6 0,0 1-1 16,0 0-6-16,0 0-6 15,0 0-2-15,0 0-8 0,-3 9-4 16,-3 4-6-16,4 5 22 0,-6-1 0 0,5-4-3 16,3-3 0-16,-2-4 1 0,2-5 0 15,0-1 0-15,0 0 1 0,0 0 3 16,0 0 0-16,0 0 3 0,0-10 2 15,4-4-3-15,-1-5-11 0,3-3 0 16,0 1 1-16,-2 4 3 0,1 1 3 0,-3 5-1 16,4 1-2-16,-2 2-1 0,1 2-2 15,5-2-1-15,3 1-2 0,3 2 1 16,1 1 5-16,2 3-2 15,0 1-3-15,-2 0-25 0,12 0-17 0,3 0-11 16,4 1 24-16,6-1-106 0,0 0-180 16</inkml:trace>
  <inkml:trace contextRef="#ctx0" brushRef="#br0" timeOffset="1948">5001 0 4 0,'0'4'42'15,"0"-2"119"-15,0-2-142 0,0 1 9 0,0 1 17 16,0-2 12-16,0 2-17 0,0 1-23 15,0 3 4-15,-2 3 13 0,1 0-7 16,-3 4-10-16,2 2-7 16,-2 5 3-16,0 3-3 0,0 5 3 0,1 1-2 15,-3 3 1-15,2 0 3 0,-4 2-5 16,1 1 1-16,-1-2 0 0,1-3-3 15,3-1-3-15,0-3-2 0,0-2 0 16,0-4-1-16,2-5-2 0,0-2 0 16,1-4-1-16,1-5 1 0,0-3-9 0,-2-1-5 15,2 0 0-15,0 0 1 0,0-3-2 16,0-9-7-16,0-6-40 0,3 0 19 15,3-2 11-15,4-1-3 0,-3 3-12 16,3 2 6-16,-6 6-12 0,1 2 48 16,-3 6 17-16,-2 0 15 0,0 2 4 15,0 0-8-15,0 0 0 0,2 0-5 16,0 6 10-16,2 4 9 0,4 0-22 15,-1 2-6-15,5 0-7 0,3-1 2 16,6 1 3-16,8-2-1 0,7 0 0 0,2-2 13 16,6-3-13-16,0-2-5 0,0-1 1 15,-2-2-2-15,0 0 4 0,-6-2-1 16,-2-9-1-16,-7-1 2 0,-6-3 1 15,-10 0 3-15,-3-3 0 0,-4 1 4 16,-4-2-5-16,-2-2-2 0,-10 4-2 16,-5 1 1-16,2 3 8 0,-2 3-11 15,2 4 4-15,1 6 0 0,1 0-3 16,-1 0-7-16,-1 10 1 0,2 6 1 15,-1 1 5-15,-1 5-2 0,4 3 0 16,1 0-2-16,5 2 2 0,3 0-1 0,2-2 3 16,0 0-4-16,0-3 2 0,7-3 1 15,3-2-2-15,1-4 4 0,4-3 1 16,5-4 10-16,1-3-11 0,7-3 5 15,7-5-2-15,-1-9 13 0,2-3-28 16,-2-5 16-16,-1 4-1 0,-1-3-3 16,1 0-3-16,-6-1 0 0,-3 0 0 15,-5 1-2-15,-5 4 0 0,-5 5 3 16,-7 5 2-16,0 4 2 0,-2 3-1 15,0 0-1-15,0 0 4 0,0 0-6 0,-4 9-5 16,-5 4 2-16,-3 3 6 0,3 0-3 16,1 0 0-16,-1-2-2 0,3 2 3 15,0-3 2-15,2-1-4 0,1-2 2 16,1-4-1-16,0-3 0 0,2-2-1 15,0-1 0-15,0 0 1 0,0 0 2 0,5-3-3 16,11-7 6-16,3-3 2 16,4-1-8-16,-2-2-10 0,-4 1 3 15,0 1-3-15,0-1-3 0,-3 4 0 16,-1 3-7-16,0 1 6 0,-5 3 4 0,-2 3 4 15,-4 1 1-15,-1 0 2 0,-1 0-1 16,0 0-1-16,0 4 2 0,0 7 17 16,-1 3 10-16,-3 3-12 0,-2-6-3 15,0 2-3-15,4-2-1 0,2-2-7 16,0 0-3-16,0 0 7 0,6-4 2 0,6 0-5 15,3-5 2-15,10 0 0 0,5 0-3 16,3-9-10-16,3-5-19 16,-6 1 17-16,-1-1-3 0,-2 0 1 15,-6 1-13-15,-4 3 13 0,-6 3 5 0,-3 1 11 16,-4 5 0-16,-4 1 11 0,0 0 4 15,0 0 4-15,0 0 6 0,-4 0 0 16,2 0-4-16,0 1-16 0,-4 7-5 16,1 2 4-16,-7 4 13 0,3 2-8 15,1-1 3-15,-3-1-2 0,-1-1-4 0,3 1-5 16,3-1-2-16,2 1 0 0,0-1 1 15,4-2-3-15,0-1 1 0,0 0-1 16,8-1-12-16,5-3 4 16,8-3-21-16,4-3-33 0,6-1-23 15,-1-14-6-15,-1-1-227 0</inkml:trace>
  <inkml:trace contextRef="#ctx0" brushRef="#br0" timeOffset="2284">6648 238 257 0,'-8'-6'249'16,"-3"-4"-232"-16,-2 1 7 0,-6 1-1 15,-2-2 5-15,0 7 15 0,3 1-5 16,5 2-19-16,0 0-17 16,1 3-5-16,1 10 4 0,1 3-2 0,5 3-3 15,1 2-3-15,0 4 6 0,4 1 2 16,0 3-2-16,6-1-4 0,7 2-3 15,2-3-2-15,4 0-8 0,0 0 11 16,2-1-8-16,2-3 16 0,-2-1-2 16,-4-6-1-16,-5-4 1 0,-6-2 9 0,-3-5-13 15,-3-3 4-15,0-1 1 0,0 0 16 16,-1 0 14-16,-17 2 2 0,-5 1-18 15,-7 1-1-15,-2-2 4 0,-3-2-3 16,7 2-10-16,-3 0-3 0,4 4-1 16,10-1 0-16,2 1-3 0,3 2-4 15,3 1-4-15,3 3-20 0,2 1-7 16,4 1-34-16,2-2-22 0,6-1-140 15</inkml:trace>
  <inkml:trace contextRef="#ctx0" brushRef="#br0" timeOffset="4168">82 1003 7 0,'2'0'16'0,"-2"0"37"0,0 0 72 16,0 0-75-16,2 0-19 0,-2 0 6 15,2 0 3-15,-2 0-10 0,0 0-6 16,0 0-5-16,0 0 1 0,0 0 1 16,0 0-2-16,2 0 2 0,0 0-2 15,-2 0-2-15,0 0-5 0,0 0-4 16,4 0-3-16,3 0-4 0,7 0 9 15,1 0 9-15,6 0-7 0,-2 0-9 16,2 1-3-16,6 0 0 0,-3 0 4 16,7 0-6-16,1 1 3 0,-1 1-1 0,0-1 1 15,-1 1 1-15,1-1-3 0,-3 1 2 16,1 0 2-16,-4-1-2 0,-4 0-3 15,0 1 2-15,0-1 1 0,-2-1-1 16,4 1 0-16,-2-1-1 0,0 1 3 16,1-1-1-16,5-1-2 0,0 0 1 15,1 0 2-15,7 0-1 0,-1 0-3 16,4 0 3-16,2 0-2 0,4 0 0 15,4 0 3-15,0 0-4 0,-3 0 3 16,1 0 0-16,-6 0-2 0,0 0 0 0,-1 0 3 16,-3 0-1-16,0 0-2 0,-3 0 2 15,-3 0-1-15,-5 0-2 0,-2 0 0 16,-6 0 1-16,-2 0-1 0,-5 0 0 15,-1 0 0-15,1 0 2 0,-1 0 1 16,1 0 0-16,-1 0-2 0,5 0-1 16,1 0 4-16,4 0-1 0,10 0-2 15,5 0 1-15,12 0 0 0,4-4 1 16,1-1-2-16,-1 2 1 0,1 1 0 15,-1 1-3-15,-1 0 1 0,-1 1-3 0,-6 0 3 16,-2 0-1-16,-6 0 1 0,-1 0-3 16,-6 0 4-16,1 0 0 0,-3 0 0 15,0 0 0-15,3 0 3 0,-1 0-4 16,0 0 4-16,2 0-3 0,-3 0 0 15,1 0 3-15,0 0-3 0,1 0 2 0,3 0-2 16,3 0 1-16,1 0 0 16,-1-2-1-16,2 2 2 0,4-1 0 15,0 1-2-15,-2-3 1 0,4 1 3 16,-3-2-2-16,1 1-2 0,2-1 1 0,2 0 1 15,-3 1 0-15,1-1-1 0,2 1-1 16,-2 0 2-16,4 1 0 0,0-2-1 16,2 1 0-16,-3 0 1 0,5-1 0 15,-4 1-2-15,3 1 1 0,1 0 1 16,-2-2 0-16,3 2-2 0,-3-1 1 0,0 2 2 15,-3-3-3-15,1 3 0 0,2-2 0 16,0-1 2-16,-1 2-1 16,1 0 0-16,4 0-1 0,-1 1 2 15,1-1-1-15,1 2-1 0,0 0 0 0,7 0 2 16,1 0 0-16,2 0-3 0,0 0 3 15,9 0 0-15,-1 0 0 0,5 0-1 16,4 0 0-16,2-3 0 0,-2-1 1 16,6 1-2-16,2-2 0 0,-6 3 3 15,2-1-2-15,-4-2-1 0,0 0 0 16,4 0 3-16,4 0-1 0,-2-1-2 0,4-1 4 15,-3-2-4-15,-1 1 2 0,-2 2-1 16,4-3-1-16,0 0 4 16,0 0-1-16,-1 0-2 0,-1 0 2 15,0 1-1-15,-8 0 1 0,0 3-1 0,-3 3 2 16,-6-1 2-16,-5 2-1 0,-2 1-1 15,-5 0 5-15,-6 0-8 0,-3 4-2 16,-4 1 1-16,-4 1 1 0,-6 1 1 16,1-3 1-16,-7 1-4 0,-3-4 2 15,-4 1 0-15,-9 0 0 0,-5-1 0 0,-3-1 0 16,-4 1 4-16,0-1 2 0,0 0 4 15,0 0 1-15,0 0 1 0,0 0 0 16,0 0-6-16,0 0-10 16,0-2 7-16,0 0-1 0,-2 1-4 0,0 1-1 15,-2-1 0-15,-1 0-17 0,-5 1-15 16,-1 0-7-16,1 0 1 0,-3 0-14 15,-1 0-66-15,-3-2-250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2:58.4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 81 0,'0'0'56'16,"0"0"-25"-16,2 0 1 0,-2 0-4 15,0 0 1-15,0 0-12 0,2 0-12 16,-2 2 3-16,2-2-2 0,-2 0 0 0,2 0-1 16,-2 0 3-16,0 0 1 0,0 0 4 15,0 0-3-15,0 0 1 16,2 0 3-16,-2 0 6 0,0 0-5 15,0 0 2-15,0 0-2 0,0 0 2 0,0 0 4 16,0 0 0-16,0 0-4 0,0 0-3 16,0 0 0-16,0 0 3 0,0 0-4 15,0 0-4-15,0 0 0 0,0 0 0 16,0 0 2-16,0 0-3 0,0 0-2 15,0 0 2-15,0 0 1 0,0 0 0 16,0 0-4-16,0 0 2 0,0-4-7 0,0 3 3 16,0 0 1-16,0 0 3 0,0 1-3 15,0 0 1-15,0 0 2 16,0 0 1-16,0 0-4 0,0 0-1 15,0 0 0-15,0 0 0 0,0 0-4 0,0 10-5 16,2 7 9-16,0 3 1 0,0 5-5 16,0-1 1-16,-2 3-1 0,1 1 1 15,-1 2 1-15,0 2-3 0,0 0 3 16,0 3 0-16,0-6-1 0,0 0-1 15,0-3 1-15,0-2 2 0,0-3-2 0,0-3-1 16,0-4 2-16,0-4-1 0,0-3 0 16,0-4 0-16,0-3 0 0,0 1 3 15,0-1 1-15,0 0 1 16,0 0 3-16,0 0 3 0,0 0-4 0,0 0 0 15,0 0-1-15,0 0 1 0,0 0-2 16,0-4-10-16,0 1-2 0,0 1 1 16,-1 0-5-16,1 2-11 0,0 0 0 15,-2 0-8-15,2 3-31 0,0 6-32 16,0 4-75-16,-6 2-162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2:59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160 76 177 0,'-2'0'60'15,"0"0"-9"-15,-2 0 9 0,2 0 5 0,1 0-16 16,-1 0-7-16,2 0-4 0,0 0-5 16,0-2-7-16,0 1-11 0,0-1-3 15,5-3 0-15,9-3-6 0,5-3 0 16,9-2 8-16,1 2-2 0,2 1-5 15,-7 4-1-15,5 3 0 0,-4 2 3 0,0 1-3 16,-4 0-2-16,-6 4-3 0,-4 6 1 16,1 2-2-16,-8 4-2 0,-2 4 6 15,-2 2-3-15,-6 3 3 16,-13 2-2-16,0 4 0 0,-8 2 1 0,0 0-3 15,-3 1-2-15,-3-1 3 0,1-1 1 16,-3 0-3-16,-3 1-1 0,0-3 2 16,-2-3 2-16,10-8-2 0,7-5 0 15,4-4-1-15,5-5-5 0,5-2-3 16,7-2 3-16,2-1 1 0,0 0 2 0,0 0-7 15,7-2 0-15,7-6 1 0,1-1 7 16,4 1-3-16,0 0 1 16,0 4 4-16,0 1 0 0,6 0-2 0,-2 2 2 15,0 1 1-15,-2 0 1 16,2 0 0-16,-2 7-1 0,-2 0 0 0,-4 1 1 15,0 0-3-15,-1-1-1 0,-3 1 3 16,3 0-2-16,-3-1-17 0,0-1-26 16,-1 1-22-16,-6 0-65 0,-2 1-150 15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0.4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64 169 0,'-4'0'120'0,"0"0"-53"0,2-2 6 16,0 0-10-16,2 0-16 0,0 1-5 15,0-1-14-15,0-1-14 0,10-4-2 0,5-3 1 16,8 0 0-16,2 2 1 0,2 0 1 15,-1 1-3-15,1 6-5 16,0 1-6-16,-4 0 3 0,0 1-3 16,-6 9-2-16,-2 3 0 0,-4 1 3 15,-7 0-3-15,-4 1-5 0,0 2-3 0,-7-1 4 16,-7 3 1-16,-3-1-1 0,0-1 0 15,-2 1 2-15,-4-2 1 0,-2 1 0 16,0 1 1-16,-1-3 3 0,5-1-1 16,7-4-1-16,5-3 1 0,5-4-1 15,2-1-1-15,2-1-1 0,0 2 3 0,0 0-7 16,8 1 5-16,1 2 1 0,10-3 2 15,2 0 1-15,4 2-3 16,2-3 0-16,1 1-1 0,3 3 2 16,-2 0 0-16,-7 2-4 0,1 1 2 0,-5 1-1 15,-5 0-7-15,-2 1 0 0,-1 0-2 16,-8 2 1-16,-2-2-2 0,0 1 4 15,0 0 5-15,-4-1 4 0,-6 1 0 16,-1-2-1-16,-2 1 2 0,-1-1 0 16,-1 1 2-16,-4 0 3 0,-2 0 4 0,0 1 10 15,-2-4-4-15,2-1-11 0,0-1-1 16,-2 0-2-16,2 0-2 0,2 1-1 15,8-3-3-15,-1 1 1 16,8-1-1-16,4 1-15 0,0 3-39 0,0 0-50 16,4 3-108-16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1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89 0 47 0,'2'2'33'0,"-2"3"212"0,0 0-189 15,-2 5-28-15,-6 5 23 16,-3 4-4-16,1 3-19 0,1 9-6 16,-3 1-2-16,1 0 17 0,-1 3-14 15,7-3-11-15,-1 0-10 0,4-1 1 0,2-4 12 16,-2-6-8-16,2-6-4 0,0-3-3 15,0-3 0-15,10-2 0 0,1-3 2 16,4-3 0-16,8-1 0 0,-2 0 3 16,10 0-2-16,-1-8-3 0,5-1 1 15,-1-3 1-15,4-1-1 0,0 0 0 0,-1-4 0 16,3 0-2-16,-6 1 2 0,-2 0-1 15,-3 1 1-15,-4 2 0 16,-4 1 1-16,-4 3-3 0,-2 1 1 16,-5 4 0-16,-2 2-1 0,-5 0-2 0,1 1-6 15,-2 1-3-15,-2 0-5 0,0 0-6 16,0 0-8-16,0 0-4 0,0 0-2 15,0 1-10-15,0 2-32 0,0-3-79 16,-8 1-71-16</inkml:trace>
  <inkml:trace contextRef="#ctx0" brushRef="#br0" timeOffset="237">387 126 168 0,'0'0'283'15,"0"0"-216"-15,0 0-10 0,-6 5 2 16,-4 6-14-16,1 5-9 0,-3 5-16 16,1 8-8-16,3 5-5 0,-3 3-4 0,3 3 4 15,2-1-2-15,6-3-2 0,0-1-4 16,2-3-7-16,14-2-11 0,1-1-17 15,10-1-34-15,-1 3-35 16,1-6 51-16,-4-1-147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3.4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277 0 29 0,'0'0'190'0,"0"0"-88"0,0 0-43 16,0 0-3-16,-6 0-5 0,0 0-10 16,1 6-11-16,-5 5-5 0,-1 8-7 15,1 3 0-15,-1 2-2 0,1 6 0 0,2-1-2 16,3 3-5-16,-1 2-1 0,-2 4-3 15,3 0 1-15,3 1-1 16,0-1-4-16,2 1 0 0,2-2 0 16,5 1 0-16,7-6-1 0,3-6 0 0,4-3-1 15,6-4 7-15,3-5-10 0,1-3 2 16,-1-7-9-16,-3-3 2 0,-4-1 5 15,-6 0-1-15,-6-8-1 0,-1-2 5 16,-4-3 3-16,-6-1 4 0,0 0-2 16,0-2-7-16,-10 3 11 0,-5 0-3 15,-6 2-1-15,-4 1-2 0,-2 2-2 0,-3-1 0 16,-4 6 0-16,-1 3-2 0,-1 0-3 15,-2 9-2-15,-2 14-5 16,-4 8-8-16,6 3-10 0,9 2 13 16,10-5-10-16,15-6-44 0,4-5-112 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4.1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0 7 0,'-3'6'16'16,"-1"-1"-6"-16,0 0-7 0,0-1-2 15,2 0 131-15,-3-4-54 0,3 1-44 16,0 0 16-16,2-1 0 0,0 0-2 0,0 0-12 15,0 0-17-15,0 0-8 0,0 1-6 16,11 2-5-16,4 0 31 0,8 1-11 16,6-4-2-16,1 0-10 0,5 0 0 15,3 0 3-15,-2 0-6 0,2-3 4 16,-5 0 3-16,-10 3-6 0,-6 0-4 15,-4 0 1-15,-7 0-1 0,-6 0-4 16,0 0 1-16,0 6 2 0,0 6 7 16,-6 5 5-16,-7 5-3 0,-6 3-4 15,-2 5-4-15,-4 2-1 0,-4 7 0 16,-1 6 1-16,-3 0 5 0,1-1 0 0,1-3-4 15,5-3 0-15,3-3-3 0,8-5-3 16,5-6-3-16,10-5-24 0,4-5-55 16,7-4-30-16,5 0-243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2.3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209 0 30 0,'-2'5'3'0,"0"-3"23"16,-4 1 95-16,0 0-70 0,2-3-10 0,-1 2 7 15,1-1-7-15,0 0-8 0,0 1-3 16,0-1-3-16,3 1-1 0,-1-1-3 0,2 1-5 15,0-2-3-15,0 0 3 16,0 0 3-16,0 0-4 0,0 0 0 16,0 0 0-16,0 0 1 0,0 0-5 15,0 0-3-15,0 0 0 0,0 0-5 0,0 0-3 16,0 0-3-16,3 0 0 0,9 0-4 15,3 0 12-15,6 0-2 0,2 0-4 16,4 0 1-16,1 0-1 0,1 0-1 16,2 0 3-16,-1 0-3 0,3 0 1 15,-5 0-2-15,-3-2 3 0,-6 2-1 0,-6 0-1 16,-3 0-1-16,-4-1 0 0,-3 1-5 15,-3 0-9-15,0 0-7 16,0 0-8-16,0 0-5 0,0 0-12 16,-5 0-20-16,-7 0-52 0,-1-2-118 0</inkml:trace>
  <inkml:trace contextRef="#ctx0" brushRef="#br0" timeOffset="294">10 187 119 0,'-9'11'201'15,"9"-3"-146"-15,0 2-37 0,1-3 22 16,11 5 0-16,7-1-2 0,4 0-10 15,2 1-16-15,7 1-5 16,-1-1 6-16,5 2-6 0,0-2-1 0,0 3-6 16,-1 2 2-16,1 1 1 0,-7-1 2 15,-3 1 1-15,-7-4-4 0,-5-1-1 16,-7 0 2-16,-5-2-2 0,-2 0 0 15,-5-1 5-15,-9 2 2 0,-5-4-5 16,-4 1 4-16,0-4 2 0,-1-2 12 0,-3 2-4 16,-2-4-3-16,1 2-9 0,-1-3 0 15,2 0-3-15,8 0-1 0,4 0-2 16,7 0 0-16,6 0-14 0,2 0-26 15,0 6-46-15,0 0-30 0,0 3-252 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5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265 18 37 0,'7'-2'-4'0,"-3"1"21"0,-2-1 127 0,-2 2-67 16,0 0-28-16,0 0 3 0,0 0 1 15,0 0-7-15,0 0-10 0,0 0-8 16,0-1 2-16,0 1-3 0,0 0-3 15,0-2 0-15,0 1 2 0,-4-2-3 16,-5 2-19-16,-5-1 2 0,1 1 5 0,-6 1-8 16,-2 0 5-16,-4 3-2 15,-2 7-2-15,-1 1 0 0,-3 3 5 0,5 1-5 16,3-2-2-16,6-4 3 0,7-2 0 15,4 0-4-15,4 1-6 0,0 5-1 16,2 0 4-16,0 5-3 0,8 0 0 16,5 2 3-16,8-1 1 0,-2 3 2 15,6-1-4-15,2 1-6 0,2 3 0 16,1 0 4-16,-1 3 1 0,3-1-4 15,-5 2 3-15,-6 1 5 0,0-3-14 0,-12 0 8 16,-1-4 4-16,-8-4-1 0,0-2-1 16,-6-2 0-16,-5 0 4 0,-6-2 2 15,0-4 1-15,-3 0-1 0,1-4 2 16,-2-1-2-16,-1-1-1 0,-1-3 3 15,0 0 1-15,0 0 1 0,4-1 0 16,-2-9-2-16,5-4 1 0,5-1 1 16,5-3-3-16,4-4-6 0,2-4-1 15,10-5 1-15,11 0-4 0,4 0-5 16,7 3 0-16,6-1-8 0,4 2-7 0,2-3 1 15,0 0-3-15,-2 1 11 0,-6 2 5 16,-5 4 9-16,-8 2 4 0,-8 5 3 16,-5 2 0-16,-10 3 1 15,0-1 12-15,0 0 1 0,-12 1 2 0,-1-2-5 16,-6 1-3-16,-4 0-6 0,0 4-3 0,-2 3-3 15,4 3 0-15,0 2-5 16,4 1-12-16,4 13-16 0,1 6-17 16,-1 0-77-16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06.2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345 26 51 0,'0'0'-2'15,"0"0"232"-15,0 0-188 0,0 0-15 0,-4 0 0 16,0 0-6-16,2 0-3 0,-2 0-3 16,-1-1-11-16,-1 1 8 0,-2-3 5 15,1 2 2-15,-1-2 6 0,-2 0-5 16,-1 0-1-16,-2-3 11 0,-1 3-7 15,-3 2-1-15,0-1-2 0,-2 2-6 0,-4 0-5 16,2 0-4-16,-4 6 0 0,2 6 8 16,2 3-9-16,0 3-1 15,0 6 1-15,6 0 3 0,4 2-5 16,1 0-4-16,6 0 2 0,4 0 0 0,0-4-3 15,10-2 0-15,3-5 3 0,4-3 0 16,6-4-2-16,2-5-1 0,4-3 3 16,-1-2 0-16,5-12-6 0,-3-3 7 15,1-6-1-15,-4 2 3 0,-5-1-4 16,-3 1-1-16,-1-1 3 0,-3 3 1 15,-4 2 0-15,-5 2-2 0,0 5 3 0,-2 2-1 16,-2 4 1-16,-2 3 1 0,0 1 1 16,1 0 2-16,-1 0-3 15,0 0-2-15,0 1-3 0,0 3 1 16,0 5-3-16,0 6-5 0,0 6 13 0,-3 9-1 15,-1 2-5-15,-2 3 1 0,4 7 2 16,-5 9 0-16,-5 3-1 0,3 0 6 16,1-4-4-16,6-8-2 0,2 1-1 15,0-5 1-15,0-1 1 0,0-7 0 16,0-8-3-16,0-5 1 0,0-6 1 0,0-4 1 15,0-2-2-15,0-4 0 0,0-1 2 16,0 0 3-16,0 0-1 0,0 0 2 16,0 0-2-16,0 0 4 15,0 0-4-15,0 0 1 0,0 0-1 0,0 0 0 16,0 0-5-16,0 0 1 0,0 0 3 15,0 0-1-15,0 0-1 0,0 0-2 16,0 0 2-16,0 0-2 0,0 0-3 16,0 0-3-16,0 0-3 0,0 0-11 15,4-3-19-15,0-5-35 0,5-4-38 0,-3-3-134 16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3:20.9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330 182 19 0,'0'1'152'0,"0"-1"-83"0,0 0-42 15,0 0 23-15,0 0-6 0,0 0-7 16,2 0-21-16,0 0-14 0,2-3 6 16,-1 1 1-16,3 0 2 0,-4 0 1 15,0 0 3-15,-2 0 7 0,0 2-2 16,0-3 2-16,0 2 1 0,0-2-10 15,0-2 0-15,0 2-3 0,0-1-2 0,0 1-1 16,0-1-4-16,0-2 1 0,0 3 0 16,-2-1-3-16,0-1 2 0,2 4 1 15,-4-4 3-15,1-1-4 0,-5 1 2 16,4-1 1-16,-4 1-3 0,1 0 1 15,-7 0-2-15,1 0 0 0,-6 2-1 16,0 3-1-16,-2 0-1 0,-2 0-2 16,0 2 3-16,0 6-1 0,0 1-1 15,2 2 0-15,0 2 3 0,4 0-1 16,0 2-2-16,4 1 0 0,-1 1 3 0,5 2-1 15,-1 0-2-15,5 1 2 0,1 2 1 16,0 1 0-16,4-1-2 0,0 3 1 16,0 1 3-16,6-1-2 0,3 1-1 15,6-4 0-15,1 0 1 0,3-4 0 16,2 0-1-16,0-3 0 0,5-4 2 0,3-3 1 15,4-5-2-15,1-3-1 16,0 0 3-16,2-9 1 0,1-5-3 16,-3-4 1-16,-1-2 1 0,-3 0-2 15,-7-2 1-15,-4-2 2 0,-4-1 2 0,-3-3 2 16,-1-1-4-16,-7-6 4 0,2-2-1 15,-6 1-1-15,0-1-3 0,-10-1-3 16,1 5 5-16,-7 1-2 0,-1 8-2 16,-4 3 2-16,-2 7 3 0,-3 5-4 15,-11 7-3-15,1 2-5 0,-4 5 5 0,2 10 0 16,0 8-3-16,1 4 0 0,7 3 2 15,5 4-18-15,6 0-16 16,4 3-38-16,-2-6-81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6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302 9 78 0,'0'0'41'16,"0"0"-19"-16,0-2 11 0,0 2 7 16,0 0-14-16,0 0-7 0,0-1 3 15,0 1-8-15,0 0-2 0,0 0 1 16,0 0-7-16,0 0-1 0,0 0-2 15,0-1 5-15,0 1-3 0,0-1-4 16,0 1 4-16,0 0 1 0,0 0-2 0,0-2-7 16,0 2 3-16,0 0 1 0,0 0 1 15,0 0-5-15,0 0 2 0,-1 0 2 16,1 0-4-16,-2 0 3 0,2 0 3 15,-4 0-2-15,2 0 1 0,0 0-1 16,-2 0 3-16,0 0 2 0,1 0 0 0,-1-1-4 16,0 1 1-16,0 0-1 15,-4 0-2-15,3 0-2 0,-3 0 2 16,2 0 2-16,-1 0-3 0,-3 0-1 15,-1 0 3-15,1 0 2 0,1 0 17 0,1 0-16 16,0 1-3-16,3 2 0 0,-1-1-2 16,-2 3-1-16,-1-2 4 0,-1 2-2 15,3 1 2-15,-3 0-4 0,1 1 2 16,-1 2 1-16,-1 0-2 0,1 1 0 15,-1 0 1-15,1 1 2 0,0-1-3 0,5 2-2 16,-3-2 1-16,2 3 5 0,1 0-4 16,-3 0-1-16,2 0 2 15,1 2 3-15,1-2-6 0,2 0 1 16,0-1 3-16,2 2 0 0,0-1-3 0,0 1 0 15,0 0 2-15,0 3 2 0,2-1-3 16,0 1-1-16,5-1 5 0,-1-1-4 16,2-2 1-16,3 0-3 0,-1-2 3 15,3 0 2-15,2-1-1 0,3-2-2 16,-1-1 2-16,4 0 1 0,-2-3-2 0,2 0-1 15,-2-1 3-15,4-2-2 0,-4-1 1 16,2 0-2-16,-2 0 2 0,0 0 1 16,-2 0-2-16,-2-4 0 15,1 1 0-15,-5-2 4 0,1-2-6 16,-1 1 4-16,1-2-3 0,-3-1 3 0,2 2 0 15,1-3-4-15,1-3 5 0,1 0-1 16,-1-2-2-16,-2 3-1 0,-1-1 2 16,-4 0 5-16,1-1-3 0,-1-2 1 15,-2-1 9-15,0-2 2 0,-2 3-1 16,-2-1-1-16,0 4 6 0,0 0-1 0,0 1-6 15,0-1-6-15,-8 1-2 0,4-1 1 16,-5 2 0-16,-3 0-1 0,-1 0-2 16,-1 3-1-16,-7 0-3 15,0 1-3-15,-3 1 5 0,-3 2 1 0,0-2-2 16,1 2-1-16,1 1 2 0,0 0-14 15,6 1 3-15,2 0 8 0,3 2-30 16,1 0-4-16,2 0 6 0,1 1-37 16,2 3-90-16,-1 4 21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7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237 35 117 0,'0'-1'54'0,"0"-2"-22"0,0 1 9 16,0 1-4-16,0-3-4 0,-2 3-8 0,-1-3-3 15,-3 1-6-15,4 2-1 0,0-2 1 16,-4 2-4-16,3-2 4 0,-3 1-6 15,2 0-3-15,-4 1 5 0,1 1-4 16,-1 0 3-16,-1 0-6 0,-3 0-1 16,1 0-2-16,-3 0 0 0,-1 3 0 0,0 4-1 15,-2 4 0-15,1 0-2 0,3 2-2 16,2 2 3-16,-3 0 0 0,5 2-2 15,-1 1 0-15,2 1 2 16,3 4-1-16,5-4-2 0,0 0 1 0,0 1 2 16,0-1 0-16,9 2 0 0,5 0-2 15,1-1 0-15,2-2 4 0,6-1-9 16,-2-3-4-16,4-3-4 0,1-4-3 15,-1-4-2-15,2-3 5 0,0 0 7 16,-6-3 7-16,-2-7 2 0,-4-4 2 0,0 0 7 16,-5-2 8-16,-3-1 2 0,1 1-3 15,-4-4 4-15,-4 2-8 0,0 0-1 16,0-2-1-16,-2 1 1 15,-4 0 3-15,-1-3-7 0,-3 4 0 0,-1-3-9 16,1 1 5-16,-3-1-5 0,1 1-1 0,1 5-1 16,5 3-1-16,2 4-3 15,1 4-18-15,3 4-3 0,0 0-22 16,-2 2-64-16,0 8-82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18.5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220 138 103 0,'0'-7'82'0,"0"2"-35"0,0-2-20 15,0 1-5-15,0 0 4 0,0 1-5 16,-4-1-15-16,0-3 8 15,-3 4 1-15,1-3 8 0,0 4-19 16,-1-1 20-16,1 3 4 0,-2-1-14 0,-1 1-4 16,-5 2 3-16,-1 0 0 0,-2 0-8 15,0 10-1-15,-2 2 6 0,3 2-8 16,-1 3-1-16,4 3-2 0,-1 8 1 15,5 0 1-15,3 3-4 0,4 1-2 16,2 3 6-16,0-2-3 0,10-1-8 0,5-1-11 16,2-5-10-16,6-5-8 0,2-5-10 15,2-6-5-15,1-4 10 0,3-6 3 16,-1 0 16-16,-3 0 26 15,0-13 0-15,-6-3 4 0,-2-2 14 16,0-3 31-16,-2-1-4 0,-5-4 1 0,-5 1-14 16,-3-2-13-16,-4 0 18 0,0 0-18 15,0-2 0-15,-11 1-1 0,-5-2-8 16,-3 0-2-16,-4 0-10 0,-1 6 4 15,3 0-2-15,1 5 0 0,3 7-2 16,8 3 0-16,3 6 1 0,4 3-2 0,0 0-45 16,2 12-34-16,0 3 14 0,0 2-155 15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0.7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221 183 50 0,'0'-2'18'15,"0"0"-2"-15,0-1 11 0,0 1-6 16,0-1-10-16,0 0 18 0,0 1-6 16,-2 0 0-16,0-2 6 0,0 2-2 0,-3-2 0 15,3 1 10-15,0 0-15 0,-2 0-5 16,2 2 7-16,0-4-5 15,-2 0-1-15,2 2-3 0,-1 0-1 16,-1 0-4-16,-2 0-6 0,2 3 4 0,-1-3-1 16,-1 3 2-16,0 0-6 0,0 0 4 15,-1 0-4-15,-1 0 1 0,0 0 0 16,1 4-4-16,-3 2 2 0,-1 4-1 15,-1 2-2-15,-1 1 1 0,2 4 0 16,3 1 0-16,-4 2-2 0,3 2 1 16,-1 0 1-16,3 1-3 0,-1 1 1 0,6 1 0 15,-3 1 2-15,3-2-1 0,2 0-10 16,0-1 0-16,0-3-3 15,0-1 4-15,5-1 2 0,1-1 0 16,4-1 4-16,-1-2-6 0,3-2-2 0,3-6-3 16,2 1 9-16,4-4-9 0,0 0 0 15,2-3 0-15,0 0 13 0,4 0 4 16,-3-8-5-16,-3 0-2 0,4 0 7 15,-4-1-2-15,0 0 0 0,-4-1 4 16,2-1-1-16,-3 0-1 0,-3 0 1 0,-2-1 5 16,1 0 5-16,-6-1 4 0,-1 0-5 15,-1 0 8-15,2-2 3 0,-4-1-8 16,2-2 0-16,-3-1-3 15,-1-2-6-15,0-2 10 0,0-2 1 0,0-3-17 16,2-1 1-16,0 0-1 0,-2 0 0 16,0-2 2-16,-5 2-3 0,-9 4 3 15,1 0-5-15,-2 6 5 0,-6 2-8 16,2 4-4-16,-4 5-3 0,4 8-11 15,-4 0-4-15,0 0-36 0,-8 10-70 0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5.0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0 14 0,'0'0'67'0,"0"0"-51"15,0 0-12-15,0 0 18 0,0 0 14 0,0 0-10 16,0 0-19-16,0 2 5 0,0-2 16 15,0 2-6-15,0-1 3 0,0-1 5 16,0 0-8-16,0 0-6 16,0 0 0-16,0 0 2 0,0 0 7 0,0 0-4 15,0 0-6-15,0 0-4 0,0 0 2 16,0 0 0-16,0 0-8 0,0 0 1 15,0 0-1-15,0 0 0 0,0 0 2 16,0 0-2-16,0 0 3 0,0 0 0 16,0 0-1-16,0 0 3 0,0 0 0 0,0 0-1 15,0 0-3-15,0 0 3 0,0 0 0 16,0 0 0-16,2 0-3 0,-2 0 0 15,0 0 1-15,0 0-7 0,0 4-1 16,0 3 1-16,0 1 3 0,0 5 1 16,0 4-5-16,0-2 3 0,0 4 2 15,0 4-4-15,0 1 0 0,-2 5 1 16,-2-3 2-16,0 1-2 0,4 0-3 15,-2 1 2-15,-2 0 3 0,2-2-3 16,2-4 0-16,-1-6 0 0,-1-2 2 0,0 1-3 16,0-4 0-16,2-2 2 0,-2 0-1 15,2-2 1-15,-2 0-3 0,2-4 2 16,0 0 2-16,-2-1-3 0,2-2 1 15,0 0 2-15,0 0 3 0,0 0 0 16,0 0-2-16,0 0 5 0,-2 0 0 16,2 0-2-16,0 0-5 0,0 0 3 15,0 0-1-15,0 0-5 0,0 0 0 16,0 0 3-16,0 0 0 0,0 0-2 15,0 0 0-15,0 0 1 0,0 0 1 0,0 1-2 16,0 0-1-16,0 1 2 0,0-2 1 16,0 0-3-16,0 0 3 0,0 0-2 15,0 0 1-15,0 0-2 0,0 0 0 16,0 0 2-16,0 0 1 0,0 0-2 15,0 0 1-15,0 0 2 0,0 0 0 16,0 0-2-16,0 0-1 0,0 0 3 16,0 0-2-16,0 0 1 0,0 0-2 15,0 0 2-15,0 0 0 0,0 0-2 16,0 0 0-16,0 0 1 0,0 0 2 15,0 0-3-15,0 0-1 0,0 0 2 0,0 0 1 16,0 0 0-16,0 0-2 0,0 0 0 16,0 0 2-16,0 0-2 0,0 0-1 15,0 0 3-15,0 0 0 0,0 0-2 16,0 0-1-16,0 0 3 0,0 0 0 15,0 0-2-15,0 0 0 0,0 0 1 0,0 0 1 16,0 0-3-16,0 0-1 16,0 0-1-16,-2 0-5 0,0 0-5 15,-1 0-59-15,-3-1-19 0,2-2-133 16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6.3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 13 47 0,'0'2'114'0,"0"-2"-56"0,0 0-18 15,0 0 1-15,0 0 8 0,0 0-7 0,2 0-12 16,-2 0-8-16,0 0 0 16,0 0-5-16,0 0 2 0,0 0-5 15,0 0-3-15,0-2-1 0,-2-2 0 16,-4 2-4-16,1 0-1 0,-3 0-3 0,-4 2 0 15,3-1 2-15,-3-1-4 0,-3 2 1 16,0 0 1-16,-2 0 0 0,0 0-2 16,1 8-1-16,-3 1 1 0,0 1 1 15,2 5-2-15,-6 2-2 0,6 1 2 16,2-1 2-16,3 2-5 0,6 0 0 0,1 3 1 15,5 0 3-15,-2 1-2 0,2 0 0 16,0 0 1-16,0-2 0 16,7 0-2-16,5-1 3 0,1 2-3 15,1-3-4-15,5-1 4 0,0-4-1 16,8-3 1-16,1-3-5 0,1 0 9 0,3-6-2 15,1-2-5-15,-3 0 5 0,3-7 1 16,-3-5 0-16,-1-3 2 0,-3-2-2 16,-3-3 1-16,-4 1 0 0,-3-1 4 15,-7 1 3-15,1-1-1 0,-6-2 4 16,-4 0 4-16,0-3-8 0,0-1-2 0,-14 0 4 15,-1 0-6-15,-4 1-1 0,-4-1-3 16,-6 6-1-16,-1 3 2 16,-4 7-7-16,-1 8-3 0,1 2-5 15,1 5 1-15,7 12-7 0,7 0-1 0,5 3-39 16,1-2-80-16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7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78 0,'0'0'46'0,"0"0"-5"16,2 0 31-16,-2 0 0 0,0 0-23 0,0 0-16 15,0 0 0-15,0 0 6 0,0 0-7 16,0 0-5-16,0 0-3 0,0 0-3 16,0 0-7-16,0 0-7 0,0 0 1 15,0 0 0-15,0 6-9 0,0 5-4 16,4 3 10-16,-2 6 6 0,-2-1-4 15,0 2-7-15,0 4 4 0,0-1-1 16,2 1-2-16,-2-1-1 0,2-2 0 16,-2 0 1-16,0-1-1 0,2-1-1 15,-2-2 2-15,0-4 1 0,2-2-3 0,-2-4 1 16,0-2 0-16,0-1 1 0,0-4-1 15,0-1-3-15,0 0-3 0,0 0-9 16,0 0-12-16,0 0-7 0,0 0 5 16,0 0-23-16,2-3-36 0,-1-7-79 15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7.9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0 55 0,'0'0'148'0,"0"0"-77"16,0 0-28-16,0 0 10 0,0 0-3 15,0 0-14-15,4 0-11 0,-4 0 0 0,0 0 1 16,0 0-7-16,0 4-7 0,0 4-3 16,0 2 5-16,0 3 4 0,0 3-4 15,0 0-1-15,-5 2 3 0,3 1-7 16,-2 2-1-16,-2 2 0 0,0 1-2 15,3-2 11-15,-5 0-10 0,2 0-2 0,-1 0-3 16,-1-1-1-16,4-1-1 0,0-6 0 16,2-1 0-16,0 0 0 0,1 1-1 15,-1-1 2-15,2-2 0 16,0-2-8-16,0-4-9 0,-2 1-12 0,2-1-19 15,0-1-18-15,-2-4-21 0,-2 0-108 16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8.7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92 0,'0'0'152'0,"0"0"-86"0,2 0-27 16,-2 0 4-16,0 0 2 0,0 0-2 15,0 0-11-15,0 0-6 0,0 0-5 16,0 3-4-16,0 1-4 0,0 3-3 15,0 1-1-15,-2 5-5 0,-1-2-2 16,1-2-4-16,0 1-2 0,0 0-10 16,2 0-18-16,0 1-10 0,0 1-22 0,0-3-31 15,0 1-141-15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0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0,'0'3'72'0,"0"-2"-1"16,0 1-16-16,0 1-36 0,1 0-14 16,1 1-3-16,0 0-2 0,2-1 2 15,0 0-23-15,0-1-60 16,-2 1-13-16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1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60 0,'0'3'1'16,"0"1"-21"-16,0 2-9 0,0-1 17 15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29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 0,'0'0'25'0,"0"0"-32"16,0 0-11-16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2.9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37 0,'0'14'95'15,"0"-4"-88"-15,0-5 2 0,0 0 9 16,0 3-10-16,-2-1 21 0,-2-1-18 15,2 0-6-15,2-1 3 0,-2-2 0 16,2-1-2-16,0 2 1 0,0-1 0 16,0-1-7-16,0 1 0 0,0-2-1 15,0 2 2-15,0-1-2 0,0 6 4 16,0 4-1-16,-2 3 3 0,0 4 79 15,0-5-74-15,2-3-38 0,0-3 12 16,0 0-11-16,0 5 7 0,0 4-38 0,0 2 29 16,0 0 89-16,0-7-130 0,0-5 32 15,4-4 38-15,-2-2 0 0,-2 0 24 16,2 0 3-16,-2-1-12 0,0 0-11 15,0 0 7-15,2 0 3 0,-2 0-13 16,0 1-1-16,0-1-1 0,0 0 2 0,0 0-1 16,0 0-1-16,2 0 5 15,-2 2 2-15,2-2 7 0,-2 0-1 16,0 0 0-16,2 1 5 0,-2 0 12 15,0 0-15-15,0 0-14 0,0 1-1 0,2-1-1 16,1 2-25-16,-1-3-10 0,0 0-10 16,-2 1-36-16,2 5-24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2.3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34 0,'2'1'63'0,"0"-1"159"0,-2 1-168 0,2-1-30 16,2 2 20-16,-4 2-18 0,0 2-6 15,0 4 2-15,2 2-13 0,-2 1-1 16,0 1-8-16,0 1 0 0,0 0-6 16,3 3-4-16,3 3 0 0,0-1-45 15,0-1-35-15,-4-3-120 0</inkml:trace>
  <inkml:trace contextRef="#ctx0" brushRef="#br0" timeOffset="145">40 374 8 0,'-2'2'214'15,"2"-2"-188"-15,0 3-34 0,0 0 9 16,0 2-1-16,0 1-7 0,0 2-29 16,4-1 5-16,0 3 2 0,-4 0-35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1.3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36 107 1 0,'0'0'90'0,"-2"0"-61"0,0 0-5 16,2 0 2-16,0 0-13 0,0 0 20 0,0 0-12 16,0 0-16-16,0 0 0 0,0 0 5 15,0 0 11-15,0 0 8 16,0 0 0-16,0 0-5 0,0 0 0 15,0 0-5-15,0-2-1 0,2-3-8 0,6-1 0 16,-1-3 2-16,5 2-2 0,-3-3-2 16,5 2 2-16,-5-2 2 0,5 2 3 15,-7 4-4-15,3-2 0 0,-3 1 0 16,3 1-2-16,-2-3-1 0,1 1 1 15,1 2-5-15,-1 1-3 0,1 1-3 0,-1 2 5 16,-1 0-3-16,-1 0-1 0,1 0 1 16,2 5 2-16,-3 6 0 0,-5 3 0 15,4 3 3-15,-6 3-2 16,0 3 1-16,0 3 0 0,-6 2 0 0,-3 0-3 15,-5 2 3-15,-3 1-2 0,-2 1 1 16,-2 1-1-16,-4-1 1 0,2-3-3 16,2-4 3-16,0-5-3 0,2-5 1 15,4-2 5-15,0-4-13 0,7-4 6 16,2-2-1-16,3-2-2 0,1-1 1 0,2 0-5 15,0 0-3-15,0 0 1 0,0-9 0 16,0 0-10-16,5-2 12 0,7-1 2 16,-1-1 1-16,3 3-3 0,-3 2 6 15,4 2 4-15,1 1-3 0,1 2 0 16,0 1 2-16,4 2 0 0,2 0 1 15,2 0 10-15,-1 0 0 0,1 2-8 16,-2 4 4-16,2-1 1 0,-6 1-2 16,-2 1-6-16,-1-1 0 0,-3-1 0 15,0 1 6-15,-1-2-24 0,1-1 2 16,2-1-19-16,-1-2-11 0,3 0-50 0,0 0-64 15,-6-8-8-15</inkml:trace>
  <inkml:trace contextRef="#ctx0" brushRef="#br0" timeOffset="520">874 138 0 0,'0'-3'125'0,"-6"-3"-14"15,-2 2-69-15,1-2 10 0,-5 3-8 16,3-1-3-16,-3-1-11 0,1 3-7 16,1 1 0-16,-5 1-8 0,-2 0-7 0,0 0 6 15,-3 2 2-15,1 4-3 0,4 1-4 16,-2 3 8-16,2-1-3 0,3 0-9 15,-1 3-1-15,3 2-1 0,5 3-2 16,-3 2-1-16,8 2 0 0,0 1-1 16,0 0 2-16,2 2-4 0,9 0 0 0,7-1 2 15,1 0 3-15,5-6-4 16,5-2-2-16,3-6-1 0,1-4 1 15,3-4 0-15,-1-1-3 0,-3-2 5 16,0-11 3-16,-1-2-9 0,-6-1 14 0,-2-1-5 16,-8 1 5-16,-6 2-1 0,-3-4 4 15,-6 1 3-15,0-2 0 0,-4-1-1 16,-7 3 0-16,-4-2-5 0,-1-2 1 15,-5 3-3-15,-3 0-3 0,-3 1-1 16,-6 1 0-16,3 1-3 0,-1 3-6 0,5 7-11 16,5 4 5-16,5 1-13 0,7 6-20 15,-1 5-51-15,1 6-208 16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34.6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58 0,'-4'3'132'0,"0"-3"-81"15,4 0-18-15,-1 0 14 0,-3 0 1 16,4 0-15-16,0 0-8 0,0 0 1 0,0 0-1 16,-2 0-6-16,2 0-3 0,0 0-6 15,0 0 3-15,0 0-4 0,0 0-1 16,0 0-4-16,6 0-4 15,3 0 2-15,8 3 16 0,4 0 2 0,0-2-14 16,0 3 1-16,0-1-8 0,-6 2 1 16,1-2 1-16,-5 1 2 0,-3 4-4 15,-2-3-1-15,-3 4 2 0,-1 1 0 16,-2 2 0-16,0 1-1 0,-4-1 2 15,-7 3-2-15,0-3 1 0,-1-1-3 0,1 1 3 16,1-3-1-16,-1-2-1 0,3 1 1 16,-2-1 2-16,3-2 1 15,3 1-2-15,0-4-1 0,4-2 1 0,0 0-2 16,0 0-4-16,0 1-7 15,4 2 0-15,4 2 15 0,3-1-3 0,2-1 0 16,3 1 1-16,1-4 2 0,2 2-3 16,0 0-1-16,-2-2 1 0,0 3 0 15,-1 0-1-15,-1-2-2 0,-6 4-6 16,-1 0 7-16,-2-2-5 0,-2 2 1 15,-1 1 6-15,-3 2 2 0,0 0-2 0,0 3 3 16,-7 0 1-16,-1 0 0 0,1 2-2 16,-3 0-1-16,0 0 2 0,1-3 1 15,-3 2-4-15,1-2 3 0,0 0 2 16,1 2 3-16,-3-3-2 0,3-1-3 15,-1 0-2-15,1-1 1 0,3-1-2 16,3-1-6-16,-2-5-12 0,4 1-15 16,2-1-31-16,0 0-98 0,0-1-67 15</inkml:trace>
  <inkml:trace contextRef="#ctx0" brushRef="#br0" timeOffset="516">830 55 226 0,'-6'0'71'0,"-2"-4"-37"16,1 3 14-16,-5-2-13 0,1 1-3 15,-2 1-1-15,-1 1-3 0,1 0-10 0,-2 0 3 16,-3 0 0-16,5 0-2 15,-4 1-7-15,2 5 1 0,-3 5 0 16,3 1-4-16,-2 3-6 0,2 3 0 16,3 1 1-16,1 5-1 0,3 0-3 0,4 0-3 15,4 1 3-15,0 0-1 0,6 0-3 16,7 0 2-16,3-3 3 0,3-4-3 15,6-2-1-15,1-4-4 0,7-7-3 16,1-4-2-16,0-1 3 0,3-2 0 16,-3-8 9-16,-1-4 0 0,-1 0 5 0,-7-5-3 15,0-1 16-15,-6 3 13 16,-4-2-10-16,-6 1-1 0,-5 1 9 15,-4-2-7-15,0-1-7 0,-9 0-5 16,-5 0 3-16,-3 1-5 0,-6 1-4 16,-2 1-2-16,-3 2 2 0,-1 3-3 0,-3 4-2 15,3 5-2-15,6 3 0 0,0 0 2 16,10 4-9-16,0 9-22 0,5 1-20 15,0 2-20-15,1-5-26 0,3-1-109 16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40.1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56 0,'2'2'20'0,"2"-2"-8"0,-2 1 84 0,-2-1-48 16,0 0-21-16,0 0-7 16,0 0 15-16,1 1 6 0,-1-1-14 15,0 0-1-15,0 1 2 0,0 0 0 16,0 0-6-16,0 0-6 0,0 0-5 0,0 0-7 15,0 2-4-15,0 4-2 0,0 2 6 16,0-1-3-16,0 4-5 0,0-2-20 16,0 1-18-16,-3 0-31 0,1 1-32 15,0-2-96-15</inkml:trace>
  <inkml:trace contextRef="#ctx0" brushRef="#br0" timeOffset="158">2 307 99 0,'0'2'183'0,"0"-1"-159"16,0-1-10-16,0 0 12 0,0 0 4 16,0 0-20-16,0 0-17 0,0 0-31 15,4 0-49-15,-1 0-42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4:41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544 23 56 0,'0'0'20'16,"2"0"-20"-16,-2 0 7 16,0 0 48-16,0 0 38 0,0 0-62 15,0 0-10-15,0 0 19 0,4 0 0 0,-2 0-14 16,-2 0-10-16,0 0 3 0,0 0 5 15,0 0 1-15,0 0-1 0,0-1-1 16,0 0-11-16,-2-1 0 0,-4 2 1 16,4-3-3-16,-4 0-4 0,2 1 3 15,1 0-1-15,-5 1-1 0,2-1-1 0,-1 0 0 16,-1 1 1-16,0 0-4 0,-1 1-1 15,-1 0 4-15,1 0-2 0,-1 0-3 16,-1 1-2-16,-1 8 2 16,-3 4-2-16,0 3 0 0,0 4-1 0,-1 4 2 15,5 1 0-15,-1 6-1 0,3 0-2 16,7 1 1-16,2-1 3 0,0-3-3 15,2-2-3-15,9-4 2 0,1-5-1 16,3-4-5-16,-2-4 1 0,6-5-1 16,0-4 6-16,2 0-2 0,4-11 2 0,-2-6 3 15,0-3-1-15,0-3 3 0,-4 1-1 16,0 0 2-16,-5 0 1 0,-1 1-1 15,-6 4-1-15,-1 2 6 0,-2 3 0 16,-4 5 0-16,0 0-2 0,0 4 3 16,0 3 0-16,0 0-6 0,0 0-3 15,0 0-2-15,0 0 0 0,0 0-4 16,0 10 0-16,0 3 4 0,0 7 6 15,-4 3 0-15,-2 1-3 0,3 1 1 16,-1 1 0-16,-4 0-2 0,4 2 0 16,-1-1 1-16,-1-2 1 0,-2 0-2 0,5-2-1 15,-1-2 2-15,0-4-2 0,2-5 1 16,-2-2-4-16,4-3-2 0,0-2-9 15,0-2-14-15,0-2-2 16,0-1-18-16,4 0-17 0,0 0-28 0,5-4-62 16</inkml:trace>
  <inkml:trace contextRef="#ctx0" brushRef="#br0" timeOffset="536">1084 33 42 0,'-4'-3'13'16,"0"1"143"-16,-3-1-85 0,1 1-10 15,0-1 10-15,-1 2-23 0,-5-1-15 0,4 1-6 16,-5 0-2-16,0 1-2 0,-1 0-4 16,-1 0-5-16,0 0-1 0,-4 4 4 15,4 5-2-15,-6 1-2 0,1 5-3 16,-2 2 0-16,1 3 0 0,1 2-4 15,5 1-2-15,6 0 0 0,1 1-5 0,8-3-1 16,0 0 0-16,0-4 0 16,11-1 1-16,5-5-5 0,5-4 2 15,2-3 2-15,1-4-3 0,-1 0-3 16,2-13 5-16,2-5 2 0,0 2 0 0,-5-4 0 15,-2 1 2-15,-3 1 0 0,-2 3 1 16,-4 0-1-16,-1 4 2 0,-4 2 0 16,-4 4 1-16,0 3 2 0,-2 2 5 15,0 0 1-15,0 0-4 0,0 0-2 16,0 0-4-16,0 0-1 0,0 7-4 0,0 3-1 15,0 7 2-15,-8 5 5 0,0 6-3 16,1-1 0-16,-5 4 3 16,1 1-1-16,1-2-1 0,-3-1-2 15,7-3 1-15,0-4 1 0,3-6-5 0,3-3 2 16,0-3-3-16,0-3-14 0,0-1-4 15,7-5-21-15,5-1-40 0,-1-1-71 16,-1-14-186-16</inkml:trace>
  <inkml:trace contextRef="#ctx0" brushRef="#br0" timeOffset="1840">0 638 49 0,'0'0'23'0,"2"0"-22"0,0-1 2 15,-2 0 105-15,2 1-38 0,-2-1-49 16,2 1 13-16,0-1 21 0,-2 0-13 16,0 1-16-16,0 0 4 0,0 0 3 15,0 0-5-15,0 0-7 0,0 0-6 0,0 0 1 16,0 0-5-16,0 0-3 0,0 5-6 15,3 2-1-15,3 5 20 0,2 2-8 16,-2 1-6-16,-3 3 0 16,3 3-3-16,-2 1-4 0,2 2 3 0,-3 3-1 15,1 1-2-15,2-1 0 0,-4 0 3 16,2-2 0-16,-2-2-2 0,-1-2-1 15,3-3-1-15,-4-4 2 0,2-1-2 16,0-3 2-16,-2-2-1 0,0-3 0 16,0-2-1-16,0-2-3 0,0 0-3 0,0-1-7 15,0 0-5-15,0 0-11 0,4 0-17 16,2 0-45-16,1-10-22 0,1-3-47 15</inkml:trace>
  <inkml:trace contextRef="#ctx0" brushRef="#br0" timeOffset="2396">542 696 46 0,'0'0'18'16,"0"-2"118"-16,0 1-63 0,0-3-27 15,-4 2-2-15,2-1-9 0,-3 0-1 16,-1 0-8-16,-2 1-4 0,-1-1 3 0,-1 3 2 16,1 0-8-16,-5 0-3 0,3 0-8 15,-3 4 5-15,5 4-3 0,-5 0 1 16,3 3-2-16,-2 3 0 0,1 3-2 15,-1 0 3-15,3 4-6 0,3 1 1 16,1 1-4-16,4 0-2 0,2 1-1 16,0-2 2-16,0-2-1 0,2 0 0 15,8-1-3-15,3-3 2 0,2-1 0 16,4-3-2-16,2-2-1 0,2-4 0 15,4-3-1-15,-2-2-5 0,-1-1 3 0,3 0 4 16,-4 0 5-16,-2-10-2 0,0-2 1 16,-8 1 3-16,1-1 0 0,-7-2 1 15,1 1-1-15,-4-2 5 16,-2 0 0-16,-2 0 0 0,0 0 5 0,0-2-6 15,-4 1-1-15,-4 0 0 0,-1-3-4 16,-3 0 3-16,-3-1-5 0,2 2 0 16,-1 4-1-16,1 4 4 0,5 4-1 15,-1 6-2-15,1 0-4 0,1 0-6 16,1 13-13-16,2 3-7 0,2 3-15 0,2-2-43 15,0 0-83-15,0-3-136 0</inkml:trace>
  <inkml:trace contextRef="#ctx0" brushRef="#br0" timeOffset="2881">1195 699 56 0,'0'-3'163'0,"0"0"-104"16,-6-1-18-16,2 1 3 0,-2 1 5 16,2 0-13-16,-1-1-6 0,-1 2-2 15,-2 0-1-15,1 1-9 0,-1 0 5 16,1 0-3-16,-3 0-5 0,-3 0 3 15,-1 0-1-15,-1 6-1 0,-2 0-4 16,0 1-5-16,-2 3 1 0,3 2 3 16,1-1-7-16,2 1-2 0,3 1 0 15,2 1-1-15,3 1-1 0,1 2-4 0,2 2 0 16,2 2 4-16,0-1-1 0,0 0 0 15,8 0-2-15,1-3 2 0,6 0 1 16,3-2-5-16,5-4 0 0,-2-4-1 16,5-5-3-16,3-2 2 0,0 0 1 15,-1-4 5-15,1-10 2 0,-3-1 0 0,-1-4 3 16,-4-1-2-16,-4 3 5 0,-5-2 1 15,-4 3 2-15,-5 1 4 16,-3-2 3-16,0 1-6 0,-5-1 1 16,-9 1 0-16,1 1-3 0,-8-1-6 0,0 0 1 15,-2 2-2-15,-4 3-1 0,-3 4-4 16,1 6-3-16,-1 1-2 0,1 7 0 15,0 11-6-15,3 6-5 0,5 3-12 16,3-1-28-16,7-4-89 0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17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664 819 50 0,'2'0'120'0,"1"0"-7"0,-1-1-70 16,-2-3-5-16,4 2 10 0,-4-1-13 15,2 2-11-15,-2 0-8 0,0 1-6 16,0-1 1-16,0 1 0 0,0 0 3 16,0 0-2-16,0 0 1 0,0 0-1 0,0 0 2 15,0 0 0-15,0 0-7 16,0 0 2-16,4-1-2 0,7-2 5 15,1-4-2-15,3-1-5 0,2 3 2 16,6-3-1-16,2-2 2 0,5 0-4 0,5 1 4 16,1-1 1-16,0 0-4 0,0 3-2 15,-3 1 3-15,-3 4-4 0,-5 2-3 16,-6 0 0-16,-2 2 1 0,-3 9 0 15,-1 2-2-15,1 2 2 0,-5 1 1 16,-1 3-3-16,-6 2 1 0,0 6 3 0,-1 1 0 16,-1 1-2-16,0 1 0 0,0-1 0 15,-3 1 1-15,-13 4 0 16,-1 1-6-16,-2 2 5 0,-6-1 3 15,-1 2-2-15,-3-1-1 0,-3 3 1 0,-3-3 1 16,3-2 0-16,1-9-3 0,6-4-1 16,3-3 2-16,4-6-3 0,1-2-6 15,4-3 0-15,3-4 1 0,5-3 2 16,1-1-6-16,2 0 4 0,0 0 4 15,2-7-8-15,0-6-7 0,6-3-2 16,5-1 13-16,4 1 3 0,4 3-1 0,2 0 0 16,2 2 7-16,0 3-2 0,2 3-1 15,2 3 5-15,-1 1 9 16,3 1-1-16,-2 0-2 0,-2 1 1 15,-3 8-1-15,3 3-1 0,-2 0-5 0,-2 1-2 16,0 2 3-16,0-2-3 0,0-2-1 16,4 0-1-16,2-2-8 0,9-3-17 15,6-6-19-15,2 0-61 0,2-14-220 16</inkml:trace>
  <inkml:trace contextRef="#ctx0" brushRef="#br0" timeOffset="1136">3186 792 13 0,'4'0'13'16,"0"0"-2"-16,-2 0 93 0,-2-1-19 15,0 1-50-15,0-2-8 0,2 0 6 16,-2 2 9-16,0 0-3 0,0 0-12 16,0 0 1-16,0 0 2 0,0 0-3 0,0 0 0 15,0 0 2-15,0 0 5 0,0 0-3 16,0-1-5-16,-10-3-13 0,1-1-16 15,-9 1 1-15,1 1 1 0,-4 2 0 16,-6 1-1-16,-1 0 1 0,-3 4 0 16,1 6 2-16,1-1 4 0,6 2 0 0,2 0 0 15,6 0 1-15,0 1-2 16,5-1-3-16,3 5-4 0,1 3 1 15,4 2 3-15,2 3-2 0,0-1-2 16,9 3 2-16,9 0 3 0,1 0-2 0,2 2 0 16,4-2 0-16,-1 2 1 0,1-2 0 15,2 1-2-15,0-1 3 0,-3 3-3 16,1-2 3-16,-4-1-3 0,-4-2 1 15,-3-4 1-15,-5-2 0 0,-1-1-2 16,-4-1 0-16,-2 3 3 0,-2 5-1 0,0-2 1 16,-10 0 1-16,-3-2 1 0,-4-1 1 15,-3 0-4-15,-1-2-2 16,0-2 2-16,2-5 5 0,0-1-6 15,-2-3 0-15,-2-2 1 0,1-2-1 0,1-2-1 16,-2 0-3-16,2-5 4 0,5-5-1 16,-1-3 1-16,10-5 0 0,-1-4-5 15,6-5-2-15,2-10 3 0,4-6-4 16,13-1-1-16,6 1-1 0,4 3 2 15,5 4-5-15,2 3 4 0,5 3 0 0,1 2 2 16,5 3 0-16,1-1 1 0,0 4 1 16,0 2 5-16,-2 0-2 0,0 2 3 15,-6-1-1-15,-4 4 1 16,-3 1-3-16,-7 0 7 0,-4 4 0 0,-9 1 0 15,-7-3 7-15,0 0 5 0,-2-2-7 16,-2-1-2-16,0-4 1 0,0 0 5 16,-6 1-2-16,-4-2-9 0,-1 2-2 15,-3 4 6-15,-3-1-5 0,-2 4-5 16,-2 2 0-16,0 3 2 0,0 4-9 15,0 2-10-15,0 0-2 0,6 7-4 0,4 5-18 16,5 3-25-16,0 1-76 0</inkml:trace>
  <inkml:trace contextRef="#ctx0" brushRef="#br0" timeOffset="2072">5611 719 70 0,'4'0'277'0,"-4"0"-223"0,0 0-33 16,0 0 38-16,0 0-7 0,0 0-26 15,0 9-20-15,0 5-13 0,0 5 39 16,0 7-1-16,0 6-14 0,-2 6-7 0,-5 1 2 16,-3 6-1-16,-3 0-7 0,-4 1 4 15,-1 2 3-15,-1-6-6 0,2 3-7 16,2-6 4-16,1-4 0 0,7-7-2 15,1-4-2-15,4-6 1 0,2-1-2 16,0-4-1-16,4-1-1 0,9-3-1 0,10-3 3 16,2-4 4-16,11-2-2 0,3 0-2 15,3-10 5-15,-2-4-5 16,-2 1-5-16,2-1 0 0,2 1 2 15,2-1 1-15,3 0-2 0,-1 1 5 0,0 1 3 16,-2-1-1-16,-2 2 0 0,-4 0-1 16,-4 2 5-16,-3-1-5 0,-3 3 2 15,-7 2-3-15,-5 0 4 0,-5 3-3 16,-7 0-5-16,0 1-8 0,0 1-8 15,-4-2-8-15,0 0-6 0,0 1-1 0,0-3-22 16,0 0-70-16,0-1-99 0</inkml:trace>
  <inkml:trace contextRef="#ctx0" brushRef="#br0" timeOffset="2405">6111 988 55 0,'6'4'341'0,"-4"0"-316"0,0 2 20 15,2 0 26-15,1 6-22 0,-1 2 4 16,-2 6-15-16,-2 6-13 0,0 2 9 16,0 4-16-16,0 1-11 0,-6 0 4 15,-1 2-5-15,-1-1-3 0,0 0-2 0,3 0 2 16,-1 5-2-16,-2-1-2 0,3 2-1 15,1-4 5-15,2-3-4 16,2 0-14-16,0 1-5 0,0-1 13 0,0-1-14 16,0-7-84-16,0-6-44 15,0-3-113-15</inkml:trace>
  <inkml:trace contextRef="#ctx0" brushRef="#br0" timeOffset="9202">2203 47 66 0,'0'-3'26'16,"0"1"-7"-16,0 2 8 0,0 0 6 15,0 0 7-15,-1 0-9 0,1 0-17 0,0-1-3 16,0 0-2-16,0 1 3 0,0 0 6 15,0 0 8-15,0 0 2 0,0 0 1 16,0 0-5-16,0 0 4 0,0 0-4 16,0 0-11-16,0 0-6 0,0 0-3 15,0 0-2-15,0 0-2 0,0 0-2 16,0 0 1-16,0 0-1 0,0 0-4 0,0 0 2 15,0 0 0-15,0 0 0 16,0 0 4-16,0 0 0 0,0 0 2 16,0 0 4-16,0 0-2 0,0 0 2 15,0 0 0-15,0 4-1 0,0 3 9 0,0 1-6 16,0 2 1-16,0 2-5 0,0 1 0 15,0 1-1-15,1 3 1 0,-1 1-3 16,2 2-2-16,2 2 2 0,-2 1 1 16,0 0-4-16,0 3 2 0,0-1 1 15,0 2 1-15,-2-1 0 0,0 4-3 0,0-3 3 16,0 0-1-16,0 2 0 0,0-1 0 15,0 2-1-15,0 0 3 16,0 2 0-16,2 2-4 0,-2-1 1 16,3 3 1-16,1-2 1 0,0 1-4 0,0 1 4 15,-2 0-2-15,4-1 1 0,-5-1-1 16,5-3 0-16,-2-2 2 0,0-2-1 15,-2-2-1-15,0 0 0 0,0 0 2 16,-1-1 0-16,1 2-1 0,-2-3 0 16,0 1-1-16,4 1 4 0,-2 0-4 0,0-1 2 15,-2 0 0-15,0-1 1 0,0 0-1 16,0 0-2-16,0 1 0 0,0 1 2 15,0-1-1-15,0 2-2 16,0-3 3-16,2 1-1 0,0 3-3 0,0 0 2 16,0 1 3-16,0-4-3 0,-1 3 0 15,1-1 0-15,-2 0 2 0,0 3 0 16,2-2-2-16,-2 1 1 0,0-2 0 15,0 3 4-15,0-2-3 0,0 1 0 16,0 2 2-16,0-3-2 0,0 2-1 0,0-1 0 16,0 1 1-16,0-2-1 0,0 2-1 15,0 0 0-15,0-1 0 0,0 2 1 16,0-4-2-16,4 3 1 0,0-4 0 15,-2 1 1-15,2-2-2 0,-3-2 1 16,-1 0 1-16,0 0 0 0,0 0-1 16,0-1 0-16,0 4 3 0,0 1-3 15,0 2 2-15,0 2 0 0,0 2 0 16,-1 0-1-16,-1-4-1 0,0 1-1 15,2-1 2-15,0-3-1 0,0-1-1 0,0 1 1 16,0 1 1-16,0 1-1 0,0 0 0 16,-2 0 0-16,2 2 0 0,0-2 1 15,0 3-2-15,-2-1 1 0,2 2 2 16,-2 0-3-16,2 1 0 0,0 0 1 15,0-1 2-15,0-3-2 0,0 2-1 16,0-3 0-16,0-2 3 0,0 0-2 16,0-1 0-16,0-1 0 0,0 0 2 15,0-1-1-15,0-3-3 0,2 4 3 16,-2-1 0-16,2 1-1 0,-2 2-1 15,0 1 1-15,2-3 2 0,0 2-2 0,0-2-1 16,-1-3 1-16,1-3 1 0,0-1-1 16,2-1-1-16,-4 2 0 0,2 0 3 15,0 1-1-15,-2-3-2 0,2 1 2 16,0-2-2-16,0-1 2 0,0-1-1 15,-1-4 1-15,1 0 0 0,0-2-1 16,-2-1-1-16,0 1 1 0,0 1 2 16,0-2-2-16,0 2 0 0,0-4 0 15,0 2 1-15,0-2 1 0,0-1-3 16,2 1 1-16,0-1 1 0,-2-2-1 0,0 0 0 15,0 0 0-15,0 0 3 0,0 0 1 16,0 0-5-16,0 0 4 0,0 0 1 16,0 0-4-16,0 0-15 0,2-5-15 15,4-14-28-15,3-10-91 0</inkml:trace>
  <inkml:trace contextRef="#ctx0" brushRef="#br0" timeOffset="11023">4356 0 103 0,'0'0'97'0,"0"0"-49"16,0 0-17-16,0 0 3 0,0 0 0 15,0 0-6-15,2 0-7 0,0 0-4 16,-2 0-3-16,0 0 0 0,0 0 1 16,0 0 2-16,0 0 5 0,0 0-4 15,0 0 1-15,0 0-5 0,0 0-2 16,0 0-9-16,0 0-3 0,0 6-3 0,0 5 0 15,0 8 7-15,-2 4 2 0,2 4-5 16,0 4 2-16,0 4-2 0,0 2-2 16,0 1 1-16,0 3 2 0,0 4-2 15,0 1-1-15,0 7 2 0,-2 2 1 16,-2 2 8-16,0 1-5 0,2 1-1 15,-3 5 0-15,3 1 2 0,-2-1-5 16,0-3 1-16,2-4 2 0,0-3-5 16,0-3 2-16,2-1 0 0,0 0-1 15,0 2 2-15,0-3-3 0,0 2 3 0,0-4 1 16,0 1-1-16,0-1-2 0,0-1 4 15,0 1-2-15,0-2 1 0,0 4-3 16,0-5 0-16,0 2 2 0,0 0-1 16,0-4-2-16,0 5 1 0,0-3 3 15,0 0-2-15,0 1-2 0,0-4 2 0,0 0 1 16,0-1-3-16,0-3 1 15,0 0 1-15,0-2 2 0,0-2-2 16,0 1 0-16,0-1 0 0,-2-3 4 16,0 0-4-16,1-3-1 0,1 3 0 0,0-3 2 15,0 1-2-15,0-1 0 0,0 0-1 16,0-3 3-16,0-3-3 0,0 0 1 15,0-3 0-15,0 1 0 0,0-1 2 16,0 3-3-16,0 0 2 0,0-2 2 16,0-1-1-16,-4 1-2 0,2-2 2 0,-2 2 0 15,2-1-2-15,2-1 0 0,-4 1 0 16,4-1 1-16,-4-2-1 15,4 0 0-15,-1 1 0 0,-1 0 0 16,-2 1 0-16,4 1-1 0,0 2 1 0,-2 2 2 16,-2 4-1-16,2-1-1 0,-2 1 4 15,2-1-1-15,1-1-3 0,-1 1-2 16,0-1 2-16,-2 2 2 0,2 0-2 15,2 0-2-15,0 1 3 0,-2 0 1 16,2 3-1-16,0-1-1 0,0-1 1 0,0 2 0 16,0-1-1-16,0-1 0 0,0 1 2 15,0-1 1-15,0 0-3 0,0-1-1 16,0-2 2-16,0-1 1 15,0-1-2-15,0-1-1 0,0-2 2 0,0 1 1 16,0-2-2-16,0-1 0 0,0 0 1 16,0-2 1-16,2 1-3 0,-2-4 2 15,0 0-1-15,0-1-1 0,0-2 1 16,4-3 0-16,-2-1 0 0,-2-2 1 15,0-1-2-15,0 0 0 0,0-2 1 16,0 2 2-16,0 0-2 0,0 1-2 0,0 4 3 16,2-1-1-16,0 3 1 15,-2-2-2-15,1-2 3 0,-1-2-1 0,0-3-1 16,0 0-1-16,0 1 1 15,2 0 2-15,-2-2-2 0,0 1-1 0,0-1 2 16,0 0 3-16,0 0-4 0,0 0 0 16,0 0 2-16,0 0 1 0,0 0-2 15,0 0-1-15,0 0 0 0,0 0-9 16,0 0-13-16,0 0-14 0,0-7-21 15,0-8-51-15,0-7-268 0</inkml:trace>
  <inkml:trace contextRef="#ctx0" brushRef="#br0" timeOffset="12743">0 1812 0 0,'1'3'0'0,"-1"-2"154"0,0-1-104 16,0 2-38-16,0-2 4 0,0 0 10 15,2 0 2-15,-2 0-14 0,0 0-7 16,0 0 12-16,0 0 9 0,0 0 3 0,0 0 2 16,0 0 0-16,0 0-4 15,0 0-14-15,2 0-4 0,-2 0-3 16,4 0-5-16,0 0-6 0,4 0 1 15,5-3 3-15,4 1 3 0,6-1-3 0,4 1-3 16,3 1 1-16,1-1 4 0,-1 0-3 16,1 1-2-16,5-2 4 0,2 2 0 15,0-3-2-15,4 2 0 0,2 0-2 16,0 0 3-16,4 2 0 0,1-2-2 15,-1-1 1-15,0 3 2 0,0-2-2 0,-1 1-1 16,1 1 2-16,2-1 1 0,-1-1-3 16,3 0-1-16,1 0 3 0,6-1 3 15,4 0 1-15,6 0-7 16,2 0 2-16,7 0 1 0,2-2-1 0,4 0-1 15,0 2 1-15,0-1 1 0,0-2-1 16,2 3-1-16,1-1 1 0,-3 1 3 16,2 1-2-16,-4-2-4 0,-2 0 4 15,1 2 0-15,-5 1-2 0,-4 1 0 16,1 0 2-16,-2 0 0 0,3 0-1 0,0 0-1 15,5 0 1-15,3 0 1 0,0 0-1 16,2 0-1-16,0 0 2 0,0 0 0 16,-2-3-1-16,-2 0 0 0,2 1 0 15,-2-1 1-15,-2-2-1 16,-2 0-1-16,-3 2 1 0,-4 1 0 0,-4 1 0 15,-6-1 0-15,-4 2 1 0,-2-1-1 16,-7-1 0-16,4 2-1 0,-2 0 1 16,3-4 3-16,1 1-1 0,-1 0 0 15,1-1 1-15,5 0 1 0,-2-2-6 16,4 1 2-16,2 0 3 0,-3-3-2 0,-1 3 0 15,-6-2-3-15,-3-3 3 0,-2 5 1 16,-2-2-2-16,0 0 1 0,-6 1 0 16,2-1 5-16,0 2-6 15,-4-2-1-15,2 2 3 0,1 2-3 0,-1-1 1 16,2 2-1-16,2-2 2 0,-2 1-1 15,0-1 0-15,0 1-1 0,-2 2 1 16,0-1 2-16,-1-1-3 0,-5 2 0 16,-1-2 3-16,-5 0-2 0,3 0-1 15,0 0 2-15,1-3-1 0,2 2 0 0,3 1 2 16,1-2-5-16,-2-1 6 0,3 1-2 15,1-3-1-15,0 3-1 0,4-3 2 16,2 3 1-16,2-1-3 0,-1 1 0 16,3 0 1-16,0 1 1 0,0-1-2 15,-1 0 0-15,3-1 1 0,-2 2 3 16,-1 0-4-16,1-1 0 0,-2 1 1 15,1 0 2-15,-3 1-3 0,2-1 0 16,0 4 0-16,-6-4 2 0,2 2-1 16,-4 2-1-16,0-1-1 0,-3 1 4 0,-1-1-2 15,2 0 0-15,-3-1 0 0,1 0 1 16,-1 2 0-16,-3-4-3 0,-1 4 4 15,-3-1-1-15,1-2-1 0,0 2 0 16,-4-1 0-16,2-2 1 0,-3 3-1 16,3 1-2-16,-2-2 2 0,-4 2 2 15,2 0-2-15,-6-2-2 0,3 1 1 16,-3 0 2-16,-6 1-2 0,1-1 0 15,-6 1 1-15,0 0 2 0,-2 0-1 16,-2 0-1-16,0 0 2 0,0-2 2 0,0 1-3 16,0 1 4-16,0 0 0 0,0 0 0 15,0 0 4-15,0 0-5 0,0-3 2 16,0-2-4-16,0-1-32 0,0-4-18 15,-10 0-34-15,-1 0-187 0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33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34 37 0,'3'5'5'0,"-3"-4"131"0,0 2-116 15,0 0 8-15,0-3 17 0,2 3-16 0,-2 0-3 16,0 1-13-16,0-1-3 0,0 4-1 15,0-2-3-15,0 1 1 0,0-2 2 16,0 3-1-16,0-1 2 16,0 3-4-16,0-1 4 0,0 2-3 0,-4 0 12 15,3 1-12-15,-1 2-4 0,2 0 2 16,-2 1 8-16,-2 3 1 0,2 0-10 15,0 3-1-15,0 1 8 0,-2 1-5 16,2 1-3-16,1 3 1 0,-1-1-1 16,2 1-1-16,-2 2-3 0,2 1 3 0,-2 1-1 15,2 1-2-15,0 1 0 0,0 0 5 16,0-1 0-16,0 0-2 0,0 1 1 15,0-2 8-15,0 1-3 0,-4 0 0 16,0-1 0-16,0 2 1 0,-3-3 0 16,3-1-4-16,-2 1-2 0,2-4 1 15,-1-2-4-15,1-3 2 0,0 0-3 16,2-1 1-16,2 1 2 0,0-3-3 15,0-1-1-15,-2 0 2 0,2 3 2 16,0 5-3-16,0-5 2 0,0 0-2 0,0-3 3 16,0-5-3-16,0 0 1 0,2 0 2 15,-2-3 0-15,0-1-2 0,0-4 0 16,0 0 1-16,0-2 0 0,0 1-1 15,0-2 0-15,0 0 2 0,0 1 0 16,0 0-1-16,0-1 0 0,0 0-1 16,0 0 2-16,0 0-18 0,0 0-21 15,0-4-55-15,0-6-128 0</inkml:trace>
  <inkml:trace contextRef="#ctx0" brushRef="#br0" timeOffset="1112">2217 0 1 0,'0'1'8'15,"0"0"8"-15,2 1 15 0,0-2 116 16,-2 0-90-16,0 0-30 0,2 0 11 16,0 0-3-16,-2 0-1 0,0 0-8 0,0 0-7 15,0 0-2-15,0 0-4 0,0 1-2 16,0-1 0-16,0 2-1 0,0 0 1 15,0-1 2-15,0 3-27 0,0 4 17 16,0 4 11-16,0 3-12 0,0 4 0 16,0 2 1-16,0 2 1 0,0 1-4 15,-2 3 2-15,2 1-1 0,0 4 0 16,0 2-1-16,0 3 0 0,0 1 2 15,0 4-3-15,0 0 1 0,2 2 2 16,2 3-3-16,2 2 4 0,1-2 0 0,1 0-3 16,0 3 2-16,1-3 1 0,-1 1-4 15,-1-1 11-15,-1-4-5 0,-4-6-1 16,0-3-1-16,0-6 1 0,-2-5-1 15,0-1 0-15,0-6-2 0,0-3 0 16,0 0 0-16,0-5 1 0,0-1-4 16,0-3 4-16,0-1 0 0,0 0-1 15,0-2-1-15,0 2-3 0,0-2-19 16,0 1-20-16,0-2-49 0,0-2-163 15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38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0 352 17 0,'0'2'32'0,"0"-2"133"0,0 0-105 16,0 0-27-16,0 0 11 0,0 0-7 0,0 0-10 15,0 0-9-15,0 0-7 0,0 0-4 16,1 0 0-16,7 0 0 0,0 0 8 15,-1 0 6-15,1 0-5 0,0 0-5 16,-3 0-5-16,1 0-3 0,4 0-1 16,7 0 1-16,4 0-1 0,7 0 12 15,9 0-6-15,3-2 0 0,4 1 2 0,0 0-8 16,-1 0 0-16,3-1 2 0,0 0-1 15,-2-1-1-15,0 2-1 0,-2 0-2 16,-6-1 3-16,0 1-3 16,1 0 1-16,-1 1 2 0,2-1 2 0,2 1-4 15,4 0-1-15,0 0 1 0,3 0 0 16,3 2 0-16,2 1 0 0,-1-1 3 15,1 1-3-15,1-3-1 0,1 1 1 16,-1-1 1-16,2 1 0 0,-1-1-1 16,-3 0 0-16,1 0 2 0,-3 0-1 0,1 0-1 15,1 0 0-15,1 0 0 0,3-2 1 16,3-2-1-16,-1-1 1 0,0 1 3 15,0-1-4-15,-1-1 0 0,-1 1-1 16,-4 0 2-16,1 0-1 0,3 2 0 16,-1 0 2-16,3-2-3 0,0 2 0 0,2 1 1 15,2-2 0-15,2 2 0 16,0-3 0-16,4 3 0 0,-4 0 0 15,2 0 0-15,-2 0 1 0,-2-1-1 16,0 0-1-16,0 0 3 0,2-1-1 0,0 0-2 16,0 2 0-16,6-4 3 0,-2 2-1 15,5-3-1-15,2 2 0 0,-1 0 1 16,1-1 0-16,1 0-3 0,-3-1 2 15,5 2 0-15,-1 1 0 0,0 0 0 16,-3 0-1-16,-3-1 1 0,-1 2 0 0,-2 0-1 16,-2 1 1-16,-4 0 0 0,-2 1 1 15,-2-1-2-15,4 2 0 16,-2 0 2-16,2 0 0 0,2 0-2 15,-3 0 0-15,1-1 3 0,-2-1-1 0,0 1-2 16,4 0 2-16,-4 1 0 0,-2-1-1 16,-1-3-1-16,-3 1 1 0,1 0 1 15,-1 0 0-15,0 0-2 0,3 0 1 16,-1-3 2-16,2 1-2 0,1-1 0 15,-3 2-2-15,4 0 4 0,-2 1-4 16,1 1 4-16,-5-1-3 0,0 1 1 0,-1-3 1 16,-3 2-3-16,7-1 2 0,-5-1 1 15,7 2 0-15,-1 1-2 16,-4-3 0-16,5 1 2 0,-3 0 0 15,-4-1-1-15,1 1 0 0,-4-2 1 0,-10 2 0 16,-4-1-2-16,-9 2 1 0,-8 0 3 16,-4-1-2-16,-3 0 0 0,-2 1 2 15,-1 1 0-15,1 1-2 0,1-1-1 16,1 0 0-16,-1 1 3 0,1-1-2 15,-6 1-2-15,2-1 1 0,-3 1 4 0,3-1 2 16,-2 0 0-16,0 2-1 16,1-1-2-16,-3 1 0 0,-2 0-1 15,2-1 1-15,-2 1 0 0,2-1-4 16,0 0 2-16,4 0-2 0,3-2 1 0,1 0 1 15,-1 0-4-15,3 0 1 0,-1 0 1 16,3 1 1-16,3 2-2 0,2-2-1 16,4 2 4-16,-6-1-3 0,-4 1 0 15,-7 0 2-15,-2 0-2 0,-4 0 1 16,0 0 1-16,0 0-3 0,0 0-17 0,0 1-15 15,-4 3-26-15,-9-1-15 16,-8-3-175-16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5:50.4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5149 360 38 0,'0'0'65'0,"0"0"-20"16,0 0-14-16,0 0 0 16,0 0 5-16,0 0 2 0,0 0 2 15,0 0-3-15,0 0 3 0,0 0-7 0,0 0-3 16,0 0-5-16,0 0-2 0,0 0-2 15,0 0-4-15,0 0-2 0,0 0-3 16,0 0-4-16,0 0 1 0,0 0-3 16,0 0 3-16,0 0 1 0,0 0 1 15,0 0 0-15,0 0 2 0,0 0 0 0,0 0 0 16,0 0 0-16,0 0-7 0,0 0 4 15,0 2-7-15,0-1-4 0,0 0 0 16,0 4-4-16,0 6-3 16,3 3 4-16,-1 5 8 0,2 1-2 0,-2-1-2 15,0 2-1-15,2 1 1 0,-2-1 1 16,0-2-3-16,-1 2 2 0,1-3 2 15,-2-1 3-15,2 0-3 0,-2-3-1 16,0-1 2-16,0-2-2 0,0-1-1 16,0 0-1-16,0-3 1 0,2-1 1 0,-2 0 0 15,2-2-3-15,-2 1 3 0,0-2 0 16,0 0-3-16,0-3-4 0,0 1-2 15,0-1-6-15,0 2-8 0,0 1-10 16,0-1-10-16,2 1-4 0,6-1-24 16,3-2-34-16,2 0-49 0</inkml:trace>
  <inkml:trace contextRef="#ctx0" brushRef="#br0" timeOffset="628">5650 417 3 0,'6'0'9'0,"-4"0"93"15,0-1 60-15,-2 0-94 0,2 1-18 16,-2-4-15-16,0 2 3 0,0 1 2 0,0-1-15 16,0 1-2-16,0-2-2 0,0-1 0 15,-4 1-2-15,0 0-2 0,-2 0-2 16,-1-1-2-16,-1 1-2 0,1-1 1 15,-1 1-5-15,-2-1-1 0,-3 2 3 16,3 1-4-16,-3 1-1 0,2 0-1 16,-3 0 1-16,1 0-4 0,2 7-2 15,-5 0 1-15,5 3-1 0,-3 2 0 16,1 3-1-16,2 1 2 0,-1 1 1 15,5 1 0-15,-1 1-4 0,2-2 2 0,2 4 1 16,2 0 1-16,2 0-1 0,0-1 0 16,0-1 2-16,4 1-2 0,4 0-1 15,1-2 1-15,5 0 2 0,3-3 1 16,2-1-2-16,4 0 1 0,0-4 2 15,4-1-2-15,-3-2 0 0,3-3 1 0,-2-1-1 16,-2-3 0-16,0 0 0 16,5-3 3-16,-1-4-2 0,4-8 1 15,1 2-1-15,-3-4-3 0,3-3 5 16,-5-1-2-16,-2-2 2 0,-4 0 1 0,-4-2 1 15,-4-1-2-15,0-1 3 0,-5-2-1 16,-4-1 6-16,-4-1-9 0,0-2 0 16,-4 5-1-16,-5 2 3 0,-3 7-6 15,-1 4 3-15,-6 4-1 0,-4 1-2 16,-8 4-3-16,-1 6-5 0,-1 0 9 0,5 0-4 15,1 12-4-15,4 3-1 0,4 6-18 16,0-2-6-16,4 6-28 16,3-2-20-16,5-3-15 0,-3-2-214 15</inkml:trace>
  <inkml:trace contextRef="#ctx0" brushRef="#br0" timeOffset="8230">6125 34 89 0,'0'0'100'0,"0"0"-84"0,2 0-4 16,-2 0 13-16,0 0 2 0,2 0-11 15,-2 0-4-15,0 0 2 0,0 0 1 16,0 0-1-16,0 0 3 0,0 0 1 15,0 0-4-15,0 0-2 0,0 0 0 16,0 0-3-16,0 0-1 0,0 0-1 16,0 0-4-16,0 0 4 0,0 0-4 15,0 0-2-15,0 0 1 0,0 0 0 0,0 0 0 16,0 0-1-16,0 0 3 0,0 0 0 15,0 0 3-15,0 0-8 0,-4 0 2 16,4 0 0-16,0-1 1 0,0 0-2 16,0 0 1-16,0 0 1 0,-3 0 0 15,1 0-2-15,0 0 3 0,0-1 0 16,-2 1-2-16,0-2 2 0,1 1 1 15,-1 0 1-15,-2-3 1 0,0 5 1 16,1-3-2-16,-3 2-2 0,2-1 1 16,-3 1 3-16,-3-1-1 0,1 2-3 15,-1 0-2-15,1 0-1 0,-1 0 1 0,1 0 0 16,-1 0 0-16,3 5-1 0,-1-1 1 15,1 2-2-15,1 0 1 0,1 2-1 16,-1 1 1-16,4 1 1 0,-2 2 0 16,3-1-3-16,1 2 2 0,2 0 0 15,0 0-1-15,0 0 1 0,7 0 2 16,5-1 3-16,-1-1-2 0,4-2 2 15,1 1-1-15,1-5-1 0,0 1 6 16,2-2-12-16,0-1 6 0,-2-3-1 16,1 0-1-16,-3 0-1 0,-2 0 3 0,-3-6 1 15,1-1-1-15,-5-3-12 0,2 0 21 16,-3 1-2-16,-1-2-4 0,0 0-1 15,0 0 6-15,0-4-3 0,-4 0-3 16,0-1 6-16,0 0-4 0,0 1 0 16,0 0-6-16,-4 3-1 0,-6 1 1 15,-1 4-5-15,-6 5-15 0,-4 2-21 16,-4 2-8-16,0 11-8 0,-2 0-69 15,8 1-196-15</inkml:trace>
  <inkml:trace contextRef="#ctx0" brushRef="#br0" timeOffset="10095">6284 432 35 0,'0'0'111'16,"0"0"-56"-16,0 0-6 0,0 0 11 16,0 0-6-16,0 0-9 15,0 1-10-15,0-1 1 0,0 1-1 0,0-1-4 16,0 0-5-16,0 0 4 0,0 0-7 15,0 0-2-15,0 0-3 0,0 0-3 16,0 0-3-16,0 0-5 0,2 0-5 16,-2 0 0-16,4 0-6 0,5 0-5 15,6 0-1-15,6 0 16 0,4 0-6 0,-2-1 0 16,-2 0-2-16,-2 1 2 0,2 0 0 15,-6 0-1-15,1 0-1 0,-7 0 2 16,-1 0-5-16,-4 0-8 0,-1 0-5 16,-3 0-9-16,0 2-7 0,0 1-7 15,0 0 1-15,-3 5-2 0,-9 0-29 16,-3-2-102-16,-2-2-43 0</inkml:trace>
  <inkml:trace contextRef="#ctx0" brushRef="#br0" timeOffset="10278">6181 636 12 0,'0'4'348'0,"0"-4"-331"0,0 1-8 0,9 1 54 16,5-1-5-16,3 1-10 0,6 0-17 15,4-2-8-15,-1 0-5 0,5 0-9 16,-3 0-4-16,3 0-5 0,-4 0 2 15,1 0-10-15,-3 0-29 0,2 0-27 16,-2 0-30-16,-4-2-93 0</inkml:trace>
  <inkml:trace contextRef="#ctx0" brushRef="#br0" timeOffset="10703">6959 324 265 0,'0'0'93'16,"0"0"-41"-16,0 0 19 15,0 0-11-15,0 0-18 0,0 0-15 16,0 0-6-16,0 0-6 0,0 0-7 15,0 0-6-15,0 3-3 0,0 8-3 0,0 4 13 16,0 4 15-16,0 0-14 0,0-1-7 16,0 1 5-16,0 3 10 0,0 1-14 15,0 1-1-15,-3-3 1 0,1-1-2 16,0 1-3-16,0-4 4 0,-2 3-1 15,2-5-1-15,-2-2 0 0,2-3 1 0,0-2-1 16,2-1-3-16,-1-1-6 0,-1 1-6 16,2 0-21-16,-2 0-30 15,0 1-25-15,-6-4-48 0</inkml:trace>
  <inkml:trace contextRef="#ctx0" brushRef="#br0" timeOffset="12078">2082 532 90 0,'0'0'54'15,"0"0"-20"-15,0 0 14 0,0 0 18 16,0 0-4-16,0 0-23 0,0 0-11 0,0 0 1 15,0 0 2-15,0 0-2 0,0 0-4 16,0 0-9-16,0 0 1 0,0 0-3 16,0 2-8-16,0 7-5 15,0 4 13-15,0 7 5 0,0-1-11 0,-4 4-1 16,1-1 2-16,-3 0-5 0,2 1-1 15,-2-1-2-15,4-2 5 0,-3 0 1 16,1-2-6-16,-2 0-1 0,2-1 2 16,2-1 0-16,-1-3-5 0,-1 1 3 15,4-3 1-15,-2 1-1 0,0-3-1 0,2-2-1 16,0-3-5-16,0-2-13 0,0 1-16 15,0-2-9-15,6-1 5 0,7 0-8 16,-2-3-55-16,3-10-166 0</inkml:trace>
  <inkml:trace contextRef="#ctx0" brushRef="#br0" timeOffset="12518">2376 640 36 0,'2'-4'-28'0,"0"2"304"15,-2-4-225-15,0 2-12 0,0 0 21 16,0-1-13-16,0 3-8 0,-2-2-7 16,-2 0-8-16,0 1-3 0,1 1-6 15,-3 0-5-15,-2 1 3 0,1 1-2 16,-1 0-3-16,-2 0 1 0,1 0-3 15,-6 4-3-15,1 6-3 0,-1 5 0 16,0 2 0-16,3 3-1 0,1 3-2 0,1 1 1 16,3 1 1-16,-3-3 1 0,8 0-1 15,0 0 0-15,2-4-2 0,0 0 3 16,0-3-6-16,10-3 1 0,3-2 2 15,6-2-4-15,4-4 3 0,4-3 3 16,0-1 2-16,3 0-2 0,1-4-1 16,-3-7 2-16,-1 0 2 0,-8-2 2 15,-6-1-1-15,3-1 4 0,-7 0-2 16,-3-1 3-16,0-3-2 0,-3 0 8 15,-3-4-4-15,0-2-3 0,0 0-2 16,-3-3-5-16,-3 1 1 0,-2 3 0 0,-3 5-2 16,-1 5-2-16,-5 5 0 0,6-1-6 15,-3 5-10-15,3 3-14 0,3 2-6 16,1 0-29-16,-3 0-36 0,1 4-164 15</inkml:trace>
  <inkml:trace contextRef="#ctx0" brushRef="#br0" timeOffset="13639">2849 462 7 0,'4'3'201'0,"-2"-3"-94"0,-2 0-67 0,2 0 10 16,4 0-7-16,1 0-10 0,1 0 3 16,5 0-13-16,1 0-6 0,3 0-6 15,-2 0-2-15,2 0-2 0,-2 1-8 16,-1-1 1-16,-1 3 0 0,-1 0-2 15,-1 2-21-15,-1 2-9 0,-3 1 3 0,-1 3-54 16,-4 0 8-16,-2-3-45 0</inkml:trace>
  <inkml:trace contextRef="#ctx0" brushRef="#br0" timeOffset="13830">2817 729 203 0,'6'1'205'0,"-1"-1"-184"15,3 0 15-15,3 0 18 0,8 0-21 0,4-1-14 16,6-6-12-16,0 3-6 0,3-1-3 16,-1 2 3-16,1 3-4 15,2 0-31-15,-1 0-24 0,-1 0-27 16,-3 0-176-16</inkml:trace>
  <inkml:trace contextRef="#ctx0" brushRef="#br0" timeOffset="15975">3261 419 87 0,'0'0'54'0,"0"0"-37"0,0 0 3 16,0 0 7-16,0 0-8 0,0 0-6 15,0 0-9-15,0 0-2 0,0 0-4 16,0 0 1-16,0 0 5 0,0 0-4 0,0 0-3 16,0 0 0-16,0 0 0 0,0 0 3 15,0 0-1-15,0 0 2 0,0 0 5 16,0 0 10-16,0 0 9 15,0 0 0-15,0 0 0 0,0 0-10 0,0 0 1 16,0 0 2-16,0 0 3 0,0 0-2 16,0 0-6-16,0 0 0 0,0 0-1 15,0 0-3-15,0 0 0 0,0 0-3 16,0 0-1-16,0 0-1 0,0 0-1 15,0 0-3-15,0 0 5 0,0 0 0 0,0 0-3 16,0 0 1-16,0 0 0 0,0 0 0 16,0 0-1-16,0 0 0 0,0 0-2 15,0 0 2-15,2 0-3 0,-2 0 0 16,0 0 3-16,0 0-1 15,0 0-2-15,0 0 1 0,0 0 1 0,0 0 2 16,0 0-4-16,0 0 2 0,0 0-1 16,0 0 2-16,0 0-2 0,0 0-2 15,0 0 4-15,0 0-4 0,0 0 1 16,0 0-1-16,0 0 2 0,0 0 0 15,0 0-3-15,0 0 3 0,0 2-4 0,0 1 7 16,2 0-2-16,0-1 0 0,0 2 3 16,0 0-3-16,0 0-1 0,-2 2 0 15,2 1 2-15,-2-1 0 0,0 6-1 16,0 3 0-16,0 0 1 0,0 1 10 15,0 0-7-15,0 1-5 0,0-2 2 16,-2 0 2-16,-2-1-2 0,2-2-3 16,2-4 2-16,0 1-2 0,0-2 2 15,0-2-1-15,0 0 0 0,0-3-1 16,-2 1 1-16,2-1 1 0,0 0-2 0,-2 1 2 15,2 0-2-15,-2 1 2 0,2 2-2 16,0-3 2-16,0-1-1 0,0 2-1 16,0-4 4-16,0 1-3 0,0-1-3 15,0 2 3-15,0-2-2 0,0 3-8 16,0-2 1-16,0 1 0 0,0-1-1 15,0 0-8-15,0 2-14 0,0-2-28 16,0-1-55-16,0 0-155 0</inkml:trace>
  <inkml:trace contextRef="#ctx0" brushRef="#br0" timeOffset="16647">3571 527 118 0,'1'-1'136'0,"-1"-1"-83"0,0-1-26 15,0-1 4-15,0 1 14 0,0 0-14 16,0 0-6-16,0 1-11 0,0 1 6 16,-1 1-4-16,-1-1 1 0,0-1-2 0,-2 1-2 15,-2 0-10-15,-1 1-4 0,-1 0 0 16,-4 0-2-16,3 0 2 15,-3 5-2-15,-1 4 1 0,0 4 4 16,-3 4-1-16,3 2-2 0,2-2 1 0,1 1 8 16,3 2-7-16,1-3-4 0,4 1 1 15,-2-4 5-15,4-1-3 0,0 1-4 16,4 0 4-16,9-1 0 0,6 0 7 15,4-2-1-15,2-6-3 0,-2-2 0 16,4-3-1-16,-1 0 2 0,1 0-4 0,-4-3 4 16,-4-7 1-16,-2 0-1 0,-5-2 1 15,-3 0 3-15,-1-2 5 0,-6 0 2 16,0-1 11-16,-2-1-3 16,0-3-6-16,0-1-9 0,-4-3-1 0,0 1-1 15,-4-2-7-15,1 4 0 0,-3 1 3 16,-1 1-3-16,-3 4-3 0,-1 2-13 15,-2 6-6-15,2 6-20 0,-2 0-8 16,-1 0-30-16,1 9-98 0</inkml:trace>
  <inkml:trace contextRef="#ctx0" brushRef="#br0" timeOffset="17607">63 506 8 0,'4'0'181'16,"-4"0"-92"-16,0 0-27 0,0 0-1 16,0 0-10-16,0 0 2 0,0 2-11 15,0-1-5-15,0 0-7 0,0 0-8 0,0-1-4 16,0 0-7-16,0 2-6 0,0 1-3 15,0 5-4-15,0 5-1 0,-4 3 12 16,1 4 1-16,-1 0-3 16,-2 1-3-16,2 2 3 0,-1 2-1 15,-3-2-3-15,2 0 1 0,-1-4-1 0,-1-1-1 16,4-2-3-16,0-3 1 0,2 0-1 15,0-4 0-15,2-4-1 0,0 2-1 16,0-3-14-16,0 1-15 0,8-3-16 16,4-2-5-16,7 0-5 0,0-8-74 15,-2-6-203-15</inkml:trace>
  <inkml:trace contextRef="#ctx0" brushRef="#br0" timeOffset="18026">395 619 39 0,'6'-4'-16'15,"-2"2"288"-15,-2-1-178 0,-2 0-80 16,0-1 41-16,0 3 0 0,0 0-15 16,0 1-17-16,-2 0-3 0,-2-3 0 0,-5 3-8 15,1 0-5-15,-5 0-7 0,-3 0-1 16,-1 0-4-16,0 5 4 0,2 5 3 15,-2-2 0-15,5 4-3 0,1 1 0 16,-1 3-1-16,3 2 1 0,3 2-1 16,2 1-2-16,4-1 6 0,0 0-2 15,2-2-4-15,8-1 4 0,1-2 2 16,4-3-3-16,2-3 3 0,4-3-2 15,4-5 0-15,0-1 5 0,6 0-5 16,-3-5 1-16,-1-6 3 0,-2-2-2 0,-2-2-2 16,-4-1 0-16,-6 0 4 0,-1 0 2 15,-7 2-3-15,-1-1 5 0,-2 2-3 16,-2-2 4-16,0 1-1 0,-2-2 2 15,-6-1-1-15,-1 0-5 0,-3-1-1 16,3 1-2-16,-3 1-1 0,1 2 1 16,1 5-3-16,1 3-3 0,-1 1 4 15,3 5-7-15,-1 0-21 0,-3 0-13 16,-1 10-9-16,3 4-6 0,-1-3-39 15,1 1-147-15</inkml:trace>
  <inkml:trace contextRef="#ctx0" brushRef="#br0" timeOffset="19141">794 508 70 0,'0'2'191'16,"6"-2"-107"-16,-4 1-84 0,2-1 18 16,3 1 40-16,9-1-3 0,1 0-24 15,2 0-20-15,0 0-3 0,-2 0-1 16,-2 0-8-16,3 0 1 0,-5-1-2 15,-2 1-21-15,3 0-12 0,-7 0-10 0,-1 0-35 16,-6 0-164-16</inkml:trace>
  <inkml:trace contextRef="#ctx0" brushRef="#br0" timeOffset="19319">754 704 78 0,'8'3'222'16,"3"-3"-187"-16,3 0 20 0,1 0 2 0,4 0-24 15,0-1-6-15,2-3-16 0,2 1-10 16,0 1-1-16,-2 0 1 0,0 2-22 16,-4 0-32-16,-4-1-42 0,-3-2-176 15</inkml:trace>
  <inkml:trace contextRef="#ctx0" brushRef="#br0" timeOffset="19636">1182 534 358 0,'1'0'69'0,"-1"0"-25"16,0 0 30-16,0 1-13 0,0 0-27 15,0 0-21-15,0 1-5 0,0 3-4 0,0 5-8 16,-5 5 8-16,-3 7 6 0,-1-2-5 15,-5 1 0-15,1-2-4 0,1-1 0 16,3 1-1-16,3-6-10 0,2 0-15 16,4 0-24-16,0-5-21 0,0-2-18 15,4-6-86-15</inkml:trace>
  <inkml:trace contextRef="#ctx0" brushRef="#br0" timeOffset="19995">1367 553 59 0,'0'-3'-53'16,"0"0"367"-16,0 1-275 0,-2-2-5 16,-2 1 15-16,0 2-9 0,2-1-7 0,0 2-12 15,-5 0-5-15,3 0-3 0,-8 0-13 16,3 5 0-16,-1 3 1 0,-1 2 3 15,3 1-4-15,1 1-2 0,3 3-2 16,2-1 2-16,0 0 1 0,2-1-2 16,0-2 6-16,0-2-8 0,4 0 4 15,0-5 1-15,3 2 0 0,3-4-2 16,1-2 2-16,1 0 4 0,1 0 1 15,0-3-1-15,-3-5 0 0,1 0-3 16,-3 0 5-16,-2 0 1 0,-2 0-1 0,-4-1 0 16,0-1 2-16,0 2-3 0,0-3-3 15,-4-1-3-15,-4-1 1 0,0 0-5 16,5 0-5-16,-3 4-11 0,2 3-7 15,4 1-16-15,0 3-16 0,0 2-55 16,0 0-123-16</inkml:trace>
  <inkml:trace contextRef="#ctx0" brushRef="#br0" timeOffset="20348">1546 527 54 0,'-4'-2'-52'0,"-2"1"312"0,3-4-203 15,-1 3-2-15,-2 1 0 0,2-1-17 16,2 2-3-16,-1 0-16 0,3 0-6 16,-4 0-6-16,-2 7-8 0,-2 2 0 15,-1 2 1-15,3 1 3 0,-1 1-2 16,5 0-3-16,-2 2 1 0,4 1 1 15,0-2-1-15,0 0-2 0,6 1 6 0,3-5-10 16,4-2 3-16,1-1 4 0,-1-4 1 16,0-3 3-16,1 0-3 0,-5 0 5 15,-1 0-1-15,0-5 3 0,-3-4 1 16,-1-1 4-16,-2 1 6 0,0-2-7 15,-2 0-2-15,0-1-4 0,-4-1 0 16,-5 1-3-16,-5-1-7 0,-1-2 1 16,-2 2-6-16,-4-1-21 0,2 4-23 15,0 2-17-15,3 3-73 0,3 5-101 16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34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150 0 37 0,'2'1'276'0,"-2"-1"-232"16,0 0-17-16,0 2 29 0,0-1-1 15,0 1-27-15,0-1-23 0,0-1-5 16,0 1 4-16,0 0 2 0,0 0-5 16,0 1-1-16,0 2 5 0,0-1 12 15,0 0 4-15,0 0-1 0,0 0-3 16,0 0-3-16,0 4-2 0,-2-1-3 0,-4 5 0 15,2 2-1-15,-3 4-5 0,-3 5-4 16,-3 4 5-16,0 3-2 0,-5 4 0 16,3 1 0-16,2 0-1 0,1 1 0 15,1 1-1-15,-1-4 0 0,7 0 1 16,-1-4-1-16,4-1-1 0,2-4 2 0,0-2-2 15,2-3 2-15,9-2-2 16,5-3 3-16,5-3 1 0,5-6 0 16,7-2 1-16,1-2-2 0,6 0-2 15,0-2-4-15,2-4-2 0,0-4 2 0,-2-1 2 16,2-1-2-16,-2-1 1 0,0 0 2 15,-3 2 1-15,-5 0 2 0,-1 1-2 16,-8 0 0-16,-4 0 2 0,-4 3-2 16,-6 2 0-16,-1-1 1 0,-4 5 0 15,-4 0 1-15,0 1-1 0,0 0 0 0,0 0 0 16,0 0-7-16,0 0-3 0,0 0-6 15,0 0-7-15,0 0-3 16,0 0-14-16,0 0 10 0,0 0-15 16,0 0-34-16,0-3-88 0,-6 1-74 0</inkml:trace>
  <inkml:trace contextRef="#ctx0" brushRef="#br0" timeOffset="273">476 276 179 0,'4'6'246'16,"-2"4"-191"-16,0 1-39 0,-2 5 62 15,0 6-22-15,0 3-14 0,-4 7-13 16,0 1-10-16,-3 0-13 0,-1 3-1 0,0-1-1 16,-1 3 0-16,-1-1-4 0,5 2-1 15,5-1-8-15,0 1-11 0,0-1-21 16,11-1-18-1,2-5-39-15,-1-2-132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38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355 107 23 0,'4'0'212'15,"-2"0"-141"-15,-2-5-26 0,0-1 12 0,0-1-15 16,-6 0-12-16,-2 1-10 16,1 0-2-16,-3 0-5 0,3 0 0 15,-3 1 1-15,-1 0-1 0,1 1 1 16,0-1 4-16,1 3 1 0,1 1-1 0,-1 1-8 15,-3 0 3-15,5 0-6 0,-7 0-2 16,1 5-1-16,-4 5 0 0,-4 1-2 16,-2 1 1-16,-2 5-2 0,-2 1 1 15,-1 3 0-15,5 3-1 0,-2 2-1 16,10-1 1-16,11-1 0 0,4-1-3 0,4 2 1 15,11 0 1-15,0 4 0 0,3 0 0 16,3 0 0-16,-2 3 0 16,3-2 0-16,-6 1 0 0,1 2 0 15,-2 2 0-15,0-5 1 0,-1 2-1 0,-3-5-1 16,-1-1 1-16,-4-4 2 0,-6-4-3 15,0-4 0-15,0-2 2 0,-6-2 1 16,-4-4-3-16,1-1 0 0,-5-3 2 16,5 0 0-16,-1-2-1 0,3 0 0 15,1 0 1-15,-2 0 1 0,4-1-3 0,-3-4-1 16,1-1 1-16,-2-1-1 0,1 0 2 15,1-1-5-15,-2 0 3 0,5-1 1 16,-3-1 1-16,4-1-3 16,0-2 0-16,2-3-1 0,0-2-4 0,6-1-1 15,7-3-1-15,8-1 5 0,0-4-3 16,6-2-5-16,2-3 6 0,-1-1-14 15,5-2 5-15,-1 2 13 0,-1 2 2 16,1-2 1-16,-3 3 0 0,-5 0 0 16,-4 3 3-16,-3-3 2 0,-4 3 2 0,-3 2 1 15,-5-1-4-15,-3 3 0 0,0 1-2 16,-2 1 0-16,0 4-1 0,0 2-2 15,-4 3 1-15,-1 6 1 0,-3 1-1 16,-2 2-1-16,1 3-2 0,-6 0-8 16,1 5-7-16,-1 6-8 0,2 1-17 15,-1 1-29-15,3 0-75 0,-3-1-127 16</inkml:trace>
  <inkml:trace contextRef="#ctx0" brushRef="#br0" timeOffset="250">1139 311 16 0</inkml:trace>
  <inkml:trace contextRef="#ctx0" brushRef="#br0" timeOffset="576">1139 311 198 0,'19'-13'40'0,"-15"8"-1"16,0-4 30-16,0 2-14 0,0 0-16 16,-4-2-6-16,0 3 0 0,0-4-4 15,-2 0 0-15,-8 0-1 0,2-1-11 16,-1 2 6-16,-4 0-1 0,-3 2-8 15,-1 1-4-15,-4 6 5 0,-2 0-3 0,-2 0-6 16,1 7 6-16,-5 4-2 0,0 6-1 16,-1 5-2-16,3 4-4 0,4 6 0 15,4 2-3-15,10 4 0 0,7-2-2 16,2 4 2-16,2-3 0 0,15 1-2 15,6-2 0-15,7-7 2 0,7-3-1 0,1-4-6 16,4-6 1-16,3-4 7 16,1-8-1-16,4-4-5 0,-6-3 2 15,-4-10 4-15,-4-7 0 0,-5-4 0 16,-3-3 1-16,-5-5 0 0,-8-1 5 0,-5 0 0 15,-10-2-1-15,0-1 1 0,-8 0 0 16,-13-1-3-16,-5 1-2 0,-7 0-1 16,-1 1 0-16,-6 3-1 0,-4 5-2 15,-6 4 1-15,1 11-3 0,5 7-6 16,9 5 0-16,16 1-4 0,14 13-13 0,5 3-59 15,0 0-45-15,0-1-231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42.9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465 150 4 0,'0'0'198'0,"0"0"-150"16,0 0-15-16,0 0 16 0,-2 0-7 16,2-1-6-16,-2 1-5 0,2 0-2 15,-1 0 2-15,1 0-4 0,0 0-10 0,0 0 4 16,0 0-3-16,0 0 2 0,0 0-3 15,0-3-1-15,0 0-3 0,5-2-3 16,7-4-9-16,7-3-1 0,4 0 0 16,3 0 1-16,5 0 3 0,1-1 1 15,1 2 1-15,1 2 2 0,2 2 0 16,-3 5-2-16,-1 2-1 0,-1 0 1 15,-6 12-5-15,-3 4-1 0,-6 5 0 16,-7 6 2-16,-5 7 1 0,-4 7-2 16,-2 2 1-16,-13 2 1 0,-4 1-3 0,-6-2 0 15,-4 1 1-15,3-1 2 0,-5-1-3 16,3-1 0-16,-5-3 0 0,-1-4 1 15,1-3-1-15,1-8-1 0,7-6 1 16,6-6 0-16,8-6-2 0,5-4 2 16,4-2-4-16,2 0 1 0,0-9-4 15,0-8-2-15,8-1 3 0,7-5 2 16,2-3 0-16,-2 2 2 0,4-2 0 15,2 2 2-15,-2 7-1 0,2 2-1 16,-2 6 1-16,1 4 0 0,-1 2 1 16,2 2 1-16,5 1 6 0,5 0 0 0,-1 4-2 15,1 4-6-15,-1 3 3 0,-3 1-1 16,2 0 0-16,-2 0-2 0,-3 0 0 15,3-1-1-15,-2-1-14 0,0-1-16 16,1-3-27-16,-3-1-17 0,-2-5-36 16,-2-2-234-16</inkml:trace>
  <inkml:trace contextRef="#ctx0" brushRef="#br0" timeOffset="396">1541 258 34 0,'0'-12'55'15,"-3"-2"74"-15,-7-3-80 0,-1 2 14 16,1 0-14-16,-1 3-14 0,-3 4 10 0,1 2-9 16,0 2-16-16,-3 4-2 0,-3 0 10 15,0 0-9-15,-2 3-3 16,2 9-2-16,4 2 3 0,1 7-9 15,5 3-6-15,-1 4 1 0,8 4 0 0,1 0-3 16,1 5 0-16,3 2 1 0,11 3 1 16,5-4-1-16,6-2-3 0,5-6 3 15,3-3 0-15,5-4-2 0,-2-8-1 16,2-4 3-16,0-4 0 0,-1-6-2 15,-7-1 1-15,-5-8 1 0,-6-8 0 0,-2-4 1 16,-5-3 0-16,-5-3 1 0,-3-1 1 16,-4-1-2-16,0 1-2 0,-4 1 0 15,-5 0 3-15,-1 0-2 16,1-1-1-16,-3 0 1 0,5 1-1 0,1 0-2 15,4 0-12-15,2 7-13 0,0 2 0 16,4 11-13-16,3 6-14 0,3 2-17 16,3 9-39-16,2 2-130 0</inkml:trace>
  <inkml:trace contextRef="#ctx0" brushRef="#br0" timeOffset="796">2652 312 165 0,'-13'-18'212'0,"-3"-2"-193"0,-3-2 31 16,0 3-1-16,2-3-8 0,-2 4-4 15,4 3-6-15,-1 2-10 0,3 2 2 16,2 2-6-16,-1 4-3 0,1 3 4 0,-1 2-6 15,1 7-5-15,-3 10-4 0,3 6 0 16,1 6-2-16,7 3-1 0,-1 3-2 16,4 4 2-16,0-1 1 0,0 1-1 15,15-1-2-15,6-5 0 0,11-1-2 16,5-8-5-16,5-5-3 0,0-7-2 15,5-6 2-15,7-6 0 0,3-3 3 16,-4-13 8-16,3-7-7 0,-12-2 1 16,-10-3 6-16,-7-2 3 0,-12-1 0 15,-9-4-1-15,-6 0-1 0,-6-3 2 0,-17-2 1 16,-9-1-1-16,-10-3-2 0,-4 1 2 15,-6 3-1-15,-5 4-4 0,-2 9 0 16,-6 10-15-16,4 9-22 0,6 8 28 16,17 11-7-16,15 6-45 0,7 2-34 15,7 4-236-15</inkml:trace>
  <inkml:trace contextRef="#ctx0" brushRef="#br0" timeOffset="2092">0 1032 192 0,'2'-3'68'0,"-1"-4"-28"16,1 1 15-16,-2 3-8 0,2-2-13 16,0 1-5-16,0 2-11 0,-2 1-2 15,2 1-4-15,-2-1-3 0,0 1-8 0,2 0 0 16,4 0 0-16,1 1 9 0,7 5 1 15,-1-1-3-15,6 1 3 0,2 1-2 16,8-2 3-16,3 0 2 0,8 2-3 16,2-4-7-16,6 0-1 0,5 0 3 15,5-3-4-15,5 1 1 0,5-1 0 16,-3 0 0-16,-2 0-1 0,0 0-3 15,2-1 1-15,5-3 3 0,3-1-3 16,7 0 0-16,2 0 0 0,2 4 2 16,2-1-2-16,-2-1 0 0,2 2 0 15,0-2 1-15,1 0-1 0,3-1 0 0,2 1-1 16,3 0 2-16,1-3 0 0,3 2-1 15,-6-2-1-15,-1 0 2 0,-6-1 1 16,-4 2-4-16,4 1 2 0,-4 1 2 16,4-4 0-16,-4 3-3 0,2-1 0 15,-2 0 3-15,2-3-1 0,-2 1-1 16,2 0-1-16,0-2 2 0,1-1 0 15,3 0-2-15,-2-2 1 0,8 1 1 16,-7 0-1-16,-3 0 0 0,-7 2-1 16,-9-1 3-16,-9-1-2 0,-9 2 0 0,-4 0 0 15,-6 2 1-15,-10 1-2 0,3 0 0 16,-14 2 2-16,-4-2 2 0,-3 4 1 15,-9 1 4-15,3-1 8 0,0-1 0 16,0 0-11-16,-1 1-2 0,1 2-2 16,-4-2 3-16,0 2-2 0,0 0-2 0,-2 0 1 15,0 0-1-15,2 0 2 16,-2 0-1-16,0 0 1 0,0 0-1 15,0 0-1-15,-6 0-20 0,-5 10-17 16,-1-2-36-16,-1 0-57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6:49.7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31 188 72 0,'0'0'165'0,"0"0"-92"0,0 0-23 15,0 0-2-15,4-6-5 0,1-3-6 16,3 1-6-16,5 0-5 0,-3 0-2 15,3-1-6-15,3 0 2 0,-3-2-3 0,4 4 2 16,0-1-2-16,0 1-4 0,-1 4 2 16,-1 1-5-16,-2 2-4 0,-1 0 1 15,1 0-3-15,-1 4-2 16,1 7 2-16,-2 4-1 0,-1 7-4 0,1 3 2 15,-3 5 1-15,-4 3 1 0,2 3-2 16,-6 4-2-16,0 0 3 0,0 4 0 16,-2-2-1-16,-10-4-1 0,-3-3 0 15,-4-2 1-15,-6 0-1 0,-2 2-4 16,-5-2 2-16,1-4 4 0,5-9-1 0,7-8-2 15,1-4-1-15,1-1-5 0,0-4-10 16,2-3 8-16,3 0-2 0,5-7 1 16,-1-4 0-16,4-3 3 0,4-1 3 15,0-1 4-15,0-2-2 0,10 2 0 16,3 2-1-16,1 3 3 0,1 2 2 15,2 5-5-15,0 0 1 0,0 4 3 16,2 0-2-16,4 0 1 0,6 0 3 16,1 4-2-16,9-3 2 0,-1 1-2 15,6-1 0-15,-2 1 0 0,-2 0-1 0,-4 0-5 16,-4-1-25-16,1 0-20 0,-5 0 13 15,-5-1-49-15,-5 0-223 0</inkml:trace>
  <inkml:trace contextRef="#ctx0" brushRef="#br0" timeOffset="905">1271 113 42 0,'8'-7'-15'0,"-2"-2"209"16,-5 1-132-16,-1 1-18 0,0 0 0 15,0-1-10-15,-9-1-1 0,-4 0-7 16,-5-4-4-16,-3 3-4 0,-7 1-9 16,-3 3-3-16,-3 1 7 0,-8 4-1 15,-2 1-1-15,-4 0 3 0,1 6 3 16,1 5 1-16,6 2-1 0,7 3 0 15,10 1-1-15,8 2-6 0,11 2-7 0,4 3-3 16,2 1-1-16,13 3 1 0,10 2 1 16,2 3-2-16,2 1 1 0,3 2 0 15,-1 2-1-15,1-1-4 0,0 0-2 16,-1 1 8-16,-4-4-2 0,-1 2 0 15,-5 0 0-15,0-2 3 0,-3-2-1 16,-5-7-2-16,-5-4-1 0,-7-6 4 0,-1-3-1 16,0-2-1-16,-7-4-2 15,-8 0 3-15,-3-2 0 0,-4-3-2 16,-3 0 2-16,0-1-1 0,2 0 1 15,0 0-2-15,6-9 1 0,2-1 2 0,5-5-1 16,-1-2-2-16,3 0 0 0,4-4 2 16,4-2 0-16,0-4-3 0,8-5-1 15,9-3 1-15,8-1-2 0,2-2-6 16,3 0 3-16,3 4-1 0,3 1-1 15,2 2-4-15,2 0 6 0,-2 0 2 16,0 1 3-16,-5 2 1 0,-7 4 1 16,-5-2 1-16,-9 4 1 0,-4 5 1 15,-8-3 2-15,0 2 0 0,-4 0 3 16,-8 1 0-16,-1 4-1 0,-2 0-2 0,-4 4 0 15,-1 2-4-15,0 7-1 0,0 0 1 16,5 0-1-16,4 0-2 0,7 5-3 16,4 5-19-16,0 1-15 0,0 1-42 15,0-2-64-15,2-2-157 0</inkml:trace>
  <inkml:trace contextRef="#ctx0" brushRef="#br0" timeOffset="1552">2137 22 232 0,'4'-1'162'15,"-4"1"-131"-15,0 0-29 0,-2 6 33 16,-3 7 9-16,-3 6-12 0,-2 2-20 15,-1 7 1-15,-4 4 1 0,-1 4 4 16,-1 2-10-16,0-2-1 0,4 0 3 16,-3-2 0-16,3-1-2 0,6-3 0 0,-1-3-3 15,6-4-2-15,2-2-1 0,0-4-1 16,10-4 0-16,3-2 1 0,4-3-1 15,4-3-1-15,4-5 1 16,2 0 1-16,5 0-2 0,0 0-1 0,7 0 2 16,1-6 0-16,0-1-6 0,0 3-6 15,0-3 12-15,2 2-1 0,2-2-1 16,-4 0 0-16,0 1 2 0,-4-2 0 15,-3 5-2-15,-5-4 0 0,-7 2 2 16,-7 2 0-16,-7 0-4 0,-3 3 2 0,-4 0 1 16,0 0-3-16,0 0-8 0,0 0-2 15,0 0-3-15,0 0-10 0,0 0-17 16,0 0-13-16,0 0-41 0,0 0-77 15,-2-1-4-15</inkml:trace>
  <inkml:trace contextRef="#ctx0" brushRef="#br0" timeOffset="1866">2487 204 132 0,'5'9'256'0,"3"1"-205"0,-4 6-16 16,0 7 25-16,-4 6 2 0,0 5-17 0,0 3-13 15,0 5-9-15,-4 0-4 0,-4 0-6 16,1 0-6-16,-3-3-1 0,-1-1-5 16,-1 0 0-16,-1 0 0 0,5-4 0 15,0-3-3-15,5-5-27 0,-3-4-2 16,0-4-2-16,-1-5-51 0,1-6-102 0,-2-1-158 15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20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103 370 0 0,'2'0'0'15,"2"0"114"-15,-2 0-35 0,-2 0-37 16,0 0 4-16,0 0-3 0,0 0-6 15,0 0-5-15,0 0-9 0,0-3 1 0,0 0 1 16,0 2-4-16,0-2-2 0,0 0-3 16,0 0 4-16,0 0-5 0,0 0-1 15,0 2 4-15,0-2-1 0,0 2-3 16,0 0-5-16,0 1 1 0,0 0 0 15,-2 0-4-15,0 0-5 0,2 0 1 0,-4 0 1 16,-1 6-7-16,1 6 4 16,-6 2 2-16,1 2 0 0,1 4-2 15,-3 2-3-15,3 0 6 0,-3 2 2 16,3-3 1-16,0-1-7 0,3 0 1 0,1-2 3 15,0-2-5-15,2 2 2 0,-2-5-1 16,4 0 2-16,0 1-4 0,0-4-1 16,10-1-6-16,3-1-4 0,6-6-8 15,0 1-15-15,8-3 3 0,4 0-7 16,-1-4-41-16,1-7-17 0,-1-1-22 15</inkml:trace>
  <inkml:trace contextRef="#ctx0" brushRef="#br0" timeOffset="349">407 511 23 0,'2'-5'242'15,"-2"1"-179"-15,0-4-28 0,0-1 15 16,0 3-1-16,-4-1-11 0,0 1-12 16,0 1-2-16,-3 0-4 0,3 1 4 15,-4 2-8-15,0 2-6 0,-1 0 1 16,-3 0-5-16,-1 0-7 0,0 11-1 0,-1 4 2 15,1 3-1-15,4 5-2 0,1 1-2 16,4 1 1-16,4-1 6 16,0 1-5-16,0-2-1 0,12 0-2 15,-1-1 5-15,8-4-2 0,0-3 2 0,2-4 1 16,-2-5 3-16,2-5-3 0,-4-1 2 15,-1 0 0-15,1-11 3 0,-2 0-1 16,-3-3-4-16,-1-4 7 0,-1 1 4 16,-3-2-3-16,-1-2-1 0,-6 0 6 15,0 0 3-15,0-1-12 0,0-1 0 0,-8 0 0 16,1 0 0-16,-3 2-7 0,2 3 0 15,3 5-1-15,1 6-9 0,2 3-9 16,0 2-14-16,2 2-17 16,0 0-42-16,0 0-104 0</inkml:trace>
  <inkml:trace contextRef="#ctx0" brushRef="#br0" timeOffset="1242">993 394 52 0,'0'2'296'0,"11"-2"-280"15,0 0-25-15,5 0 65 0,3 0-7 16,-2 0-26-16,0 0-18 0,0 0-2 16,-5 0-1-16,-3 0-4 0,1 0-1 15,-4 2-9-15,-1 3-17 0,-1 1-17 0,2 3-14 16,-6-5-62-16</inkml:trace>
  <inkml:trace contextRef="#ctx0" brushRef="#br0" timeOffset="1409">972 522 83 0,'0'3'250'0,"0"-3"-189"0,0 0-42 16,1 0 5-16,3 0 15 0,0 0-11 16,8 0-18-16,9 0 16 0,3 0-16 15,1 0-9-15,0 0 1 0,-4 0-4 0,0 0-23 16,6 0-35-16,-1-1-27 0,-5-8-148 15</inkml:trace>
  <inkml:trace contextRef="#ctx0" brushRef="#br0" timeOffset="1678">1408 267 8 0,'4'3'35'0,"-2"-2"135"16,0 0-115-16,-2 1-2 0,0-2 0 0,0 4-19 16,0 3-13-16,-2 1 17 0,0 5-5 15,-2-2-21-15,-1 3-4 0,-5 3-2 16,-1 4 0-16,1-2-3 0,-3 1 0 15,5-2-2-15,1-1-3 0,-1 0-14 16,6-1-10-16,2 0-18 0,0-1-4 0,15-3-17 16,4-6-102-16</inkml:trace>
  <inkml:trace contextRef="#ctx0" brushRef="#br0" timeOffset="2006">1639 363 144 0,'2'-15'138'0,"-2"2"-76"0,0 6-19 16,-7-3 13-16,-5 5-3 0,-1 2-30 15,1 2 1-15,3 0 5 0,1 1-17 0,1 0-14 16,-3 1-3-16,1 10 3 0,-3 2 0 16,3 5-1-16,1 0 5 0,0-1-3 15,4 4-3-15,3-1-4 0,1 1-2 16,0-2 1-16,5 0 0 0,7-1 0 15,1-3 7-15,4-5-6 0,0 1 2 16,-1-6 3-16,-3-3-3 0,0-2 2 16,-1 0 4-16,-1-3 0 0,-3-8 4 15,0 0 2-15,-5-4-2 0,1 1 2 16,-2-3 6-16,0 1-1 0,-2-3-3 15,0 0-6-15,0 0 3 0,0-1-5 0,0 3-1 16,0 2-6-16,6 5-15 0,-1 2-7 16,3 6-23-16,4 2-20 0,-3 0-47 15,1 0-60-15</inkml:trace>
  <inkml:trace contextRef="#ctx0" brushRef="#br0" timeOffset="2305">1895 364 6 0,'0'0'24'0,"0"0"261"0,-4 0-237 16,-3-7-18-16,-5 2 10 0,-1 0-5 0,1 1-3 15,1 2-17-15,-1 2-5 0,1 0-6 16,1 0-7-16,1 12-3 0,1 5 0 16,1 4 5-16,3 1-6 0,2 0-7 15,2-1-2-15,0 0 3 0,0-2-6 16,0-2 7-16,6-2 7 0,-1-4-3 0,1-4-3 15,0-2 6-15,0-5 3 16,-1 0 2-16,1 0 2 0,0-3 4 16,1-6 0-16,-5-4 11 0,2-1 4 15,0-2-3-15,-4 2 0 0,0-1 0 0,2 0-10 16,-2 1-5-16,0-2-3 0,2 1 3 15,0 1-5-15,0 1-1 0,1 3-13 16,1 7-4-16,4 3-14 0,-2 0-38 16,1 0-40-16,-5 3-71 0</inkml:trace>
  <inkml:trace contextRef="#ctx0" brushRef="#br0" timeOffset="2621">2153 452 36 0,'0'-3'288'0,"0"-6"-234"16,0 0-10-16,0-1 14 0,-4 1-18 15,-2 0-1-15,-3 1-15 0,-1 3 0 16,2 0-8-16,3 3-2 0,1 0-4 16,0 2-10-16,0 0 1 0,-3 7-15 0,-1 7 11 15,2 3 0-15,1-1-2 0,5 3 4 16,0-2-4-16,0 1-1 0,0-3-2 15,5 0 1-15,7-2-6 16,1-4 4-16,0-2 7 0,3-4 6 0,-1-3-3 16,-2 0-1-16,-1 0 5 0,-1-5 1 15,-3-7 0-15,-2 0-2 0,-5-4 7 16,-1 0 1-16,0-1-2 0,0 0-2 15,-5-3 1-15,-9 1-8 0,-1 0-2 16,-2 0 0-16,0 4-11 0,-4 2-13 16,0 6-21-16,2 5-35 0,-2 2-75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31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37 301 1 0,'0'1'35'0,"0"0"-28"15,2-1 128-15,-2 0-36 0,0 0-41 16,0 0-6-16,0 0 3 0,0 0 2 0,2 0-17 15,0 0-13-15,0 0-4 0,-2 0-2 16,0 0-4-16,2 0-3 0,-2 0-1 16,0 0 0-16,0 0-5 15,2 0 2-15,-2 0-1 0,0 0 1 0,0 0-4 16,0 0 1-16,0 0-2 0,0 0 0 15,0 2-6-15,0 7-3 0,0 5-1 16,0 10 5-16,0 8 0 0,0 1-1 16,0 4 2-16,0-2 0 0,0 0-2 15,0 1 1-15,0-2 0 0,0-1 2 0,2-2-3 16,0-4 0-16,-2-2 3 0,0-5 0 15,0-4-3-15,0-6 1 0,0-5 1 16,0-4 1-16,0 0-2 0,0-1 1 16,0 0 2-16,0 0 6 15,0-7 1-15,-2-7 0 0,-6-8-17 0,0-1 8 16,3-4-2-16,-3-5-1 0,2-2 0 15,4-5 2-15,-3-7-2 0,1-6-1 16,4-7 1-16,0-3 0 0,0-3 1 16,0 7-2-16,9 7 1 0,5 9 1 15,3 10-4-15,8 3 1 0,7 10 0 0,6 2 2 16,8 4-1-16,4 4 2 0,-2 4 4 15,-1 5-1-15,-5 0-7 0,-7 5 3 16,-9 9 1-16,-7 6 1 0,-5 0-1 16,-7 3-1-16,-7 4 2 0,0 0 1 15,-7 1-3-15,-9 0 0 0,-1 0 1 16,0-3 0-16,-6 2-1 0,2-2 3 15,-6 2-2-15,1-1 2 0,-1-4-2 16,2 0 2-16,0-6 0 0,10-5 1 16,8-4-3-16,3-5-1 0,4-2 2 0,0 0-5 15,2 0-8-15,7 1-4 0,6 0 21 16,10 0-3-16,-2-1-1 0,8 0-1 15,-1 3 1-15,1 1 0 16,3 1-1-16,0 1 0 0,1 2 2 0,-1 1-1 16,-1 2-1-16,-9 2 0 0,-3 0 2 15,-9 0-1-15,-5-1-2 0,-5 3 0 16,-2-1 4-16,0 1 2 0,-7 2-2 15,-9 0 3-15,-3 0-3 0,-5 0 2 16,-3-1 0-16,-2 0 3 0,-1 1-1 0,-3-1 2 16,3-1-3-16,3-3-3 0,0-3 1 15,6-2-2-15,4 0-1 0,8-3-1 16,3-2 1-16,2-2-3 0,4 0-10 15,0 0-7-15,0 0-11 0,6 0-27 16,5 0-45-16,6-5 15 0,2-5-111 0</inkml:trace>
  <inkml:trace contextRef="#ctx0" brushRef="#br0" timeOffset="796">854 543 13 0,'8'-8'-1'0,"-3"-1"75"15,-3-1 88-15,-2 1-109 0,2 2 0 16,-2-1-6-16,0 3-6 0,0-1-5 15,0 2-17-15,0 0 0 0,0 3-1 0,0-2 6 16,0 1-1-16,0-3 0 0,0 2 7 16,0 0-3-16,-2-2-7 15,-3 3 3-15,-3-1-1 0,0 0-4 16,-3 2-9-16,-2 1 1 0,-3 0 1 15,-1 7-7-15,-8 11-1 0,-5 5 1 0,3 1 10 16,4 0-7-16,6-2-6 0,5 2-1 16,5-2 3-16,5-2-3 0,2 0-4 15,0-3 0-15,9-2 3 0,9-2 1 16,6-6-2-16,11-6 2 0,3-1 1 15,4-11-5-15,2-6-5 0,-2-3-1 0,-6 0 2 16,-3-1 1-16,-9 2-2 0,-5 1-1 16,-7 2 3-16,-6 2-1 15,-6 1 3-15,0 2-1 0,0 3 3 16,-6 1 3-16,-2 4-4 0,-1 0-1 0,1 3 0 15,0 0-2-15,3 0-4 0,1 0 3 16,4 5-2-16,0 1 4 0,0-1 0 16,0-1 3-16,8 1 0 0,3-2 1 15,6 0 1-15,6-1 2 0,2-1 3 16,2 0-5-16,-1 2-1 0,5 0 1 0,-1 2 3 15,3 0-2-15,-3 2-2 0,-3 1-1 16,-4 3 5-16,-2 2-4 0,-4 3 2 16,-7-1-2-16,-5 2 4 15,-5 1-2-15,0-1 0 0,-7 0 3 0,-10 0 0 16,-4-2 1-16,-4-2-2 0,-2-1 0 15,-2-3 1-15,5-1 0 0,-1-3-1 16,4-3 0-16,4-2 1 0,5 0 1 16,6 0-3-16,1-2-1 0,5-3-1 15,0-5-2-15,0 1-3 0,11-2-2 0,8-1 7 16,6-1-1-16,7-2-2 0,3 1 5 15,3-2-2-15,4-2 1 0,2-2 0 16,2 0-2-16,3-5 4 0,7 0-2 16,-1-2-1-16,0 1 2 0,-7 2 14 15,-14 2-5-15,-11 1-3 0,-9 2-1 16,-13-1 5-16,-1 3-4 0,-3 3 0 15,-13 2 1-15,-3 6 3 0,-4 2-6 16,-3 4 2-16,-1 0-4 0,-4 14 0 16,1 5 0-16,-1 3 5 0,3 3-2 0,5 2 4 15,4 1 2-15,9-2-7 0,10 1-5 16,0-1 0-16,8-1 0 0,15-1-2 15,7-3 0-15,12-5 4 0,14-7-5 16,7-5-15-16,9-4-6 0,3 0-15 16,-1-1-20-16,-7-15-67 0,-8 1-236 15</inkml:trace>
  <inkml:trace contextRef="#ctx0" brushRef="#br0" timeOffset="1225">2564 121 59 0,'5'0'310'0,"-1"0"-216"15,-4 0-51-15,0 0 0 0,0 0 7 16,0 3-6-16,0 10-25 0,2 6 12 15,-2 9 3-15,0 7-2 0,-2 7-5 0,-9 3-6 16,1 1-1-16,-1-4-9 0,3-2-9 16,2-4-1-16,1-5 0 0,1 0-3 15,4-2-3-15,0-4-12 0,2-3-14 16,9-4-6-16,8-6-15 0,10-6-24 15,5-6-68-15,3-11-271 0</inkml:trace>
  <inkml:trace contextRef="#ctx0" brushRef="#br0" timeOffset="1580">3235 199 217 0,'2'-12'254'0,"-2"-1"-195"0,-7 1-20 16,-9 2 12-16,-5-1-13 0,0 3-25 15,0 4 21-15,2 2-4 0,6 2-13 16,-2 0-8-16,1 2-3 0,3 9-1 0,-2 5-3 15,3 6-2-15,0 6-2 0,3 2 0 16,-1 6 1-16,6 0 1 0,2 2-2 16,0-2-1-16,6-2 1 15,7-4 1-15,8-6-1 0,4-5-1 0,8-5 1 16,5-6 1-16,6-7-2 0,3-1 3 15,1-5 3-15,-2-10-1 0,-6-2-2 16,-8-4 1-16,-3-5 4 0,-10-4 7 16,-6-1-7-16,-9-5 2 0,-4 1 0 15,-4 0 1-15,-13 1 2 0,-6-1-6 16,-7 2 0-16,-3 1-2 0,-3 2-2 0,-6 2-1 15,0 6-2-15,-4 6-1 0,-1 7-2 16,7 9-3-16,11 0-8 0,10 19-4 16,4 9-21-16,5 5-47 15,-3 0-93-15,3-2-227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7:33.6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99 19 0,'-2'2'-6'0,"0"-2"247"16,-2 0-207-16,2 0 6 0,-1 0 19 0,1 0 9 16,0 0-13-16,0 0-14 0,0 0-9 15,2 0-8-15,-2 0-3 0,2 0 1 16,0 0-2-16,0 0-4 0,0 0-4 15,0 0-2-15,0 0-4 0,0 0-5 16,0 0-4-16,6 0-1 0,9 2-1 16,12 5 12-16,17 0-5 0,17-3 3 15,17-4-1-15,19 0-2 0,16 0-3 16,15-6 3-16,13-2 0 0,17 0-2 15,20-2 0-15,9 0 2 0,11-1-1 0,6 0-1 16,2 0 0-16,2 2 1 0,2 1 0 16,-6 2-1-16,-7-1 4 0,-16 3-4 15,-22 1 0-15,-16 1 1 0,-21 1-1 16,-13 1 4-16,-14 0 5 0,-15 0-4 15,-17 0 3-15,-17 0 0 0,-16 0-2 0,-10 1-5 16,-7-1 2-16,-5 0 3 16,1 0 0-16,-1 0 2 0,1 0-3 15,3 0 0-15,-3 0-2 0,-1 0 3 16,-2-3-3-16,-1 0 1 0,-5 2 1 0,2 1 0 15,-2-3-3-15,0 3 2 0,0 0-3 16,0 0-2-16,0 0 1 0,0 0 2 16,0 0-2-16,0 0-3 0,0 0 1 15,0 0 6-15,0 0-1 0,0 0 0 16,0 0-1-16,0 3-1 0,0-3 3 0,0 0-2 15,-2 0 2-15,0 0-1 0,1 0 0 16,-3 0-5-16,2 0-6 16,-6 0-17-16,-1 0-20 0,-9 1-26 15,-6-1-57-15,1 0-370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8:15.55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130 0 70 0,'2'0'75'15,"-2"0"-29"-15,0 0 6 0,0 0 9 16,0 0-10-16,0 0-18 0,0 0-5 15,0 0-3-15,0-2-10 0,0 2-1 0,0 0 0 16,0 0-5-16,0 0-1 0,0 0-3 16,0 0 2-16,0 0-3 0,0 0-3 15,0 4 2-15,0 4 6 0,-4 2-5 16,2 1 0-16,0 2 0 0,-2 2 1 15,3 2 0-15,-3 1-5 0,4-1 3 0,0 2 1 16,-2 2-4-16,2 0-1 16,0 2 2-16,0 2 1 0,0 2-2 15,0 1-3-15,0 1 7 0,4-1-1 16,-1-1-3-16,1-1 3 0,0-1-2 0,0-2 0 15,0 0-1-15,0-1-1 0,-4-2 3 16,3 0-1-16,-1 0-3 0,0-1 4 16,-2 1-2-16,2-2 0 0,-2 4 0 15,4-3-1-15,-2 1 3 0,0-1 0 16,0-2-3-16,0 1-1 0,-1 0 3 15,-1 0 1-15,2 0-3 0,0-4 0 16,-2 3 2-16,2-2 2 0,0 0-3 0,-2 2-1 16,2-2 1-16,-2 2 1 15,2-3-1-15,0 2 0 0,2-2 0 16,-2 0 1-16,-1 1-2 0,3-4 0 0,-4 2 2 15,2 1 0-15,0-2-1 0,0 3-1 16,0 0 2-16,-2 0 1 0,2 2-2 16,2 2-2-16,-4-1 4 0,2 1 1 15,-1 0-2-15,1-2-2 0,0 1 2 16,0 1-2-16,-2 0 3 0,4-1 0 0,0-1 1 15,-2-3-1-15,-2-2 0 0,4 2-6 16,-3-3 6-16,-1 0 1 0,2 2-4 16,-2-4 1-16,0 2 2 15,0-1-2-15,0 1 0 0,0 0 1 0,2 4 0 16,2-2-2-16,-2 0 1 0,2 0 1 15,-2-1-3-15,2 0 4 0,-3-2-3 16,3-1 2-16,-2 2-3 0,2-1 4 16,-2 0-3-16,-2-1 0 0,0-2 3 15,2 2-1-15,0-3-2 0,-2 0 0 0,0 0 2 16,0-2 1-16,0 1-4 0,0-2 0 15,0 1 3-15,2 0 0 0,-1-2-3 16,-1-1 3-16,2 3 0 16,-2 0-3-16,0-2 4 0,0 1-3 0,0 0 2 15,0 5-3-15,0 5 4 0,0-3-2 16,0 3-1-16,0-4 1 0,0-1-1 15,0 6 3-15,0 0-2 0,0-1 0 16,0 1-1-16,0-3 2 0,2 2-1 16,2 4-2-16,0-1 2 0,-2 1 0 0,0-2 0 15,0-1 2-15,1 4-4 0,1-3 4 16,-4 2-4-16,0 0 4 0,0-2-3 15,0 2 0-15,0-1 2 0,0 0 0 16,0 0-3-16,0-1 2 0,0-1 2 16,0 0-2-16,0 0-2 0,2-1 2 15,0 0 0-15,0 0 2 0,0-2-3 16,-2 4 0-16,0-4 2 0,0 3 0 15,0 1-2-15,0-1 1 0,0 0 1 16,0 2-1-16,0-3-1 0,0 5 1 0,0-1 1 16,0 0 0-16,0 0-2 0,0 2 0 15,0 0 2-15,0-3 0 0,0 2-2 16,0-2 0-16,0 3 2 0,0-1 0 15,0 1-2-15,0 1 1 0,0 0 1 16,0 1 0-16,0-1-2 0,0-1-1 16,0 0 4-16,0-3-2 0,0 0-1 15,0 1 0-15,0-3 3 0,0 1-1 16,0 0-2-16,0-1 0 0,0 1 1 15,0-1 2-15,0 0-4 0,0-1 1 16,0 1 3-16,0-1-1 0,0-1-1 0,0 0-1 16,0 0 2-16,0 1-1 0,0-2-1 15,0 0 1-15,-2 1 1 0,2-1 0 16,-2 3-2-16,-2-1 1 0,4-1 1 15,-2 1 0-15,0 0-2 0,1-1 0 16,-1 0 2-16,2 2 0 0,0 0-3 16,0 1 1-16,0 0 3 0,0 0-2 15,0-1-1-15,0 0 0 0,0 1 3 16,0-2-2-16,-2 1-1 0,2 2 1 15,-2-3 1-15,0 3 0 0,0 0-2 0,2 1 0 16,0-2 3-16,-2 2-2 0,2-2-1 16,0 2 1-16,0 1 1 0,0-1 0 15,0 1-3-15,0 1 2 0,0-4 2 16,0 0-2-16,0 2 0 0,0-1-1 15,0 1 2-15,0 1 0 0,0-1-2 16,0 0 1-16,0 1 2 0,0-2-1 16,0 1-3-16,0-1 2 0,0 2 3 15,0-1-1-15,0 0-3 0,0 1 3 16,0-1-1-16,0 0 0 0,0 1 0 0,0 1-3 15,0 1 5-15,0-1-1 0,0 0-2 16,0 1 1-16,0 0 2 0,0-1-1 16,0 5-3-16,0-3 2 0,0 2 4 15,0 1-2-15,0 0-1 0,-2 1-1 16,-2 1 0-16,2-2 2 0,2 0-4 0,0 1 2 15,-1-1 1-15,1 2-1 16,-2 1-2-16,2-2 2 0,0 3 0 0,0-2-1 16,0-1 0-16,0 3-1 15,0-2 2-15,0 0 1 0,0-2-2 0,0 1 0 16,0-2 2-16,0 3-1 0,0-2-2 15,0-1 0-15,0 1 3 0,0-1-1 16,3 1-2-16,-3 1 0 0,0-2 3 16,0-1-1-16,0 0-3 0,0 0 1 15,2-1 4-15,-2 1-3 0,2-2-1 0,0 0 0 16,0-2 2-16,0 1 0 0,0 1-2 15,0-2 0-15,0 1 2 16,0 0 0-16,-2 1-2 0,0-2 1 16,0 1 1-16,2 2 0 0,-2-1-1 15,0-3 0-15,0 2-2 0,0-1 3 0,0 0-2 16,0 0 3-16,0 1-3 0,0-2 2 15,1 3-2-15,-1-1 0 0,0-1 3 16,0 2-1-16,0-1-1 0,0 2-1 16,0 0 3-16,0 1 0 0,0 1-2 15,0 0 1-15,0-1 0 0,0 1 0 0,0 0-2 16,0 2 0-16,0-1 4 0,0 1-3 15,0 0 0-15,0 0 0 16,0-1 1-16,0-1 1 0,0 2-2 16,0-1 0-16,0 0 1 0,0 0-1 0,0-2-1 15,0 0 2-15,0 1-1 0,0-3 1 16,0 2-2-16,0-2 1 0,0 1 2 15,0-2-2-15,0 2-1 0,0-3 2 16,0 2-1-16,0 0 1 0,2 0-2 16,0-1 1-16,-2-1 2 0,0 0-1 0,0 1-1 15,0-1 0-15,0-2 1 0,0 0 7 16,0-2-11-16,0 1 1 0,0 1 4 15,0-1-2-15,0-3 0 16,0 4-1-16,0-1 3 0,0 0-1 0,0 0-2 16,0 1 1-16,0 0 1 0,0-2-3 15,0 1 4-15,0 0-2 0,0 0-2 16,0 2 3-16,0-3-1 0,0 4 0 15,0 0 2-15,0 1 0 0,0 0-4 16,0 2 2-16,0-2 2 0,0 3-2 0,-2-2-1 16,2 1 2-16,-2-1-1 0,2 2 2 15,0-1-3-15,-1 0 0 0,1 1 3 16,-2-3-2-16,2 3 0 0,0-2 0 15,0 1 1-15,0 0-1 0,-2 1-1 16,2 1 1-16,-2-1 2 0,0-2-2 16,2 0-1-16,0 0 1 0,-2-4 2 15,2 1-2-15,0-2-2 0,0 1 2 16,0 0 3-16,0 0-3 0,-2-3-2 15,2 2 2-15,0 0 2 0,0 0-2 0,0 1-1 16,0 0 1-16,-2 0 2 0,2 0-2 16,0-1-2-16,0 3 2 0,0-2 2 15,-2 3-1-15,2-2-3 0,-4 0 2 16,4 2 2-16,-1-1-2 0,-3 0-2 15,2 0 2-15,2-4 2 0,-4 0-2 16,0 0-2-16,4-4 2 0,0 1 2 16,0 0-2-16,0 0-1 0,-2 0 0 15,0 0 3-15,1 1-2 0,-1 1-1 16,2 0 1-16,0 0 2 0,-2 2-3 15,2-1-1-15,-2 1 2 0,2 0 2 0,0 0-2 16,-2 0-2-16,2 2 3 0,-2-1 0 16,0 3-1-16,0 1-1 0,-2 0 1 15,2 1 1-15,1-2-1 0,-3 2-1 16,4-1 0-16,0 2 3 0,-2 0-2 15,2 0-2-15,0 0 1 0,0-1 2 16,0 0-1-16,0-1-2 0,0-1 3 16,0-1 1-16,0 0-2 0,0 2-2 15,-2-3 3-15,0 0 1 0,2-2-2 16,-2 0-1-16,0-4 2 0,2 1 0 0,-4-3-1 15,2 1-1-15,1-3 1 0,-1 0 0 16,2-2 0-16,0 1 0 0,-2-1 0 16,2 0 0-16,0 2 1 0,-2 5-3 15,0 2 3-15,-2-2-1 0,0-2 1 16,4-3-3-16,0 0 3 0,0 5-1 0,0 2 1 15,-2 1-3-15,0-1 3 16,-1-2 0-16,3 0-1 0,-2 3-2 16,-2 0 2-16,2 1 2 0,-4 0-3 15,2-3 0-15,3 4 1 0,-1-2 2 0,0-1-3 16,0 1-1-16,2-2 3 0,-2 1 0 15,2 0-1-15,0 0-1 0,-4-1 1 16,4-1 1-16,-2-2-2 0,2 1 0 16,0-2 1-16,0-2 1 0,0-1-2 15,-2 0-3-15,2 1 3 0,0 5 2 0,-2-1-3 16,-1 1 1-16,-1-2 2 15,0-2 0-15,2 3-2 0,0 2-1 16,0 3 3-16,0 2 1 0,-2-5-3 16,1-3-2-16,1 0 2 0,2 0 2 0,0 3-3 15,0 1 3-15,0-2 0 0,0 1-3 16,0-4 4-16,-4 4-5 0,2 0 4 15,0-1-1-15,0-2 1 0,0-1-2 16,0-2 2-16,0-3-2 0,2-1 3 16,-1-1-5-16,-3 1 2 0,2-1 1 0,0 5-1 15,-2 1-1-15,0 2 2 0,0-1 2 16,3-2-4-16,-3-3 2 15,2 1 0-15,-2 1 1 0,4 2-2 16,-4 2 0-16,2-2 1 0,0 1 1 0,1-2-2 16,1-2-1-16,-6 3 3 0,6 1-1 15,0 1-3-15,-2-1 1 0,0-3 2 16,0-3 1-16,2 0-4 0,-2 0 0 15,2 4 3-15,0 0 1 0,0 0-2 16,0-2 0-16,0 1 2 0,0-3-1 16,0 0-1-16,0 1 1 0,0 0 0 0,0 4 1 15,0 0-1-15,0-1 0 0,0-1 1 16,0-3 0-16,0 2-2 15,0 1 0-15,0 2 2 0,0 1 1 16,0-1-2-16,0-1-1 0,0 1 1 0,-2-1 1 16,0 2-2-16,2 0 0 0,-2-2 2 15,2-2 0-15,-1 2-2 0,-1 0 0 16,2 1 3-16,0 0 0 0,-2-3-2 15,2-2-2-15,0-1 4 0,0-2-2 16,0 0 0-16,0 0 0 0,0 0 1 0,0 0-2 16,0 0 1-16,0 0 0 0,0 0 3 15,0 0-1-15,0 0-1 0,-2 0-1 16,2-1 0-16,-2-4-6 15,0 1 0-15,0-1-2 0,-2 2-5 0,4-1-4 16,-2 1-5-16,2 1-3 0,0 1 3 16,0-1 3-16,0 1-10 0,0-1-8 15,-3 0-18-15,-1 2-32 0,4-3-9 16,-6 2 15-16,0 0-41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8:18.817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152 8901 16 0,'0'-16'76'0,"0"-2"-40"16,2-4 1-16,3-1-22 0,-1-2-1 15,4-1-2-15,-2 2 1 0,-3 0-8 16,3 0 5-16,-2 0-3 0,0-1 3 16,1-2 6-16,-3-2-10 0,0 0 3 15,0-2 2-15,0 2 7 0,0-1 1 16,0-1-4-16,0 1 0 0,2-3-3 0,-2-1-4 15,3-1-2-15,-1-2-4 0,0 1 3 16,2-5-2-16,-4 2-3 0,1 1 0 16,1 1 1-16,-4 5 1 0,2 4-2 15,-2 0 2-15,2 6-1 0,2 3 1 16,-4 1-1-16,2 1 2 0,0 4 8 15,-2-2-5-15,1 1-4 0,1 1 1 16,0-1 3-16,0 0 0 0,0 0 2 16,-2 0-5-16,2 1 6 0,0 1-4 15,0-1 4-15,0 1 0 0,-2-3-2 16,0 0-2-16,0-4-1 0,0 3-5 0,0 0 5 15,0 5 2-15,0 0 4 0,0-4-2 16,0-3-4-16,-2-2-5 0,0 2 0 16,0 3 3-16,0 1 1 0,2 3-1 15,-2-1-5-15,2 3 3 0,0-1 2 16,0-3-1-16,0 0-2 0,0-1-1 15,0-1 0-15,0 6 7 0,0 0-4 16,0 0-3-16,0-1 5 0,0 1-3 16,0-3-1-16,0 1 2 0,2-4 1 15,2-3-2-15,-2 4-3 0,-2 1 4 0,0 5 4 16,0 0-4-16,0-2-3 0,0 3 2 15,0-2-1-15,2 3 4 0,0 1 2 16,-2-1 1-16,2-5-3 0,-2-2 0 16,1-4-3-16,1 1-1 0,-2 4 2 15,0 4 7-15,0-2-7 0,0-1-2 0,0-2 0 16,0-4 2-16,0-2-1 15,0-5-1-15,0 2-4 0,0 3 4 16,0 9 3-16,0 2-2 0,0-2 1 16,0 1 0-16,0 0-3 0,0 2 2 0,0 1 2 15,0 3 0-15,0-5-3 0,0-4-1 16,4-2 4-16,2 0-2 0,-2-1-2 15,-4 8 5-15,0 2-2 0,0-5 0 16,0-1-1-16,4-1 1 0,-3-1-2 16,1-5 3-16,0-2-4 0,0-6 1 0,0 3 3 15,0 5-3-15,-2 3 3 0,0 5-2 16,0-1 1-16,0 1-1 15,0 3 0-15,0 2 3 0,0 1 0 16,0 1 1-16,0 0 1 0,0 0 4 0,0-3-2 16,0-4-2-16,0-3-1 0,0-2-10 15,-2 3 4-15,2 4 8 0,0-1-7 16,-4-1-1-16,2-2 2 0,-5-5 1 15,3-2 0-15,-2-1-7 0,0 4 5 16,-1 3 6-16,1 1-4 0,2 1-3 0,-1 0 2 16,3 1 2-16,-2 2-3 0,2-2 1 15,0 3 1-15,0-1-1 0,2-4-1 16,-4-1 2-16,4-5-1 15,-2 4-4-15,1 4 7 0,1 5 0 0,-2 0-3 16,-2-1 0-16,4-4-1 0,-2 1 1 16,0-1 1-16,-2 2 1 0,4 0-3 15,-4-4 0-15,1-5 2 0,1-1-1 16,2 2-4-16,0 0 4 0,0 4 4 15,-2 0-4-15,0-1-3 0,2-2 3 16,-2 4 0-16,2-1 1 0,0-2-2 0,-2 0 0 16,2-6 4-16,0 3-6 0,-2 3 2 15,2 6 4-15,-4 3-2 0,2-1-3 16,-1-7 2-16,1 1 0 15,2-1 0-15,0 2-1 0,0-1 2 0,0-1-2 16,0-2 2-16,0 0-1 0,0-3-1 16,0-5 1-16,0-3-6 0,-2 0 6 15,0-1 0-15,0 6 5 0,-2 1-5 16,0-4-3-16,2 3 1 0,-1 0 2 15,1 4 2-15,0 1-2 0,0 3-1 0,0 0 1 16,-2 2 2-16,2 0-2 0,0 2 0 16,-2-1 2-16,3 0-1 0,-1-3-1 15,0 0 1-15,0-1-2 0,0-5 2 16,0 0-1-16,2-3-6 0,0 1 5 15,0 5 3-15,0 0-4 0,0 2 1 16,0 1 1-16,0-1 1 0,2 1-1 16,4 1-1-16,-4 2 1 0,-2 3 1 15,3-2 0-15,-3-1-1 0,2-4 1 16,0-4 0-16,-2 4-2 0,0 0 1 0,0 1 6 15,0-2 1-15,0-3-6 0,0-4-5 16,-4 0-1-16,1-1 9 0,1-2-5 16,0-1-3-16,0-1 3 0,-2 1 2 15,4 1 0-15,0 3-2 0,-2 0 1 16,0-2 0-16,-2 0 1 0,4 2-2 15,-2 0 2-15,1-1 2 0,-3 3-2 16,4-1-3-16,-4 0 3 0,2 2 1 16,0 1 0-16,2-2-2 0,-4 3 0 15,4-1 2-15,-4 2 1 0,1 0-2 0,-1-1-1 16,0 1-2-16,0 0 3 0,2 2-2 15,0 2 1-15,0-1 2 0,1 2-2 16,-1-2-2-16,2 1 2 0,0 3 3 16,0-1-3-16,0 1-1 0,0-5 1 15,0 0-2-15,0 1 3 0,0 2-3 0,2 1 5 16,-2 1-3-16,0-2 0 15,1-1-2-15,1 1 3 0,0 0 0 16,-2 2-2-16,0 1 1 0,0-2-1 16,0-2 3-16,0 0-3 0,0 1 2 0,0 0-4 15,0 2 6-15,0-2-4 0,0-3 2 16,0-1-1-16,-2 2-1 0,0 0-1 15,1 0 5-15,-1-3-4 0,0-1 0 16,0-1 1-16,0 0 1 0,2-3-2 16,0 3 1-16,0-1 0 0,0-2-1 15,0 0 2-15,0 1 1 0,0-1-5 0,0 0 2 16,0 0 4-16,0 1-2 15,0-2-5-15,0 1 3 0,0 0 5 16,0-2-5-16,0 1 1 0,0 2-1 16,0 2 4-16,0-2-2 0,0-1-3 0,0 0 1 15,0 0 1-15,0 0 3 0,0 0-3 16,0-1-3-16,0 1 3 0,0 0 3 15,0 0-2-15,0 1-4 0,0-1 4 16,0 0 0-16,0 2 2 0,0-1-3 16,-2-1 0-16,2 4 0 0,0-2 1 0,0-1-1 15,0-2-1-15,0 2-2 0,-2-1 4 16,0-2 2-16,2 1-4 15,0 0-3-15,0 1 4 0,0 0 4 16,0-3-6-16,0 0 2 0,2-1-4 0,0-1 7 16,0-3 0-16,4 0-6 0,-4-2 0 15,-1 3 5-15,1 0 0 0,0-1-3 16,-2 0 1-16,0 4 3 0,0-1-3 15,0-2 1-15,-5 2-1 0,-1-1 0 16,2 1 1-16,0 0-1 0,0 1 0 0,1-1-1 16,-1 2 1-16,0-1 0 0,0 0 0 15,0 3-1-15,-1-1 2 0,-1 0 0 16,2 1-2-16,-2-1 1 15,4-1 0-15,-3-2 1 0,3 1-1 0,-2 1-1 16,2 1 1-16,2 3 1 0,-2 1-2 16,-2 0 1-16,2 2 0 0,-1-3 1 15,1 2-2-15,-2 0 1 0,4-1 1 16,-2 0-1-16,2 1-1 0,0 0 0 15,0 1 2-15,0-1-1 0,0 0 0 0,0 2-1 16,0-1 1-16,0 1 1 0,0 0-2 16,0 0 1-16,0-1 0 0,0 2 1 15,0-1-2-15,0 0 1 0,0 3 0 16,0-3 1-16,0 3-2 0,0-2-1 15,0 1 2-15,0 1 2 0,0 2-5 16,0-1 3-16,0 0 0 0,0 2 3 16,0 1-6-16,0-2 2 0,4-1 2 15,2 1 0-15,-5-1-5 0,-1 2 5 16,0 1 4-16,0 1-5 0,0-4-2 0,2-3 1 15,-2 5 4-15,2 0-5 0,0 1 5 16,0 2-4-16,-2-4 2 0,0-4-1 16,0 1 0-16,2-1-3 0,-2 2 2 15,4 0 4-15,-4 1-3 0,0-1 0 16,0-4 1-16,2 1 0 0,0 1-1 15,0-2-2-15,-1 3 6 0,-1-1-2 16,0-1-5-16,0-1 3 0,0 0 4 16,0 0-4-16,2 0-2 0,-2-1 3 15,0 2 1-15,0-3-1 0,0 1-1 16,0-1-1-16,0 0 2 0,0 1 4 0,0-5-5 15,0 2-1-15,0 2 2 0,0-1-4 16,0 1 6-16,0 0-3 0,0 3 0 16,0-1 0-16,0 2 0 0,0-1 7 15,0 0-8-15,0 3 3 0,0-1-4 16,0 3 3-16,0 3 3 0,0-3-5 15,0 2 1-15,0 0 1 0,0 2 0 16,0 2 0-16,0-2-1 0,0-1-2 16,0 0 2-16,0-1-3 0,0 1 2 15,6-1 0-15,0 1 3 0,-2 0-3 0,-1 0 0 16,1 1 3-16,-2 2-3 0,2 0 2 15,0-1-2-15,-2 0 0 0,3-2 2 16,-1 1-1-16,0-2 1 0,4 1-3 16,-5-1 2-16,1 0 1 0,0 1-2 15,0-1 0-15,-2 3 2 0,-2-1-1 0,0 2 1 16,0-1 0-16,0 0 2 15,0-2-1-15,2-2-2 0,0 0-1 16,0 0 2-16,-1-1-1 0,1-2-1 16,4 2-1-16,-6-2 2 0,6 1 0 0,-4 2-1 15,2-1 0-15,-1 0 3 0,-1-1-2 16,4 1 0-16,-6-2-1 0,2 1 4 15,0-2-2-15,0-4-1 0,0 0-1 16,0-3 2-16,1 1-1 0,-1 0 0 16,0 1 0-16,2 2 2 0,-2-5-3 0,2 0 0 15,0 2-1-15,-1-1 2 0,-1 6 1 16,2 3-1-16,-4-1 0 15,4 1 1-15,0 1-1 0,-4-1 0 16,2 1 1-16,-2 1 0 0,2 0 3 0,-2 2-4 16,0-2 0-16,0 1 0 0,0 2 1 15,0 1-2-15,0 3-2 0,0-1 2 16,0 0 2-16,0 2-2 0,0-2 1 15,0 2 1-15,0 1 0 0,0-2-2 16,0-1 1-16,0-2 1 0,0 0-1 16,3-1-3-16,-1-2 2 0,2-2 1 0,-2 0 0 15,2 1-1-15,0-2 1 0,-2 1 1 16,-1 1 0-16,1 0-2 15,-2 2 2-15,2 2 1 0,0-2-1 16,-2-1-4-16,0 2 3 0,2 2 1 0,0 1 0 16,0 0-2-16,0 1 1 0,-2-2 1 15,0 0 0-15,0 0-1 0,0 1 2 16,0-1-1-16,2 0 1 0,0 1-2 15,-2 0 1-15,2-1 2 0,-2 2 1 16,0 2-3-16,0-1 3 0,0 2-1 0,0 0-3 16,0-1 0-16,0 1-1 0,0-2 2 15,0 1-1-15,0 1 0 0,0 0 0 16,0 0 2-16,0 0 2 15,0 0-3-15,0-2 1 0,0 0 0 0,0 0-1 16,0-2-1-16,0 3 2 0,0-3-2 16,0 3 1-16,0 0-2 0,0-2 1 15,0-2 2-15,0 0-3 0,0-2 0 16,0-1-1-16,-2 2 2 0,-2-2 0 15,4 2-1-15,-4 0 1 0,2 4 3 0,2 1-3 16,0 1 0-16,0 0 0 0,0 0 1 16,0 0-2-16,0 0 1 0,0 0 0 15,0 0 0-15,0 0 1 0,0 0-2 16,0 0 1-16,0 0 1 0,0 0-1 15,0 0-1-15,0 0-1 0,0 0 1 16,0 0-2-16,0 0 0 0,0 0 0 16,0 0 2-16,0 0-5 0,0 0-16 15,0-3-20-15,0 0-34 0,6-16-43 16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04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2084 43 8 0,'2'0'68'16,"0"0"90"-16,-2-4-125 15,0-1 12-15,0 2 8 0,0-2-17 16,0 3-7-16,-2-1-6 0,0 2-5 0,2-1-1 16,0 0 0-16,0 2-4 0,0 0-5 15,0 0-1-15,0 0 0 0,0 0 4 16,0 0 3-16,0 0-7 0,0 0 0 15,0 0-2-15,0 0 5 0,0 0-2 16,0 0 2-16,0 0 1 0,0 0-2 0,0 0 3 16,0 0 2-16,0 0 0 0,0 0-1 15,0 0-1-15,0 0-3 0,-2 0-3 16,0 7-3-16,0 1 4 15,0 3-3-15,2 2 13 0,-2 3-22 0,1 1 2 16,-1 1 4-16,0-1-1 0,0-1 2 16,-2-3-1-16,2 0 2 0,-2-3-2 15,1 0-2-15,1 0 1 0,2 1 1 16,-2-3-2-16,2 1-5 0,0-1-8 15,-2 2-3-15,2-1-5 0,0 0 0 0,0-2-32 16,0-7-87-16,0 0-238 0</inkml:trace>
  <inkml:trace contextRef="#ctx0" brushRef="#br0" timeOffset="1271">27 41 9 0,'0'0'2'0,"0"0"125"15,0 0 37-15,0 0-125 0,-2 0 17 16,2-4 0-16,0 1-12 15,0 1-12-15,0 2-10 0,0-1-3 0,0-1 0 16,2 2-8-16,0-3-2 0,4 0-2 16,1-2 0-16,3 0-8 0,1 2 7 15,1-1 1-15,-1 1-1 0,3 3 0 16,-3-1-3-16,0 1 0 0,3 0-2 15,-3 0-1-15,-1 0 0 0,-1 3 1 0,-1 5-2 16,-4 0 1-16,-4 4 0 0,0 1 1 16,0 2 4-16,0 2 6 0,-8 2-16 15,-1-1 0-15,-5-1 5 0,-3-5 0 16,0-1 0-16,-2-2-1 0,0-2-3 15,0-1 2-15,3-3 2 0,3 0 0 16,4-2 0-16,1-1-1 0,2 0 2 16,2 0 0-16,2 0-1 0,2 0 2 15,0 0 1-15,0 0-3 0,0 0-5 16,0 0-3-16,4 0-3 0,4 3-9 0,5 5 14 15,4 0 6-15,3 2 0 0,2 2 0 16,1 2-10-16,2-1-1 0,2 0 6 16,3-1-47-16,-1-2-11 0,-2-3-52 15,-1-4-150-15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12 1 0,'0'0'27'0,"0"0"145"0,0 0-58 15,0 0-52-15,0 0-11 0,-3 0-16 16,1-2 3-16,2 1-3 0,0 0-11 16,0 1-2-16,0 0 0 0,0 0-3 15,0-1-9-15,0 1-1 0,0-3-2 16,2 2 0-16,-2 1-5 0,3 0-5 15,1 0-4-15,6 0 0 0,7 0 11 16,0 0-2-16,6 0 0 0,-4 0-2 16,0 0-1-16,-4 4 0 0,1 1 1 0,-5 0 1 15,-3 0-5-15,-4-1-4 0,-4 1-3 16,0 1-3-16,0 2 8 0,-4 2 5 15,-8-2-1-15,-3 0-2 0,0 0-9 16,0 0 8-16,-1-2 3 0,1 2 0 16,0-1-1-16,1-2 2 0,5 1 2 0,3-4-1 15,2 0-1-15,4 0 0 16,0 2-10-16,0 1-1 0,2 1 10 15,6 1 1-15,7-1 2 0,0 0 0 16,3 4-3-16,3-2-1 0,0 2 2 16,0 0 1-16,1-2 1 0,-4-1-1 0,-3 0 2 15,-8-2-3-15,-1 0-1 0,-4-5 1 16,-2 3 0-16,0-1 1 0,0 2 1 15,-6 0 5-15,-7 3 8 0,-2-1-2 16,-4 0-5-16,2-3-1 0,-3 0 0 16,1 1 3-16,8-4-3 0,-2 3-3 0,3-3-1 15,2 1-3-15,3 1 0 16,-1 2-4-16,0 3-18 0,-1 2-28 15,1 0-68-15,2 0-251 0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3.3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87 105 0,'2'-3'49'16,"-2"-1"-8"-16,0-1 1 0,1 2-5 15,-1 0 2-15,0 0-4 0,0 1 4 16,0 0-8-16,0 0-6 0,0 2-2 0,0-2 3 16,0 2-5-16,0 0-1 0,4-1-2 15,-4 1-5-15,0 0-5 0,0 0 4 16,2 0-2-16,-2 0-6 0,0 0-1 15,0 0 0-15,2 0 2 0,-2 0-2 16,0 0 3-16,0 0 0 0,0 0 4 16,0 0 0-16,0 0-2 0,0 0 3 15,0 0-1-15,0 0 0 0,0 0-3 16,0 0 0-16,0 0-2 0,0 0-1 15,0 0 0-15,0 1 3 0,0 6 3 16,2 2-1-16,-2 1-2 0,2-1-2 0,-2 2 2 16,0 2-3-16,0-1-2 0,0 4-2 15,0 3 3-15,0 1 1 0,0 2-2 16,0 1 2-16,0 2-4 0,0-2 2 15,-4 3-1-15,0-4 0 0,2 1 1 16,0 2-2-16,1-3 0 0,-1 0 1 16,0-4 3-16,0-3-4 0,2-3-1 15,-2 0 2-15,0-4 2 0,2-3-3 16,-2 1-1-16,2-3 1 0,0-1 1 15,0 0-2-15,0-2-3 0,0 0-1 0,0 0-5 16,0 0-9-16,4 0-6 0,5-8-6 16,5-4-21-16,-1-4-30 0,2-2-55 15,1-4-178-15</inkml:trace>
  <inkml:trace contextRef="#ctx0" brushRef="#br0" timeOffset="480">534 168 9 0,'0'-4'-3'0,"0"1"252"0,0-3-190 16,0 2 4-16,0 0-8 0,0 1-1 0,-3-2-12 15,-1 1-11-15,-4 1-6 0,2 2-1 16,-3-1-4-16,-1 2-1 16,-5 0-6-16,2 0 4 0,-6 6 0 15,-1 3-3-15,-2 2-2 0,1 2-2 0,-4 5 3 16,6 2-7-16,0 3-5 0,1 2 3 15,1 3-3-15,2-3-1 0,4 3 1 16,3-1 0-16,4-1-2 0,4 5 0 16,0-5 1-16,8-1 2 0,3-5 0 15,8-3-6-15,6-2 4 0,8-4 0 0,-1-5-1 16,4-4-1-16,0-2 2 0,1 0 0 15,-3-5 2-15,0-7-3 0,-1-4 1 16,-5 0 2-16,-5-3-2 16,-2 0 2-16,-3-3 0 0,-3-3 2 0,-6-2 2 15,-1-2-1-15,-6-4 5 0,-2-4 0 16,0-3-4-16,-8-4-5 0,-1 1 2 15,-7 1-1-15,-1 7-1 0,0 6 0 16,-2 7-1-16,0 6 0 0,4 9-2 16,-1 7-2-16,-1 0-8 0,2 11-15 15,-2 13-17-15,0 2-29 0,-1 1-45 0,-1 1-161 16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8.2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22 23 0,'0'0'-13'15,"0"0"197"-15,0-2-111 0,0-1-49 0,0 0 23 16,0 2-3-16,0-2-6 0,0 2-13 15,0-1 0-15,0 0 0 16,0 1-3-16,0-1-1 0,0 2-1 16,0-1-4-16,0 0 4 0,0 1-4 0,0 0 1 15,0 0-3-15,1 0-3 0,-1 0-2 16,0 0 0-16,0 0-5 0,0 0 0 15,0 0-1-15,0 0 1 0,0 0-3 16,0 0-2-16,0 0 3 0,0 5-2 16,0 4-1-16,2 4 13 0,0 2-2 0,2 3-8 15,0 1-1-15,-2 1 2 16,0 4 2-16,2 0-2 0,-3 0-2 0,1-1 0 15,0-2-1-15,-2 0 3 16,0-4-1-16,0-1 0 0,0-2 2 0,0-5 2 16,0 0-4-16,0-2 0 0,0-4 3 15,0 0-4-15,0-3 0 0,0 0 0 16,0 0 1-16,0 1 0 0,-4 1 0 15,3 1-1-15,-5 2 0 0,2 0-1 16,-2 1-6-16,2 0-7 0,-1 2-9 0,3 0-12 16,-2 2-15-16,4-1-23 0,-2-1-45 15,0-1-232-15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48.8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0 33 0,'0'0'-11'0,"0"1"78"0,0-1 112 16,0 0-109-16,0 0-16 0,-2 0-5 15,-2 0-3-15,2 0-10 0,0 0-7 16,0 0-1-16,2 0 2 0,0 0-5 16,0 0-3-16,0 0-7 0,0 0-4 15,0 0-1-15,0 0-4 0,4 0-4 0,2 3 0 16,5 0-1-16,3 1 18 0,5 0-6 15,2-2-6-15,5 0-1 0,7-2-7 16,1 0 4-16,2 0 1 0,-5 0-4 16,-1 0-1-16,-5-2 1 0,-8 2 1 15,-1 0-2-15,-9 0-5 0,-1 0-3 16,-4 0-4-16,-2 0-6 0,0 0-5 15,0 7-6-15,-8 2 11 0,1-1-25 16,-3 1-39-16,1-2-31 0,-3-4-108 16</inkml:trace>
  <inkml:trace contextRef="#ctx0" brushRef="#br0" timeOffset="278">13 278 100 0,'-8'7'179'0,"5"-6"-80"0,1-1-64 16,2 0-14-16,0 0 19 0,0 2 16 16,0 0-27-16,2 3-22 0,5-1 23 0,3 1-1 15,5 1-3-15,8-5-3 0,6-1-4 16,7 0-2-16,6 0-3 0,2 0-9 15,0-5 5-15,-1-2-3 0,-1 3-4 16,-9-1-2-16,-6 1-1 0,-6 0-1 16,-4 0-2-16,-4-1-12 0,-1 2-12 0,-7 0-13 15,-3 2-18-15,-2 1-18 16,0-3-25-16,0 0-167 0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7:52.3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4 0,'0'0'149'0,"0"0"-76"0,0 0-32 16,0 0-7-16,0 0 7 0,0 0 4 0,2 0-17 15,-2 0-9-15,0 0 5 0,0 0 0 16,0 0-2-16,0 0-1 0,0 0 1 15,0 0 2-15,0 0 0 0,0 0-7 16,0 0-1-16,0 0-3 0,0 0-3 16,0 0-5-16,0 1-1 0,0 4 0 15,0 6-6-15,2 3 11 0,-2 8 6 16,0 2-8-16,0 3-4 0,0 5-1 15,0 5 2-15,0 4-2 0,0 1 0 16,0 0 3-16,-4-5-3 0,2-2 0 16,0-3-1-16,0-2 0 0,0-8-1 0,0-2 2 15,2-5-2-15,0-4 1 0,0-4 1 16,0-3-1-16,0-3-1 0,0-1 0 15,0 0-1-15,0 0 5 16,0 0-1-16,0 0-2 0,0-1-2 0,0-7-4 16,0-2-22-16,0-4-14 0,6-1-31 15,5-3-20-15,3-5-83 0</inkml:trace>
  <inkml:trace contextRef="#ctx0" brushRef="#br0" timeOffset="504">647 216 3 0,'2'0'-3'15,"-2"0"11"-15,0 0 124 0,0 0-41 16,0 0-58-16,0-2 4 0,0 1 2 15,0 0-5-15,0-2-11 0,0 1-5 0,-2 1-4 16,2-2-1-16,-4 1 12 0,4-1-7 16,0 0 0-16,0-1-3 15,0 0 6-15,-2-2 1 0,0-1 1 16,1 0 0-16,-3 1-2 0,0-1-1 0,0 0-3 15,-4-1-5-15,1 0-3 0,-6-1 2 16,-1 3-4-16,-5 0-3 0,0 3-2 16,-2 2 1-16,-4 1 1 0,2 0-4 15,-3 5 2-15,-3 6 0 0,2 5 0 16,1 4-2-16,3 4-1 0,5 3 1 0,5 4-1 15,2 2-1-15,5 0 1 0,2 0 2 16,4 2-1-16,0-1-2 0,0-4 0 16,8-1 4-16,7-6-3 15,4-4-1-15,10-3 1 0,1-1 3 0,5-4-2 16,-1-4 0-16,2-4-1 0,2-3 3 15,1 0-1-15,-1-3 0 16,-2-4-1-16,2-4 2 0,-5-4 0 0,-9 2 0 16,1-3 1-16,-8-3 9 0,0-3 2 15,-3-1 1-15,-3-6-1 0,-3-3 5 16,-4-2-10-16,-4-7-2 0,0 0 1 0,0-1-7 15,-8 0 2-15,-3 7-1 0,-3 2-2 16,-7 7 5-16,2 7-4 0,-6 3-3 16,-5 8-2-16,-1 7 1 15,-1 1-7-15,1 12-16 0,7 10-20 0,-1 4-27 16,-2-2-61-16,2 0-289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29.1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59 556 101 0,'0'0'31'0,"0"-1"0"15,0 1 15-15,-2-4-1 0,0 2-15 16,0 1-10-16,2-1 2 0,0 2-3 16,0-1-4-16,-2 1 0 0,-2 0-3 15,4 0-1-15,0 0-5 0,-2 0 1 16,2 0-5-16,-3 0 1 0,1 0 2 15,0 0 3-15,0 0-7 0,0 2 1 16,-2-1-1-16,4-1 2 0,-2 1-1 0,0-1 0 16,-2 0 0-16,4 4 0 0,0-4 9 15,0 0 4-15,0 2 5 0,0-2 2 16,0 0 1-16,0 0 0 0,0 0-2 15,0 0 1-15,0 0-2 0,0 0-6 16,0 0-2-16,0 0-4 0,0 0 1 0,0 1-4 16,0 0-4-16,0 4 0 15,0 5 0-15,0 2 6 0,0 5-3 16,0 2 0-16,0 3 2 0,0 1-5 15,0 3 4-15,0 0-4 0,-1 0 3 16,1 2-3-16,0-3-1 0,0 1 2 0,0 0 1 16,0-2-3-16,0 4 1 0,0-2-1 15,0-3 13-15,0-1-11 0,1-6-2 16,3-2 2-16,0-3-1 0,0-3-1 15,0 0 0-15,-4-4 0 0,2 0 1 16,-2-4-2-16,0 0 0 0,2 0-4 0,1 0-8 16,1 0-10-16,2-2-7 15,0-7-17-15,1-4-21 0,-3-5-45 16,4-1-190-16</inkml:trace>
  <inkml:trace contextRef="#ctx0" brushRef="#br0" timeOffset="576">641 720 189 0,'0'-3'58'0,"0"0"11"16,0-2-16-16,0 0-4 0,-2 0-4 15,-2 2-12-15,2-2-1 0,-8 0-9 16,3 1-1-16,-5 0-1 0,1 1-8 0,1 0 1 15,-1 0 1-15,-2 0-1 0,-1 1-2 16,-1 2-1-16,-4 0 2 16,0 0-6-16,-2 5 1 0,0 5 1 15,-4 2-3-15,2 1 2 0,6 3-3 0,-2 0 1 16,6 4-2-16,-1 2 0 0,7 1-2 15,-1 3 0-15,6-2-2 0,0 0 0 16,2 3 3-16,0 1-3 0,4-5 0 16,9 1-2-16,3-4 2 0,1 1 1 15,6-2-1-15,1-2 0 0,7 0 3 0,3-7 0 16,6-5-4-16,4-4 1 0,2-1 2 15,-2-2-1-15,4-11 1 0,-6-3-2 16,-2-3 1-16,-4-2 0 16,-7-2 0-16,-7-1-1 0,-4-1 1 0,-7 0 1 15,1-2 0-15,-5-3-1 0,-3 1 0 16,-4-3 1-16,0-4-2 0,0 0 0 15,-8-3 1-15,1 5-1 0,-5 2-1 16,-3 10 1-16,-6 8 1 0,-6 4 0 16,-7 7-3-16,-4 3 1 0,-2 3 1 15,2 12 0-15,3 3-1 0,10 2-1 0,8 2-3 16,8 0-17-16,-1 2-15 0,6 1-17 15,-1-3-30-15,-1-3-84 0,0-1-229 16</inkml:trace>
  <inkml:trace contextRef="#ctx0" brushRef="#br0" timeOffset="3229">870 24 68 0,'-6'2'52'0,"4"1"-21"16,-2-1 12-16,0 1 6 0,1-1 3 15,-1-1-11-15,2 2-2 0,0-3-4 16,0 0 1-16,0 0 1 0,2 0-6 15,0 0-4-15,0 0-2 0,0 0-4 16,0 0-2-16,0 0-4 0,4 0-5 16,5 0 8-16,9-3 2 0,-1-2-3 15,4-1-4-15,-2 0 1 0,2-1 2 16,4 2-2-16,-6 1-6 0,2 2 0 15,-4 2-4-15,-2 0 0 0,-3 0-4 0,-1 9 1 16,-3 1 0-16,-3 1-1 0,-1 3 0 16,-4 3-1-16,-2 3 3 0,-13 3 0 15,-4 1-2-15,-2 1-4 0,-6-1-2 16,4-1-1-16,-1-2 0 0,-5 2 2 15,-2-2 0-15,1-1 1 0,3-5 2 16,6-7 1-16,4-1 2 0,7-7-1 16,3 0-2-16,1 0 1 0,6 0 2 15,0-4 0-15,0-2-3 0,8-2 0 16,5 1 2-16,2 2 1 0,1 3-3 15,-1 2 3-15,4 0 2 0,-2 0 1 0,2 2-3 16,0 4 0-16,-5 0-2 0,-1 3 2 16,0 1-1-16,-1 1-1 0,1 0 2 15,-5 0-2-15,1 0-10 0,3 0-11 16,1 2-8-16,4-2-14 0,-1-4-41 15,3-5-47-15,-2-2-225 0,2 0 303 0</inkml:trace>
  <inkml:trace contextRef="#ctx0" brushRef="#br0" timeOffset="3946">1686 463 8 0,'-5'5'134'16,"1"-5"25"-16,-2 1-91 0,2-1 7 16,2 0-14-16,0 1-8 0,2-1-9 0,0 0-16 15,0 0-10-15,2 0-1 0,6 0 0 16,7 0 8-16,4 0-3 0,4 0-1 15,8 0-9-15,-3-3 1 16,7-2-3-16,-3 1-3 0,-1 0-2 0,-1 2-3 16,-5 2-3-16,-6 0 1 0,-4 0 1 15,1 6-5-15,-5-1-6 0,-3 1-6 16,-4-1-1-16,-4 3-7 0,0 0 0 15,0 1-3-15,-12 1-12 0,-3-2-14 16,0 2-24-16,-5-2-63 0,-4 0-139 0</inkml:trace>
  <inkml:trace contextRef="#ctx0" brushRef="#br0" timeOffset="4109">1639 721 408 0,'0'2'103'0,"2"-2"-55"0,9 0-4 15,8 0 15-15,8 0-10 0,7-8-24 16,6 2-8-16,4-4-3 0,4 0-8 15,1 2-3-15,3-1-5 0,-1 1 3 0,1 3-14 16,-4 3-27-16,-6 1-29 0,-6 1-40 16,-11 0-239-16</inkml:trace>
  <inkml:trace contextRef="#ctx0" brushRef="#br0" timeOffset="6717">2717 343 8 0,'2'0'25'0,"-2"-3"117"15,0 0-71-15,0-3-10 0,0 4-8 16,0 0-6-16,0 1 1 0,0-1-10 16,0 0-5-16,0 0-6 0,2 0 1 15,-1-1-4-15,5 2 1 0,-4-2-1 0,-2 3-3 16,0 0 1-16,0 0-8 0,0 0-5 15,0 0 0-15,0 4 0 0,0 9-4 16,0 5 11-16,-4 5-2 0,0 1-7 16,3 2-3-16,-3 1 0 0,2 0 0 15,0-1 1-15,-2-1-1 0,2 0-6 16,0-2 5-16,0 3 1 0,-3-3-4 15,1-1 1-15,0-3 3 0,4-3-2 16,0-3-2-16,0-2-2 0,0-1 2 16,0-2-1-16,6-2-8 0,3 0-9 0,1-2-11 15,1-1-15-15,1-2-19 0,-5-1-17 16,1 0-69-16,0-1-222 0</inkml:trace>
  <inkml:trace contextRef="#ctx0" brushRef="#br0" timeOffset="7173">3228 510 132 0,'4'-9'188'0,"-2"-3"-126"15,-2 1-22-15,0-1 1 0,-4 0 2 16,-2 1 1-16,1 1-11 0,-3 2-7 15,0 2-8-15,1 1 2 0,-5 3 0 16,3 1-2-16,-1 1-3 0,-5 0-1 16,0 7-2-16,-5 5 0 0,-1 4 0 0,4 0-5 15,-2 2 1-15,4 0 1 16,2 1-7-16,1 1 1 0,6 2 0 15,1 1 0-15,5 2-4 0,0-2 1 16,0 0 1-16,13-4 0 0,6 0 0 0,4-3-1 16,2-3 1-16,7 0-1 0,-1-4-1 15,5-2 2-15,0-4 1 0,2-3 0 16,-1 0-2-16,-3-6 1 0,0-4 0 15,-5-6 0-15,-4 0-1 0,-6-2 1 16,-6-2 2-16,-3 0-3 0,-6 1 1 0,-4 0 1 16,0-1 2-16,0-3-1 0,-8 1-3 15,-5-6 2-15,-3-2 0 16,1-3-3-16,-4 0 2 0,6 5-1 15,3 8 0-15,3 8 0 0,1 6-1 0,4 4 1 16,2 2-2-16,-2 5-5 0,0 8-13 16,2 3-8-16,0 5-10 0,2 0-14 15,8-1-23-15,-5-3-75 0,3-3-239 16</inkml:trace>
  <inkml:trace contextRef="#ctx0" brushRef="#br0" timeOffset="7564">3831 494 169 0,'0'-9'228'15,"0"-3"-176"-15,-10 1-6 0,-1-1-1 16,-2 1-4-16,-1 1-6 0,1 1-12 16,0 3-6-16,1 0-5 0,-1 6 2 15,1 0 1-15,1 0-3 0,-4 7-3 16,1 8-3-16,-1 3-1 0,-2 4-1 0,2 3-2 15,5 0-1-15,2 1 1 0,5 3-2 16,3 1 1-16,0-2 0 0,5-2-1 16,9 0-2-16,3-4 2 0,4-1-3 15,6-6 3-15,1-2 1 0,7-4-6 16,-1-3 4-16,4-6 1 0,2 0-1 15,-2-4 1-15,0-7 0 0,-3-2 0 16,-7-4 1-16,-5 1-1 0,-6-3 5 16,-5 2-1-16,-4-4 5 0,-7-1 5 15,-1-2 4-15,0-3-5 0,-7 0-4 0,-10-3-4 16,-2-2-2-16,-8-1-1 0,-2 1-1 15,-1 4 0-15,-7 12 0 0,1 7-2 16,-2 9-2-16,0 2-1 0,5 14 3 16,3 5-8-16,9 3-28 0,2 0-14 15,4-4-31-15,-3-1-130 0,1-1-203 16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44.6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0 463 72 0,'4'0'170'0,"-4"0"-53"0,0 0-54 16,0-4 8-16,0 0-19 0,1 1-1 15,1-1-19-15,-2 3-6 0,0 1-4 0,0 0 1 16,0 0 1-16,2 0-8 0,-2 0-2 15,0 0 2-15,2 0-1 16,-2 0-4-16,2 0-5 0,-2 0 0 16,0 0-1-16,2 0-1 0,0 0-2 0,2 10 5 15,1 0 1-15,-3 3-3 0,-2 3-1 16,2 3-1-16,0 3 3 0,-2 4-4 15,2 6 17-15,-2-3-19 0,0 6 3 16,0 1-4-16,0 3 2 0,0 0-1 16,-6 1 5-16,1-3-2 0,1-1-1 0,0-5-1 15,2-1 0-15,2-2 0 0,0-5-2 16,0-6 2-16,0-5-1 0,4-6-13 15,4-5-12-15,1-1-14 16,1 0-4-16,3-9-14 0,-2-6-10 0,1-5-58 16,-6-3-248-16,3-3 250 0</inkml:trace>
  <inkml:trace contextRef="#ctx0" brushRef="#br0" timeOffset="489">511 676 2 0,'0'-2'6'0,"0"-2"217"16,0-2-135-16,0 2-10 0,0-2-9 15,-2 2-16-15,0 1-10 0,-2-2-15 16,3 3-2-16,-5-1-5 0,-4 3-4 15,1 0 0-15,-6 0-4 0,-1 2 1 16,-3 6-2-16,0 2 5 0,2 1-2 0,-2 2-6 16,2 2 1-16,1 1 3 0,5 1-7 15,-1 3-4-15,3-1 2 0,7 2-2 16,-4 1-2-16,6 1 0 0,0 0-1 15,0-1 2-15,8 1-2 0,1-3 2 16,5-3-1-16,3-1-1 0,6-3 2 16,6-2-5-16,5-2 1 0,6-5 6 15,2-4-4-15,2 0-1 0,4-2 2 16,-5-9 1-16,5-2-2 0,-4-3-3 15,-2-2 3-15,-4-1-1 0,-11-2 2 0,-8 2 2 16,-8-1-2-16,-5 0 0 0,-6-2 2 16,0-4 0-16,-6-2-1 0,-7-5 3 15,-4 1-2-15,-4 0-1 0,-6 2-2 16,0 2 2-16,-3 4-1 0,3 6-1 15,2 6 1-15,4 5-9 0,4 5 14 16,8 2-4-16,3 0-1 0,-2 0-3 16,6 8-19-16,1 0-14 0,-1 0-10 15,2-4-23-15,-2 2-162 0,0-5-146 16</inkml:trace>
  <inkml:trace contextRef="#ctx0" brushRef="#br0" timeOffset="1341">816 10 9 0,'-1'0'18'0,"-3"0"182"16,0 0-141-16,2 0 15 0,2 0-11 0,-4 0-16 15,4 0-4-15,0 0-10 0,-2 0-3 16,2 0-7-16,0-1-4 0,0 1-2 15,0 0-5-15,8 0-5 0,7-3 7 16,4 2 1-16,2 0-5 0,4 1-5 16,0 0 1-16,2 0 2 0,-1 0-3 0,-5 2-1 15,-4 5-3-15,1 2 1 0,-11 0-4 16,-3 0 4-16,0 2-2 15,-4-2-2-15,0 1 3 0,-6 0-1 16,-3-1 1-16,-5 3 1 0,-3-1-4 0,0 2 1 16,0-3-2-16,-4 1 2 0,4 0-1 15,-1-3 0-15,7 0 0 0,3-4 3 16,4-1-1-16,3-2-1 0,1-1 0 15,0 0-1-15,1 0-1 0,11 0 1 16,3 0 2-16,6 0-1 0,0 0-2 0,0 0-2 16,0 0-3-16,4 0 3 0,-6 2-1 15,0 3 1-15,-2 0 2 0,-3 1 3 16,-5-1 0-16,-5 1-2 15,0-1 1-15,-4 2 2 0,0-1-1 0,0 1 1 16,-6 0-1-16,-2 1 3 0,1 0-1 16,-3 0-1-16,-3 1 0 0,0-1 6 15,-1 1-1-15,-1 0 6 0,2-1-2 16,-3-2-5-16,3 0 1 0,0 0-5 15,-5 0 0-15,7 1 0 0,-2-1-3 0,1 2 3 16,6-3-1-16,5 0-6 0,1 0-18 16,0-1-21-16,1-1-26 0,9-3-93 15,0 0-227-15</inkml:trace>
  <inkml:trace contextRef="#ctx0" brushRef="#br0" timeOffset="1870">1530 391 14 0,'0'2'254'15,"0"0"-168"-15,0-2-16 0,0 1 1 0,0-1-10 16,0 1-18-16,0-1-15 0,0 0-2 15,0 2-7-15,6 0 2 0,7-1 7 16,4 1-1-16,8-2-7 0,0 0-7 16,5 0-1-16,3 0-4 0,1-2-3 15,1-1-3-15,-5 2-1 0,1-1 1 0,-7 2-2 16,-3 0-4-16,-5 0-7 15,-3 0-8-15,-7 1-13 0,-6 6-14 16,0 3 1-16,-8-1-22 0,-7-2-99 16,-6 0-195-16,2-1 318 0</inkml:trace>
  <inkml:trace contextRef="#ctx0" brushRef="#br0" timeOffset="2033">1519 639 178 0,'0'3'263'15,"3"-3"-212"-15,11 2 3 0,3-2 5 0,6 0-10 16,2 0-13-16,5 0-18 15,5-5-7-15,1 1-8 0,-4 0-2 16,3 3-1-16,-1 1 0 0,0 0-18 16,-1 0-39-16,1 0-95 0,0 0-281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8:47.7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 0,'0'1'100'0,"0"-1"89"15,0 0-135-15,0 0 11 0,0 0-12 16,0 0 2-16,0 0-10 0,0 0-16 16,0 0-9-16,0 0 2 0,2 0 0 15,2 0-10-15,0 0 5 0,1 0 1 0,-1 0-3 16,2 0-4-16,-2 7-1 15,0 3-3-15,1 3 3 0,-3 3-5 16,2 5 0-16,0 0 0 0,-4 4-3 16,0 0 1-16,0 1-2 0,0 3 2 0,-8 0-1 15,1 2 0-15,-1-4-1 0,0-4 4 16,3-3-3-16,3-1-2 0,-2-6-1 15,0-1 2-15,4-3 9 0,0-4-18 16,0 2-9-16,0-1-3 0,0-4-11 16,12-2-14-16,1 0-18 0,4-15-40 0,-2 0-132 15,3-3-13-15</inkml:trace>
  <inkml:trace contextRef="#ctx0" brushRef="#br0" timeOffset="491">533 132 111 0,'0'-5'181'0,"-4"0"-137"16,-2 0 29-16,0 1-19 15,1-2-5-15,-1 3-12 0,-2 1-9 16,2 0 4-16,-5 0-8 0,0 1 3 0,-3 1-7 16,-1 0 0-16,-4 0 4 0,0 0-9 15,-2 1 1-15,0 5 0 0,2 4-6 16,0 2-2-16,2-1-2 0,1 5-1 15,1 0-6-15,4 1 2 0,3 3-1 16,2 0 1-16,6 1-2 0,0 1 0 0,2-3 1 16,10 0 1-16,5-2-2 0,8-1 2 15,3-4-6-15,5-2-1 0,5-2 9 16,2-3-15-16,7-2 8 15,3-3 3-15,-4-2 2 0,-2-9-6 0,-6-2 4 16,-2-1-12-16,-9-1 18 0,-4-3-3 16,-10 1 2-16,-5 0-2 0,-6 0-2 15,-2 1 2-15,0-4 0 0,-8 0-1 16,-3-1 2-16,-1-2 0 0,-3-1 2 15,2 1-3-15,1 1-2 0,-3 4-1 0,5 4 3 16,3 8 1-16,-1 3-2 0,0 3-2 16,1 0 1-16,-1 3-3 0,2 7 0 15,3-2-9-15,-3 3-18 0,6 0-31 16,-2-1-46-16,0-3-62 0,-2-2-217 15</inkml:trace>
  <inkml:trace contextRef="#ctx0" brushRef="#br0" timeOffset="1088">1126 92 265 0,'-8'-10'75'0,"-3"3"-21"16,1 1 5-16,-3 2-12 0,0 1-1 16,-1 3-13-16,5 0-8 0,-5 0-5 15,1 0-3-15,0 7-3 0,-1 3-1 0,-1 3 0 16,2 2-3-16,3 3-3 0,1 4-5 15,3 1 2-15,4 1-2 0,2-1-1 16,0 3-2-16,2 0 2 0,9-3 0 16,5 0 2-16,3-5-5 0,4-3 3 15,5-6-1-15,1-1-6 0,7-4 8 0,0-4-15 16,3 0 9-16,-1-3 1 15,-4-9-5-15,-2-4 3 0,-5-2-4 16,-6-1 16-16,-6-1-4 0,-5 0 0 16,-6-1 5-16,-4-1 8 0,0 1-1 0,-2-1-2 15,-11-1 1-15,-3 0-5 0,-3 1-4 16,0 2-2-16,2 8-2 0,0 4 0 15,1 8-2-15,3 0 1 0,2 4 0 16,3 7-6-16,0 2-19 0,5 1-16 16,1-1-29-16,2-3-49 0,0-2-252 0,0-2 254 15</inkml:trace>
  <inkml:trace contextRef="#ctx0" brushRef="#br0" timeOffset="1592">1857 108 22 0,'-6'-4'266'0,"-3"-2"-199"15,1 0-7-15,-4-1-8 0,1 2-1 16,-4 0 1-16,-1 2-6 0,-3 3-15 15,-2 0-6-15,0 0-6 0,-1 0 0 0,1 9 2 16,-2 3-4-16,4 2-8 0,3 3 2 16,1 0-5-16,5 4-1 0,5 2-4 15,1 2-1-15,4 0 1 0,0 0 1 16,6 0-2-16,9-1-2 0,6-2 3 15,4-5 0-15,5-2-5 0,5-3 7 16,5-5-10-16,2-1 5 0,3-6-2 16,1 0 3-16,-4-12 2 0,-2-1-1 15,-3-4 0-15,-7-2-14 0,-3-1 21 16,-6-3 7-16,-4-2-4 0,-8 1 5 15,-7 0 0-15,-2-3 1 0,-9 2-4 0,-8-1-3 16,-6-3-1-16,-6 2-6 0,-5 3 0 16,-4 3-3-16,-2 7 2 0,-2 6-2 15,5 6-2-15,13 2-3 0,10 6-9 16,5 9-25-16,1 3-21 0,-3 0-56 15,-5-2-76-15,1-2-221 0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18.9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0 346 10 0,'0'0'-8'16,"2"0"252"-16,0 0-162 0,-2 0-23 15,0-2-4-15,0 2-2 0,0-3-4 16,0 2-17-16,0 1-4 0,2-1-1 15,0 1-3-15,-2 0-5 0,4 0-6 16,-4 0 4-16,4 0 3 0,-1 0-1 0,-1 0-7 16,-2 0 0-16,2 7-2 0,0 4 1 15,-2 5-5-15,2 5 1 0,-2 7-4 16,0 2 1-16,0 5 0 0,0 2-3 15,0 2 0-15,2-1 1 0,0-3-2 16,0-2 1-16,-2-2 0 0,0 0 0 0,0-6-2 16,0-3 1-16,0-2 1 15,0-3-1-15,0-3-5 0,2-4 0 16,0-5-5-16,3-1-10 0,-1-4-9 15,6 0-5-15,1-1-17 0,0-7-27 0,1-9-28 16,-3 0-132-16</inkml:trace>
  <inkml:trace contextRef="#ctx0" brushRef="#br0" timeOffset="436">668 512 11 0,'0'-4'288'0,"-6"-2"-232"16,-7 2-10-16,2 0 21 0,-3 1-19 16,1 2-11-16,-1 1-9 0,-1 0-6 15,0 0 0-15,-2 4-3 0,-2 4-1 16,2 3 1-16,-3 2-2 0,1 3-2 0,2 4-5 15,2 0 2-15,2 2-4 0,5 2-3 16,2 1-3-16,2 1-3 0,4 2 6 16,0-1-5-16,0-1-2 15,12 0 3-15,3-4 1 0,4-3-2 0,2-3-3 16,6-5 3-16,2-3 2 0,3-2-3 15,4-6-3-15,2 0 3 0,1-8 3 16,-1-5-3-16,-4-4 2 0,-3-2-3 16,-3-2 4-16,-11 1-2 0,-1-2-1 15,-7 1 2-15,-5-1 3 0,-4-1-3 0,0-2-1 16,0-2 1-16,-8-4 4 0,-3-4-5 15,-6-2 0-15,3 2 0 0,-3 2 2 16,2 9-4-16,0 7 3 0,3 10-1 16,5 3 0-16,-1 4-7 15,2 0-12-15,4 3-15 0,0 5-18 16,2-1-33-16,-5-3-83 0</inkml:trace>
  <inkml:trace contextRef="#ctx0" brushRef="#br0" timeOffset="839">992 0 73 0,'4'0'172'16,"-4"0"-54"-16,0 0-67 0,0 0 16 0,0 0-9 15,0 0-20-15,-4 0-17 0,-3 5-4 16,-5 8-3-16,-1 6 6 0,0 1-9 15,-3 6 2-15,-1-1-5 0,4 1 4 16,-2 2-2-16,3-3-2 0,5-3-1 16,3 0-3-16,4-6-4 0,0-3 1 15,4-3-1-15,7-4 0 0,4-3 3 16,4-3-1-16,2 0-2 0,2 0 0 15,0 0 1-15,4-3-1 0,-2-3-1 16,-2-1-3-16,-1 0 4 0,-2-1-7 0,-3 0-3 16,-4 2-4-16,-2 1-5 0,-3 1-1 15,-2 0-6-15,-2 3 1 0,-4-1-11 16,0-1-17-16,0 1-27 0,0-5-72 15,0 0-117-15</inkml:trace>
  <inkml:trace contextRef="#ctx0" brushRef="#br0" timeOffset="1073">1101 83 80 0,'2'10'360'0,"2"2"-293"15,-4 4 0-15,0 4-1 0,0 1-13 0,0 2-26 16,-2 1-16-16,-4 1-6 0,3 0 1 16,-1-2-5-16,4 1-1 15,0-2-1-15,0 0-12 0,2-2-17 16,9-1-22-16,2-5-30 0,3-5-44 15,-3-3-294-15</inkml:trace>
  <inkml:trace contextRef="#ctx0" brushRef="#br0" timeOffset="1397">1679 308 248 0,'0'0'165'15,"0"0"-97"-15,0 0 2 0,0 0-22 16,14 0-6-16,3 0-15 0,6-2-13 16,0 1-3-16,2-1-5 15,-3 2-5-15,5 0 1 0,-6 0 0 0,0 0-3 16,-4 0-6-16,-5 0-17 0,-5 3-2 15,-3 2-26-15,-2-1-40 0,-2-1-93 16</inkml:trace>
  <inkml:trace contextRef="#ctx0" brushRef="#br0" timeOffset="1568">1519 564 66 0,'0'5'397'0,"15"-5"-367"15,3 0 40-15,8 0-25 0,3 0-8 16,5 0-20-16,6-3-12 0,4-1-2 15,-2 1-1-15,8 0-12 0,-1 3-22 16,3 0 4-16,3 0-71 0,-1 0-172 16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21.5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35 188 0,'4'0'100'0,"-4"0"-33"0,0 0 5 16,3 0-13-16,-1 0-5 0,0 0-6 16,0 3-8-16,0 1-1 15,0 1-9-15,-2 3-4 0,0 4 1 0,0 2-2 16,0 3-8-16,0 1-4 0,-4 1-5 15,-4 4 0-15,3-1-3 0,-5 0-6 16,5 1 3-16,-1-1 1 0,0 0-2 16,4-2-2-16,2 0 0 0,0 2 2 15,0-3-5-15,0-2 3 0,0-2-5 0,0-7-11 16,6-1-6-16,0-3-13 0,3-4-14 15,4 0-34-15,3-5-29 0,-3-9-181 16</inkml:trace>
  <inkml:trace contextRef="#ctx0" brushRef="#br0" timeOffset="424">629 63 23 0,'0'-7'267'16,"0"0"-201"-16,-2 2-8 0,-7-2-5 16,-3 2-1-16,-3 1-10 0,-2 4-7 15,-2 0-9-15,-2 0 4 0,3 8-5 16,-3 4-4-16,4 1 0 0,2 5-9 15,0-2-2-15,1 2-3 0,3 3-4 16,3 0-1-16,6 2-3 0,2 0 2 0,0 1 1 16,2-2-3-16,10-2-2 0,1 0 0 15,8-3-6-15,2-4-7 0,4-3 4 16,7-3-6-16,8-2 11 0,6-2 7 15,1-3 0-15,-1-3 0 0,-10-9-1 16,-9-3 2-16,-2-2-1 0,-8-1-1 0,-6-2 6 16,-7-1 0-16,-4 0 4 15,-2-2 1-15,-6 1 2 0,-7 3-3 16,-3-4-1-16,-1-1-4 0,0-1-3 15,0 0-1-15,-2 5 2 0,1 6-2 16,3 6-2-16,6 6-3 0,5 2-15 0,4 5-23 16,0 7-21-16,0-2-65 0,0 0-226 15</inkml:trace>
  <inkml:trace contextRef="#ctx0" brushRef="#br0" timeOffset="1668">1303 120 158 0,'1'0'77'0,"-1"0"-17"0,0 0-14 16,0 0-6-16,0 0 2 0,0 0-12 15,0-3-10-15,0 1 0 0,0 0 4 16,0 0-4-16,0 0 0 0,0 1-5 0,0 0 5 16,0 1-2-16,0-2 0 0,-1 0-5 15,-3 0 0-15,-4 0-2 0,4 2-4 16,-3 0 0-16,-3 0 1 0,-1 0 2 15,1 0-3-15,-3 0-1 0,-2 2 4 16,1 2-1-16,1 4-2 0,1 0-1 0,-1 0 1 16,-2 1-1-16,5 0-1 15,-1 3-4-15,5-1 3 0,0 5 0 16,4 0-3-16,2 0-2 0,0-2 2 15,0 4 1-15,8-1-2 0,3 0-2 0,5-2 3 16,1-3 1-16,6-2-3 0,0-3-2 16,5-4-1-16,-1 0 1 0,2-3-8 15,1 0 1-15,-1 0 0 0,1-6 9 16,-5-4 0-16,0-2-1 0,-2-1 2 15,-6-1 2-15,-4 0-2 0,-7-1-1 0,-2-1 2 16,-4 2 4-16,0-2-4 0,-6 0 0 16,-3-2 4-16,-5 1-2 15,3-5-2-15,-1 0-2 0,1 2 3 16,3 2 1-16,3 7-3 0,1 2-1 0,-2 2 1 15,2 4 1-15,-1 2-4 0,-1 1-4 16,2 0-8-16,0 4-18 0,0 1-20 16,-1 2-20-16,3-1-24 0,-8 0-162 15</inkml:trace>
  <inkml:trace contextRef="#ctx0" brushRef="#br0" timeOffset="2301">1925 125 91 0,'3'-3'130'0,"1"-1"-83"0,-4-1 5 16,0 2-2-16,4 0 7 0,-4 0-16 15,0 0-7-15,0 0-4 0,0-1-4 16,0 1-7-16,-6 1 2 0,-5 2-5 16,-1-1-5-16,-3 1-1 0,0 0 2 15,2 0 3-15,-7 0 0 0,5 0-3 16,-6 1-3-16,0 1 3 0,0 4 0 15,2-1-1-15,0 5 0 0,2 1 0 16,2 1 1-16,3 4-6 0,3 1-5 16,1 3 4-16,2 2-3 0,6 0-3 0,0 0 0 15,14-1 2-15,5-1-1 0,6-3-5 16,3-2 1-16,3-4-5 0,1-5 0 15,2-5-1-15,3-1-2 0,-3 0 3 16,-1-1 4-16,-7-9-2 0,-1-3 1 16,-4-1 6-16,-6-2 1 0,-1-2 0 15,-9 1 1-15,-3 0 1 0,-2 1 6 16,0-2-6-16,-7 1 2 0,-5-3-2 15,1-2-1-15,-5 0-2 0,1-3-2 16,-2 1 2-16,4 0-2 0,1 7-10 0,5 9-8 16,1 6-17-16,6 2-43 0,0 0-52 15,-4 1-225-15</inkml:trace>
  <inkml:trace contextRef="#ctx0" brushRef="#br0" timeOffset="3656">2486 122 254 0,'2'0'44'0,"-2"0"3"0,0-6-1 16,0 1 4-16,0 1-6 0,0-1-17 0,0-1-9 16,-6 1-2-16,-2 0 1 0,1-1 3 15,-3 3-7-15,0 1 2 0,-1-1 2 16,-2 3 4-16,-1 0-5 0,1 0 0 15,-6 0 2-15,4 3-5 0,-3 3 1 16,-1 2-1-16,0 2 0 0,4 3-2 16,2 3 0-16,1 3-5 0,5 3 1 15,-1 0-6-15,6 2-1 0,2 3 0 16,0-2 2-16,15 0 0 0,4-3-2 15,6-1-3-15,0-5 2 0,5 0-6 0,3-3-1 16,-3-4 5-16,5-5 2 0,-3-4-7 16,-1 0 3-16,-3-3 1 0,1-7 3 15,-4-3 2-15,-4-3-2 0,-2 0 3 16,-8-1 1-16,-1-3 3 0,-6 0 2 15,-4-2 2-15,0 0-2 0,0 0 1 16,-12-3-6-16,-5 1-1 0,-2-5 1 16,-4 0-2-16,-2 0-4 0,0 2 0 15,3 5 0-15,-1 5-5 0,6 9-7 16,1 8-11-16,7 0-21 0,1 13-34 15,-5 0-50-15,-4 1-345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9:29.5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0 24 0,'0'0'86'0,"0"0"-50"0,0 0-13 16,0 0-5-16,0 0 4 0,0 0 4 16,0 0-6-16,0 0-1 0,0 0 2 15,0 0-2-15,0 0 0 0,0 0-4 16,0 0 5-16,0 0 0 0,0 0-1 0,0 0-5 15,0 0 1-15,0 0 1 0,0 0-1 16,0 0-9-16,0 0 0 0,0 0-2 16,-2 0-2-16,0 0-2 0,2 3-1 15,0 1 2-15,0 1 1 0,0 3-2 16,0 1 4-16,0 2 0 0,0 0-2 15,2 2 0-15,0 0-1 0,-2 1 1 16,0 0-1-16,0 0-2 0,0-1 2 16,-5-1-1-16,-1 3-8 0,0-3-13 15,-2-1-14-15,-5-3-44 0,-4-2-178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17.8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177 277 33 0,'2'-3'82'15,"-2"-2"154"-15,0 1-205 0,0 1 2 16,0-1 16-16,0 1 0 0,0 3-7 0,0-2-14 15,0 1-6-15,0 1 0 0,0 0 0 16,0 0-1-16,0 0-5 0,0 0-1 16,0 0-2-16,0 1-3 15,0 10-8-15,0 3-2 0,0 8 7 0,2 11 0 16,2 4-4-16,-4 4-1 0,4 2 3 15,-3 0-4-15,1-1-1 0,0-1 0 16,2-2 3-16,-2-2-2 0,2-4-2 16,0-6 1-16,-1-1-3 0,3-9-10 15,-2-5-16-15,2-3-9 0,3-5-15 0,1-4-14 16,-1-12-11-16,-3-10-135 0</inkml:trace>
  <inkml:trace contextRef="#ctx0" brushRef="#br0" timeOffset="347">49 84 396 0,'-13'0'87'0,"-2"0"-58"0,5 0-8 16,2 0 29-16,5 0 1 0,3 0-23 0,0 5-27 15,2 10-8-15,7 8 12 0,6 9 8 16,8 1-12-16,2 4-1 0,7 1 2 15,5 2 1-15,-1 4-1 0,4 1 1 16,2-1-2-16,-4-3 0 0,-2-1 0 16,-3-2-5-16,-6-3-1 0,-6-1 0 15,-4-3 2-15,-6 0-3 0,-5-5 1 16,-6-1 6-16,0-5-1 0,-4 0 1 15,-5-1 2-15,-5-3 6 0,-3-2-6 16,-2-2 4-16,-2-1 7 0,-4-1 0 0,2-1-3 16,0-2-8-16,0-1 1 0,8-3 1 15,2-1-5-15,5 0 1 0,4-2-1 16,4 0-1-16,0 0-5 0,0 0-19 15,4 0-14-15,10 0 1 0,7-2-8 16,0-11-39-16,1-1-132 0,-1-4-27 0</inkml:trace>
  <inkml:trace contextRef="#ctx0" brushRef="#br0" timeOffset="585">753 548 64 0,'0'0'383'0,"0"0"-320"0,0 3-21 15,0 4 4-15,-5 6-16 0,1 3 5 16,0 2-12-16,-2 3-13 0,2 1-4 0,-1 2 1 16,5 2-6-16,-4-3 2 15,4-1-1-15,0-2-2 0,0-3-4 16,9-1 2-16,1-2-5 0,3-4-22 15,4-4-7-15,4-3-6 0,8-3-20 0,4-11-3 16,-3-9-65-16,3-4-150 0,-3-3 224 16</inkml:trace>
  <inkml:trace contextRef="#ctx0" brushRef="#br0" timeOffset="1059">1164 533 249 0,'-4'-4'131'0,"-10"2"-69"0,1 1-3 16,0 1-4-16,-4 0-16 0,-1 1-13 16,-1 12-9-16,-2 6-7 15,-2 6-9-15,4 3 5 0,0 1 3 16,6 1-6-16,5-2-3 0,4 2-1 0,4-4 1 15,8-4 1-15,7-3-6 0,6-5-1 16,6-5-6-16,5-2 8 0,5-7-1 16,-3 0-10-16,0-8 10 0,-3-7 3 15,-4 0-6-15,-4-2 6 0,-10 1-2 16,-2 0 8-16,-9 3 0 0,0 0 3 0,-2 2 0 15,0 0-3-15,-4 1-1 0,-1 3 10 16,-1 2 0-16,2 3-1 0,-2 0-3 16,4 2 1-16,1 0-2 15,1 0-8-15,0 4-12 0,0 10 2 0,0 6 11 16,0 5-3-16,1 3-1 0,7 4 3 15,4 0 2-15,1 0 3 0,2 1-12 16,0-3 6-16,1 0 2 0,-1 1-1 16,-4-1-1-16,1-4 2 0,-6 3 2 15,-5-2-2-15,-1-2 0 0,0 0-1 0,-11-3 5 16,-2-2-3-16,-1-3 1 0,1-4 1 15,0-3 9-15,1-2 3 0,3-4 0 16,-5 0 1-16,5-1-6 0,-3-2-3 16,1 1-2-16,5-2-4 0,-3 0 3 15,3 0-4-15,2 0-1 0,-2-1 1 16,2-6-2-16,1-2-9 0,1-4-8 15,2-5-5-15,0 0-1 0,0-6-1 16,11-2-28-16,4 0-7 0,3-3-31 16,-1-3-79-16,0-1-89 0</inkml:trace>
  <inkml:trace contextRef="#ctx0" brushRef="#br0" timeOffset="1349">1591 540 23 0,'4'-1'274'16,"-2"-1"-196"-16,-2 2-48 0,2 0 23 16,-2 0 7-16,0 0-19 0,2 0-22 0,-1 0-1 15,1 5 1-15,0 4 4 0,-2 2-1 16,2 5-5-16,0 1-5 0,0 2 0 15,-2 1-3-15,2 1-4 0,-2-1-2 16,2 1-3-16,0 1-1 0,0 2 3 16,0-3 1-16,1-2-3 0,1-1 0 15,0-6 4-15,0 0-12 0,0-3-11 16,1-4-12-16,-1-1-10 0,2-4-14 15,3 0-16-15,-1-14-51 0,-4-7-140 16,-2-6 160-16</inkml:trace>
  <inkml:trace contextRef="#ctx0" brushRef="#br0" timeOffset="2207">1810 207 15 0,'2'-4'-4'0,"0"1"15"16,0 1 132-16,-2 0-70 0,2 1-40 15,-2 1-6-15,0-1-2 0,0 1 15 0,0 0-9 16,0 0-4-16,0 0-5 0,0 0 2 16,0 1 4-16,0 4-12 0,0 2-10 15,0 6 9-15,0-2-4 0,0 3-6 16,0 5 0-16,2 0-1 0,-2 3 2 15,4 4 0-15,-2 4-5 0,1 2 8 0,-1 2 0 16,-2 3-2-16,2 1-5 0,-2 2-2 16,4 2 4-16,-4 0-2 15,0-3-1-15,2-5 1 0,-2-5 0 16,0-7-1-16,2-5-2 0,-2-8 1 0,2-5 2 15,0-3-2-15,-2-1 4 0,4 0-6 16,-3 0-1-16,7-14-9 0,2-8 9 16,7-7 3-16,0 0 0 0,2 0-11 15,0 3-15-15,0 2 8 0,2 3 16 16,6 1-2-16,2 4-6 0,1 2 3 15,3 1 4-15,-1 4 3 0,-3 1-2 0,-3 4 0 16,-1 1 3-16,-2 3-1 0,-6 0-2 16,-2 0 3-16,-5 0-1 15,-2 0 1-15,-3 0-2 0,-5 2 2 16,0 0 3-16,0-2 14 0,0 1 15 0,-3-1-2 15,-5 2-23-15,-2-2-2 0,1 1 6 16,-1 2 7-16,-3 1-6 0,0 4-2 16,-3 2-3-16,-3 7 2 0,-2 4-3 15,2 2 0-15,2-1-2 0,7-4-1 16,5-3-2-16,3 0-5 0,2-2-3 0,6 1 6 15,5-2-1-15,4-3-3 0,6-5-12 16,0-4-1-16,6 0-1 16,-2-6-3-16,1-7-11 0,-3 0 3 15,-4 0 20-15,-1 1-30 0,-7 5 2 0,-1 0 8 16,-5 4 7-16,-1 3 10 0,-2 0 2 15,-2 0-4-15,0 5 1 0,0 4 22 16,0 1-4-16,0 0-2 0,2-1-2 16,4 0-1-16,-1-2-1 0,7-3-1 15,-3 0 23-15,7-4-10 0,1 0-5 0,6-11 2 16,2-6 2-16,5-5-2 0,1-3-7 15,-1-8 0-15,1-1 1 0,-3-4 1 16,-3-4-3-16,-2-2 2 16,-4-1 2-16,-6-5-4 0,-1-4-1 0,-8-3-4 15,-4-4-4-15,0 2 9 0,0 7 2 16,-2 14-4-16,-6 17 7 0,0 15 19 15,-5 6 25-15,0 5-21 0,-1 16-18 16,-1 16 5-16,0 10 1 0,-2 12-2 16,1 7 7-16,-1 4 4 0,2 2-5 0,4 1-2 15,7 0-16-15,4-5-1 0,25-5-5 16,9-8-19-16,16-11-18 0,11-11 0 15,9-10-12-15,5-13-35 0,1-9-193 16,2-1 115-16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0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113 289 11 0,'4'0'211'0,"-4"-1"-100"16,0 1-48-16,0 0 10 0,0 0-3 16,0 0-13-16,0-3-17 0,-6 1-24 15,-6 1 4-15,-3 1-1 0,2 0-7 16,-2 6-4-16,-1 3 4 0,5 2-5 15,-1 0 1-15,5 3-3 0,3 3-6 16,0 0-5-16,4 4 5 0,0 0-1 16,10 2 0-16,3 2 0 0,2 0 1 15,2-1 2-15,1 1 1 0,-1-3-2 16,-4 0 0-16,-1-2-1 0,-5-2 1 0,1-3-1 15,-6-2 1-15,-2-1 2 0,0-2 0 16,0-3 1-16,0 5 11 0,-6-2-10 16,-7 3 3-16,-4 2-3 0,-1-6 3 15,1-2-3-15,6-4 0 0,3-3-3 16,4 0-1-16,2 0-5 0,0-3-15 15,2-11-21-15,0-6-25 0,6-12-20 16,6-7-102-16,3-6-150 0</inkml:trace>
  <inkml:trace contextRef="#ctx0" brushRef="#br0" timeOffset="185">319 344 47 0,'4'6'432'0,"-2"-2"-398"0,-1 7-13 15,3 3 50-15,-4 4-3 0,0 3-27 16,0 0-23-16,2 2-6 0,-2 1-7 15,4-1-4-15,0 1-1 0,2-2 0 16,-1-1-1-16,5-2-18 0,-1-1-9 16,1-5-19-16,3-5-22 0,4-8-38 15,-3 0-100-15,1-6-4 0</inkml:trace>
  <inkml:trace contextRef="#ctx0" brushRef="#br0" timeOffset="425">649 375 96 0,'2'7'245'0,"0"-2"-187"15,-2 7-47-15,0 5 34 0,-8 4 20 16,-1 2-18-16,-1 6-26 0,-1 4-5 16,-3 8 1-16,1 2 3 0,-4 4-6 0,0 3 4 15,-1-2 5-15,-3 1-17 0,2-2 2 16,2-2-4-16,4-5-3 0,-1-3 1 15,3-5-1-15,3-2-2 0,1-8-1 16,5-4-5-16,2-7-13 0,0-7-16 16,0-2-13-16,7-2-13 0,3-2-24 0,5-16-39 15,1-7-114-15,1-7 149 0</inkml:trace>
  <inkml:trace contextRef="#ctx0" brushRef="#br0" timeOffset="720">878 350 151 0,'-6'0'363'0,"-3"-3"-336"15,-7 2-7-15,1 1 16 0,-2 0-5 16,4 4-1-16,3 2-13 0,8 4-15 0,-2 3-10 16,2 7 4-16,2 2 5 0,0 4-3 15,6-1-4-15,6 5-4 0,-1 0 5 16,2 1-4-16,3 1-4 15,-1-1 7-15,0 1 3 0,0-4 3 0,-3-1-2 16,-4-3 7-16,-5-1-7 0,-3-4 3 16,0-1 1-16,-13-2 0 0,-6-2 1 15,0-1 6-15,0-3 4 0,0 0-2 16,2-3 2-16,1-2-4 0,5-2-5 15,5-2-2-15,2-1 2 0,2 0-7 0,2-9-18 16,0-8-20-16,2-4-15 0,12-7-36 16,1-7-114-16,4-7-23 0</inkml:trace>
  <inkml:trace contextRef="#ctx0" brushRef="#br0" timeOffset="2012">1172 25 15 0,'7'-10'-2'0,"3"2"11"0,-4 3 72 16,-4 3 7-16,-1 2-64 0,-1 0-15 16,0 0-4-16,0 0 19 0,0 0 1 15,0 6 27-15,0 4 5 0,0 0-29 16,0-1-16-16,-1 0 4 0,1 1-2 15,-2-2-7-15,0 2-3 0,2 1 0 16,0 2 10-16,0 1 0 0,0 1-4 16,0 4 1-16,0 0-1 0,0 7-6 15,0 0 2-15,4 4-2 0,-4 1 0 16,0 3-1-16,0 1 0 0,0-1 0 0,0 5 2 15,-2-3-3-15,-6-2-1 0,2-1 3 16,3-1-4-16,-3-5 0 0,6-5 2 16,-2-5-4-16,2-7 4 0,0-4-6 15,0-4 0-15,0-2-2 0,2 0 1 16,7-2-2-16,5-9 3 0,-1-8 2 15,2-3-1-15,1-3-6 0,-3-1 1 16,0 0 5-16,1-1-1 0,-3 2-3 16,-1 8 0-16,-1 5 4 0,-3 4 4 15,2 3-1-15,-7 3 0 0,5 1 0 0,-2 1 2 16,4 0-2-16,3 0 1 0,2 1 0 15,6 4 2-15,-1-2-3 0,5-3 1 16,-1 0 0-16,1 0 1 0,2-2-3 16,-4-6 2-16,0-3 0 0,-4-1 1 15,-5 0 0-15,-5-1-5 0,-7 3 4 0,0 0 3 16,-5 4-1-16,-9 4 9 15,-3 2-2-15,-4 0-6 0,-2 3-5 16,0 12 4-16,0 4-1 0,2 4 2 16,4 4 1-16,0 3 2 0,4-3 0 0,3 2 0 15,6-3-6-15,4 2-2 0,0-2 3 16,10-1 0-16,5-1-3 0,4-6 2 15,10-3 2-15,5-6 4 0,3-7 3 16,3-2-8-16,-2-1 2 0,0-12-3 16,-4-3-6-16,-3-1 10 0,-3-2-4 0,-5 0 0 15,-6-1-3-15,-3 2 5 0,-7 2 3 16,1-1-1-16,-4 4 0 15,-2 4-2-15,-2 3 7 0,0 4 3 16,0 2-1-16,0 0-2 0,0 0 0 16,0 0-3-16,0 0-4 0,0 0-1 0,0 5-2 15,-6 8-1-15,2 5 6 0,-7 3-1 16,5-1 1-16,-2-1 2 0,5-2-5 15,1-4-1-15,0-1 2 0,2-4-3 16,0-1-1-16,0-5 0 0,0-1 2 16,0-1-1-16,0 0 0 0,7 0 3 0,7-1 7 15,1-11 1-15,2-5-6 0,0-3-4 16,1 1 1-16,-3 1-5 15,2 1 0-15,-2 4 4 0,-1 3-3 16,-5 1 3-16,3 2-5 0,-3 1 0 0,-5 5 1 16,0 0 1-16,-4 1-2 0,2 0 1 15,0 0 0-15,-2 5 4 0,3 1 1 16,1 1-1-16,0-1 0 0,2 1 1 15,0-2-3-15,1 1 0 0,3-1 1 16,5-2 0-16,0-3 1 0,4 0-9 0,2-1 0 16,-4-8-5-16,1-1-7 0,-5-1-8 15,-2 1 0-15,-3 0-11 0,0 0-4 16,-1 0-15-16,-1 5-9 15,-2 0-7-15,-2 5 2 0,0 0 8 0,-2 0 26 16,4 4 3-16,-1 4 41 0,3 2 26 16,0 1-22-16,0 3 25 0,5-3 9 15,2-2-27-15,5-2-14 0,3-3 6 16,-1-1 13-16,3-3-3 0,0 0-6 15,-2-3-5-15,-2-8-2 0,-5 0 12 0,-3 0 1 16,-1-1-2-16,-5-1 2 0,1-1 2 16,0 2-4-16,2 1-7 0,-1 2-5 15,1 3-3-15,-1 2-3 0,5 3 0 16,1 1-5-16,4 0 4 0,4 3 4 15,-2 9-7-15,2 3-3 0,0 2 8 16,0 1 0-16,-1 2-2 0,-1-1 2 16,-2 2 1-16,-2 1 2 0,-4-3 6 15,3 3-1-15,-7-5 5 0,-7-3 6 16,0 1 7-16,0 0 5 0,-9-1 10 0,-6-1-10 15,-8-2-5-15,-4-1-4 0,-2-2-2 16,-1 0 0-16,-1-3-8 0,1 1-10 16,3-1 2-16,6-1-2 0,4 0-3 15,6-4-2-15,1 1-8 0,4-1-21 16,1 0-28-16,5 2-20 0,0-2-59 15,0 0-161-15,7 0 230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5.0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56 0,'-2'1'278'16,"2"-1"-206"-16,0 0-41 0,0 0 9 15,0 0 1-15,0 0-2 0,0 2-13 16,2 3-12-16,6 1-9 0,2 3 16 16,3 2 4-16,2-2-13 0,6 0-6 15,2-3 0-15,6-1-2 0,-1-3 1 0,5-2-2 16,-3 0-3-16,-1 0-16 15,1 0-17-15,-7-5-18 0,-2 2-7 16,-7 1-19-16,-5-2-77 0</inkml:trace>
  <inkml:trace contextRef="#ctx0" brushRef="#br0" timeOffset="171">0 225 437 0,'0'2'56'0,"3"-2"-63"0,9 1 8 0,7-1 38 16,6 0 2-16,5 0-12 15,10 0-13-15,4 0-8 0,4 0-6 16,2 0-5-16,-1 0 2 0,3 0-33 0,-1 0-24 16,-1 0-76-16,-2-1-229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8:26.7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33 191 28 0,'0'3'-6'0,"0"-3"281"15,0 2-191-15,-4-2-38 0,4 0 8 0,0 0 3 16,0 0-7-16,0 0-15 0,0 0-10 16,0 0-13-16,4-4 1 0,7-3-11 15,10-3 5-15,4-3 10 0,7 0-5 16,4-2-6-16,1 3 3 0,-1 2 1 15,0 0-4-15,-1 7-5 0,-3 1-1 0,2 2 1 16,-3 0-1-16,-2 9-2 0,-7 4 0 16,-4 3 2-16,-7 6 0 15,-3 2 1-15,-8 6 2 0,0 6 3 0,-10 1-4 16,-7 5-1-16,-6 1 0 15,-4 1 0-15,-1-2-2 0,-5-3-1 0,-1-1 1 16,-6-1 2-16,-4 3-1 0,-4-1 0 16,-1 0 0-16,5-9-2 0,8-8 7 15,11-8 3-15,8-9-10 0,7-2 2 16,8-3 0-16,2 0-5 0,0-3 1 15,0-7-2-15,8-6-18 0,7-3 8 0,6-1 8 16,4 1-4-16,2 4 11 0,3 4-2 16,1 4 0-16,-1 1 6 0,4 5-6 15,-1 1 0-15,3 0 2 0,0 1 3 16,1 8 3-16,-3 0-1 0,2 1 1 15,-1 0-3-15,-5-1 0 0,-3 0-3 16,5 1 0-16,-3-3-11 0,0-2-47 16,1-4-43-16,-3-1-111 0,-1 0-94 15</inkml:trace>
  <inkml:trace contextRef="#ctx0" brushRef="#br0" timeOffset="712">1345 331 12 0,'4'-2'50'0,"-2"-3"137"0,-2 0-120 16,0 1-10-16,0-1-15 15,-4 2-4-15,-5 0 1 0,-3 1-13 16,-3 0-3-16,-4 2-6 0,-2 0 1 16,2 0 0-16,-2 3-1 0,4 3 5 0,-1 2 1 15,3 3-6-15,2-2-3 0,5 4-8 16,3 2-6-16,1 3 0 0,4 3 0 15,0 1-2-15,2 2-2 0,13 0 2 16,2 3 4-16,6 0-3 0,4-1 1 16,1 0 2-16,3 0-1 0,-3-2-2 0,-1-1 0 15,-2-1 2-15,-6 1 0 16,-4-7-3-16,-5-2 8 0,-6-3-10 15,-4-3 1-15,0 0 3 0,-2 1 3 16,-12 1 6-16,-5-1-3 0,-5-2 1 0,-5 1-4 16,-2-4 1-16,1 1 1 0,1-1-5 15,6-3 3-15,4 2 0 0,6-3 4 16,5 0-4-16,3 0 1 0,5-3 0 15,0-3-3-15,0-3-14 0,0-4-3 16,7-4 0-16,10-3-13 0,2-1-12 0,4 1-14 16,-2 1-9-16,2-4-49 0,-6 1-165 15,1-1 157-15</inkml:trace>
  <inkml:trace contextRef="#ctx0" brushRef="#br0" timeOffset="2301">1664 104 89 0,'4'-4'70'0,"2"3"118"15,-5-1-149-15,-1 2-12 0,4 0 22 0,-2 0-8 16,-2 0-16-16,0 0-18 0,0 0-3 15,0 0 0-15,0 0-5 0,0 0-2 16,0 11-2-16,0 3 22 0,0 6 11 16,0 5-4-16,0 5-8 0,0 4-10 15,0 4 0-15,0 2 0 0,0 2-3 16,-4 2 1-16,2 0 1 0,2-1-7 0,0-1 4 15,0-2-3-15,0-4 3 0,0-7-3 16,0-8 1-16,0-7 2 0,0-4-1 16,0-7-1-16,0-2 0 0,0 0 2 15,0-1 5-15,0 0 5 0,2 0-5 16,2-11-4-16,0-2-14 0,0-7 0 15,2-2-3-15,5-2 1 0,0 1-4 16,5 3 3-16,1 5-6 0,2 3 2 16,0 5 4-16,4 1 2 0,0 4-11 15,2 1 0-15,-1 1 8 0,3 0 2 16,0 0 4-16,-4 0 8 0,2 0 2 0,-3 0-1 15,1 0 0-15,-4 0 4 0,-3-4-1 16,-5 2 1-16,-5-1 8 0,-4 3 2 16,-2 0 12-16,0 0 16 0,0-3-6 15,-2 0-13-15,-6-1-10 0,-3 1 9 16,-3 1-9-16,-1 1-5 0,0 1-1 15,0 1-4-15,-3 8-4 0,-1 6 1 16,2 4 0-16,-2 1 0 0,6 2 5 16,1-2-1-16,5-2-2 0,5 0-4 15,2-1-1-15,0 1 1 0,2-2 1 0,7-1-1 16,3-5 2-16,3-5-1 0,4-5 7 15,6 0-15-15,0-5-3 0,1-10-11 16,-3-2 11-16,0-2-11 0,-4 0 5 16,-4 5-4-16,-3 2-4 0,-4 5 1 15,-5 4 6-15,-1 3 10 0,-2 0 11 0,0 0-6 16,0 0-3-16,0 1 0 15,0 5-3-15,0 0 10 0,0 2-2 16,0 0-1-16,0-1 3 0,6 2-3 16,2-2 3-16,-1-3 1 0,5 1 1 15,-3-4-2-15,3-1 0 0,1 0 2 0,0 0 0 16,-1-6-2-16,1-5 2 0,2-1 0 15,-1-5 1-15,-3-1-3 0,1-2 0 16,-1-4 1-16,-1 0 1 0,-1 0-4 16,-1-1 2-16,-2-1 3 0,-1-3-3 0,-3-2 1 15,-2-2-2-15,0-3 1 16,0-4 1-16,0 0-2 0,0-3 2 15,0-1 4-15,0 1 5 0,0 4-11 16,0 8 1-16,2 11 12 0,0 11 0 0,0 4 5 16,-2 3-7-16,2 2-9 0,-2 0-5 15,0 0-2-15,0 0 4 0,0 0-2 16,0 7-6-16,0 1 17 0,0 3 1 15,0 2-5-15,0-1 0 0,0 2-2 16,0 1 0-16,0 2 2 0,0 1-1 0,0 1-1 16,0 0 2-16,2 3 6 0,-2 0 1 15,0 2-7-15,0-2 2 16,0 3 0-16,0-2-1 0,0 2 0 15,0-2-2-15,0 1 3 0,0 0-5 0,0 2 2 16,0-2 0-16,0 0 3 0,0 0-1 16,0 1-5-16,2-1 3 0,0 0 2 15,0-1-2-15,-1-4 4 0,1-6-7 16,0-3 3-16,-2-5 1 0,0-2-3 15,2-3 0-15,0 0 1 0,-2 0 1 16,2 0 0-16,6-1-3 0,-1-12-2 0,9-3 15 16,-1-5-15-16,0-3-7 0,0 0 2 15,-3 2 5-15,1-3-2 16,-1 5 1-16,-3 3 0 0,-1 6 0 15,-6 5 0-15,3 4-7 0,-3 2 2 0,8 0 4 16,-1 0 7-16,5 3-2 0,-1 6-1 16,4 0 6-16,0 6-4 0,4-3-1 15,4 1 3-15,0-1-2 0,6-4 1 16,3-4-1-16,6-4 2 0,-2 0 0 15,-2 0-3-15,-3-7 0 0,-6 0 2 0,-10-2 0 16,-10 0-6-16,-7-1 4 0,0 3 6 16,-2-2 0-16,-13 2-8 15,-6 5 0-15,-4 2 0 0,1 0 0 16,1 0-2-16,2 10 1 0,2 2 2 0,1 2-2 15,5 1 1-15,4 2 0 0,5-1-1 16,4-2-3-16,0 0 5 0,0-4-1 16,7 1 1-16,7-3 0 0,7-3 1 15,5-4 4-15,5-1 5 0,1-1-4 16,3-8-4-16,-1-2 0 0,-3 2 1 0,-1-2 1 15,-3 2-3-15,-2-1 5 0,-8 4 1 16,-4 2-2-16,-7 2 3 0,-2 2 3 16,-4 0-5-16,0 0-4 0,5 1-6 15,-1 5 0-15,2 4 10 0,5 4-4 16,1 2 0-16,5 4 1 0,0 1-1 15,6 1 2-15,0 1-3 0,-4-3 1 16,2 2 1-16,0-3-1 0,-2 0 5 16,-4-2-10-16,-5-5 3 0,-4-4 2 15,-6-3 0-15,0-2 11 0,0 1 23 0,-10 0 0 16,-9 3-12-16,-6-1-11 0,-5 0 5 15,3-1 5-15,2-4-12 0,4-1-2 16,0 0-5-16,2 0 0 16,-2 0-3-16,4 0-2 0,0 2 3 0,2 0-4 15,1 0-11-15,1 5-14 0,-2 2-18 16,5 6-15-16,-1-1-37 0,1-1-48 15,2 0-214-15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07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162 230 3 0,'-2'0'12'0,"-2"0"123"16,1 0-84-16,-3 0-34 0,2 0 12 16,-4 0 2-16,5 0-3 0,-3 0-6 15,0 0 5-15,0 1-4 0,1 2 2 0,1-1 1 16,0 0-8-16,0-2 3 0,2 2-5 15,1-2 3-15,-1 1-3 0,-2 1-2 16,4-1-2-16,0-1 2 16,0 1-7-16,0-1-3 0,-2 0-2 0,2 0-2 15,0 0 3-15,0 0-2 0,0 0 0 16,0 0 0-16,0 2 2 0,0 1-4 15,0 3 4-15,2 0 17 0,4-2-12 16,3 3-3-16,2-5-3 0,3 1 2 16,3-2 6-16,2-1-3 0,2 0-5 0,2 0 1 15,0-8 2-15,0-2-6 0,-2-2 5 16,-2 1 1-16,0-2-1 0,-6 0-1 15,3 1 1-15,-9-1 2 0,1-2 1 16,-6-2-2-16,-2-4 2 0,0-2-3 16,0 2-2-16,-10-1-1 0,1 3 0 15,-5 2-1-15,-3 3-2 0,-2 4 2 16,-2 4-3-16,-2 6 0 0,0 0 3 15,-5 8-6-15,-1 11 4 0,-3 7 5 16,-1 4 2-16,3 2 1 0,5 1-4 16,6-1 7-16,5-1-6 0,7 0-2 0,3 0-1 15,4-3 3-15,0-1-2 0,2 0 2 16,7-4-1-16,3-2-2 0,3-2 3 15,0-1-3-15,6-4 1 16,0-3 1-16,2-2-2 0,4-2 1 0,2-4-8 16,-5-3-5-16,5 0-12 0,-2 0-8 15,3-5-18-15,1-6-30 0,-5-4-60 16,-1-2-152-16</inkml:trace>
  <inkml:trace contextRef="#ctx0" brushRef="#br0" timeOffset="265">716 288 34 0,'1'0'84'0,"1"0"199"16,-2 0-193-16,0 0-33 0,0 0 5 15,0 0-10-15,0 0-13 0,0 0-9 0,0 0-1 16,0 0 1-16,0 0-10 0,0 1-11 16,0 0-3-16,-3 3-6 0,-5 0 1 15,0 1-7-15,4-1 2 0,3-1-6 16,1 1-19-16,0-1-12 0,0 2 4 15,0-2-13-15,5-3-27 0,11 0-54 16,-5 0-159-16</inkml:trace>
  <inkml:trace contextRef="#ctx0" brushRef="#br0" timeOffset="844">1086 197 77 0,'0'-3'177'0,"0"-1"-34"0,0-1-94 15,0 2 0-15,0-1 2 0,0 1-2 16,0 2-23-16,0-1-9 0,0 1-8 0,-2 1-1 15,-2-1-2-15,0 1-1 16,-3 0-8-16,-3 0 1 0,0 3 1 16,-1 7-1-16,-2 1 0 0,1 0 1 15,3 3 1-15,-1 1-1 0,3 3-2 0,5 0 2 16,0-1-1-16,2-1 1 0,0-2-11 15,9-2 2-15,6-1 1 0,3-5 3 16,6-1-1-16,3-3 7 0,2-2 0 16,1-2-3-16,-3-8 1 0,2-3 1 15,-5-2 2-15,-1-2-2 0,-7 0 1 16,-7 1 1-16,-1 0 1 0,-8 0 3 0,0 3-1 15,0 0 8-15,-8 2 2 16,-1 1 2-16,-1 4-2 0,4 1 0 16,1 3 1-16,3 2 0 0,0 0-6 15,-4 0-5-15,-2 8-5 0,5 8-1 0,-1 2 0 16,4 5 1-16,0 1 1 0,0 4 0 15,4 5-1-15,5 3 1 0,1 5-1 16,3 3 1-16,0 2-4 0,1 2 5 16,1 0-1-16,0-2 0 0,-1-1-2 15,-3-3 1-15,1 0 3 0,-5-3-1 0,-1-3-3 16,-6-6 3-16,0-6-1 0,0-1 0 15,-13-5 1-15,-5-1 4 16,-1-2 1-16,-4-4-2 0,1-2 13 16,-3-4 1-16,2-2 8 0,-2-1-8 0,-2 0-6 15,1-2-2-15,1 0-1 0,2 0-8 16,4 0 0-16,4 0 2 0,3 0-2 15,4 0-2-15,5-4-2 0,-1 1-2 16,2 0-2-16,2-1-13 0,0-2-11 16,6-2-9-16,11-4-1 0,6-4-13 0,7-8-55 15,-3-2-251-15</inkml:trace>
  <inkml:trace contextRef="#ctx0" brushRef="#br0" timeOffset="1024">1782 413 521 0,'0'1'139'16,"-2"-1"-82"-16,-2 0-5 0,-3 0 4 0,-3 0-31 16,-1 0-14-16,1 0-7 0,6 0-3 15,4 0-5-15,0 0-10 0,0 3-35 16,6 7 0-16,6-5-32 0,-1-3-118 15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1.0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138 95 54 0,'-10'5'4'0,"-1"-1"-4"15,-1 0 168-15,-3-1-126 0,0 0-12 16,-4 2 6-16,3-2 17 0,3 0 4 15,3 1-12-15,3-3-15 0,1 1 0 16,2-2-9-16,2 0 5 0,2 0-5 0,0 0-4 16,0 0-4-16,0 0-6 0,0 0 0 15,0 0-1-15,2 0-1 0,10 0-10 16,3-2 9-16,14-6 3 0,5 0-4 15,12 0-1-15,5-3-1 0,12 1 1 16,2-2 3-16,4 1-3 0,-2 2 3 16,-6-2-5-16,-4 4 6 0,-4-1-4 15,-7 2-2-15,-4 3 3 0,-11-1-2 16,-8 3-1-16,-12 1 1 0,-5 0-1 15,-6 0 0-15,0 0-1 0,0 0-2 0,0 0 0 16,0 0-1-16,-10 1 0 0,-3 6-8 16,-2 2-5-16,-6-1-3 0,1 1 1 15,5 0-17-15,-2-1-36 0,-4-1-37 16,-6-3-117-16</inkml:trace>
  <inkml:trace contextRef="#ctx0" brushRef="#br0" timeOffset="249">451 91 124 0,'2'4'250'0,"-2"-2"-174"16,0 2-46-16,0 7 10 0,0 7 23 15,0 6 14-15,-6 6-43 0,-6 3-6 16,1 2-5-16,-1 1-7 0,1-4-2 0,-2 1-6 15,-1-4-1-15,5-3-4 16,-1-1-3-16,6-5 0 0,2-1 0 16,2-6-6-16,0-2 0 0,2 0-6 15,8-4-8-15,7-2-6 0,6-5-3 0,4 0-16 16,3-8-6-16,5-12-67 0,-5-2-180 15</inkml:trace>
  <inkml:trace contextRef="#ctx0" brushRef="#br0" timeOffset="697">1096 35 52 0,'-14'5'14'0,"-1"-2"202"0,3-2-150 0,3 0-11 15,5 0 9-15,0-1-10 0,2 1-14 16,2-1-16-16,0 0-11 0,0 0-9 15,0 2-4-15,8 2-2 0,9-4 16 16,6 1 3-16,10-1-7 0,5 0-3 16,8-1-1-16,3-8 0 0,1 2-5 0,-3 0 0 15,1-1 1-15,-4 2 0 0,-2 1 0 16,-6-1 2-16,-3 4-3 0,-9 0-1 15,-10 1-1-15,-7 1 3 16,-7 0-3-16,0 0 5 0,0 0-3 0,0 0-5 16,-5 0-10-16,-9 0-14 0,-3 0-27 15,-6 3-41-15,0 1-52 0,2-4-185 16</inkml:trace>
  <inkml:trace contextRef="#ctx0" brushRef="#br0" timeOffset="930">1305 76 85 0,'2'6'308'16,"-2"-1"-257"-16,0 6-4 0,0 2 32 16,0 4-2-16,-2 3-29 0,-3 1-23 15,-1 5-9-15,-2 3 3 0,-1 0-4 16,-1-1-9-16,3-1-2 0,-1-3-3 15,0-2 1-15,5-1 0 0,-3-1-4 0,4-5-1 16,0-4-8-16,2-3-9 0,0-3-9 16,4-2-11-16,3-3-9 0,5 0-21 15,-1-3-66-15,-1-12-205 0</inkml:trace>
  <inkml:trace contextRef="#ctx0" brushRef="#br0" timeOffset="1365">1847 13 64 0,'4'2'375'0,"-2"-2"-313"0,-2 3-37 15,0-1 20-15,0 3 1 0,0 7-27 16,-6 5-10-16,-1 9 2 0,-7 7 12 0,3 4-12 15,-6 3-5-15,1 3-4 0,1-1 0 16,0-4 2-16,5-5-1 0,1-4 1 16,1-6-3-16,3-5-1 0,5-5-2 15,0-5 3-15,0 0-2 0,3-5-1 16,9-2 4-16,3-1 1 0,8 0 2 0,4-3-1 15,3-6-2-15,1-1-3 16,1 0 2-16,-1 3-2 0,1-1 1 16,4 1 1-16,-1 3-1 0,-3 1-2 15,-3 0 3-15,-4 3-1 0,-4 0 1 0,-2 0-3 16,-2 0-2-16,0 6 1 0,0 0-14 15,6 3-7-15,-2 2-27 0,6 1-24 16,-4-2-61-16,-6-3-146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3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0 693 33 0,'0'3'23'0,"0"1"-12"16,2-3 173-16,0-1-103 0,-2 0-26 0,2 0-13 15,-2 0-4-15,0 0 1 0,4 0-19 16,3-3-14-16,7-6 14 0,7-5 0 16,3-2-2-16,7-4-6 0,-1-4 3 15,5-5-3-15,-3-1 0 0,-1-5-2 16,-1-2-1-16,-3-6 2 0,0-2-7 0,-6-5 0 15,0-4-3-15,-6-1 1 16,-5 1 0-16,-7 5-1 0,-3 8 0 16,0 8 6-16,0 6-7 0,-3 9 2 15,1 8 1-15,-4 7 2 0,6 3-1 0,-4 0-6 16,2 0-2-16,-4 15 1 0,-9 16-8 15,-6 14 10-15,-7 12 1 0,1 5 2 16,8-1 3-16,2-1-9 0,5-3 1 16,5-1 3-16,7-4-1 0,0-4 1 15,1-9-1-15,11-5-7 0,3-6 1 16,6-3-2-16,2-5-4 0,8-1 1 0,-1-6 4 15,1-4-12-15,-1-8-4 16,-1-1 11-16,1 0-6 0,3-7-4 16,-3-6 1-16,-1-1 16 0,-1-2 7 15,-3 0 2-15,-4 0-1 0,-5 1 5 0,-11 1 5 16,-1 2 3-16,-4 1 3 0,0 3 1 15,-6 1 0-15,-3 3-6 0,-5 0-1 16,3 2 3-16,0 1 0 0,-1 1-5 16,-3 0-2-16,2 1-5 0,1 8 2 15,4-1-3-15,3 0 0 0,1 3-3 0,-2-1 1 16,4 4-1-16,0-1-1 15,0 1 2-15,2-1-2 0,0 2 1 16,0 0-1-16,4 0 2 0,6-1 0 16,-1-1-2-16,5-2-1 0,1-2 4 0,2-4 3 15,0-3-3-15,2-2-2 0,-1 0 2 16,-3 0-2-16,-2-5 2 0,2-4 3 15,-1-1 0-15,-3-3 1 0,-1 1-4 16,-6-2 5-16,-2-1 3 0,-2-1-2 16,0-4-4-16,0-3-1 0,-2 1 0 0,-8 0-8 15,4 0 6-15,-1 1 1 0,5 2-2 16,0 6 2-16,2 6-5 0,0 4 3 15,0 3-1-15,0 0-9 16,-2 0-11-16,2 0-4 0,0 3-3 0,0 4 3 16,0 3-22-16,6 0-27 0,5-2-39 15,1-2-84-15</inkml:trace>
  <inkml:trace contextRef="#ctx0" brushRef="#br0" timeOffset="500">1113 608 17 0,'1'-8'288'16,"-1"1"-211"-16,0-1-12 0,0-2-16 15,-3-2 16-15,-1 0-17 0,-8 0-30 0,1 1-1 16,-6 1-9-16,0 6-5 0,-4 2 2 16,-2 2-4-16,-2 3 0 0,0 10-1 15,2 2 4-15,2 0-3 0,10 1-2 16,-1 2-5-16,5-2 3 0,7 1 0 15,0 1 1-15,0-3-1 0,13-2 0 0,2-2-8 16,8-6-4-16,2-4-2 0,2-1 12 16,-1 0-13-16,1-3-3 0,-4-6 13 15,0 0 8-15,-6 0 1 16,-2 0-1-16,-5 3 5 0,-4 0 1 15,-5 3 5-15,-1 1 4 0,0 2 4 0,0 0 0 16,0 0-6-16,0 0-5 0,0 0-9 16,0 2 0-16,0 7-17 0,0 5-1 15,0 8 30-15,4 5-10 0,0 4-1 16,-2 4-2-16,0 1 0 0,2 2-6 15,-4-2-4-15,2 1 12 0,1-3-3 0,-1-3 3 16,-2-2-2-16,0-2 0 0,0-4 1 16,-5 0 6-16,-7-1 0 0,-3-2 8 15,-2-2-1-15,0-1 5 16,-2-4 3-16,1-3 0 0,3-2 0 0,-2-6 1 16,4 0 2-16,-1-2-13 0,-1 0-3 15,3 0-1-15,3 0-3 0,1 0-2 16,4-4-1-16,1 2 1 0,1-2-5 15,-2-2-15-15,4-2-7 0,0-4-9 16,4-4-5-16,11-1-11 0,6-6-14 0,6-8-89 16,-1-4-216-16</inkml:trace>
  <inkml:trace contextRef="#ctx0" brushRef="#br0" timeOffset="681">1563 569 137 0,'-2'2'397'16,"-2"-1"-370"-16,-4 2-17 0,-5 4 22 15,-6 3 4-15,0-1-4 0,2 5-17 0,3 2-10 16,7 1-9-16,-1 3 3 0,6-3-2 16,-3 0-8-16,5 0-7 0,0 0-20 15,3-3-17-15,11-2-42 0,1-8-66 16</inkml:trace>
  <inkml:trace contextRef="#ctx0" brushRef="#br0" timeOffset="875">1885 581 101 0,'0'-10'376'0,"0"1"-321"0,-13-1-37 15,-2 1 9-15,-3 3 17 0,-2 5-13 16,-3 1-8-16,-4 0-5 0,2 11-7 16,8 0 2-16,2 5-1 0,11 2-12 15,0 5-3-15,4 3 3 0,0 2 1 16,4-1-5-16,9 0 3 0,10 0-4 15,10-1-6-15,9-1-11 0,13-4-11 16,12-6-11-16,3-8-129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15.3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197 517 72 0,'2'-3'1'0,"0"-1"229"15,-2 0-140-15,0-2-42 0,0 1 11 16,-4 0-6-16,-4-1-5 0,2-1-24 15,-3 2-4-15,1 1-4 0,-3 1 2 16,-3 2 1-16,-1 1-2 0,-2 0-5 0,-4 3 4 16,4 7-5-16,-2 2-1 0,3 5-2 15,3 4-4-15,4 1-3 0,1 3-3 16,4-1 2-16,4-2-2 15,0 0 1-15,8-2-3 0,7 0-2 0,6-2 3 16,4-2 5-16,5-3-14 0,3-7-2 16,5-6 3-16,-4 0-14 0,-1-3-7 15,-1-11-16-15,-3-1-19 0,-4-5-37 16,-3-3-43-16,-4-3-117 0</inkml:trace>
  <inkml:trace contextRef="#ctx0" brushRef="#br0" timeOffset="424">485 13 62 0,'6'-7'108'0,"1"4"-22"16,-7 1-54-16,0 1 14 0,2 1-1 16,-2 0-3-16,2 0-21 0,4 7 2 15,-6 8 0-15,2 4-3 0,-2 8 2 16,0 6-8-16,0 8 0 0,-4 7 5 15,-6 5-2-15,1 1-1 0,-5 0 6 0,5-2-10 16,-3-3-3-16,3 1-1 0,3-6-2 16,0-6 1-16,3-8 3 0,3-6-8 15,0-6-3-15,0-5 1 0,0-4 0 16,0-4 1-16,5-2-7 0,7-3 5 15,7 0 3-15,6-8 0 0,7-9-10 16,2-6-1-16,1 1 1 0,-3-3-2 16,-3 1-4-16,-4-1 2 0,-2 3-1 15,-6 7 7-15,-6 4-1 0,-3 6 6 16,-6 3 1-16,-2 2 1 0,0 0 11 0,0 0 0 15,0 0-2-15,-2 6 1 0,-2 6-5 16,-4 4 8-16,5 8 2 0,-7 1-2 16,0-2-6-16,3 2-1 0,1-3 4 15,-2-1-10-15,3 0-2 0,3 0 0 16,2-2 1-16,0-3-3 0,0-1-3 15,2-3-11-15,9-5-12 0,3-3-10 16,3-4-25-16,4 0-62 0,-2-11-180 16</inkml:trace>
  <inkml:trace contextRef="#ctx0" brushRef="#br0" timeOffset="1024">966 631 89 0,'2'3'307'0,"-1"-3"-231"15,-1 0-71-15,0 1-1 0,0-1 15 0,0 0-4 16,0 0-20-16,0 1-6 15,2 3 8-15,2 2 2 0,2-1-21 16,0-2 4-16,3 1 1 0,3-4-24 16,-3 0 25-16,6 0 1 0,1 0 2 0,-1 0 11 15,0 0-3-15,-5 0 0 0,-3 0 4 16,-3 0 2-16,-2 0 3 0,-2 0 10 15,0 0 20-15,0 0 14 0,0 0-3 16,0 0-14-16,0 0-11 0,0 0-13 16,0 6-7-16,-4 1-6 0,1 4 10 15,-5 2 0-15,2 7-2 0,2 3-1 0,-1 6-1 16,-1 4 7-16,0 2-4 15,0 6-1-15,1 3 2 0,-5 3 2 16,1 2-3-16,3-3 4 0,-2-2 8 16,1-3-7-16,1-6 2 0,-2-4-3 0,3-6-1 15,-1-9 1-15,0-5 6 0,4-6-5 16,0-3 4-16,-2-2 6 0,1 0 8 15,-3 0-14-15,-4-8-7 0,3-5 2 16,-1-3 1-16,1-8-7 0,3-4-3 16,0-4 2-16,4-6 0 0,0-4-1 0,0-7-5 15,13-9 3-15,8-4 2 0,8-7-3 16,5-3-17-16,8-3 8 15,4 0-10-15,0 6-7 0,0 13 1 16,-4 14 17-16,-2 17 2 0,-2 9 0 0,-2 8 5 16,0 4 2-16,-1 4 4 0,-7 0-1 15,-5 5-1-15,-6 5 1 0,-5 3 2 16,-7 1 2-16,-5 5-2 0,-1 1 13 15,-15 2 4-15,-1 1-9 0,-6 2-3 16,-2-3-1-16,-5-2 2 0,3-1-5 0,-1-4-2 16,3-1-1-16,2-2 2 0,8-4-1 15,5-2-4-15,2-3-5 0,8 0-10 16,0-1-12-16,0 0-18 15,8-2-41-15,9 0-75 0</inkml:trace>
  <inkml:trace contextRef="#ctx0" brushRef="#br0" timeOffset="1328">2175 355 420 0,'-11'-10'109'16,"-8"-3"-102"-16,-6 2 5 0,-7 3 19 15,-7 3-1-15,-1 4 5 0,6 1-11 16,5 0-9-16,14 1-5 0,4 5-9 15,3 6-2-15,0 3-2 0,3 5 1 16,3 6 1-16,2 3 0 0,0 3 1 16,0 0 0-16,0-2-1 0,0 2 0 15,6-1 1-15,-3-4 0 0,3-3-2 16,-4-4-2-16,0-4 4 0,-2-2-1 0,0 0 1 15,-12-1 2-15,-3-1 4 0,-8 1-4 16,-1-1 1-16,-7-1 0 0,2-2 0 16,1-4-1-16,-3 0-4 0,4-2 2 15,1-1-9-15,-1-2-15 0,0 0-30 16,-1 0-60-16,-5-11-196 0</inkml:trace>
  <inkml:trace contextRef="#ctx0" brushRef="#br0" timeOffset="1909">962 432 107 0,'0'3'22'16,"0"3"163"-16,0 3-135 15,0 4 24-15,0 5 0 0,0 3-15 16,0-1-33-16,0 3-1 0,-2-1-3 0,0 1-6 16,-4-4-7-16,1 1-1 0,1-2 0 15,-2-1-7-15,0-1-1 0,1-3 0 16,-1 0 2-16,4-5-5 0,2-3-6 15,0-2-13-15,0 0-10 0,2-3-20 16,6 0-32-16,1 0-54 0,-1-12-203 16</inkml:trace>
  <inkml:trace contextRef="#ctx0" brushRef="#br0" timeOffset="2169">1067 104 255 0,'0'3'274'15,"0"0"-186"-15,0-3-71 0,0 1 16 0,0 1 14 16,0-2-10-16,0 0-32 0,0 2-6 16,0 3-4-16,0 4-2 0,0 4-26 15,4-2-33-15,-4-5-110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46.7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211 236 61 0,'0'-2'147'0,"0"-1"-107"0,0 1 1 16,0-1 9-16,0 0-8 0,-3 0-5 15,1 1-4-15,-4-2-3 0,2 2-4 16,-2-1-7-16,1 0 1 0,-1-1 6 0,-2 1-8 16,-1 1 0-16,-1-1-3 0,-1 3-1 15,-4 0-2-15,-1 0-12 0,-1 0 1 16,-2 6 3-16,0 4-4 0,4 1 0 15,1 3 0-15,3 4-1 0,3 2-3 16,4 2 3-16,3 2-4 0,1 0 3 16,0 0 1-16,11-2-3 0,2-1 3 15,6-1 1-15,2 1 0 0,4-4-2 16,2-5 1-16,0-8-3 0,-1-4 4 15,-1 0-3-15,-4-4 5 0,-4-6-1 0,-3 2 3 16,-3-3-1-16,-3 0-1 0,-3 1 8 16,-3-2-4-16,0 0 1 0,-2-1 0 15,0-1 4-15,0-1-4 0,-7 1-7 16,-1-1 0-16,0 1 5 0,-1 1-2 15,-3 2-8-15,7 1 3 0,-1 4-3 16,6 1-8-16,-2 3-11 0,2 2-18 16,0 0-50-16,0 0-75 0,8-3-99 15,3 0 189-15</inkml:trace>
  <inkml:trace contextRef="#ctx0" brushRef="#br0" timeOffset="278">595 0 38 0,'0'0'224'0,"0"0"-142"0,0 2-53 15,0 0 27-15,0 4 7 0,-2 4-23 0,-6 11-10 16,-5 5-3-16,0 6-1 0,-1 1-7 15,-3 0-5-15,2 4 1 0,-2 3-6 16,1-3-2-16,1 1 0 0,2-4-7 16,3-1 4-16,-1-4 0 0,3-5-4 15,4-5-3-15,1-4 2 0,1-3-12 0,2-4-15 16,2-1-24-16,9-3-13 15,4-4-26-15,1-5-92 0,-1-12-73 16</inkml:trace>
  <inkml:trace contextRef="#ctx0" brushRef="#br0" timeOffset="724">719 339 88 0,'2'4'235'15,"-2"2"-188"-15,2 3-46 0,-2 4 58 16,0 9 0-16,0 5-28 15,-2 5 5-15,-6 3-27 0,3 3-5 16,-3 1-2-16,2-3 4 0,0-4 11 16,1-9-14-16,1-10-2 0,2-3-2 0,2-4 4 15,0-4-2-15,0-2 1 0,0 0 6 16,0 0 8-16,0-2 4 0,0-7 3 15,0-4 6-15,0-4-30 0,0-6-4 16,0-3 2-16,0-1 6 0,6-3 1 16,1-2-2-16,3-1-4 0,3-6 4 15,4-4 1-15,4-6-4 0,6-2-1 0,4 5 0 16,-1 10 2-16,-1 12-10 15,1 12 2-15,3 8 6 0,-3 4-2 16,1 0 5-16,-8 0-7 0,-2 6 3 0,-6 3-1 16,-5 1-2-16,-5 0 1 0,-1-2 5 15,-4 1 0-15,0 0 1 0,0-1 2 16,-8 1 6-16,-1-1 4 0,-4 0-1 15,-3 1-3-15,-5-1 4 0,2-2-5 16,-2 0-4-16,2-2-4 0,-4-3 2 0,6-1 3 16,0 2-7-16,0-2-10 0,3 0-12 15,1 0-13-15,3 0-29 0,1 3-54 16,1-2-210-16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54.0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124 225 37 0,'5'0'-37'0,"-3"0"298"16,0 0-201-16,-2 0-37 0,0 0 36 0,0 0-3 15,0 2-18-15,0 1-21 0,0 2-8 16,0 2 1-16,4 3 7 0,-2 6 5 16,0 2-16-16,-2 3-1 0,0 0-1 15,2 3-1-15,-2 2 1 0,0-1 4 16,0-1-5-16,0-3 1 0,0 0-3 0,0-1-2 15,0-2 4-15,-2-5-3 0,2-5-9 16,0-1-6-16,0-3-14 16,0 0-11-16,0-2-17 0,6-2 5 15,1 0-3-15,-1-3-60 0,0-10-85 0</inkml:trace>
  <inkml:trace contextRef="#ctx0" brushRef="#br0" timeOffset="224">0 404 317 0,'0'6'162'0,"0"-5"-151"15,0-1-1-15,0 0 28 0,13 1-11 0,6 5 2 16,12 0-1-16,7-1-11 0,4-4-7 15,6 0-5-15,5 0-4 0,0-1 4 16,3 0-5-16,-5 0 1 0,-1 0-21 16,-2 0-25-16,-5 0-39 0,-4-6-59 15,-5-6-226-15</inkml:trace>
  <inkml:trace contextRef="#ctx0" brushRef="#br0" timeOffset="895">1093 16 166 0,'-2'1'93'0,"-2"-1"-60"16,2 0 11-16,-1 0-2 0,-1 0 0 15,2 0-7-15,-2 0-4 0,2 0-9 0,0 0-5 16,2 0 3-16,-2 0 2 0,2 0-12 16,0 0 0-16,-2 0 5 0,2 0-1 15,0 0-8-15,0 0 0 0,0 0 4 16,0 0 0-16,0 0-5 0,0 0-4 15,0 0 1-15,0 0-2 0,0 0-4 16,6 0 0-16,8 2-7 0,5 1 21 16,13 1 0-16,8-3-1 0,6-1-3 15,2 0 1-15,3 0-2 0,1-3-5 16,-5-2 2-16,-1-1 1 0,-6 0-3 15,-9 3-2-15,-14 1 5 0,-8 0-2 0,-7 2-1 16,-2 0 5-16,0 0 5 0,0 0-2 16,-2 0-5-16,-3 0-1 0,-5 0-1 15,-1 0-24-15,-6 0-9 0,-1 0 0 16,1 4-7-16,0 1-27 0,0 0-17 15,-2 0-31-15,0-4-120 0,2-1 146 0,1 0 80 16</inkml:trace>
  <inkml:trace contextRef="#ctx0" brushRef="#br0" timeOffset="1211">1059 72 37 0,'-25'7'322'15,"6"2"-244"-15,2-3-52 0,9-4 34 16,6-1-5-16,0 0-16 0,2-1-20 0,0 6-23 15,0 4-5-15,8 9 13 0,5 7-4 16,10 6-4-16,8-3 4 16,7 1 4-16,4-4-2 0,4-2-2 15,-4-2 0-15,-2-1 1 0,-10-3-1 0,-5-1-2 16,-10-4-3-16,-7-5 5 0,-4-3-2 15,-4-2-1-15,0-3 6 0,0 1 5 16,-12 1 3-16,-11 0-4 0,-2 0-4 16,-7 3 8-16,0-4-4 0,-5 3-1 15,1 1-8-15,0-2 6 0,3 4-2 0,5-2-7 16,5 2 6-16,6-2-9 0,5 3-15 15,5-2-28-15,1 0-30 0,6-1-55 16,0-5-206-16</inkml:trace>
  <inkml:trace contextRef="#ctx0" brushRef="#br0" timeOffset="1655">1774 281 244 0,'2'0'196'0,"-2"0"-184"16,0 0-11-16,0 0 41 0,0 0 1 0,0 1-41 15,0 8-17-15,-2 10 10 0,-3 7 13 16,1 8-8-16,2 3-3 0,2-5 0 15,0-1 4-15,9-3-2 0,3 1 10 16,5-7-7-16,-2-6 2 0,6-2 4 16,-2-5 9-16,2-6-2 0,-2-3 4 15,4-1 7-15,2-14 4 0,2-5-8 16,-2-6-7-16,-3-6 4 0,-2-1-5 15,-3-6-5-15,-2 2 3 0,-5-3-6 16,1 2 1-16,-3-2-2 0,-3 2-2 0,1-1-2 16,2 2 1-16,-3-2-8 0,5 5-7 15,0 5-15-15,3 7-18 0,-4 10-5 16,-1 11-42-16,-2 1-76 0,-4 2-192 15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50.9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3688 1445 14 0,'0'0'118'15,"0"0"-3"-15,2 0-72 0,-2 0 8 0,0 0 2 16,0 0-16-16,0 0-6 0,0 0-6 16,0 0-3-16,0 0-1 0,0 0-3 15,0 1 1-15,0 0-3 0,0-1-5 16,0 1-2-16,2-1 0 0,-2 0-4 15,2 2-4-15,6-1-1 0,3-1 1 0,4 0 2 16,6 0-2-16,2 0-1 0,2-4 2 16,2-3-3-16,1-5 4 15,-5 0 0-15,2-1 0 0,-10 0-2 16,-1 1 3-16,-5-2 5 0,-5 0-1 0,-2 0-2 15,-2 0 2-15,0 1-1 0,-6 0-4 16,-9 1-3-16,0 2 0 0,-1 4-1 16,-5 5-1-16,2 1-1 0,0 0 0 15,-2 7 7-15,2 6 1 0,-2 5-5 16,2 4 3-16,0 2 0 0,4 3 5 0,5 1-8 15,4 1 0-15,5 0 1 0,1 0 8 16,0-5-13-16,5-4-2 16,12-6 7-16,6-3-1 0,2-1-1 15,2-5-7-15,3-4-4 0,5-1 0 16,1-4-39-16,-2-6-22 0,-1-5 2 0,-8 1-89 15</inkml:trace>
  <inkml:trace contextRef="#ctx0" brushRef="#br0" timeOffset="186">4098 1424 19 0,'6'0'290'0,"-6"0"-158"15,2 0-88-15,-2 0 5 0,0 0 16 16,2 0-14-16,-2 0-24 16,0 1-13-16,0-1-4 0,0 0-2 15,0 2-10-15,2-1-1 0,0 3 0 0,0 4-1 16,1 3 10-16,-1 0-7 0,0 1-10 15,0-3-15-15,4 1-15 0,2 0-24 16,3-4-36-16,4-3-37 0,2-3-147 16</inkml:trace>
  <inkml:trace contextRef="#ctx0" brushRef="#br0" timeOffset="1143">4282 1465 35 0,'0'2'-33'0,"0"-2"142"0,0 0 34 15,0 0-95-15,0 0-3 0,0 0 7 16,0 0-11-16,0 0-18 0,3 0-10 15,7-4-2-15,3-3 15 0,4-4-3 16,4-5-10-16,2 0 5 0,4-7 0 16,2-2-2-16,-5-4-2 0,3-6-1 0,0-4 4 15,-2-4-8-15,-6-6-2 0,0-2 0 16,-6-4-2-16,-1-1-4 0,-7 2 0 15,-3 12 3-15,-2 14 0 0,0 15 1 16,0 13 4-16,0 0-2 0,-4 5-3 16,-7 1-3-16,-4 7-7 0,-6 13-18 15,-4 14 17-15,0 10 3 0,4 4 0 16,2-3 3-16,4 2-5 0,3 2-10 15,1 0 2-15,3-3-19 0,8-11-5 16,0-10 8-16,12-11 16 0,7-8 12 0,2-6 3 16,4-5-2-16,-2-1 4 0,5-2 2 15,-1-10-4-15,0-4 13 0,-3-6-11 16,1-1 6-16,-2-3 7 0,0 1-10 15,-2-3 8-15,-6 0 3 0,-1-2-9 16,-3-3 2-16,-3-2-5 0,3-5 4 16,1-1-9-16,-3 1-2 0,4 4 1 15,-7 12 1-15,-2 12 0 0,-2 11 1 16,-2 1 2-16,0 2-2 0,0 2-3 15,0-1-3-15,0 6-4 0,-2 7-3 16,-2 12 25-16,-3 8-10 0,-3 8-1 0,0 2-6 16,-3 0-4-16,2-2 6 0,3-2 0 15,2-2 5-15,3-4-6 0,-3-4 0 16,0-4 4-16,4-7 2 0,2-6-3 15,0-5-1-15,0-6 1 0,0-3 2 16,0-1-4-16,0 0-1 0,0 0 3 16,0 0-2-16,0-6-13 0,15-5 10 15,1-4 3-15,1-3-4 0,0 1-9 16,-4 5 4-16,-1 1 5 0,-3 6 0 15,-1 1-3-15,-4 4 1 0,2 0 1 0,-1 0 4 16,-1 4-1-16,2 2 0 0,1 1 6 16,1 2 1-16,2-3-2 0,1 5 3 15,2-3 2-15,7 0 1 0,1-5 6 16,5-3-10-16,5 0 7 0,-1 0 5 15,-3-8-12-15,-4-2 1 0,-8-1 2 0,-3-2 3 16,-5-2 2-16,-3-1-4 16,-4 1-2-16,0 2 8 0,-4 3-5 15,-9 1-2-15,0 4 5 0,-5 3-11 16,-3 2-10-16,4 0 3 0,2 8 2 0,2 4 1 15,3 3-5-15,0 3 2 0,7 1-2 16,1-2-12-16,2 1 5 0,0-1 3 16,4-3 6-16,3 0 1 0,3-1 1 15,3 1 0-15,-3-1 3 0,3-1 2 16,-2-3-2-16,1-5 3 0,-6 0-3 0,-3-4-3 15,-1 0 5-15,-2 0 2 0,0 0 2 16,0-7 5-16,2-3-6 16,4-6-6-16,2 0 6 0,-1 2-3 15,5 0-5-15,-5 4 5 0,1 1 2 0,-2 3 4 16,1 4-1-16,3 2-2 0,1-3 0 15,3 3 3-15,-1 0-6 0,2 0 0 16,-1 0 0-16,3 0 0 0,0 0-12 16,8 3-17-16,3-1 11 0,1-2-42 15,-2 0-214-15</inkml:trace>
  <inkml:trace contextRef="#ctx0" brushRef="#br0" timeOffset="1717">6075 1231 35 0,'2'-4'64'0,"-2"2"216"16,0-5-265-16,0-2 22 0,-2 2 32 16,-4-2-20-16,-1 2-8 0,-3-1-9 0,-5 2-7 15,-2 1-12-15,-6 0-6 0,-8 4-1 16,-3 1 5-16,-4 0 1 0,-2 13-3 15,2 2 0-15,3 5-1 0,5 3-6 16,3 6-7-16,6 2 1 0,4 1 5 16,9 3-5-16,8-1-4 0,0-2 6 15,16 1 1-15,10-5-3 0,12-3-2 16,4-7 2-16,8-4-5 0,3-8-2 15,1-6 1-15,5 0 3 0,0-2 5 16,-2-12 2-16,1-3 0 0,-11-3 1 0,-10-1 5 16,-11-1-1-16,-7-1 9 0,-7-4 5 15,-6 0-5-15,-6-5 3 0,0-2-2 16,-4-2-2-16,-8 0-3 0,-3-2 1 15,-4 0-9-15,-4 1-3 0,0 7 3 16,-2 5 1-16,4 8-3 0,6 12-2 16,2 5 1-16,5 0-1 0,1 5-20 15,-1 8 8-15,2 7-7 0,2 3-11 16,4 2-9-16,0 2-38 0,6-5-40 15,7-7-122-15</inkml:trace>
  <inkml:trace contextRef="#ctx0" brushRef="#br0" timeOffset="2136">6726 1299 27 0,'2'0'403'15,"-2"0"-382"-15,0 0-4 0,0 0 44 16,0 0-5-16,0 0-24 0,0 0-30 15,0 4-11-15,0 3-7 0,-6 12 8 0,-2 9 12 16,-3 8 0-16,0 1-4 16,1 0-2-16,4-7 0 0,6-2 2 15,0-5-1-15,0-3-3 0,4-4 5 16,4-4 3-16,3-4 0 0,1-3-1 0,5-5 6 15,0 0 10-15,6-6 4 0,5-11-4 16,-1-7-7-16,2-3-2 0,-4-5 0 16,-4-1 5-16,-2-2-1 0,-2 1-1 15,-4-1-5-15,-3 1 2 0,-6-1 0 16,-1 2-4-16,-3-2-3 0,0 4-4 0,0 7 0 15,0 5-2-15,0 11-10 0,0 6-21 16,0 2-25-16,0 1-52 16,0 9-91-16</inkml:trace>
  <inkml:trace contextRef="#ctx0" brushRef="#br0" timeOffset="10818">25 1635 2 0,'1'0'9'0,"1"0"3"0,0 0 134 16,-2 0-62-16,0-1-51 0,0 1 8 15,0-2-11-15,0 0-5 0,0 0-4 16,0 0-4-16,0 0-3 0,-2 0-3 0,2 1 1 16,0-2-3-16,0 1 2 0,-2 1-7 15,1-2-2-15,1 0 10 16,0 0 0-16,0 1 0 0,0 0-2 15,0-1-1-15,0 1-2 0,-4-1 1 0,4 3-3 16,-2-1 6-16,2 0-6 0,-2 0-2 16,2 1-2-16,0 0 4 0,0 0-5 15,0 0 1-15,0 0-2 0,0 0 6 16,-4 0 4-16,0 0-3 0,0 0-1 15,1 0 1-15,1 0 3 0,2 0-5 0,0 0 0 16,0 0-1-16,0 0 2 0,0 0-3 16,0 0 0-16,0 0 3 0,0 0-6 15,0 0 3-15,2 0-4 16,7-1 6-16,5-1 3 0,1-2-4 0,4 0-4 15,0 1 3-15,-2-2-3 0,6 3 1 16,-4-1-1-16,4 3 1 0,-4 0 0 16,0 0-4-16,-4 0 3 0,-1 0 3 15,-5 0-3-15,-1 0-1 0,-4 0 2 16,0 0 2-16,-1 0-3 0,-3 1 0 0,4-1 1 15,-2 0 1-15,-2 0-1 0,2 0-1 16,-2 1 1-16,4 0 1 0,0-1-2 16,1 0 0-16,-3 0 2 0,6 0-1 15,-4 0 0-15,0 0-1 0,-1 0 2 16,-1 0 2-16,-2 0 0 0,0 0-3 15,2-3 7-15,0-3 1 0,2-3-4 16,0 0-6-16,0-2 5 0,-1-2 2 16,1-3-4-16,2-4-1 0,0-2 0 15,-2-3 7-15,-1-5-6 0,3-2-1 0,-2-2 3 16,0-3-1-16,-1-4-4 0,1-1 4 15,0-1-4-15,-2 3 5 0,2 5-4 16,-2 4 2-16,-2 5 3 0,0 4 0 16,0 3-5-16,0 5 0 0,0 3 5 15,0 3-2-15,0 2 4 0,0 2 0 16,2 0-3-16,-2 0 1 0,0-1-2 15,0 1 0-15,0-1-1 0,0 2 4 16,0 2-5-16,0 0-2 0,0 1 4 16,0-2 1-16,0 1-4 0,0 0-1 0,0 0 2 15,0-1 1-15,0 1-4 0,0 1 0 16,0 0 3-16,0 0-1 0,0 0-4 15,0 0-1-15,0 0 5 0,0 0-3 16,0 0-4-16,0 0-8 0,0 0-7 16,0 1-8-16,3 4 4 0,-1-3-17 15,0-2-59-15,-2-4-209 0</inkml:trace>
  <inkml:trace contextRef="#ctx0" brushRef="#br0" timeOffset="11543">231 475 2 0,'2'0'138'0,"1"0"3"15,-3 1-92-15,2 0 5 0,-2-1 1 16,0 2-23-16,0 3-10 0,0 3-16 0,0 1 29 15,0 5 0-15,0 0-19 0,0 1-4 16,0 2 2-16,0 1-2 0,0 1-1 16,0-1-1-16,0-1-1 0,0 2 0 15,0-2-3-15,0-2-2 16,0-1-2-16,0 2 1 0,0-2 1 0,0-2-1 15,0 0-2-15,0-4 1 0,0 0 0 16,0-4-5-16,0-1-6 0,0-2-1 16,-2-1-10-16,2 0-6 0,0 0 0 15,-3 0-4-15,3 0-2 0,-2 0-1 16,-2-5 0-16,-4-5-115 0,-1 1-107 0</inkml:trace>
  <inkml:trace contextRef="#ctx0" brushRef="#br0" timeOffset="11892">15 621 81 0,'0'1'186'0,"0"0"-112"0,0-1-22 16,0 0-12-16,0 0-9 0,2 3-18 15,6 1-17-15,3 1 18 0,8 1 19 16,6-3-8-16,5 0-5 0,5-2-7 16,3-1-2-16,6 0-4 0,-2 0 5 0,0 0-9 15,-6 0 1-15,-5 0-3 0,-1 0 6 16,-3 0-8-16,-4-1 2 0,-4-1-3 15,-4 2-4-15,-5-2-20 0,-7 1-11 16,-1-2-2-16,-2-2-8 0,0-2-43 16,0-3-158-16</inkml:trace>
  <inkml:trace contextRef="#ctx0" brushRef="#br0" timeOffset="12479">643 432 8 0,'-2'0'103'0,"-2"0"28"0,2 0-91 15,-4 0 13-15,5-1-7 0,1 1-6 16,0 0-1-16,-2 0-8 0,2 0-5 15,0 0-4-15,0 0 0 0,0 0-1 0,0 0-2 16,0 0-3-16,0 0-3 0,0 0-4 16,0 0-7-16,0 0-2 15,2 0-3-15,5 0-7 0,10 0 11 16,12 0 15-16,5 0-4 0,6 0-6 0,0-4-2 15,4 0-5-15,4-1 2 0,-2 0 6 16,-4-1-8-16,-12 2-1 0,-11 2 3 16,-5 1-1-16,-10 1 0 0,-2 0-12 15,-2 0-8-15,0 0-6 0,-4 0-10 16,-12 0-14-16,-6 0-49 0,-9 3-98 0</inkml:trace>
  <inkml:trace contextRef="#ctx0" brushRef="#br0" timeOffset="12728">635 466 15 0,'-2'6'186'0,"2"-1"-108"0,0 3-58 15,0 1 28-15,10 3-7 0,5-1-16 16,2 1-6-16,0-2-4 0,2 1-5 16,1-2 0-16,-1-2-4 0,2 3 1 15,-6-1-3-15,2-1 7 0,-5 0 2 0,-3-3-10 16,-5 1-1-16,0-2 2 0,-4 0-3 15,0 3 0-15,0 1 8 0,-8 1 8 16,-3 1 3-16,-3 1-7 0,-7 4-1 16,-4-2-6-16,-1 2 7 0,-1-1-11 15,2-4 1-15,4 0-1 0,8-4-2 16,3-2-1-16,5-1-4 0,3 0-18 15,2-2-30-15,0-1-15 0,11 0-83 16</inkml:trace>
  <inkml:trace contextRef="#ctx0" brushRef="#br0" timeOffset="13075">1215 528 19 0,'2'0'43'16,"-2"0"156"-16,0 0-140 0,0 0-18 16,0 4-6-16,-2 6-19 0,-5 2 1 0,-1 5-9 15,-2 1-5-15,3 3 0 0,3 0-1 16,4 0 2-16,0-2 9 0,0-2-7 15,4-2 11-15,5-3-2 0,-1-3-2 16,-2-4-3-16,-1-2 3 0,3-3 2 16,3 0 9-16,1 0 5 0,5-12 0 15,0-2-15-15,0-1-10 0,-1-3 5 16,-5-3-1-16,3 1-4 0,-7 1-3 15,-1 1 4-15,0 1-2 0,-3 2-1 16,-1 0-9-16,-2 0-7 0,0 3-5 0,0 2-16 16,0 3-26-16,0 3-19 0,0 2-100 15</inkml:trace>
  <inkml:trace contextRef="#ctx0" brushRef="#br0" timeOffset="15791">1931 281 7 0,'2'0'186'0,"0"0"-105"0,0 0-39 16,-2 0 18-16,1 0-2 0,-1 0-11 0,0 0-18 15,0 0-4-15,0 0 1 0,0 0-8 16,0 0-3-16,0 0-5 0,0 0 0 16,0 0-8-16,0 0-2 0,2 9 0 15,4 11 24-15,-6 8-8 0,0 4-10 16,0 4 2-16,0 0-2 0,0 4-4 0,0-1-4 15,0-2 3-15,0-3-1 16,4-3-3-16,5-2 2 0,-1-6 1 0,2-3 1 16,-1-7-3-16,3-5-2 15,-1-5 6-15,-1-3 0 0,3 0 1 0,-2-4 1 16,3-10 2-16,-1-3-1 0,0-1-1 15,1-3 1-15,-5-2 6 0,3 1 1 16,-5-1-3-16,-1 1-1 0,0 1 1 16,-2-1 2-16,-1 0-9 0,-1 0-1 15,2-1 2-15,-2 2 0 0,4 1-7 0,-4 4 0 16,2 4-2-16,-1 3-6 0,-1 5-18 15,0 4-4-15,2 0 0 0,0 0-2 16,5 7-11-16,1 3-32 0,-6-1-45 16,-2-3-131-16</inkml:trace>
  <inkml:trace contextRef="#ctx0" brushRef="#br0" timeOffset="16164">2438 544 15 0,'2'-3'252'0,"-2"-4"-142"16,0-1-73-16,0 1 29 0,0-2-1 16,0 3-13-16,-2 2-20 0,-5-2-3 0,1 2-8 15,-4 1-2-15,-1 1-6 0,0 2-1 16,1 0-5-16,0 0-1 0,3 2 2 15,-1 9-6-15,1 2-5 0,1 2 2 16,0 3 2-16,4-1-5 0,2 3 1 16,0-3 1-16,0 1 3 0,2-4-2 15,6 0-3-15,1-1-2 0,3-5-11 16,3 0-3-16,4-5-13 0,6-3-5 15,-2 0-11-15,2 0-50 0,-1-11-88 16,-1-1-57-16</inkml:trace>
  <inkml:trace contextRef="#ctx0" brushRef="#br0" timeOffset="16415">2799 528 34 0,'6'-2'-1'0,"-6"-2"269"0,0 1-161 16,0-3-75-16,0-1 34 15,-6 0-10-15,2 1-23 0,-3 0-8 16,-5 3 2-16,-1 1-5 0,-8 2-10 15,-2 0-5-15,-4 0 2 0,0 6 10 0,1 5 0 16,3 1-1-16,2 3-3 0,4 0-7 16,5 2-8-16,5 1-5 0,7 2 4 15,0 0-2-15,9 2-4 0,12-2 4 16,12-3 7-16,7-2 4 0,11-4-5 15,8-4-7-15,4-6-3 0,10-1-8 0,1 0-21 16,8-6-20-16,-4-7-51 0,-5-7-134 16</inkml:trace>
  <inkml:trace contextRef="#ctx0" brushRef="#br0" timeOffset="17648">1830 65 15 0,'0'-3'141'16,"0"1"-86"-16,0 0 1 0,0 0-3 16,0-1-2-16,-2 2-12 0,-8-1-7 15,1 2 2-15,-3 0 3 0,1 3-8 16,-5 11-9-16,-1 6-7 0,-6 9 7 0,-3 10-1 15,-5 7-3-15,-1 3 8 0,1 1-13 16,3-2-4-16,3-1-1 0,8-1-5 16,5 1-1-16,10 3-4 0,2-1 3 15,14 3 1-15,10-4-5 0,15 0 3 16,14-3-5-16,14-6-7 0,13-1-13 15,6-5-17-15,3-4-14 0,3-4 3 16,0-9-110-16</inkml:trace>
  <inkml:trace contextRef="#ctx0" brushRef="#br0" timeOffset="18236">3162 0 41 0,'7'3'166'0,"-3"1"-89"16,-2 2-41-16,0 7 15 0,2 6-1 15,5 6-2-15,3 9-5 0,-3 7-16 16,1 5-5-16,-1 5 3 0,-5 1-14 15,-4 3-7-15,0 2 2 0,-6-1 3 16,-5 1-4-16,-4-3-5 0,-1 2 2 0,-3-4 0 16,-4-2-5-16,0-1-8 0,-1-2-14 15,-1-3-20-15,4-1-43 0,-4-6-70 16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0:36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2343 19 0 0,'0'0'35'0,"0"0"58"0,0 0-36 16,0 0-13-16,0 0-3 0,0 0-4 15,0 0-10-15,0 0 2 0,0 0-5 16,0 0-9-16,0-1-4 0,0 1-1 0,0 0-4 15,0 0-1-15,0 0-1 16,0 0-1-16,0 0 3 0,0 0-4 16,0 0-2-16,0 0-1 0,0 0 2 15,0 0 0-15,0 0-1 0,0 0-1 0,0 0 1 16,0 0 1-16,0 0-3 0,0 0 2 15,0 0 1-15,0 0 3 0,0 0 2 16,0 0 2-16,0 0 2 0,0 0 0 16,0 0-4-16,0 1 1 0,0-1 0 15,2 1 0-15,-2 0-3 0,0-1 4 16,2 0-2-16,-2 0 1 0,0 0 0 0,0 0-1 15,0 0 5-15,0 0-3 16,0 0 4-16,0 0 1 0,0 0 3 16,-4 0-13-16,-1 0-5 0,3 0 5 15,-6 0 2-15,4 0-5 0,-1-1 0 0,-5 0 3 16,-1 0 1-16,-1-3-2 0,-5 3-1 15,-4 0 1-15,2-1-2 0,-6 2 0 16,2 0 2-16,0 0 0 0,-5 0 0 16,-3-1-1-16,-1 0-1 0,-1 1 4 15,1 0-1-15,-1 0-3 0,1-1 2 0,-2 0-4 16,3 1 3-16,1-3-1 0,1 3-1 15,4 0 2-15,2 0 1 16,2 0-3-16,0 0-1 0,2 0 4 16,6 0-4-16,-1 0 4 0,3 0-6 0,0 0 3 15,-1 4 2-15,-1-2-5 0,3 1 2 16,-5-1 2-16,0-1 0 0,3 3-1 15,-1-2 0-15,0-1 2 0,1 2 1 16,-1 0-1-16,-4-2-1 0,3 1 0 16,1-2 5-16,3 0-3 0,3 0-1 0,3 0-3 15,2 0 6-15,0 0-3 0,2 1-1 16,0-1 1-16,0 0-1 0,0 0-2 15,0 0 0-15,0 0 2 16,0 0 1-16,0 0-4 0,0 0 1 0,0 0 1 16,0 0 2-16,0 0-2 0,0 0-2 15,0 0-3-15,0 0-6 0,0 0-13 16,0 0-14-16,0 1-23 0,2 3 17 15,0 0-33-15,0-3-155 0</inkml:trace>
  <inkml:trace contextRef="#ctx0" brushRef="#br0" timeOffset="489">1429 71 2 0,'2'0'34'0,"-2"0"170"16,2 0-129-16,-2 0-25 0,0 0-7 16,0 0-1-16,0 0-2 0,0 0-17 15,0 0-8-15,0 0-6 0,0 5-3 16,0 3-7-16,0 3 2 0,0 4 21 15,0-1-7-15,2 3-6 0,0 3-3 0,0 3-3 16,-2 3 1-16,0 2 3 0,0 4-5 16,0 0 0-16,0 0 3 0,-2 2 0 15,-6-2 0-15,3-3 2 0,-5-1 2 16,2-2-3-16,3-4-3 0,-1-5-2 15,2-4 1-15,0-4 0 0,3-4-3 16,-1-1 1-16,2-3 3 0,0-1-2 16,0 0-1-16,0 0 4 0,0 0 0 15,0 0-1-15,0 0-1 0,0 0-3 16,0 0 4-16,0 0-4 0,0 0-7 0,0 0-10 15,0 0-6-15,0 0-15 0,3 0-14 16,1-1-9-16,4-5-19 0,-4 2-107 16</inkml:trace>
  <inkml:trace contextRef="#ctx0" brushRef="#br0" timeOffset="1477">918 554 36 0,'-4'3'36'0,"0"0"-29"15,1-2 3-15,3 2 6 0,0-3 11 16,0 0 4-16,0 0-2 0,0 0 5 0,0 0 8 16,0 1 0-16,0-1-4 0,0 0-5 15,0 0-3-15,0 0 1 0,0 0-3 16,0 0-3-16,0 0-6 0,0 0-1 15,0 0 0-15,0 0 0 0,0 0-3 16,0 0-1-16,0 0 1 0,0 0-4 16,0 0-4-16,0 0 0 0,0 0-1 15,0 0-6-15,3 0-6 0,9 0-4 16,9 0 14-16,9 0 2 0,10 0-6 15,6 0 2-15,10 0 0 0,3 0-2 0,2 0-2 16,4 0 4-16,1 0 0 0,-1 0-2 16,0 1-2-16,-4 0 4 0,-5 2-1 15,-3-1-1-15,-1 2-1 0,-3 0 2 16,-5 0 3-16,-4 1-5 0,-4-2 3 15,-5-1-4-15,-4 3 4 0,-6-3-2 16,-2 1-2-16,-4-2 3 0,-4 1 1 16,-7 0-2-16,-4-2-2 0,2 0 3 15,-2 0 1-15,2 0-2 0,2 0-1 16,0 0 2-16,1 0 1 0,1 0-2 0,-2 0 0 15,-2 0 1-15,-2 0 2 0,2 0-3 16,-2 0 3-16,0 0-1 0,0 0 5 16,0 0-4-16,0 1-2 0,0-1-2 15,-4 0-2-15,-6 0-12 0,-3 0-18 16,2 0-11-16,-3 0-22 0,-3 0-84 15,-4 0-184-15</inkml:trace>
  <inkml:trace contextRef="#ctx0" brushRef="#br0" timeOffset="3030">1248 750 78 0,'-2'0'163'0,"-2"0"-115"0,2 0 11 16,2 0 0-16,-1 0-9 0,1 0-12 15,0 0-13-15,-2 0 0 0,2 0-4 16,0 0 0-16,0 0 2 0,0 0-6 16,0 0-5-16,0 0-4 0,0 0-2 15,2 0-5-15,-1 0-8 0,7 0-2 0,9 0 19 16,6 0-4-16,4 1-3 0,2 1 1 15,3-2 1-15,4 0-1 16,4 0-2-16,-2 0 1 0,3 0 3 16,-7 0-5-16,-6 0 1 0,-7 0 0 0,-5 0-1 15,-9 0-1-15,-1 0 0 0,-4 0 1 16,-2 0 2-16,0 0-1 0,0 0-2 15,0 0 2-15,0 0-1 0,0 0-3 16,0 0-3-16,0 0-1 0,0 0-5 16,0 0-1-16,-4 2-9 0,0 1 0 0,-3 2 3 15,-1-3-9-15,2 1-13 0,-1 1-23 16,-3-3-46-16,1-1-57 0</inkml:trace>
  <inkml:trace contextRef="#ctx0" brushRef="#br0" timeOffset="3264">1361 872 111 0,'0'5'198'0,"0"-3"-100"0,2-2-87 16,0 0 20-16,1 3 22 0,11-2 13 15,7 2-25-15,7 0-18 0,1 3-3 16,0-5-5-16,1 2 0 0,-3-3-4 16,1 0-8-16,1 0-4 0,-4 0-1 15,0 0-7-15,-2 2-17 0,-2-2-30 16,-2 0-60-16,-8 0-192 0</inkml:trace>
  <inkml:trace contextRef="#ctx0" brushRef="#br0" timeOffset="6150">347 1288 3 0,'0'0'182'0,"-1"0"-117"0,1 0-17 16,-2 0 10-16,2 0-5 0,0-1-10 16,0 0-7-16,0-2-6 0,0 1-5 15,-2 0-3-15,0-1-3 0,0 0-5 0,-2 0-1 16,2-3-2-16,-3 2 1 0,-1 1-1 15,0-1-3-15,-2-2 1 16,1 3 1-16,-3-4-5 0,-1 5 0 16,-3 0 1-16,1 1 0 0,-4 0-4 0,-2 1 0 15,-2 0-2-15,-2 1 5 0,2 7-4 16,-4 4 1-16,2 3 1 0,-2 5 0 15,3 3 0-15,2 4-2 0,3 1 0 16,8 2 1-16,3-1-3 0,4 0 0 16,2 2 1-16,10-3 4 0,11 0-5 15,5-5 1-15,7-4 3 0,7-5-2 0,4-5 1 16,3-3 0-16,5-6 0 15,-6 0 1-15,0-2-3 0,-8-10 1 16,-6-3 0-16,-7-1 2 0,-2 0-1 16,-8-3 0-16,-5 1 3 0,-5-2-2 0,-3-2 2 15,-2-2-4-15,0-2 3 0,0-2-2 16,-11-1 1-16,-1-2 0 0,1 0-1 15,-2 1-1-15,-3 5-2 0,7 5 1 16,1 7 2-16,2 7-1 0,5 3-3 16,1 3-1-16,-2 0-6 0,0 0-10 0,2 7-12 15,0 9-6-15,0 5 4 0,0 1-48 16,0-1-65-16,0-2-155 15</inkml:trace>
  <inkml:trace contextRef="#ctx0" brushRef="#br0" timeOffset="6510">746 1396 4 0,'4'-1'268'0,"-4"-2"-197"15,0 3-26-15,0 0 12 0,0 0-11 0,0 0-20 16,0 8-25-16,0 5 7 0,0 5 8 16,0 4-7-16,0-2-1 0,0 2-2 15,6-3 1-15,5-1-2 0,1-2 3 16,1-4 5-16,4-6-2 0,0-3 2 15,1-3 2-15,1 0 3 0,2-3-6 0,0-9-2 16,0-3 1-16,0-2-1 0,-2 0 1 16,2-5-4-16,-6 0 0 0,0-3-3 15,-3 2 0-15,-3-1-2 0,-3 2 0 16,0 0 4-16,-6-3-4 0,0-1-4 15,0 0-3-15,0 2-2 0,0 6-6 16,0 7-6-16,0 4-5 0,0 7-14 16,2 0-47-16,3 4-39 0,-5 5-80 15</inkml:trace>
  <inkml:trace contextRef="#ctx0" brushRef="#br0" timeOffset="7021">1689 1150 16 0,'0'-3'246'16,"-2"-1"-180"-16,-8 2-8 0,1 2 3 15,-4 0-8-15,-5 3-14 0,-6 13-19 0,-1 4 2 16,-6 9 5-16,3 4 1 15,-3 6 1-15,2 3-8 0,1 1-9 16,3 2 1-16,8-4-1 0,4-3-9 16,7-1-3-16,2-3 1 0,4-3 0 0,0-1-3 15,8-5-12-15,7 0-5 0,2-4-14 16,4-5-18-16,2 0-29 0,0-7-56 15,-4-6-103-15</inkml:trace>
  <inkml:trace contextRef="#ctx0" brushRef="#br0" timeOffset="7942">1849 1430 171 0,'2'-1'78'0,"-2"0"-27"16,0 1 0-16,0 0-1 0,2 0 0 15,-2 0-18-15,0 0-20 0,0 8-8 16,0 6 29-16,0 4-13 0,0 5-8 16,0 1-4-16,0 4-3 0,-2 0 2 15,0 1 7-15,0-2-9 0,2-5 0 0,0-2-4 16,0-4-1-16,6-3 2 0,7-3 2 15,-3-4-1-15,5-2 1 0,0-4 3 16,1 0 10-16,1-7-2 0,2-8-5 16,2 0-2-16,2-6 4 0,-4-6-3 15,0 3-3-15,-4 0-1 0,-3 1 3 16,-5 0 2-16,1-2-5 0,0-1-3 15,-5-1 5-15,1 0-6 0,-2 0-2 16,0 2 1-16,2 7-1 0,-2 3-6 16,2 7-6-16,-1 4 3 0,-1 4-4 15,4 0-9-15,2 0-5 0,-1 3-9 0,1 9-16 16,0-1-41-16,-7-1-71 0</inkml:trace>
  <inkml:trace contextRef="#ctx0" brushRef="#br0" timeOffset="8355">2404 1420 79 0,'4'-7'183'0,"-2"0"-61"16,-2-1-69-16,-2 0 17 0,-5-1-18 15,-5 1-16-15,-1 1-9 0,-6 4-5 16,-2 0-11-16,-2 3-4 0,-2 0 4 16,-2 0-1-16,6 9 0 0,0 4-5 15,4 3-5-15,6 4-1 0,-3-2 1 16,9 6-1-16,5-1 0 0,0-1-1 15,2 3 2-15,9-5 0 0,4 0 0 16,2-2-4-16,3-4 1 0,-1 1 2 0,-4-3 0 16,2-1 1-16,-4 1-1 0,-1-4-1 15,-3-2 3-15,-3-1-2 0,-6-4-3 16,0 1 0-16,0-2 5 0,0 2 1 15,-6 1 1-15,-7 0-2 0,-4 1 2 16,-4-3 0-16,-2 3-3 0,0-3 0 0,2 0-1 16,2 0 2-16,4-1-2 0,5 0 1 15,-1 0 1-15,5 0-5 0,2 0-5 16,2 0-7-16,2 0-10 15,2-4-30-15,10-4-27 0,3 0-17 0,0-3-87 16</inkml:trace>
  <inkml:trace contextRef="#ctx0" brushRef="#br0" timeOffset="8678">2654 1484 34 0,'0'-6'374'0,"0"-3"-315"16,-15 3-15-16,0-4 4 15,-4 3-9-15,-2 1-3 0,-2 1-8 16,2 3-11-16,4 2-10 0,5 0 1 15,5 0-3-15,1 0-6 0,2 9-6 0,-2 2 5 16,4 4 2-16,2 3-4 0,0 0 3 16,4 1 0-16,6 1 0 0,1-1-1 15,3 0 1-15,-3-3-3 0,1 1 4 16,-3-3-1-16,-3-2-1 0,-2-1 2 15,-1 0 1-15,-1-4 0 0,-2 1-4 0,0 0 3 16,-11 2 1-16,-2 1 2 0,-5-3-3 16,-1-1 4-16,2 0-1 15,-6-1-2-15,2-1-2 0,-2-1 2 16,0 0 1-16,2-4-1 0,6 0-3 0,0 0 1 15,5 0-9-15,3 0-14 0,-1 0-15 16,8-1-14-16,0-8-49 0,0-4-182 16</inkml:trace>
  <inkml:trace contextRef="#ctx0" brushRef="#br0" timeOffset="9111">2805 1116 70 0,'-7'6'7'15,"7"-1"197"-15,0 2-188 0,0 2 15 16,0 5 30-16,0 6-21 0,3 5 8 16,7 4-32-16,1 4-9 0,3 5-4 0,-1 3 1 15,0 2-2-15,5 0-1 0,-5 1 0 16,2 0 2-16,0 1 2 0,-1 0 13 15,-3 0 3-15,-3-1-9 0,-6-2-5 16,-2-4-1-16,0-6-1 0,-10-2 1 16,-5-5-4-16,-2 0-2 0,-6-2 1 15,-2-3-4-15,2-1-17 0,6-2-18 16,-2-6-33-16,0-7-89 0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49:32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255 0 2 0,'0'0'90'0,"0"0"-19"15,0 0-34-15,0 0 3 0,0 0 1 0,0 0-6 16,0 0-8-16,0 0-5 0,0 0 2 16,0 0-4-16,0 0 2 0,0 0 2 15,0 0 0-15,0 0-3 16,0 0-5-16,0 0 1 0,0 0-1 0,0 0 0 15,0 0-7-15,0 0 1 0,0 0 0 16,0 3-7-16,0 2-2 0,0 2 4 16,0 2 2-16,0 1-1 0,0 1-4 15,0 3 0-15,0 3-1 0,0 4 3 16,0 4-2-16,0 5 3 0,0 3 1 0,0 6-1 15,4 2-3-15,-4 5 1 0,2-1-2 16,-2 2 4-16,0 1-5 0,0 1 0 16,0-2 2-16,0-3 2 15,0-4-6-15,0-4 2 0,0-1 3 0,0 1 4 16,0 1-1-16,0-2-3 0,-2 1 2 15,0 1-2-15,0-1-1 0,2 2 2 16,0 1-1-16,-4 1 2 0,4-1-5 16,-2 0 5-16,1-3 1 0,1 1-6 15,0-2 1-15,0 0-1 0,0 3 2 0,0-2 1 16,0-2-4-16,0 0 1 0,0-3 2 15,0 2-1-15,0-2-2 0,0 1 1 16,3-3 1-16,1 2 0 0,-4-1-2 16,4-1 0-16,0 0 4 0,-4-4 0 15,0-3-3-15,0 0-1 0,0-3 3 0,0 2-2 16,0-1-1-16,0 2 2 15,0 0 3-15,0 1-2 0,0 1-2 16,0 1 0-16,-4-3 2 0,0 2-1 16,4-2-3-16,0 1 0 0,0-2 3 15,0-1 0-15,0 0-3 0,0-1 2 0,0 0 1 16,-2 3 1-16,0 0-4 0,2 2 1 15,0-1 4-15,-2 2-1 0,2-2-4 16,0-3 2-16,0-4 2 0,0-3-1 16,-1-3-3-16,1-1 1 0,0-5 3 15,0 0 0-15,0-4-3 0,0 0 1 16,0 0 3-16,0 0 2 0,0 0-5 15,0 0-1-15,0 0 0 0,0 0-4 16,0 0-2-16,0 0 1 0,-2 0-4 16,2 2-2-16,-6 1-3 0,0 2 2 0,0 1 1 15,1-1-9-15,5-3-3 0,0-2-19 16,0 0-30-16,0 0-72 0,0-13-202 15</inkml:trace>
  <inkml:trace contextRef="#ctx0" brushRef="#br0" timeOffset="938">240 41 12 0,'0'2'79'0,"0"-2"-12"15,0 1-25-15,0 1-18 0,0 0-1 0,0 0 9 16,0-2-4-16,0 2 0 0,0-1 1 15,0-1 3-15,0 2-1 0,-2-2 0 16,2 0-5-16,0 0 3 0,0 0 2 16,0 0-6-16,0 0-4 0,0 0-2 15,0 0-5-15,0 0-3 0,0 0-2 0,0 0-5 16,0 0 1-16,2 0-5 0,7 2-6 15,5 6 9-15,7-1 4 0,6 2-3 16,3-6-8-16,8-2 4 0,4-1 4 16,4 0-4-16,-2 0-2 0,2 0 4 15,-6 0-1-15,0 0-1 0,-8-3-1 16,-3 0 1-16,-6 0 0 0,-6 1 1 15,-4 0-5-15,-7 2-1 0,0 0 2 16,-6 0-1-16,0-1-2 0,0 1 3 16,0 0 2-16,0 0-7 0,0 0-4 0,0 0-4 15,0 0-6-15,0 0-16 0,0 0-18 16,0 0-6-16,0 0-52 0,0 0-144 15</inkml:trace>
  <inkml:trace contextRef="#ctx0" brushRef="#br0" timeOffset="1520">742 50 3 0,'0'0'-3'16,"0"0"61"-16,0 0 76 0,0 0-64 15,0 0-23-15,0 0-5 0,0 0-5 16,0 0-10-16,0 0-8 0,0 0-3 15,4 9-4-15,-2 0 17 0,3 5-7 16,1 2-7-16,0 3-8 0,1 4-3 0,3-1 0 16,-1 3-1-16,3-1-2 15,1-1-2-15,4-1 1 0,1-2 2 16,1-1 0-16,2-6-1 0,3-2-1 15,5-4 6-15,0-5-2 0,1-2-3 0,5 0 1 16,-3-4 3-16,-3-7-3 0,-1-2-1 16,-3-3 1-16,-2 1 3 0,-6-3-1 15,-2-2 3-15,-5 3 1 0,-2-2 4 16,-3-3 5-16,-3 1-4 0,2-2-5 15,-2 0 4-15,-2 2-9 0,0 4-1 0,0 4-2 16,0 4 2-16,0 6 1 0,0 0-2 16,0 3-2-16,0 0 2 15,0 0-2-15,0 0-2 0,0 0 0 16,0 0 2-16,0 0-2 0,0 0-9 0,0 0-3 15,0 1-6-15,-4 1-7 0,0 3-21 16,-1-1-13-16,-1 0-30 0,2 0-106 16,0-3 23-16</inkml:trace>
  <inkml:trace contextRef="#ctx0" brushRef="#br0" timeOffset="3160">1247 52 20 0,'0'0'-20'0,"0"0"158"15,0 0-71-15,0 0-51 0,4 0 4 16,6 0 28-16,-3 0-12 0,5 0-18 0,3 0-10 15,0 0-2-15,3 0-2 0,4 0 3 16,1 0-2-16,10 1 10 16,1-1 5-16,2 0-5 0,-1 0-9 15,-5 0 4-15,1 0-2 0,-6 0-2 0,-4 0 1 16,-6 0-2-16,-4 0 4 0,-5 0 4 15,-2 0-5-15,-2 0 3 0,0 0 6 16,-2 0-1-16,0 0-7 0,0 0 2 16,0 0 1-16,0 0-5 0,0 0-4 15,0 0-1-15,0 0 0 0,0 0 1 0,0 0-5 16,0 0 1-16,0 0 5 0,0 0-3 15,0 0-1-15,0 0 4 0,0 0 0 16,0 0-4-16,0 0 0 0,0 0-2 16,0 2 2-16,0-1-1 0,0 2-7 15,0-2 3-15,0 0 2 0,0 3-1 16,0 0 0-16,0 3 9 0,0 4 2 15,3 0-4-15,-1 2 3 0,2 5-1 16,0 3 2-16,0 1 1 0,2 4 1 16,-3 0-7-16,1 2 2 0,0 1-4 0,0 2 1 15,0 0-1-15,-2 0 2 0,1 1 1 16,-1 2-4-16,-2 1 2 0,2 3 2 15,-2 1 2-15,2-3-2 0,-2 5 1 16,0-7 1-16,0 1 0 0,0-1-3 16,0-2-1-16,0-1 1 0,0 0 1 15,-4-2-4-15,4 1 2 0,-2-1 4 16,-1 2-4-16,1-2 0 0,2 1 1 15,-4 1 2-15,0-1-2 0,0 2-3 16,0 1 1-16,-1 5 4 0,-1 1-2 0,0 2-3 16,-1 2 0-16,3-1 3 0,0 4-3 15,-2-2 1-15,2 2 0 0,-1 0 0 16,-1-1 1-16,2-1-2 0,0-3 1 15,1-2 2-15,-3-5-1 0,4-3-1 16,-2-4-1-16,0-5 4 0,4-4-3 0,0 0-2 16,-2-4 2-16,2 0 2 15,0-1-3-15,0-1-1 0,0-2 0 16,0-3 4-16,0 1-3 0,0-1 1 15,0 3-1-15,0 2 1 0,2 2 1 0,-2 1-2 16,2 0 6-16,0 2-2 0,-2-1-2 16,0 0 4-16,0 2-2 0,2-3-1 15,0 2 0-15,0-4-1 0,2 1 0 16,-2-1 2-16,-2 0-4 0,1-2 2 15,-1-2-2-15,2 0 1 0,0-1 1 16,0 0-1-16,-2-3-1 0,2 1 1 0,-2 0 1 16,0 2-1-16,0 0 0 15,0 2 0-15,0 0 2 0,0-2-1 16,0-1 0-16,0-2 1 0,0-2-1 15,0-1-2-15,0 2 1 0,0 3 2 0,0 2-1 16,0-1-3-16,0 1 2 0,0-2 2 16,0 1 0-16,0 3-4 0,0 1 2 15,0 1 3-15,0-1-4 0,0-4 2 16,0 1-2-16,2-2 2 0,-2-1-1 15,0 1-2-15,0-3 2 0,0-1 0 0,0-1 0 16,0 0-3-16,0 1 3 16,0 0 2-16,0-1-1 0,0 1-3 15,0-3 1-15,0 0 4 0,0 2-3 16,0-2-4-16,0 0 4 0,0 1 3 0,0 0-2 15,0-1-3-15,0 0 3 0,0 0 1 16,0 0-1-16,0 0-1 0,0 0 3 16,0 0 1-16,0 0-3 0,0 0-1 15,0 0 3-15,0 0 2 0,0 0-1 16,0 0-3-16,0 0 3 0,-2 0 4 0,-7 0-3 15,1 0-14-15,0 0 7 0,-1 0 4 16,-1 0-3-16,-1 0-2 16,-3 0 4-16,3 0 3 0,-4 0-5 15,-1 1-3-15,1 1 4 0,-4 0 2 0,-2-2-4 16,0 1 0-16,-4 1 0 0,2 1 3 15,-1 0-3-15,3-1 1 0,-2 1 2 16,0-1-1-16,2 0 0 0,0 0-2 16,0 1 4-16,4 1-1 0,-4-3-1 15,2 1-1-15,-4 0 1 0,2-1 3 0,0 1-2 16,-2-1-3-16,0 1 2 0,0-2 3 15,-4 0-5-15,-3 0-1 0,-3 0 1 16,-5 2-3-16,2 0 0 16,0-1-3-16,-3 0 7 0,1 0-4 0,4 0 1 15,5 1 2-15,5-1 2 0,3-1 3 16,1 1-2-16,3-1-1 0,4 0 7 15,1 0-3-15,5 0-1 0,-1 0 0 16,1 0 1-16,-1 0 0 0,-2 0-4 16,-3 0-4-16,-2 0 4 0,-2 0 4 0,-2 0-8 15,-2 0 0-15,-2 0 4 0,0-2 2 16,-2-2-3-16,-2 1-3 0,1 0 3 15,-1 0 2-15,0 0-1 0,2 0-3 16,0-2 4-16,-1 0 1 16,7 0-2-16,-2-1-1 0,5 0 2 0,3 2 3 15,4 1-4-15,1 1-1 0,2 0 4 16,2-1 0-16,2 2 2 0,2 1-2 15,-1-1 0-15,1 1-2 0,-2 0-1 16,2 0-1-16,-2 0 1 0,0 0 2 16,-2 0-4-16,2 0 2 0,-2 0-1 0,2 0 1 15,-1 0-3-15,1 0-1 0,-2 0 3 16,0 0 2-16,0-1-6 0,0 0-1 15,-1 1-2-15,5 0 3 0,0 0-11 16,-2 0-7-16,2-1-8 0,0-1-22 16,-2 1-50-16,2-4-141 0</inkml:trace>
  <inkml:trace contextRef="#ctx0" brushRef="#br0" timeOffset="4109">17 217 195 0,'0'3'107'0,"0"-3"-68"0,0 0 4 15,0 0 2-15,0 0-6 0,0 0-22 16,0 1-20-16,4 2 1 0,7-1 6 16,4 2 13-16,2 0-1 0,6-1-2 0,0-1-2 15,-2-1-4-15,2 0-3 0,-2-1 2 16,0 0 2-16,-6 0-6 0,-1 0-3 15,-1 0 1-15,0 0 2 0,-1 0-5 16,-5 0-10-16,1 0-14 0,-2 0-6 16,-4 0-25-16,-2 0-19 0,0 0-70 15,-8 0-67-15</inkml:trace>
  <inkml:trace contextRef="#ctx0" brushRef="#br0" timeOffset="4508">53 525 94 0,'-6'0'286'0,"4"0"-229"16,0 0 1-16,2 0-3 0,0 0-11 15,0 0-27-15,0 0-13 0,0 0-6 16,8 1-6-16,3 3 5 0,3-1 6 15,5 4 2-15,0-4-3 0,2 0-1 0,4 2-1 16,-2-3 3-16,2 0-3 0,-3 0-18 16,-1 1-17-16,-3 1-15 0,-5 2-17 15,-4-1-51-15,-3 2-105 0,-4-1 118 16</inkml:trace>
  <inkml:trace contextRef="#ctx0" brushRef="#br0" timeOffset="4813">30 822 176 0,'0'2'172'16,"0"-2"-166"-16,0 0 28 16,0 0 31-16,0 0-13 0,2 0-37 15,6 0-15-15,-1 1 24 0,5 0 0 0,1 0-9 16,4-1-1-16,2 0-1 0,2 0-2 15,4 0-5-15,2-3 1 0,0-1-6 16,-3 1-2-16,-1 3-2 0,-2 0-7 16,-4 0-34-16,1 0-33 0,-5 0-9 15,-4 0-2-15,-3 2-209 0</inkml:trace>
  <inkml:trace contextRef="#ctx0" brushRef="#br0" timeOffset="5141">101 1113 74 0,'2'0'190'0,"-2"2"-190"0,1-2 56 0,1 0 31 15,0 0-21-15,2 0-22 0,2 0-16 16,3 0 1-16,3 0-3 0,1 0-5 15,4 0-7-15,1 2 3 0,3-2-6 16,-4 0-3-16,2 3 0 0,-4-3-8 16,-2 0-3-16,3 3-11 0,-1-3-13 0,-6 0 1 15,3 3-17-15,-10 0-35 0,-2 1-25 16,0-3-153-16</inkml:trace>
  <inkml:trace contextRef="#ctx0" brushRef="#br0" timeOffset="5390">13 1449 412 0,'2'2'19'0,"0"-2"-9"15,3 0 19-15,5 0 16 0,5 0-3 16,2 0-15-16,6 0-8 0,0 0-6 16,0 0-7-16,2 0 0 0,-4 0 0 15,-2 0-5-15,-2 0-6 0,0 0-4 16,-3 0-8-16,-5 0-26 0,-3 3-37 15,-6 3-33-15,-2-2-163 0</inkml:trace>
  <inkml:trace contextRef="#ctx0" brushRef="#br0" timeOffset="5636">28 1691 47 0,'12'0'301'0,"-3"0"-280"16,6 2 44-16,6-2-4 0,0 0-13 16,6 0-17-16,2 0-7 0,1 0 0 15,1 0-16-15,-5 0-8 0,-5 0-1 16,-3 1-1-16,-5 1-19 0,-3 2-13 15,-7-1-27-15,-3 5-9 0,0-1-43 0,-3-2-151 16</inkml:trace>
  <inkml:trace contextRef="#ctx0" brushRef="#br0" timeOffset="5874">0 1974 220 0,'13'2'59'0,"6"-2"-24"0,6 0 14 15,5-2-23-15,5-4 1 0,5 1-6 0,6 0-9 16,-3 2-6-16,-1 0 1 0,-3 3-7 15,-9 0-12-15,-9 0-36 0,-8 0-42 16,-13 0-109-16</inkml:trace>
  <inkml:trace contextRef="#ctx0" brushRef="#br0" timeOffset="6250">177 2163 53 0,'13'2'171'15,"5"1"-136"-15,2-3 3 0,5 0-8 16,0 0-12-16,-2-5-19 0,0-3-42 15,0-6-115-15</inkml:trace>
  <inkml:trace contextRef="#ctx0" brushRef="#br0" timeOffset="6986">1757 172 75 0,'8'2'185'16,"1"3"-110"-16,3-2-11 0,1-3 4 15,2 2-29-15,2 1-8 0,2 1-13 0,2 1-11 16,4 1-5-16,2 1-3 0,-2 0 2 15,0-2 2-15,-4 1-4 0,-1-2-15 16,-2 2-6-16,-7-3-11 0,-1-2-33 16,-8-1-57-16,-2 0-156 0</inkml:trace>
  <inkml:trace contextRef="#ctx0" brushRef="#br0" timeOffset="7205">1765 451 77 0,'5'6'289'0,"1"-1"-281"0,4-3-2 0,1-2 29 15,4 0 2-15,4 0-8 0,4 0-18 16,6 0 2-16,-1 1-10 0,-1-1-3 15,2 0 2-15,-6 0-22 0,-4 0-36 16,-8 0-81-16,-3 0-147 0</inkml:trace>
  <inkml:trace contextRef="#ctx0" brushRef="#br0" timeOffset="7418">1780 695 96 0,'9'2'130'16,"5"3"-103"-16,-1 1 19 0,6-4 18 16,0 1-24-16,8-3 15 0,5 0-24 15,3 0-13-15,3 0-8 0,-2-2-8 16,-2-3-2-16,-1 0-19 0,-3 2-22 15,-10-4-28-15,-7 0-149 0</inkml:trace>
  <inkml:trace contextRef="#ctx0" brushRef="#br0" timeOffset="7742">1766 1117 130 0,'0'6'245'0,"0"-6"-242"0,4 0 12 0,4 0 29 16,-2 0 9-16,3 0-15 16,3 4-20-16,3-1-1 0,2 1-5 15,4-1-2-15,-4 0 0 0,6 0-3 16,0-1-3-16,-2 1-4 0,0 1-4 0,-2 0-28 15,-7 2-26-15,-3-1-58 0,-7-3-145 16</inkml:trace>
  <inkml:trace contextRef="#ctx0" brushRef="#br0" timeOffset="8008">1648 1500 169 0,'0'5'300'0,"0"-3"-284"0,4-2-28 0,4 0 45 16,5 0 13-16,4 0-17 0,6 3-14 15,2 0-7-15,5-1 0 0,1-1-7 16,-1 0 0-16,1-1 1 16,-6 0-17-16,1 1-25 0,-6-1-35 0,-7 0-50 15,-11 0-144-15</inkml:trace>
  <inkml:trace contextRef="#ctx0" brushRef="#br0" timeOffset="8270">1597 1835 77 0,'0'4'331'0,"2"0"-308"15,3-4-21-15,3 0 38 0,3 0 15 16,3-1-20-16,1-2-18 0,2 1-7 16,0 1-4-16,2-1-2 0,-1 0-2 0,-3-1-3 15,-2-1-1-15,1 2-23 0,-1-1-14 16,-4 1-33-16,-3 0 1 15,-4-1-224-15</inkml:trace>
  <inkml:trace contextRef="#ctx0" brushRef="#br0" timeOffset="8650">1545 2185 389 0,'4'5'59'0,"4"-1"-63"16,5-1 10-16,4-1 17 0,8-2 6 15,9 0-13-15,10-1-8 0,6-10-25 16,-4-2-72-16,-6-3-157 0</inkml:trace>
  <inkml:trace contextRef="#ctx0" brushRef="#br0" timeOffset="10433">2123 697 171 0,'-2'0'60'0,"-3"1"-20"0,1-1 2 0,4 0-7 15,-4 2-5-15,2-2-6 0,0 0-6 16,2 0-2-16,0 0 0 0,0 0 3 16,0 0 5-16,0 0-1 0,0 0-3 15,0 0-3-15,0 0 0 0,0 0-7 16,0 0-2-16,0 0-1 0,2 0-2 15,2 0-7-15,4 0-1 0,1 0 7 16,3 0-2-16,1 0-2 0,0 0 0 16,4 0 2-16,2 0 1 0,4 0-4 15,4 0 2-15,2 0 0 0,7 0 3 0,4 0-4 16,2 0 1-16,2 0 3 0,2 0-5 15,3-2 0-15,3 0 1 0,3 1 1 16,2-1 1-16,4 2-5 0,2 0 3 16,2 0 0-16,0 0 2 0,-2 0-3 15,-6 0 0-15,-3 0 5 0,-8 0-3 16,-4 0-3-16,-2 0 2 0,-6 0 3 15,-2 0-3-15,-3 0 0 0,-2 0 5 16,-2 0 1-16,-4 0-1 0,-6 0-3 16,-4 0-1-16,-5 0 6 0,0 0-7 15,-4 0 0-15,0 0 1 0,-1 0 4 0,1 0-3 16,-2 0-2-16,0 0 1 0,2 0 2 15,0 0-3-15,-2 0 0 0,2 0 0 16,-2 0 1-16,0 0 3 0,0 0-5 16,0 0 3-16,0 0 5 0,0 0-1 15,0 0-6-15,0 0 0 0,0 0 0 16,0 0 0-16,0 0-2 0,0 0 0 15,0 0 3-15,0 0 1 0,0 0-6 16,0 0 2-16,0 0 4 0,0 0 0 16,0 0-3-16,0 0 1 0,0 0 3 0,0 0-2 15,0 0-1-15,0 0 0 0,0 0 3 16,0 0 0-16,0 0-3 0,0 0 1 15,0 0 1-15,0 0 3 0,0 0-7 16,0 0 2-16,0 0 2 0,0 0-1 16,0 0-2-16,0 0 1 0,0 0 2 0,0 0 1 15,0 0-5-15,0 0 2 16,0 0 1-16,0 0 0 0,0 0-4 15,0 1 1-15,0 0 3 0,0-1 0 16,0 0-3-16,0 0 2 0,0 0 3 0,0 0-1 16,0 0-3-16,0 0 2 0,0 0 1 15,0 0 3-15,0 0-2 0,0 0 0 16,0 0-1-16,-2 0 1 0,2 0-4 15,0 0 0-15,0 0 1 0,0 0-1 16,0 0-2-16,0 0 2 0,0 0 1 0,0 0-2 16,0 0-9-16,0 0-12 0,-2 0-11 15,-3 0-38-15,-3 0-84 16</inkml:trace>
  <inkml:trace contextRef="#ctx0" brushRef="#br0" timeOffset="81573">2053 1213 4 0,'0'0'4'0,"0"0"-1"0,0 0 3 15,2 0 0-15,-1 1 4 0,-1-1 42 16,0 0 11-16,0 0-11 0,0 0-16 15,0 0-2-15,0 0 3 0,0 0-10 16,0 0-4-16,0 0-12 0,0 0-4 16,0 0 5-16,0 0 2 0,-1 0 0 15,1-1 0-15,-2 1 1 0,0-1-4 16,0 1-4-16,0-1 0 0,0 0 1 15,2 1-5-15,-2 0-1 0,2 0 3 0,-2 0-2 16,2 0-2-16,-4 0 1 0,1-2 0 16,1 2 4-16,-2-1 0 0,0-2 2 15,0 3 3-15,2 0 1 0,-2-1 0 16,3 1 9-16,1-1-9 0,0 1-3 15,-2 0-2-15,2 0 5 0,0 0-1 16,0 0-6-16,0 0-5 0,0 0 0 16,0 0 0-16,0 0-6 0,7 0-5 15,9 0 2-15,8 0 21 0,7 0-12 16,7 0-3-16,0 0 4 0,4 0 3 0,2 0-6 15,2 0 0-15,0 0 4 0,-2 0 1 16,-4 0-3-16,-2 0 2 0,-4 5 1 16,-1-1-1-16,-5 1-2 0,-1-1-2 15,-2 0 3-15,-2-1-2 0,-2 2 1 16,2-1 1-16,-2 0 0 0,-4-1-2 0,-6 0 1 15,-3-3 1-15,-3 1-2 16,3-1 4-16,0 0-1 0,-3 0-2 16,-3 0 1-16,4 0 3 0,-4 0-2 15,4 0-3-15,-2 0 3 0,1 0-2 16,-3 0 0-16,0 0 0 0,0 0 0 0,-2 0 0 15,0 0-1-15,0 0 1 0,0 0 1 16,0 0-1-16,0 0-1 0,0 2-2 16,0-2 0-16,0 0 0 0,0 2-4 15,0 0-11-15,-2 1-13 0,-2 0-23 16,-1 2-14-16,1-4-40 0,2-1-117 0</inkml:trace>
  <inkml:trace contextRef="#ctx0" brushRef="#br0" timeOffset="82093">2694 1044 14 0,'-10'0'25'0,"3"0"94"16,-1 0-13-16,6 0-44 0,0 0 13 0,2 0-21 16,0 0-41-16,0 0-15 0,6 0 0 15,9 6 15-15,8 3 14 0,6 2-16 16,5-3 2-16,4-1 3 0,0 2-5 15,4 0-1-15,-4 1 2 0,-3 0-2 16,-3-1-7-16,-9-1-1 0,-8-3 0 0,-7-2-1 16,-6-2-6-16,-2 4 3 0,0 2 2 15,-4 2 8-15,-9 5 5 0,-10-1 1 16,-4 0-6-16,-3 1-4 0,-5 0-5 15,3 2 1-15,1 1 1 0,3 0-5 16,5 1-5-16,2 0-12 0,2 1-8 16,3 0-5-16,5-1-11 0,3-1-40 15,5-1-95-15</inkml:trace>
  <inkml:trace contextRef="#ctx0" brushRef="#br0" timeOffset="82998">1850 1575 1 0,'0'2'34'0,"-2"-2"-19"0,1 0 62 0,1 1 37 15,0 0-54-15,0 0-14 0,0 0-5 16,0-1 7-16,0 1-16 0,0-1-8 15,0 0 0-15,0 0-5 0,0 1-9 16,0-1-4-16,0 0-1 0,0 0-3 16,1 0-3-16,5 1-7 0,8 2 2 15,8 1 29-15,11-3-5 0,11-1-12 0,5 0-1 16,7 2-3-16,5-2 0 0,4 3-3 15,0 0 4-15,-6 1-1 16,-6 0-2-16,-5 1-2 0,-8-1 4 16,-6 0-1-16,-5-1 1 0,-8-1-6 0,-10-1 4 15,-5 0 1-15,-4 0-3 0,-2-1 0 16,0 0 3-16,0 0 0 0,0 0-2 15,2 0-1-15,-2 0 3 0,0 0 2 16,0 0-3-16,0 0-1 0,0 0 3 16,0 0 0-16,0 0 0 0,0 0-3 0,0 0 1 15,0 0-1-15,0 0-5 0,0 2-6 16,0 1-5-16,-2 0-10 0,-2 1 7 15,0 0-27-15,2-1-32 16,0-1-34-16,1 0-48 0</inkml:trace>
  <inkml:trace contextRef="#ctx0" brushRef="#br0" timeOffset="83354">2499 1508 77 0,'0'0'308'0,"0"0"-267"15,0 0-27-15,0 0 19 0,2 0-14 16,10 2-21-16,7 5 12 0,7 2 1 15,3 0-4-15,3 1-5 0,-1 3-4 0,-1 0 4 16,-3-1 1-16,-2 1-4 0,-6-1 0 16,-6 0 2-16,-3-2 0 0,-4 1-3 15,-6 0 0-15,0-1 5 0,-4 2 5 16,-10 0-2-16,-1 4-2 0,0-3-1 15,-4 1 0-15,4 0-3 0,-1-1-1 16,-1 2 1-16,6-3 0 0,-1 2-4 16,5 1 2-16,-1 1-4 0,2 1-4 15,2 3-28-15,1 1-18 0,3 0-18 16,-2-2-111-16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45.9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423 195 123 0,'0'0'75'0,"0"1"-22"15,0-1-9-15,0 0-7 0,0 0-5 16,0 0-7-16,0 0-6 0,0 0-3 15,0-1-6-15,0-5-1 0,2 1 7 16,0 1 2-16,0-1 0 0,-2 1 0 16,0 1 0-16,0 0-7 0,0 0-2 0,2 1-1 15,0 0-2-15,-2 0-6 0,0-2 1 16,2 0 0-16,-2-2 1 0,2 2-2 15,-1-2 1-15,1-3 0 0,-2 3 1 16,0-3 2-16,0 1-1 0,0-2 2 16,0-1 2-16,0 1-3 0,0 0 18 0,-3-3-12 15,-5 3-1-15,-4-1-1 16,1 1-4-16,-8 2-2 0,0 5 0 15,-4 1-1-15,-2 2 1 0,-2 0 2 16,-3 5-4-16,-3 8 0 0,-1 6 0 0,0 5 6 16,1 4-2-16,1 4-2 0,1 3-2 15,8 2 3-15,6 3-2 0,2 0-2 16,7 1-1-16,6 5 3 0,2-2-2 15,2-2 2-15,12-3-2 0,7-6 2 16,7-5-1-16,9-6-1 0,7-5 1 0,5-7 4 16,5-5-3-16,1-5-1 0,2-2 1 15,-3-12 2-15,-3-5-3 16,-1-3 0-16,-8-3 2 0,-8 0-1 15,-3-3 3-15,-10 2-2 0,-6-2 2 0,-6 1-1 16,-3 0 1-16,-6 0 0 0,0-3 2 16,-8-1-2-16,-5-1-2 0,-8 0-3 15,-2-1 0-15,-2 5 1 0,-1 5-3 16,-1 6-3-16,2 11 1 0,6 5 2 15,8 1-2-15,3 5-3 0,2 11-15 16,6 5-13-16,0 6 1 0,0 0-24 0,8 1-21 16,1-4-80-16</inkml:trace>
  <inkml:trace contextRef="#ctx0" brushRef="#br0" timeOffset="576">1051 315 17 0,'0'-2'248'0,"0"-2"-179"15,0 2-11-15,0 2 8 0,0 0-20 16,0 0-20-16,0 0-20 0,0 1-5 16,0 11-5-16,0 3 11 0,2 5-2 15,2 1 0-15,-1 2-4 0,5 1-1 0,2 2 5 16,3-2 0-16,2 0 3 0,1-4-7 15,3-1 3-15,4-4 1 0,-1-5 0 16,1-4-2-16,2-5 4 0,0-1-2 16,-2 0 1-16,-6-5 3 0,0-7 1 15,-2-4 2-15,1-2 1 0,-3-2-1 16,-3 1-1-16,-1-1-6 0,-3 1 2 15,-2-1-6-15,-4 1 5 0,0-2-4 16,0-1-2-16,0-1 0 0,-4 0 0 16,2 3-8-16,0 4-10 0,2 3-1 0,0 8-18 15,0 5-15-15,0 0-45 0,0 1-35 16,2 5-147-16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48.2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143 258 132 0,'-2'4'56'0,"2"-2"-4"0,-4 2 10 16,2 0-7-16,2-1-10 0,-2 5-13 0,-2 0-8 15,2 1-2-15,2 1 4 0,-1 2-9 16,1 1-6-16,-2 2-1 0,0 5-3 16,2-2 0-16,-2 1-7 0,2-1 6 15,0-1 0-15,0-2-5 0,0 2-2 16,2-2 2-16,-2-1-1 0,2-4 1 0,1-1-3 15,-1-2 2-15,0-3-11 16,2 0-10-16,-4-2-13 0,2-2-8 16,0 0-19-16,2 0-30 0,-4-6-64 15</inkml:trace>
  <inkml:trace contextRef="#ctx0" brushRef="#br0" timeOffset="222">0 419 86 0,'0'1'261'0,"0"-1"-200"0,0 0-27 16,1 0-4-16,13 0 23 0,3 0 9 15,10 0-27-15,3-4-18 0,1 0-1 0,1 2-5 16,3-1-8-16,-1 1 0 0,-2 0-1 15,5 0-4-15,-3 1-3 0,-2-1-21 16,-1 2-21-16,-6-4-36 0,0-2-71 16,-10 0-203-16</inkml:trace>
  <inkml:trace contextRef="#ctx0" brushRef="#br0" timeOffset="814">925 0 99 0,'-6'0'31'16,"1"0"27"-16,-3 0-22 0,0 0 7 15,1 0-6-15,1 0-3 0,-2 0 1 16,-3 0-3-16,1 0 0 0,-1 0-14 15,1 0 16-15,7 0 12 0,1 0-12 0,0 0-14 16,0 0 4-16,2 0-3 0,0 0-6 16,0 1-16-16,7 4-1 0,9 1 3 15,8-1 5-15,13 1 2 0,7-3-6 16,7-2 2-16,6-1-1 0,1 0-3 15,1 0 1-15,-6 0 2 0,-7 0-5 16,-8 0 4-16,-9-3-8 0,-8 2-4 16,-8-1-13-16,-9 1-20 0,-4 0-14 15,-4 0 35-15,-15 1-23 0,-6 0-42 16,-3 0-34-16,-5 0 22 0,-3 2 26 15,-6 5-15-15</inkml:trace>
  <inkml:trace contextRef="#ctx0" brushRef="#br0" timeOffset="1035">992 74 76 0,'-48'13'109'0,"2"2"-6"16,12-2-7-16,9-1-33 0,14-3-20 15,7 2-17-15,4 1-20 0,0 3 4 16,13 2 2-16,8 1 1 0,10 1-6 15,9-1-1-15,0 0-4 0,4 2 1 16,2 0-2-16,-3 2 0 0,-4-1-1 16,-5 1 2-16,-5-1-1 0,-10-2-1 15,-8-3 0-15,-7-3 2 0,-4 1-1 16,-8-1 1-16,-7 1 3 0,-8 0 2 0,-5 0-6 15,-1 0 1-15,-2-2 2 0,7-3 0 16,1-5-2-16,2 1-3 0,7-3 3 16,3 0 0-16,9-2-3 0,-2 0-5 15,4 0-14-15,0 0-28 0,6 0-82 16,3-8-52-16</inkml:trace>
  <inkml:trace contextRef="#ctx0" brushRef="#br0" timeOffset="1330">1747 229 90 0,'0'0'164'16,"0"0"-77"-16,-7 0-39 0,-3 0-6 15,3 9-30-15,-3 6 7 0,-3 4-2 0,3 6-6 16,3 3-10-16,1 2 0 0,4 3 2 15,2-1-1-15,2-3 5 16,11-3 18-16,4-4-17 0,2-6-3 16,2-4-3-16,4-6 7 0,6-6 5 0,-3 0-3 15,3-8 7-15,1-8 1 0,-1-7-6 16,-1-4 3-16,-3-2-5 0,-4-1-1 15,-4-2-2-15,-7 0-4 0,-3 2-2 16,-5-1 2-16,-4 4-3 0,0 3-7 16,0-1-14-16,-8 6-28 0,-1 2-44 0,-1 5-99 15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3.7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378 80 102 0,'0'0'77'0,"0"0"-38"0,0 0 5 0,0 0-15 16,0 0-14-16,0 0 11 0,-2 0-7 15,2 0-6-15,0 0 1 0,0 0 2 16,0 0 1-16,0 0 1 0,0 0 3 15,0 0 1-15,0 0-1 0,0 0-3 16,0 0-1-16,0 0-3 0,0 0-5 16,0 0 1-16,0 0 0 0,-2 0-4 15,-4 0-6-15,0 0 0 0,-1 0 1 16,1 0 3-16,-5-2-3 0,1 0-1 15,-3-3 2-15,-3 4 5 0,1-1-2 0,-6 2-5 16,-2 0 6-16,2 3 0 0,-5 7-1 16,-3 2 1-16,0 5-3 0,-1 3 6 15,-1 2 4-15,6 6-9 0,6-1 1 16,4 4-4-16,6 2-1 0,5 1-1 15,4 2 3-15,2 0-2 0,13 0-2 16,8 0 2-16,2-4 0 0,9-3 1 16,4-2 1-16,6-10-2 0,6-4 3 15,3-7-3-15,4-6 0 0,2-1 1 16,3-13 2-16,-5-7-1 0,-4-5-1 15,-1-1-1-15,-8-2 4 0,-12 0-2 0,-5-1 2 16,-10 0 0-16,-8-1 3 0,-9-2 4 16,0-1-7-16,-5-3 1 0,-12-2-1 15,-6 2 0-15,-4-2-3 0,-4 4-2 16,-3 3 2-16,-2 9-1 0,-4 8-1 15,3 7-2-15,3 8 1 0,4 0 1 0,9 8-3 16,9 4-5-16,6 5-10 16,6 4-18-16,4 5-27 0,10-2-25 15,1 0-98-15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4.7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72 0 182 0,'0'0'69'0,"0"0"-9"15,0 0 1-15,0 0-11 0,0-2-7 0,0 1-3 16,0 1-6-16,0 0-5 0,0 0-1 16,0 0-5-16,0 0-2 0,0 0 1 15,0 0 1-15,0 0-3 0,0 0-4 16,0 0-3-16,-4 7-1 0,-1 7-6 15,-5 6 3-15,-3 4-1 0,5 3-2 0,2 6-7 16,-1 2 3-16,1 7-2 16,0 4 3-16,2 3-2 0,2 0-1 15,2-2 0-15,0-2 2 0,0-2-3 16,0-5 1-16,0-3 0 0,2-4 2 0,0-8-2 15,0-2 0-15,0-8 0 0,-2-3 2 16,0-3-3-16,0-5-2 0,0 1-4 16,0-3-5-16,0 2-8 0,0-1-12 15,0 2-15-15,0-2-35 0,0-1-77 16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7.3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63 194 27 0,'2'0'46'0,"-2"0"159"0,0 0-145 16,0 0-19-16,0 0 7 0,0 0-8 16,0 0-14-16,0 4-23 0,0 8-4 0,0 4 19 15,-2 0 6-15,0 4-14 16,-2-2 1-16,0 2 3 0,0 3 1 15,2-1-5-15,-3 4 2 0,-1-3-4 16,0 1 9-16,0-3-7 0,3-1-8 0,-5-2 1 16,4-1-4-16,0-4 4 0,2-3-5 15,1-1 3-15,1-3 0 0,0 1-2 16,-2-6-2-16,2 2 3 0,0-3-2 15,0 0-13-15,0 0-6 0,0 0-4 16,2-1-10-16,1-9 3 0,5-4-33 0,0-4-33 16,-6-5-72-16</inkml:trace>
  <inkml:trace contextRef="#ctx0" brushRef="#br0" timeOffset="251">23 168 25 0,'1'0'272'0,"1"0"-209"0,0 0-24 16,0-2 17-16,8-6-16 0,3-2-16 0,6-2 2 16,6 1 0-16,2-2-3 0,-1 2-7 15,3 0-3-15,-4 0-7 16,0 3 0-16,-4 1-7 0,-2 2 2 15,-4 1 0-15,-4 4 0 0,-1 0-4 0,-4 0 2 16,-1 0-10-16,1 0-8 0,-4 5-18 16,-2 4-3-16,0 1-5 0,0 5-13 15,-13-4-46-15,-6-2-86 0</inkml:trace>
  <inkml:trace contextRef="#ctx0" brushRef="#br0" timeOffset="427">34 355 338 0,'2'0'16'0,"2"2"11"15,1 2 34-15,3-4-3 0,7 1-18 16,4-1-17-16,4 0-7 0,6 0-6 16,-2 0-4-16,3-3-3 0,-3-1-3 15,2 1 2-15,-5 3-8 0,3 0-29 16,-4 0-31-16,-2 0-55 0,-10 0-152 0</inkml:trace>
  <inkml:trace contextRef="#ctx0" brushRef="#br0" timeOffset="1266">553 316 46 0,'0'-5'34'0,"0"-1"135"0,-6-1-131 15,-3 1 22-15,-1 1-11 0,-3 3-5 0,-2 1-12 16,-1 1-11-16,-1 0-3 0,-4 11-3 15,2 2 2-15,2 2 1 0,2 4-2 16,1 2-7-16,5 0-5 0,3-2 2 16,4-1 0-16,2-3-8 0,0-2-1 15,13-1 5-15,5-8 1 0,6-2-1 16,1-2 3-16,6-2-2 0,3-9 1 15,-1-1-4-15,-3-1 1 0,-3 0 0 16,-8 0-3-16,-6 5-4 0,-5 0-3 16,-6 5 3-16,0 1-12 0,-2 1 6 15,0 1 9-15,0 0 4 0,-2 0-3 0,-6 3-11 16,2 3 6-16,1 2 5 0,1 2-1 15,4-1-1-15,0 0 0 0,0-3 2 16,0-2-2-16,2-2 0 0,4-2 5 16,3 0 0-16,4 0 7 0,5-9-1 15,4-7 6-15,3-6 4 0,0-2-7 16,0-6-1-16,-2 0 1 0,0-1-1 15,-6-1-3-15,-4-1-5 0,-3 0 5 16,-5-1-1-16,-5-3-5 0,0 2 0 16,0 7 2-16,-7 5 0 0,-1 9 0 0,2 8-5 15,1 5 6-15,-1 1-2 0,-2 4-1 16,-1 9-4-16,-1 8 4 0,3 3 1 15,3 1-4-15,0 1 3 0,4 1 1 16,0 1-1-16,4-2-2 0,5-2-3 16,5-4-9-16,3 0 7 0,-2-2 1 0,4-2-2 15,0 0 2-15,-3-1 3 16,-3 1 3-16,-2 0-4 0,-3 0-3 15,-6 0-4-15,-2 2 6 0,0-1 1 16,0 0 3-16,-11-1 3 0,-3 0-1 0,5-3-2 16,-5-3 3-16,1-4-2 0,1 1-3 15,-3-3-1-15,6 0 3 0,-3-3 3 16,5-1-3-16,5 0-3 0,2 0-6 15,0-5-4-15,2 1-23 0,9-3 5 16,4-1 16-16,2-1-9 0,6 0-16 0,2-1 9 16,8-1 7-16,-1 0 5 0,1-2-2 15,5-2 10-15,2-1-9 16,2-2 18-16,2-4 9 0,-6 1 33 15,-2 0 21-15,-5 2-6 0,-16 2-15 0,-8 2-14 16,-7 1 11-16,-3 1 7 0,-13 3-12 16,-5 4-16-16,-7 4 3 0,-3 2-5 15,-3 0 1-15,0 11 3 0,1 4 4 16,3 3-3-16,7 3-4 0,4 1-1 15,7 4-9-15,10 3-3 0,2-1-2 0,10 2-3 16,15-2 4-16,13-3 0 0,15-2-1 16,18-3-4-16,13-7-7 0,11-3-35 15,4-10-86-15,-7 0-224 16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1:59.4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93 0 0,'-7'3'198'16,"-1"-3"-140"-16,8 0-32 0,-4 0 13 0,2 0 16 16,1 0 5-16,-1 0-22 0,2 0-13 15,0 0-12-15,3 0-6 0,9 0 7 16,7 0 12-16,6 0-6 0,5-6-1 15,9-2-8-15,8-3-2 0,1-1-2 16,5-1 2-16,-1 1-4 0,-4 1-3 16,-6 4 0-16,-8 0 1 0,-9 2-1 0,-10 1-2 15,-5 4-1-15,-7 0 1 16,-3 0 0-16,0 0-3 0,0 0-2 15,-2 2-5-15,-7 4-3 0,-1 1-11 16,3-2-12-16,-7 3-21 0,5-5-41 0,-8-1-125 16</inkml:trace>
  <inkml:trace contextRef="#ctx0" brushRef="#br0" timeOffset="247">196 85 416 0,'2'2'76'0,"-2"2"-27"16,0 1-21-16,0 5 28 0,0 3-8 16,0 3-23-16,-2 2-13 0,0 4 10 15,-3 4-10-15,-3 2-8 0,-2 4-1 16,-1 6 1-16,-4 1-4 0,3-1 1 15,5-4 0-15,5-6 1 0,2-3-13 0,5 1-14 16,9-4 2-16,5-4 7 0,0-8-46 16,2-9-58-16,2-1-38 0,-2-12-151 15</inkml:trace>
  <inkml:trace contextRef="#ctx0" brushRef="#br0" timeOffset="1191">557 206 119 0,'0'0'92'0,"0"0"-46"16,0 0 3-16,0 0 4 0,0 0-4 15,0 1-21-15,0-1-15 0,0 0 0 16,0 3-1-16,0-1 1 0,0 2 1 16,0 5 5-16,0 0-7 0,0 3-2 15,0 2 6-15,-4 0 5 0,0 2-4 0,0 0-12 16,1 1 4-16,1-2-1 0,2 1-3 15,-2-1-5-15,2-4 5 0,-2-1 8 16,2-7-9-16,0-2-1 0,0-1-4 16,0 0 8-16,0 0 3 0,0-3 0 15,0-8-6-15,4-5-2 0,1-3-3 16,1-1 1-16,2-2-1 0,-1-2 1 15,5-1-2-15,-3 0-3 0,3 3-4 16,1 5 1-16,-1 1 6 0,-1 7-6 16,-1 5-1-16,1 4 8 0,1 0-5 15,1 3 2-15,2 7 1 0,0 0-3 0,4 2-2 16,-1-1 0-16,-1 1 5 0,2-2 3 15,2 0 0-15,0-2 1 0,-6-4-1 16,-1-1 1-16,-1-3-3 0,-2 0 3 16,1 0 1-16,-3-3 6 0,1-6-3 15,-1-1-1-15,-3 0 3 0,-2-2-2 16,0 3 1-16,0-1 0 0,-3 2-2 15,-1 1 2-15,0 1 4 0,0 0-3 16,0 4 4-16,-1 0-4 0,-1 2 1 16,0 0-3-16,-2 0 1 0,2 0-4 0,-4 0-3 15,-1 6 0-15,-1 7 0 0,0 1 1 16,1 3 0-16,-3 2-2 0,3 3 2 15,1-2 2-15,4 0-2 0,2-5-3 16,0 1 2-16,4-3 0 0,11-3 0 16,4-3 1-16,2-2 1 0,6-5-1 0,3 0 1 15,7-11-3-15,3-3 2 16,-2-2-4-16,-4 2-12 0,-9 2 9 15,-10 1-3-15,-5 3-4 0,-6 4 5 16,-4 3 6-16,0 1 4 0,0 0-2 0,-2 0 0 16,-6 2-8-16,0 6 7 0,3 3 2 15,3-2-2-15,2 1-2 0,0 0 1 16,2 2 1-16,15-2 1 0,4-2 2 15,8-3 2-15,5-5-1 0,2 0-1 16,8 0 3-16,9-13-3 0,3-4 4 0,1-4-4 16,-2-4 1-16,1-2 4 0,-12-1 7 15,-6 0-8-15,-13-2 1 16,-10 0-5-16,-11 5 5 0,-4 0 0 15,-12 4-7-15,-9 8 8 0,-7 4-1 0,-9 8-3 16,-3 1 0-16,-2 10-1 0,0 7 3 16,-2 6 0-16,4 5 7 0,4 6 4 15,6 3 4-15,10 1-7 0,11-1-6 16,9-3-4-16,17 0-2 0,14-3-1 15,20-2 0-15,16-9 1 0,21-8-1 16,13-7-2-16,6-5-3 0,5 0-16 0,3-9 3 16,-3 0-13-16,-5-1-22 0,-13-1-37 15,-16-3-118-15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10.1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 0 36 0,'0'3'16'16,"0"3"-8"-16,0-6 88 0,0 0-32 0,0 0-9 15,0 2-24-15,0 0-2 0,-2 1 6 16,-4 2 0-16,6 1-14 0,-3 1-9 16,-1 1-1-16,0 1 3 0,-2 3-3 15,1 2 0-15,-1 2-4 0,0 1 11 16,2 4-9-16,1 3-3 0,-1 3-1 15,2 6 0-15,2 3-1 0,0 4-4 16,0 3 2-16,0 6 2 0,0 2-4 16,0 7 2-16,0 7 0 0,0 0 1 15,2 1 2-15,0-4-4 0,1-3-2 0,1 0 3 16,2-3 0-16,2 0-2 0,-3-2 2 15,1-2 0-15,0 1 0 0,-1-1-1 16,1-2-1-16,-2 4 3 0,6 0-2 16,-3 1-1-16,3 1 0 0,-1 3-1 15,-1 0 2-15,0-2-2 0,-3-2 1 0,1-4 2 16,0 0 0-16,-4-4-4 15,-2-1 3-15,0 4 0 0,0-3 0 16,0 0-2-16,0-2 2 0,0-2 0 16,0-1-1-16,0 0 0 0,0 0 0 0,0 0 1 15,0-2 0-15,0 4 0 0,2-2-1 16,1 0 3-16,-1 1-2 0,0 0 2 15,2-1 0-15,-2 0 1 0,-2 2-2 16,2 0-1-16,0 2-1 0,0 1-1 16,-2 2 3-16,0 1-2 0,0 1 1 15,0-1 2-15,-4 2-2 0,-2-1-1 0,2 1 1 16,-3-1 0-16,5 3-1 15,-2-2 0-15,2 1 1 0,-2-2 0 16,4-3 7-16,-2-1-13 0,0 1 5 16,2 0 0-16,0 0 0 0,-2 3 1 0,2 0 0 15,0 1 2-15,0 3-2 0,0-2-1 16,2 2 0-16,0-1 2 0,2 0-1 15,-2 0-2-15,4 0 3 0,-4-1 0 16,-2-2-2-16,0-1 0 0,0 0 0 16,0 0-1-16,0 0 2 0,0-1-2 0,0-2 2 15,0 1 0-15,0 0 1 0,0 2-3 16,0 1 2-16,-4 1 2 15,0 0-1-15,2-1-1 0,2 4 2 16,0-3-1-16,0-2 0 0,0-3-1 0,0-4 1 16,2-4 1-16,0-1-2 0,2 1 0 15,-2-2 2-15,-2 2-1 0,2-2 1 16,-2 2-3-16,0 1 0 0,0 0 3 15,0 2-3-15,0 2 1 0,0-2 1 16,-4-1-2-16,-2 0 0 0,-2-1 1 0,3-1-2 16,1-4 3-16,-2 1-1 0,2-2-2 15,-1-4 2-15,3 2 0 0,0-5 0 16,0 1-2-16,2-2 2 15,0 0 1-15,0-3-2 0,0-1-2 0,0-2 3 16,6-1 0-16,-5 0-1 0,5-3-1 16,-2-1 2-16,0-3-1 0,-2-2 0 15,2 0 0-15,-3-4 0 0,-1 0 1 16,0 0-1-16,0-1-1 0,0 3 1 15,0 4 1-15,0-1-1 0,0 0 0 0,0-4 5 16,0-3-5-16,0-1-2 0,0-3 0 16,0 2 2-16,0-2 2 0,0 0-4 15,0 1 1-15,0-1 2 0,0 2 1 16,0-1-3-16,0-1-1 0,0 2 4 15,0 1 0-15,0-1-3 0,0 1 0 16,0-1 2-16,0-1 1 0,0 0-3 16,0 0 1-16,0 0 1 0,0 1-2 15,0 1 3-15,0 0-3 0,0 1 2 16,0 2-3-16,0-3 4 0,0 2-3 0,0-2 1 15,0 1 1-15,0 3-2 0,0 2 0 16,0 2 3-16,0-3-4 0,2-1 2 16,-2-4 1-16,0 0 0 0,0 0-3 15,0 0 4-15,0 0-3 0,0 0 2 16,0-3-3-16,0 0 4 0,0 0-4 15,0 0 4-15,0 0-2 0,0 0 0 16,0 0-1-16,0 0 0 0,0 0 3 16,0 0-2-16,0 0 2 0,0 0 0 15,0 0-1-15,0 0-1 0,2 0 0 16,-2 0 1-16,0 0 0 0,0 0-2 0,0 0 0 15,0 0 2-15,2 0 0 0,-2 0-2 16,0 0 0-16,0 0 2 0,0 0 0 16,0 0-2-16,0 0 0 0,0 0 1 15,0-2-14-15,4-6-17 0,2-2-18 16,5-7-31-16,-1-3-83 0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39.0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233 258 13 0,'0'0'49'0,"0"0"83"16,0-2-79-16,0 1-7 0,0-2-4 16,0 1-2-16,0 1-13 0,0-1-14 15,0 2 1-15,0-1 1 0,0 0 0 16,0 1-4-16,0 0 1 0,0 0-1 15,0 0 7-15,0 0-3 0,0 0-2 0,0 0-2 16,0 0 0-16,0 0-3 0,0 0-3 16,0-1 2-16,0-4-4 0,0 0-2 15,0 0 2-15,0-1 3 0,0 0-1 16,-2-1 3-16,-4-1-4 0,1 1 2 15,-3 1 4-15,0-1-2 0,-3 3 6 16,-1 0-11-16,-1 2 1 0,-4 2 2 16,-2 0-1-16,0 1-5 0,0 8 3 15,-2 3 1-15,3 5-5 0,1 2 2 16,2 6 3-16,2 1-3 0,5 5-1 0,6 0 0 15,2 0 0-15,2-2 0 0,13-1 0 16,6-4-2-16,6-3 3 0,7-4 1 16,4-4-3-16,3-9 1 0,2-4 0 15,3 0 2-15,-2-10 0 0,2-5-2 16,-8-2 3-16,-5-2-3 0,-7-4 3 0,-7 4-2 15,-3-3 4-15,-7 1-2 16,-3 2 3-16,-6 0 0 0,0 0 1 16,-2 2 0-16,-8-3-4 0,-5 2-3 15,-2 1 0-15,-2 0 2 0,0 4-5 0,-2 2-1 16,4 3 1-16,-1 5 0 0,5 3-3 15,4 0-6-15,1 0-1 0,8 8-12 16,0 4-17-16,2 2-18 0,11-4-29 16,1-1-81-16</inkml:trace>
  <inkml:trace contextRef="#ctx0" brushRef="#br0" timeOffset="350">710 143 20 0,'2'5'191'0,"-2"-2"-101"15,0 4-28-15,0 0 5 16,0 3-12-16,0 1-14 0,-2 3-18 16,0 1-3-16,2 3 5 0,0 1 0 0,0 2-11 15,0 1 0-15,0 1 0 0,0 0-6 16,0-2-5-16,0-2 2 0,0 1-3 15,4-3-1-15,0-3-2 0,-2-3 1 16,-1-2 1-16,3-5-2 0,-2 0-1 16,4-2-8-16,-2-2-6 0,3 0-7 0,1-1-9 15,0-8-24-15,1-6-16 0,-3-2-69 16,-6-4-151-16</inkml:trace>
  <inkml:trace contextRef="#ctx0" brushRef="#br0" timeOffset="590">718 165 79 0,'0'0'70'16,"0"0"134"-16,0 0-148 0,0 0-2 15,0 0 1-15,7 0-22 0,7-7-20 16,3-3-5-16,0-1 2 0,6 0-2 15,2 0 2-15,-1 0-3 0,5 0-4 16,-2-1-2-16,1 5 3 0,-1-2-3 16,-4 5-1-16,-8 2 0 0,-1 1-3 15,-7 1-9-15,1 0-18 0,-4 0-18 16,-2 3-7-16,-2 4-31 0,0-1-60 15</inkml:trace>
  <inkml:trace contextRef="#ctx0" brushRef="#br0" timeOffset="772">821 207 70 0,'0'4'298'0,"0"-2"-234"16,0 0-15-16,0 0 5 0,0 1-13 16,3 1-14-16,7 2-9 0,1-1-5 15,5-1-3-15,1-3-6 0,-2 2-2 16,0-2 1-16,1-1-2 0,-1 1-3 0,4-1-16 15,0 0-20-15,-2 0-14 0,0 0-16 16,2 0-97-16,-5-7-117 0</inkml:trace>
  <inkml:trace contextRef="#ctx0" brushRef="#br0" timeOffset="1007">1309 110 137 0,'2'0'252'0,"-2"0"-194"15,0 0 8-15,0 2-6 0,0 3-17 16,-2 4-25-16,-6 5-5 0,1 5 12 0,-3 0-7 15,1 4-11-15,3-1-1 0,0 0 0 16,1 1-5-16,5 0 0 0,-2-2 1 16,2-1 1-16,0-3-4 0,0-1 0 15,2-2 1-15,1-2-1 0,1-4-5 16,2-3-11-16,-2-4-5 0,1 1-5 15,3-2-12-15,0-3-15 0,-3-7-26 16,-1-6-79-16,-4-3-150 0</inkml:trace>
  <inkml:trace contextRef="#ctx0" brushRef="#br0" timeOffset="1215">1300 96 105 0,'13'-6'228'0,"0"-3"-174"0,2 0 0 15,5-1-10-15,2-1-13 16,3 1-3-16,6-1-15 0,-4 2-9 16,-1 2-3-16,-1 1 2 0,-2 3-2 0,-4 2-2 15,-2 1-8-15,-3 0-18 0,-3 1-21 16,-3 8-24-16,-8 0-50 0,0-1-93 15</inkml:trace>
  <inkml:trace contextRef="#ctx0" brushRef="#br0" timeOffset="1374">1408 201 77 0,'0'2'310'0,"10"-2"-284"0,3 0 42 0,2 0-11 16,6 0-12-16,6-6-19 0,4-1-12 15,3-2-10-15,4 0-1 0,4-3 0 16,4 3-3-16,2-1-12 0,3-1-58 15,-1 0-107-15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2:41.4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335 125 28 0,'4'-1'-1'0,"0"0"127"0,-4-4-11 16,0 1-77-16,0 1 19 0,-8-1-19 16,0 1-5-16,-5 0 1 0,0 0-10 15,-3 2-3-15,1 1-3 0,-4 0-2 0,-2 0 7 16,-4 0-5-16,-2 2-4 0,3 7 0 15,-5 1 5-15,4 2-1 0,0 4-1 16,3 3-1-16,2 3-4 0,1 1 1 16,10-2-9-16,5 0-2 0,4-4-1 15,8 0-1-15,11-1-1 0,7-3 1 16,5-2 3-16,7-6-4 0,2-2-2 15,6-3 3-15,2 0 0 0,-3-2-5 16,-3-8-1-16,-3 0 3 0,-7-3 2 16,-5-2-1-16,-6 0 0 0,-8-1 3 0,-5 0 2 15,-4 0-1-15,-4 0-1 0,-2-2 2 16,-12 0 0-16,-1-1-3 0,-8-1 1 15,-2 4-1-15,-5 1 2 0,1 2-4 16,1 6 2-16,1 3 0 0,6 4 0 16,7 0-2-16,7 0-3 0,5 10-16 15,2 2-13-15,0 2-17 0,4 0-18 16,5 1-35-16,1-3-178 0</inkml:trace>
  <inkml:trace contextRef="#ctx0" brushRef="#br0" timeOffset="524">808 48 10 0,'0'-2'32'0,"2"2"173"0,-2-1-132 16,0 1-21-16,0 0 10 0,0 0-11 15,0 0-18-15,0 0-14 0,0 9-11 0,0 6 17 16,0 4-7-16,0 5-5 0,-2 5 3 16,-2 2-2-16,-1-1 13 15,-1-2-12-15,0-6-1 0,2-2-3 16,2-5-4-16,1-3-2 0,-1-3 0 15,0-4-2-15,2-1-3 0,0-4 1 0,0 0 3 16,0 0-3-16,0-3 1 0,0-7-9 16,7-3-2-16,1-1-2 0,1-1-3 15,3-4 3-15,-3-2-2 0,3-2 1 16,1-2-7-16,-1 2-4 0,-1 4 3 15,1 7 8-15,-3 5 7 0,-3 7 2 0,0 0 1 16,-1 2 2-16,-1 8 0 0,2 5 4 16,3-1-1-16,5 1 2 15,1 1 2-15,2-2-4 0,8-1 4 16,0-2-2-16,0 0-1 0,1-1 2 0,-3-1-3 15,-4 0-2-15,0 0-2 0,-3-2 0 16,-7 0 2-16,-1-1-1 0,-1 1-14 16,-3-4-14-16,-2 0-17 0,-2-3-46 15,0 0-100-15</inkml:trace>
  <inkml:trace contextRef="#ctx0" brushRef="#br0" timeOffset="817">1237 0 328 0,'0'9'111'0,"-3"5"-72"15,-9 7 21-15,1 5 19 0,1 5-24 16,-1 1-25-16,5 0-2 0,0 1-8 16,1 0-6-16,3-2-3 0,-2-2 0 15,4 0-9-15,0-3-2 0,0 3 1 16,0-2 2-16,6-3-5 0,1-1-2 15,1-3-30-15,-1-6-8 0,1 1 1 16,0-4-39-16,-6-3-68 0,0-2-171 16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02.5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2 181 9 0,'0'0'15'0,"0"0"-10"0,0 0 4 16,0 1 9-16,4-1-22 0,-1 0 95 0,-3 0-29 16,0 0-36-16,2 0 10 0,0 0 1 15,-2 0 5-15,2-1-6 0,0-2-7 16,-2 1-13-16,0-1 13 0,0 1-8 15,2-3-3-15,2 3 2 0,-4 0-3 16,0 0-1-16,2 2 1 0,-2 0-5 0,0 0 1 16,0 0 0-16,0 0 3 0,0 0-6 15,0 0-4-15,0 0-1 16,0 0-1-16,0 10-5 0,0 4 7 15,0 7-3-15,0 1-1 0,0 3-2 0,0 4 1 16,0 0-1-16,-2 2 2 0,0 1-2 16,-2-3 0-16,2-4 1 0,-4-2 1 15,6-2-4-15,0-4 1 0,-2-2 1 16,2-5 1-16,-1-2-2 0,1-6 1 15,0-2 0-15,0 0 3 0,0 0-2 0,0 0 4 16,0 0 2-16,0-2 1 0,0-11 6 16,0-6-13-16,0-4-4 0,0-5 3 15,0-3 0-15,0-6-3 16,1-4 0-16,7-5 3 0,2-2 0 0,1 2-1 15,-1 5 0-15,-1 7 2 0,-1 9-2 16,1 5 0-16,1 4-4 0,1 2 0 16,3 1 3-16,5 3-2 0,0 3 2 15,4 3 0-15,0 3 1 0,0 1-1 16,-2 0 1-16,-2 2 1 0,0 8 0 0,-4 3-5 15,-2-1 4-15,-5 3 0 0,-4 1-5 16,-4 1-3-16,0 3 7 0,-10 2 3 16,-7 0 0-16,-6 2-3 0,0-2 1 15,-5 0 1-15,1-1 0 0,2-4 0 16,4-1-1-16,2-1 1 0,8-6 0 15,1-1 0-15,8-6-2 0,0-1 1 16,2 0-2-16,0-1-5 0,0 2-7 16,8-1-12-16,5 1 28 0,4-1-4 15,3-1-2-15,2 0 4 0,3 0-4 16,0 0-1-16,4 1 0 0,-1 2 2 0,-1 0 3 15,-2 2-4-15,-8 1-5 0,0-1 5 16,-4 3-5-16,-7-2-1 0,-4 2-4 16,-2 0 8-16,0 2 6 0,-6 3 5 15,-5 1 1-15,-8 2 2 0,0 1 1 16,-4 2 0-16,0-3 1 0,4 0 10 15,-2-4-1-15,4-2-2 0,-2 2-2 16,3-3-4-16,3-2 2 0,5-2-3 16,1-1-7-16,3 0 0 0,0-2-2 15,4-1-4-15,0-1 3 0,0 0-12 0,0 3-17 16,0 1-11-16,8 0-19 0,1-4-54 15,1 0-92-15</inkml:trace>
  <inkml:trace contextRef="#ctx0" brushRef="#br0" timeOffset="269">614 360 63 0,'2'0'327'15,"-2"0"-261"-15,0 0-37 0,0 0 21 16,0 1 9-16,0 2-21 0,0-1-23 16,0 4-12-16,0 5-2 0,-2 4 8 0,-2 3-5 15,-1 0 3-15,-3-1-6 16,2 0 1-16,3-3-2 0,-1-1-2 15,2-1 2-15,-2-4-2 0,4 0-16 16,0-3-11-16,0 1-5 0,2-3-15 0,4-3-32 16,-1 0-71-16,3-8-59 0</inkml:trace>
  <inkml:trace contextRef="#ctx0" brushRef="#br0" timeOffset="624">805 295 23 0,'4'0'230'0,"-4"0"-167"16,0 0-20-16,2 0 25 0,-2 0-15 15,4 6-16-15,-1 2-7 0,1 2-5 16,0 3-7-16,-2 2-9 0,-2 2 6 0,0 0-6 16,2-1-3-16,-2-2-2 0,2 1-2 15,0-5 0-15,0-3-3 0,-2-2-1 16,5-2-2-16,-1 0-1 0,4-3 3 15,1 0 0-15,3 0 4 0,-1 0-7 16,3-6-3-16,-5-2-1 0,6 1 4 0,-5 0 6 16,-4 1-4-16,1 2-1 0,-7 3 4 15,0 0 0-15,0 1 2 16,0 0 0-16,0 0 2 0,0 0 2 15,0 1 1-15,0 0 3 0,0 3-4 0,0 2-5 16,-4 5-2-16,1 1 9 0,-1 0-2 16,2 0-4-16,0-2-5 0,2-1 1 15,0 2-2-15,0-2-3 0,6 0-11 16,3-1-19-16,7-3-4 0,3-2-14 15,2-3-62-15,3 0-137 0</inkml:trace>
  <inkml:trace contextRef="#ctx0" brushRef="#br0" timeOffset="1276">1387 340 26 0,'2'-3'-11'0,"-2"-2"286"16,0 2-211-16,0-2-9 0,-4 0 5 15,-2 4-3-15,3-1-17 0,-5 0-16 16,-3 2-9-16,-5 0-5 0,-3 0-3 0,-2 13-1 15,-4 3 4-15,-3 2 2 0,5 3 6 16,-2 1-1-16,6-4-4 0,8-2-9 16,5-3-2-16,2 2-4 0,4-4-6 15,0 1 0-15,8 1 5 0,5-3-2 16,8-5 4-16,6 1 3 0,1-6-8 15,3 0-6-15,-3-9-2 0,-3 0 2 16,-6-1-1-16,-1 3 0 0,-5 1-6 16,-5 0 1-16,-3 3 4 0,-5 2 0 15,0 1 6-15,0 0 9 0,-2 0 3 0,-7 0-4 16,-1 4-12-16,3 3 2 0,-3 1 7 15,2 2-1-15,1-1-2 0,5-2 4 16,2 3-2-16,0-2-1 0,9 2 3 16,3-5 4-16,3-1 8 0,6-3-5 15,0-1 0-15,6 0-4 0,0-7 1 16,-1-4-2-16,1-2 1 0,-4 0 2 15,2 1 1-15,-4 1-4 0,-2 1 5 16,-6 2 6-16,-1 1 6 0,-7 3-4 16,1 3-4-16,-4 1 6 0,-2 0 0 15,0 0-1-15,0 0-7 0,0 0-3 0,-4 3-3 16,0 5-2-16,-3 2-1 0,-1 2 3 15,0-2-1-15,3-3 1 0,3-2-3 16,-2-3 2-16,4-1 1 0,0-1-1 16,0 0-1-16,0 0 2 0,0 0-2 15,0 0 2-15,2-2 1 0,0-4-5 16,3 0 3-16,3-2 0 0,-2-1-2 15,0 5 2-15,-1 1 1 0,-5 2 0 16,2 1-1-16,2-1-1 0,-2 1-2 16,2 0 1-16,1 0 2 0,3 0-1 0,2 7 2 15,1 0-1-15,1 4 0 0,1-1 0 16,4 2 1-16,-2-1 0 0,1 0-3 15,1-3-3-15,-2-2-8 0,0 0-7 16,-1-4-15-16,-1-2-17 0,-2 0-44 16,-3-1-141-16</inkml:trace>
  <inkml:trace contextRef="#ctx0" brushRef="#br0" timeOffset="1473">1919 356 124 0,'2'6'168'0,"0"1"-146"15,2 3 50-15,4 2-11 0,-1 2-2 16,1 2-23-16,1 1-28 0,-1 2 0 0,4-1-1 16,-3-1-4-16,4-1-3 0,-1 0 0 15,3-5-16-15,4-1-10 16,4-5-38-16,8-5-56 0,-1 0-26 15</inkml:trace>
  <inkml:trace contextRef="#ctx0" brushRef="#br0" timeOffset="1656">2606 263 90 0,'0'0'274'0,"-3"0"-222"0,-9 2-38 0,-5 8 16 16,-2 7 17-16,-4 7-2 0,-4 7-17 16,0 3-7-16,-1 5-4 0,1 4-7 15,4 5-3-15,0-2-5 16,6 5-1-16,2 0-2 0,3 1 0 0,7 1 0 15,5 0-10-15,0-6-13 0,5-4-39 16,5-7-56-16,-6-5-174 0</inkml:trace>
  <inkml:trace contextRef="#ctx0" brushRef="#br0" timeOffset="2373">0 785 34 0,'4'1'93'0,"1"1"-52"16,-1 0 1-16,4 1 17 0,3 1-31 16,1 0 2-16,1 0 4 0,6 2-8 0,4-1-10 15,8-1-1-15,11 0-3 0,11-1 4 16,12-3 8-16,11 0-7 0,12 0-9 15,11 0 0-15,8-3-4 0,8 2-1 16,9-2 1-16,9-1-1 0,12 2 0 16,12-1-4-16,3-1 1 0,4 1 2 0,-2 0-1 15,-3-2-4-15,-14-1 5 16,-14 1 0-16,-14-1 0 0,-14 2 1 15,-12-2-3-15,-7 1 3 0,-15-1 12 16,-12 1-5-16,-13 1 1 0,-15 1 1 0,-10 1-1 16,-12 1 1-16,-3 1 1 0,-4 0 3 15,0 0 1-15,0 0-9 0,0 0-3 16,0 0-3-16,0 0 1 0,0 0-2 15,0 0-1-15,0 0-7 0,0 0-10 16,0 0-16-16,-4 6-18 0,-5 3-17 16,-8-1-66-16,-1 2-213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12.0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338 58 87 0,'1'0'33'0,"1"0"-25"0,-2 0-3 15,0 0 7-15,0 0 10 0,2 0-11 16,2 0-4-16,-2 0 0 0,0 0-3 15,-2 0 0-15,0 0 7 0,0 0-3 16,0 0-1-16,0 0-5 0,0 0-1 16,0 0-3-16,0 0-1 0,0 0 6 0,0 0-6 15,0 0 5-15,0 0 0 0,0 0 19 16,0 0 20-16,0 0 9 0,0 0-9 15,0 0-9-15,0 0 1 0,0 0-5 16,0 0-5-16,0 0-4 0,0 0-5 16,0 0-5-16,0 0-6 0,0 0 0 15,0 0-2-15,0 0 0 0,0 0-3 16,0 0 2-16,0 0 1 0,0 0 0 15,0 0-1-15,0 0 0 0,0 0 2 16,0 0 0-16,0 0 3 0,0 0 1 0,0 0 3 16,0 0 3-16,0 0 1 0,0 0 0 15,0-3-1-15,0-2-6 0,0 0-5 16,0 0 4-16,0 1 3 0,0-1-1 15,0 0-5-15,-8-1 2 0,-1 1-1 16,-3-2-2-16,1 3-2 0,-4 2 1 16,-1 1-1-16,-1 1-1 0,0 0 2 15,0 0 0-15,0 0 2 0,1 6 0 16,-1 1-4-16,0 2 2 0,0 3 1 15,0 1-1-15,-1-1-2 0,-1 6 1 0,2-2 2 16,4 1-2-16,0 1 1 0,-1 2-4 16,5-1 5-16,1 2 0 0,0 0-2 15,5-2 2-15,-1 3 1 0,4-2-1 16,0 1-2-16,0 0 1 0,0-2 3 15,0 0-2-15,7 0-3 0,3 1 4 0,3-2 0 16,4 2-2-16,2-3 0 16,4-2 1-16,4-1 4 0,0-4-4 15,5-1-1-15,-3 0 2 0,1-5 0 16,1 1-2-16,-2-2-1 0,3-3 2 0,-1 0 0 15,1 0 0-15,0 0 0 0,-1-3 0 16,1-4 3-16,-1-2-4 0,-1-1 0 16,3-1 2-16,-5 0 0 0,1-1 0 15,-8-4-1-15,-2 2-2 0,2-2 5 16,-6-2 0-16,1-1-1 0,-5-1 0 0,-3-2 1 15,-1-2 0-15,1-2-1 0,-6 3-2 16,2-1 5-16,-2 1-3 16,-2 3 0-16,0-1-3 0,-4 1 6 15,-4 2 3-15,-3-2-3 0,-4 2-1 0,-1 0-4 16,-9 2 3-16,3 1-5 0,-11 4 1 15,1 2 1-15,-1 2 0 0,-5 4-1 16,0 3 0-16,-4 0 4 0,0 0-8 16,0 7 3-16,0 6 0 0,4 5-1 15,3-3 1-15,13 3-2 0,-1 1-14 16,6 3-25-16,5 1-17 0,-1-1-39 0,-3-2-183 15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5:59:14.7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5 10 0,'0'0'68'0,"0"0"-57"16,0 0-9-16,0 0-3 0,0 0 8 0,0 0-2 15,0 0 4-15,0 0-2 0,0 0 7 16,0-1-2-16,0-1 0 16,0 1-1-16,0 0 10 0,-4 0-9 15,4 1-11-15,0 0 8 0,0 0 7 0,0 0 5 16,0 0-3-16,0 0 4 0,0 0 9 15,0 0 4-15,0 0 0 0,0 0 4 16,0 0-4-16,0 0-5 0,0 0-4 16,0 0 1-16,0 0 0 0,0 0-4 15,0 0-7-15,0 0 1 0,0 0 0 0,0 0-7 16,0 0-2-16,0 0 1 0,0 0-2 15,0 0-1-15,0 0-2 0,0 0 0 16,0 0-1-16,0 0-2 16,0 2-3-16,0 10 1 0,-2 3 5 0,0 8 3 15,-1 2-4-15,1-2-1 0,-4 6 0 16,2 1-2-16,-2 3-1 0,1 4 2 15,1-3 2-15,-2 4-2 0,2-1-3 16,2-2 4-16,-1-2-1 0,3-2-1 16,0-4-2-16,0-2 3 0,0-3 0 0,0-4-1 15,0-1 0-15,0-3 0 0,0 0 2 16,0-1-2-16,0 0-1 0,0-4 3 15,0 1 0-15,0-1-3 0,0-2 1 16,0-1 1-16,0-1 1 0,0 0-2 16,0-1-1-16,0-1 1 0,0 0-1 15,0-3 3-15,0 2-2 0,0-2-2 16,0 2 4-16,0-1-2 0,0 0-1 15,0 2 2-15,0 0 2 0,0 2-4 16,0 0 1-16,0-2 1 0,0 0 0 0,0-2-1 16,0 1-1-16,0-1 2 0,0-1 0 15,0 0 0-15,0 0-1 0,0 0 5 16,0 0 0-16,0 0-2 0,0 0 0 15,0 0 1-15,0 0-2 0,0 0 0 16,0 0-2-16,0 0 3 0,0 0 1 16,0 0 3-16,0 0-2 0,0 0 3 15,0 0-1-15,0 0 5 0,0 0 2 16,0 0-3-16,0 0-7 0,0-1-4 15,0-1-1-15,0 1 2 0,0-1 0 16,0 1-1-16,0-2-2 0,0 3 2 0,0 0-1 16,0-2-1-16,0 2-3 0,0 0-4 15,0-1-6-15,0 1-8 0,0 0-14 16,0 0-9-16,0 0-36 0,0 0-58 15,0 6-304-15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48.8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19 8 0,'2'-2'-1'0,"0"1"9"0,0-3 100 15,0 1-31-15,-2 0-34 0,2 2 15 16,-2-1-18-16,0-1-8 0,1 3-4 15,-1 0-4-15,0 0-2 0,0 0 0 0,0 0 0 16,0 0 0-16,0 0 0 16,0 0-4-16,0 0 1 0,0 0 3 15,0 0-7-15,0 0-6 0,0 0 3 16,0 0 4-16,0 0-6 0,0 0-1 0,0 0 0 15,0 0-4-15,0 0 1 0,0 0-2 16,0 0-2-16,0 0-3 0,0 2-5 16,0 9-3-16,0 5 14 0,2 1-1 15,0 1-3-15,-2 2-1 0,0 2 1 16,0 1-1-16,2 4-1 0,-2 1 1 15,0 1 1-15,0 3 1 0,0 0-2 16,0 1 0-16,0-4 2 0,0-1-1 16,0 1-1-16,0-3-1 0,0-1 2 15,2-5 1-15,0-3-2 0,0-5 0 0,-2-2 0 16,2-4 2-16,-2 0-2 0,2-5 0 15,-2 1 1-15,0-2 2 0,0 0-5 16,0 0 4-16,0 0 1 0,0 0 1 16,2 0-1-16,-2 0-2 0,0 0-1 15,0 0 3-15,0 0-5 0,0-2-3 0,0-2-2 16,1 0-7-16,-1-1-13 0,6-2-17 15,4 0-12-15,1-5-25 0,-1-1-99 16,3-1-109-16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49.7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10 0,'2'0'-2'0,"2"0"9"15,-3 0 169-15,3 0-94 0,-4 0-40 0,0 0 6 16,0 0-6-16,0 0-1 0,0 0-8 16,0 0-10-16,0 0 1 0,0 0 1 15,0 0-4-15,0 0-10 0,0 0 1 16,0 0-4-16,0 7-1 0,0 3-2 15,0 4 10-15,0 4 4 0,0 2-14 16,0 1-3-16,0 2 3 0,2 5-3 16,-2 5-1-16,0 3-1 0,0 4 3 15,0 4 2-15,0 0-4 0,0 0-2 16,0 0 2-16,0-1-2 0,0-4 2 0,0-3-2 15,0-5 2-15,0-4 0 16,0-5-2-16,4-3 1 0,2-4 0 0,-4-3 0 16,1-3-2-16,-1-2 1 0,-2-3 2 15,2 0 1-15,0-1-3 0,-2-2 0 16,0 1 3-16,4-2-1 0,-4 0-1 15,0 0 0-15,0 0 1 0,0 0 3 16,0 0-3-16,0 0 2 0,0 0 0 16,0 0-1-16,0 0-1 0,0 0 0 15,0 0 0-15,0 0 1 0,0 0-2 0,0 0 0 16,0 0 0-16,0 0 1 0,0 0-2 15,0 0 1-15,0 0 0 0,0 0-3 16,0 0-14-16,0 0-11 0,0 0-22 16,2 1 1-16,0-1-33 0,-2 0-144 15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3.0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14 0,'0'0'26'0,"0"0"-16"0,0 0-4 0,0 0 0 15,0 2 6-15,0-1 0 0,0-1 112 16,0 0-83-16,0 0-5 0,0 0 10 16,0 0-4-16,0 0 3 0,0 0-8 15,0 0-11-15,0 0 1 0,0 0-2 16,0 0-3-16,0 0-2 0,0 0-1 15,0 0-5-15,0 1-1 0,0 0-1 16,0-1-6-16,0 0 2 0,0 0-3 16,0 2 1-16,0 1-1 0,0 1 4 15,0 1 1-15,0 1-1 0,-4-1-6 0,4 2-2 16,-2 2 6-16,0 1-1 0,0 2-5 15,0 5 1-15,0 1 1 0,2 5-1 16,0 2-2-16,0 5 0 0,0 5 2 16,0 2-1-16,0 1 0 0,6 1-3 15,-6 3 4-15,4 1-1 0,0-3-1 16,-2-6 0-16,1 1 0 0,1-4 0 15,0-3 0-15,-2-4-1 0,0-7 2 16,-2-5 0-16,0-3-2 0,0-2 0 16,0-4 2-16,2-2 0 0,-2-1-1 15,2 0-2-15,0 0 6 0,-2 0 1 0,0 0 0 16,0-2 4-16,0-4-6 0,0-4-1 15,0-1-1-15,0 2-1 0,0-2 3 16,0 2-2-16,0 2 0 0,0-1-2 16,0 3 2-16,0 1 0 0,0 2-3 15,0 1 0-15,1 1-9 0,5 0-14 16,2 0-12-16,1 0-24 0,5 0-38 15,-3 0-129-15</inkml:trace>
  <inkml:trace contextRef="#ctx0" brushRef="#br0" timeOffset="708">874 233 50 0,'0'-1'9'0,"0"-2"77"16,0-3 16-16,2 3-63 0,-2-4 15 15,0 1-16-15,0 0 4 0,0-1-12 16,0 1-3-16,0 1 0 0,0 0-11 15,0 2 3-15,0-3-2 0,-6 2-1 0,3 0 0 16,-3 0-6-16,-4 1 4 0,1 1-3 16,-5 2 0-16,1 0 2 0,-2 0-6 15,-2 2 0-15,-4 9-1 16,-2 0 0-16,4 4 0 0,-2 2 0 0,2 1-5 15,3 4 1-15,1 1-1 0,5 1 0 16,3 4-3-16,7-1 2 0,0 1 0 16,0-1 1-16,2 0-4 0,9-4 3 15,4 3 0-15,5-3-1 0,2-3-3 16,5-2 3-16,4-6-3 0,5-4-11 15,0-6 6-15,4-2 5 0,-2 0 2 0,2-6-9 16,-3-6 10-16,-3-5 1 0,-1 1 0 16,-7-2 4-16,-3 0-1 0,-8 0 7 15,-5-2 3-15,-4 1 2 16,-4-1-1-16,-2 0 0 0,0-5 0 0,-4 0-6 15,-6-4-3-15,-3 0-3 0,0 0 2 16,-3-3-2-16,3 5-3 0,0 4 1 16,5 6 1-16,0 5 0 0,4 6-1 15,3 3-1-15,1 2 2 0,-4 1-5 16,4 1-12-16,-4 8-10 0,0 5-9 0,4 1-26 15,0-2-26-15,0-1-64 0</inkml:trace>
  <inkml:trace contextRef="#ctx0" brushRef="#br0" timeOffset="1317">1969 181 83 0,'0'-3'-6'15,"0"-1"239"-15,0-2-183 0,0 0-9 16,-7-2-1-16,-3 1-8 0,1-1 8 15,-3 1-11-15,1 1-6 0,-3 1-8 16,-3 0-5-16,0 2 4 0,0 1 2 16,-4 2-4-16,2 0-1 0,-2 0 2 0,0 7-3 15,0 4-4-15,-4 3-5 16,2 2 5-16,0 3-1 0,2 0-3 15,0 5 0-15,6-1 3 0,2 1-5 16,5 3 0-16,6 4-2 0,2 1 2 0,0 0 2 16,8-2-2-16,9-4-2 0,6-1 0 15,2-7 0-15,3 0 0 0,5-6-7 16,1-4 1-16,6-4 7 0,0-4-6 15,2 0 7-15,-2-2 0 0,-3-9 1 16,-7-2-1-16,1-1 0 0,-7-2 2 0,-3 0 6 16,-5-3 1-16,-5 1 6 0,-5-4 0 15,-6 0-1-15,0-2 0 16,0-2-4-16,-8-1 1 0,-5-4-3 15,-4 1-4-15,-6-2 0 0,-4-1-5 16,-3 5 1-16,-5 7 2 0,3 8-3 0,5 7 1 16,4 6-1-16,6 0-4 0,0 13-9 15,2 5-17-15,-1 3-19 0,7 0-37 16,-1-2-27-16,4-3-260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8.5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40 0,'2'0'2'16,"2"0"17"-16,-2 0 87 0,-2 0 6 16,0-2-71-16,0 2 2 0,0-1-14 0,0 1-2 15,0-2-6-15,0 2 1 0,0 0-7 16,0-1-2-16,0 1-4 0,0 0-3 15,0-1-3-15,0 0 3 16,0 1 0-16,0 0 2 0,0 0-5 0,0 0 0 16,0 0 9-16,3 1 1 0,-1 1-7 15,-2 0-1-15,0-1 6 0,2 2 0 16,-2-1-4-16,0 3 4 0,0 0-2 15,0 1 0-15,0 3-1 0,0 3 0 16,0 1-5-16,0 4 0 0,0 2-3 0,0 3 1 16,2 4 0-16,0 4 1 0,2 0-2 15,0 5 0-15,-1 2 0 0,-1-1 1 16,0-3-1-16,2 0 0 0,-2-2 0 15,0-3 0-15,-2-2 1 0,0-5-2 16,0-8 2-16,2-5-1 0,-2-3-1 16,0-4 0-16,0 0 1 0,2-1-1 15,0 0-3-15,1 0 2 0,3-3-8 16,6-8-3-16,1-5-17 0,2 0-26 15,4-5-27-15,-5-4-107 0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9.1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257 148 29 0,'6'0'13'0,"0"-3"-5"0,-2 1-3 16,-2-2 134-16,-2 0-85 0,0 0-10 0,0-1-9 15,0 0 4-15,0 0 2 0,0 0-11 16,0 0-3-16,0 1 1 0,-2-2 0 16,-2 1-2-16,-2-2-7 0,0 2 2 15,-1 0 1-15,-1 2-7 0,-1 0-4 16,-5 3 4-16,-1 0-7 0,-2 0 2 0,0 0-4 15,-6 7-2-15,2 4 1 16,-2 2-2-16,2 1 2 0,0 4 1 16,2 3-1-16,4 2-2 0,-1 2-3 15,9 1 0-15,7 3 0 0,0 0 0 0,0 0-2 16,11 4 2-16,6-2 0 0,2-3 0 15,4-5-2-15,8-6-5 0,3-5-6 16,4-5 0-16,4-3 8 0,2-4-3 16,-4 0 2-16,-2-12 5 0,-1-3-1 15,-3-3 4-15,-5-1-1 0,-5-2 0 0,-3-1 0 16,-9 1 9-16,-6-1-1 0,-3 2 1 15,-3-1 4-15,0-4-2 16,-3 2-2-16,-5-4-7 0,-7-1 1 16,-2-1-4-16,-4 0 2 0,1 0 0 0,0 2-5 15,2 3 2-15,7 5 3 0,5 7-3 16,2 7 2-16,4 5-8 0,0 0-13 15,0 4-17-15,4 8 0 0,4 5-18 16,1 2-31-16,1-2-111 0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59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10 42 0,'2'0'18'0,"0"0"-5"16,0-1 161-16,-2-2-114 0,2 1-9 15,0 1-8-15,-2 0-8 0,1 0 2 16,-1 0-5-16,2 1-5 0,-2 0-1 15,0 0-3-15,0 0 1 0,0 0-5 0,0 0-4 16,0 3 0-16,0 7 6 0,0 5-3 16,0 2-8-16,0 4-3 0,0 3-3 15,0 5 0-15,-3 2 1 0,-1 6-4 16,-2 1 1-16,2-1 16 0,-2-1-12 15,5-2-6-15,-3-5 5 0,2-2-1 16,-4-1-3-16,2-7-1 0,0-3 2 16,1-2-2-16,3-4 0 0,0-4-1 15,0-1 1-15,0-2-5 0,0 1-2 16,0-2-13-16,0 1-4 0,2-2-25 0,3-1-31 15,-3 0-19-15,-2 0-232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0.6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10 26 0,'-6'-1'23'0,"3"0"2"16,1 1-8-16,-2 0-9 0,4 0-3 0,0 0 1 16,0 0-5-16,0 0 23 0,0 0 57 15,0 0-50-15,0 0 0 0,0-1 10 16,0-1 6-16,0 0-12 0,0 0-9 15,0 0-1-15,0 2 1 0,0 0 2 16,0 0-3-16,0 0-6 0,0 0 0 16,0 0-3-16,0 0-6 0,4 2-2 15,1 9 14-15,-1 5-1 0,2 6-11 16,0 6-1-16,-3 3-2 0,1 2 3 15,0 3-6-15,-2-2 1 0,0 1-3 0,0-3 0 16,2 1-2-16,-1-3 0 0,3-4 1 16,-4-4 2-16,0-6 4 0,0-5-13 15,-2-3 6-15,0 0-3 0,2-5-8 16,0 0-10-16,-2 0-14 0,4-3-12 15,-1 0-16-15,1 0-24 0,4-2-144 16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1.3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12 74 0,'0'-3'23'16,"0"0"78"-16,2 1-44 0,0 0-23 15,0 2 12-15,-2-2-7 16,0 2-4-16,0 0-5 0,0 0-7 16,2 0-7-16,-2 0-1 0,0 0 10 0,2 0 4 15,-2 0-1-15,0 0-2 0,0 0 0 16,0 0 0-16,0 0-9 0,2 0-8 15,0 0-2-15,-1 5 7 0,1 5-3 16,2 6-6-16,0 1 0 0,-2 5-3 16,0 2 2-16,-2 3-2 0,0 4-1 0,2 5 1 15,-2 1 0-15,0 1 6 0,0 0-7 16,0-4 0-16,0 1 3 0,0-5-3 15,2-5 0-15,0-3-2 16,3-4 14-16,-3-4-19 0,4-2 4 16,-4-4 3-16,0-3-1 0,0-2-1 0,-2-2 1 15,1-1 1-15,-1 0-1 0,0 0 0 16,0 0 0-16,0 0 0 0,2 0-5 15,0 0-9-15,4 0-6 0,2-1-12 16,3-7-24-16,1 0-14 0,-5-3-47 16,3-3-156-16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1.9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87 59 0,'0'-1'1'0,"0"-2"131"15,0-1-51-15,-3 0-48 0,-1 1 12 16,-2 0-17-16,2 0-1 0,-1 1-1 15,-3-1-5-15,2 0 5 0,-1 2-5 16,-3-2 2-16,2 3 2 0,-1-1-1 16,-5 1-6-16,1 0 2 0,-4 0-6 15,0 0 1-15,0 4-1 0,-4 3-2 16,3 2-3-16,3 3 2 0,2 2-3 0,1 3-6 15,1 3 1-15,-1 3-4 0,7 4 1 16,-1 4 0-16,0 2 1 0,6 2-1 16,0-3 0-16,0-2-1 0,14 0 3 15,3-5-7-15,2-3 4 0,4-5-2 16,5-4 6-16,3-4-15 0,3-3 8 0,1-5-1 15,-1-1 1-15,-4-3 3 16,3-10 1-16,-4-3 0 0,-5-3 2 16,-1 0-11-16,-7-1 20 0,-3 0-2 15,-7-2 4-15,-3-2 1 0,-3 0-1 16,0-3-4-16,-3 1-2 0,-3-4-1 0,-7-1-4 15,-1-1-3-15,-5-2 3 0,-4 3-2 16,-4 3-2-16,-1 6-12 0,-3 6 2 16,10 6-4-16,8 8 1 0,5 2-2 15,6 1-53-15,1 9-23 0,-5 3-72 16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2.9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 33 0,'2'0'33'15,"0"0"-16"-15,1 0-13 0,-3 0-1 16,2 0 35-16,0 0 101 0,-2-3-92 15,2 3-3-15,-2 0-8 0,0-2 4 0,2 2-3 16,-2-1-11-16,2 1 2 0,-2 0-1 16,0 0-3-16,0 0-6 0,0 0-3 15,0 0 1-15,0 2-4 0,2 9 11 16,-2 5-5-16,2 3-9 0,0 3-1 15,2 4-5-15,-4 1-1 0,1 2 4 16,3 1-3-16,-2 0-2 0,0 0-1 16,-2-1 2-16,0 1-1 0,0-2-1 15,0-2 1-15,0-2 8 0,-2-5-8 16,0-5-1-16,0-3 2 0,0-3-1 0,2-4-2 15,0-1-1-15,-1-3 1 0,1 1-6 16,0-1-8-16,0 0-9 0,5 0-6 16,7-1-21-16,-1-8-26 0,1-4-109 15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3.5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64 0,'0'0'12'16,"0"0"-4"-16,0 0 176 15,0 0-113-15,0 0-25 0,2 1-12 0,-1 0-12 0,-1 0 7 16,0-1-4-16,2 2-14 15,0 1 13-15,2 2 5 0,0 0-4 16,2 4-3-16,-4 2 0 0,1 2 0 0,-1 3-4 16,0 3-3-16,0 3-5 0,2 0-4 15,-4 2 4-15,2 4-6 0,2 0-3 16,-2 1 2-16,-2 1 4 0,0-1-2 15,0-3-5-15,-2-4 2 0,-4 1 2 16,2-6-3-16,0-2-1 0,-3-3-1 0,3-4 4 16,0-1-6-16,4 1-3 0,0-4-7 15,0-1-16-15,8 0-19 0,5-3-25 16,2 0-40-16,1-6-244 15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4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 26 0,'3'0'25'15,"3"0"-18"-15,-2 0-2 0,0-2 149 16,-4-2-86-16,2 1-12 0,-2 1-8 15,0 0-8-15,0 0 0 0,0 1-3 16,0 0-4-16,2 1-1 0,-2 0-5 16,0 0-9-16,0 0-1 0,0 0-1 15,0 4-5-15,0 7 3 0,0 5 5 0,0 6-6 16,-2 2-1-16,0 5-6 0,-2 3-1 15,2 2-1-15,0 3 1 0,2 1-2 16,0 0 5-16,-2-2-2 0,2 0-4 16,0-4 0-16,0-1-1 0,0-2 1 15,2-6-1-15,4-3-2 0,-4-7 1 16,0 0 2-16,0-3-1 0,0-3-1 15,-1 0-1-15,1-2 2 0,0-2 2 16,2 2-4-16,-2-4 1 0,2-1 1 16,-2 1 0-16,0 0-1 0,-2-1-2 0,0 0 3 15,0 0-4-15,0 0-3 0,0 0-5 16,0 0-2-16,0 0-5 0,0 0-13 15,0 0-28-15,0 0-22 0,-2 0-64 16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8.7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0 109 0,'2'0'-19'15,"2"0"53"-15,-2 0 118 0,0 0-85 16,0 0-19-16,-2 0-10 0,0 0-5 16,0 0-2-16,0 0-9 0,0 0-12 15,1 0 2-15,1 2-5 0,4 5 7 16,0 0 7-16,0 0-2 0,-3 2-9 15,1 0 0-15,-2 2 0 0,2 3 2 16,0 2-4-16,-2 2 2 0,0 1-2 0,-2 0-2 16,0 2-6-16,0 1 3 0,3 0-1 15,1 1-3-15,-2-2 1 0,2 0 2 16,-2-1-1-16,2-2-2 0,-1-1 0 15,-1-3 2-15,0-2 0 0,0-4-1 16,-2-3 0-16,0-1 1 0,0-2 0 16,0-1-4-16,0-1-9 0,0 0-20 15,2 0-25-15,4 0-17 0,-2 0-30 16,7-4-214-16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1.4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51 90 0,'9'-4'25'0,"-1"-3"27"0,0 0 116 16,-4-1-109-16,-1 0-13 0,1 1 0 15,-4 2-6-15,6 2 5 0,-4 1-11 0,-2 2-5 16,0 0-7-16,0 0-5 0,0 0-3 15,0 2-5-15,0 8-7 0,0 5 4 16,0 8 7-16,0 3-8 16,0 3-3-16,0 3-2 0,0 1 2 0,0 2-1 15,0 0 0-15,0-3 0 0,0-4 1 16,0 0-3-16,0-6 2 0,0-5 0 15,0 1-2-15,4-7-4 0,-1 0-11 16,7-5-12-16,5-1-17 0,4-4-15 16,4-1-17-16,6 0-87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09.3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250 308 28 0,'0'0'38'0,"0"-3"-20"0,0 2 78 0,-4-1-27 15,2 1-16-15,-2-1-12 0,-1-2-6 16,-1 0 0-16,0 1-1 0,0 0-7 16,-1-1 0-16,3 0-7 0,0 0 4 15,-4-3-4-15,3 0-2 0,-5-1 0 16,1 2-2-16,-3 0-2 0,-1 3 0 0,0-1-1 15,-3 4-4-15,1 0 1 0,0 0 0 16,-1 9-1-16,1 4-7 16,2 2-2-16,-1 2 2 0,5 5 0 15,1 1-4-15,3 3 1 0,3 3 1 0,2-1 0 16,0 1-1-16,3-2 1 0,11-2-1 15,3-3 0-15,4-6-4 0,6-4-6 16,1-5 3-16,5-6-3 0,5-1 0 16,2-1 1-16,0-12 0 0,0-2 4 15,-4-1 3-15,-1-4 5 0,-9 1-2 0,-3-2-1 16,-5 2 1-16,-7-1 1 0,-5 1 6 15,-4 0 4-15,-2-2-1 0,-6 1 0 16,-7-2 1-16,-3-5-3 16,-3 0-2-16,-6-2-6 0,2 1 1 0,-1 9 0 15,1 7 0-15,2 6-2 0,7 6 2 16,3 0-1-16,3 11-5 0,6 6-1 15,1 2 2-15,1 1-16 0,3 0-30 16,13 0-26-16,5-4-31 0,3-2-174 16</inkml:trace>
  <inkml:trace contextRef="#ctx0" brushRef="#br0" timeOffset="552">1191 182 144 0,'-6'-5'83'16,"0"-2"-10"-16,2 1-5 0,-1 0-20 15,1-1 1-15,0 1-13 0,-2 1-4 16,0 0-7-16,-1 0-1 0,-5 2-7 15,3 1-2-15,-6 2-6 0,-1 0 0 16,-1 0 0-16,0 0 0 0,-4 6 2 0,4 5-2 16,-4 3 0-16,2 2-2 0,0 4 2 15,1 3-4-15,3 3 0 0,8 2-4 16,-1 1 0-16,4 1 0 0,2-1 0 15,2-3-2-15,2 0 0 0,11-4 1 16,5 0 0-16,3-2-3 0,2-5 2 16,5-4 2-16,1-5-5 0,3-6-5 15,1 0 4-15,1-5 4 0,-3-6 0 16,1-5-4-16,-7 0 5 0,0-4 0 15,-4 1 1-15,-2-3 0 0,-8 2 2 0,-7-2 4 16,-4 0 0-16,0-2-3 0,-6-3 3 16,-7-3-3-16,-6 0 0 0,0-2-4 15,-6 0 0-15,2 5 2 0,4 9-2 16,4 5-1-16,7 6 1 0,4 7 1 15,2 0-4-15,2 11-16 0,0 6-8 0,4 5-21 16,8-1-29-16,1 1-39 16,2 0-199-16</inkml:trace>
  <inkml:trace contextRef="#ctx0" brushRef="#br0" timeOffset="1112">2026 207 67 0,'0'-7'111'0,"0"-1"-68"16,-4 1 3-16,1 2 2 0,-1 0 9 16,2 0-10-16,0 2-11 0,0 0-8 15,2-1-4-15,0 1-3 0,-2-3 2 0,0 0 2 16,-2 2-5-16,1-2 0 0,-3 1-4 15,-2 0 2-15,-3 0-4 0,-6 2-4 16,1 2 1-16,-1 1-1 16,-4 0-4-16,4 7 2 0,2 4-1 15,-2 2 1-15,-1 6-6 0,3 1-1 0,0 7 0 16,2 4 0-16,3 0-1 0,4 2 0 15,6 0 0-15,0-2 0 0,10-1 0 16,7-2 0-16,6-6-3 0,4-4 0 16,1-5-1-16,9-4-4 0,1-5 1 15,2-4 1-15,4-1-1 0,-4-11 1 0,-4-4 0 16,-2-2 3-16,-1-2 3 0,-5-5-1 15,-1-2 1-15,-6 0 3 0,-4-2 1 16,-7-1 2-16,-6 0 3 16,-4-4 1-16,-6-1-4 0,-7-2 2 0,-8 2-3 15,-2 1 3-15,-6 6-3 0,-5 4-4 16,-4 6 1-16,-6 7-1 0,-2 9-1 15,-2 2-1-15,8 5 0 0,15 11 1 16,10 1-5-16,15 5-18 0,0 6-28 16,0 1-39-16,10-1 3 0,-3-3-224 0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2.9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104 18 25 0,'0'-3'5'0,"0"-1"246"15,0-1-183-15,0 2-16 0,0 0 14 16,0 3-7-16,0 0-5 0,-4 0-10 16,0 0-6-16,-4 8-10 0,-3 8-6 15,-2 5-3-15,-1 3-1 0,5 3 2 16,-3 5-8-16,3 3 0 0,3-3-4 15,0 3-4-15,0 0-3 0,5-5-1 0,1 3 1 16,0-4 1-16,0-2-4 0,7-3-6 16,3-2-11-16,5-1-11 0,-2 0-14 15,1-6-35-15,-9-4-34 0,-1-1-236 16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3.7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12 0,'6'0'65'0,"0"0"-51"15,-1 2-31-15,-1-1 234 0,-4-1-140 16,0 0-24-16,0 2-6 0,0-2-9 16,0 1 7-16,2 1-14 0,-2 4-16 0,2 5-1 15,2 4 18-15,-4 4-11 0,2 6-10 16,0 0-1-16,-2 4 3 0,4-1-7 15,-4 1-3-15,0 0 0 0,0-2-3 16,1 0 3-16,1-2-3 0,0 2 0 16,-2-4 2-16,2-1-1 0,0-5-1 15,-2-1-1-15,4-4-1 0,0-2-7 16,-4-5-11-16,7 0-15 0,1-5-24 15,5 0 6-15,3-5-50 0,1-8-252 16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4.3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251 80 56 0,'2'-1'-2'16,"-2"0"1"-16,0-2 153 0,0 2-88 16,0-2-7-16,0 0 4 0,-6 1-25 15,4 0-4-15,-4-1-10 0,4 0-4 16,-1-3 4-16,-1 2-2 0,-2 0-4 15,0 2 2-15,-1-1-2 0,-1 2-3 0,-3-1-4 16,-5 1 3-16,3 1-1 16,-4 0 1-16,0 0-2 0,0 1-4 15,-4 6 8-15,1 4-1 0,5 0-2 16,-2 4-8-16,2 2 1 0,7 1 0 0,-1 5-4 15,3 1-1-15,6 2 2 0,0 0-2 16,6 0-1-16,9 2 1 0,4-3 0 16,2 1 1-16,2-7-4 0,4-5-17 15,5-6 3-15,4-4-2 0,0-4 13 16,1 0 2-16,-3-6-2 0,-3-8 1 15,-5-3 4-15,1 0 1 0,-8-3 2 0,-4 0 1 16,-7 1 1-16,-6-2 7 16,-2 2 6-16,0-2-4 0,-10 2-2 15,-3 0 0-15,-4-2-2 0,-4-1 0 0,-6-1-6 16,0-3-3-16,-1 5 3 0,3 1-3 16,10 8-1-16,3 5 2 0,8 7 0 15,4 0-14-15,0 8-30 0,4 9-4 16,8 2-8-16,-1 1-36 0,4-4-190 15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4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83 0 56 0,'0'-1'0'16,"0"1"220"-16,0 0-133 0,0-1-43 15,0 1 16-15,0 0-12 0,0 0 1 0,0 0-17 16,-1 10-12-16,-5 6-2 0,-2 7 2 15,4 4-4-15,-1 5-2 0,-3 2-1 16,0 0 10-16,1 0-11 0,-1-5-2 16,-1 0-3-16,3 0-3 0,0-3-2 15,2 0-2-15,2-2 1 0,2-3-1 16,0-4-1-16,2-1-2 0,6-4-8 15,7-2-18-15,4-6-23 0,8-4-33 16,-2 0-28-16,-2-12-307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5.3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181 87 7 0,'0'-2'16'15,"0"-2"110"-15,0-2-46 0,0 1-65 16,0 2 29-16,-2 0 3 0,2 0 5 15,-6 1-13-15,2 0-10 0,-5 2-8 16,-1 0-4-16,-1 0 2 0,-5 2 6 0,1 4-3 16,-2 3-4-16,0 2 1 0,0 2 1 15,1 6-2-15,3 0-6 0,2 1-11 16,1-1 13-16,6 0-9 0,2-2-4 15,2 1-1-15,0-1 0 0,6 1 1 16,7-2-2-16,3-2 1 0,3-2-1 0,4-3-8 16,1 0-2-16,3-4-4 15,0-4 2-15,-2-1 5 0,1 0 1 16,-3-3 1-16,0-6 7 0,-2-4-1 15,-4-1-1-15,-1-2 2 0,-5-1 4 0,-5-1 1 16,-4 1 8-16,-2-2-2 0,0-1 1 16,-12 0-1-16,-1-2-4 0,-8-2 2 15,0 2-4-15,-8-1-4 0,-3 1-2 16,1 1 0-16,1 8-1 0,5 1 3 15,6 8-3-15,9 4 1 0,3 0-1 16,-1 6-5-16,2 8-28 0,3 5-27 16,-1 0-17-16,-2-2-98 0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1.9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223 245 53 0,'0'-2'0'0,"0"0"248"16,0-3-189-16,-2 1-4 0,-3 0-6 15,-1 1-13-15,0 0-2 0,-2 1-7 16,1-1-4-16,-1 0-1 0,-1 2-4 0,-1-1-4 16,-1 1-4-16,-1 0 6 0,-1 1-1 15,-2 0-3-15,-3 0-4 0,3 4-3 16,-4 5 2-16,4 1 0 0,0 3-3 15,3-1-2-15,3 1-3 0,5 4 0 16,2 2 2-16,2 1-3 0,0 2 3 16,9-2-2-16,7-1-1 0,3-3 1 15,6-4 1-15,5-3-6 0,2-4-2 16,3-4-1-16,1-1 0 0,-2 0 1 15,1-11 4-15,-5-2 3 0,-1-6 1 0,-6 2 1 16,0-2-3-16,-8 0 4 16,-5 0 1-16,-3-2-1 0,-7 0-1 0,0 0 5 15,-4 1 1-15,-7 2-2 0,-4-1 1 16,-4-1 1-16,-2 2-4 0,-4 0-1 15,-4 0-2-15,-3 2 0 0,-1 4 1 0,1 5-1 16,9 3-2-16,11 4 3 16,7 0-3-16,5 10-14 0,0 8-16 15,2 1-26-15,5-1-18 0,3-3-55 16</inkml:trace>
  <inkml:trace contextRef="#ctx0" brushRef="#br0" timeOffset="591">1124 132 56 0,'-8'0'-5'0,"2"-3"226"0,-3 0-163 0,-1-3-7 16,1 1-3-16,-1-1-9 0,1 1 4 15,1-2-8-15,-3 3-9 0,1 1-4 16,-1-1-4-16,-3 2 1 0,-1 2-3 16,-4 0-3-16,2 0 0 0,-4 9 1 15,4 1-2-15,1 4-8 0,-1 4 1 0,2 2-3 16,7 4-1-16,-1 0-1 0,7 2 0 15,2 1-1-15,2 2 1 0,7 0-1 16,8 0 2-16,4-3 0 16,4-4-3-16,6-4-3 0,1-6 1 0,1-6-3 15,3-6 0-15,-2 0 0 0,1-6 3 16,1-9 2-16,-4-5 2 0,1-1-3 15,-7-2 4-15,-3-3 1 0,-5 1-1 16,-7 1 1-16,-5-1 7 0,-6 0-1 16,0 1-3-16,-12-1 3 0,-3 2-3 0,-6-3 1 15,-2 2-4-15,-4 2-1 0,1 0-1 16,3 2 1-16,-2 5-1 0,10 4-3 15,7 6 3-15,4 5-1 0,4 0-17 16,0 14-25-16,4 3-21 0,6 1-18 16,1-3-68-16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6.3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 0,'2'1'23'16,"1"0"-14"-16,-1 0-6 0,0-1 164 15,0 0-77-15,-2 0-50 16,2 2 7-16,-2-1-1 0,0-1-13 0,2 0-6 16,-2 0-6-16,0 0 2 0,0 0-6 15,0 0-5-15,0 0 1 0,0 0-2 16,0 2 1-16,4 3-1 0,-4 0 9 15,7 2-4-15,-3 2-7 0,2 2-2 16,0 2-2-16,-1 2-2 0,1 3 0 0,-2 4 0 16,4 2-3-16,-7 1 3 0,3 3-2 15,0 1-1-15,-2-3 1 0,0 1 1 16,-2-1-2-16,0-2 0 0,0-1 1 15,0-7 1-15,0-5-4 0,0-5 1 16,0 0 1-16,0-4-5 0,0-1-1 16,0-1-7-16,0 0-13 0,2 0-18 15,4 0 0-15,5-6-4 0,2-7-45 16,-3 0-193-16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7.5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197 107 34 0,'0'0'-1'15,"0"1"4"-15,0-1 185 0,0 0-110 16,0 0-36-16,0 0 5 0,-6 0-15 15,2 0-3-15,-1-1 1 0,-1 1-13 0,0-1 0 16,1 0-1-16,-3-1-2 0,0 2-3 16,1-1 6-16,-1 1-1 0,0 0-6 15,-1 0 0-15,-1 1-4 0,-3 6 2 16,2 4 1-16,-3 1-4 0,1 1 0 15,3 3 1-15,-1 2-4 0,1 3-1 16,1 5 0-16,-1 0 0 0,6 0 2 16,4-1-3-16,0-2-3 0,2 0 3 15,10-3 1-15,5-2-2 0,4-2 0 16,2-1-1-16,2-4-2 0,5-5 2 15,-1-4-4-15,-1-2-10 0,5-3 13 0,-5-9 0 16,3-5 1-16,-4-1 0 0,-3-1 4 16,-1-4-2-16,-4 0 0 0,-5 0 7 15,-5 0 5-15,-3 2 2 0,-6 0-4 16,-2 0 0-16,-7-1 1 0,-7-2-5 15,-1-2-5-15,0-1 2 0,0 2 1 16,-4 0-4-16,4 3-3 0,3 4 3 16,3 3 1-16,3 8-2 0,6 4-3 15,0 3-3-15,2 1-18 0,0 12-10 16,0 4-14-16,6 2-17 0,2-3-44 0,-1-2-194 15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8.0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42 0,'0'2'278'0,"0"-2"-208"0,0 0-38 16,0 3 15-16,-1 2-6 0,-5 0 2 15,0 2 0-15,4 3-12 0,-2 5-5 16,1 5-5-16,-1 4 1 0,0 3 3 16,4 2-6-16,0-3-11 0,0 0 0 0,-2 0 1 15,2-2-5-15,0-4 1 0,0 0-3 16,0-4-1-16,0-3-2 0,0 0 2 15,0-6 1-15,0 0-6 16,2-4-6-16,4 0-6 0,3-2-16 16,6-1-19-16,-1 0-42 0,1-9-18 0,0-2-257 15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18.5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5 30 0,'2'0'-7'16,"0"-1"6"-16,0-1 224 0,-2 0-140 15,0 1-18-15,0 1-8 0,0 0-12 16,0 0 1-16,0 0-10 0,0 0-6 16,-2 6-2-16,0 5-3 0,-2 4-8 15,2 1-1-15,2 5 0 0,-2 2-3 16,2 2-4-16,-2 4 5 0,-1 1-5 0,3 0-2 15,-2 2 3-15,-2-3-5 0,0 0-5 16,0-1 3-16,0-3-3 0,3-3-1 16,-5 2 0-16,4-4-7 0,0-3-11 15,2-1-7-15,0-2-12 0,0-1-19 16,6-5-26-16,-1-4-75 0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1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7 103 0,'0'0'133'15,"1"0"-90"-15,-1 0 17 0,0 0-11 16,2-1-3-16,-2 1-14 0,2-2-3 16,-2 0 6-16,0 2-7 0,0 0-2 15,0-2-4-15,0 2-4 0,0 0 7 0,0 0 0 16,0 0-12-16,0 6-2 0,0 6-2 15,0 3 4-15,0 3-10 0,0 4 0 16,0 1 0-16,0 5 0 0,6-1-2 16,2 1-1-16,-5-3 1 0,5-1 0 15,0-2-1-15,-4-2-1 0,-1-1 3 16,3-3-2-16,-4-3-1 0,-2-2 1 15,2-1-2-15,0-3 2 0,2-3-4 16,-3 1-4-16,1-3-8 0,2 0-10 16,-4 0-12-16,4 0-13 0,0-1-11 15,-2-1-11-15,2 0-82 0,-1 0-143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2.8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40 64 0,'0'0'52'0,"0"0"-33"0,0 0 13 0,0 0 14 15,0-4 12-15,2 1-5 0,-2-3-16 16,1 1-5-16,-1-2 0 0,0 2 6 16,0-1 4-16,0 3-14 0,0 2 1 15,2 1 3-15,-2 0-4 0,0 0-3 16,0 0-9-16,0 1-6 0,0 13-3 0,0 7 11 15,2 7-3-15,-2 6-6 0,0 1-8 16,0 1 2-16,2-2-1 0,2-3 0 16,0-3-2-16,2-2 0 0,-3-2 1 15,3-3 1-15,-2-5-2 0,0-3 0 16,-2-4 0-16,1-4 0 0,-1 0-6 15,0-1-8-15,0-2-5 0,0-2-9 16,-2 1-10-16,2-1-5 0,-2 0-7 16,4 0-18-16,-2-1-78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3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236 207 52 0,'0'-5'-2'0,"-6"0"179"16,1-1-146-16,-5 2 11 15,4-3 6-15,-1 4-7 0,3-4-5 16,2 4-13-16,0-2-6 0,0 1-8 16,0 0 4-16,0 1 6 0,2 0 1 0,-1 0 0 15,1 0-7-15,-2-2 0 0,0 1 5 16,-2 0-3-16,-2 0 3 0,-1 3 0 15,-1-1-3-15,-2 1-5 0,-1 1-3 16,-2 0-1-16,-1 1 2 0,-3 9 0 16,0-2-4-16,2 5 4 0,-3 3-4 0,5 3-1 15,2 1 0-15,1 0 0 0,6-1-1 16,0-1-4-16,4 1 2 15,0 0 0-15,8-3 1 0,5 0-2 16,8-1-1-16,2-4 3 0,4 0-1 0,5-2-1 16,7-2-1-16,-1-2-2 0,4-5 0 15,0 0-3-15,0-5 2 0,0-7 0 16,-2-3 3-16,-6-4 0 0,-5-1 1 15,-6 1 3-15,-8-1 1 0,-7 0-1 16,-7-2 2-16,-1-2 5 0,-9-1 2 0,-6 0-5 16,-6 0 2-16,-2-1-1 0,-2 3-4 15,-4 1-2-15,1 6-1 0,-1 6 1 16,4 7 0-16,6 3-2 15,4 0 1-15,4 12-1 0,3 5 1 0,6 5-4 16,2 0-1-16,0 0-17 0,13-1-21 16,4-2-30-16,4-6-35 0,0-3-216 15</inkml:trace>
  <inkml:trace contextRef="#ctx0" brushRef="#br0" timeOffset="435">1030 138 99 0,'0'-9'143'0,"0"1"-97"0,0 0 16 16,0 3-9-16,0-1 6 0,-8 0-14 0,1 0-13 15,-1 3 0-15,-5 2-5 0,-3 1-2 16,1 0-4-16,-4 0 1 0,2 5-2 16,-6 8-7-16,4 3 0 0,-2 4-2 15,6 1-4-15,1 5-1 0,3-1-2 16,5 0-3-16,4 2 1 0,2-3-2 15,2 0-1-15,11-2 0 0,3-2 0 16,3-5-4-16,2-4 1 0,4-5-3 16,-1-4 1-16,7-2-1 0,1 0-3 15,1-13 5-15,1-4-4 0,1-3 6 16,-5-2 1-16,-3-2 1 0,-4-2 3 0,-8-2 1 15,-7 0-3-15,-8 1 7 0,-2-2-3 16,-12 2 2-16,-7 0 1 0,-3 2-2 16,-7 0-1-16,-3 4-2 15,-3 4-3-15,-1 7 0 0,2 8 1 0,4 2 0 16,9 13-2-16,7 11 0 0,7 6-30 15,1 1-65-15,-1-2-69 0,-3 0-254 16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24.7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18 0 0,'-5'-2'50'16,"1"0"127"-16,0-1-103 0,2-1-11 15,-2 1-5-15,4 0-18 0,-2 2 1 0,2 1-5 16,0 0-6-16,0 0-5 0,0 0-9 16,0 0-4-16,0 7-6 0,0 9 3 15,0 6 8-15,0 4-8 16,2 4-1-16,2 2-4 0,0 3 0 0,0-1-2 15,1-1 1-15,-1-1-2 0,2-2 0 16,-2-3-2-16,0-3 3 0,-2-5-2 16,1 0-1-16,-1-6 3 0,2-3-2 15,-2-3-2-15,2-2 0 0,2 0-11 16,-1-5-10-16,5 0-14 0,1 0-16 0,5 0-18 15,-1-10-109-15,2 0-124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30.0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14 21 0,'0'-3'-19'15,"2"1"248"-15,-2-3-157 0,0 2-15 16,2 3-4-16,-2-1-8 0,0 1-10 16,2 0-2-16,-2 0-8 0,0 0 0 15,0 0-3-15,0 0-5 0,0 7-5 16,-6 5-2-16,-1 4 4 0,1 3-2 0,2 4-2 15,-2 4 3-15,4-1-15 0,0 7 4 16,2-2 2-16,0 2-3 16,2 0-1-16,4 2 2 0,0-4 0 15,0-3-2-15,-1-1 0 0,1-3 1 0,-2-3 1 16,1-2-4-16,-1-5-1 0,2-4-5 15,-2-3-5-15,3-2-14 0,3-3-20 16,3 0-10-16,3-2-38 0,-3 0-215 16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3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42 0,'0'0'123'0,"0"0"-62"16,0 0-14-16,0 0-6 0,0 0-4 16,0 0-14-16,0 0-6 0,0 0 4 15,0 0-4-15,0 0-6 0,0 0-1 16,-2 0 6-16,2 0-1 0,-1 0-5 15,1 0-1-15,0 0 2 0,0 0-2 16,0 0-3-16,0 0-2 0,0 0 4 0,-2 0 0 16,0 0 1-16,2 0-5 0,0 0-1 15,0 0 4-15,0 0 0 0,-2 0 0 16,2 0 7-16,0 1-4 0,0-1-1 15,0 0-1-15,0 3 2 0,0 0-1 16,0 2-4-16,0 2 2 0,0 1 0 0,2-1 2 16,2 5-7-16,-1 1 2 15,-1 4 0-15,0 1 1 0,2 5-4 16,-4 5-1-16,2 1 3 0,-2 0 0 15,2 3-3-15,0-2 0 0,-2 0 0 16,2 0 2-16,0-1-2 0,-2-4 0 0,0 1 3 16,0-6-4-16,0-3 2 0,0-1-1 15,0-4 4-15,0-2 1 0,0-2-2 16,0-2 0-16,0-3 1 0,0-2 0 15,0 1-2-15,0-1-2 0,0-1 1 16,0 0-3-16,0 0 2 0,0 0 2 0,0 0-5 16,0-4-8-16,7-7-6 15,3-2-13-15,3-2-24 0,-1-4-35 16,-1-1-71-16,2-2-184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4.7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187 93 109 0,'2'0'43'0,"3"0"3"0,-1 0 3 0,0 0-14 16,0 0 3-16,-2-3 2 0,0 2-4 15,-2-2-2-15,0 3-2 0,0-3-6 16,0 0-1-16,0 2-2 0,0-1 0 16,0 2-3-16,0-2-3 0,0 0 0 15,0 1-3-15,0 1 0 0,-6-2-3 16,-2 1-1-16,-1 1-1 0,1 0-4 15,-7 0 3-15,1 3-1 0,-1 5 0 16,-2 3-2-16,-2 2 0 0,2 2-2 16,0 5 2-16,-1-1-1 0,1 3 0 15,6 3-2-15,1-1 0 0,4 2-1 0,3-1-2 16,3-2 2-16,0-2-1 0,0-3 0 15,9 0 0-15,3-5 0 0,5-1 0 16,4-3-1-16,4-4-3 0,3-5 3 16,5 0-8-16,3-4-6 0,2-10 1 15,0-4 1-15,2 0 2 0,-3-4-1 16,-1 0 4-16,-6-2 8 0,-5 1 0 15,-8 3 0-15,-3 1 2 0,-9 2 2 16,-1 2 2-16,-4-3 3 0,0 3 2 16,-9-3 2-16,-5 1-3 0,-3-1-5 0,0-4 2 15,-2 2-3-15,-6 0 0 0,4 4-3 16,0 5 0-16,0 3-1 0,4 8 0 15,4 0-1-15,1 6-3 0,6 10-1 16,3 1-22-16,3 1-27 0,0 0-40 16,0-2-130-16,0 0-81 0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5.3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0 221 0,'0'0'82'15,"0"1"-31"-15,0-1 8 0,0 0-13 16,0 0-5-16,0 2-10 0,0 3-11 0,0 1 0 16,0 2 8-16,0 4-5 15,0 1 2-15,2 3-4 0,0 4-1 16,-2 1-1-16,0 1-4 0,0 2-1 0,0 6-4 15,0 2-1-15,-2 1 0 0,-2 1 2 16,0-1-8-16,1-1 0 0,-1 0 0 16,0-2-1-16,-2-2-1 0,4-2-1 15,-1-5 1-15,1-2 0 0,2-4-2 16,0-3 1-16,0-3 0 0,0-2-2 0,0-3-11 15,5-1-11-15,1-3-17 0,2 0-27 16,-1-12-41-16,-1-3-146 0,0-1 15 16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6.4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0,'1'0'195'0,"3"0"-92"0,-2 3-69 16,0-1 13-16,2 0-8 0,0 4-3 16,3-1-2-16,1 5-6 15,0 0-6-15,-1 2-2 0,-1 2-4 0,-2 1 3 16,2 3-4-16,-3 1 3 0,1 1-9 15,-2 4 0-15,-2 0-2 0,0 3-1 16,0 0 0-16,0-1-5 0,-2 0 1 16,-2 0-1-16,2-4 0 0,2 0 1 15,-1-5-2-15,1 1-3 0,0-4-1 0,0-1-12 16,0-5-13-16,0 0-16 0,0-1-7 15,3-7-30-15,1 0-118 0,4 0-33 16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6.9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0 172 0,'0'0'107'15,"0"0"-43"-15,0 0 2 0,0 0-15 16,0 0-5-16,0 0-8 0,0 0-5 0,0 7-5 16,0 6-3-16,0 1-1 0,0 2-4 15,-2 2 3-15,2 0-9 0,0-1 2 16,0 3-1-16,0 1-2 0,0 1-6 15,-2 1 3-15,0 1-3 0,0 0 1 16,0 0-3-16,-2 1-3 0,2 1 0 0,-1 3 1 16,1-5 1-16,-2-1 0 15,4-4-3-15,0-4 0 0,0-1-2 16,4-3 0-16,1-5-3 0,-1-3-7 15,2-3-10-15,5 0-9 0,3-6-20 0,1-10-41 16,-2-4-41-16,-1-2-273 0,-3 0 356 16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8.1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94 124 0,'0'-2'61'0,"0"-2"-22"15,0 1 14-15,0 1-10 0,0 1-3 16,0-1-11-16,2-1-3 0,0 1-1 15,-2 0 2-15,3-1-7 0,-3 1 4 16,0-1-1-16,0 1 1 0,0-2-3 16,0 1 3-16,-5-3-11 0,1 3 5 15,-4 1-2-15,1-2-4 0,-1 3-1 16,0 0-1-16,-1 1-2 0,-4 0-2 15,3 0 2-15,-1 0-2 0,-1 7 0 16,-1 2 0-16,1 3 2 0,-1 2 6 0,1 0-14 16,1 4 4-16,0 0-4 0,1 1 1 15,2 3 3-15,1 1-2 0,1 3 1 16,6-2-3-16,0 0 0 0,0-3 0 15,6 0 0-15,3-3 0 0,5-4-3 16,1-3 1-16,4-2-3 0,6-5-3 0,-2-2-4 16,3-2-3-16,1 0-4 15,4-6-3-15,-3-9 6 0,3 1 2 16,-1-5 6-16,-1-2 2 0,-2 0 5 15,-3 1 1-15,-3-1 2 0,-5 2 1 0,-7 1 5 16,-1 2 6-16,-8 1 4 0,0-1-6 16,0-1 2-16,-10 0 4 0,-1-2-3 15,-4-2-4-15,-3 0-6 0,-3 2-6 16,-1 2 5-16,-5 7-2 0,2 6-1 15,-4 4-1-15,5 0 1 0,6 8-4 0,3 7 1 16,2 5-13-16,3 3-23 0,3 0-37 16,-3 1-40-16,-1-3-295 15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9.2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0 190 0,'4'0'149'0,"-4"0"-109"16,0 0 3-16,0 3-3 0,0 7-21 15,0 2 5-15,-4 3-3 0,4 0-1 0,0 3-1 16,0 0-2-16,0 0-3 0,0 0 4 16,0 2-4-16,4-1 3 0,2 2-1 15,-3-2-5-15,3 4-2 0,-4-2-5 16,-2 0 1-16,0 1-2 0,0-2-1 15,0-2-1-15,0-2 0 0,0-1 1 0,0-2-2 16,-2-3-1-16,-2 0-3 16,2-5-5-16,0 2-5 0,2-1-19 15,0-3-20-15,-1-3-22 0,-3 0-82 16,2 0-167-16,0-1 299 0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2:59.8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 0,'4'0'131'0,"-2"0"5"16,-2 0-90-16,0 0 21 16,4 0-15-16,-1 0-9 0,1 0-3 0,-2 0-2 15,2 0-3-15,0 5-2 0,0 2-1 16,-3 4-6-16,3 1-2 0,-2 4-2 15,-2 3 1-15,2 3-3 0,-2 2-4 16,0 0-2-16,0 5-6 0,-2-2 3 16,-2 0-9-16,-1-1 2 0,-1-1-3 0,2-3 2 15,2-2-2-15,0-2-3 0,2-1 1 16,0-4-1-16,0-3-10 0,0-3-10 15,2-3-13-15,12-4-24 0,-3 0-42 16,4-4-67-16,-5-7-240 0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3:00.3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0 10 0,'2'0'195'0,"1"0"-46"16,-1 0-106-16,-2 0 9 0,2 3-1 16,0 3 1-16,0 3-3 0,0 3-16 15,2 4-6-15,0 3-2 0,-1 6 0 16,1 0-6-16,-2 6-4 0,-2 0-1 15,0-2 5-15,0-1-1 0,-8 1-14 0,3-3-2 16,-3-4 2-16,0-2-3 16,1 0-2-16,3-3-2 0,-2-3-11 15,4-3-19-15,2-2-23 0,0-7-39 16,2-2-42-16,8 0-295 0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3:00.9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0 3 0,'2'0'181'0,"2"0"-37"0,-4 0-102 15,0 0 13-15,4 0-7 0,-4 1-3 16,0 1-2-16,0 5-10 15,0 1 3-15,0 4 1 0,-4 5-7 0,0 3-9 16,2 0-1-16,-2 2-1 0,2 3-4 16,-1 6-3-16,-1 3-1 0,-2 4-2 15,4-2 12-15,-2-1-12 0,2 0-6 16,1-1-3-16,-1-1 9 0,-2-5-5 15,2-2-2-15,2-4-2 0,-2-2 2 16,0-2 0-16,2-5-2 0,-2-3 0 0,0-4 0 16,2-2 0-16,0-4-2 0,0 0-7 15,0 0-5-15,0 0-5 0,0-8-21 16,0-4-29-16,0-1-55 15,0 1-158-15,0 1 19 0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1:35.8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782 70 103 0,'0'-2'65'16,"0"1"-33"-16,2 0 8 0,-2 1-2 15,0 0-5-15,0-2-11 0,0 1-10 16,0 1-1-16,0 0 1 0,0 0-1 16,0 0-1-16,0-1-2 0,0 1 5 15,0-2 0-15,0 1 0 0,0 0-2 0,0-1 4 16,0 2-4-16,0 0 1 0,0 0-2 15,-2 0 2-15,2-1-4 0,0 0-1 16,0 1 3-16,0 0 2 0,0 0-3 16,0 0 1-16,0 0-1 0,0 0 3 15,0 0 1-15,0 0-7 0,0 0 1 0,-2 0 0 16,2 0-1-16,0-1 2 15,0 1-2-15,0 0 1 0,0 0-4 16,0 0 0-16,0 0-1 0,0 0 0 16,0 0-2-16,0 0-2 0,-2 0 0 0,0 4 0 15,0 5 7-15,-2 0-4 0,4-1-2 16,-2 2 2-16,1 0-1 0,1 0 0 15,-4 0-1-15,2 1 2 0,-2 1 0 16,4 5-2-16,-4 0 1 0,4 0 7 16,-2 0 10-16,2-3-16 0,0 0-1 0,0 0 1 15,0 2-1-15,-2 1 0 0,2 1 1 16,0-2 6-16,0-2-4 15,0-1-1-15,-2-1-2 0,2 5 1 16,0 5 0-16,-3 0-3 0,1-4 19 0,0-1-4 16,-2-6-13-16,2 0 0 0,0 0 0 15,2-1 0-15,-4-1 1 0,2 6-1 16,2 3 0-16,-1 2 2 0,-1-1 0 15,0-3 5-15,2-7-4 0,-2 1-1 16,2-1-1-16,0-2-2 0,0-1 0 0,0 1 2 16,0-3-1-16,0 0-2 0,0-1 2 15,0 0 1-15,0 0 0 0,0 0-1 16,0-1 0-16,0 0 1 15,0 1 0-15,0-3-2 0,0 0 1 0,0 1 2 16,-2-1-2-16,2 1 0 0,0 0 1 16,0-1 3-16,0 0-4 0,0 0 2 15,0 0 2-15,-2 0-2 0,2 0-2 16,0 0-1-16,0 0 1 0,0 0 0 15,0 3 0-15,0-2-1 0,0 1 2 16,0-1-1-16,0 0 0 0,0 0-1 0,0-1 2 16,0 0-1-16,0 0 0 0,0 0-1 15,0 0 2-15,-2 1-1 0,2 1 0 16,0-1-1-16,0 0 2 15,0-1-1-15,0 2 0 0,0-2-1 0,0 0 1 16,0 0 1-16,0 0-2 0,0 0 0 16,0 0 2-16,0 0 0 0,0 0-1 15,0 0-1-15,0 0 2 0,0 0-1 16,0 1 0-16,-2 0 0 0,2-1 0 15,0 0 1-15,0 0-1 0,0 0-1 0,0 0 2 16,0 0 2-16,0 0-1 0,0 0-2 16,0 0 4-16,0 0 1 0,0 0-1 15,0 0-3-15,0 0-3 16,0 0-8-16,0 0-4 0,-4-2-28 0,-1-1-24 15,-3-2-76-15,-3 0-293 0</inkml:trace>
  <inkml:trace contextRef="#ctx0" brushRef="#br0" timeOffset="1468">1648 142 8 0,'0'1'6'0,"0"1"132"0,0-1-77 16,0 0-21-16,2-1-8 0,-2 0-4 15,0 0-1-15,0 0-7 0,0 0-2 16,0 0-2-16,0 0 2 0,0-1-1 0,0 0-3 15,0-1 5-15,0 1-3 0,0 0-1 16,0 1-3-16,0-3 0 0,0 2-1 16,-2-1-4-16,2 0 1 0,-2 0 0 15,-4 2 0-15,5-1-3 16,-1-1 1-16,-4-1-1 0,0 1 3 0,0 0-4 15,-1 0 1-15,-5 1 1 0,1-1-4 16,-2 2 0-16,-3 0-1 0,-3 0 3 16,0 0-1-16,2 7-2 0,-4-1 1 15,0 0 1-15,2 5 0 0,0-2-2 16,-2 0 0-16,4 2 0 0,0 1 4 0,1 2-4 15,3 5 1-15,0 0 2 0,1 2-4 16,3 1 2-16,1-2-3 0,-2 2 2 16,8 3 0-16,-1-1-1 15,1 0-1-15,2-1 4 0,0-4-3 0,2 0-2 16,7-1 2-16,5 0 1 0,-1-2 0 15,4 0-3-15,4-2 2 0,2 2-1 16,2-5 0-16,1-1 1 0,3-4 0 16,2 0 1-16,3-6 1 0,0 2-3 15,1-2 0-15,1 0 4 0,2-2-2 0,-4-4-1 16,1-1 0-16,-3-3 1 0,-1 0 1 15,-1-1-2-15,-1 0 0 0,-4-2 4 16,-8-1-3-16,0-1 5 0,-4-3 6 16,-1 2 1-16,-3-5-1 0,-3-1 1 15,-4-4 0-15,2-2-1 0,-4-4-1 16,0-3-3-16,0-1-5 0,0-2 1 15,-8-1 0-15,-5 3-3 0,-4-3 0 16,-4 6-1-16,-8 5 1 0,-1 6-2 16,-9 8-3-16,-3 7 0 0,4 7-5 0,4 0-12 15,3 7 6-15,7 12-8 0,1 4-21 16,-2 5-41-16,2 3-93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38.1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48 155 10 0,'0'0'-10'15,"0"0"229"-15,4 0-118 0,-4 0-49 16,0 0-3-16,0 0-1 0,0 0-10 15,0 0-15-15,0 0-9 0,0 0 3 0,0 0-8 16,0 0-1-16,0 0-4 0,0 0-3 16,0 0 0-16,0 6-4 0,0 3-5 15,0 7 18-15,0 0-1 0,0 1-5 16,-6 1-3-16,1 3 5 0,-1 0-1 15,-2-2-3-15,3-2-1 0,1-1 2 0,-2-4-1 16,4-2 0-16,-3-2 0 0,5-4 0 16,0-3 4-16,0 1 1 15,0-2 6-15,0 0-1 0,0 1 1 16,0-1 4-16,0 0-1 0,0-6 1 0,-2-10-8 15,0-3-11-15,2-1 3 0,0-3 2 16,0-2-2-16,0-1-1 0,4-5 0 16,3-3 3-16,1-2-2 0,1 2 0 15,1 5-3-15,-1 8-1 0,1 6 3 16,-2 2-3-16,1 4-2 0,-1 2 2 15,1 4 0-15,3 3-2 0,-1 0 2 0,1 0 0 16,-1 3 4-16,-3 7-3 0,1 2 2 16,-5 1 0-16,0 0 1 15,2 1-2-15,-4-2 0 0,1 1 0 16,-1 0-2-16,-2 0-1 0,0 0 3 0,0-2-2 15,0 1 1-15,-2 0 1 0,-3 1-2 16,-1-3 2-16,-2 0 0 0,6-3-2 16,-3 1 2-16,3-2-4 0,2-3 0 15,0-1-9-15,0 1 2 0,0-1-3 16,0 1 5-16,0 0 1 0,0 2 2 0,2-1 3 15,5-1 4-15,-1 3-1 0,2-2 0 16,-1 1 1-16,-1 2 2 0,2-1-3 16,-1 1 0-16,-1 1 0 15,2 0 2-15,-1 1-3 0,-1 0-1 0,-2 0 5 16,1-1-3-16,-3 2 1 0,-2-2 0 15,0 0 0-15,0 1 3 0,-3 0 0 16,-7 0 0-16,-1-1 1 0,1-1-1 16,-3 0 1-16,3-1 4 0,-1-1 6 15,3-1 1-15,0-1-5 0,-1-2 0 0,3-1 0 16,0 2-3-16,-1-2-1 0,5 0-5 15,-2 0 3-15,2 0-3 0,2 0-2 16,0-2-2-16,0-2-13 0,0-1-13 16,0-2-19-16,0 0-14 0,8-2-51 15,-1 0-139-15</inkml:trace>
  <inkml:trace contextRef="#ctx0" brushRef="#br0" timeOffset="240">428 280 61 0,'6'0'236'0,"-4"0"-120"0,-2 0-97 15,0 0 4-15,0 0 14 0,0 0-1 16,0 8-25-16,0 2-7 0,0 3 12 15,0-1-3-15,0 2-8 0,0 2 0 16,-2 1-4-16,0-1-1 0,-2-1 1 0,2-4-1 16,2-2-20-16,0 0-14 0,0-5-40 15,0-4-61-15,0 0-115 0</inkml:trace>
  <inkml:trace contextRef="#ctx0" brushRef="#br0" timeOffset="575">569 279 42 0,'6'0'-5'0,"-4"0"208"15,-2 0-148-15,0 0 22 0,0 0-13 16,2 3-24-16,0 3-7 0,0 1-6 0,0 1-12 16,1 2-4-16,3-1-5 0,0 0-4 15,-2 1 0-15,3-4-3 0,3 0 3 16,-1-2-2-16,3-3 1 0,1 1 0 15,2-2-12-15,-1 0-2 0,3 0 1 16,0-7-7-16,0-2 10 0,-1 1-2 0,-7 2-9 16,-1 0 8-16,-1 3 6 15,-5 2 0-15,-2 1 2 0,0 0 1 16,0 0 7-16,0 0 8 0,0 0 3 15,0 1-2-15,-2 7-3 0,-3 3 7 0,1 0-3 16,-4 2-4-16,4 0-1 0,-1 1-3 16,1 0-6-16,2-1-1 0,2-3 2 15,0 1-7-15,0-1-8 0,6-4 1 16,5 0-40-16,4-4-49 0,4-2 24 15,-3-3-177-15</inkml:trace>
  <inkml:trace contextRef="#ctx0" brushRef="#br0" timeOffset="1208">1084 286 2 0,'0'-10'304'0,"0"0"-247"0,0 2-10 16,0 1 9-16,-7 3 4 0,1 1-14 15,0 1-6-15,-3 2-18 0,-1 0-10 16,-5 0-4-16,0 10-1 0,0 4-1 0,-3 3 1 15,3 1-2-15,4 1 2 0,1-2-2 16,4-1-3-16,4-3-2 0,2 0-2 16,0-2-3-16,2-3 5 15,8-1-1-15,3-4 1 0,3-3 1 0,3 0-1 16,4-2-6-16,-2-7-2 0,-4-1-2 15,0 2-5-15,-6 2-1 0,1-1-3 16,-7 4-6-16,-3 2 7 0,-2 1 6 16,0 0 4-16,0 0 3 0,0 0 0 15,-3 4-20-15,-3 5 15 0,0 0 6 0,2-1 3 16,2-1-3-16,2-1 1 0,0-1-2 15,0-2 3-15,0-1 0 16,4 0 4-16,6-2 0 0,5 0 6 16,2 0 17-16,4-7-8 0,0-4-15 15,4 0 1-15,0-1-1 0,-2-1 0 0,-2 1-2 16,0 4-1-16,-4 0 2 0,-4 3-3 15,-3 1 2-15,-8 2 3 0,-2 2 6 16,0 0-1-16,0 0 0 0,0 0-3 16,0 7-5-16,0 3-4 0,-8 2 13 15,0 1-2-15,3-2-2 0,1-3-1 0,0-2-6 16,2-2 2-16,2-1 0 0,0-3 0 15,0 0 0-15,0 0 1 0,0 0 4 16,0 0-2-16,0-8 2 0,6-3-7 16,3-2-2-16,-1-1 1 0,2 2-2 15,-1 0 7-15,-3 4-3 0,0 1 1 16,1 2-2-16,-3 0-3 0,2 3 3 15,-4 2-2-15,0 0 0 0,1 0 5 16,3 0 5-16,0 4 2 0,1 3-5 16,3 1-3-16,0 1-1 0,-1-1 3 0,-1 0-2 15,-1-1-1-15,-1-1 0 0,0 1-18 16,-2-3-6-16,3 0 5 0,-3-2-18 15,2-2-44-15,-4 0-87 16</inkml:trace>
  <inkml:trace contextRef="#ctx0" brushRef="#br0" timeOffset="1378">1510 247 16 0,'2'7'208'0,"0"-3"-148"16,2 2 6-16,-2 2-3 0,-1-1-23 15,3 3-15-15,0 1-15 0,4 0-5 16,1-1 1-16,5 2-5 0,-1-4 1 15,6-4-4-15,0 1-25 0,10-5-23 16,-1 0-52-16,1-14-62 0</inkml:trace>
  <inkml:trace contextRef="#ctx0" brushRef="#br0" timeOffset="1515">1899 192 7 0,'0'0'311'0,"0"0"-203"16,-7 0-81-16,-3 9 5 0,-5 2-1 16,-2 8 3-16,-1 4-12 0,1 5-5 15,0 2-8-15,4 2-9 0,3 1 1 16,1-2-1-16,3 1-1 0,0-2-35 15,4-2-41-15,0-5-99 0</inkml:trace>
  <inkml:trace contextRef="#ctx0" brushRef="#br0" timeOffset="2255">62 653 29 0,'-6'7'16'15,"-2"-2"-14"-15,3 0 130 0,-3-2-37 16,4-3-48-16,0 1 13 0,4 0-10 16,0-1-15-16,0 0-8 0,0 1-5 15,0-1-11-15,0 0-4 0,0 0 0 0,0 2-5 16,10-1-2-16,3 0 13 0,4 1 3 15,6-2-3-15,6 0-7 16,7 0 1-16,4 0 1 0,12 0-4 16,7-4 3-16,8-3-7 0,9 1 5 0,4 2 7 15,10 1-11-15,3 3 1 0,9 0 3 16,1 0-1-16,9 0-1 0,-1 0-4 15,0 0-1-15,-7 0-2 0,-2 0-7 16,1 0 2-16,-2-2-3 0,4-3 1 16,-6 0 7-16,-2-3 0 0,-3 0 4 0,-8-1-2 15,-4 1 2-15,-6-3 2 0,-9 2 4 16,-6-2 4-16,-6 2-1 0,-7 0-5 15,-6 0-1-15,-6 1-2 16,-7 0 3-16,-4 2-3 0,-8 1 1 0,-4 1-2 16,-9 1 1-16,-2 3 2 0,0 0 7 15,-2 0 7-15,0 0-8 0,0 0-7 16,0 0 1-16,0 0-2 0,0 0-1 15,0 0-1-15,0 2 0 0,-2 2 1 16,-2-3-2-16,-2 5-2 0,-3 0-13 16,1 3-27-16,-5-5-35 0,-3-1-190 0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3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111 97 171 0,'0'0'84'0,"1"0"-33"15,-1 0 15-15,0 0-9 0,0 0-8 16,0 0-13-16,0 0-5 0,0 0-4 0,0 0 0 16,0 1-3-16,0 0-6 0,0 1-1 15,0-2-6-15,0 3-6 0,0 1-3 16,0 5-2-16,4 4 7 15,-2 6 3-15,-2 1-5 0,0-1 1 0,0 1 0 16,0 2-6-16,0-1 1 0,0-2 2 16,0-1-1-16,0-4-3 0,-2-1 1 15,0-4-2-15,0-1-2 0,2-3-6 16,0-3-12-16,0 2-16 0,0-4-25 15,0 0-7-15,0-4-34 0,-3-9-106 0</inkml:trace>
  <inkml:trace contextRef="#ctx0" brushRef="#br0" timeOffset="271">70 1 4 0,'2'-1'408'16,"2"0"-353"-16,-4 1-37 0,0 0 19 16,0 0 13-16,4 0-26 0,2 0-19 15,5 0-8-15,4 8 20 0,6 0-2 16,-1 1-10-16,0 3 0 0,1 1-4 0,-1 0 2 15,-1 3-1-15,0 1-1 0,-6 0 0 16,0 0-1-16,-5-1-7 0,-6 0 3 16,0 1 5-16,-2-1-1 0,0 0 0 15,-6 1 2-15,-3-3 5 0,-5 2-5 16,-3-2 3-16,0-2-1 0,0-2-2 15,1-1 2-15,5-4-1 0,0 1-2 16,1-2 1-16,6-1-2 0,0 0-10 16,3-2-7-16,1 1-36 0,0 1-35 15,0-2-37-15,0-1-142 0</inkml:trace>
  <inkml:trace contextRef="#ctx0" brushRef="#br0" timeOffset="647">378 291 41 0,'2'0'190'0,"-1"-1"-147"0,-1 1-18 0,4 0-7 16,2 0 30-16,5-2-2 0,1 2-25 15,3-5-4-15,4-1 3 0,0-3 0 16,4 0-2-16,-4-2-6 0,0-1 1 16,-3 3-2-16,-5-2 7 0,-3 3-2 15,-3 0 3-15,-3-1-4 0,-2-1-1 0,0 3 1 16,0 2-1-16,-7-1-7 15,-3 4 4-15,-3 1 3 0,-2 1-11 16,-3 0-5-16,3 1 1 0,-4 7 3 16,0 3-2-16,6 3 2 0,-3 1-2 0,5 3-1 15,3 0 0-15,4-1-2 0,3-1 3 16,1-1-1-16,0-1-4 0,1-1-1 15,9 0 6-15,3-1-6 0,5-5-20 16,3-2-13-16,5-5-14 0,3 0-12 16,3-2 3-16,-1-14-254 0</inkml:trace>
  <inkml:trace contextRef="#ctx0" brushRef="#br0" timeOffset="857">921 127 381 0,'0'-8'50'15,"-9"5"-4"-15,-3-4 8 0,-1 5-3 16,-2-1-20-16,-4 3-13 0,0 0-8 15,-4 3-1-15,2 7 3 0,2 2 4 16,2 0-8-16,1 4 0 0,1 2-4 0,7 2-2 16,5 2-3-16,3 2 0 0,0 0 0 15,5-1 0-15,14 1-2 0,6-1-6 16,11-1-14-16,5-4-4 15,4-3-33-15,1-6-19 0,-6-4-96 0</inkml:trace>
  <inkml:trace contextRef="#ctx0" brushRef="#br0" timeOffset="1480">0 648 1 0,'0'0'34'0,"0"1"174"15,2-1-145-15,0 0-22 0,0 0-2 16,1 0-12-16,5 0-18 0,7 0 10 16,6 0 5-16,2 0-15 0,4-3-2 15,5 0-2-15,6 1 0 0,4 1 0 0,12-1 2 16,3 1 8-16,8 0-4 0,4-2 6 15,-1 3-14-15,-1 0 4 0,0 0-6 16,-6 0 1-16,-2 0-2 0,-9 0 3 16,-14 0-1-16,-13 0-3 0,-10 0-1 15,-11 0-8-15,-2 0 4 0,0 0 7 0,-2 0 1 16,-5 0-7-16,-5 0-18 15,-3 0-9-15,2 0-18 0,-3 0-106 16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7.7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243 40 15 0,'0'0'136'0,"0"0"-63"0,0 0-37 0,0 0-6 15,0 0 1-15,0 0-5 0,0 0 3 16,0 0-2-16,0 0-3 0,0 0-6 15,0 0 3-15,0-2-2 0,-2 1 2 16,0-1-8-16,-2-1 2 0,0 0-2 16,0 0-1-16,1-1 1 0,-3 1-2 15,2 0 0-15,-4-1-8 0,3 1 6 0,-3-1-3 16,0 3-2-16,-1-1-1 15,1 1 0-15,1 0 3 0,-1 1-3 16,-2 0 1-16,-3 0-2 0,-2 2 1 16,1 5-2-16,-1 2-1 0,0 1 3 0,2 3 0 15,-1 3-4-15,3 3 0 0,-1 3-1 16,5 1 3-16,-1 0-4 0,4 1 0 15,4 0 2-15,0 0 0 0,0 3 0 16,8-3 0-16,5-3 2 0,2-2-3 16,5-4-6-16,8-3-1 0,3-4 2 0,3-6-6 15,6-2-2-15,4 0 4 0,0-12 3 16,-4-2 3-16,-8-1 7 15,-3 0-3-15,-8 0 2 0,-8-1 2 16,1-1 2-16,-9 2 3 0,-1-4 4 0,-4 2 3 16,0-3 1-16,0-1 1 0,-7-1-7 15,-9-2-1-15,-1 3-7 0,-2 1 0 16,-2 3 0-16,-2 7-2 0,-2 6-6 15,2 4-4-15,1 1-11 0,6 15-6 16,7 1-30-16,-6 0-74 0,1 4-247 16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8.3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29 0,'0'0'177'0,"0"0"-104"0,0 0-17 15,0 0-5-15,0 0 2 0,0 2-19 16,0-2-15-16,0 0-1 0,2 2 4 16,-2-2-10-16,1 3 0 0,-1 3-4 15,0 2 15-15,2 4 6 0,0-1-11 0,-2 1-5 16,0 2 0-16,0 0-3 0,0 4-5 15,0 2 1-15,0 0-1 0,2 2-5 16,-2-2 3-16,0-1 1 16,0-2-4-16,0-1 1 0,0 0 0 0,0-3 1 15,0 0-2-15,0-1-12 0,0-2-12 16,4-3-15-16,2 1-34 0,-2-6-42 15,-3-1-187-15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49.2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9 205 0,'7'0'63'15,"9"0"-18"-15,1 0 16 0,2 0-24 16,2-2-11-16,4 0-1 0,1 0-7 16,1 1 1-16,2 1 2 0,-3 0 2 15,-1 0-5-15,-6 5-4 0,-2 4 0 16,-5 0-7-16,-5 4-2 0,-1 1-2 0,-6 4 2 15,0 1 1-15,0 4-1 0,-11 0-3 16,-1 2-2-16,-1-2 0 16,-2-1-1-16,-2-2-4 0,-1-2 2 15,-1-2 3-15,0-3-1 0,2-2 0 0,2-4 3 16,-1-4 1-16,-1 0-2 0,4-3-1 15,2 0 2-15,1 0 1 0,6 0-4 16,0-3 3-16,1-2-2 0,3 0 2 16,0 2-3-16,0 0-2 0,0 3 2 15,1 0-1-15,5 0 0 0,4 0 2 0,5 3 0 16,0 7 2-16,4 2-3 0,0 2 0 15,6 2 1-15,-2-2 0 0,2 0-5 16,5 3-14-16,-3-1-33 16,4 0-26-16,-5-4-10 0,-7 0-187 0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0.1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0 241 0,'-3'0'58'0,"1"1"3"0,-2-1-6 15,2 0-2-15,2 0-22 0,-2 0 1 16,2 1-2-16,0-1-11 0,0 0-7 15,0 3-7-15,2 1-4 0,9 1 10 0,5 2 4 16,5-1-4-16,5-1-2 0,3 1-6 16,5 0-2-16,1 0 2 0,-1 0-1 15,-5 1-2-15,-6 1 0 0,-6-1 1 16,-8 0-1-16,-5 1-7 0,-4 0 3 15,0 1 0-15,-9 2 4 0,-5 1-5 0,-5 0 1 16,-2 2 2-16,0-2 2 16,-2 1-1-16,0-2-1 0,4 1 4 15,2-2-2-15,6-3 0 0,1-3 0 16,8-2 0-16,-2 2 0 0,4-3-3 0,0 2-5 15,8 1 2-15,9 0 5 0,2 0 0 16,4-2 0-16,4 2 2 0,-2-1 0 16,1-1-3-16,5 1 0 0,-4 2 3 15,1-1-4-15,-5 2 3 0,-4 0-1 16,-5-1 0-16,-11 0 1 0,1 1-1 15,-4 0 1-15,-2 1 3 0,-7 3 2 0,-3-2-3 16,-5 0 0-16,2 0 1 16,-6 0 1-16,2 2-2 0,-4 0-2 15,0 0 0-15,2-2 1 0,0 0-1 16,4 1-2-16,2 3-20 0,1-2-36 0,5-3-31 15,3 1-166-15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2.3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136 0 4 0</inkml:trace>
  <inkml:trace contextRef="#ctx0" brushRef="#br0" timeOffset="271">136 0 184 0,'4'0'103'16,"-4"0"-40"-16,0 0 6 0,0 0-15 0,0 0-15 15,0 0-12-15,-8 0-1 0,-1 7-18 16,-4 8-1-16,-5 5 2 0,1 4 1 16,0 3 5-16,2 2-6 0,1 3 3 15,5 0-6-15,-1 2-2 0,5 3-1 16,3-2-3-16,2-1-1 0,0-2 0 0,7-3 6 15,7-6-7-15,5-3-4 0,4-2-1 16,2-6-2-16,5-3-4 0,-3-4 2 16,1-2 5-16,-5-3-7 0,-2 0 0 15,-4-6 8-15,-5-3 7 16,-1-2 0-16,-5-1 5 0,0 1 0 0,-6-1 6 15,0-1 3-15,0 0-1 0,-8-1-2 16,-7-2-2-16,0 4-2 0,-6-3-3 16,-2 8-1-16,0-1-5 0,-4 7-5 15,0 1 5-15,3 2-7 0,1 12-8 16,4 4 4-16,3 2-39 0,7-1-30 0,1-1-110 15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1.6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50 170 0,'0'0'114'16,"0"0"-45"-16,0 0-14 0,0 0-11 16,6 0-6-16,3 0-18 0,3 0 11 15,5-3-11-15,2 1-7 0,4-1-3 16,2 1 3-16,3-1-1 0,5 0-1 0,-3 0-3 15,-3 0-3-15,0 0-4 0,-4 1-1 16,-2-1 2-16,-6 1-6 0,-2-1-22 16,-1 1-23-16,-6 1-25 0,-3-5-46 15,-3 0-128-15</inkml:trace>
  <inkml:trace contextRef="#ctx0" brushRef="#br0" timeOffset="259">28 91 127 0,'-13'10'253'0,"2"0"-203"0,7 0-2 16,4 0-20-16,0 1-1 0,4-1-2 15,11 2-11-15,2-1-9 0,6-1-2 16,2 2-2-16,0-2 2 0,1 0-4 16,1 1 1-16,-2-3 1 0,0 2 0 15,-3 1-1-15,-4-3-1 0,-5 1 3 16,-7-1-1-16,-2-2-2 0,-4 1 2 15,0-2 1-15,0 1 5 0,-8 0-2 16,-5-2 2-16,-7 3-2 0,3-4 0 16,-6 1-3-16,1 2-1 0,-3 1-1 0,2 0 1 15,4-2-6-15,2-2-11 0,3 0-16 16,7-1-31-16,-1 1-64 0,4 0-205 15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0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0 188 0,'4'2'188'16,"-4"1"-144"-16,0 0-2 0,0 1 12 16,0 3-4-16,0 6-4 0,-2 4-15 15,-4 2-14-15,-4 3-2 0,-1 1-5 16,1 2-5-16,1-1-2 0,-1 0-1 0,3-4-1 15,1-1 0-15,2-1-2 0,2-5 0 16,2-2-1-16,0 0-1 0,10-3 0 16,3-1 1-16,2-2 2 0,6-3-5 15,2-2 1-15,-2 0 0 0,4 0-6 16,0 0 6-16,0-7-6 0,-2-2-4 15,-2 1 8-15,1-2 2 0,1 0-3 16,0 2 4-16,-4-2 1 0,0 3-6 16,-5 0-9-16,-1 1 2 0,-3 1-13 15,-3 2-13-15,-1 1-35 0,-4-3-62 0,-2 1-108 16</inkml:trace>
  <inkml:trace contextRef="#ctx0" brushRef="#br0" timeOffset="221">212 151 13 0,'0'13'486'0,"0"0"-452"16,-2 7 16-16,-4 4 0 0,-1 0-11 15,-1 1-26-15,2 2-8 0,3 1-5 16,3 2 1-16,0 8-6 0,0 3-21 16,2 2-12-16,5-2 25 0,1-5-109 0,1-7-323 15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3.4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0 206 0,'-2'1'73'16,"1"0"-14"-16,1 0 1 0,0-1-11 15,0 1-12-15,0-1-14 0,0 2-9 16,0 2-2-16,0 0-7 0,5 1 21 0,7-1-10 16,1 0-4-16,6-3 3 15,4 0 1-15,4-1 0 0,1 0-8 16,5 0-1-16,1 0-3 0,-1-2-2 15,-3-1-2-15,-3 1 3 0,-6 2-3 0,-4 0 0 16,-7 0 0-16,-5 0 1 0,-5 0-2 16,0 1-1-16,0 6 7 0,0 5-2 15,-11 5 6-15,-3 3-5 0,-6 0 0 16,-1 1-1-16,1 2-2 0,-1 0-2 15,2 6 2-15,-2 10 2 0,-7 5-6 0,-1-2 9 16,8-5 5-16,8-13-7 0,11-6-8 16,2 0-5-16,0-2-25 15,0-1-17-15,4-8-56 0,5-3-284 16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4.8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65 208 0,'0'-1'83'0,"0"-1"-11"16,2-2-20-16,-2 0-12 0,0-1-2 0,0-1-6 15,0-1-1-15,0 2-1 0,0 0-1 16,-2-3-10-16,-6 1-5 0,1 3-2 16,-7-3-1-16,1 7-6 0,-6 0-1 15,0 0-1-15,-2 8 0 0,-2 2-4 16,2 2 2-16,4 2 2 0,0-2-1 15,7 3-3-15,0-2-1 0,7 1 0 0,-1 3 2 16,4-1-2-16,0 2 0 0,7 1 1 16,5-2 0-16,1 3-1 15,6-1 0-15,0-1 0 0,4 0-2 16,-2-1-5-16,0 1 2 0,-4 0 2 0,-1-2 1 15,-5-1 0-15,-5-3-4 0,-2 1 2 16,-4-1 0-16,0 1-2 0,-4-2-1 16,-6-1 4-16,1-2 3 0,-3 1 2 15,-1-2 0-15,-2-1 1 0,3 0-2 16,1 0-1-16,3-4-3 0,2-2 1 0,1 0-2 15,-1 0 1-15,4 0 1 0,-4-1 3 16,5-6 3-16,-1-1-5 0,-2-3 2 16,2 1 2-16,2-2-1 15,0-3 0-15,0-1-4 0,9-1 3 0,9-1-2 16,3-2-2-16,5 0-1 0,1 0 3 15,2 1 0-15,1-1-1 0,-3 0 1 16,-4 0 4-16,-4 0-1 0,-8 3 1 16,-3 0 6-16,-4 2 9 0,-4 0-1 15,0 2-2-15,-8-1 4 0,-5 1-10 0,-3 3-3 16,-1 1-1-16,-4 1-5 0,4 7 2 15,-2 1-3-15,0 0-6 0,4 5-22 16,3 8-6-16,-1-3-52 0,0 3-189 16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5.6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48 180 0,'4'0'88'0,"-3"0"-38"15,1-3 6-15,0-2-8 0,-2 1-1 0,0-1-10 16,0 1-12-16,0 2 3 0,0-3-5 16,0 2-5-16,0-2 1 0,-2 0-3 15,-5 2-2-15,-1 0-2 0,0 3-4 16,1 0-5-16,-5 0 3 0,-3 4-3 15,-2 6 0-15,-2 5-3 0,-2 4 2 0,2 3 3 16,-2 4-1-16,2 2 0 0,5-1-1 16,5-1-1-16,5 0-2 15,4-4-1-15,0-5 0 0,6 1 0 16,7-6 0-16,8-2-2 0,2-5 4 0,6-5-3 15,5-1-4-15,2-15-4 0,2-3 1 16,-3-3-5-16,1-1 5 0,-9 1-4 16,-2 0 5-16,-5 4 9 0,-8 3-1 15,-4 5 0-15,-5 2 2 0,-3 5 4 16,0 0 5-16,-2 2 3 0,-5 1-3 0,-5 0-4 15,-1 7-6-15,0 8-2 0,-1 2 3 16,-1 4 2-16,4 5-3 0,-3 0-2 16,1 0 5-16,1 0 2 15,5-4-2-15,-1 1-4 0,4-3 0 0,2-2-2 16,2 1 4-16,0 0-8 0,4-2-27 15,4-2-44-15,1-6 3 0,-3-1-297 16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6.3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0 157 0,'0'0'64'16,"2"0"-18"-16,-2 0 11 0,2 0-7 0,-2 0 2 16,2 0-10-16,0 3-3 15,0 1 5-15,-2 4-11 0,2 3 1 16,0 3 2-16,-2 1-11 0,0 3-6 15,0 3-1-15,0-1-11 0,-4 0-1 0,4 2-2 16,-4 0-1-16,0 5-4 0,0 1 2 16,-1-2 1-16,1-2 1 0,4-7-12 15,0-4-12-15,0-1-19 0,4-2-22 16,5-8-33-16,-1-2-143 0</inkml:trace>
  <inkml:trace contextRef="#ctx0" brushRef="#br0" timeOffset="359">370 85 295 0,'0'-7'134'0,"-8"2"-95"0,-1 2 10 15,-3 1-8-15,1 1-2 0,1 1-7 16,1 0-13-16,1 0-2 0,1 5-8 15,-3 4-6-15,2 4-1 0,-1 0-2 0,-1 7 1 16,1-2 1-16,3 4 0 0,4-1-2 16,0 1-2-16,2 0 2 15,2-4-1-15,10 0-1 0,1-2-1 16,6-1 1-16,2-4-11 0,4-4 2 0,0-4 9 15,3-3-14-15,-1-3-1 0,-2-7 12 16,-2-3 3-16,-2-2 2 0,-8 1 0 16,-2-3 1-16,-3 2-1 0,-6-1 7 15,0 3 1-15,-2 0 6 0,0-2-5 16,-12 3 4-16,3 0-4 0,-4-1-4 0,-3 1-6 15,-1-1 3-15,0 2-3 0,-4-1-6 16,4 2-22-16,2 4-11 0,3 6-42 16,-1 0-81-16,1 9-190 15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9.3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98 84 0,'1'0'264'0,"1"0"-148"15,-2 0-81-15,0 0 12 0,2 5 3 16,-2 3-5-16,6 6-5 0,-6 3-19 15,0 2-2-15,0 1-5 0,0 2-3 16,0 1-8-16,-2-3-2 0,0 1 1 0,2-5-1 16,0-1-1-16,0 0-4 0,0-5-17 15,0-1-13-15,10-4-32 0,1-5-34 16,-1-1-98-16</inkml:trace>
  <inkml:trace contextRef="#ctx0" brushRef="#br0" timeOffset="443">242 55 103 0,'6'-5'350'0,"-3"-2"-306"15,5 2-25-15,4-3 23 0,3 1-3 16,6 0-14-16,-4 1-16 0,8 1-4 15,-2 2 6-15,-2 3-11 0,-4 0 3 0,-4 5-1 16,-3 5-1-16,-6 3-1 0,-4 6 0 16,0-1-4-16,-8 2 2 15,-5 2-6-15,-5-4 6 0,1 4 1 16,-2-5 3-16,0 1-3 0,0-1 1 15,6-4 2-15,1-1-1 0,5-8-1 0,5-1 0 16,0-1 1-16,2-1 1 0,0-1-2 16,0 0 0-16,0 0-2 0,4 0-4 15,7-5-1-15,4 0 7 0,0 0 0 16,3 2-1-16,-1 1-6 0,-2 2-3 15,4 0-2-15,0 0-8 0,-3 4 12 0,-1 4 6 16,-2 0-15-16,-7 2 1 0,-4 0 14 16,-2-1-5-16,0 2 6 15,0 0 2-15,-4 0 1 0,-6-1 2 16,1 0 10-16,-3-2-1 0,-1 2-2 0,2-3 3 15,-1 1-3-15,1 0-6 0,-1-2-3 16,3 1-2-16,-3-1-1 0,1-1-10 16,1 1-34-16,-1-2-52 0,-3 3-254 15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8.3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59 249 0,'2'0'129'0,"-1"0"-93"0,-1 0 27 15,0 0-1-15,0 0-9 0,4 0-20 16,0 7-11-16,0 4 6 0,0 5-5 16,-2 2-11-16,-2 2-1 0,0 0-4 15,0 0 0-15,0 0-6 0,0-3 1 16,0-1 0-16,0-2-4 0,2-3-10 15,1-2-14-15,3-2-24 0,2-5-42 16,1-2-42-16,-1 0-224 0</inkml:trace>
  <inkml:trace contextRef="#ctx0" brushRef="#br0" timeOffset="339">244 22 399 0,'11'-4'61'0,"8"1"-14"0,4-4 4 15,4 4-15-15,-4 0-14 0,2 3-2 0,-2 0-7 16,-4 0-8-16,-4 6-2 0,-4 4 1 16,-3 2-1-16,0 5-1 0,-6-1-1 15,-2 3 6-15,-2 1-3 0,-15 0-2 16,-6 2-1-16,0 0 0 0,-2-1-2 15,-2-3-1-15,1 0 0 0,3-4 4 0,4-4 0 16,1-3-1-16,5-4 0 0,3-1 1 16,5-2 0-16,3 0 1 15,2 0-2-15,0 0 1 0,0 0-2 16,0 0-2-16,0 0-3 0,4 0-1 0,3-1 0 15,5 0 3-15,1 1-5 0,2 0 5 16,6 0 1-16,-2 0-11 0,2 6-12 16,6-1-25-16,2 2-32 0,3-4-12 15,-5 0-36-15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4:57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28 97 0,'2'-2'182'0,"0"2"-98"0,-2-2-21 16,4 2-9-16,-4 0-8 15,0 0-7-15,0 0-9 0,0 0-3 16,0 0 0-16,0 3-4 0,0 4-12 15,0 4-3-15,0 5 6 0,0 6 3 0,0 1-10 16,0 2 0-16,-2 2 0 0,-2-1-3 16,2 0-4-16,0-1 0 0,0-3 1 15,2-2-2-15,0-1-10 0,0-3-8 16,0-3-11-16,6-3-29 0,4-9-37 15,1-1-101-15</inkml:trace>
  <inkml:trace contextRef="#ctx0" brushRef="#br0" timeOffset="218">374 0 103 0,'6'0'386'0,"-6"0"-305"0,0 0-44 16,0 4 4-16,0 5 2 0,0 6-21 15,0 2-14-15,-8 6-5 0,1 1 6 0,-3 2-1 16,1 4-6-16,-1 3-1 0,1-1 1 16,-1 1-1-16,6-2-8 15,-1-1-25-15,5 4-26 0,0 2-2 16,-2-3-118-16,0-4-2 0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1.7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35 10 0,'2'0'309'0,"-2"0"-208"0,0 0-52 16,0 0 16-16,0 0-5 0,0 0-19 16,0 0-12-16,0 0-12 0,0 2 0 15,0 5-7-15,0 8 0 0,0 3 8 16,0 4 0-16,-2 2-2 0,-2 2-1 15,-3-1-5-15,1 3-1 0,0-1-4 0,1-1-2 16,-1-3-1-16,0-2 1 16,4-4-1-16,0-4-1 0,0-3-2 15,2-4 0-15,0-1-3 0,0-2-12 16,0-1-15-16,6-2-17 0,8 0-14 0,3-17-50 15,0-3-192-15</inkml:trace>
  <inkml:trace contextRef="#ctx0" brushRef="#br0" timeOffset="687">304 62 259 0,'-8'2'113'15,"1"1"-63"-15,-1 0 19 0,0 0-12 16,3 1-3-16,3-3-15 16,0 3-8-16,2-2-5 0,0-2-2 0,0 0-10 15,0 0-8-15,0 0-5 0,2 0-3 16,11 0-6-16,8 0 11 0,10 0 1 15,3-7-1-15,2-5-1 0,2 2-1 16,1-2 0-16,2 0-1 0,0 1 1 16,-9 1-2-16,-3 4-8 0,-14 2-6 0,-4 4 6 15,-7 0-15-15,-2 0-10 0,-2 0-2 16,-4 0 10-16,-7 8-4 0,-6 2-24 15,-4 1 2-15,0 0 15 0,-2 1-16 16,-4 0-34-16,0-1-26 16,-3 0 61-16,-1 0 35 0,3-2 35 0,3 4 42 15,6-5 30-15,3 0 11 0,7-4-29 16,3-4-22-16,4 3-11 0,2-3-10 15,0 0-10-15,0 3-18 0,10 0 8 16,-3 1 9-16,7-2 0 0,-1 0-12 16,4 0 0-16,2 1-5 0,1-1 0 0,-1 3 1 15,2-2-1-15,0 3 0 0,-6 1-3 16,0 2-2-16,-2 1-11 0,-1 1-7 15,-4 2 8-15,-1 2-12 0,-1 1 21 16,-6-2 2-16,0 0-13 0,0 0 16 16,-6-3 1-16,0 0 1 0,-3-1 5 15,1-4 19-15,-3 1 7 0,-3-4 4 16,3-1-5-16,-2 1-5 0,-4-3-9 15,1 0-1-15,-3 0-3 0,0 0-7 16,0 0-2-16,0 0-3 0,2 0-2 0,1 0-1 16,9 0-8-16,-1 0-11 0,6 0-15 15,2 2-46-15,-7 3-88 0,-1 4-251 16,0 2 393-16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0.4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 0,'6'0'81'16,"-2"0"98"-16,0 7-106 0,1 1 5 15,1 0-17-15,-2 0-5 0,2 4-4 16,-5 0-8-16,3 3-17 0,-2 1-3 0,-2 2-5 16,0 1-10-16,0 1 0 0,0-1-1 15,0 0-3-15,0-3-2 0,-6 0 1 16,5 0-4-16,-1-2 1 0,-2-2 2 15,2-1-2-15,0-4-8 0,2-2-15 16,0-2-14-16,0-1-27 0,4-2-41 0,5-5-91 16,1-7-138-16</inkml:trace>
  <inkml:trace contextRef="#ctx0" brushRef="#br0" timeOffset="296">353 11 431 0,'0'7'31'15,"-9"6"-13"-15,-5 1 25 0,1 6 3 0,0 1-19 16,-1-1-13-16,5 0-6 16,-1-1 1-16,4-2-3 0,1-4-4 15,5-1-3-15,0-2 2 0,0-2-2 16,0-2 1-16,5-1 0 0,5-3-1 0,3-2 0 15,3 0 3-15,8-2 0 0,1-9-2 16,4-3-2-16,-2 1-3 0,1-1-1 16,-1 3-4-16,0 0 5 0,-5 1-6 15,5 1 2-15,-4 1 5 0,-4 0 3 16,-5 2 1-16,-7 2-11 0,-3 4-15 0,-2-1 8 15,0 1-10-15,-2 0 0 0,0 0-19 16,0 1-32-16,-10 3-167 16</inkml:trace>
  <inkml:trace contextRef="#ctx0" brushRef="#br0" timeOffset="516">494 62 481 0,'0'13'84'16,"-5"6"-43"-16,-1 4 16 0,0 0-13 15,1-1-10-15,-1-3-27 0,6-2-7 0,0 3-1 16,0 1-2-16,0 1-5 0,6 1-4 15,1 0-48-15,-3-5-19 0,0-3-143 16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8.8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0 171 0,'2'0'98'16,"-2"0"-69"-16,1 0 20 0,-1 0-2 0,0 0-17 15,0 0-12-15,0 0-9 0,0 0 6 16,0 0 0-16,0 0-6 0,0 0-4 16,0 0-1-16,0 0-1 0,0 0 2 15,0 0-4-15,0 0-1 0,0 0 0 16,0 0 0-16,0 0 2 0,0 0-2 15,0 0 1-15,0 0 2 0,0 0 1 16,0 0 3-16,0 0 0 0,0 1 7 16,0 1-1-16,0 3-9 0,0 6-4 15,0 2 19-15,0 4-3 0,2 2-13 0,-2 0 0 16,0 3 1-16,0 0-2 0,0 0 2 15,0 2-3-15,0-1 4 0,0-1-2 16,0 0-2-16,0-2 0 0,0-3-1 16,0 0 2-16,0-2-2 0,0-5 0 15,0 1 0-15,0-5-5 0,4-1-20 16,0-2-21-16,2-3-16 0,-2 0-47 15,-3 0-133-15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09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163 23 42 0,'2'0'90'0,"-2"0"-66"0,2 0 1 16,-2 0 32-16,0 0 4 0,0 0-14 0,0 0-12 16,0 0-1-16,0 0-2 0,0 0-10 15,0 0-5-15,0 0-3 0,0 0-1 16,0 0-3-16,0 0 2 0,0-2 5 15,0 1 6-15,0-2-10 0,-2 0-7 16,-4 2-1-16,-2-2 2 0,1 3-1 0,-3 0-3 16,-1 0 0-16,-3 0 1 0,1 4-2 15,-2 3 2-15,0 3-1 16,-1 1 0-16,5 1 2 0,-3 3-1 15,5 3-2-15,-1-1-2 0,7 4 1 0,1 0-3 16,2 0-1-16,0 0 3 0,11-2 0 16,2-1-1-16,5-2 0 0,5-2-2 15,-1-3-6-15,3-5-4 0,0 0-3 16,4-6-4-16,-5 0 3 0,1 0 1 15,-4-7 4-15,-2-1 8 0,-3-4 3 0,-3-1-2 16,-2-2 3-16,-3-1 3 0,0 0-3 16,-3-1 3-16,-3 1 1 0,-2-1 6 15,0 0 3-15,0-2-2 16,-7-2 3-16,-5 0 1 0,3 1-6 15,-3 3-5-15,3 4 1 0,-1 5 0 0,2 4-2 16,1 3 0-16,1 1-3 0,-1 0-5 16,3 10-6-16,0 3-15 0,4 1-21 15,0-1-25-15,0-1-90 0,0-2-139 16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0.1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134 51 76 0,'3'-2'124'0,"-1"-1"-83"0,4-1 8 16,-6 0-3-16,2 2-3 0,-2 0 5 15,0 0-9-15,0-1-8 0,0 2 1 16,0-1-6-16,-2 1-6 0,-2 0-5 16,-2 1-3-16,1-1-1 0,1 1-2 15,-2 0-2-15,0-1-1 0,-1 1 0 16,-3 0 0-16,3 0-5 0,-3 0 4 15,-1 0 2-15,1 4-1 0,-1 2-1 16,-1 4-1-16,3-1 0 0,1 6-2 16,-1-1-2-16,3 1 0 0,4 3 0 0,0 1 1 15,2-3-3-15,2 3 1 0,7-3 1 16,5 0-1-16,3-3-1 0,4-3 0 15,0-1-9-15,2-5-2 0,0-1-3 16,2-3-9-16,-3 0 10 0,1 0 3 16,0-10 7-16,-2 0 3 0,-2-2 2 15,-3-2 1-15,-5-1-1 0,-1-1 1 16,-5 0 2-16,-5 1 7 0,0 1 8 15,0-1-3-15,0 1 3 0,-5-2-7 16,-3 1-2-16,-2 0-5 0,-1 1-1 16,-1 3 0-16,1 1-4 0,1 7 1 0,3 1 1 15,-1 2-3-15,2 0-7 0,-1 8-16 16,-1 5-23-16,1-1-42 0,-1-4-112 15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0.8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153 84 119 0,'-4'-4'59'0,"2"1"-8"15,2 0 1-15,0 0-17 0,0 1 4 0,0-2-8 16,0 0-4-16,0 0 1 0,0 0 10 16,-2 1-10-16,2-1 0 0,-3 1-4 15,1 0-2-15,-2 0-1 16,-4-1-5-16,1 4-4 0,-5-3-1 0,3 3-3 15,-3 0 0-15,-1 0-4 0,3 5 5 16,-3 3-1-16,3 2-1 0,-3 3-5 16,3 2 1-16,1 2 0 0,1 1-1 15,8 0-3-15,0 2 1 0,0-2 1 16,8 0-1-16,3-2-2 0,5-2 2 0,5-4 0 15,0-3 0-15,3-1-6 16,1-3 0-16,0-3-3 0,-2 0-1 0,0-4 4 16,-4-7 3-16,0 0 1 0,0-3 0 15,-2 0 2-15,-3-1 0 16,-3 0 3-16,-1-1-2 0,-5 1-1 0,-5 0 7 15,0 1-2-15,0 1 4 0,-7-1-5 16,-1-2 1-16,-5 4-1 0,1-4-1 16,-1 3-3-16,-1 3 1 0,1 5 1 15,4 3-2-15,-1 2-3 0,1 4-1 16,3 9-9-16,-2 3-25 0,2-1-41 0,-1-3-72 15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1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156 34 96 0,'0'-2'89'0,"0"2"-51"16,0 0 7-16,0-3 6 0,0 0-6 0,0 3-13 15,0-3-12-15,0 2 5 16,0-1 2-16,0 1 1 0,0-2 8 15,0 1-7-15,0-1-6 0,-3 0 3 16,-5 2-6-16,0 1-1 0,-1 0-8 0,-5 0 2 16,-1 2-5-16,0 5-1 15,0 2-1-15,1 0 0 0,1 1-1 0,0 4-2 16,3 1-2-16,2 3 0 0,1 3-1 15,5-1 0-15,2-1-2 0,0 0 3 16,6-1-1-16,5-3-2 0,4-2 1 0,2-2-1 16,6-3 2-16,6 1-2 0,0-5-3 15,1-4-7-15,4 0 13 16,-1 0-14-16,-1-3 12 0,-1-6-2 15,-3-2 2-15,-5-1 2 0,-2-1-2 16,-5-3 4-16,-7 3-2 0,-5-3 12 0,-4 0 1 16,-2 2 3-16,-6-3 0 0,-3 2 0 15,-4-1-8-15,-1-1 1 0,-5 1-5 16,-1 0-1-16,-1 2-2 0,-4 4-1 15,2 7 0-15,2 3-2 0,4 1 0 16,4 11-2-16,2 3-15 0,5 4-17 0,0-2-17 16,3-1-56-16,-1-4-139 0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05:12.7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349 0 104 0,'0'1'229'0,"0"-1"-180"16,0 0 3-16,0 0 9 0,0 0-31 15,0 0-10-15,0 0-17 0,2 0-3 16,0 3-2-16,-2 3 0 0,0-1 3 15,0 2-1-15,2 0-3 0,-2 0-7 0,2 0-13 16,0 1-13-16,1-3-32 0,-3-2-75 16,0 0-119-16</inkml:trace>
  <inkml:trace contextRef="#ctx0" brushRef="#br0" timeOffset="140">340 145 24 0,'1'4'157'15,"-1"-4"-21"-15,2 0-114 0,-2 0 7 16,0 2 12-16,2 1-29 0,0 1-19 0,2 6 7 15,2 2-1-15,-6 3-49 0,4-2-64 16,-4 2-114-16</inkml:trace>
  <inkml:trace contextRef="#ctx0" brushRef="#br0" timeOffset="771">0 442 10 0,'4'-3'258'16,"0"0"-188"-16,-4 2-27 0,3 0 17 15,-1 0-21-15,0 1-13 0,-2 0-14 16,0 0 2-16,4 0-2 0,-2 5 15 15,2 5-12-15,-2 2 1 0,0 4-4 16,-1 3-5-16,-1 2 3 0,0 2-4 0,0 0-2 16,0 2 0-16,2 1-3 0,-2-3 1 15,2 1-2-15,2-3 0 0,-2 0 0 16,-2-1 1-16,2-2-2 0,0-3-11 15,2-3-13-15,3-2-16 0,1-4-11 16,1-5-26-16,3-1-60 0,-1-6-121 0</inkml:trace>
  <inkml:trace contextRef="#ctx0" brushRef="#br0" timeOffset="1195">429 438 12 0,'8'-3'-10'0,"-6"-2"228"0,-2 2-159 16,0 2-10-16,2 1 24 0,-2 0-15 16,0 0-25-16,0 0-11 15,0 0-6-15,0 0-2 0,0 9-3 16,-4 4-4-16,-4 8 2 0,1 3 4 0,-3 2-1 15,-1 3 1-15,-1-2-7 0,5 3 1 16,-1-1-1-16,0 0-4 0,3-2 0 16,1 1-2-16,4-2 1 0,0-2-1 15,5 1-3-15,7-5 3 0,3-2 0 16,6-4-2-16,2-4-3 0,4-4 2 0,1-4-8 15,1-2 3-15,0 0-7 0,-3-11 7 16,-1-2 6-16,-2-4-2 0,-4 1 3 16,-2-1 2-16,-5 2 2 15,-8 0 0-15,-3-1 4 0,-1 0 10 0,-1 0 3 16,-9 1-5-16,-1-1 1 0,-3 3-3 15,3 1-1-15,-4 4-2 0,-1 3-2 16,1 4-7-16,-2 1 2 0,0 0-4 16,-2 8-1-16,3 7-1 0,3 2 0 15,0 1-16-15,7 2-32 0,0-4-31 16,0 1-123-16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47.2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0 115 14 0,'0'0'21'16,"0"0"6"-16,0 0-1 0,0 0-3 16,0 0 3-16,0 0 2 0,0 0 7 15,0 0-3-15,0 0 0 0,0 0-1 16,0 0-6-16,0 0 1 0,0 0-3 0,0 0 2 15,0 0-5-15,0 0-1 0,0 0-1 16,0 0-3-16,0 0-1 16,0 0-2-16,0 0 0 0,0 0 1 15,0 0-4-15,0 0-4 0,0 0 3 0,0 0 3 16,0 0 3-16,0 0-5 0,0 0 1 15,0 0-1-15,0 0-4 0,0 0 2 16,0 0 3-16,0 0-2 0,0 0 0 16,0 0-1-16,0 0 3 0,0 0 1 15,0 0-3-15,0 0-2 0,0 0 4 0,0-1 1 16,2 0-4-16,2-1 1 0,-2-1-1 15,2-3 0-15,0 0-12 0,3-3 0 16,1 1 6-16,2 0 0 16,3 0-2-16,2 0-1 0,2 0 4 0,4 0 2 15,0 0-4-15,2 0 0 0,0 1 3 16,0 1 1-16,-2 2-4 0,-2 1-2 15,2 1 1-15,-2 2 3 0,-4 0-4 16,1 0-2-16,-3 5 3 0,2 3 2 16,-1 1-1-16,-1 1-3 0,-3 3 4 0,1-1 1 15,-3 1-1-15,-1 3-2 0,-1-3 3 16,-2 2 0-16,0 0-3 0,-4-1 1 15,0 1 1-15,0 3 1 0,0 0 3 16,-10 2 9-16,-3 0-13 0,-3-1 3 16,-1-2-2-16,-8-1-3 0,3-1 6 15,-3-4 1-15,-4 1-6 0,2-1 0 16,1 0 0-16,-5-1-2 0,1 0-5 15,7-3 2-15,-2 1 1 0,6-3-2 16,4-1 0-16,1-3 1 0,7 1-1 0,3-2 5 16,2 0-1-16,2 0 0 0,0 0 2 15,0 0-1-15,0 0-7 0,4-2-6 16,5-2-3-16,8-2 6 0,6-1 10 15,2 0-6-15,2 1 5 0,3 4 4 16,5 0 1-16,1 2 0 0,2 0 6 16,-2 0-2-16,-5 0 0 0,-6 6-6 15,-4 1 0-15,-4 0 2 0,-4-1-4 16,3 2-1-16,-3 0 5 0,-2-1 3 15,-3 0-2-15,0 2-5 0,-3-4 2 16,-1 0 0-16,2 1-5 0,2 0-5 0,1 2 0 16,4 0-4-16,3-2-5 0,1-2-40 15,0-2-49-15,0-2-61 0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1.7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 96 0,'0'0'61'16,"0"0"-27"-16,0 0 12 0,0 0 4 0,0 0-10 15,0 0-16-15,2-1 0 0,-2 0 5 16,2 1 0-16,-2 0-5 0,0 0-2 16,0 0 3-16,0 0-3 0,0 0-5 15,0 0 1-15,0 0-1 0,0 0 0 16,0 0-10-16,0 0 1 0,0-1 4 0,0 0-6 15,0 1 0-15,0 0-3 0,0 0 3 16,0 0-1-16,0 0-5 0,0 0 0 16,0 0 1-16,0 0-1 0,0 0-8 15,0 2-2-15,0 5 1 0,6 6 3 16,-1 3 18-16,-1 3-6 0,4 1-2 15,-4-1-1-15,-1 2-4 0,3-1 2 16,-2 0 3-16,-2 0-2 0,2-2-3 16,-1-1 2-16,-1-1-1 0,0 0 3 15,0-1-4-15,-2-3 1 0,0-1 3 16,0-2-1-16,2-2-4 0,0-4 2 0,-2 0 2 15,2-2-2-15,-2 1 0 0,2-2 0 16,-2 1 2-16,0-1-4 0,0 1-5 16,0 1-11-16,0-1-9 0,4 1-28 15,-1 2-46-15,-1-4-52 0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2.5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0 129 0,'0'0'84'0,"-2"0"-41"16,0 0 2-16,0 0-19 0,-2 0 4 15,2 0 7-15,-2 0-2 0,1 0-7 16,1 0 0-16,0 0-2 0,-2 0-5 15,2 0-6-15,2 0 0 0,0 0-3 16,0 0-2-16,-2 0 0 0,2 0-7 0,0 0 4 16,0 0-1-16,0 0-4 0,0 0-3 15,0 0 1 1,0 0-1-16,4 0-7 0,5 5 4 0,5 4 14 15,3 1-1-15,6-5-3 0,4 0 7 0,3-3-9 16,3 1-1-16,3-2 0 0,-6 1 0 16,-5-1-4-16,0 1 2 0,-6-1-1 15,-4-1-1-15,-1 1 2 0,-7 0 0 16,-5 0-3-16,0-1-8 0,0 0 2 15,-2 0 0-15,0 3-7 0,0-2-4 0,0 0 3 16,-4 2-5-16,-3 2-14 0,-3-1-13 16,-1 0-6-16,-3 1-10 0,-1-4-82 15</inkml:trace>
  <inkml:trace contextRef="#ctx0" brushRef="#br0" timeOffset="290">0 265 8 0,'0'5'311'0,"0"-1"-284"15,0-4-19-15,0 0 50 0,4 0 4 16,7 4-29-16,4-1 11 0,6 1-3 15,8-2-12-15,2-2-2 0,5 0-10 16,4 0-4-16,2 0-2 0,0 0-2 16,-2 0-8-16,-4-3-3 0,-3 3 4 15,-7 0 0-15,-3-1-4 0,-9 1-1 0,-5 0-7 16,-3 0-8-16,-2 0-7 0,-4 0-10 15,2 0-15-15,-2 0-28 0,0 0-42 16,0 0-130-16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1:59.7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24 50 0,'0'0'79'16,"0"0"-43"-16,0 0-3 0,0 0 6 15,0 0 3-15,-2 0-11 0,2 0-8 16,0 0 0-16,0 0 1 0,0 0 0 15,0 0 3-15,0 0-2 0,0 0 0 16,0 0-1-16,0 0-1 0,0 0-7 0,0 0-1 16,0 0 4-16,0 0 2 0,0 0-7 15,0 1-4-15,0-1 5 0,0 2 1 16,0-2-7-16,0 0-1 15,-3 0-7-15,3-3-1 0,-2 3 4 0,2 0 0 16,0-3-2-16,0 3-2 0,2-1-5 16,5 0-2-16,8-1-5 0,12 0 15 15,8-2-3-15,5-1-1 0,-4 3 3 16,-4 0 1-16,-5 2-2 0,0 0-2 15,-4 5 1-15,-2 5 0 0,-8 0-3 16,0 2 2-16,-5 7 0 0,-2 4 2 0,-3 4 2 16,-3 3 0-16,-3 1 3 0,-9 0-4 15,-5 1 1-15,-4 1-2 0,-2 0 3 16,-4 1-2-16,-1-2 6 0,-3-2-15 15,-3 0 7-15,-2-7 1 0,-2 0-2 16,3-3 0-16,7-5 2 0,5-2-2 16,5-4-5-16,3-3-1 0,4-1 6 15,1-2-4-15,-1-1-1 0,5-2 3 16,2 0 4-16,4 0-1 0,0 0-4 15,0 0 3-15,0-2 1 0,0-1-3 0,8-1-4 16,0 0-4-16,5 1 4 0,6 0 4 16,2 2-3-16,6 1 4 0,3 0 4 15,3 0 1-15,3 0-3 0,0 4 3 16,2 1 2-16,0 1 2 0,-3-1-6 15,-3-2 1-15,-5 1 2 0,-4-1-2 16,0 0-5-16,-2-2 1 0,-2 2-2 0,0-1-13 16,-6 1-41-16,-1-3-77 15,-3 0-152-15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03.2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344 72 23 0,'0'0'82'0,"0"0"-60"16,0 0 0-16,0 0 3 0,0 0 3 16,0 0-6-16,0 0-6 0,0 0 0 15,0 0 0-15,0 0-2 0,0 0 1 0,0 0 2 16,0 0 6-16,0 0 0 15,0 0 3-15,0 0-1 0,0 0-7 16,0 0-6-16,0 0-5 0,0 0-1 16,0 0-2-16,0 0-1 0,0 0 0 0,0 0-1 15,0 0 2-15,0-2 3 0,0-1 0 16,0 1-2-16,0 0 2 0,0-1 0 15,0 2-1-15,0-1 1 0,0 2 2 16,0-4-2-16,-2 1 0 0,-1 2-4 16,3-2 2-16,-2 0 2 0,-2-1 0 0,0 1-2 15,4 0 1-15,-8-2 0 0,5 0 0 16,-3 1 2-16,-2-1-6 0,-1 2 2 15,-3-1 3-15,3 0 0 16,-3 2-5-16,1 2-4 0,-4 0 2 0,-3 0 0 16,1 0-2-16,0 2 1 0,0 2 4 15,0 3-2-15,3 1-1 0,-1 0 0 16,-2 0 1-16,2 3 1 0,1 2-2 15,-1 1 0-15,5 2 1 0,-1-1-1 16,1 1 2-16,5 2-4 0,-3 3 3 16,2-2 0-16,1 1-3 0,3 2 2 0,0-4 1 15,2 4-1-15,0-1-1 0,0 0 3 16,0 0-3-16,4 1 3 0,-2-5-3 15,-1-1 0-15,3-3 1 16,0 1 2-16,0 1-4 0,4 1 2 0,-1-3 0 16,3 3 3-16,-1-5-5 0,3 1 1 15,-1-1 0-15,4-2 1 0,3-1 1 16,3 2-5-16,-2-6 0 0,5-1 5 15,-1-3-3-15,0 0-2 0,2 0 4 16,0 0 0-16,2-6-2 0,-5 0 2 0,-1-1-1 16,0 0-4-16,-3 0 2 0,-1-4 2 15,2 2 0-15,-4-2 2 16,-3 0-2-16,1-1 3 0,-4-2-1 15,-1-1 3-15,4 0-3 0,-5-3-1 0,3 2 3 16,-3 0 3-16,-3 0 9 0,2 0-2 16,-2-1-4-16,1-3 1 0,-1 2-8 15,0-1 5-15,-2 0-1 0,0 0-1 16,0-1-2-16,-2 1 0 0,0 1 4 15,0 0-2-15,-4 4-4 0,-6 2 2 0,-1 2 0 16,-2 1-3-16,-6 0-3 0,-1 2-1 16,-2 3-1-16,-3 3-2 0,-4 1-9 15,2 0-7-15,-1 11-9 16,3 5-22-16,0-2-65 0,-3 1-160 0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04.1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292 112 76 0,'0'-8'95'16,"0"1"-49"-16,0 1 1 0,0-1-1 15,0 3-1-15,0-3-4 0,0 2-7 16,-2-2-2-16,0 1-7 0,-4-1-2 16,2 1 0-16,-2 2-5 0,-1 1 0 0,1 1-3 15,-3 0 0-15,-1 1 1 0,-1 1 2 16,-3 0-12-16,-5 0-4 0,0 0 1 15,-4 7-1-15,2 0 0 0,2 5 6 16,-4-1-1-16,4 3-3 0,0 4 0 16,4 1-1-16,1 1 2 0,3 1-5 0,5 0-1 15,1 2 1-15,5 5 0 16,-2-2-1-16,2 3 2 0,0-2-2 15,3 0-1-15,7-3 0 0,3-2 2 16,5 0-2-16,4-1-2 0,1-3 5 0,2-1 1 16,0-7 0-16,5-4-13 0,-1-1 3 15,5-5 4-15,-1 0 2 0,5 0-4 16,2-2-2-16,0-6 2 0,2 0 7 15,-2-3 1-15,-7-1-2 0,-5 0 2 16,-9-1 0-16,-1 1 3 0,-5 0 0 0,0-2 3 16,-5-1 3-16,-2-4-1 0,-3-2 7 15,-3-3-2-15,0-2-3 16,0-3-6-16,-7-4-3 0,-3-3 4 15,-5-3-1-15,-2 2-6 0,-6 5 1 0,0 4-1 16,0 10-1-16,4 3-2 0,2 8-5 16,3 5-9-16,1 2-1 0,2 4-21 15,-3 11-39-15,-1 3-93 0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18.8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54 13 0,'0'0'13'0,"0"0"-6"16,0 0-5-16,0 0 0 0,0 0-2 0,0 0 8 16,0 1-2-16,0-1 54 0,0 0-5 15,0 0-25-15,0 0 6 0,0 2 3 16,2-2-9-16,0 0-10 0,-2 0-8 15,0 0-1-15,0 0 5 0,0 0 1 16,0 0-5-16,0 0 5 0,0 0 0 16,0 0 0-16,0 0-4 0,0 0 3 15,0 0-3-15,0 0-2 0,0 0-4 16,0 0-1-16,0 0 0 0,0 0-1 15,0 0-4-15,0 0 4 0,0 0 3 0,0 1-3 16,0-1 1-16,0 0 0 0,0 0 5 16,0 0-4-16,0 0-3 0,0 0 2 15,0 0 1-15,0 0-2 0,0 0 2 16,0 0-4-16,0 0 3 0,0 0-1 15,0 0 0-15,0 0-1 0,0 0 0 16,0 0 2-16,0 0-3 0,0 0 1 16,0 0 5-16,0 0-5 0,0 0 2 15,2 0 0-15,-2 0-1 0,2 0-2 16,0 0 0-16,3-5-4 0,3 0-1 15,4-1-1-15,1 0 0 0,4 1 2 0,4 0 4 16,0-1-3-16,4 2 0 0,0 1 2 16,-1-1 4-16,3 2 0 0,-2-1-1 15,0 2 0-15,-6 1 3 0,-4 0-6 16,-2 0 0-16,-1 0 0 0,-3 0 0 15,1 0-2-15,-2 1-2 0,-1 5 3 16,-1-1 0-16,-2 3-1 0,2 1 0 16,-1-1 1-16,-3 3 2 0,2 0-1 15,-2 0-1-15,-2 3 2 0,0 0 3 16,0 2-2-16,-6 2-1 0,-3 1 4 0,-7 2 2 15,1-1-3-15,-2 1-7 0,0-1 5 16,0 2-4-16,-4-5 3 0,3 2-3 16,-3-3 2-16,0 0 3 0,0 1-4 15,-1-2 1-15,-3-1 1 0,4-2 1 16,-2-2-1-16,4-3-4 0,2-1-2 0,-2-1 0 15,1-3-3-15,7-1-3 16,-2-1 4-16,5 0 3 0,0 0-8 16,3-1 3-16,1-5 4 0,2 1 1 15,2-1-7-15,0 0-5 0,2-1 3 0,7 1-1 16,5-1 0-16,3 0 0 0,6 4 6 15,0-1 3-15,1 2-2 0,7 2 2 16,3 0 3-16,4 0 4 0,4 0 3 16,2 3 3-16,-2 4-1 0,-2 0-4 15,-9 2-4-15,-4 1-2 0,-6-1 1 0,-4-1 1 16,-2 2-1-16,-5-2 0 0,-3 0 0 15,-1-2 0-15,0-1-1 16,-4 2 1-16,1-1-1 0,3 0-10 16,0 0-2-16,-2 1-7 0,1-1-17 0,5 1-15 15,3 1-30-15,3-3-4 0,-5-3-100 16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22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8 0,'0'1'14'0,"0"-1"-21"16,1 0 13-16,-1 0 33 0,0 0 86 16,2 0-70-16,-2 0-25 0,0 0 16 15,0 0-2-15,0 0-17 0,0 0-12 16,0 0-1-16,0 0 4 0,0 0-3 15,0 0 0-15,0 0 1 0,0 0 5 0,0 0-3 16,0 0 0-16,0 1-4 0,0-1 4 16,0 1-4-16,0-1 1 15,0 0-4-15,0 0-1 0,0 0-4 16,0 0-3-16,0 0 3 0,0 0-1 0,0 0-3 15,0 0 0-15,2 0-2 0,0 0 2 16,2 0-6-16,-2 0-3 0,7 0-3 16,5 0 10-16,7-1 8 0,0-1-2 15,0 0-5-15,0 1 1 0,-4 1 0 16,-2 0-4-16,-3 0 2 0,-3 0 0 0,-3 0-2 15,0 0-2-15,-4 2 3 0,-2 2 1 16,0 3 1-16,0 2 2 0,0 4 2 16,-2-1 2-16,-8 6 1 15,-3-3-5-15,-4 2 1 0,-2-1-3 0,-1-3-2 16,-2 2-1-16,4-4 0 0,3-4 3 15,0 0-1-15,5-3-2 0,3 0 2 16,1-2 0-16,4-2 0 0,2 0 0 16,0 0 0-16,0 0 0 0,0 0-5 15,0 0-2-15,0 0 0 0,0 0-2 0,6 0-1 16,3 0-8-16,8 0 23 0,-1 0-2 15,3 0-1-15,0 0-3 0,-4 0 0 16,2 0 2-16,-1 0-1 0,1 2-2 16,-2 1 2-16,0 2-2 15,1 0-22-15,-3 1-6 0,0 0-19 0,1 2-28 16,-3-3-98-16</inkml:trace>
  <inkml:trace contextRef="#ctx0" brushRef="#br0" timeOffset="553">643 410 23 0,'-4'0'23'0,"-4"0"10"0,2 0 177 15,1 0-153-15,-1 0-5 0,-2 0 5 16,5 0-17-16,-1 0-7 0,0 0-2 15,4-2-5-15,-2 2 5 0,2 0-2 16,0 0-8-16,0 0-7 0,0 0 2 0,0 0-4 16,4 0-6-16,0 0-5 15,5 0-8-15,8 0-10 0,10 0 27 16,5-1-5-16,5-1-2 0,-3-1-1 15,-1 1 0-15,-3 1-2 0,-5 0 0 0,-2 1 0 16,-6 0-2-16,-6 0-10 0,-5 0-13 16,-2 0 2-16,-2 0-9 0,-2 1-4 15,0 5 11-15,0-1-13 0,-8 4-14 16,-5-1-29-16,-1 0-101 0</inkml:trace>
  <inkml:trace contextRef="#ctx0" brushRef="#br0" timeOffset="748">562 611 127 0,'0'3'267'16,"0"-3"-195"-16,2 0-69 0,4 0 25 16,4 1 13-16,9 0-22 0,6-1 34 15,5 1-26-15,2-1-7 0,3 0-10 16,-1 0-3-16,2 0-7 0,-1-1 1 15,-1 1 3-15,-3 0-10 0,-1 0-4 0,1 0-17 16,1 6-26-16,1 3 2 0,-5-3-99 16</inkml:trace>
  <inkml:trace contextRef="#ctx0" brushRef="#br0" timeOffset="3276">1434 181 61 0,'2'0'23'0,"2"0"-24"0,-2 0 8 0,0 0-7 15,0 0 136-15,0 0-43 0,-2 0-55 16,0 0 1-16,0 0 12 0,0 0-3 16,0 0-17-16,0 0-9 15,0 0 1-15,0 0 0 0,0 0-3 0,0 0-6 16,0 0-3-16,0 0-3 0,0 0 1 15,0 0-5-15,0 0-4 0,0 0 1 16,0 1-1-16,0 8-7 0,0 5-4 16,0 7 17-16,-2 5 7 0,-2 0-9 15,2-1-3-15,0 1 1 0,-3 0 1 0,3 1-2 16,-4 1-1-16,4-1 0 0,-2-2-1 15,2 0 1-15,2-1 0 0,0-5 0 16,0-2 2-16,0-6-6 0,0-1 0 16,0-2 0-16,8-1 2 0,5-3-2 15,6 3 8-15,4-6-1 0,8-1 1 16,1 0 0-16,1 0-1 0,3-6-4 15,-2 0 2-15,1-1-3 0,1 1 2 16,-2-2 2-16,2 3-3 0,-3-3 1 16,-6 5 1-16,-3-1-1 0,-3 1 1 15,-3 0 0-15,-7 2 1 0,-1-1-1 0,-7 2-1 16,3-1 0-16,0 1 0 0,-4 0 0 15,-2 0 0-15,0 0-2 0,0 0-3 16,0 0 1-16,0 0-4 0,0 0-8 16,0 0-1-16,0 0-6 0,0-1-5 15,-4 0-9-15,-4 0-17 0,-1 1-104 16,-1-5-114-16</inkml:trace>
  <inkml:trace contextRef="#ctx0" brushRef="#br0" timeOffset="3633">1719 426 172 0,'4'-1'189'15,"-4"1"-163"-15,0 0 19 0,1 0 18 16,-1 0-10-16,2 0-24 0,-2 0-21 15,0 4-6-15,4 6 1 0,2 6 25 16,0 3 2-16,3 1-16 0,-5 0-3 0,0 1 3 16,-2 2-4-16,2 0 2 15,-3 0-8-15,1-1 0 0,0 1-3 16,-2 1-1-16,4 0 1 0,-4 1-1 15,2-2-4-15,2-4-27 0,-2 3-5 0,5-3-18 16,3 1-19-16,1-2 19 0,-1-5-413 16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3:41.4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29 357 2 0,'0'0'2'0,"0"0"-6"0,0 0 6 15,3 0 4-15,-3 0-5 0,0 0 2 16,0 0 1-16,0 0 8 0,0 0-5 15,0 0-1-15,0 0-7 0,0 0 3 0,0 0 8 16,-3 0 1-16,3 0 3 0,-2 0 3 16,0 0 11-16,0 0 11 15,0 0-2-15,2 0-6 0,-2 0 4 16,-2 0 2-16,4 0-4 0,-4 0 1 0,3 0 3 15,-1 0-2-15,2 0 1 0,0 0-5 16,0 0 2-16,0-2-2 0,0 1-5 16,0 1-7-16,0-3-4 0,0 2-1 15,0-1-7-15,5 1-1 0,3-2-9 16,11-2-5-16,6-1 16 0,11-2 1 15,2 2-5-15,-1 2 1 0,-5 3-5 0,0 1 2 16,-3 0 2-16,-2 1-4 0,-8 7-2 16,-2 3-1-16,-4 3 2 15,-3 2 3-15,-4 5 0 0,-4 1 1 16,-2 2 3-16,-6 3 4 0,-8 3-5 0,-5 3 0 15,-4 1 0-15,-1-3-2 0,-5 0-1 16,-1-3-1-16,-5 1 1 0,-1-4 0 16,0 0 0-16,5-7-2 0,6-2 0 15,4-6 3-15,6-4-7 0,6-3 1 16,-1-1-3-16,10-2 2 0,0 0-2 0,0 0 2 15,0 0-4-15,0 0 1 0,0-5-4 16,4 0-9-16,2-3 6 0,3 4 2 16,3-2 0-16,3 4 0 15,2-1 6-15,2 3 3 0,4-2-2 0,0 2 4 16,2 0 5-16,-2 0 2 0,-1 6-2 15,-2-1-3-15,0 1 0 0,0 0 1 16,1-1-1-16,-6-1-1 0,2-1-1 16,-2-1-8-16,1-2-23 0,-1 0-27 15,2-5-40-15,-2-8-128 0</inkml:trace>
  <inkml:trace contextRef="#ctx0" brushRef="#br0" timeOffset="753">542 0 15 0,'0'2'7'0,"0"-2"-6"0,0 0 3 16,0 0 85-16,0 0 26 0,0 0-75 16,0 0 2-16,0 0 13 0,0 0-9 15,0 0-8-15,0 0-7 0,0 0-3 16,0 0-3-16,0 0-6 0,2 0-7 15,0 0-6-15,2 0-8 0,5 0-8 16,4 0 6-16,3 2 8 0,5 1 0 0,-2 1-2 16,-2 1-1-16,0 3-1 0,-2-1 0 15,-1 0-1-15,-3 2 0 0,-3-2 2 16,-6 1-1-16,2 1-1 0,-4 0 2 15,0 0 4-15,-6 3 6 0,-6-1-8 16,-1 0-1-16,0-3-1 0,-1 2 0 0,5-4-2 16,-1-1 0-16,4 1 2 15,3-4 0-15,1-1-2 0,2 1 0 16,0-2 3-16,0 0-3 0,0 0-4 15,0 0-5-15,0 4 1 0,4-1-10 0,3 2 23 16,1 3-3-16,1-3 0 0,3 2-1 16,-1 1-3-16,5 1 2 0,-5-1 1 15,0 0 0-15,1-1 0 0,-6 0-3 16,-1-2 4-16,-3-2-2 0,0 1 0 15,-2-1-1-15,0 2 1 0,0 0 6 0,-7 5 1 16,-7-3 4-16,-3 1-2 0,2 1-5 16,-1-1 0-16,-1-3 5 15,2 2-4-15,-2-3-2 0,2 2-3 16,-1 0 1-16,1-2 1 0,4-1-2 0,3 0-9 15,-2 1-12-15,7 2-21 0,-1-2-23 16,2 2-39-16,2-3-112 0</inkml:trace>
  <inkml:trace contextRef="#ctx0" brushRef="#br0" timeOffset="1314">1235 358 59 0,'-4'1'11'15,"0"0"189"-15,0-1-93 0,4 1-55 16,-2-1 11-16,2 2-13 0,0-2-20 15,0 0-8-15,0 0-13 0,0 0-3 16,2 0-3-16,4 0-7 0,3 1-9 16,9 3 20-16,6 1 14 0,7-2-10 0,-1-2 0 15,3 1-9-15,-1-2 3 0,-3 0-2 16,-2 0 0-16,-6 0-3 0,-6 0 0 15,-2 2-4-15,-1 0-10 0,-5 1-14 16,-5 0-12-16,-2 1-14 0,0 2-12 16,-4 0-46-16,-7 1-114 0</inkml:trace>
  <inkml:trace contextRef="#ctx0" brushRef="#br0" timeOffset="1509">1118 632 423 0,'0'1'17'0,"0"-1"-45"0,2 0 50 0,11 1 17 16,5 2 8-16,8 0-9 0,7-3-13 0,5 0-6 16,6 0-10-16,2-3-3 15,-3-3-2-15,-2 3-2 0,-5 1-11 16,-8 2-29-16,-3 0-39 0,-4-2-89 15,-7-2-167-15</inkml:trace>
  <inkml:trace contextRef="#ctx0" brushRef="#br0" timeOffset="3033">2334 96 39 0,'2'0'16'16,"-1"0"-15"-16,1 0 141 15,0 0-19-15,-2 0-65 0,0 0-4 16,0 0-10-16,0 0-29 0,-4-1 5 15,-3-3 0-15,-5-1-8 0,-1 2-9 0,-4 1 1 16,0 1-2-16,-6 1 2 0,0 0 1 16,0 0 5-16,0 0 2 0,2 1 1 15,2 3-4-15,2 2-3 0,3 1-2 16,3 1-4-16,1 6-2 0,1 3 0 15,3 4 0-15,0 4-1 0,6 2 5 0,2 2-8 16,10 2 6-16,9 0 0 0,0 0 0 16,6-2 2-16,-1 1-1 15,3 0 0-15,-4-3-1 0,-2 1 2 16,-2-4-1-16,-2-1-1 0,-2-1 0 0,-8-2 0 15,-3-2-1-15,-6-5-3 0,0 1 2 16,-11 0 9-16,-10 4-2 0,-6 1-4 16,0-4-2-16,-3-3 8 0,1-5-4 15,0-3-3-15,-3 2-3 0,3-2 4 16,5-4 3-16,6 0-3 0,5 0 2 0,3-3 1 15,1-4-2-15,-1 1 2 0,7-3 0 16,-1 0-2-16,4-3 1 16,0-5-5-16,11-2-7 0,10-4 1 15,8-2 2-15,9 2 3 0,2 0 0 16,8 0 0-16,1-1 3 0,5-1-4 0,-1 0-4 15,-3-1 6-15,-1 1 3 0,-1-1-2 16,-6 1 2-16,-8 2 6 0,-3 1-1 16,-14 0 2-16,-5 3 6 0,-5-1 5 15,-7 0-9-15,0 0-5 0,-2 2-3 16,-11 1 5-16,0 1-2 0,-6 3-5 0,-4 1-2 15,-2 2-3-15,-2 4 0 0,4 3-8 16,-2 3-12-16,8 0-7 16,-2 2-25-16,0 6-51 0,0-1-214 15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1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44 341 47 0,'0'3'73'0,"0"-2"-64"0,0-1 0 0,-2 1 12 16,0-1 4-16,2 0 17 16,-2 0-3-16,2 0 7 0,0 0 11 15,0 0-16-15,0 0-3 0,0 0-1 16,0 0-8-16,0 0-7 0,0 0-6 0,0 0 1 15,0 0-8-15,0 0-1 0,0 0 1 16,-2 0-7-16,-1 0 2 0,-1 1-1 16,-2 0-2-16,0-1 0 0,3 2 1 15,-1-2 1-15,-2 0 5 0,4 1-1 16,0-1 0-16,2 0 0 0,0 0 1 0,0 0-6 15,0 0 2-15,0 0-1 0,0 0 1 16,0 0-4-16,2 0 0 16,6 0-3-16,1 0 1 0,5-3 8 15,5-4-3-15,0 3 0 0,0-2 0 0,4 1 1 16,-2 3-3-16,2-1 3 0,-4 3-2 15,0 0-1-15,-4 0-3 0,-2 5 1 16,-3 4 1-16,-1 4 0 0,-3 5 1 16,-4 0 2-16,-2 5-1 0,0 3 1 15,-2-3 0-15,-7 2-1 0,-7 2 3 0,1-1-6 16,-6-2 6-16,2 0-3 0,0-5 1 15,-2-2-2-15,0-1 0 0,-2 1 1 16,8-5-1-16,3-6 4 16,7-2-3-16,3-4 1 0,-2 0-3 0,0 0 4 15,2 0-3-15,0-4-2 0,2-4-1 16,0-3-8-16,4 0 1 0,6-2 5 15,3 2 0-15,2 4 2 0,1 3 0 16,-1 0-2-16,-4 4 2 0,5 0 1 16,-1 0-1-16,0 0 4 0,2 2-2 15,-2 3-1-15,1-1 0 0,-1 3 3 0,2-4-3 16,-3 0 2-16,-3 1-2 0,-1-3 2 15,-1 1-8-15,1-1-8 16,-3-1-15-16,3 0-4 0,-1 0-21 16,3-4-45-16,-5-7-107 0,-3-2-16 0</inkml:trace>
  <inkml:trace contextRef="#ctx0" brushRef="#br0" timeOffset="453">485 0 29 0,'2'1'88'0,"0"0"83"0,-2 5-141 16,0 2-10-16,0 3 53 0,0 3-31 15,-2 1-21-15,-4 4-7 0,2-2-1 16,0 1-1-16,1 0-3 0,1-4 1 15,0-1 2-15,-2-3-5 0,4-2-7 16,0-2 0-16,0 0 0 0,0-1 0 16,0-1 0-16,11-3 0 0,3-1 8 0,3 0-2 15,6 0 1-15,0-8-6 0,1 0 2 16,7-2-2-16,-4-3-1 0,1 0 0 15,-1 2 1-15,0-2 0 0,-6 2-2 16,-2 2 0-16,-8 3-10 0,-3 2-9 16,0 1-15-16,-7 3 3 0,-1 0-18 15,0-4-25-15,-1 3-65 0,-13-1-74 16</inkml:trace>
  <inkml:trace contextRef="#ctx0" brushRef="#br0" timeOffset="679">668 46 73 0,'6'7'216'15,"-2"-3"-130"-15,-1 6-21 0,1 2 21 16,-2 3-35-16,-2 1-14 0,0 2-10 15,0-1-13-15,0 2-8 0,0 2-3 16,0 1-1-16,-2-1-3 0,-2 2 2 0,4-2-2 16,0 0-17-16,0 1-34 0,0-10-56 15,0-2-115-15</inkml:trace>
  <inkml:trace contextRef="#ctx0" brushRef="#br0" timeOffset="1068">1050 234 53 0,'0'1'109'0,"0"0"145"0,0 0-214 16,0-1 8-16,0 0 4 0,0 0-28 15,2 0-14-15,3 0-8 0,5 0-2 16,7 0 16-16,4 0 3 0,4 0-11 0,1 0 1 15,3 0-5-15,-2 0-4 0,1 0-3 16,-3 0 1-16,2 1-20 0,-4 4 3 16,-2 1-20-16,-6 1-37 15,-5-4-22-15,-8 2-123 0</inkml:trace>
  <inkml:trace contextRef="#ctx0" brushRef="#br0" timeOffset="1249">1074 479 77 0,'4'2'147'0,"6"-2"-96"0,-1 0 17 16,3 0 15-16,9 0-36 0,2 0-7 16,7-2-24-16,5-7-7 15,1-1-4-15,4-2-4 0,0 3-3 0,0-1-15 16,0 4-21-16,-8-1-3 0,-3 1-213 15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4.0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60 124 0,'2'0'111'15,"-2"0"-49"-15,0 0-2 0,0 0-13 0,0 0-4 16,0 0-2-16,0 0-9 0,0 0-1 16,0 0-5-16,2 0-3 0,-2 1-5 15,0 0-6-15,2 3-5 0,2 2-3 16,2 5 7-16,-1 6 11 0,1 0-10 15,0 3-4-15,-6 1-3 0,2 4-4 0,0 2 0 16,0 0 2-16,-2 2-1 0,0 0-2 16,0-1 2-16,0 1 0 15,0-3-2-15,0 1 1 0,0-5-8 16,0-3-6-16,0-4-4 0,0-2-23 0,0-5-24 15,3-4 0-15,5-4-28 0,2 0-95 16</inkml:trace>
  <inkml:trace contextRef="#ctx0" brushRef="#br0" timeOffset="396">407 3 62 0,'6'0'80'0,"-5"0"154"0,-1 0-195 15,0 0-4-15,0 0 26 0,0 3-26 16,-7 7-29-16,-3 6-3 0,-3 2 1 16,1 3 5-16,-1 2-4 0,0 5-1 15,3 1 3-15,-3 0 15 0,1 0-11 0,5-2-5 16,-1 0-6-16,8-2 4 0,0-1-4 15,0 2 0-15,4-3 1 0,7-2 3 16,5-3-2-16,5-1-2 0,0-7 4 16,5-4-5-16,-1-4-2 0,2-2-3 15,0 0 8-15,-3-10 2 0,-5-1-3 16,-1-3 4-16,-3-1 2 0,-7 1-2 15,-5-2 3-15,-1 2 4 0,-2-1 3 16,0-1-4-16,-5 1 2 0,-7 0-4 16,-1 1-3-16,-3 3-3 0,1 4-3 0,-6 1 0 15,-2 6-1-15,-5 0-3 0,-1 9-4 16,0 6 3-16,5 6 1 0,3 1-16 15,9 4-34-15,1-1-32 0,3-5-53 16,1-2-221-16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5.5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10 238 9 0,'0'0'88'0,"2"0"70"0,-2 0-113 16,0 0 2-16,1 0-7 0,3 0-14 15,4 0 4-15,0-1 7 0,3-3-4 0,0 0-12 16,3 1-2-16,5-1 1 0,0 1 5 15,2-1-10-15,0 1-9 0,2 3 3 16,0 0 2-16,-4 0-9 0,-4 4-2 16,-2 5 0-16,-1 1 2 0,-4 4-4 15,-3 3 2-15,-5 5 4 0,0 0 2 0,0 3 3 16,-11-2-9-16,-4 2-5 0,-1-1 2 15,-3 1 4-15,-2-3-2 16,-2 2-3-16,-3-1 0 0,-3-2-4 16,2-4 5-16,2-5 4 0,6-3-1 0,4-5-1 15,6-1-4-15,1-3 1 0,4 0 4 16,4-5-1-16,0-6-7 0,0-1 2 15,4-2 2-15,5 1 1 0,5 1-1 16,-3 2 4-16,5 3-4 0,1 0 0 16,4 1 0-16,-2 3 4 0,2 3 0 0,2-1 0 15,1 1 1-15,-1 0 0 0,2 0 3 16,-4 0-2-16,-2 0-1 0,0 1 0 15,-5 4 0-15,-1-2-1 16,-3 1-2-16,-3 0 1 0,3-2-8 0,-1 0-17 16,3-2-25-16,3 0-21 0,-2-4-36 15,-1-7-171-15</inkml:trace>
  <inkml:trace contextRef="#ctx0" brushRef="#br0" timeOffset="598">471 3 0 0,'0'0'49'0,"0"0"-13"16,-1 0-6-16,1 0 6 0,-2 0 5 15,0 0-11-15,2 0-5 0,0 0-8 16,0 0 5-16,0 0 6 0,0 0-1 15,0 0-4-15,0 0 2 0,0 0-1 16,0 0-1-16,0 0 1 0,0 0 1 16,0 0-3-16,0 0 1 0,0 0-2 15,0 0 0-15,0 0-3 0,0 0-5 16,0 0-3-16,0 0-3 0,0 0-4 0,0 0 1 15,0 0-3-15,0 0-4 0,4 0 1 16,3 0-6-16,5 3 16 0,3-3-3 16,2 0 0-16,4 0-4 0,0 0 1 15,2 0-2-15,0 0 1 0,0 0-7 16,-2-2-17-16,-4 0-14 0,-8 0-9 15,1 2-6-15,-6 0-19 0,-2 0-41 16,-2 0-51-16,-2 0 36 0</inkml:trace>
  <inkml:trace contextRef="#ctx0" brushRef="#br0" timeOffset="848">508 86 33 0,'-4'7'-20'0,"4"0"185"16,0-2-94-16,0 2-43 0,0-1 21 16,4 2-5-16,7-2-23 0,1 1-7 15,1 1-9-15,4 0-1 0,-2-2 2 0,-3 0-3 16,-5-1-2-16,1 1-1 15,-2 0-1-15,-4-1-1 0,2-1 1 16,-4 2 0-16,0-1 3 0,0 1 2 16,0 0 4-16,-6 3-1 0,-4-2 6 0,1-1 5 15,-3 1 0-15,-1 1-6 0,0-1-3 16,-3 0 1-16,1-1-5 0,-2-1-2 15,0 3-3-15,1-3 0 0,1 1-2 16,2-2-2-16,5 1-13 0,1-2-22 16,1 0-46-16,-4-2-139 0</inkml:trace>
  <inkml:trace contextRef="#ctx0" brushRef="#br0" timeOffset="1737">1103 109 35 0,'0'3'-27'0,"-2"-2"323"0,2-1-219 16,0 0-26-16,0 0 10 0,0 0-17 15,0 0-12-15,0 0-13 0,0 0-9 16,6 0-8-16,7 0 7 0,6 0 3 15,2 0-1-15,-2 0-3 0,-1 0-8 16,-3 0 0-16,0 2 1 0,2 0 1 16,-3 0-2-16,-3 2-3 0,2 1-9 15,-3 1-12-15,3-1-21 0,-3 1 14 0,-3-3-55 16,-5-2-89-16,-2 0-54 0</inkml:trace>
  <inkml:trace contextRef="#ctx0" brushRef="#br0" timeOffset="1904">1072 365 143 0,'2'3'267'0,"0"-2"-254"16,2 0 1-16,4-1 15 0,7 0 5 0,10 0-6 15,5 0-17-15,9-3-6 0,4-1-7 16,3-3 4-16,6 1-40 0,-8-1-64 15,-2-1-170-15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8.3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20 0 0,'0'4'0'0,"-4"-2"81"0,2-2 98 16,0 2-119-16,2-2 8 0,-2 0 8 15,2 0-22-15,0 0-11 0,0 0-10 16,0 0-11-16,0 0-3 0,0 0-6 16,0 0-5-16,2 0-4 0,7 0-4 15,7 0 4-15,7 0 0 0,3 0-2 16,1 0 1-16,-2 0-2 0,0 0-2 0,-2 6-2 15,-2 0 4-15,-6 4-3 0,-4-2 0 16,-7 0 1-16,-4 3-4 0,0 2 4 16,-2 0-6-16,-7 3 0 0,-9-1-1 15,-1-1 2-15,-2-1-1 0,0-2 0 16,-2 1 0-16,6-2 3 0,2 0-3 15,4-3 3-15,1-2 5 0,6-2 0 16,2 0-2-16,2-3 1 0,0 0 1 16,0 0-2-16,0 1-8 0,10-1-7 15,9 0 9-15,6 0 10 0,3 0-4 0,1 0-14 16,0 0-1-16,-1 0 15 0,1 2-1 15,-2-1 2-15,-3 4-1 0,-6-2 0 16,-3 2-1-16,-8 1-4 0,-3-1 2 16,-4 3 5-16,0 2-2 0,0-1 0 15,-4 3 6-15,-5 1 3 0,-4-2 3 16,1 4 6-16,-1-4-6 0,-1 0-4 15,3-3 3-15,-2 0 3 0,1-2 6 16,-1-3-2-16,1 3-5 0,1-2 1 16,1-2-3-16,5-1-9 0,-1 1 0 15,4-2-2-15,2 0 2 0,0 0-18 0,0 0-22 16,8-2-38-16,3-8-50 0,4-5-162 15,2-6 176-15</inkml:trace>
  <inkml:trace contextRef="#ctx0" brushRef="#br0" timeOffset="400">560 0 23 0,'0'3'177'15,"0"0"-50"-15,0-3-89 0,6 1-14 16,1-1 19-16,7 0-3 0,3 0-19 16,-2 0-9-16,6 3-3 0,-2 3-5 0,2 3 1 15,-6 1 0-15,-3 1 5 0,-3 4-7 16,-3 3-2-16,-6 2 1 15,0 0 5-15,-4 1 1 0,-7 0-1 16,-4 1 0-16,-8-2 2 0,-2 0-6 0,0-4 1 16,2-2-1-16,2-3 1 0,2-3-4 15,2-1 3-15,2-4 0 0,3-1 3 16,5-2-1-16,3 0 1 0,0 0-1 15,4 0 6-15,0 0 0 0,0 0-10 16,0 0-8-16,0 0-2 0,8 0-5 0,3 2 8 16,8 0 7-16,2 1 0 0,4 1-1 15,0 0-2-15,5 0 0 0,3 2-4 16,5 1 2-16,10 0-11 15,-1 1-1-15,1 0-53 0,-2-2-100 0,-10-1-111 16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19.9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0 362 153 0,'0'0'144'16,"1"0"-106"-16,1 0 23 0,0-3 3 0,0 0-22 15,4-2-15-15,2 0-12 0,3-1 0 16,2 0 2-16,5 0 5 0,-1 0-6 15,8 0 3-15,-3 2 2 0,5 1-8 16,0 0-5-16,-6 3-1 0,-2 0-5 16,0 5-2-16,-4 4-1 0,-1 4 3 0,-5 2-1 15,-3 4 0-15,-6 3 1 0,0 1 2 16,-8 3 1-16,-11 2-4 15,-2-1-2-15,-2 2-4 0,-2-3 2 16,1-4-2-16,-3-1 4 0,4-5-1 0,0 0 1 16,2-4-1-16,2-3-1 0,4-2-1 15,5-7-1-15,5 0 3 0,-1 0-6 16,4 0 1-16,2-4 4 0,0-4-8 15,2-2 2-15,7 3 1 0,5 0 1 16,3 1 3-16,2 1 1 0,2 0 3 0,4 2 1 16,3-1 2-16,1 1 0 0,2 1 4 15,-3 2 2-15,3 0-5 0,-5 0 13 16,-3 0-13-16,-4 3-3 15,-5 0-1-15,1 0 1 0,-5 0 0 0,1-3 0 16,-3 1-9-16,-1-1-13 0,-3 0-15 16,4 0-37-16,-4-4-42 0,-1-8-145 15,-3-5 130-15</inkml:trace>
  <inkml:trace contextRef="#ctx0" brushRef="#br0" timeOffset="518">541 60 183 0,'0'0'91'15,"0"0"-41"-15,0 0-5 0,0 0-6 16,0 0-7-16,0 0-7 0,0 0-5 15,0 0-3-15,0 0 0 0,0 4-6 16,0 6-5-16,0 2 16 0,-1 2-8 16,-1 3-9-16,-2 1-1 0,0 0-1 15,0 2 2-15,2 0 0 0,2-1-3 16,0 1-2-16,0-1 2 0,0 0-4 0,6-3 6 15,2-1 1-15,5-3-5 0,2-3-1 16,4-4 3-16,2-3 1 0,4-2-2 16,2 0-5-16,1-1 0 0,-1-9 9 15,-4-2-5-15,-4 0-3 0,-5 0 5 16,-5 0 0-16,-3-1 0 0,-6 3 4 15,0-2 2-15,0 2 2 0,-10 0-3 16,-1 2 0-16,1-2 2 0,-5 6-5 16,0 1-4-16,-2 3-1 0,-3 0-2 15,1 0-1-15,2 11-1 0,0 3 3 0,2 2-3 16,0 2 1-16,5 0-15 0,2 0-9 15,5-2-27-15,3-4-50 0,0-3-110 16,0-2 22-16</inkml:trace>
  <inkml:trace contextRef="#ctx0" brushRef="#br0" timeOffset="896">1184 236 6 0,'0'3'216'0,"0"-3"-51"0,0 0-110 16,0 1 16-16,0-1-1 0,0 0-29 15,0 1-18-15,0-1-10 0,0 0-2 16,2 0-7-16,2 0-4 0,4 0-2 0,-1 0 3 16,7 0 6-16,1 0-4 0,0 0-2 15,3 0-1-15,-1 2 1 0,0 0-22 16,2-2-21-16,-6 2-26 15,-5-2-58-15,-8 1-171 0,0 2 165 0</inkml:trace>
  <inkml:trace contextRef="#ctx0" brushRef="#br0" timeOffset="1074">1028 494 177 0,'0'7'266'0,"0"-5"-230"16,8 0-46-16,3 2 52 0,6-4 4 15,6 0-6-15,8 0-16 0,1-1-10 16,2-6-5-16,3-2-4 15,-1-2-7-15,0 2 2 0,-1 1-24 0,-5 1-29 16,-9 1-51-16,-4 1-205 0,-7 0 152 16</inkml:trace>
  <inkml:trace contextRef="#ctx0" brushRef="#br0" timeOffset="1709">1871 6 260 0,'0'-3'81'0,"2"3"-59"16,-2-1 23-16,2 0 0 0,-2 1-6 15,0 0-3-15,2 0-6 0,-2 0 7 0,0 0-8 16,0 0-2-16,0 0-4 0,0 0 0 15,0 1-5-15,0 2-5 0,-6 3-10 16,1 7-8-16,-5 8 7 0,-3 5 5 16,1 3-6-16,1 2-2 0,-1-1 1 15,5 0 3-15,-1-2-3 0,4 4-3 0,1-1 3 16,3-4 1-16,0-3 3 15,1-2-9-15,13-3 6 0,1-2-2 16,6-2 1-16,4-4-7 0,3-4-1 16,3-5-6-16,0-2 1 0,1 0-1 0,-3-8 2 15,-3-4 3-15,-5 0-1 0,-4 0 3 16,-5 0 7-16,-6 0 4 0,-4 0-1 15,-2 0 3-15,0 0 1 0,0-1 1 16,-8 0-2-16,-2 3 1 0,-3 1-3 16,-2 2 3-16,-2 2-5 0,-2 3-2 15,-1 2-1-15,-1 0 0 0,-1 4-6 0,-1 7 5 16,2 2 0-16,3-1 0 15,3 1-2-15,4 2 2 0,3-1-8 16,1-2-21-16,7 0-15 0,0-4-32 16,0-3-54-16,0-4-181 0,7-1 264 0</inkml:trace>
  <inkml:trace contextRef="#ctx0" brushRef="#br0" timeOffset="2089">2331 50 8 0,'2'0'331'0,"-2"0"-255"0,0 0-57 15,0 0 13-15,0 3 28 0,0 4-36 16,-7 6-16-16,-1 7-8 0,-5 3 7 15,-1 4-1-15,1 0 5 0,1-1 4 16,3 1-7-16,1-2-1 0,4-3 3 0,-1-1-7 16,3-5 0-16,2-1-1 0,0-2-2 15,4-2 1-15,5-4 2 0,3-1 4 16,7-4 1-16,2-2-2 15,5 0 1-15,3-4-1 0,5-5-5 0,-3-1-2 16,-1 3-3-16,3-1 1 0,-6-1-1 16,-1 2 3-16,-1 2 2 0,-6-1-1 15,-2 1-3-15,-5 0 3 0,-8 2-5 16,-1 3 6-16,-3 0-4 0,0-1-12 15,0 1-2-15,0-2-2 0,0 1-26 0,-7-1-38 16,-3-1-75-16,-5 3-102 0,4-4 217 16</inkml:trace>
  <inkml:trace contextRef="#ctx0" brushRef="#br0" timeOffset="2314">2478 190 523 0,'0'9'18'0,"0"6"27"0,-2 0 36 16,-5 4-33-16,3 0-31 0,-2 1-13 15,0 5 2-15,3 1-2 0,-1 4-1 16,2 1-4-16,2 2 4 0,0 0-4 15,2 0-9-15,5-2-37 0,1-6-29 16,0-6-60-16,-5-8-311 0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23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84 496 56 0,'0'0'191'0,"0"0"-138"16,0 0 7-16,0 0-11 0,0 0 1 15,0 0-2-15,0-1-11 0,0-1-11 0,4-3 0 16,1 0-9-16,5-3-5 0,3-1 7 16,5 1-3-16,1-1-4 0,0 4 9 15,0 3-7-15,2-1-1 0,-2 3-6 16,-2 0-1-16,0 6 0 0,-3 6-3 15,-5 0-1-15,-1 3 0 0,-4 3 0 0,-4 3 2 16,0 2-1-16,-14 2 1 0,-5 3-2 16,-4-1-4-16,-2-1-2 0,-1-1 2 15,1-4 2-15,-2-2 0 0,0 1-1 16,1-5-1-16,3-2 4 0,2-5-5 15,4-4 0-15,5-2 0 0,3-2-4 16,3 0 0-16,6-2 4 0,0-7-2 16,0-3-4-16,2 0 5 0,11-1-1 15,1 2 0-15,3 1 4 0,2 3-2 16,4 1 2-16,2 0-1 0,3 2 4 0,5-1-1 15,1 1 3-15,0 1 1 0,3 0 2 16,-3 2-3-16,0-2 3 0,-3 2 1 16,-6-1-5-16,-6 1-3 15,-4 0-3-15,-6-1-7 0,5-1-11 0,-5-5-10 16,1-1-15-16,1-3-4 0,-1-2-17 15,-1-4-50-15,1-1-127 0,-2-3 146 16,-1 0 57-16</inkml:trace>
  <inkml:trace contextRef="#ctx0" brushRef="#br0" timeOffset="378">488 91 93 0,'0'-1'167'0,"0"0"-50"15,0-1-63-15,0 1 7 0,0-1-9 0,0 1-16 16,8-1-22-16,5 0 2 0,5 0-2 15,5 0-3-15,-1 2-5 0,3 0 1 16,6 0-1-16,1 0-3 0,-1 3-2 16,1 1 1-16,-5 3-1 0,-4 0 0 15,-6 1-3-15,-6 2 2 0,-7 3 0 16,-4 2 2-16,0-1-1 0,-6 1 0 15,-7 5 3-15,-2-1 0 0,0 0-3 16,-3-2-1-16,3 2 1 0,0-1-1 16,0 0 0-16,3 1-1 0,1 0-1 0,3-3 3 15,4-1-3-15,0-3-1 0,1-2-16 16,3 1-22-16,0-7-21 0,5-4-34 15,5 0-188-15,3-11 142 0</inkml:trace>
  <inkml:trace contextRef="#ctx0" brushRef="#br0" timeOffset="752">1040 305 0 0,'0'5'126'0,"0"-3"93"0,0-2-168 16,-2 1 12-16,2 1 8 0,0-1-26 15,0 1-18-15,0 0-14 0,0 2-6 16,8 1 18-16,1-2-2 0,3 1-3 15,7-4-1-15,4 0-4 0,-2 0-8 0,5 0-2 16,-7 0-2-16,2 0-4 16,-3 0 3-16,-3 0-13 0,-2 0-18 0,-3 0-20 15,-6 4-18-15,-4 1-33 16,-6 2-86-16,-9 0-98 0</inkml:trace>
  <inkml:trace contextRef="#ctx0" brushRef="#br0" timeOffset="922">925 592 37 0,'0'7'360'0,"6"-6"-347"0,8 0 27 0,1 0 16 16,2-1-14-16,8 0-4 16,3 0-20-16,7-8-11 0,-1-2-3 15,2 0-3-15,2-1-1 0,3 0-5 16,-1 1-8-16,2 2 0 0,1-2-7 0,-4 2-85 15,-7-3-32-15,-3 0-169 0</inkml:trace>
  <inkml:trace contextRef="#ctx0" brushRef="#br0" timeOffset="1491">1767 165 217 0,'2'0'78'0,"0"0"-31"16,-2 0 12-16,2 0-2 0,-2 0-4 15,0 0-7-15,0 0-13 0,0 0-2 16,0 0-3-16,0 2-4 0,0 4-9 15,0 2 6-15,0 4 2 0,0 4-6 16,0 3-6-16,0 2-4 0,0 1 6 16,-2 2-9-16,-2 0-3 0,0-1-1 0,4 0 1 15,-4-1 0-15,4-4 0 0,0-4-4 16,0-2-2-16,0-4-6 0,0-2-8 15,0-3-15-15,8-3-10 0,3 0-12 16,-1-5-49-16,1-9-151 0,-1-5 39 16</inkml:trace>
  <inkml:trace contextRef="#ctx0" brushRef="#br0" timeOffset="1948">2015 147 154 0,'11'0'244'0,"-3"-4"-211"0,2-3-16 16,3 3 48-16,-2-2-17 0,3 2-4 16,1 2-11-16,-2-2-17 0,5 2 0 15,-5 2-3-15,-2 0-1 0,3 2-2 16,-3 7 0-16,2 2-4 0,-3 2-4 15,1 5 2-15,-3 2 0 0,-2 1-3 0,-6 2 0 16,0 1 6-16,-2 4-6 0,-10-4-1 16,-3-1 0-16,-4-1-3 0,-2-2 1 15,0-2 2-15,-2-3 0 0,2-2 0 16,4-2-1-16,-2-4-5 0,4-3 1 15,1-2-5-15,3-1-2 0,3-1-4 0,3 0-2 16,1-1-2-16,4-8-6 16,0-1-6-16,2-2 1 0,7-1-5 15,5 2-10-15,-3 2 8 0,2 1 11 16,-3 3 17-16,-1 2 9 0,-1 2 3 0,2 1 10 15,1 0 4-15,-1 0 9 0,-1 0 6 16,5 4 1-16,-5 2-6 0,6-2-2 16,-1 1-8-16,-1-2 1 0,0 0-8 15,-3 1-5-15,-1-2-3 0,-3 0 1 16,2-2-1-16,-1 1-11 0,1-1-21 0,-2 0-25 15,-2 0-30-15,1-8-152 0,1-3 63 16</inkml:trace>
  <inkml:trace contextRef="#ctx0" brushRef="#br0" timeOffset="2515">2637 70 35 0,'0'-3'206'0,"0"0"-185"0,-6 3 0 16,-3 0 34-16,-3 0-5 16,-3 0-32-16,2 0-4 0,-6 1 9 15,1 5 2-15,-1 4 2 0,-2 0 8 0,2 2-7 16,0-1 1-16,0 4-5 0,6-2-6 15,1-1-6-15,7 2-6 0,3 0-4 16,2 3 0-16,0-2-1 0,0 4 1 16,9-1 1-16,5-1-2 0,-3 3 1 15,4-2-2-15,-1 0 1 0,-1 3 1 0,0-3-3 16,1 2 1-16,-1 1-2 0,-2-2-3 15,-3 0 3-15,0 0 3 0,-8-3-27 16,0 0 22-16,-8-3 3 16,-1-3-6-16,-3-2 0 0,-1-1 2 0,-4-2 3 15,1-2-3-15,-3-2-5 0,2-1-7 16,4 0 10-16,-1-1 2 0,3-9 5 15,1-3-3-15,5-4 3 0,1-1 0 16,4-2 1-16,0-2-2 0,0-1-1 16,7-1 4-16,9 0-1 0,1 1-2 0,4 1-1 15,4 1 1-15,-2 3 0 0,3 1-2 16,-3 2 1-16,2-1 3 0,0 1 0 15,-2 0-1-15,0 0 9 0,-4 2 5 16,0 0 7-16,-6 1 2 0,1-2 0 16,-7 1 5-16,-3 0-1 0,-2 0-4 15,-2 2-13-15,-2-6-1 0,-6 1-2 16,-5 2-3-16,0-2-2 0,-3 5-2 15,-1 2 0-15,-2 4 0 0,-2 5-17 16,-2 3-9-16,2 10-19 0,0 4-37 0,2-2-46 16,2 0-219-16,-2-1 279 0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27.0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84 327 62 0,'0'0'169'0,"0"0"-116"0,0 0-2 0,0 0 3 15,0 0-3-15,0 0 1 0,0 0-18 16,0 0-4-16,2 0-3 0,0 0-1 15,-2 0-7-15,6 0-8 0,1 0-2 16,5-2 7-16,3 0-5 0,4 1 0 16,2 1-3-16,2 0 2 0,2 0-4 0,-2 0-1 15,0 8-3-15,-4 2 0 0,-4 5 1 16,0 3-2-16,-7 3 0 0,-6 2-1 15,-2 3 4-15,0 0-4 0,-10 0-4 16,-5 1 2-16,-4 0 3 0,-4-1-5 16,-2-2-4-16,-1-2 2 0,-1-3-2 15,0-4 4-15,2-2-3 0,-1-2 1 16,3-2 0-16,4-3-4 0,0-4-6 15,5-2 1-15,5 0 10 0,1-1-3 16,4-10 0-16,4-1 5 0,0-3-3 0,14 1 1 16,1-1 3-16,4 5 0 0,0 0 2 15,2 4-4-15,0 2 3 0,4-2 6 16,0 4 6-16,1 0 4 0,3 1-1 15,-4 1 6-15,1 0-5 0,1 0-6 16,-4 0-4-16,-2 0-2 0,-4 5-1 16,0 0-2-16,-5-1 1 0,-1-2-1 15,-1-1-4-15,-1-1-7 0,5 0-19 16,1 0-14-16,-4-7-24 0,5-5-55 15,-9-4-175-15,1 0 210 0</inkml:trace>
  <inkml:trace contextRef="#ctx0" brushRef="#br0" timeOffset="784">641 58 6 0,'2'0'124'16,"0"0"-79"-16,2 2 20 0,-4-2-4 15,0 0-18-15,0 0 3 0,0 0-2 16,0 0-5-16,0 0 1 0,0 0 6 0,0 0-27 15,0-3 1-15,-4-1-3 0,0 4-4 16,-3-1-1-16,-3 1-2 16,-1 0 0-16,-4 0-5 0,1 5-1 15,1 2-1-15,0 3 1 0,1 0-1 0,3 1-3 16,1 1 0-16,2 1-1 0,2 1 2 15,4 1-2-15,0-1-2 0,10 3 3 16,1-2 1-16,7-1 0 0,-1 0-1 16,4-1 0-16,3 0 2 0,-1 0-2 15,6-1-1-15,-4 2 0 0,0-2 2 0,-8-2 0 16,-6 0-3-16,-3-2-2 0,-4 1 2 15,-4-1-2-15,0-3 3 0,-6 0-2 16,-7 0 5-16,1-2 0 16,-3-3-3-16,2 2 1 0,-3-2 1 0,3 0 0 15,0-2-2-15,1-4-2 0,4-3 1 16,1-2 0-16,1-1 2 0,-2-4-2 15,7 0 1-15,1 2 1 0,0-2-3 16,0 0-1-16,9 0 2 0,3 2 3 16,3 3-4-16,6-1-2 0,-4 1 5 0,6 1-2 15,-6-3-2-15,2 2-2 0,-4-1 5 16,-3 1 2-16,-1 2-2 0,-7 1 2 15,-2-2 2-15,0 4 0 16,-2-3-3-16,0 0 0 0,-2 0 3 0,-6 0-2 16,-1 1-2-16,-1 1 1 0,1 0 0 15,-1 3 0-15,1 3-3 0,-1 1-16 16,3 0-25-16,-1 4-21 0,0 4-53 15,-1 2-194-15,3-5 235 0</inkml:trace>
  <inkml:trace contextRef="#ctx0" brushRef="#br0" timeOffset="1152">1223 286 17 0,'-3'4'358'0,"-3"-4"-304"15,2 0 14-15,2 0 3 0,0 0-21 16,2 0-5-16,0 0-22 0,0 0-16 15,8 0-2-15,5 0 1 0,3-3-1 0,5 2-4 16,0 1 2-16,-2 0-4 0,0 0 1 16,0 0-2-16,2 0-22 0,-4 7-16 15,-2 2-10-15,-3 1-20 0,-9-4-65 16,-3 1-167-16</inkml:trace>
  <inkml:trace contextRef="#ctx0" brushRef="#br0" timeOffset="1332">1201 541 285 0,'9'3'126'0,"4"-1"-88"0,7-2 24 16,2 0-26-16,5 0-7 0,0-5-9 15,7-3-18-15,1 0-2 0,1-2 3 16,2 1-14-16,-2 1-15 0,-3-1-23 0,-3-2-41 15,-3-2-197-15,-2-2 149 16</inkml:trace>
  <inkml:trace contextRef="#ctx0" brushRef="#br0" timeOffset="1889">1821 153 13 0,'-4'1'-10'0,"-2"-1"274"16,2 0-197-16,-1 0 6 0,1 0-8 15,2 0-9-15,2 0-12 0,0 0-6 16,0-1-10-16,0 1-5 0,0 0-12 16,2 0 0-16,9 0 1 0,-1 0 0 15,7 0-3-15,2 0-6 0,0 0 0 0,4 0 2 16,2 3 0-16,0 2-3 0,-2 4 0 15,-1 1 0-15,-4 3 3 16,-3 2-4-16,-8 5-1 0,-5 2 3 16,-2 1 0-16,-2 2-5 0,-13 3 3 0,-6-1 1 15,-4 3-1-15,-1-1-4 0,-5-4-8 16,3 0 2-16,1-5 2 0,4-4 3 15,4-3-1-15,2-6 3 0,5-1 2 16,3-6-2-16,3 0-1 0,4 0 3 16,2-8-2-16,0 0-3 0,0-2-1 0,10-2 0 15,3-1 5-15,2 0-2 0,-1 3-1 16,3 4 3-16,-2 1 0 0,2 0-1 15,-2 5 0-15,3 0 3 16,-1 0 0-16,-2 0 1 0,4 2 1 0,0 0 3 16,2 0 2-16,0 1-4 0,0-2 0 15,-2-1-2-15,-5 0-1 0,-1 0-1 16,0 0-1-16,3 0-9 0,-3-1-16 15,-2-5-33-15,-1-2-19 0,0-4-54 16,-3 0-218-16,1-4 314 0</inkml:trace>
  <inkml:trace contextRef="#ctx0" brushRef="#br0" timeOffset="2317">2351 86 6 0,'-7'3'159'0,"-1"-2"-77"0,-2 2-50 15,1 0 24-15,-3-1-10 0,3 2 0 16,3 0-9-16,-2-1-14 0,3 0-2 15,1 0 5-15,0-2 4 0,2 0-10 0,0 1-1 16,2 0-1-16,0 2 2 0,0-1-1 16,2 0-5-16,6 3 0 0,5-4-2 15,2 0-4-15,6-1-4 0,0 0 0 16,4 0-3-16,4-1-1 0,1 0 0 15,3 0 2-15,-1 0-2 0,-5-5-3 16,-4 0-1-16,-4 2 0 0,-8 0-19 16,-3 1-2-16,-8 2-25 0,0 0-21 15,-2 0-28-15,-11-5-150 0,-4 2 68 16</inkml:trace>
  <inkml:trace contextRef="#ctx0" brushRef="#br0" timeOffset="2600">2292 176 56 0,'-2'5'369'0,"2"-3"-332"0,0 0-15 0,6 2 13 15,7-1 7-15,2 1-9 16,5 3-23-16,2-2-5 0,-1 4-4 16,0-1 1-16,4 2-5 0,-4-1 5 15,-2 2 1-15,-2 2-2 0,-5-2-1 0,-1 1 0 16,-5-1 1-16,-6 2 1 0,0 2-2 15,0-1 2-15,-9 2 1 0,-7 0-3 16,1 0 1-16,-2-3 0 0,-4 0 1 16,4-1 0-16,-6-3-1 0,6 1 0 15,-4-3 3-15,2-3-3 0,1 2 3 0,1-3 1 16,2 1-2-16,3-1-4 0,5-1 3 15,5-2-2-15,2 0-16 16,0 0-30-16,6-6-39 0,3-8-47 16,6-5-187-16</inkml:trace>
  <inkml:trace contextRef="#ctx0" brushRef="#br0" timeOffset="3012">2836 0 7 0,'-6'6'150'0,"0"0"23"15,-3 1-121-15,-3 4 14 0,1 3-1 16,-2 4-17-16,-1 3-10 0,-3 5-8 15,2 3-7-15,0 3-3 0,-1 1-5 16,7 0-3-16,1 2-10 0,8-4 1 16,0 0-3-16,0-4 2 0,12-2 0 0,7-2-2 15,5-3 2-15,3-2-1 0,2-4-1 16,5-5 0-16,0-5 0 0,1-4-1 15,-5 0 0-15,1-4 0 16,-4-9 3-16,-8 0-2 0,-6-3 0 0,-5-3 2 16,-8 1 2-16,0-2 1 0,0 3 0 15,-14 3 5-15,-3 0 1 0,0 1-3 16,-4 3-3-16,0 4-4 0,-4 5-1 15,-2 1 0-15,-1 5 1 0,-1 10-3 16,2 3-8-16,6 2-9 0,6 1-8 0,2 0-23 16,5-1-36-16,1-2-53 0,1-4-241 15,2-1 331-15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1.1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0 431 29 0,'10'-3'33'0,"-1"-2"203"0,-3-2-183 15,4-2 20-15,3-1 2 0,2 1-23 16,4-1-6-16,1 3-13 0,1 0-8 15,3 2-8-15,-1 4-3 16,0 1-4-16,-4 0-7 0,-4 11 2 0,-1 4-5 16,-8 4 4-16,-3 3-2 0,-3 5-1 15,-2 2 1-15,-5-1-1 0,-7-2 1 16,3-1-2-16,-4-2-2 0,0-2-1 15,-3-1 5-15,-3-2-1 0,-2-2-1 16,-1-2-1-16,-1 0 3 0,2-7-2 0,6-2 1 16,5-5-1-16,3 0 1 0,3 0-1 15,2-8-2-15,4-2-1 0,0-4 1 16,8-1-3-16,5-2 3 0,1 0-1 15,1 1 1-15,2-1 1 0,2 4 0 16,-2 4-2-16,0 4 3 0,1 2 0 16,1 3-3-16,-2 0 2 0,2 0 3 15,2 0 0-15,0 6 4 0,4 0-2 16,0-1 10-16,-1 1-7 0,-1 0-7 15,-4 1-2-15,-3-3 3 0,-1 0 0 0,0-2-2 16,0-2 2-16,1 0-7 0,3-2-2 16,0-6-9-16,-6-2-39 0,2 0-11 15,1-4-32-15,-3-7-75 0,-2-1-67 16</inkml:trace>
  <inkml:trace contextRef="#ctx0" brushRef="#br0" timeOffset="492">773 31 14 0,'0'0'205'0,"0"-5"-110"16,0-1-34-16,0 2-2 0,-2-1-8 16,-3 1-10-16,-5 0-8 0,0 2-12 15,-3 2-2-15,0 0 2 0,-4 0-5 16,-1 2 2-16,-4 8 2 0,-1 2-4 0,-2 4-2 15,0 1-3-15,2 5 1 0,0 2 3 16,6 1-3-16,2 1-4 0,11-4 0 16,4-2-2-16,0-4-8 0,11-1 3 15,9-6-2-15,4-4 3 0,5-3-1 16,1-2-2-16,5-3-10 0,-1-9 0 0,2-4 0 15,-3 0-4-15,-3-2 1 16,-1 0 7-16,-2 0 4 0,-8 4 3 16,-6 1-1-16,-5 6 2 0,-6 1 2 15,-2 3 0-15,0 3-1 0,-4 0 4 0,-6 0 0 16,-3 3-7-16,2 7 5 0,-1 3-1 15,4 3 3-15,3 0-6 0,-1 3 3 16,0 3-1-16,1-2 0 0,-1 3 0 16,2 0 0-16,2-1 0 0,0 0-2 15,2-4 2-15,0-5-4 0,2 0-3 0,4-2-17 16,5-1 4-16,-3-2-35 0,3-6-42 15,3-2-182-15,-1 0 48 16</inkml:trace>
  <inkml:trace contextRef="#ctx0" brushRef="#br0" timeOffset="814">1344 235 97 0,'-6'3'312'0,"-2"-1"-225"15,8-1-28-15,-2-1 26 0,2 0-23 16,2 0-29-16,8 0-16 0,5 0 0 16,8-3-5-16,0-1-7 0,6-1-4 0,-3-1 4 15,-3 2-5-15,-2 3 0 0,-4 1-2 16,-1 0-10-16,-5 0-11 0,-1 0-17 15,-7 1-36-15,-3 1-37 16,-5 3-156-16,-12-2 13 0</inkml:trace>
  <inkml:trace contextRef="#ctx0" brushRef="#br0" timeOffset="969">1304 429 113 0,'0'5'346'0,"2"-4"-323"16,11-1 7-16,6 0 15 0,0 0-12 15,8-1-13-15,3-7-14 0,5 0-6 16,1 3 1-16,6-1-16 0,2 1-16 15,3 0 24-15,-1-2-95 0,-4 1-113 16,-4-1-17-16</inkml:trace>
  <inkml:trace contextRef="#ctx0" brushRef="#br0" timeOffset="1597">2004 64 70 0,'-6'3'39'16,"2"-2"-32"-16,1 0 26 0,1 1 5 15,-4-2-5-15,0 0 5 0,2 0-8 16,1 0-9-16,1 0 9 0,0 0-14 0,-2 0-1 15,2 0 9-15,2 0 3 0,-4 0 2 16,0 0 2-16,1 0-4 0,1 0-5 16,-2 0-5-16,2 0 6 15,-2 0-4-15,0 0-1 0,1 0 3 0,1 0-2 16,0 0 0-16,0 0-3 0,0 0 1 0,0 0-2 15,0 0 0-15,0 0-2 16,-2 3-4-16,1-2 1 0,1 0 0 16,0 1-5-16,0 0 1 0,2-1-1 15,0 0 0-15,0 2-5 0,4-1 2 0,5-1 2 16,3-1-1-16,5 0-1 0,4 0 1 15,2 0-3-15,0 0 2 0,1-4-2 16,3-2-2-16,2 3 2 0,-1-4 1 16,-1 3-6-16,-4-1-3 0,-6 1-4 15,-5 3-3-15,-5-1-13 0,-3 2-11 16,-2 0-12-16,-2 0 0 0,-2 0-7 15,-11 0-41-15,-5 0-115 0,-6 1 37 16,-1 2 146-16</inkml:trace>
  <inkml:trace contextRef="#ctx0" brushRef="#br0" timeOffset="1626">2004 64 52 0</inkml:trace>
  <inkml:trace contextRef="#ctx0" brushRef="#br0" timeOffset="1845">2004 64 52 0,'-103'84'180'0,"82"-77"-16"0,2 0-113 0,9-1 28 15,5 1-21-15,3 2-17 0,2 0-11 16,0 0-13-16,9 2-5 0,8-1-2 16,-1 1-6-16,8-1 0 0,1-2-3 15,0 2 1-15,4 0-1 0,-6-1-1 0,3 1 1 16,-3-2 1-16,0-1-1 15,-8 0-2-15,-7 1 0 0,-2 0-2 16,-6 1-3-16,0 0 3 0,-2-1 0 0,-8 3 3 16,-3-3 0-16,-2 2-2 0,-1-1 1 15,1-1 1-15,0-2 1 0,0 0-3 16,-1-1 2-16,5 0-1 0,-1-3-2 15,5 1-4-15,1-2-10 0,2-1-7 16,4 0-14-16,0 0-29 0,0 0-27 0,4-6-104 16,2-4-6-16</inkml:trace>
  <inkml:trace contextRef="#ctx0" brushRef="#br0" timeOffset="2133">2378 91 205 0,'0'4'234'0,"0"-2"-193"0,0 3 13 16,-6 3 23-16,0 2-11 0,-1 4-22 15,-1 2-16-15,2 2-6 0,-1 1-5 0,-1 1-6 16,1 1 0-16,-1-1-6 0,4-1-3 16,-2 1 0-16,3-4-2 0,3-3 1 15,0-2-2-15,0-2-5 0,2-3-10 16,3-1-12-16,3-4-21 0,1-1-36 15,-3 0-46-15,4-11-276 0,-3-5 310 0</inkml:trace>
  <inkml:trace contextRef="#ctx0" brushRef="#br0" timeOffset="2577">2687 95 35 0,'2'-5'397'16,"2"-3"-348"-16,1 2-4 0,5-1 6 16,0 2 0-16,-1-1-15 15,4 1-16-15,3 1-11 0,-1 2-2 0,2 1 3 16,-2 1-3-16,1 0-2 0,-1 3-5 15,-4 6 4-15,3 2-1 0,-9 2-2 16,-3 5-1-16,-2 0 1 0,0 1 2 16,-9 2-2-16,-6-2 0 0,-4 1-1 15,-2 1 0-15,-6-1-4 0,0 1 1 0,-2-1-2 16,-3-2 5-16,7-5 0 0,2-4-1 15,8-2 0-15,6-7 2 0,1 0 0 16,4 0-1-16,2 0 0 0,2 0-2 16,0-5 2-16,0 0 1 0,8 1-4 15,-1 1 3-15,5 3 1 0,-1 0-2 16,3 0 4-16,1 0-3 0,-2 0 3 15,1 4-2-15,-1 3 0 0,2 0 0 16,-1 0-1-16,1 0-2 0,4-1 3 16,2-2-5-16,4 3-19 0,7-3-20 15,6 1 19-15,4-1-24 0,2-4-91 0,-2 0-70 16,2-2 7-16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4.8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21 318 180 0,'0'0'105'0,"0"0"-34"0,0 0 2 15,2 0-21-15,1 0-10 0,5-2-9 16,2-2-5-16,1 0 5 0,2 0-3 16,3 4-10-16,1 0-1 15,4 0-8-15,0 0 5 0,0 2-6 0,0 7-5 16,0 3-3-16,-6 2 3 0,-2 4-5 15,-3 2 0-15,-4 3 0 0,-4-1 4 16,-2 4-5-16,-2-1-3 0,-10-1-2 16,-1 0 0-16,-4-2-2 0,-2 0 2 15,-4 0 1-15,0-4 0 0,0-1 0 0,0-2 1 16,0-6 1-16,4-2 3 0,2-2-4 15,2-5-6-15,5 0-1 0,2-3 10 16,6-9 1-16,1-1-9 0,1 0 7 16,0 0 0-16,5 2 0 0,7 3-3 15,3 0 2-15,2 5 2 0,-2 1-1 16,5 2 3-16,-3 0-2 0,-2 0 1 15,2 0-2-15,2 4 4 0,0 1 5 16,2-2 4-16,2 3-3 0,-4-2 5 16,2 0-12-16,-4 0 18 0,-1-3-13 0,-3-1-7 15,-1 0-1-15,1 0-9 0,0-1-9 16,-1-8-15-16,-5 1-12 0,3-2-22 15,-4-1-41-15,-3-5-143 0,3 0 131 16</inkml:trace>
  <inkml:trace contextRef="#ctx0" brushRef="#br0" timeOffset="397">511 5 2 0,'4'0'163'0,"-2"0"-7"16,0-2-109-16,-2 1 23 0,0 0 2 15,0 1-13-15,0 0-15 0,0 0-8 16,0 0-5-16,0 0-7 0,0 8-11 15,0 4 6-15,0 5 4 0,0 3-8 16,-4 1-7-16,0 2-1 0,-4 1-2 0,7-3-2 16,-3 1-2-16,2-5 0 15,0-1 0-15,0-2-1 0,2-5-5 16,0-2-7-16,4-4-10 0,5-3-16 15,5 0-17-15,-1-4-25 0,2-11-53 0,1-1-262 16,1-3 344-16</inkml:trace>
  <inkml:trace contextRef="#ctx0" brushRef="#br0" timeOffset="720">782 18 89 0,'-2'-2'122'0,"-4"-3"38"0,3 0-116 16,-5 1 21-16,2 3-3 15,-5 1-20-15,1 0-13 0,1 2-7 16,-1 6-7-16,2 2 2 0,3 3-4 0,3 1-5 15,0 1-5-15,2 1-1 0,0 1 1 16,2-2-3-16,9-2 0 0,3-2 1 16,-1 1 1-16,2-3-2 0,2-2-2 15,1-3-1-15,-1-1 2 0,4-1-1 16,0-2 0-16,-2 0 2 0,2-9 2 0,-6-4-2 15,-3-2-1-15,-3 1 2 0,-1 0 1 16,-8-1-1-16,0 3-1 0,0 0 3 16,-6-2-2-16,-5 3 2 15,-5 3-2-15,1 1 1 0,-4 0 1 0,0 2-2 16,2 2-3-16,0-1 2 0,3 4 0 15,5 0-8-15,-1 0-22 0,2 2-15 16,1 10-21-16,1 1-52 0,4 1-224 16,2-1 251-16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36.1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29 207 12 0,'-6'4'-12'0,"0"-3"273"0,1 1-163 15,1-1-31-15,0 0 2 0,2 0-9 16,0-1-14-16,2 0-7 0,0 0-18 0,2 0-2 16,4 0 5-16,3 0-5 0,5 0-3 15,1 0-5-15,0 0-5 0,4 0-1 16,-2 0 2-16,1 0-5 0,-3 0-2 15,2 0 0-15,-2 0-1 0,-1 2-7 16,1 2-8-16,-6 0-33 0,-1 1-6 0,-4 1-9 16,-4-3-33-16,0-2-106 15,-4 0-55-15</inkml:trace>
  <inkml:trace contextRef="#ctx0" brushRef="#br0" timeOffset="183">2 437 117 0,'0'2'298'15,"0"-2"-247"-15,0 0-6 0,10 0 16 16,3 0-9-16,2 0-9 0,2-1-23 0,4-4-13 16,2 0-4-16,4-1-2 15,4-1-2-15,3 1 1 0,4 0-11 16,2 0-59-16,0-2 18 0,0 1-24 15,-5-4-396-15</inkml:trace>
  <inkml:trace contextRef="#ctx0" brushRef="#br0" timeOffset="936">613 110 137 0,'3'-5'191'0,"1"0"-133"0,-2 0 18 16,4 1-6-16,-6 2-19 0,2 0-1 15,-2 2-11-15,0-1-9 0,2 1-6 16,0 0-4-16,1 4-4 0,-3 9 5 16,2 4-5-16,-2 6-9 0,0 0-3 0,0 1-1 15,0 2-2-15,0-3 1 0,0 2-3 16,0-2 1-16,-2 2 1 0,-1-3-3 15,1-2 0-15,2-5-7 0,0-6-5 16,2-3-6-16,7-4-16 0,1-2-7 16,3 0-25-16,-1-7-41 0,3-6-226 15,0-2 183-15</inkml:trace>
  <inkml:trace contextRef="#ctx0" brushRef="#br0" timeOffset="1340">1050 93 268 0,'0'-5'106'0,"-2"0"-75"0,-6 2 24 0,2 3 0 16,-1-2-6-16,-1 2-15 15,0 0-9-15,-1 2-7 0,1 9 2 16,-3 1-6-16,-3 1 1 0,3 3-2 15,0 0 2-15,-1 1-4 0,4 1 1 0,3-2-4 16,-1 2 2-16,6 0-6 0,2-5-3 16,9 2 4-16,3-1-3 0,1-2-1 15,6 1-1-15,2-6 2 0,2-4-2 16,5-3 0-16,3 0 2 0,3 0-5 15,0-12-2-15,-1-4-4 0,-1-3-2 0,-7-1 7 16,-5 0-2-16,-8 0 2 0,-8 2 2 16,-5 1 3-16,-1 2 2 15,-3 3-3-15,-9 0 0 0,-5 0 3 16,-2 2-2-16,-6 0 2 0,0 2-4 0,1 3 1 15,-1 1 1-15,0 4-1 0,2 0-1 16,6 5 1-16,5 3 0 0,5 1-3 16,7 2 0-16,0-1-17 0,0 0-18 15,0 0-24-15,0-5-35 0,0-4-115 16,2-1-59-16</inkml:trace>
  <inkml:trace contextRef="#ctx0" brushRef="#br0" timeOffset="1852">1427 16 299 0,'-3'-4'146'0,"3"3"-109"15,0-2 14-15,0 1-1 0,9 2-5 0,4-2-13 16,5 2-17-16,-1 0-2 0,2 0 0 15,2 0-1-15,0 5-3 0,-2 3 0 16,-4-2-4-16,0 5 3 0,-3 1-2 16,-6 2 0-16,-3 5 0 0,-3 0-4 15,0 3 3-15,-9 1 0 0,-4-1-3 0,-3 1-2 16,-5 0-1-16,-3-2 2 0,-1-1-1 15,0-3-6-15,2-2-1 0,4-3 4 16,4-4-3-16,3-4 1 0,3-3-1 16,7-1 2-16,-2 0-1 0,4 0-2 15,0-3-2-15,4-4 1 0,5 0 4 16,5 1 1-16,-3-1 2 0,2 2 1 15,1 1-1-15,1 2 0 0,0 2 1 16,1 0 0-16,-3 0 1 0,2 0-1 16,1 2 2-16,1 4-1 0,-2-3-2 0,2-1 1 15,2 1 1-15,0-2-1 0,2 0 0 16,-2-1 0-16,-3 0 0 0,-5 3-3 15,1-3-20-15,-3 0-26 0,-1 0-12 16,-4 0-31-16,-1-8-124 0,-3 0-7 16</inkml:trace>
  <inkml:trace contextRef="#ctx0" brushRef="#br0" timeOffset="2164">1887 0 102 0,'4'0'223'16,"-4"1"-100"-16,0 4-105 0,0 5 25 0,-4-1 25 16,-5 6-33-16,-1 3-13 15,3 2-5-15,-3 2-2 0,2-2 3 16,1 0-9-16,5-2-3 0,0-2-4 15,2-3 1-15,0-1 0 0,6-3-4 16,5-5 2-16,2 0 2 0,3-3-3 0,-1-1 0 16,6 0 1-16,-4 0-3 0,2-3-6 15,2-1 0-15,-2 0-9 0,0 1 14 16,0-1-15-16,1 1-15 0,-3 0 14 15,-2 2 11-15,-4-1-90 0,-3 2 49 16,-8 0 9-16,0 0-310 0,0-2 293 0</inkml:trace>
  <inkml:trace contextRef="#ctx0" brushRef="#br0" timeOffset="2408">2011 108 187 0,'0'11'322'0,"-2"2"-265"0,-5 5-16 15,-1 2 23-15,2 3-8 0,3 0-28 16,1 3-16-16,0-1-5 0,-2 1-7 0,2 0 2 15,0-5-3-15,2 0-2 0,0-3-19 16,0-1-17-16,4-3-36 0,2-5-43 16,5-3-259-16,-1-4 250 0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41.5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32 338 19 0,'-2'1'301'16,"2"-1"-203"-16,0 0-50 0,0 0 18 15,0 0 2-15,4 0-24 0,6 0-14 0,5 0-2 16,2 0-7-16,2 0-8 0,4 0-4 16,0-2-4-16,0 0-4 0,-2 1 1 15,0 1-3-15,-4 0-1 0,-2 0-19 16,-5 0-15-16,-2 0-34 0,-6 3-37 15,-2 1-131-15,-8 0-28 0</inkml:trace>
  <inkml:trace contextRef="#ctx0" brushRef="#br0" timeOffset="158">0 551 269 0,'6'3'199'16,"7"-2"-189"-16,4-1 37 0,2 0-6 15,6 0-9-15,0-2-11 0,5-4-18 16,1-2-2-16,1 2-7 0,1 1-17 15,-3-2-35-15,1-2-53 0,-6-3-182 0</inkml:trace>
  <inkml:trace contextRef="#ctx0" brushRef="#br0" timeOffset="963">670 204 2 0,'-2'3'110'0,"0"-3"120"16,0 0-179-16,2 0 20 0,0 0-10 15,0 0-21-15,4 0-11 0,7 0-12 16,3-3 1-16,-1 1 1 0,4 2-7 15,0 0 0-15,0 0-3 0,3 0-2 16,-5 0 2-16,0 3-3 0,-3 7-2 0,-5 0-3 16,1 2 1-16,-4 3-1 0,-4 2 1 15,0 3-3-15,0 3 3 0,-10 2-2 16,-5 1-4-16,-4-3-2 15,0 0-2-15,-4-3-12 0,0 1-1 0,-2-1-7 16,0-2 17-16,4-3 11 0,2-6-5 16,8-5-3-16,3-3 2 0,0-1-4 15,7 0 7-15,1-2 3 0,0-6-3 16,0-3 1-16,0 1 0 0,11 0 1 15,0 0 1-15,1 3 1 0,1 2-1 0,3 1 1 16,-3 2 4-16,0 2 6 0,3 0-2 16,-1 0 2-16,0 0 5 0,2 2 2 15,2 1-9-15,6-3 2 0,2 0-3 16,-2 0 2-16,5 0-11 0,-5-3 2 15,0-2-2-15,-2 1-12 0,-6-3-30 16,-2 0-16-16,-3-4-58 0,-1-2-263 16,-1-1 323-16</inkml:trace>
  <inkml:trace contextRef="#ctx0" brushRef="#br0" timeOffset="1347">1263 125 89 0,'-7'0'230'0,"-3"0"-194"0,0 0 27 16,-3 0-4-16,-2 2-3 0,-2 7-18 15,1 2-6-15,1 2-7 0,-2 2 4 16,2 3-6-16,-1 2-4 0,3 2-1 0,2 2-6 15,3 0-5-15,6 0 4 0,2-2-8 16,0-2-1-16,11-2-2 0,7-5 3 16,3-2-3-16,0-4 0 15,5-4-1-15,1-3 0 0,2 0-4 0,-3-8 0 16,3-6-6-16,-4-3 2 0,-4-2 4 15,-2-2-1-15,-4 0 5 0,-1 1 2 16,-5-2 1-16,-5 3-1 0,-4 1 1 16,0 0 4-16,0 3 0 0,-12 1-2 15,1-1-2-15,-6 6-1 0,-6 1-1 0,2 3-2 16,-2 5-1-16,6 0-2 0,4 0-4 15,-1 13-15-15,7 1-21 0,-1-1-13 16,0-1-51-16,3-3-255 0,1-3 271 16</inkml:trace>
  <inkml:trace contextRef="#ctx0" brushRef="#br0" timeOffset="1787">1626 57 47 0,'2'2'326'15,"-2"-2"-259"-15,1 0-38 0,-1 1 31 16,0 5 14-16,0 0-29 0,-7 6-21 0,-1 4-5 16,-3 2-1-16,-3 5-3 0,1 1-3 15,0 1-5-15,-1 0-3 0,3-3-1 16,5-2 2-16,2 2-5 0,4-5-1 15,0-3 2-15,0-2 0 0,2-5-2 16,8-2 1-16,5-2 2 0,0-3 0 0,3 0-2 16,1 0 0-16,3 0 0 0,1-6-4 15,6-2-8-15,-2 1-2 0,-4 0 4 16,1 3-1-16,-1-1 4 15,2 2-1-15,0 1 6 0,5-1-5 0,-1 2 6 16,0-3-8-16,-3 3 2 0,-5 1 8 16,-5-2-15-16,-5 2 13 0,-5-1-6 15,-2 0-18-15,-4 1 14 0,0 0-26 16,0 0-16-16,-8 0-30 0,-3 0-159 16,-1 0 94-16</inkml:trace>
  <inkml:trace contextRef="#ctx0" brushRef="#br0" timeOffset="2083">1813 175 421 0,'2'3'157'0,"-2"4"-138"16,0 1 33-16,0 4 16 0,-4 3-26 15,0 2-18-15,-2 3-9 16,1 3-8-16,-3-1-4 0,0 1 1 0,3-1-3 16,1 4-1-16,-4-3-1 0,0-1 1 15,5-3-3-15,-1-3-9 0,4-6-4 16,0-2-9-16,2-6-10 0,7-2-22 15,3 0-23-15,-3-3-71 0,5-8-212 16,-1-4 316-16</inkml:trace>
  <inkml:trace contextRef="#ctx0" brushRef="#br0" timeOffset="2655">2290 100 11 0,'0'-4'100'16,"0"-4"169"-16,0-1-220 0,-4 0 17 15,-4 1-4-15,1 2-20 0,-7 0-13 16,1 0-3-16,-4 5-6 0,-2-1-7 15,0 2 6-15,-1 0-1 0,3 5 3 16,-2 3-1-16,4 1-3 0,2 0-4 16,1 2-6-16,5 0-1 0,1 3-3 15,6 2-1-15,0 0-2 0,0 1 1 16,7 2-2-16,3-2 1 0,3 0 1 0,-1 2-2 15,3-1-2-15,-4 0-2 0,1 0 1 16,-4-1 3-16,1 1-5 0,-1-2 6 16,-1-3 0-16,-3 3-2 0,0-4 2 15,-2 1 0-15,-2-2 0 0,0-3-2 16,0 0-1-16,-4-2 0 0,-5 0-1 0,-3-1-2 15,1 1-1-15,-5 0-5 16,3-2 0-16,-2-2-4 0,7 1 6 16,1-3 8-16,5 0 3 0,-2 0-1 15,2 0 0-15,2 0 1 0,0-8-1 16,4 1-1-16,5-3 0 0,3-2 1 0,3-1 1 15,-2-1-1-15,3-2-2 0,1-4 2 16,-2-2 0-16,0 0 0 0,-1-3-1 16,-1-2 1-16,-2-2 1 0,1-5-1 15,-1 0 0-15,-3-1 3 0,0 4 1 16,-5 4-4-16,-1 4 1 0,-2 5 0 0,0 4 0 15,-5 7-2-15,-3 3-4 16,-3 3-8-16,1 1-21 0,2 2-33 16,1 4-42-16,-3 2-176 0,3-1 127 15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14:40.5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0 287 192 0,'0'0'97'15,"0"0"-47"-15,0-1 14 0,0-3-17 16,0 1-2-16,0 0-8 0,0-3-11 15,0 2-8-15,6-1 4 0,3 1-1 16,3 0-3-16,1 0-1 0,6 2 2 0,0-2-4 16,2 2 2-16,4 2-5 0,-2 0 0 15,0 0-2-15,-2 4-2 0,-4 5-7 16,-2 3 1-16,-1 5 1 0,-5 1-1 15,-3 4-2-15,-4 0 1 0,-2-1 2 16,0 1-2-16,-13-2-1 0,1 1-4 16,-5 0 2-16,-2-3-3 0,-2 0 1 15,-4-1-1-15,2-3 1 0,2-2 1 16,2-5 0-16,4-1-1 0,1-5 1 15,3-1 2-15,7 0-8 0,-1-1 2 0,5-7 5 16,0-2-4-16,0-1 3 0,0-1 1 16,7-1 0-16,3 1 1 0,1 3-3 15,1 2 3-15,3 3 2 0,0 4-2 16,2 0-2-16,-1 0 1 0,3 6 2 15,-2 1 0-15,6 4-1 0,-2-1 1 16,2 0 1-16,3-1 0 0,1-1 4 16,0-2 7-16,-6-2-8 0,-2-1-3 15,-4-1-2-15,0-2-1 0,1 0-5 16,-1 0-12-16,4-8-38 0,0-2-21 0,-4-5-15 15,4 1-103-15,-1-3-18 0</inkml:trace>
  <inkml:trace contextRef="#ctx0" brushRef="#br0" timeOffset="398">655 40 9 0,'3'-3'269'0,"-3"-2"-173"0,0 2-45 15,0 1 23-15,0 0-8 0,0 2-22 0,2 0-9 16,2 0-18-16,-2 0 3 0,4 6 5 15,-4 8-5-15,-2 1-7 0,0 6-3 16,0 0-7-16,0 3 2 0,0 1-1 16,-8-1-4-16,4-1 1 0,0-4 0 15,1-2 0-15,-1-4-3 0,0-2-9 0,0-2-4 16,4-3-13-16,0-3-28 15,0-3-29-15,0 0-44 0,0-9-253 0,2-4 341 16</inkml:trace>
  <inkml:trace contextRef="#ctx0" brushRef="#br0" timeOffset="589">891 0 462 0,'0'6'31'0,"0"4"21"0,0 5 14 16,0 3-20-16,-2 1-22 0,0-1-12 15,1 4-10-15,-3-1 1 16,2 3-4-16,0 0-2 0,2-4-17 0,0 0 6 16,0-3-43-16,0-4-50 0,0-4-128 15,4-3-17-15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0.7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3 306 1 0,'4'-5'9'0,"-2"-1"110"0,0 0-80 16,-2 2-22-16,0 0 7 0,0 1-2 15,0 0-6-15,0 1-10 0,0-1-8 16,0 0-1-16,0 1-1 0,2 0-2 16,0-1 0-16,0 1 3 0,0 1-2 15,-1 0 5-15,-1 0-4 0,4 1 0 16,-2 0-7-16,0 0-16 0,2 0-22 15,0 0 1-15,-4 0 19 0,2 0 16 0,0 1 11 16,-2 1 7-16,0-2 19 0,0 2 12 16,0-2 24-16,0 0 15 0,0 0 1 15,0 0-13-15,0 0-24 0,0 0-6 16,-2 0 6-16,2 0-9 0,0 0-3 15,0 0-3-15,0 0 0 0,0 0-3 16,0 0-3-16,0 0-2 0,0 0-6 16,0 0 0-16,0 10-5 0,-2 8-3 15,0 7 8-15,0 4-3 0,0 3-3 16,2 4-2-16,0 3 2 0,0 2-1 0,0 0 0 15,0 1 1-15,0-2 0 0,0-4-2 16,0-2 2-16,0-4-3 0,4-4 0 16,-2-4-1-16,-2-5 1 0,0-5-2 15,0-6 4-15,0-3-2 0,0-2 1 16,0-1 1-16,0 0 7 0,0-9-3 15,-8-8-6-15,2-8 0 0,3-5 1 16,-1-4-1-16,0-5-1 0,2-5-1 16,0-7 1-16,-2-6 1 0,4-7-2 15,-3 1 0-15,3-2 0 0,0 6 2 0,0 7-2 16,5 7 0-16,7 7 1 0,1 8 1 15,2 4-2-15,2 7-1 0,4 3 4 16,0 6-2-16,2 6-1 0,0 4-2 16,0 0 1-16,-2 8 2 0,0 6-1 15,-6 6-1-15,-3 1 2 0,-3 4-1 0,-5-2-3 16,-4 2-2-16,0 1 5 15,-11 1 1-15,-6 2 0 0,-3-1-2 16,1 1 3-16,0-2 0 0,-2-5-1 16,6-2-1-16,0-3 2 0,3-5-1 0,7-1 0 15,3-4-1-15,0-2 0 0,2-1-2 16,0 0 0-16,2-1-6 0,7 0 2 15,1-2 1-15,5-1 1 0,0 0-2 16,6 0 3-16,2 0-2 0,0 0 2 16,4 0-2-16,-2 0 5 0,1 2 1 0,-1 1-3 15,-4 0-12-15,-2 4 12 0,-2-1-2 16,-3 1-1-16,-5 1 5 15,-1-1 0-15,-6 4 0 0,-2 2 0 16,0 0 0-16,0 1 3 0,-2-1 0 0,-4-1-1 16,-1-1 0-16,-3-1 2 0,2-1 4 15,-3 1 0-15,0-2 2 0,-5 1 1 16,1-2 1-16,-2 1 1 0,-2 0-1 15,0-4 2-15,1 2-4 0,1-1-3 16,0 0-1-16,6 0-1 0,-1-1-1 16,5-1-3-16,3 0-1 0,2-1 0 0,2 2 1 15,0 1-7-15,0-1 0 0,9 3-11 16,-1-4-7-16,5 1-17 15,1 0-15-15,-1-2-16 0,-3-2-65 16,1 0-228-16</inkml:trace>
  <inkml:trace contextRef="#ctx0" brushRef="#br0" timeOffset="414">604 456 42 0,'4'-1'-13'0,"-4"1"231"0,0-3-148 0,0 3-14 16,0 0 12-16,0 0-17 0,0 0-8 16,2 0-12-16,0 0-5 0,2 0-1 15,-4 3-2-15,4 7 10 0,-4 1-8 16,0 0-6-16,0 3 0 0,0 1-3 15,0-2-1-15,-2 1-6 0,0 0-1 16,0-1-5-16,-2-2 2 0,2 0-4 16,2-3 1-16,0-1 0 0,0-4-2 15,0 0-1-15,0-1 0 0,0-1-1 16,0-1-11-16,4 0-6 0,2 0-3 0,-1-6-13 15,3-6-14-15,-2 1-12 0,1-3 3 16,-1-2 0-16,0-1-28 0,2-1-87 16,-5-1-34-16</inkml:trace>
  <inkml:trace contextRef="#ctx0" brushRef="#br0" timeOffset="772">814 362 23 0,'6'0'217'0,"-4"0"-94"16,-2 0-85-16,0 0 16 0,0 0-8 15,2 3-6-15,2 7-3 0,-2 3-7 0,-2 3-6 16,0 2 0-16,0 2-7 0,0 2-4 15,-2-3 0-15,0-2-2 0,2-1 0 16,0-3-9-16,0-4 1 0,0-3-2 16,4 1-1-16,1-6 1 0,3-1 1 15,3 0 0-15,7-13 1 0,3-3-3 16,3-3 1-16,-1-1-15 0,0 4 6 15,-6 0 5-15,6 3-7 0,-9 6 5 16,-3 1 2-16,-1 3-5 0,-7 2 6 16,-1 1-1-16,-2 0 0 0,2 0 1 15,-2 4 3-15,0 4 0 0,0 2 0 0,0 2 4 16,2 2 2-16,-2 0 0 0,0 1 1 15,0 0-2-15,0 0-4 0,0-1 0 16,2 1-2-16,2-2 1 16,0-1-1-16,3-1-1 0,1-3-4 0,3-2-6 15,3-4-2-15,5-2-15 0,0 0-16 0,2 0-2 16,4-12-56-16,-2 2 37 15,-4-4-81-15,0-2-109 0</inkml:trace>
  <inkml:trace contextRef="#ctx0" brushRef="#br0" timeOffset="1465">1368 417 15 0,'0'-1'-1'16,"0"-3"200"-16,0-1-119 0,-4 2-32 16,-2-1 12-16,0 2-13 0,1 1-15 0,-1-2 1 15,0 2-4-15,-1 1-6 0,-1 0 0 16,0 0-2-16,-1 1 4 15,-1 5-5-15,-1 5-1 0,1 4 3 16,-3 1-4-16,1 3-1 0,-1 4-1 0,2-2-1 16,1 0-2-16,4-3-7 0,4-1-3 15,2-4-1-15,0-1-1 0,6-6-1 16,6-4-1-16,1-2 3 0,8-1-2 15,-2-13 1-15,4-7-4 0,0 2-3 16,2-4 0-16,-4 1-5 0,0 4 3 0,-4 2-1 16,-4 2-3-16,-5 6 8 0,-2 2-1 15,-6 3 2-15,0 3 3 16,0 0-1-16,0 0-1 0,-6 7 0 15,-2 7 1-15,1 1-1 0,1 4 1 0,2 0 1 16,2 0 0-16,2 0 0 0,0-2 1 16,0-2 3-16,2-4 3 0,8-4-8 15,5-4 1-15,2-3 1 0,2 0 1 16,2-7-4-16,0-5 4 0,2-2 0 15,-6 0-2-15,0 0 0 0,0 0 0 16,-1-1 1-16,-1 0 0 0,-2 2-1 0,-3 1 1 16,-1 2 3-16,-3 2-1 0,0 4 1 15,-4 1-2-15,0 3 2 16,0 0-3-16,-1 0-1 0,1 0 0 15,-2 12 1-15,0 2 2 0,0 2-2 0,0 2-1 16,0 2 1-16,0-1 0 0,0-2-2 16,0-1 5-16,0-4-2 0,0-3-1 15,0-3-1-15,0-2 0 0,0-3 1 16,2-1-1-16,2 0 0 0,0-5 6 15,2-9-4-15,-1-2-2 0,3-4 0 0,0-1-1 16,-1 2 2-16,1 2-1 0,-2 4-2 16,-1 3 2-16,1 3 1 0,-2 2-1 15,2 4-1-15,-1 1-1 16,-1 0 3-16,4 2-1 0,-4 5-1 0,3 3 1 15,1-2 1-15,-2 4 0 0,1-3-2 16,1 0 0-16,-2 2 2 0,1-2-1 16,-1-2-4-16,2-1 2 0,-3-2-17 15,-1-1-1-15,0-1 0 0,-2-2-29 16,4 0-28-16,-6 0-21 0,0-11-114 0</inkml:trace>
  <inkml:trace contextRef="#ctx0" brushRef="#br0" timeOffset="1657">1860 457 33 0,'2'8'388'0,"-2"-1"-336"0,0 3 6 16,2-3 21-16,3 2-27 0,5 0-17 15,1 0-13-15,1-2-2 0,-1 1-4 0,5-1-12 16,-1-4-1-16,2 2 3 0,2-5-12 15,-2 0-11-15,2 0 11 0,2-3-54 16,-5-4-30-16,5-2 0 0,2-9-49 16,-4 3-20-16</inkml:trace>
  <inkml:trace contextRef="#ctx0" brushRef="#br0" timeOffset="1845">2207 407 105 0,'-4'5'269'16,"-3"3"-225"-16,-3 5 10 0,-3 3 13 0,-2 7-5 15,-1 2-12-15,-1 4-10 0,2 3-9 16,0 2-7-16,5 0-8 0,-1-1-3 15,3-2-11-15,0 0 2 0,3-3-2 16,3-3 1-16,2 1-5 0,0 0 0 16,7-5-8-16,3 1 7 0,5-5-56 0,4-10-44 15,2-1 68-15,2-6-359 16,4 0 216-16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6.5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0 36 0,'0'3'5'15,"0"-3"-1"-15,0 4 28 0,-2-4 34 16,0 2 38-16,2-2-64 0,-1 1-4 0,-1-1 7 15,2 0-6-15,-2 0-4 16,2 0-3-16,0 0-1 0,0 0 4 16,0 0-4-16,-2 0-3 0,0 0-2 15,0 0-3-15,-2 0 0 0,0 0-4 0,-1 0-5 16,-3 0 3-16,4 2-4 0,0-1 2 15,1-1-3-15,3 0-1 0,-2 1 0 16,2 0-2-16,0 0-2 0,0 1-1 16,0 0-4-16,0 0 1 0,7 4 0 15,7-2 0-15,3-1 3 0,10 0 0 0,3-3-2 16,6 0-1-16,6 0-2 0,4 0 3 15,0-1-2-15,4-4-1 16,-3 2 3-16,1-3-1 0,-2 2-1 16,-10-2-1-16,-7 2 2 0,-8 1 1 0,-10 0-3 15,-7 3 0-15,-2 0 2 0,-2 0 0 16,0 0 0-16,0 0 3 0,0 0 1 15,0 0-2-15,-6 0-3 0,0 0-1 16,1 0 2-16,-3 0-1 0,0 4-1 16,1-2 1-16,1 3 1 0,-2 0-1 15,3-2-1-15,1 0 1 0,-2 0 0 0,4-1-5 16,2 0-10-16,0 1-14 0,0 2-17 15,0-2-32-15,2-1-44 16,-2-2-307-16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3.6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273 419 2 0,'0'0'178'0,"2"0"-122"0,-2 0-14 15,0 0 8-15,0 0-3 0,0 0-7 16,0 0-9-16,0 0-5 0,0 0 3 0,0 0-2 15,0-2-10-15,0-1-1 0,0 1 2 16,0-1 1-16,0-1-3 0,0 2-1 16,-4-4-1-16,-2 2-3 0,-1 1 0 15,-1-4-1-15,-2 1 0 16,-1 1-1-16,0 0-2 0,-5 2 3 0,-1 0-4 15,-2 3-1-15,-2 0 2 0,-2 3 0 16,2 7 3-16,2 3-7 0,-2 3 3 16,4 0 1-16,2 5-1 0,3 2-4 15,3 3-1-15,5 3 1 0,2 1-1 16,2-1-1-16,2 2-1 0,7-4 2 0,7-1-1 15,1-2 0-15,4-4-1 0,0-5 2 16,2-6-2-16,2-3 1 0,1-6-2 16,3 0 2-16,-2-10-2 0,3-6 2 15,-3-5-1-15,0-3 1 0,-6-3 1 16,1-4-3-16,-4-2 2 0,-1 0 2 15,0-1-2-15,-6-2 0 0,-5 0 0 16,-2-1 0-16,-2-3 1 0,2-7 1 16,-4-4-4-16,0-5 2 0,0-1 1 15,0 7-3-15,0 6 2 0,0 13 1 0,0 13 0 16,0 8-2-16,0 4 1 0,0 6 1 15,0 0-1-15,0 8-2 0,0 12 4 16,0 5 2-16,0 6-5 0,0 4 2 16,0 5 0-16,0 2 0 0,0 2 0 15,0 2-1-15,0 4 1 0,0-3 0 16,0 1 3-16,0-1 1 0,0-5-2 15,0-3 0-15,0-7 3 0,0-4-8 16,0-7 2-16,5-3 2 0,1-5-3 16,0-7 0-16,3-5 3 0,3-1-8 0,1 0-3 15,4-4-8-15,2-9-10 0,2-3-9 16,-1-2-36-16,0-5-27 0,-6 3-56 15,-1-2-208-15</inkml:trace>
  <inkml:trace contextRef="#ctx0" brushRef="#br0" timeOffset="668">712 435 2 0,'0'0'385'16,"0"0"-325"-16,-4 7-20 0,-6 2 10 0,1 3-6 16,-3 1-6-16,5 1-14 0,-1 2-14 15,1 1-3-15,3 1-6 0,4 1-1 16,0 0 2-16,0-2-1 0,2-2-2 15,7 2 0-15,6-4 0 0,3-4 0 16,5-1-8-16,1-3-12 0,3-4 6 0,2-1-1 16,1 0-7-16,3-3-8 0,-5-8 25 15,3-4-7-15,-3-1-13 16,-3-5 19-16,0 0 9 0,-4-2-2 15,-6 1 5-15,-3 0 4 0,-7 1 8 16,-5 1-4-16,0 4 1 0,0 3 5 0,-13 4 5 16,-4 3 1-16,0 3 0 0,0 3-8 15,1 0-5-15,1 8-1 0,0 4-6 16,3 3-1-16,1 2-1 0,-1 1-2 15,5 0-1-15,1 0 0 0,6-2 0 16,0-4 0-16,4-1-2 0,4 1 0 0,3-5 1 16,-2-3 1-16,3-1-3 0,-1-3 0 15,-3 0 4-15,3 0-1 16,1-8 0-16,-3-1 0 0,-1 0 2 15,0 2 0-15,-3-2-2 0,1 3 0 0,-2 2 2 16,-4-1 1-16,0 3-4 0,0 1 5 16,0 1-1-16,0 0-3 0,2 0 0 15,-2 11 2-15,0 2-1 0,2 3-1 16,2 4 0-16,1 2-1 0,5 1 1 15,-1 5-2-15,3 4 0 0,-1-3-10 0,5-2 13 16,-5 1-1-16,0-3-7 0,-1 3 6 16,-2-2 3-16,-6-4 9 0,-2-4-14 15,0-4 3-15,0 0 3 16,-2 0-2-16,-6-3 0 0,0-6 0 0,-3 1 9 15,0-5 4-15,-5-1-2 0,-1 0 8 16,2 0-1-16,-4 0-6 0,0-6-3 16,0 0-1-16,-1-1-3 0,1-1-2 15,4 1-2-15,2-1-1 0,1-1 0 16,5 3-1-16,-1-1-1 0,4 4 1 0,2 0 0 15,2 3-6-15,0 0-8 0,0 0-11 16,6 0 1-16,4 0-10 0,3 0-22 16,4-3-34-16,-4-5-18 0,3-7-252 15,-3-4 271-15</inkml:trace>
  <inkml:trace contextRef="#ctx0" brushRef="#br0" timeOffset="965">1362 385 107 0,'0'0'270'0,"0"-4"-207"0,0 4-31 0,0 0 19 15,0 0 9-15,4 0-11 0,-2 2-23 16,-2 5 2-16,2 3 0 0,-2 2-4 15,0 5-3-15,0 1-3 0,-2 2-6 16,-4 1-3-16,-1 0-4 0,3-1-2 16,-2 0-1-16,2 0-3 0,4 1 2 15,0-1 0-15,0 0-1 0,0-2-3 0,0-1-2 16,4-2-1-16,4-4-5 0,1-3-24 15,-3-3 10-15,6-5-18 0,-3 0-16 16,3-5-8-16,3-8-26 0,-6-4-129 16,-1-4-18-16</inkml:trace>
  <inkml:trace contextRef="#ctx0" brushRef="#br0" timeOffset="1513">1637 0 6 0,'2'0'101'0,"2"0"40"0,-4 0-116 15,2 0 22-15,-2 0 13 16,0 0-13-16,0 0-15 0,2 0-6 15,-2 0-2-15,0 0 2 0,2 2 1 16,0 0 5-16,1 3-7 0,-3 1 0 0,2-1-6 16,0 4-3-16,0 0 0 0,-2 1-3 15,0 2-1-15,0 2 0 0,0 0-3 16,0 4-4-16,0 1-3 0,0 2 4 15,0 3-1-15,-4 2 0 0,0 1 1 16,1 1 3-16,1 1 0 0,2 0-3 0,0 0 2 16,0-1-2-16,0-2-4 0,0 1 2 15,4-1 0-15,-1-2-1 16,-1-3 1-16,2-2-4 0,-2-2 0 15,2-7 3-15,0-2-3 0,-2-4 0 0,-2-2 0 16,3-2 1-16,-1 0 0 0,0-9-4 16,4-10-1-16,-2-2-5 0,3-3-4 15,1-2 0-15,0-2 0 0,1-2-5 16,-1 2 2-16,1 2-3 0,-1 8 2 15,-4 5 7-15,2 5 5 0,-5 7 2 0,5 1 1 16,-2 0 3-16,2 1 0 0,-2 9 2 16,3 1 0-16,1 0 2 0,3 0-6 15,1-3 3-15,5 0-4 16,2-3 4-16,4-3-3 0,2-1 1 0,-2-1 0 15,-4 0 0-15,-4 0-16 0,0 0-34 16,-7 0 39-16,1-2-80 0,-7-3-35 16,-2 0-37-16</inkml:trace>
  <inkml:trace contextRef="#ctx0" brushRef="#br0" timeOffset="1750">1341 62 631 0,'6'-8'46'0,"0"2"-44"0,-4 1-1 15,2 1 0-15,-4 3-3 0,2 1-5 16,3 0-46-16,7 5-9 0,-5 3-13 16,1 3-259-16</inkml:trace>
  <inkml:trace contextRef="#ctx0" brushRef="#br0" timeOffset="4495">1319 944 14 0,'0'1'5'0,"1"1"6"16,1-2-3-16,-2 0 117 0,0 0-68 15,0 0-48-15,0 1 20 0,0 1 16 16,0-2-6-16,0 1-13 0,0-1 0 16,0 0 7-16,0 0-2 0,0 0-8 0,0 0-1 15,0 0 4-15,0 0-6 0,0 0-4 16,0 0-3-16,0 0 7 0,0 0-6 15,0 0-4-15,0 0 1 16,0 0 1-16,0 3-2 0,0-3 1 0,0 2-3 16,0-2-3-16,0 1 2 0,-2-1 4 15,1 0-5-15,1 1 2 0,0-1 5 16,0 0-7-16,0 0-1 0,0 0-4 15,9 0-2-15,4 1 5 0,10 0 0 16,6-1 0-16,3 0-3 0,5 0 1 0,5-5 0 16,0 0 1-16,2-1-2 0,-2 1 0 15,-2 2-1-15,-2-2 2 0,0 2 0 16,-4 0-2-16,-3 2-1 0,-8-1 2 15,-6 2 0-15,-2-1-1 0,-5 1 0 16,-7 0-1-16,-3 0 2 0,0 0-1 16,0 0 1-16,0 0 4 0,0 0 0 15,0 0-3-15,0 0 3 0,0 0-3 16,0 0-1-16,0 0-2 0,0 0 1 15,0 0 1-15,0 0-2 0,-3 0-7 0,-3 0-4 16,0 4-4-16,-1 1-8 0,1 1-5 16,4-1-12-16,-2 1-17 0,2-3-25 15,-4-2-77-15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9.1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14 104 0,'-4'1'1'0,"0"-1"201"0,2 0-134 0,1 0-18 16,1 0 11-16,0 0-13 0,0 0-10 15,0 0-10-15,3 0-8 0,7 0-1 16,5 0 12-16,4 0-8 0,2 0-8 15,0 0-1-15,4 0-1 0,-4 0-1 16,2 0-7-16,-6-1-2 0,-4-1 1 16,1-1-2-16,-3 0-2 0,-1 1 1 15,3-1-2-15,-3 2-5 0,-3 1-7 16,3 0-9-16,-1 0-10 0,-1 0-17 15,2 1-15-15,-7 5 1 0,1-1-38 0,-4-1-126 16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59.3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3 241 0,'-2'1'256'0,"2"1"-220"15,0-2-2-15,4 0 10 0,7 0-7 16,8 0-18-16,6 0-12 0,2 0-3 0,1-3-3 15,3 2-6-15,3-1-16 0,4 2-14 16,10 0-31-16,2 0-24 0,3 0-202 16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3:00.9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13 270 35 0,'0'-3'89'0,"0"1"61"16,2-1-92-16,-2 0 1 0,0 2-3 16,1 1-12-16,-1 0-10 0,0 0-13 15,0 0-3-15,0 3 1 0,2 6 2 16,2 6 3-16,-2 3-3 0,0 4-9 15,0 5 1-15,0 3-5 0,0 4-1 16,-2-1 0-16,0 5-2 0,0-1-2 16,0 1 0-16,2 0 0 0,-2-2-2 15,2-4-1-15,-1-3 8 0,1-4-4 16,-2-8-1-16,0 0-2 0,0-4 0 0,0-5 0 15,0-3 2-15,0-4 0 0,0-1 2 16,0 0 9-16,0 0-1 0,0-5-8 16,-3-5-4-16,-1-3 2 0,-2-4-3 15,4 1 0-15,-4-7 0 0,4 0 0 16,1-6 2-16,-5-2-1 0,4-4 0 0,-2-3 2 15,2-3 2-15,2-2-6 16,0 2 2-16,0 1 1 0,4 4 2 16,2 1-1-16,3 1-3 0,3 4 2 15,3 0 0-15,0 6-2 0,2 3 0 0,2 2 0 16,2 3 3-16,2 2-2 0,0 1 0 15,6 4 3-15,0 4-1 0,-1 5 0 16,-1 0-1-16,1 11-1 0,-7 8 0 16,0 3-1-16,-5 4-1 0,-7 4 1 15,-3 0 2-15,-4 3-1 0,-2-2-2 0,-8-1 2 16,-5 0 0-16,-2-3-2 0,-4 0 0 15,-4-1 1-15,-2-1 1 16,-2-3-1-16,0-4 0 0,1-1 1 16,1-5 1-16,4-4-2 0,8-3 0 0,3-5 1 15,6 0-2-15,-2 0 1 0,5 0 1 16,1 0 1-16,0 0-2 0,9-1-3 15,6-1 3-15,4-1-2 0,6 3 4 16,2 0-5-16,-2 0 1 0,7 0 0 16,-3 3-1-16,5 0 0 0,-1 4-2 0,-3 1 2 15,-1 0 1-15,-4 2 1 0,-6 0-6 16,-6 2 5-16,-3-1-2 0,-5 1 0 15,-3-1 2-15,-2 0 1 16,0 1 2-16,0-3-1 0,-6 1-1 0,-3 0 3 16,-3-1-1-16,-1 0 0 0,-2 0-1 15,-2-1 2-15,-2 0 1 0,0-1 3 16,-2 0-1-16,-2-1 0 0,-2 1 2 15,-2 0-6-15,4-2 1 0,4-1 0 16,0 0-1-16,8-1-1 0,-1-1-1 16,8 0 1-16,1 1 0 0,1 1-7 0,2 0-7 15,0 2-3-15,3 0-11 0,7 0-16 16,3-2-29-16,6-4-19 0,-3 0-96 15</inkml:trace>
  <inkml:trace contextRef="#ctx0" brushRef="#br0" timeOffset="393">803 471 36 0,'5'-1'270'0,"-3"-5"-204"15,-2 2-26-15,4-1 25 0,-2 2-3 16,-2 3-7-16,2-1-19 0,-2 1-4 15,0 0-1-15,2 0-7 0,0 3-12 0,-2 7 5 16,0 3 2-16,0 3-2 0,0 0-4 16,-4 5-3-16,-2 0 0 0,0 2 1 15,1 0-7-15,-1-1 1 0,2 0-1 16,0-2 1-16,2-1-2 0,0-2-2 15,2-1 0-15,0-2 1 0,0-1-2 16,0-3-1-16,0-4 1 0,4-3 1 16,0-1-6-16,2-2-4 0,5 0-3 15,-1-2-7-15,3-7-10 0,-1-3-12 16,1-1-14-16,-3-3-34 0,-1-6-36 0,1 0-276 15</inkml:trace>
  <inkml:trace contextRef="#ctx0" brushRef="#br0" timeOffset="804">1262 13 59 0,'0'-6'119'0,"6"2"64"0,-6 1-122 16,0 3-4-16,0 0 7 0,0 0-4 16,0 0-14-16,0 0-21 0,0 0-2 15,0 3 0-15,-6 10-7 0,3 6 2 16,-1 2-3-16,4 2-1 0,-2 3 0 0,0 2-5 15,0 3 1-15,-2 2 0 16,4 2-5-16,-4 1-2 0,1 2 1 16,-1-3-1-16,0-2 0 0,-2 1-1 15,1-2 0-15,1-1 1 0,0-3-1 0,2 0-1 16,2-2-1-16,0-1 1 0,0-3 0 15,0-3-1-15,0 0 0 0,0-3 0 16,4-2 2-16,-2-2-4 0,0-3 2 16,1-3 0-16,-1-2 0 0,-2-3-6 15,4-1-1-15,0 0-6 0,0 0-3 0,2-5-9 16,1-6-9-16,1-1-13 0,-1-2-16 15,5-1-11-15,-4-4-17 16,-3-2-200-16,-1-2 102 0</inkml:trace>
  <inkml:trace contextRef="#ctx0" brushRef="#br0" timeOffset="1029">1270 425 119 0,'0'-3'284'16,"6"-1"-223"-16,0 0-25 0,5-1 29 15,0 2-3-15,8 0-13 16,2-3-14-16,2 2-15 0,4 2-5 0,-4 0-7 16,-2 0-3-16,-4 2-4 0,-2 0 0 15,-1 0-1-15,-5 0-6 0,1 0-8 16,-3 3-15-16,-1 0-22 0,2 0-24 15,-1-2-7-15,-1-1-58 0,-4 0-135 16</inkml:trace>
  <inkml:trace contextRef="#ctx0" brushRef="#br0" timeOffset="1542">873 225 168 0,'0'0'256'0,"0"0"-161"0,0 1-16 15,0 2 2-15,0-2-32 0,0 2-21 16,0 0-20-16,0 2-8 0,0 0 0 16,0 4-1-16,4 0-17 0,9 0-29 15,3-5-59-15,-1-4-138 0</inkml:trace>
  <inkml:trace contextRef="#ctx0" brushRef="#br0" timeOffset="2238">270 1080 70 0,'0'0'-3'16,"0"0"206"-16,0-2-113 0,2 2-38 16,4-1 2-16,1 1-21 0,9 0 3 15,7 0 1-15,7 0-12 0,6 0-2 0,10 0-2 16,10 0-1-16,8 0-10 0,13 0-4 15,9 0-1-15,7-4-3 0,4-3-1 16,-3 0-1-16,-4-1 0 0,-12 0-6 16,-8 0-1-16,-10 1-16 0,-11-3-15 15,-11 2-5-15,-13 2 3 0,-10 1 8 16,-11 3-12-16,-4 2 10 0,-5 0-8 15,-11 0-81-15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2:52.07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17 24 117 0,'0'0'19'0,"0"0"-2"0,0 1 14 16,0 0-4-16,0-1-1 0,0 0 5 15,0 0-8-15,-2 0-3 0,2 0-1 16,-1 0-1-16,-3 0-2 0,2 0-3 15,2 0-3-15,0 0 1 0,0 0-1 0,0 0-4 16,0 0 9-16,-2 0-3 0,2 0 0 16,-2 0-1-16,0 0-1 15,2 0 3-15,0 0-4 0,-2 0 5 16,2 0-1-16,0 0 3 0,0 0-5 0,0-1 4 15,0 1 1-15,0 0 0 0,0 0-1 16,0 0-4-16,0 0 1 0,0-1 0 16,0 1-8-16,0 0-1 0,2 0-1 15,6-1-1-15,5 0 2 0,2 0-3 16,3-1 0-16,1 2 3 0,0 0-3 15,4-2 0-15,-1 0 1 0,3 2 1 0,0-1-2 16,0 1 0-16,2 0 1 0,-1-1 0 16,-1 1 0-16,0 0-1 15,-2 0 1-15,2 0 0 0,-2 0-1 0,-1 0 0 16,-1 0 1-16,0 0-1 0,2 0 1 15,-4 0-2-15,2 0 2 0,-2 0 0 16,1 0-1-16,-3 0 0 0,2 0-2 16,-2 0 4-16,-2 0-3 0,-1 0 0 15,1 0 2-15,0 0 0 0,-2 0-2 16,1 0 1-16,-1 0 1 0,1 0 0 0,-3 2-2 15,2 0-1-15,-1 2 4 0,-1-2-2 16,1 1 0-16,1-2-1 0,2 2 1 16,-1-1 2-16,-3 0-3 15,2 0 1-15,1 0 1 0,-1 0-1 0,2 2 0 16,1-1-1-16,1-1 2 0,-2 1 0 15,2-2-2-15,-1 0 1 0,-1 2 1 16,2-3-1-16,-2 2 0 0,2-1-1 16,-1 2 2-16,-3-2 0 0,-3 1-2 15,-3 1 0-15,-3-3 2 0,0 0-1 0,-2 0 0 16,0 0-1-16,0 0 2 0,1 0-1 15,3 1-1-15,2 1 1 0,3-1 1 16,5 1 0-16,3-1-2 0,2-1 1 16,1 3 1-16,-1-1 0 0,-1-1-2 15,2 3 0-15,-2-3 3 0,2 1-3 16,-2-2 1-16,-1 2-1 0,-4-2 2 15,-2 0 0-15,4 1-3 0,-1 0 3 16,-3 1-1-16,0 1 1 0,-1-1-2 16,-1 0 0-16,5 1 3 0,-5-2-2 0,6 1-1 15,-2-2 1-15,3 0 1 0,3 0-1 16,0 0 0-16,3 0-1 0,-3 0 3 15,-2 0-2-15,2 0-1 0,-3 1 1 16,1-1 1-16,-4 0-1 0,0 0-1 16,0 0 1-16,-1 0 1 0,-1 0-1 15,1 1 0-15,-5 0-1 0,3-1 2 16,-3 3-1-16,1-2 0 0,1 2-1 15,1-2 2-15,1 1-1 0,0 1 0 16,2-1-1-16,3 1 2 0,-1-1-1 0,2-1 0 16,0 1 0-16,2-1 0 0,2 2 1 15,-6-1-2-15,4 0 1 0,-4 0 0 16,4-1 1-16,-2 1-1 0,-3 1-1 15,1-3 2-15,-4 1-1 0,-1 1 0 16,3-2 0-16,-4 2 1 0,3-2-1 16,-1 0 0-16,-3 0-1 0,1 0 2 15,-3 0 0-15,-3 0-2 0,1 0 1 16,-2 0 1-16,0 0 1 0,1-1-2 15,-1 0 0-15,2-1 1 0,-4 1 0 16,4 1-2-16,-5 0 1 0,5 0 1 0,0 0-1 16,3 0-2-16,3 0 2 0,3 0 1 15,2 0-1-15,6 0-1 0,0 0 1 16,2 0 0-16,-2 0 1 0,-2 0-2 15,0 0 1-15,0 0 1 0,0 0-1 16,-2 0 0-16,-2 0 0 0,-2 0 0 0,-5 0 1 16,-4 0-1-16,-1 1-1 15,-3-1 2-15,-2 0-2 0,4 0 1 16,0 0 1-16,-2 0-1 0,3 0 0 15,-3 0 0-15,6 0 0 0,0 0 1 0,3 0 0 16,1 0-2-16,-1 0 1 0,-1 0 1 16,1 0-1-16,6 0 0 0,6 0 0 15,-2 0 1-15,0 0-2 0,-4-1 1 16,-5 1 0-16,-3 0 0 0,-1 0 1 15,-1 0-2-15,-5 0 1 0,4 0 1 0,-4 0-1 16,2 0 0-16,-2 0 0 0,3-2 1 16,1 2 0-16,0-1-2 15,0 0 2-15,-1-1 1 0,1 2-2 16,4-2 0-16,-1 1 0 0,3 0 0 0,3 1 0 15,2-2 0-15,6 0 2 0,0 0-1 16,-6 1 0-16,-2-1-1 0,1 2 0 16,-3 0 1-16,-2 0 0 0,-3-2-2 15,-2 1 1-15,-4 1 1 0,-2-1-1 16,0 1 1-16,3 0-1 0,1 0 1 0,-2 0 0 15,2 0-2-15,0 0 1 0,2 0 1 16,-3 0-2-16,5 0 0 0,-2-1 1 16,1-1 1-16,1 0-1 15,-2 1-1-15,-3 1 1 0,1 0 1 0,-4 0-1 16,2 0-1-16,-2 0 1 0,2 0 2 15,-2 0-2-15,0 0-1 0,0 0 1 16,0 0 2-16,4 0-3 0,-4 0 1 16,0 0 0-16,2 0 1 0,-2 0-1 15,2 0-1-15,-2 0 3 0,0 0-1 0,0 0-1 16,0 0 0-16,2 0 1 0,0 0 0 15,-1 0-1-15,1 0-1 0,-2 0 1 16,2 0 2-16,2 0-3 0,-2 0 1 16,-2 0 0-16,2 0 2 15,-2 0-2-15,0-2-1 0,2 1 3 0,-2 1-2 16,0-2 2-16,0 2-2 0,0 0 2 15,0-1 0-15,0 1-2 0,4-1 0 16,-4-2 0-16,0 3 1 0,2 0-2 16,-1-1-1-16,3 1 2 0,-4-1 1 15,0 1-1-15,2-1-1 0,0 1 1 16,-2-1 1-16,0 0-2 0,2-1 0 0,0 2 1 15,0-2 0-15,2 1-1 0,-1 1 0 16,5-3 1-16,-2 3 0 0,0-1 0 16,-1-2-1-16,-1 1 2 0,-2 1 1 15,2-1-1-15,-2 1-2 0,0-1 2 16,1 2 0-16,-3-1-1 0,2-2-1 15,-2 2 0-15,0 1 1 0,2 0-1 16,-2 0 0-16,4 0 0 0,-4-1 2 16,0 0-3-16,4 1 1 0,-2 0 1 0,-2 0 1 15,2 0-1-15,0 0-1 0,0 0 1 16,-2 0 1-16,0 0-1 0,0 0-2 15,0 0 3-15,0 0 0 0,0 0-2 16,0 0 0-16,0 0 0 0,0 0 1 16,0 0-2-16,0 0 1 0,0 0 0 15,0 0 1-15,0 0-1 0,0 0 0 16,0 0 1-16,0 0-1 0,0 1-5 15,0 2-2-15,0 1 0 0,-2-2 0 16,-2 1-1-16,-4-1-10 0,2 0-12 0,-1 0-21 16,-1-2-33-16,-1 0-83 0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6:26.4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1 411 14 0,'0'0'62'0,"0"0"-48"15,0 0 9-15,0 0 18 0,0 0 0 16,0 0-9-16,0 0-10 0,0 0 5 0,0 0 8 15,0 0 0-15,0 0-5 0,0 0 3 16,0 0-5-16,0 0-2 0,0 0-3 16,0 0-2-16,0 0 0 0,-2-1-5 15,2-1 2-15,0 1 0 0,0 1-2 16,0-1-3-16,0 1-2 0,0-1-2 15,0 1-1-15,0 0 0 0,0 0-4 0,0 0 3 16,0 0-2-16,2-1 0 0,4-2 0 16,2-2-2-16,5-1 2 0,2 1 1 15,4 0-3-15,2 0 4 16,2 0-2-16,0 2-1 0,2 2 2 0,0 1 1 15,-2 0-1-15,0 1-7 0,-4 8 3 16,-2 0 1-16,-4 1-1 0,1 0-2 16,-7 3 0-16,1 0 1 0,-2-1 0 15,-3 5 0-15,-3-2 0 0,0 3 1 16,0 0-2-16,-1 0 1 0,-7-1 1 0,-2-1 1 15,-3 1-1-15,-2-1-2 0,-4 2 2 16,-4-4 1-16,0 2-1 0,-2-1-4 16,0-3 2-16,0 0 2 0,3-3-1 15,4-1-2-15,3-4-1 0,4-1 4 16,3-3-6-16,4 0-4 0,0 0 0 15,2 0 4-15,2-3-5 0,0-7 0 16,0-2 0-16,8 0 5 0,5 2 0 16,1 3 0-16,3 2 3 0,2 1 1 15,4 1-1-15,0 3 0 0,4 0 0 0,1 0 1 16,3 1 1-16,-1 8-2 0,-1 0 1 15,1 2 3-15,-5 0-2 0,-8 0-1 16,1 1 1-16,-5-4 0 16,-4 0 0-16,5-1-2 0,-5-3 1 0,-1-2 0 15,2-1 0-15,-1-1-1 0,3 0-4 16,-1 0-17-16,4-2-24 0,0-6-30 15,1-4-74-15,-5 1-106 0</inkml:trace>
  <inkml:trace contextRef="#ctx0" brushRef="#br0" timeOffset="776">620 72 22 0,'2'-2'161'16,"-2"1"-113"-16,0-1-6 0,0 1 15 15,1-3-6-15,-1 3-5 0,0 0-8 16,0 1-3-16,2 0 2 0,-2 0-5 0,0 0-9 15,0 0-6-15,0 0-1 0,0 1-4 16,2 7 2-16,-2 4 7 0,0 0-5 16,0 3-6-16,0 1 3 0,0 1-3 15,0 0-4-15,-4 1-2 0,3-2 0 16,1 2 1-16,-2-1-3 0,2-1-2 0,0-3 1 15,0-2 0-15,0 0-1 0,0-2-1 16,0-1 1-16,0-4 1 0,0 2-2 16,0-4-1-16,2-1-5 15,5 0-6-15,3-1-6 0,3 0-4 0,0-4-11 16,1-6-17-16,1-1-25 0,0-2-41 15,-3-3-60-15</inkml:trace>
  <inkml:trace contextRef="#ctx0" brushRef="#br0" timeOffset="1216">891 42 14 0,'1'0'8'0,"-1"0"136"16,0-1-35-16,0 1-71 0,0-2 14 15,0 2-7-15,0 0-14 0,0 0-2 16,-3 0-11-16,-3 6-4 0,-2 5 9 16,3 3-2-16,-1 1-9 0,0 1 0 15,0-1 0-15,-1 4 0 0,1 2-5 0,2 1 0 16,2-2-2-16,0 0 0 0,-1 0 0 15,3-2-5-15,0-1 4 0,0-1-3 16,0 1 0-16,5-2 0 0,5-2-1 16,-1-1 1-16,5-2 1 0,-3-2-2 15,4-2 2-15,3-4-2 0,-1-2 2 16,2 0-1-16,-2-2 0 0,-2-5 1 15,-1-1-2-15,-1-2 0 0,-1-1 2 16,-7 0 0-16,-1-1 0 0,-4 0-1 16,0-2 2-16,0 1 0 0,0 2-1 0,-6 0 0 15,-1 1 1-15,-5 2-2 0,1 2 0 16,-1 2 1-16,-3 3-1 0,2 1-1 15,1 0-1-15,-3 5-1 0,4 5 0 16,-1 1 1-16,3 4-1 0,3 0-9 16,2-1-22-16,0 0-15 0,4-1-22 15,-2-4-51-15,2-1-201 0</inkml:trace>
  <inkml:trace contextRef="#ctx0" brushRef="#br0" timeOffset="2505">1404 410 118 0,'-4'0'83'0,"2"0"-38"0,0 0 16 0,-2 0-5 16,4 0-23-16,-1 0 0 0,-3 0 0 15,4 0 0-15,0 0-9 0,0 0-5 16,0 0 0-16,0 0-5 0,2 0 0 15,5 0 1-15,5 0 7 0,3 0-4 16,4 0-8-16,2 0-4 0,-2 0-2 16,4 0-2-16,0 0-2 0,0 0 0 15,-6 0 0-15,-2 0-4 0,0 0-8 16,-7 0-6-16,2 0-10 0,-5 1-7 15,-3 4-8-15,-2 0-5 0,0 1-28 0,-2-2-86 16</inkml:trace>
  <inkml:trace contextRef="#ctx0" brushRef="#br0" timeOffset="2685">1387 584 278 0,'0'2'143'0,"0"2"-135"15,4-2 47-15,5-1 5 0,6 1-8 16,4-2-15-16,8 0-17 0,0 0-9 0,5-3-3 15,-1-2-8-15,-1 2 1 0,-3-1-2 16,-2 3-10-16,-2 0-27 0,0 0-23 16,-4-3-67-16,-10 2-271 0</inkml:trace>
  <inkml:trace contextRef="#ctx0" brushRef="#br0" timeOffset="4549">2060 118 4 0,'4'-5'5'0,"-2"3"36"16,-2-2 126-16,0-1-116 0,0 1 4 16,0 3-1-16,0-2-8 0,0 1-7 0,0 2-6 15,0 0-3-15,0 0-5 0,0 0-7 16,0 0-4-16,-2 3 0 0,-7 9-6 15,-3 4 6-15,-1 4 0 16,1 2 4-16,-3 4-2 0,2 1-6 0,-3 0 0 16,5 3-2-16,-4-3-4 0,5 3 0 15,2-1-2-15,3-1-1 0,5 1 1 16,0-4-3-16,0 4 0 0,0-3 3 15,9-3-2-15,5-2 1 0,-1-4-2 16,4-3 0-16,0-2 0 0,4-2-3 0,4-3-1 16,-2-4 2-16,0-3 3 0,-2 0-8 15,-2 0 2-15,-4-7 2 0,-1-3 3 16,-3 0-3-16,-1 0 1 0,-7-2 4 15,-1-1 2-15,-2 0-3 0,0-1 0 16,-3-3 2-16,-11 0-3 0,1 0 1 16,-6 0 0-16,0 5 1 0,-4 0-1 15,-8 6 0-15,5 3-1 0,-5 3 1 16,6 0 0-16,2 1 2 0,6 7-4 15,4 2 1-15,9-1-3 0,2 2-18 0,2 1-25 16,8-2-19-16,5-4-40 0,-3-3-198 16</inkml:trace>
  <inkml:trace contextRef="#ctx0" brushRef="#br0" timeOffset="5397">2423 176 20 0,'-4'0'55'0,"2"0"-34"16,0-3 21-16,-2 3 1 0,1-1-4 16,-1-1 1-16,0 2-8 0,0 0-7 15,0 0 5-15,-1 0 2 0,3 0-3 0,-4 0 3 16,2 0-5-16,-2 0 5 0,1 0-3 15,3 0-8-15,0 0 5 0,2 0-4 16,0 0-12-16,0 0-3 0,0 2-4 16,7 0 4-16,5 0 8 0,7-2-3 15,2 0-3-15,4 0-6 0,3 0 1 0,3 0-2 16,-1-3 0-16,1-1 0 0,-4-1-2 15,-4 1 0-15,-6 0 0 16,-2 1-1-16,-4-2-3 0,-5 2-6 16,0 1-4-16,-6-1-3 0,0 0-1 0,0 1-10 15,-12 1-20-15,-3 1-5 0,-2 0-6 16,-2 0-11-16,-4 0-12 0,-4 4 6 15,1 3 15-15,-1-1 34 0,-2 1 25 16,3 0 27-16,-1 0 64 0,4 3 11 16,2 0-28-16,4 2-29 0,3 1-4 0,7 0-3 15,5 0-7-15,2 0-13 0,0-2-3 16,8 1-2-16,7 0-4 0,2 2 0 15,2-2-2-15,4 2-3 16,2-2-1-16,-2 1-2 0,-2 1 2 0,-6-1-1 16,0 0 0-16,-5-1 1 0,-3 1-1 15,-1 0-2-15,0 0 1 0,-4-2 3 16,-2-3-3-16,0 2 0 0,0-3 3 15,-10 3 2-15,-1-2-1 0,-6-2 0 16,1 2-2-16,-3-3 5 0,-2 1 4 0,-2-1 4 16,2 1-5-16,0 0-3 0,0 0-3 15,6 0 0-15,4-2-3 0,1-1 0 16,2 3 0-16,3-5-3 0,1 1-9 15,2 0-17 1,2-1-26-16,0-1-33 0,0 0-90 0</inkml:trace>
  <inkml:trace contextRef="#ctx0" brushRef="#br0" timeOffset="6071">2867 165 165 0,'-5'0'62'0,"-1"0"-29"0,2 1 16 15,4-1-7-15,-4 0-5 0,4 0 4 16,-2 1-5-16,2-1-6 0,-2 0 1 16,2 0-8-16,0 0-5 0,0 0-2 15,0 1 4-15,8 1-2 0,2 0 9 16,7 0-8-16,2 0-10 0,4-2-2 15,2 0-2-15,1 0 0 0,1 0-1 16,0 1-4-16,-4-1 2 0,-2 0-2 16,0 0-2-16,-6 0-2 0,-4 1-9 15,1 0-10-15,-8-1-13 0,-4 0-13 0,0 1-13 16,0-1-15-16,-14 0-145 0</inkml:trace>
  <inkml:trace contextRef="#ctx0" brushRef="#br0" timeOffset="6366">2856 222 70 0,'-8'7'173'15,"4"-4"-36"-15,3 0-98 0,1 2-3 16,0-1-3-16,1 3 2 0,7 1-5 16,5 0-11-16,3 3-8 0,3-1-5 0,2 0-1 15,-2 0-5-15,6 2 1 0,-6 2 1 16,2 0-3-16,-6 1 2 0,-2 1-2 15,-5-1 2-15,0-1 0 0,-5-1-1 16,-1 3-1-16,-2-3 3 0,0-2 0 16,-2 0-1-16,-9 0 0 0,0-1 3 0,-5-1-1 15,1 0-1-15,-2-4 1 0,0 0 1 16,0-1 2-16,1 0 2 15,1 0 0-15,-2-1-2 0,5-1-5 16,1-1 0-16,3 0-1 0,4-1 0 0,1 0 0 16,3 0-13-16,0 0-20 0,0 0-19 15,0 0-44-15,2-2-105 0</inkml:trace>
  <inkml:trace contextRef="#ctx0" brushRef="#br0" timeOffset="7109">3314 115 205 0,'0'0'108'0,"-2"0"-53"0,2 0 6 16,0 0-11-16,0 0-10 0,0 0-14 15,4-2-3-15,7 1 4 0,4-1-3 16,5 0-9-16,2 2 0 0,3 0-3 15,-2 0 1-15,8 0-8 0,-6 7 2 16,-3 2-3-16,-6 0-1 0,-7-1-3 16,-1-1 0-16,-8 1 0 0,0-1 2 15,-2 2-1-15,-13-1 2 0,-2 2-1 16,-6 2 1-16,-6 0-2 0,2 1 0 0,1 0 1 15,3 0 0-15,4 0-2 0,1-2 0 16,5-1 0-16,7-2 1 0,3 1-3 16,3-2 1-16,0 4 1 0,0-2-1 15,7 2-1-15,8-1 1 0,4-1 1 16,4 0 0-16,2 0-4 0,4-2 1 15,1 2-1-15,-3-2-5 0,2-1 1 16,-3 3 1-16,-3-3 0 0,0 2 1 16,-6-1 1-16,-5-2 2 0,-5 2 3 15,-3-2-2-15,-4-1 0 0,0 3-1 0,-5-1 7 16,-9 2-2-16,-3 0 0 0,-2-1-2 15,-2 1 5-15,4 1 2 0,-2-1-5 16,5 1 1-16,-1 0 3 0,0-1-4 16,3 2 1-16,-1-1-1 0,2 1-2 15,1-1 2-15,2-1-2 0,5-2-1 0,-3 0 1 16,6-2-2-16,0-1-11 15,0-2-16-15,6-1-24 0,1 0-24 16,7-6-105-16</inkml:trace>
  <inkml:trace contextRef="#ctx0" brushRef="#br0" timeOffset="7621">4041 0 50 0,'0'0'155'0,"0"0"-19"0,0 0-99 16,0 0 25-16,0 0 0 0,-8 8-20 0,-3 5-13 15,-3 3 2-15,-3 5-2 0,-2 3-1 16,0 4-3-16,-2 4-7 15,2 2 1-15,0 3-10 0,4 1-1 16,1 0 0-16,7 0-6 0,3-3 0 0,4-1-1 16,0-4 1-16,8-1-2 0,5-2 0 15,6-4 0-15,0 1 2 0,8-3 0 16,7-3-2-16,6-7 0 0,-2-3 2 15,-3-5-13-15,1-3 8 0,-4 0 4 16,-3-6-1-16,-6-4-3 0,-12-2 4 0,-3 2 0 16,-6-4 0-16,-2-3-1 0,0 0 3 15,-10-2 0-15,-5 0 0 0,-2 3 2 16,-4 3 1-16,-2 1-3 15,-4 5 0-15,1 3-1 0,-5 4-3 0,1 0 0 16,-1 7 2-16,4 6-2 0,8 6-1 16,4 1-6-16,3 2-6 0,5 0-18 15,7 1-14-15,0-2-36 0,0-3-42 16,0-6-305-16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7:02.8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66 337 29 0,'0'1'32'16,"0"0"-18"-16,0 0 1 0,0 1 131 0,0-2-89 16,0 0-22-16,0 0 13 0,0 0-4 15,-2 0-14-15,1 0-2 0,-1 0-2 16,-2 0-2-16,2 0-4 0,0 0 0 15,0 0-5-15,2-1 4 0,-2 0-5 16,2 1-2-16,-2 0-3 0,2-1 2 16,0-1-6-16,6-1 2 0,9 1-1 15,1-2 1-15,3 0 0 0,-2 1-1 16,2-1-1-16,0 3 2 0,2-1-2 15,-2 2-1-15,0 0-1 0,0 0-3 0,-5 7 1 16,-3 2 0-16,-1 2-1 0,-5 4 1 16,3 1 1-16,-6 3-2 0,-2 2 1 15,0 2 0-15,-6 1 0 0,-2 0-1 16,-3 1 1-16,-2 0 0 0,-5 1 1 15,-1-2-2-15,-7-2 0 0,1-1 2 16,-2-2-4-16,0-4 2 0,3 0 12 16,-1-5-15-16,6 0 2 0,3-4 0 15,3-5 0-15,7-1 1 0,3 0-2 16,3 0-2-16,0-11 1 0,0-1 0 0,1-2 1 15,11 0-2-15,-1 2-9 0,3 0 18 16,3 5-3-16,-2 3-3 0,0 2 0 16,5 2 1-16,-3 0 0 0,4 3-2 15,-2 7 2-15,0 1 0 0,2 0 0 16,-2-1 0-16,-2 0 10 0,-2-1-14 0,1-2 2 15,-1 0-4-15,2-5-6 16,-2-1-2-16,-3-1-6 0,1 0-5 16,-1-4-6-16,-3-5-20 0,1-3-49 15,-3-2-96-15</inkml:trace>
  <inkml:trace contextRef="#ctx0" brushRef="#br0" timeOffset="689">438 51 62 0,'0'0'-6'0,"0"-2"59"0,0-4 55 16,2 0-70-16,6-2 10 0,0 3 2 0,3-1-14 15,2 2 1-15,3-1-7 0,3 4-3 16,-2-1 2-16,6 2-3 15,-2 0-6-15,0 0 0 0,-4 2-1 16,-6 8-11-16,-3-1-3 0,-8 3-4 0,0 1 4 16,-4 3-1-16,-7-1-1 0,-4 3-3 15,-5 2 4-15,-1-3-3 0,4 1-1 16,-2-2 2-16,2 0-1 0,0-3 0 15,2-1 0-15,3-3-1 0,1-1 1 16,3-1-1-16,4-3 0 0,2-1 0 0,2-2 1 16,0 0-2-16,0-1-1 0,0 0 0 15,4 0 4-15,6 0-2 16,3 0 0-16,0 0 0 0,3 0 1 15,-3 4-1-15,2 2-1 0,1 1 1 0,-1-2 1 16,0 2-1-16,0-4 0 0,3 1 1 16,-5 1 0-16,-2-2-1 0,1-1-1 15,-3-1 1-15,-3-1 1 0,2 0-1 16,-4 0-2-16,1 0-7 0,1 0-1 15,-2 0-7-15,0-2-8 0,1-1-14 16,-3 1-17-16,4-2-25 0,-2-3-30 0,0-2-74 16</inkml:trace>
  <inkml:trace contextRef="#ctx0" brushRef="#br0" timeOffset="1025">904 0 83 0,'0'0'4'16,"0"0"188"-16,0 0-162 0,-2 5 12 16,-6 5 20-16,1 2-22 0,-3 4-8 15,1 0-13-15,-3 4-3 16,1 0 1-16,1-1-1 0,-1 2-2 0,5-3-7 15,4 0 1-15,-3-2-3 0,5-2 2 16,0 1-4-16,0-4 0 0,0-1-2 16,7-4 1-16,5 1 0 0,-1-3 1 15,2-2-2-15,-1 0-1 0,1-2 0 16,2 0 1-16,-1 0-1 0,1-3 0 0,-2-3-8 15,3-2-2-15,-5 0-4 0,3 1 1 16,-1-2-7-16,-4 2-5 0,-1 1-4 16,0-1-15-16,-3 3-2 0,-1-1-21 15,-4 1-40-15,0-2-110 0</inkml:trace>
  <inkml:trace contextRef="#ctx0" brushRef="#br0" timeOffset="1246">1005 101 293 0,'-7'15'106'0,"-5"3"-46"0,-1 4 3 16,1 1-13-16,1-2-18 0,1 0-18 15,5-2-10-15,-1-2-3 0,2 1 1 16,4-3-3-16,0-1-1 0,0 2-10 16,0-2-16-16,4-2-38 0,3-2-86 0</inkml:trace>
  <inkml:trace contextRef="#ctx0" brushRef="#br0" timeOffset="1831">1251 364 48 0,'-2'0'148'0,"0"0"-42"0,2 0-38 15,0 0 13-15,0 2-21 0,0-2-24 16,2 0-15-16,8 0-5 0,1 0 3 15,7 0-3-15,1 0-8 0,0-1 0 0,0-1 0 16,0 1-2-16,0 1-7 0,-2 0 1 16,-5 0 0-16,-1 0 0 15,-3 0-5-15,-1 0-11 0,-1 0-8 16,2 0-8-16,-8 0-13 0,0 1-25 0,0 3-31 15,0 1-61-15</inkml:trace>
  <inkml:trace contextRef="#ctx0" brushRef="#br0" timeOffset="2022">1185 568 320 0,'0'3'52'0,"3"-1"-10"15,7 0 35-15,5-1-22 0,2-1-26 16,6 0-7-16,6 0-13 0,1-4-3 0,-1 0-2 15,3 0-2-15,-5 2-1 0,0 0-4 16,-2 1-9-16,-4 1-19 0,-2 0-23 16,-4 0-38-16,-4 0-79 0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7:12.7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55 6 0,'4'0'7'0,"-2"0"112"0,-2 0 2 16,0-4-77-16,0 1 5 0,0-2 1 16,0 1-4-16,0 0-11 0,0 1-6 0,0-1 0 15,0-2-3-15,0 1-3 0,0 3 2 16,0 0-1-16,0 2-3 0,0 0-1 15,0 0-6-15,0 0-2 16,0 0-1-16,0 0-5 0,0 0 0 0,0 5-5 16,-4 7 4-16,-2 3 2 0,1 1 0 15,-1 3-1-15,4 3-4 0,-2 4 2 16,0 4 0-16,-1 1 1 0,-1 1 0 15,0 3 1-15,2 0-3 0,-3-1 0 16,1-1 0-16,2-1-3 0,4-4 2 0,0-2 0 16,0-3-3-16,0-3 1 0,0-4 0 15,6-6 1-15,-2-1-4 0,0-6-2 16,-1-2-1-16,3-1-7 15,2 0-5-15,1-7-9 0,3-6-10 0,1-1-17 16,2-4-18-16,1-3-8 0,-3-4-57 16,-2-6-137-16</inkml:trace>
  <inkml:trace contextRef="#ctx0" brushRef="#br0" timeOffset="382">397 29 70 0,'2'-1'-23'0,"2"1"251"16,-4-2-179-16,0 2-3 0,0 0 14 15,0 0-21-15,-6 9-16 0,-5 7 1 16,-1 4 4-16,-3 6-3 0,-2 3 4 16,0 3-6-16,-4 6 3 0,3-1-9 15,-1 3-5-15,2 0-3 0,6-1 0 16,1-1-5-16,4-2 0 0,6-5-2 0,0-1 0 15,14-4-2-15,-1-3 0 0,6-1 1 16,4-6 0-16,0-5-2 0,4-2 0 16,1-6 6-16,1-3-12 0,0 0 1 15,-8-1 6-15,0-11-1 0,-6-3-9 16,-6-3 16-16,-1 0-4 0,-4 0 1 15,-4-3-4-15,0 1 3 0,-2 0-2 16,-9 0 2-16,-1 1 1 0,-3 4-1 16,-4 0 1-16,2 5-2 0,-3 4 1 15,-1 4-2-15,0 2 1 0,2 0-1 0,0 12 1 16,2 5-4-16,4 2 2 0,5 2-3 15,2-1-11-15,6 0-22 0,2-2-23 16,8-3-21-16,-1-5-71 0</inkml:trace>
  <inkml:trace contextRef="#ctx0" brushRef="#br0" timeOffset="1277">798 329 15 0,'0'-1'-4'0,"0"-3"13"15,0 2 141-15,0-2-98 0,0-1-21 16,0 3 13-16,0-2 3 0,0 3-4 0,2-3-4 16,-2 2-3-16,2 0-6 0,-2 0 0 15,2 2-3-15,-2 0-2 0,0 0-2 16,0 0-10-16,0 0-2 0,0 0 2 15,0 7-6-15,0 3 10 0,0 6-3 16,-6 2-2-16,0 2-1 0,-2 1-3 0,3 0 1 16,-3-3 1-16,4-2-5 0,0-5-1 15,4 1 0-15,-1-6 1 0,1-2-2 16,0-3-3-16,0-1 4 15,0 0-1-15,3 0-1 0,11-10 3 0,3-3-1 16,0-2-4-16,4-3 0 0,0-2 0 16,0 2 1-16,2 0 0 0,-6 4-2 15,2 4 0-15,-2 0 2 0,1 4-2 16,-5 2 1-16,-2 1 0 0,-3 1 0 15,-4 2 0-15,-2 0-1 0,-2 0 0 0,0 0 1 16,0 4 1-16,0 1-2 0,0-1 2 16,0 2-1-16,0 2 1 0,0 1 0 15,0 0-2-15,0-3 2 0,0 1 0 16,0-3-2-16,0 0 0 15,0-3 2-15,2-1-1 0,9 0 0 0,1 0 1 16,5-2 0-16,-2-5-1 0,2-3-3 16,0 2-3-16,-3 2-1 0,-5 1 5 15,1 1-5-15,-5 4 2 0,-1-2 2 16,0 2 1-16,-4 0 0 0,0 0-1 15,0 0 3-15,0 0 0 0,2 2 0 0,-2 2 2 16,0 3 0-16,0 1-1 0,-2-1 3 16,-6 4-1-16,1 1 4 0,-1 1-2 15,2 0-3-15,-1-1 3 0,1 2-1 16,0 0-2-16,1 1 0 0,-1-2 0 15,0-1 2-15,4-2-4 0,2-2 0 16,0-3-1-16,0 0 1 0,0-3-3 16,0 0-3-16,6-2-9 0,5 0-5 15,-1 0-19-15,5-9-31 0,2-4-20 16,-5-5-59-16</inkml:trace>
  <inkml:trace contextRef="#ctx0" brushRef="#br0" timeOffset="1482">1334 317 144 0,'0'2'307'0,"-2"1"-259"0,-4 3-19 16,1 1 41-16,-1 3 0 0,0 0-28 16,-3 1-22-16,3 0-8 0,2-1-6 15,0-1 1-15,2 2-3 0,2-3-3 0,0 0-2 16,0 1 2-16,0-1-2 0,2-1-7 15,6-1-9-15,3-1-10 0,3-1-22 16,1-1-32-16,-2-1-11 0,-5-2-131 16,-2 0-39-16</inkml:trace>
  <inkml:trace contextRef="#ctx0" brushRef="#br0" timeOffset="2037">1387 494 70 0,'0'0'19'15,"2"-1"175"-15,0-5-175 0,0-4 4 16,4 0 34-16,2-3-20 0,3 0-14 15,6-3-3-15,-4-1-6 0,5-3 2 16,3-2-3-16,-6-5-2 0,4-4-7 16,2-4 4-16,-6-6-5 0,6-1-1 0,-2 0-1 15,-3 4 4-15,-1 7 0 0,-6 8 9 16,-5 7-2-16,-2 6 8 15,-2 6 1-15,0 3-4 0,0 1-1 16,-2 0-8-16,-7 10-6 0,-5 10 2 16,1 5 0-16,-2 4 1 0,-1 6-2 0,1 1-2 15,-2 5-1-15,0 4 3 0,3-5-5 16,5-1 3-16,5-7-2 0,4-4 3 15,0-4-2-15,0-3-1 0,4-6 2 16,4-3 0-16,3-4 0 0,2-6-1 16,1-2 2-16,3-2 0 0,2-13 0 0,2-5-2 15,0-5 1-15,-2-3-1 0,0 2 0 16,-4-4-1-16,3-1 0 15,-5-2 2-15,0-2-2 0,-1-2 0 16,-1 1 0-16,-1 1-1 0,-1 1 1 0,-3 6-1 16,2 11 2-16,-6 6 1 0,-2 7 1 15,0 4 0-15,0 0-1 0,-4 11-2 16,-6 8 3-16,-1 2 0 0,-1 7 1 15,1 0-1-15,1 2 0 0,-1 2-2 16,1 1 7-16,1 0 2 0,3 0 1 0,-2-2-2 16,3-3 3-16,1-1-4 0,-2-4-4 15,6-3-1-15,0 1 0 0,0-5-3 16,0-1 1-16,0-4 2 15,4-5-2-15,4-2-1 0,-1 0-7 0,3-3-10 16,-3-1-4-16,5 0-5 0,-1-6-27 16,3-5-17-16,-3 0-35 0,-3-6-141 15</inkml:trace>
  <inkml:trace contextRef="#ctx0" brushRef="#br0" timeOffset="2254">1876 329 306 0,'2'2'150'15,"-2"-1"-119"-15,0 5 14 0,0-1 27 16,0 3-11-16,0 1-29 0,-2 0-12 16,-4 2-2-16,2 0-4 0,-3 1-6 15,1-2-4-15,2-1-4 0,0 1 0 16,2-1 1-16,1-1-1 0,-1-1-13 0,2 0-12 15,0-1-10-15,3-3-21 0,5 0-9 16,7-3 10-16,-1 0-166 0</inkml:trace>
  <inkml:trace contextRef="#ctx0" brushRef="#br0" timeOffset="2609">2046 380 87 0,'0'-6'208'0,"0"-3"-105"16,0-1-75-16,0 3 20 0,-4-2 8 15,2 1-14-15,-2 5-5 0,2-2-17 16,-2 4-2-16,1 1-2 0,-5 0-6 0,2 0-2 15,1 6-4-15,-1 1 7 0,-2 6-3 16,4 2-1-16,1 0-4 0,1 3 0 16,0 1 1-16,2-2-5 0,0 1 1 15,4-1 1-15,7-1 0 0,2-5-2 16,5 1 1-16,1-5 1 0,-2-3-1 15,0-4 0-15,0 0-1 0,0 0 2 16,-3-11-1-16,-1-1 1 0,-3 0-1 16,-3-6 0-16,-7 2 3 0,2 0-1 15,-2 0-1-15,0 1 3 0,-4-1-1 0,-5-1 1 16,-1 1-3-16,1-1 1 0,-1 4-1 15,1 1-1-15,1 4 0 0,-2 7 1 16,5 1-1-16,-1 0-3 0,0 12-3 16,2 0 5-16,-1 5 1 0,3-2-16 15,2 1-18-15,0-2-20 0,0-1-20 16,0-6-27-16,0-4-170 0</inkml:trace>
  <inkml:trace contextRef="#ctx0" brushRef="#br0" timeOffset="2942">2256 329 374 0,'0'-1'107'0,"0"-3"-91"0,0 4 26 16,2 0 13-16,-1 0-14 0,-1 1-16 0,0 6-10 15,0 2-4-15,0 0-2 16,0-1-7-16,0 0 2 0,0 0-1 15,4-3 0-15,0 1 0 0,4-4-2 16,3-2 0-16,-1 0 2 0,5 0 0 0,0 0-4 16,0 0 1-16,-3 0 1 0,-1 0 0 15,-5 0-2-15,-2 0 0 0,-2 0 2 16,-2 3-1-16,0 1-1 0,0-1 3 15,0 6 2-15,-2-1-3 0,-4 0 2 16,2 2-4-16,-1 1 2 0,5 0-1 0,0 1-1 16,0-1-1-16,0-1 0 0,0-1-10 15,3-2-14-15,3-3 5 16,2 1 4-16,-4-3-53 0,-1-1-16 15,-3-1 27-15,0-1-58 0,0-7-184 0</inkml:trace>
  <inkml:trace contextRef="#ctx0" brushRef="#br0" timeOffset="3323">2086 0 209 0,'4'3'306'16,"-4"-2"-263"-16,0 1-40 0,0 0 12 15,0 0 8-15,0 0-16 0,3-1-7 16,-1-1-8-16,2 2-24 0,-4-2-33 0,0 0-90 15</inkml:trace>
  <inkml:trace contextRef="#ctx0" brushRef="#br0" timeOffset="3823">1328 15 347 0,'0'0'191'16,"0"0"-146"-16,0 0-20 0,0 0-6 15,2 0-9-15,0 0-8 0,2 0-7 16,4 2-13-16,-1 3-27 0,3-5-69 16,-5 2-240-16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5:12.2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20 358 16 0,'0'-3'21'16,"0"0"126"-16,0-2-100 0,0 2-7 16,0-1 13-16,0-1-9 15,0 3-11-15,0-1-5 0,0 1-2 0,0-1 1 16,0 0-3-16,0 3 0 0,0 0-6 15,0 0 0-15,0 0-4 0,0 0 0 16,0 0-4-16,0 0 1 0,0 0-5 16,0 0 2-16,0 0-2 0,0 5-3 15,0 2-1-15,0 6 5 0,0 4-2 0,0 3-1 16,0 5 0-16,0 3-4 0,2 4 3 15,-2 0 1-15,0 3-3 0,0 2 1 16,0-4 1-16,0 3-2 0,-2-4 0 16,2-1 1-16,-2-4 1 0,0-5-3 15,0-6 0-15,0-1 4 0,0-6-2 16,2-1-2-16,0-6 0 0,0-1 2 15,0-1 3-15,-2 0-1 0,2-3 2 16,-4-7 1-16,4-8-7 0,0-2 1 16,-3-7 0-16,3-5 1 0,0-2 2 0,0-7-1 15,0-6 0-15,0-8-4 0,0-9 4 16,2-4-3-16,-1 2-2 0,7 7 4 15,0 7-2-15,-3 7 0 0,5 9 0 16,-2 6 0-16,5 4 0 0,0 5 0 16,3 4-2-16,1 5 2 0,0 1 0 15,0 5-1-15,0 3 2 0,0 3-2 16,-3 0 2-16,1 0-3 0,-3 5 0 15,-1 10 3-15,0 2-1 0,1 4 0 16,-5 4-1-16,-3 2 1 0,-2 3 2 0,-2 1-1 16,0 2-2-16,-7-3 2 0,-3 0-2 15,-1-1 2-15,-3-4-1 0,-1 2 3 16,0-3-2-16,-1-2 0 0,-1-1 0 15,2-7 0-15,4-3 2 0,1-1-2 16,6-5-1-16,0-2 1 0,4-2 0 16,0 0-2-16,0-1 1 0,0 0 0 15,0 0-2-15,6 0-2 0,4 0 4 16,3-2 1-16,-2-1-1 0,3 1-1 15,-1 1-1-15,1 1 2 0,-1 0 1 16,2 0-3-16,0 1 0 0,3 6 0 0,-3-1 3 16,0 2-14-16,-3 2 10 0,-1 0 2 15,-1 2-8-15,-5 0 5 0,-1 2 4 16,-2 2 0-16,-2 0 0 0,0 4 0 15,-4-2 0-15,-3 0 1 0,-3 1 1 16,-3-2 0-16,3-2 6 0,-3 0 2 0,1-1 2 16,-1-4 3-16,2 0-7 15,-3-4 5-15,7 1-2 0,-5-2-5 16,4 1-2-16,3-2-2 0,-3-2 0 15,6 1-2-15,-4-3-1 0,6 0 1 0,0 0 0 16,0 0-13-16,2 0-9 0,8 0-10 16,1 0-7-16,3-5-22 0,-1-6-32 15,-3-2-130-15</inkml:trace>
  <inkml:trace contextRef="#ctx0" brushRef="#br0" timeOffset="285">436 534 63 0,'3'-1'302'16,"1"-3"-225"-16,-2 4-38 0,2 0 25 15,4 0-19-15,-1 0-12 0,3 0-8 16,1 8-4-16,1 3-5 0,-5 3 3 0,5 3-4 15,-1 2-10-15,-3 1 0 0,3 2 9 16,-1-1-10-16,-2 2-3 0,-1-1 1 16,1-1 0-16,-2-2-1 15,-1-3-2-15,-1-3 0 0,2-3-1 0,-1-3-16 16,1 0 2-16,-2-3-6 0,4-4-5 15,1 0-17-15,1-2-31 0,-1-11-17 16,-1-2-66-16,-2-5-117 0</inkml:trace>
  <inkml:trace contextRef="#ctx0" brushRef="#br0" timeOffset="568">817 383 27 0,'4'0'319'0,"-4"0"-271"0,0 8-15 16,0 7 35-16,0 6-24 0,-2 5-20 15,-2 3-2-15,-1 6 9 0,-3 4-4 16,-3 2-4-16,1 2 1 0,-3 3 3 16,1 5-3-16,-3 4-2 0,-2-1 10 15,2-1-2-15,1-6-22 0,3-1-4 0,3-5 2 16,-1-6 9-16,1-6-11 0,6-11-3 15,2-5 1-15,0-2-1 0,0-5-3 16,0-3 1-16,0-3-3 0,6-1-10 16,3-12-6-16,7-7-1 0,-1-8-8 15,2-1-15-15,0-4-2 0,2-3-7 16,-2-3-28-16,-1-8-91 0,-3-3-178 15</inkml:trace>
  <inkml:trace contextRef="#ctx0" brushRef="#br0" timeOffset="976">1042 31 63 0,'0'-3'210'0,"0"-1"-122"0,0 3-40 15,0 1 11-15,0-1-2 0,-1 1-17 16,1 0-10-16,0 0-13 0,0 0-1 0,0 0 4 16,-4 3-7-16,2 7-2 0,-2 2 8 15,0 4-2-15,2-1-5 0,-3 2 0 16,5 2 0-16,-4 2-5 0,0 6 1 15,4-2-2-15,0 3 2 0,-2 3-5 16,0 1 1-16,0 2-2 0,2 2 0 0,0-1 2 16,0 0-5-16,0 0 2 15,-2 0 3-15,0-2 0 0,2-1-1 16,-2-2-1-16,1-2 3 0,-1-3-2 15,2-4-2-15,-2-2 0 0,0-2 0 0,2-2 0 16,0-4-2-16,0-1 1 0,0-6 0 16,0 0 1-16,0-1-2 0,0-3 1 15,0 0-6-15,0 0-4 0,0-2-10 16,0-6-10-16,4-8-8 0,1-4-2 15,-1-2-30-15,-2-6-61 0,-2-2-225 0</inkml:trace>
  <inkml:trace contextRef="#ctx0" brushRef="#br0" timeOffset="1174">1041 511 76 0,'7'3'285'16,"-1"-3"-233"-16,0 0 16 0,-1 3 7 16,5-3-20-16,3 0-9 0,3 3-6 15,3-3-8-15,-2 0-2 0,0 0-8 16,-2 0-16-16,0 2-1 0,-1 0 1 15,-3-1-4-15,1 2-3 0,-1-1-1 0,3 2-5 16,-1 0-15-16,0-1-24 0,4 2 17 16,2 1-25-16,1-1-21 15,-3-3-42-15,-4 1-103 0</inkml:trace>
  <inkml:trace contextRef="#ctx0" brushRef="#br0" timeOffset="1560">1394 574 9 0,'0'4'208'0,"0"-3"-127"0,0 2-48 0,0 0 28 15,0 1-15-15,0-2-27 0,0 2-2 16,0 2 1-16,7-2-6 0,1 3-7 16,3-2 0-16,5 2 3 15,5-4 8-15,3 0-13 0,7-2 25 0,1-1-24 16,5 0-2-16,-1-7 0 0,6-7 0 15,0-4 0-15,0-2 1 0,-4 0-4 16,-6-2 3-16,-7 2 0 0,-10-1 8 16,-7-1-8-16,-8 0 5 0,0 0 0 15,0-1-1-15,-15 4-4 0,-2 1 2 0,-6 6 3 16,-8 4 1-16,-1 5-3 0,-1 3-1 15,-1 0 4-15,2 7-3 0,-1 8 4 16,3 8 0-16,1 5 4 0,0 5 1 16,6 5 5-16,4 2 1 0,8 3-5 15,3-3-3-15,8-1-8 0,0-3 0 16,17-7 0-16,8 0 0 0,10-6-1 15,14-5-1-15,18-9 5 0,13-9 2 16,14-2-8-16,7-21-1 0,6-6-7 16,3-5-7-16,3 1-19 0,-10 2-24 0,-10 2-29 15,-14 5-165-15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5:18.6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63 306 25 0,'0'1'17'0,"-2"1"65"15,-4 0 55-15,-1 0-83 0,-1 1 6 16,0 1 1-16,-1-2-17 0,1 4-6 15,1-3-7-15,3-1-2 0,0 1-4 0,4-3-4 16,0 0 0-16,0 0-5 0,0 0-1 16,0 0-2-16,0 0-4 0,0 0 2 15,0 0 0-15,0 0-2 16,0 0-3-16,11-5-3 0,1 1 3 0,5-3-1 15,4 3-5-15,-2 0 1 0,4 3 0 16,0-3 2-16,-2 4-3 0,-4-1-2 16,-2-1 3-16,-3 2 1 0,-5 0-4 15,1 0 0-15,-4 0-1 0,-2 0-2 16,0 0-9-16,-2 0 4 0,2 0-9 0,0 0-1 15,-1 4-9-15,1-1-10 0,-2 3-16 16,0-3-46-16,0-1-79 0</inkml:trace>
  <inkml:trace contextRef="#ctx0" brushRef="#br0" timeOffset="239">25 552 356 0,'0'0'100'0,"0"0"-72"0,0 0 16 16,7 0 9-16,9 0-17 0,-1-2-19 15,4-2-2-15,0 2-4 0,-4 0-1 16,3-1-7-16,-1 3-1 0,-2-3-1 15,2 0 1-15,0 0-2 0,2-2-8 16,1 0-14-16,2 2-13 0,-2-7-71 16,-3 3-102-16</inkml:trace>
  <inkml:trace contextRef="#ctx0" brushRef="#br0" timeOffset="971">950 23 249 0,'-13'-9'79'16,"-4"4"-22"-16,1 0 6 0,-6 2-18 0,-3 3-5 16,0 0-12-16,-4 1-6 0,1 9-2 15,-3 2 4-15,4 2-2 0,3 1-9 16,5 4 1-16,3-1-3 0,9-1-3 15,1 1-4-15,6 0-5 0,0 2 3 16,6 2-1-16,11 2-1 0,4 0-1 0,4 2 3 16,3 1-1-16,5 0-5 0,-1 1 2 15,2-1 3-15,-5 0-5 16,-4 1 1-16,-8-1-2 0,0-1-2 15,-7 1 3-15,-3 0-10 0,-3 0-3 0,-4-3 18 16,0-3-1-16,-9-2-2 0,-5-4 3 16,-5 3 3-16,0-4-4 0,-4-3 0 15,0 1 0-15,2-5 5 0,0-4 4 16,6 0-1-16,-2-3-4 0,2 0 3 15,-1-3-2-15,5-4-3 0,3-6 3 0,3-2 0 16,1-3-4-16,4-6-2 0,0-5 2 16,4-4-1-16,13-4-1 0,0 2-3 15,6 5 1-15,6 0-3 16,1 4-5-16,4 4-2 0,1-1-1 0,3 3-4 15,0-2-2-15,0 1-1 0,2 1 5 16,-5 2 9-16,-5 0 1 0,-9 2 4 16,-6 2 3-16,-7-1-1 0,-4 2 3 15,-4-1 2-15,0 0 8 0,-10-3 7 16,-5 4 3-16,-6-1-7 0,-2 3-5 0,-4 4 0 15,-5 5-3-15,-2 2 0 0,-3 0-1 16,3 3-4-16,-2 9-4 0,0 3 2 16,9 1-1-16,8 1-1 0,7-1-10 15,10 3-29-15,2-4-30 0,0 1-146 16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5:20.6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131 290 24 0,'-3'0'168'15,"1"0"-122"-15,-4-5-14 0,4 1 38 16,-4-2-23-16,1 0-20 0,-1 3 0 15,0-1-5-15,-2 1 2 0,7 0 6 16,-3 2-10-16,2-1-4 0,0 1 3 0,2 1-6 16,-2 0 1-16,-2 0 2 0,2 0-3 15,-3 0 3-15,-1 6-3 16,-4 4 0-16,3 2 2 0,-3 4 1 15,3 4-3-15,-1 4-5 0,2 5-1 0,0 2 0 16,1 3 0-16,5 0 0 0,0 2-5 16,0-2 1-16,0-3-1 0,0-3 0 15,0-8-1-15,4-4 1 0,-3-5-2 16,1-3 0-16,-2-3 1 0,0-3 0 15,0-2-1-15,6 0 1 0,0 0 3 16,5-10 0-16,4-6-1 0,3-4-5 16,-3-2 2-16,2 0 1 0,-2 2 0 0,1 1-2 15,-1 3 0-15,-2 3 1 16,-1 4 1-16,1 5 0 0,-1-1-3 15,1 5 2-15,-4 0-3 0,3 0-3 0,1 10 4 16,-1 1 0-16,-1 5-3 0,2 1-1 16,-3 2 6-16,0 3-5 0,-1 1 3 15,-3 0-3-15,1-1 2 0,-5-2 3 16,0 2-2-16,-2-6 1 0,0 0 1 15,0-1 1-15,-7-2 0 0,-5 1-1 0,-3-2 2 16,2-1 0-16,-5-1 4 0,3-3-2 16,-4-2 3-16,-2-1 1 0,0-2 0 15,0-2-4-15,-2 0 2 16,6 0-1-16,2 0-4 0,3-6 1 0,5 2 1 15,1-1 0-15,2 2-2 0,2 1-2 16,0-2 1-16,2 3 0 0,0-2-2 16,0 2-7-16,2 1-2 0,6 0-3 15,-1 0-10-15,3 0-5 0,3 0-4 16,1 0-11-16,1 0-27 0,0 0-66 0,-1-9-157 15</inkml:trace>
  <inkml:trace contextRef="#ctx0" brushRef="#br0" timeOffset="242">490 609 117 0,'4'0'292'0,"-2"0"-252"16,-2 0 8-16,0 0 20 0,2 4-23 15,-2 3-14-15,0 4-5 0,0 2-11 16,0 0-6-16,-4 0-2 0,2-1-5 16,-2 1 0-16,2-2-2 0,0 0 2 15,2-2-2-15,0-2-1 0,0 1-3 16,4-5-10-16,6-3-25 0,1 0-27 15,1-4-31-15,1-10-205 0</inkml:trace>
  <inkml:trace contextRef="#ctx0" brushRef="#br0" timeOffset="616">851 0 19 0,'0'8'4'0,"0"-2"187"16,0 1-108-16,-2 2-40 0,0 4 21 0,-4 2-15 15,2 2-2-15,1 6-10 0,-1-1-21 16,0 1 10-16,-4 1 10 0,4 1-26 15,-1-1 1-15,1-1 20 0,0 4-23 16,2-2-4-16,0 3 13 0,2 0-12 16,-4 0-1-16,4 1 11 0,0 2-9 0,-1-3-5 15,1 3 2-15,-2-2 0 16,0-3-2-16,2 0-1 0,0-4 2 15,0-4-2-15,0-3-1 0,0-4 2 16,0-3-1-16,0-3-2 0,0-3-3 0,0-2-6 16,0 0-6-16,0 0-5 0,0 0-8 15,0-10-18-15,2-3-15 0,1-3-13 16,-3-4-45-16,0-5-88 0</inkml:trace>
  <inkml:trace contextRef="#ctx0" brushRef="#br0" timeOffset="1076">799 401 13 0,'0'0'104'0,"0"-1"60"15,0 1-105-15,0 0-5 16,2 0-4-16,4 0-7 0,-2 6-9 15,1 5-6-15,5 0-3 0,-1-1-1 0,5 0-8 16,1 0-3-16,2-1-1 0,4-4-4 16,4 2-1-16,2-3-1 0,3-2-3 15,1 0-3-15,7-2 0 0,0 0 1 16,0-4-1-16,4-5-8 0,-4-2-7 15,1-3 1-15,-7 0 1 0,-9-1 7 0,-6 1-30 16,-9 2 34-16,-6 2 4 0,-2 1-2 16,-2-1-1-16,-10 2 6 0,-5 1 5 15,0 3 6-15,-2 1 2 16,2 3-1-16,1 0-1 0,-1 0 0 0,2 3-1 15,5 3-2-15,-1 5 0 0,5 1-3 16,2 4-6-16,4 1-2 0,0 2-1 16,6 1-1-16,4 2 0 0,5 0 1 15,2 1-1-15,4-2-1 0,0 3 0 16,6 1 1-16,0-1-2 0,-1-1 1 0,-1-2-2 15,-6-3-14-15,-4 0 17 0,-5 0-1 16,-4-5-10-16,-6-1 11 0,0-2-1 16,-8 1 1-16,-3-2 3 0,-7 2 0 15,-1-2 2-15,-4 1 8 16,-1 0-1-16,1-1-3 0,-6-2 2 0,2 1-3 15,3-2-3-15,1 1-1 0,4-2-2 16,3-1-2-16,3 1 0 0,2-2 2 16,-1 1-8-16,4 0-10 0,1-2-11 15,-1 0-13-15,1-1-32 0,-3-1-71 16,-3 0-264-16</inkml:trace>
  <inkml:trace contextRef="#ctx0" brushRef="#br0" timeOffset="1814">511 330 119 0,'4'-2'322'0,"-4"-2"-238"0,0 3-27 16,0-1 10-16,0 1-12 0,0 0-21 15,0-2-20-15,0 1-5 16,0 2-5-16,0-1 0 0,0 1-5 16,0 0-3-16,-4 2-19 0,0 11-27 0,-7-2-45 15,-4-1-214-15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5:56.55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19 276 35 0,'2'0'318'16,"0"0"-269"-16,-2 0-22 15,0 0 10-15,0 0 16 0,2 0-13 16,-2 0-16-16,0 0-9 0,0 0-2 0,0 0-2 15,0 0-1-15,0 0-2 0,0 0-1 16,2 7 0-16,-2 4-1 0,2 6 12 16,-2 3-2-16,0 0-7 0,0 2 0 15,0 2 2-15,-6-2 2 0,0-2 0 16,0 0-2-16,3-4-2 0,-3-3-3 15,4-5-1-15,2-5-4 0,0-2 2 0,0-1-1 16,0 0-3-16,0 0-2 0,6-2 0 16,9-13 4-16,8-5 1 15,4-6-4-15,-3-3-4 0,3 0 3 16,-4 1-5-16,0 3 4 0,-2 0-1 0,0 6 0 15,-6 4 1-15,-3 4-3 0,-3 6 3 16,-5 3 2-16,0 2-1 0,-4 0-3 16,4 0 4-16,-1 4 3 0,-1 5-1 15,0 7 2-15,-2 1 0 0,0 5 5 16,0 2 1-16,-2 3-1 0,-5 1-2 0,-3 0 3 15,1-2-4-15,1-1 1 0,0-5-2 16,6-5-1-16,1-4-4 0,-1-2-2 16,2-3-1-16,0 1-9 15,5-4-12-15,5 0-4 0,7-3-15 0,4 0-10 16,2-6-35-16,-2-7-83 0,-2-2-136 15</inkml:trace>
  <inkml:trace contextRef="#ctx0" brushRef="#br0" timeOffset="328">565 317 378 0,'-2'-7'75'0,"-8"2"-32"0,-1 1 12 16,-1-1-7-16,1 3-12 0,0 1-11 16,-1 1-13-16,-1 0 1 0,1 3-2 15,1 12-8-15,3 3 0 0,1 4-1 16,3 6 0-16,2-3-3 0,2 1 0 15,0-3 1-15,11-2 0 0,3-5-3 16,3-2 0-16,4-2 3 0,2-3-3 16,5-4 1-16,-3-5 0 0,2 0 4 0,-2 0-2 15,-4-9 0-15,-4 0 1 0,-4-1 1 16,-3-1-1-16,-3 0 3 0,-5-2 1 15,0-2 1-15,-2-1-1 0,0-1-3 16,0-1 2-16,-9 1-1 0,-3-1-1 16,3 1-3-16,-1 5 0 0,2 2 1 15,3 7-2-15,-1 0-1 0,4 1-8 16,-2 2-1-16,2 0-7 0,2 0-12 15,0 0-17-15,0 2-26 0,0 1-66 16,0-3-129-16</inkml:trace>
  <inkml:trace contextRef="#ctx0" brushRef="#br0" timeOffset="824">874 0 14 0,'0'0'321'0,"2"-2"-269"0,-2 2-15 15,0 0-1-15,0 0 5 0,2 0-14 16,0 0-23-16,1 13-4 0,3 9 13 0,-6 7 1 16,2 6-5-16,-2 8-6 0,0 2 8 15,0 4 2-15,0 0 1 0,-2-1-5 16,0-4-2-16,-2-4 3 0,1-6-2 15,3-5-5-15,-2-5-3 0,0-6 3 16,0-5-4-16,2-6 1 0,0-2 0 0,-2-5 0 16,2 0-1-16,0 0-9 15,0 0-5-15,2-7 1 0,7-4 4 16,5-1-5-16,1 0 6 0,4 1 0 15,0 4-8-15,2 0 9 0,2-1 4 0,6 2 3 16,3-2 0-16,8-1 0 0,0-1 1 16,6-3 1-16,-2 0 1 0,0-2 1 15,-2-2 2-15,-8-1-2 0,-7 0 0 16,-10 1 0-16,-9 2 5 0,-4 1 3 15,-4 2-1-15,-4 0 9 0,-12 5-4 0,-8 2-3 16,-3 5 0-16,-7 0-3 0,-1 5 6 16,1 11 0-16,0 6-1 15,3 3-1-15,4 2 0 0,10 0 0 16,4 3-4-16,9 2-6 0,4 1-2 0,6 0-1 15,17-2 0-15,11-4-3 0,14-4-4 16,13-3-6-16,15-8-10 0,6-7-7 16,6-5-42-16,-4-5-187 0,-8-5-79 15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5:59.36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77 55 50 0,'0'0'156'15,"0"0"-81"-15,0 0-24 0,0 0 3 16,0 0-7-16,0 0-11 0,0 0-10 16,0 0-2-16,0 0-3 0,0 0 0 0,0 0-5 15,0 0 3-15,0 0-5 0,0 0 1 16,0 0-3-16,0 1-1 0,0 1 1 15,0 5-7-15,4 5-3 0,-1 9 11 16,-3 8 8-16,2 8-9 0,-2 7-4 16,0 4-3-16,0 6 2 0,-4 1-1 15,-1 1-4-15,1-1 1 0,0-4 0 16,-2-3-2-16,1-4 5 0,-3-4-3 15,-5-3 2-15,5-6 3 0,-3-5-3 16,3-10-1-16,4-8-1 0,4-3 0 0,-2-5-3 16,2 0 2-16,0 0 6 0,-2-12-4 15,2-3-4-15,0-5 0 0,0-5 1 16,8-2-1-16,0 0-1 0,-1 1 0 15,1-1 3-15,3 0-3 0,3-1 2 16,3 1-3-16,-2 4 1 0,4 2-2 16,2 4 1-16,0 4-3 0,0 3 4 15,2 3-1-15,-4 7-1 0,0 0-1 16,-4 0 2-16,1 10 0 0,-5 1-2 15,1 3 3-15,-1 3-2 0,-5-1-1 0,-2-1 3 16,-2 0-2-16,-2-1 3 0,0-1 0 16,-2 1 0-16,-8-1 2 0,-1 0 1 15,-3-2-3-15,-1 0 1 0,0-3 0 16,0 1 4-16,-1-5-3 0,3-1-1 15,0 2-2-15,1-3 3 0,3 0-1 16,3-1-1-16,2-1-1 0,4 0 1 16,-2 0-5-16,2 0-6 0,0 0-7 15,0 0-10-15,0 0-6 0,4-2-16 16,7-6-18-16,3-3-36 0,-1-2-108 0,2-1-31 15</inkml:trace>
  <inkml:trace contextRef="#ctx0" brushRef="#br0" timeOffset="237">563 392 130 0,'2'0'294'16,"-2"0"-225"-16,0 0-36 16,0 0 16-16,0 0 4 0,0 0-10 15,0 4-26-15,0 5-7 0,0 7 2 0,-4 4 1 16,-3 3-5-16,-1 0-3 0,1 4 2 15,-1 0-4-15,-2-2 3 0,7 0 2 16,-3-4-6-16,0-2-2 0,2-1 0 16,0-4-1-16,4-2-1 0,0-5-13 15,0 0-6-15,0-3-9 0,6-2-3 16,8-2-6-16,-3-6-21 0,4-11-61 0,-5-7-174 15</inkml:trace>
  <inkml:trace contextRef="#ctx0" brushRef="#br0" timeOffset="700">844 0 29 0,'2'0'221'16,"-2"0"-159"-16,2 0-16 0,-2 0-13 15,0 0 25-15,0 0 1 0,0 0-34 16,0 0-12-16,0 0 2 16,0 2-1-16,0 6-6 0,0 3 13 0,0 2-3 15,0 2-8-15,-2 3 3 0,-2 4-2 16,0 3-3-16,0 4 7 0,2 2-7 15,-1 3-2-15,1 4 0 0,-2 2 5 16,2 2-4-16,0 2-1 0,-2-1 0 16,-2-2 1-16,5-2 0 0,-5-6 0 0,2-5-4 15,4-5-1-15,-4-8 2 0,4-4-2 16,0-6-1-16,0-4-1 0,0-1 1 15,0 0 3-15,0 0-2 0,0 0-1 16,0-10-2-16,4-4 1 0,6-5-2 16,1-6-1-16,0 2 2 0,5 0 1 15,-5 1-2-15,3 2 0 0,-3 6-2 16,0 4 2-16,1 6-2 0,1 0-2 15,1 4 2-15,5 0 3 0,-4 0-1 16,2 4-2-16,-2 6 1 0,1 0-2 0,1 2-9 16,0 0-6-16,-2-1 2 0,1 1 0 15,-3-1-13-15,0-2-5 0,-3-2-19 16,-4-1-24-16,-3-4-38 0,-3-1-149 15</inkml:trace>
  <inkml:trace contextRef="#ctx0" brushRef="#br0" timeOffset="929">411 14 328 0,'0'1'94'0,"0"-1"-155"0,0 3 1 16,5 1 28-16,3-1-45 0</inkml:trace>
  <inkml:trace contextRef="#ctx0" brushRef="#br0" timeOffset="1833">1613 372 22 0,'-4'0'2'0,"2"0"3"0,-2 0 108 16,2 0-12-16,-1 0-55 0,-1 0 3 16,2 0 0-16,-2 0-4 0,2 0-1 15,2 0-3-15,0 0-6 0,0 0-5 16,0 0-3-16,0 0-2 0,0 0-5 15,0 0-3-15,0 0-9 0,8 0-6 16,5 0 4-16,4 0 3 0,0 0-5 0,6 0 0 16,-4 0-2-16,2 0-1 0,-3 2-2 15,-3-1-2-15,-2 0-6 0,-3 2-5 16,-1 0-5-16,-3-2-7 15,2 1-1-15,-5 2-7 0,1-3 2 0,-2 4 0 16,0-2-4-16,-2 0-11 0,0 1-30 16,0-3-47-16,-2 0-64 0</inkml:trace>
  <inkml:trace contextRef="#ctx0" brushRef="#br0" timeOffset="2100">1487 623 84 0,'0'1'213'15,"0"1"-106"-15,0-1-82 0,2 0 2 16,5 1 24-16,7-1 4 0,5-1-14 0,8 0-17 15,5 0-10-15,4 0-7 0,2-6 5 16,1-1-5-16,-1 2-5 0,-2 0-2 16,-2 2 1-16,-1-1-1 0,-5 1-13 15,-1 1-27-15,-2 2-16 0,0 0-25 16,1 0-48-16,-8 0-162 0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02.62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0 437 10 0,'0'0'53'0,"2"0"242"0,-2 0-239 0,2 0-30 16,0 0 22-16,2 0-5 0,7 0-25 15,0-11-11-15,12-3-1 0,2-6 3 16,6-2-8-16,-1-1 3 15,-1-2-1-15,-1 1 3 0,-3 1-1 0,2-1 1 16,-4 3 6-16,-2-1-4 0,-6 0-3 16,-2 3 4-16,-1 3-1 0,-4 1 1 15,-1 4-4-15,-3 4 4 0,-4 4 2 16,0 2 1-16,0 1-6 0,0 0-3 15,0 0 1-15,0 0-2 0,0 0-3 0,0 0-1 16,0 0-3-16,0 11-3 0,0 7-2 16,0 5 26-16,0 3-8 0,-2 0-6 15,0-1-3-15,-2 3 2 0,2 3 1 16,1-3 0-16,-3 2-3 0,2-1 1 15,0-4 2-15,2-1-1 0,-2-5-2 16,-2-1 1-16,0-4-4 0,-1-3-3 16,-5 0-13-16,1-3-3 0,-5-2 0 15,1-3-8-15,0-3-4 0,-1 0-7 16,3-6-21-16,-1-5-33 0,1-1-38 0,-3-6 49 15,5 1 48-15,-1-1 37 0,3-2 21 16,3 1 26-16,0 1 23 0,2 0 6 16,2 4-14-16,0 4-12 0,0 4-1 15,0 3-15-15,0 2-9 0,4 1-4 16,2-1 1-16,5 1-4 0,1 0-4 15,3 0-6-15,2 4 2 0,-2 3-6 16,4 6 0-16,-1-2-3 0,-1 2 0 16,0-3-2-16,-2 0-15 0,4-2-5 15,0-5-9-15,4-2-20 0,2-1-21 0,-8-3-107 16,0-8-96-16</inkml:trace>
  <inkml:trace contextRef="#ctx0" brushRef="#br0" timeOffset="408">675 9 113 0,'0'-6'234'15,"0"4"-141"-15,0 0-42 0,0 2 3 16,0 0-10-16,0 2 0 0,-7 17-36 16,-5 10-4-16,-5 7 5 0,-4 4-2 15,4-1 2-15,2-5-3 0,1 3-3 0,5-5-1 16,-3-4 0-16,5-3 8 0,1-5-6 15,0-6-3-15,6-5 0 0,0-2 1 16,0-5-4-16,0-1-1 0,6 0 1 16,9-1 5-16,4 0 4 0,4-3-2 15,2-9-4-15,2-2-1 0,-2 0-3 16,-2 3 0-16,1 2 0 0,1 0 1 15,-2 3 0-15,-2 2-2 0,-4 2 0 16,-2 2 1-16,-1 0 0 0,-5 2-3 16,3 6 1-16,-3 1 5 0,-1 4-3 0,-2-1 1 15,-2 3 2-15,-3-1 1 0,-1 1-1 16,0-3 1-16,-1 0 3 0,-11 0-1 15,-3 0 4-15,-6 0 3 0,0-2 1 16,0-1 9-16,-2-2-10 0,0-1-3 16,4-3-2-16,2 2-1 0,2-3-6 0,3 0 3 15,4-1-5-15,1-1-7 16,1 0-12-16,0 0-16 0,3 0-27 15,-3 0-61-15,0 0-187 0</inkml:trace>
  <inkml:trace contextRef="#ctx0" brushRef="#br0" timeOffset="736">95 643 59 0,'0'0'257'0,"0"0"-177"16,0 0-55-16,0 0 19 0,0 0 6 15,6 0-12-15,6 0-19 0,9-1 8 0,7-4 1 16,7 1-14-16,5-1 2 0,9-2 1 16,5 1-6-16,9 0 2 0,1 0-1 15,1 2-5-15,-2 1-6 16,-7-3 1-16,-1 5-2 0,-7 1-4 0,-4 0-19 15,-8 0-5-15,-6 0-10 0,-5 0-19 16,-8 0-47-16,-9 0-121 0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04.57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87 0 78 0,'0'0'238'16,"2"0"-139"-16,-2 0-29 0,0 0-6 15,0 0-6-15,0 0-5 0,0 0-14 16,0 0-14-16,0 0-4 0,0 0-4 0,0 0-4 16,0 0-7-16,0 6-2 0,0 18-2 15,-7 9 12-15,-5 8-3 0,1 4-6 16,1 0-1-16,1-1 1 0,1-1-5 15,0 1 0-15,3-5 3 0,-3-4-2 16,4-2-1-16,0-6 1 0,2-4-1 0,1-6 0 16,1-4 0-16,0-6 0 0,0 1 1 15,0-7-1-15,0-1-1 16,0 0 1-16,0 0 2 0,0 0-1 15,0 0 1-15,1-9 0 0,9-6 0 0,7-5 2 16,4-3-4-16,-4-1 0 0,4 0 2 16,-2 2-1-16,2 0-2 0,-2 2-1 15,1 3 2-15,1 3-2 0,1 3-2 16,1 3 4-16,2 2 0 0,0 3-2 15,2 3-1-15,-3 0 1 0,3 3 2 0,-2 7-1 16,2 6-2-16,-1 0 1 0,-1 4 2 16,-2 2 1-16,0 1-8 0,-4 3 2 15,-4-1 4-15,1-2-3 16,-9-1-1-16,1-3 2 0,-6-3 0 0,-2 1 1 15,0-3 0-15,-2-1 2 0,-6-1 2 16,-3-2 3-16,-8-1-6 0,0-1 5 16,-6-4-1-16,-2-1 0 0,2-1 0 15,-1-2-3-15,-3 0 6 0,-2 0 1 16,1-2-5-16,-1-4 1 0,1-2 1 0,1 2-3 15,4-2-2-15,-3 1 1 0,1 1 1 16,2 1-2-16,4 3-2 0,10-1 2 16,1 3-2-16,7 0-11 0,3 0-13 15,0 1-22-15,0 12-14 0,5 0-18 16,9-3-72-16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09.59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0 116 0,'0'3'226'15,"0"-1"-148"-15,2-2-51 0,6 2 21 16,3-1-2-16,10-1-9 0,0 0-13 16,2 2-11-16,4-2-5 0,1 2-1 0,-3 2-4 15,-2 2-1-15,-4 1-3 16,-2 1 2-16,-2-1-9 0,-7 2-23 0,-4-2-20 15,-4-1-34-15,-2 2-99 0</inkml:trace>
  <inkml:trace contextRef="#ctx0" brushRef="#br0" timeOffset="140">10 242 58 0,'0'8'355'0,"0"-5"-300"0,3 3-22 16,11-2 17-16,1-1-18 16,6-3-7-16,8 0-17 0,5 0-3 15,8 0-10-15,2-6-10 0,5-4-15 0,3-6-29 16,-4 2-110-16,7-4-160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06.79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4 363 38 0,'4'0'3'0,"-2"-2"191"0,2 0-115 16,1-2-25-16,-3 3 7 0,2-2-9 15,-2 2-7-15,-2 1-7 0,0 0-12 16,4 0-5-16,0 0-1 0,-1 8 3 15,-1 5-5-15,0 5-4 0,-2 5 1 16,0 3-2-16,0 1-3 0,0 3-7 0,0 0 1 16,-4-3 0-16,1 0 1 0,-5-1-3 15,2 0-1-15,0-3 4 16,1-6 2-16,-1-2-2 0,4-7-4 15,2 0 2-15,0-4-2 0,-2-4-1 0,2 0 2 16,0 0 1-16,0 0 2 0,0-8-1 16,0-8-3-16,0-6 0 0,2-2-1 15,4-5 0-15,0-2 0 0,-1-4 2 16,5-4-2-16,-1-5-1 0,3-3 2 15,-1-5 0-15,3-3-1 0,1 0-2 0,0 3 2 16,2 5 1-16,2 6-1 0,0 8-2 16,1 5 2-16,-1 9 1 0,0 3-2 15,-2 9 0-15,-2 3-1 16,2 4 2-16,-3 0-2 0,-1 14 2 0,-2 6 0 15,-3 4-1-15,0 5 1 0,-8 2-1 16,0 3 1-16,-8-1 3 0,-9 2-3 16,-6 3-1-16,-2-2 2 0,-3-1 0 15,1-1-1-15,2-3-1 0,2-4 1 16,0-3 2-16,6-6-2 0,2-3-1 0,7-3 1 15,6-6 1-15,0-3-3 0,2-2 1 16,0-1 0-16,0 0-2 0,8 0 0 16,4 0 2-16,3 0 1 0,2-6-1 15,0 2-4-15,0 2 2 16,2 1 0-16,-1 1 2 0,-1 0-6 0,-2 0 2 15,0 0-2-15,-3 2 3 0,1 6-4 16,0 3 1-16,-3 3 6 0,-1 0 1 16,-1 0-2-16,-6 1 0 0,2-2 2 15,-4 0 0-15,0 0-1 0,-2 1 0 16,-8-2 3-16,-1-1 2 0,-4-2-3 0,3 1-1 15,-3-4 6-15,2 0-2 0,-3-3 3 16,7-1 0-16,-1 0 0 0,-1-2-4 16,3 1-2-16,1-1-1 0,5 0 1 15,-4 0 1-15,4 0-3 0,-2 0-2 16,2 0 0-16,2 0-9 0,0 0-6 15,0 0-15-15,0 0-17 0,8 1-4 16,3-1-38-16,-1 0-112 0</inkml:trace>
  <inkml:trace contextRef="#ctx0" brushRef="#br0" timeOffset="1553">451 470 15 0,'0'0'0'15,"0"0"101"-15,1 0 36 0,1 0-74 16,-2-1-3-16,2 0-6 0,-2-2 3 0,2 1-11 16,0 2-12-16,-2 0-3 0,0 0-4 15,2 0 0-15,0 0-7 0,2 7 1 16,0 3 3-16,3 6-6 0,1 3-7 15,-3 4-4-15,3-1-1 0,0 0-4 16,-3-2-2-16,5 0 0 0,-2-3 1 0,1 1-2 16,1-4-1-16,1 0-7 0,3-3-3 15,-1-3-4-15,-4-1 11 16,5-6-18-16,-5-1-22 0,1 0-1 15,-2 0-25-15,-5-10-42 0,-1-6-149 0,-2-1 114 16</inkml:trace>
  <inkml:trace contextRef="#ctx0" brushRef="#br0" timeOffset="1784">718 423 66 0,'0'17'279'0,"-2"3"-231"0,-10 8-8 0,3 2 14 15,-1 9 0-15,-5 3-15 16,2 8-1-16,-5-1 2 0,3-1-11 0,-2-1-12 15,4-4 0-15,1-1-7 0,5-5-2 16,-1-6-5-16,4-4-2 0,2-6 1 16,2-7-1-16,0 2-2 0,0-7-3 15,0 0-3-15,6-4 7 0,0-5-36 16,1 0 0-16,3-13-5 0,-1-5-27 15,-1-3-37-15,0-4-103 0,-3-2 4 0</inkml:trace>
  <inkml:trace contextRef="#ctx0" brushRef="#br0" timeOffset="2344">844 209 33 0,'0'0'134'0,"0"-3"-32"0,0 1-55 0,0 0 12 15,0 1-7-15,1 1-3 0,-1 0-15 16,0 0-11-16,0 0-3 0,0 0-2 16,0 0-1-16,0 1-5 0,0 8-2 15,0 5 8-15,0 2-1 0,0 3-8 16,0 3-3-16,-1 4-4 0,-3 3 4 15,-2 6-1-15,-2 5-4 0,1 4 8 16,1 2 1-16,-2 0-6 0,3-2-2 16,1-5-3-16,0-5 4 0,2-7-2 15,2-5-1-15,0-5 0 0,0-7 1 0,0-5-1 16,0-4-1-16,0-1-1 0,4 0 1 15,2-11-2-15,3-4-3 0,3-4-3 16,-1-3 0-16,1 1-3 0,-1 0 0 16,0 5-1-16,3 0 6 0,-3 5 4 15,5 5 0-15,-1-1-3 0,2 5 1 16,0-1 2-16,6 2-2 0,2-2 2 15,3-3 3-15,3 0-1 0,1-3-1 16,1 1 1-16,-1 0 2 0,-3-3 0 16,-4 1-2-16,-6-3 1 0,-8 2 1 0,-7 0 1 15,-4-1-1-15,-2 1 1 0,-9 2 4 16,-5 2 1-16,-1 5 0 0,-4 2 5 15,0 0 5-15,-2 3-1 0,1 11 0 16,-1 3 0-16,0 5 3 0,6 1-4 16,1 3-2-16,7 0-7 0,7 2 1 0,2 1-5 15,2-6-3-15,13-1 1 16,2-3 1-16,10-4-1 0,3-1-13 15,12-3-12-15,12-1-6 0,11-9 0 16,5-1-44-16,-3-1-167 0,-4-7-69 0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10.63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25 304 21 0,'6'-3'7'0,"-2"0"-7"0,0-3 198 0,-2 3-115 15,0 1-18-15,0 0-10 0,-2 2-3 16,0 0-4-16,0 0-11 0,0 0-11 15,1 0-9-15,1 6 5 0,0 7 5 16,0 5-10-16,-2 4-4 0,0 1-1 16,0 5 1-16,0 1-3 0,-2 2-7 0,-3 0 1 15,1 1 1-15,0-4 4 0,-2-5-5 16,0-4-4-16,3-2 4 0,-1-9-2 15,0-1-1-15,2-4 1 16,2-3 2-16,-2 0-1 0,-2 0 4 0,2-1-1 16,1-10-3-16,1-6-4 0,0-4 0 15,0-2 2-15,0-3 1 0,0 0-2 16,0-3 0-16,1-1 1 0,7-7 1 15,2-2-3-15,-1-4 1 0,6-4 1 16,6 0-1-16,4 4-2 0,2-1 1 0,2 4 1 16,3 8 0-16,-3 5-3 0,1 8 0 15,-1 6 2-15,1 7 3 0,3 4-4 16,-5 2-1-16,-1 2 4 0,-4 6-1 15,-4 4-2-15,-6 3 2 0,-3 2 1 16,-4 1-2-16,-6 4 1 0,0-1 1 16,-16 1 1-16,-3-1-1 0,-9 1 0 15,-5 1 0-15,-3 0-3 0,-4-1 4 16,4 0-1-16,-1-2 0 0,5-3 2 15,3-2-1-15,8-3 0 0,6-4 0 0,7-5 3 16,5-1-3-16,3-2-4 0,0 1-1 16,3 1 2-16,11 3 1 0,5-2 0 15,4 0 0-15,2 1 0 0,5 0 0 16,3 1-3-16,5 1-1 0,2 3 4 15,2 2-2-15,0 0-3 0,-2 6-1 16,4 1 0-16,0 2 5 0,3 3 0 16,-3-1 0-16,0 1 1 0,-8 4 1 15,-9-5-2-15,-6 2 1 0,-11-4 0 16,-8-3 1-16,-2-1-2 0,-10-4 2 15,-9 1 1-15,-4-3-1 0,-8 0 0 0,-1-1 7 16,-4-3 0-16,0 1 2 0,-6 0 1 16,0-4-1-16,-2 2 5 0,-4 0-4 15,6-3-4-15,0-1-2 0,11-1-5 16,7 0 3-16,6 0-4 0,7 0 1 15,3 0-3-15,3 0-8 0,3 0-6 16,2 6-11-16,0 1-20 0,0 1-35 16,0-2-83-16,0-3-326 0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13.37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40 436 39 0,'-4'2'25'0,"0"1"-14"0,4-1-6 16,-2 1-6-16,0-1 0 0,1-2 112 15,-1 0-96-15,0 0-11 0,-2 0 11 0,2 0 9 16,0 0 7-16,2 0-5 0,-4 0-2 15,2 0 3-15,0 0-5 16,1 0-8-16,-1 0 1 0,0 0-5 16,0 0-2-16,2 2-3 0,0-2-7 0,0 0 4 15,0 0-2-15,0 0 0 0,0 0-3 16,0 0 2-16,0 0 0 0,0 0 3 15,0 0 2-15,0 0 10 0,0 0 4 16,0 0 1-16,0 0 4 0,0 0 1 16,0 0-7-16,0 0 2 0,0 0-1 0,0 0-1 15,0 0-1-15,0 0-4 0,0 0 1 16,0 0 1-16,0 0-4 0,0 0-1 15,0 0-3-15,0 0 1 16,6 0-2-16,1 0-5 0,12 0 2 0,4 0 4 16,8 0-6-16,1-5 0 0,2 2 1 15,-1 1 1-15,-4 0-3 0,-5 1 0 16,-3 1 0-16,-7 0 1 0,-1 0-4 15,-7 0-5-15,-1 0 4 0,-3 0-6 16,-2 0-8-16,0 0 2 0,0 0-1 0,0 0-25 16,-5 5-11-16,-3-1-16 0,0 0-104 15</inkml:trace>
  <inkml:trace contextRef="#ctx0" brushRef="#br0" timeOffset="424">866 435 19 0,'0'-3'47'0,"0"0"-32"0,0-1 145 16,0 0-108-16,0-1 3 0,-6 0-9 0,1-1-8 15,-3 0 7-15,-2 0-13 0,1 0-5 16,-1 2 3-16,-1-1 2 0,-2 1-3 16,-5 1 1-16,-3 3-1 0,0 0-9 15,-5 0-4-15,-3 12 8 0,0 2-8 16,-1 5-3-16,5 1-1 0,2 3-3 15,8 1-5-15,5-2-2 0,5 2-3 16,5-3 1-16,0-2 0 0,5 0-2 16,13-3 0-16,6-4-8 0,9-6-3 15,7-4-8-15,2-2-9 0,0 0-9 16,0-6-13-16,-4-3 4 0,-4 2-20 0,-1-1-34 15,-5-4-131-15</inkml:trace>
  <inkml:trace contextRef="#ctx0" brushRef="#br0" timeOffset="1143">1087 473 29 0,'0'-8'8'0,"0"4"239"15,0-4-180-15,0 2-28 16,0 1 15-16,-5-1-6 0,-1 2-3 16,2 1-10-16,-3 0-4 0,-1 2-3 15,-2 1-2-15,3 0-4 0,-7 0-4 0,3 0 2 16,-4 4-4-16,-1 5-2 0,1 3-6 15,4 0 2-15,-1 1-3 0,8-1-7 16,2 1-1-16,1 0 3 0,1-2-2 16,0 0-1-16,5-2 0 0,7-2 1 15,5-2-2-15,2-2-5 0,6-3-7 0,-2 0-4 16,0 0-8-16,-4-2-1 0,-2-2-11 15,-4 1-9-15,1-1-5 16,-7 3 12-16,-1-1-13 0,-2 2-3 16,-4 0 26-16,0 0-1 0,0 0 24 0,2-1 7 15,1-1 1-15,3-3 1 0,0 2-2 16,3-2 2-16,-1 0-2 0,0 2 2 15,-3 0 1-15,3-1 3 0,-6 1 4 16,2 3 4-16,0 0-2 0,-1 0 1 16,1 0 0-16,-4 0-1 0,4 3 4 0,-4 4-2 15,0 3 0-15,2 4-2 0,-2 5 0 16,0 7 0-16,0 5-6 0,0 4 31 15,0 5-28-15,0 1-8 16,-6 4 3-16,-3 3 2 0,1 1-3 0,0-3-1 16,1 1 3-16,-1-5 0 0,1-3 2 15,1-2 2-15,-2-6 4 0,-1-9-3 16,3-5 3-16,-4-8 8 0,5-7-5 15,-3-2-4-15,2 0 4 0,-1-3-1 16,1-10-2-16,0-5-3 0,2-5-2 0,3-7-3 16,1-3 1-16,0-4 0 0,0-4-1 15,0-4-2-15,3-2-1 0,5-4-1 16,3-5-1-16,7-2 0 0,3-3-1 15,3 1 0-15,5 1 0 16,0 10 1-16,-1 10-5 0,1 14 0 0,-6 10 0 16,2 9-1-16,-3 6 1 0,-1 0-4 15,0 3 6-15,-5 8 1 0,-5 4 0 16,-3-1 1-16,-4 5 0 0,-4 2 1 15,0-1 1-15,-6 2-1 0,-7 3 1 16,-7-2 1-16,-1 3 0 0,-3-2 0 0,1-1-2 16,0-2 6-16,2-5 1 0,6-3-4 15,-1 0-3-15,7-6 1 0,5-2 0 16,0-1-6-16,4-3-4 15,0 0-12-15,0-1-34 0,6 0-26 0,5-6-19 16,1-9-227-16,1-5 184 0</inkml:trace>
  <inkml:trace contextRef="#ctx0" brushRef="#br0" timeOffset="1338">1595 453 355 0,'2'5'116'15,"0"-1"-100"-15,0 2 15 0,-2 4 28 16,0 2-2-16,0 3-23 0,0 2-24 15,-2 1-4-15,-2 1-2 0,-2-1-2 16,4-2-1-16,-1 0 1 0,-1-3-8 16,4 0-14-16,0-3-20 0,0-4-26 15,0-5-25-15,0-1-100 0,2-1-74 16</inkml:trace>
  <inkml:trace contextRef="#ctx0" brushRef="#br0" timeOffset="2036">1839 101 97 0,'4'-11'271'0,"-4"4"-237"0,2 3-17 16,2 2 21-16,-2 2 15 0,-2 0-16 16,2 0-31-16,3 10-14 0,-1 10 24 15,0 8 5-15,0 7-9 0,-4 2-8 0,0 7 4 16,-12 0 0-16,1 4-3 0,-3-1-1 15,3-2-4-15,0 0 4 0,1-8-2 16,-3-3-1-16,7-8 1 0,-2-4 1 16,5-7-3-16,-1-7 1 0,2-4 0 15,2-3-1-15,0-1-2 0,0 0-1 16,6-4-4-16,7-7 3 0,4-2-8 15,4-2-3-15,0 2-9 0,2-1 4 16,2 2 7-16,-6-1-5 0,2 2 9 16,0 1 2-16,-2 1 0 0,4 1 6 15,-6 1-1-15,2 0 4 0,-2-1-2 0,-5 1 5 16,-3 3 5-16,-5 1-1 0,-4-1 10 15,0 3 12-15,0-4-11 0,-6 3-6 16,-3-1-1-16,-7 3-1 0,1 0 4 16,-2 0 1-16,2 0-4 0,-2 7-2 15,1 1-2-15,3 1-5 0,3 1-2 0,7-1-3 16,-1 2 0-16,4 0 2 15,0 0-2-15,4 2-1 0,7 0-1 16,-1-2-5-16,3 1-3 0,4-1-8 16,-4 0-1-16,-1-1 3 0,1-1-6 0,1 1 8 15,-3-3-1-15,1-1-9 0,-3-3 12 16,1-3 6-16,-3 0 5 0,1 0 1 15,1-3 1-15,-1-4 0 0,4-4 2 16,1-3 0-16,2-2-2 0,0-6 2 16,6 2-1-16,-2-6 1 0,6-3-1 0,-4-3-2 15,-4-4 2-15,1-2 1 0,1-1-1 16,0-3-1-16,-2-3 1 15,0-3 0-15,0-1-1 0,2-3-1 16,-1 7 1-16,-3 10 2 0,-8 15-2 0,-5 14 9 16,-2 6 12-16,0 0-12 0,-2 11-10 15,-7 14 2-15,-6 12 18 0,-10 13 7 16,-4 1-15-16,-3 6-9 0,-1-1 4 15,3 0-5-15,7-1 1 0,8 0-4 16,9-5 1-16,6 0 1 0,0-6-25 0,13-6 18 16,3-6-23-16,1-8-23 0,2-10-23 15,-4-10-126-15,-3-4-15 0</inkml:trace>
  <inkml:trace contextRef="#ctx0" brushRef="#br0" timeOffset="2389">1566 186 157 0,'2'0'439'0,"2"0"-416"16,0 0-34-16,0 0 12 0,3-5 5 15,7-2-11-15,5 0-60 0,-4-2-61 16,-2-1-279-16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16.56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0 505 53 0,'0'0'366'0,"0"0"-295"0,0 0-36 0,2 0 4 16,4 0-7-16,2 0-7 0,7 0-5 15,4 1-1-15,2 1-12 0,2-2-3 16,-4 3-3-16,2-1 1 15,2 1-4-15,0-2-3 0,2-1-13 0,-1 1-19 16,1 0-24-16,0-1-17 0,-2 0-75 16,-4 0-145-16</inkml:trace>
  <inkml:trace contextRef="#ctx0" brushRef="#br0" timeOffset="711">504 534 45 0,'0'4'66'0,"0"-2"104"0,0-1-117 16,0-1-12-16,0 0 16 0,0 0-8 15,0 0-15-15,0 0-7 0,0 0 1 16,2 0-4-16,8-9-14 0,5-6 3 0,2-7-3 15,10-1 2-15,-2-6-2 0,1 0-3 16,3-4 0-16,-2-5-2 0,1 0 0 16,-3-6-3-16,-2-3 1 0,-2-2-2 15,-4 1-1-15,-4 4 2 0,-3 11-2 16,-4 11 0-16,-4 9 1 0,-2 9 2 15,0 3 2-15,0 1-2 0,0 0-5 16,0 0 0-16,-10 11-2 0,-5 11-1 16,-8 10 4-16,0 7 1 0,4 3-2 15,2-1 0-15,2 0 3 0,3 0-1 16,1 0-1-16,7 0-2 0,2-6 4 0,2-2-2 15,0-8-8-15,6-1-7 0,9-4 3 16,2-2 1-16,2-5-7 0,4-6-1 16,0-3-4-16,6-4-3 0,-3 0 2 15,1-7 0-15,0 0-2 0,-4-4-3 16,-6 0 7-16,-2 0 8 0,-5 0 17 15,-5-1 0-15,-3 0 5 0,-2 0 9 16,0 1 15-16,0 0-3 0,0 1-1 16,0 0-2-16,-2 1-2 0,-3 1 1 15,-3 2-2-15,2 0-6 0,-1 3-1 0,1 1 1 16,0 1-2-16,-1 1-3 0,-1 0-3 15,0 1-8-15,-3 11 0 0,-1 2-2 16,3 4 3-16,1 2-2 0,4 2 3 16,1 1-5-16,3-2 1 0,0-1 1 15,7-1 0-15,5-3-2 0,3-3 2 0,4-3 0 16,-2-3-1-16,4-4-1 15,0-2 3-15,2-1 3 0,-8-3-3 16,1-5 1-16,-1-2 1 0,-6-1 2 16,-1-2 1-16,0-2-1 0,-6-3 4 0,-2 1-1 15,0-1 1-15,0 2-3 0,-2-2 2 16,-2 2 0-16,-4-1-6 0,2 3-2 15,1 4 1-15,3 0 0 0,0 5-6 16,2 4-8-16,0 1-12 0,0 0-35 16,4 1-7-16,3 8 6 0,1 1-81 0</inkml:trace>
  <inkml:trace contextRef="#ctx0" brushRef="#br0" timeOffset="1139">1197 404 45 0,'0'0'354'15,"0"2"-306"-15,0-1-28 0,0-1 22 16,0 3 6-16,0 2-21 0,0 2-17 15,-2 4-6-15,-2 2-3 0,2 0-2 16,2 0 0-16,0 3-2 0,4-1 1 0,7-1 0 16,1-1-5-16,3-2 5 0,2-3-2 15,2-3 2-15,2-1-6 0,0-4-6 16,2 0 8-16,-4 0 3 15,0-4-8-15,-3-4 1 0,-3 0 8 0,-1-1 3 16,-3-1-3-16,-3 4 1 0,0-1 1 16,-5 2 1-16,3 3-1 0,-4 0 0 15,0 2 6-15,2 0-2 0,-2-1-3 16,0 1-4-16,0 0-4 0,2 0 2 15,2 0-5-15,2 0 9 0,-1 0 2 16,3 0-1-16,2 0-1 0,1 0 2 0,2 0-1 16,1 0 3-16,-1 0-1 0,0-2 5 15,-1-4 9-15,-3 0-6 0,-1 0-4 16,-2-2 14-16,-1-1-1 15,-1-3-5-15,-2-1-1 0,0 1 1 0,-2 0 0 16,0-1-6-16,0 1-5 0,0 0 0 16,0-1-1-16,0 2-2 0,0 1 0 15,0 3-2-15,0 2 0 0,0 3-5 16,0 2-14-16,0 0-23 0,2 0-25 15,4 0-6-15,-4 2-124 0</inkml:trace>
  <inkml:trace contextRef="#ctx0" brushRef="#br0" timeOffset="1690">1775 394 42 0,'6'0'14'0,"1"0"59"0,-1 0 56 15,-2 0-78-15,0-2 5 0,0-4-6 16,-1 1-8-16,1-1 1 0,2-3-13 16,0 0-10-16,1-2-1 0,1-2-5 15,-2 0 0-15,-3-1-4 0,1-1-3 16,-4 4-1-16,0 1-2 0,0 3 1 15,0 1 1-15,0 3-2 0,-2 3 0 16,-3 0-3-16,-5 0 2 0,-1 2-6 16,-5 10-5-16,1 5 7 0,0 5 0 15,1 4-1-15,3 1-1 0,-2 0 1 0,9 0 2 16,2-2-5-16,2-4 5 0,4 0-3 15,7-5 2-15,4 0 2 0,6-4-2 16,2-5 2-16,8-3 2 0,3-4-2 16,4 0-1-16,-1-1 0 0,1-8 1 15,-2-3 2-15,-2 1-5 0,-3-1 2 0,-6 3 2 16,-10 3-2-16,-5 3 0 15,-9 3-2-15,-1 0 4 0,0 0 0 16,0 0-3-16,-1 0 1 0,-9 8-7 16,-3 1 8-16,3-1-1 0,1-1-1 0,5-4 3 15,4-1-2-15,0 0-2 0,0-2 4 16,0 0 3-16,0 0 3 0,0 0 2 15,4-5-3-15,5-6 0 0,6-6-6 16,1 0-2-16,3-1 1 0,-2 0 0 16,2 3 0-16,-2 1-2 0,0 2 0 15,2-1 0-15,-3 3-3 0,-1 3-16 0,0 4-8 16,0 3-21-16,5 0-18 15,4 0-33-15,5 1 24 0,0 6-226 16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46:18.9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125 80 15 0,'2'-1'34'16,"2"0"85"-16,-2-2 16 0,-2 2-97 0,0-2 9 15,0 2 4-15,0 0-9 0,0 0-10 16,0 1-9-16,-4 0-1 16,0 0-1-16,-4 0 0 0,-1 0 1 15,-3 5-3-15,-1 7-4 0,-2 2-3 16,-1 1-2-16,3 5-1 0,-2-1 0 0,5 2-7 15,5-2 1-15,-1 0 0 0,4 0-3 16,2-4-1-16,0 1 0 0,8 0 0 16,5-1-3-16,2-4 1 0,4-2-9 15,2-4-9-15,4-5-2 0,4 0-11 16,3 0-12-16,1-8-11 0,-1-2-24 0,-3-3-116 15</inkml:trace>
  <inkml:trace contextRef="#ctx0" brushRef="#br0" timeOffset="812">466 104 27 0,'0'-3'-5'0,"0"-1"39"0,2-1 91 16,-2 1-93-16,0-2 2 0,2 2 2 15,-2-2 5-15,0 3-4 0,0 0-8 0,0-1-6 16,0 4 0-16,0-3-1 0,-2 2-1 15,-1 0-4-15,-3 0 5 0,0 1-7 16,-2 0-2-16,-1 0 2 16,1 0-2-16,-5 5-1 0,0 1 1 0,1 2-2 15,-1 1 1-15,-2 1 3 0,1 2-2 16,-1 3-3-16,0 0 4 0,5-2-5 15,2 2-3-15,3-1-4 0,1-1 0 16,4-2-1-16,0 1-1 0,0-3 0 16,9 0 1-16,5-2 2 0,3-3-4 0,6-4 3 15,4 0 0-15,-1 0-4 0,3-9 0 16,-2 0-6-16,-4-2-2 0,-1 1 2 15,-6-1-3-15,-1-1-2 0,-5 6 0 16,-9-3 4-16,3 2 4 0,-4 0 1 16,0 1 0-16,0 5 1 0,-5 0-1 15,-3 1-3-15,2 0-8 0,0 0 4 16,1 2 3-16,5 4-4 0,-2-2-1 15,0-3 2-15,2 1 3 0,0 0 1 16,0-2 3-16,4 0 3 0,5 0 3 0,1 0 3 16,1 0 1-16,1 0 3 0,1 0-7 15,0 0-2-15,5-2 2 0,-1-1 1 16,2 2-3-16,-2 1 1 0,-4 0-1 15,3 0 0-15,-9 1-3 0,3 8 0 16,-4 2 3-16,-5 1 0 0,-1 1 2 16,0 0 0-16,-1-1 1 0,-7 1 1 15,0-1-2-15,-5-3 3 0,1 2 2 16,3-4-3-16,-4-1 0 0,3 0-2 15,0-2 2-15,1-3-3 0,3-1 2 16,2 0-1-16,2 0-1 0,2 0 3 0,0 0-8 16,0-2-4-16,8-5-13 0,9-2 17 15,8-3-2-15,4 1-2 0,-1 0-12 16,5-2 8-16,-3 0-6 0,7 0 10 15,-1 1 5-15,2 0 2 0,0-1-1 16,-2 0 1-16,-1-2 6 0,-7-1 11 16,-5 3 2-16,-4-1 3 0,-9-1 0 15,-4 1 6-15,-6-1 1 0,-2 0-11 16,-10 3-5-16,-3 2 6 0,-2 2-5 15,-2 4 2-15,-4 4-4 0,2 0-1 0,-2 0-6 16,6 8 4-16,0 4 2 0,3 1-1 16,5 0-5-16,1 5-3 0,8 0 0 15,0 2 0-15,4 1-2 0,15 2 2 16,6-1 1-16,11-4 2 0,12-3-3 15,7-5-9-15,12-4 0 0,5-2-1 0,1-4-45 16,-4 0-16-16,-12-1-17 16,-11-11-152-16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23.0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0 275 117 0,'2'0'48'0,"0"0"-18"0,-2 0 6 16,0 0 0-16,0 0-6 0,0 0-12 16,0 0-5-16,0 0 3 0,0 0 3 15,0 0-2-15,0 0-6 16,0 0 4-16,0 0 1 0,0 0 1 0,0 0-1 15,0 0-4-15,0 0-1 0,0 0-2 16,0 0-3-16,0 0 4 0,0 1-2 16,0-1 0-16,0 0-1 0,0 0 2 15,0 0 0-15,0 0 3 0,0 0-2 16,0 0 3-16,0 0 3 0,0 0-7 0,0 0-1 15,0 0-2-15,0 0-1 0,0 0-4 16,0 0 2-16,0 0-2 0,0 0 3 16,0 0-3-16,0 0-1 0,0 0 1 15,1 0 0-15,-1 0-1 0,0 0-1 16,0 0 1-16,0 1 0 0,0-1-2 15,0 0 1-15,0 0 0 0,0 0 1 16,0 0-1-16,0 0 0 0,0 0 2 16,0 0 0-16,0 0-2 0,0 0 1 15,0 0 0-15,0 0 1 0,0 0-3 0,0 0 2 16,0 0 0-16,0 0 0 0,0 0-1 15,0 0-1-15,0 0 2 0,0 0 2 16,0 0-2-16,0 0 0 0,0 0 0 16,0 0 1-16,0 0-1 15,0 0 0-15,0 0 0 0,0 0 0 0,0 0 0 16,0 0-1-16,0 0 1 0,0 0 0 15,0 0 0-15,0 2-2 0,0 3 1 16,0 0 6-16,0 1-4 0,2 0-2 16,-2 2 2-16,0 1 0 0,0 3-2 15,2 3 0-15,0 5 1 0,2 4 1 0,-2 5-2 16,-2 2 2-16,2 2-1 0,-2 0 1 15,0 1-1-15,2-1-1 0,-2-1 1 16,0-5 0-16,0-5 0 16,0-2-1-16,0-4 1 0,0-2 2 0,0-4-2 15,0-2-1-15,0-5 3 0,-2-1 0 16,2-2-1-16,0 0 0 0,0 0 4 15,0 0 2-15,-2-3-4 0,0-9-6 16,-2-5 0-16,0-5 2 0,4-5-2 16,0-7 0-16,0-5 6 0,8-9 2 0,3-4-7 15,3-5 1-15,1 0 2 0,6 9-4 16,-2 7 2-16,-2 9-1 0,4 7 0 15,2 3 1-15,2 4 1 0,2 2-2 16,3 4 2-16,-1 5 1 0,-4 4 0 16,-4 3-2-16,0 3 1 0,-6 10-1 15,-4 7 0-15,-1 4 0 0,-4 6 2 16,-6 3-1-16,0 4-4 0,-8 1 1 15,-9 0 2-15,-2-1 4 0,-4 1-5 16,-6-4 2-16,3-2 2 0,-1-1-1 0,4-9 0 16,4-4-1-16,6-5 0 0,-1-3-1 15,7-5-4-15,3-1-1 0,2-3-3 16,2-1-3-16,0 0-10 0,0 0-3 15,0-8 2-15,2-2-7 0,7-1 19 16,1 0 2-16,5 2 3 0,-2 2 3 0,1 0 2 16,1 2 1-16,0 2 1 15,1 1 8-15,-3 2 4 0,2 0-1 16,-1 2 6-16,-1 6-4 0,-2 0-5 15,3 2-5-15,-3 2-3 0,4 1 3 0,3 0-4 16,1 2 0-16,2-3 0 0,2-1 2 16,1-4 2-16,3-2 0 0,2-3-2 15,1-2 6-15,-1 0-6 0,-2-9 1 16,-3-2 1-16,-5-2 0 0,-1-4 1 15,-7 0 1-15,-1-2-1 0,-7-2 3 16,-1 2-6-16,-2-2-2 0,0 2 2 16,-11 3-2-16,1 5 1 0,-3 4-3 15,-2 7 0-15,-1 0-2 0,1 3-2 16,0 13-3-16,2 6 3 0,3 7 5 15,0 2-3-15,5 1 1 0,5 1 2 0,0-2 0 16,9-4 1-16,14-3-3 0,2-4 5 16,4-5-2-16,1-8-1 0,3-4 0 15,1-3 3-15,0 0-1 0,-1-8 0 16,-3-8 2-16,3-1 3 0,-10 0-1 15,-2 2 0-15,-10 3-3 0,-1 3 5 16,-7 6 0-16,-1 2-2 0,-2 1 2 0,0 0-2 16,0 3-7-16,-4 12-5 15,1 9 10-15,-7 8-1 0,2 8 0 16,1 9-3-16,-1 2 1 0,2 1 0 0,3-2 8 15,1-3-12-15,-2-7 3 0,-2-3 2 16,4-5 1-16,-3-6-2 0,1-4 3 16,0-9 3-16,0-5 3 0,4-5-5 15,0-3 2-15,0 0 6 0,-4 0 8 16,1-11-1-16,-5-7-21 0,8-9 3 0,-2-7 1 15,2-6-2-15,2-6 0 16,9-13 0-16,5-8-1 0,1-10-7 0,6-8-14 16,5 5 9-16,5 7-5 15,5 15 4-15,-6 15 7 0,1 13 2 0,-3 11 4 16,-3 5-2-16,-4 6 0 0,-2 6 3 15,-10 2-1-15,-3 0-3 0,-4 7 0 16,-4 6 3-16,0 5 12 0,-8 3-4 16,-7 4 1-16,-6 0 1 0,-2 2-1 15,-2 0-5-15,0 0 0 0,1-1 3 0,3-2-6 16,2-3 0-16,3-4 1 0,9-5-2 15,1-2-3-15,6-1-8 16,0-2-23-16,2-3-17 0,13-4-46 0,0-4-77 16</inkml:trace>
  <inkml:trace contextRef="#ctx0" brushRef="#br0" timeOffset="676">1370 431 35 0,'4'0'353'0,"-4"0"-325"16,0 0-22-16,0 0 8 0,0 4 19 15,0 4-11-15,-4 4-16 16,0 5 0-16,0 4 3 0,0 3 1 0,1 0 0 16,-3 1-2-16,2-1 4 0,-2 0 1 15,1-4-4-15,3 1 1 0,-2-5-2 16,2-4-3-16,2-6-3 0,0-3 0 15,0-2-1-15,0-1 1 0,0 0 3 16,0 0 0-16,0-5 1 0,8-10-6 16,1-4-1-16,3-4-4 0,-1 0-1 0,0 1-1 15,-1 2 2-15,1 1-6 0,1 1-3 16,-1 7 5-16,1 2 0 0,3 2 3 15,2 3 4-15,2-1 1 16,6 1 0-16,4 0-1 0,-3 2 2 0,3-1 1 16,-2 0 0-16,-2 0 0 0,-3 0 0 15,-6-1-1-15,-5 0 3 0,-5 3-3 16,-4-1 0-16,-2 2 9 0,-4 0 5 15,-7-2-21-15,-7 2-6 0,-3 0 10 16,0 3 2-16,-2 7-1 0,4 4 1 0,0 2-2 16,6 2 2-16,2 2-2 0,5 1-2 15,2-1 2-15,4-2 0 0,4-1-4 16,9-6 5-16,8-1-1 0,4-7 1 15,5-3 0-15,5 0 3 0,-3-3 1 16,6-8-14-16,-5-6 2 0,1 2 7 16,-3 1 3-16,-6-3 1 0,-3 4-1 15,-4 1 2-15,-9 3 2 0,-1 5 0 16,-6 1 10-16,-2 3 5 0,0 0-6 15,0 0-5-15,0 0-10 0,0 0-6 0,2 7-14 16,1 5 8-16,3 5 14 0,2 0 0 16,1 3-5-16,1 0-1 0,1-2 2 15,1-2 5-15,-5-1 1 0,1 1 3 16,-4-2 5-16,-4 2 11 0,0-1-1 15,-4 2 6-15,-11 0 3 0,-8 1 0 16,-4-2 2-16,-5 1-7 0,-5-2-9 16,1-2-7-16,8 0-2 0,3-4-2 15,11-2-4-15,7-5 1 0,5-2-3 16,2 0-23-16,0 0-23 0,13-5-53 0,6-12-66 15,12-5-212-15</inkml:trace>
  <inkml:trace contextRef="#ctx0" brushRef="#br0" timeOffset="1669">2196 599 8 0,'2'2'12'0,"0"-1"-6"15,-2-1 96-15,2 0-24 0,0 0-52 16,1 0-2-16,1 0 15 0,0 0 6 16,4 0-12-16,1-1-4 0,5-4 7 0,-5-2 3 15,5-3-9-15,-3 0-5 0,0-2 2 16,1-3-8-16,-5 1 2 0,-3 1-1 15,-2 0-4-15,-2-1-3 16,0 2 2-16,0 0-4 0,-2 1 0 0,-5 2-2 16,-3 3-2-16,-1 2 2 0,1 4-5 15,-1 0-3-15,-1 0-3 0,-3 11-3 16,0 6-2-16,-1 4 4 0,1 6 2 15,4 4 2-15,-1 4-2 0,5 3 1 16,5-4 1-16,2 1 0 0,2-2-2 0,11-4 1 16,4-5 0-16,6-4 0 0,0-7 0 15,2-2 4-15,2-9 3 0,-1-2-3 16,3 0 0-16,-1-13 2 0,-3-3-3 15,-2-4 0-15,-2 1-1 0,-6 3 1 16,-1 0-1-16,-7 5 2 0,-1 5-3 16,-6 1 2-16,0 5 2 0,0 0-1 15,0 0-2-15,0 0 2 0,0 0-4 16,0 0-2-16,0 2-4 0,0 2-2 15,0 1-4-15,0 4-1 0,0 1 17 16,0 0-5-16,2-4-1 0,8-1-2 0,3-2 0 16,2-3-2-16,6 0-3 0,2-3 1 15,2-8-4-15,0-4-4 0,0-1-5 16,-5 2 0-16,-2-1 1 0,-5 5 5 15,0 2 6-15,-7 1 5 0,0 5 0 16,-4 2 0-16,-2 0 3 0,0 0 1 16,0 0 7-16,0 0 0 0,0 4-1 15,0 3-5-15,0 2 14 0,0 1-4 16,0 1-6-16,0 1-3 0,0 0-1 15,0-3 0-15,2 0 0 0,3-1-1 0,1 0-1 16,2-3 1-16,-3-2 0 0,5-3-6 16,1 0-15-16,-1 0-2 0,1-8-3 15,-1-8-33-15,-2-2-75 0,-5-5-177 16</inkml:trace>
  <inkml:trace contextRef="#ctx0" brushRef="#br0" timeOffset="2089">2873 0 35 0,'2'0'257'0,"0"0"-194"16,0 0-71-16,-2 0 5 0,0 0 20 16,0 6 23-16,0 3-37 0,0 7 19 15,0 6-5-15,0 5-5 0,0 3-7 16,-2 4-3-16,-2 4 2 0,4 2 2 0,0 4 0 15,-2 2 1-15,-1 3 0 16,1 2 3-16,-2 1-1 0,0 1-1 16,-2-6-1-16,6 1 6 0,-3-9-6 15,1-5-2-15,0-7-3 0,2-8 3 0,0-6-2 16,-2-8-3-16,2-4 2 0,0-1 1 15,0 0 6-15,0 0 8 0,0-9 0 16,0-7-6-16,0-4-20 0,6-2 7 16,3 0 0-16,-3 6 2 0,1 3-3 15,-1 5-1-15,0 1 1 0,2 4 4 0,-1 0-2 16,3 0 1-16,1 3 5 0,1 0-1 15,3 0 0-15,-2 0-2 16,-1 8 5-16,1 1-3 0,0 0 2 16,1 1-4-16,1 0 2 0,0 1-3 0,-1 0-1 15,-1 1 0-15,0-2 1 0,-1-3-2 16,-1 2-11-16,-3-5-13 0,0-2-24 15,1-2-28-15,-1 0-31 0,-3-12-203 16</inkml:trace>
  <inkml:trace contextRef="#ctx0" brushRef="#br0" timeOffset="2306">3247 574 110 0,'0'5'281'0,"4"-5"-209"0,-4 5-51 15,0 3 1-15,0 4 56 0,0 1-8 16,-2 1-38-16,2 0-21 0,-2 1 1 15,2-1 2-15,0 0-10 0,0-1-3 16,0-2 0-16,0-1 0 0,4 1-1 16,0-7-10-16,4-1-15 0,-1-3-10 0,5 0-9 15,3-2-15-15,2-12-6 0,-2-3-52 16,-1-4-101-16,-3-2 61 0</inkml:trace>
  <inkml:trace contextRef="#ctx0" brushRef="#br0" timeOffset="2944">3432 542 6 0,'4'0'139'15,"-2"0"69"-15,-2 0-159 0,0 0-13 16,0 0 3-16,0 0 18 0,0 4-15 15,0 2-21-15,2 2-9 0,2 2 24 16,-2 2-18-16,0 1-5 0,2 0 4 0,-3 0-3 16,5 0-9-16,-4-2 0 0,4-1-2 15,-4-2 0-15,3 0-2 0,-1-3-3 16,4-3 3-16,-2-1-2 0,3-1 2 15,-1 0-4-15,1 0 0 0,3-3-4 16,-3-4-5-16,1-2 3 0,-1 3-1 16,-1-3-3-16,2 1 1 0,-3 2-4 15,1 1 5-15,-2 2-6 0,-5 1 2 16,-1 2 6-16,0 0 3 0,0 0-12 15,0 0-16-15,0 0-9 0,6 5 29 0,0 2 9 16,5-1 7-16,1 1-4 0,3-3 1 16,0 0 2-16,4-3-2 0,-1-1 1 15,-1 0 0-15,-2 0 1 0,0 0-2 16,-3 0 1-16,1 0 0 0,-5 0-1 15,-4 0-1-15,-3 0-1 0,-1 0 3 16,0 0 4-16,0 0 4 0,0 0 9 16,0 0 12-16,0-1-27 0,0-3 4 15,-3 0 4-15,1-1-1 0,2 0-7 16,0-3-2-16,0 1-1 0,0 2 0 0,0 0-4 15,5 0 1-15,-1 1 2 0,2 1 2 16,-2 0 1-16,0 2-2 0,-4 1 1 16,2 0 1-16,-1 0 1 0,1 0 0 15,0 4-5-15,6 5 15 0,0 8 0 16,1 4-10-16,3 3 0 0,3 5-4 15,4 0-20-15,2 4 3 0,2 3-5 16,0 2-8-16,1 3 7 0,-1 0 1 16,0 0 10-16,-6-3-5 0,-3-3 17 15,-3-1 3-15,-5-6 14 0,0-2 21 16,-6-2 11-16,0-4-4 0,-4-1 3 0,-11 0 2 15,-4-4-1-15,-2-2-6 0,-4-2-10 16,0-4-7-16,-2-3-10 0,0-3-8 16,8-1-2-16,0 0 0 0,0-2-4 15,8-4-6-15,-3-4-3 0,3-1-13 16,1-3-29-16,3-1-21 0,-3-7-42 15,1-3-78-15,-5-1-83 0</inkml:trace>
  <inkml:trace contextRef="#ctx0" brushRef="#br0" timeOffset="3134">3192 293 620 0,'0'-2'29'0,"0"0"-39"16,0 1-31-16,2 1-14 0,4 0 24 16,5 0-39-16,10 0-47 0,2 0-189 0</inkml:trace>
  <inkml:trace contextRef="#ctx0" brushRef="#br0" timeOffset="4309">4865 367 27 0,'0'0'99'0,"0"1"-30"16,0-1-10-16,0 0-6 0,0 2-9 16,0-2-7-16,0 0-15 0,0 0 2 15,0 0 4-15,-1 0-5 0,-3 0-2 16,2 0-4-16,-2 0-1 0,-4 0-5 15,1 0 5-15,-1 0-1 0,-3-3-6 0,-1 2-3 16,1 0 6-16,-6 1 0 16,1 0-4-16,1 0 8 0,0 5-3 15,-2 4-4-15,1 4-3 0,-1 2-1 16,2 7 2-16,0 4-4 0,3 4-2 0,5 2-2 15,3-1 0-15,4 0 1 0,0-2 0 16,11 0-1-16,6-5 0 0,2 0 1 16,8-4 0-16,2-7-3 0,5-3-3 15,4-7-4-15,0-3-22 0,3-5-5 16,-3-12-4-16,-4-4-22 0,-2-6-42 0,-7-2-129 15</inkml:trace>
  <inkml:trace contextRef="#ctx0" brushRef="#br0" timeOffset="6981">5072 39 19 0,'1'-14'251'15,"-1"4"-189"-15,0 5-18 0,0 1-6 16,0 4-5-16,4 0-11 0,0 0-12 16,8 10 6-16,-1 9 10 0,2 6-8 15,-1 7-7-15,-3 6-3 0,-1 6-4 0,0 2 2 16,-5 2 3-16,1 3 8 0,-2 0-8 15,0 1 9-15,0 0-2 0,-2-5-4 16,0-5-8-16,0-8-2 16,0-10-1-16,0-8 0 0,2-6-1 0,-2-7 0 15,0-3 0-15,0 0 1 0,4 0-4 16,1-2-5-16,11-10-12 0,-1-4 29 15,4-3-21-15,0-2-12 0,-2 2 1 16,-1-1 13-16,-3 6-10 0,-2 2-5 16,1 6 5-16,-3 5 3 0,-1 1 6 0,-2 0 5 15,1 7 4-15,-1 4 0 0,0 2 0 16,1 1 2-16,1 4 2 0,2 0 3 15,1 1-1-15,0-2-3 0,1-1 2 16,3-3 0-16,4-4-2 0,2-5 0 16,4-3 7-16,-2-1-6 0,0 0 1 15,0-2-5-15,-4-6 4 0,0-2-4 16,-4-1 4-16,-1-1-1 0,-1-1 3 15,-4-1-2-15,1 2 1 0,-2 0-1 16,-5 2 6-16,-1 3 0 0,0-3 7 16,-2 2-2-16,0 1 2 0,0 0-3 0,0 1-4 15,0 2 4-15,-2-1 0 0,0 2 0 16,-1 1 0-16,-3 2 2 0,0 0-2 15,-1 0-1-15,-1 0-2 0,-2 0-1 16,-1 2-1-16,-1 8-3 0,-3 2 1 16,0 6-2-16,-2 3 1 0,0 5-1 15,1 5 0-15,1 1-1 0,4-2 2 16,5-5 2-16,6-4-7 0,0-6-5 15,9 0 6-15,5-3 2 0,3-5 0 16,4-4-2-16,2-3 1 0,5 0-1 0,5-8-3 16,-3-7-1-16,-1 2-7 0,-8 0-9 15,0 3 4-15,-11 2-1 0,-5 4-2 16,-3 2 6-16,-2 2 3 0,0 0-1 15,0 0 6-15,0 0 4 0,0 0-8 16,-4 1 4-16,1 4-15 0,-1 0 8 16,2 0 5-16,2 0 0 0,0-4 1 15,0 0 4-15,2 0 2 0,7-1 4 16,7 0 2-16,3-5-1 0,5-8 6 15,5-3-5-15,-4 0-2 0,-2-1-2 0,0 0 0 16,-4 1-1-16,0 1 1 0,-6 6-3 16,1 0 4-16,-9 4 1 0,-1 4 2 15,-4 1 4-15,0 0-7 0,0 0 0 16,0 0-1-16,0 0-7 0,0 0-5 15,0 9-7-15,0 4 22 0,0 5 1 0,0-1-4 16,4 2-3-16,0-1 0 16,0-4 2-16,-1-1-1 0,-1-5-1 15,2-3 2-15,-2-3 0 0,-2-2 0 16,0 0-1-16,0 0 10 0,2 0-1 0,-2-2 2 15,4-11-1-15,-1-4-6 0,5-3-7 16,-2-1 1-16,1 0 0 0,1 3 2 16,2-1 0-16,-1 3-10 0,-1 5 2 15,1 0-5-15,3 5 0 0,1 1 5 16,1 0 1-16,1 2-3 0,2 2-3 0,0-1 3 15,0 2 1-15,0 0 9 0,3 0 0 16,-5 0-1-16,4 0 0 16,-2 0 2-16,-4 0-2 0,1 0 1 15,-7-1 2-15,-3 0 6 0,-2 0-1 16,0 1 9-16,-2-2 10 0,0 2 0 0,0-2-2 15,0-4-5-15,0 2-19 0,-4-2 2 16,0 4 8-16,-3 2-1 0,3 0-4 16,-7 0 2-16,-1 4-7 0,-3 12-3 15,-2 4 1-15,-2 5 6 0,1 1 4 16,3 3-4-16,4-5-3 0,3 2-1 0,6-5-1 15,2-4-2-15,0 1 0 0,8-6 2 16,5-2 0-16,4-5 2 16,6-5-1-16,2 0-4 0,4-10-2 15,-3-5-4-15,-1-4-6 0,-2 1-4 0,-4 1-3 16,-6 2-3-16,-3 2-8 0,-4 4 21 15,-2 5-2-15,-4 1 3 0,0 3 12 16,0 0 5-16,0 0-1 0,0 0-4 16,1 0-5-16,1 0-3 0,2 0-4 15,2 0 0-15,5 1 13 0,8-1 1 0,1 0 0 16,6-2 4-16,3-8-6 0,-1-2 2 15,1-1 0-15,-2-4-1 0,-4 2-1 16,-2-3 3-16,-8-1 2 16,-3 2-2-16,-7 0 0 0,-3 4 5 0,0 0-4 15,-11 3-1-15,-4 5-1 0,-4 5 9 16,1 0-6-16,-3 0-5 0,2 10-5 15,4 8 4-15,-2 4-4 0,2 6 2 16,5 6-1-16,3-2 3 0,1 1 0 16,6-1 1-16,0-3-2 0,4 1 2 0,11-5-1 15,4-5-1-15,6-3-3 0,5-8 3 16,3-6 5-16,1-3-20 0,2-8 11 15,-5-11 2-15,-3-5-16 0,-1-5 0 16,-8 0 6-16,-2-1-6 0,-3-2 7 16,-5 0 10-16,-1-1 3 0,-2-4 6 15,-2-3 3-15,1-2-4 0,-3-4 0 16,-2-2 6-16,0-3 1 0,0 4-9 15,2 4-2-15,2 11 0 0,-4 10 6 16,2 10 8-16,-2 6 4 0,0 6 3 0,0 0-11 16,0 0-15-16,0 0-6 0,0 7 14 15,0 1-1-15,0 1-3 0,0 2 1 16,0 0 0-16,0 1 0 0,0 1-2 15,0 0 2-15,0 1 0 0,0 2 0 16,0-4-2-16,0 1 2 0,0 2 0 16,0-3-1-16,0 3 7 0,0-4-3 15,0 0 0-15,0 2 0 0,0-3 0 16,0 4 0-16,0-1 1 0,0 2-3 15,0 1-2-15,0 1 0 0,0 2 2 16,0 3-1-16,0 1-4 0,2-1 3 0,2-2 4 16,-4 2-2-16,1-2-2 0,1 0 5 15,-2-5 3-15,0-4-1 0,2-5-3 16,-2-2-2-16,0-1 2 0,0-3-1 15,0 0 2-15,0 0 1 0,2 0-3 16,0-7-6-16,0-4-10 0,4-5 0 16,-3-1 6-16,5-1 3 0,0 0-3 15,-1 0-7-15,-1 4 3 0,2 3 3 16,-1 4-2-16,-5 4 1 0,4 3 3 15,-2 0 1-15,0 0 1 0,1 2-1 0,3 4 2 16,2 0 2-16,-1 5-1 0,6-1 1 16,4 1 3-16,2-3-2 0,6-3 1 15,0-3 0-15,1 1 2 0,3-3 2 16,3 0 6-16,1 0-1 0,-3-10 5 15,1-2-2-15,-3-3-7 0,-7 2-1 0,-6-2 1 16,-7-2 3-16,-5 3-5 16,-5 1 2-16,0 3 1 0,-15 3-3 15,-4 4-8-15,-4 3 1 0,-2 0-1 16,1 10-2-16,1 5 3 0,4 6 0 0,1 2 1 15,3 3-2-15,9 1 0 0,5-1 0 16,1-1 1-16,0-1 0 0,11 0 1 16,8-6-7-16,12-4 4 0,5-5 6 15,8-9-2-15,0 0-5 0,-1-1 2 16,5-11-3-16,-6-4-4 0,0-1 2 0,-6-1 4 15,-5 0-4-15,-8 2 3 0,-10-1 7 16,-7 3 3-16,-4 1 5 16,-2 1 9-16,0 3-3 0,-4 1 6 15,-4 3 1-15,3 0-7 0,-1 3-8 0,2 1-1 16,4 1 0-16,0 0-6 0,0 0-7 15,0 0-5-15,0 0 0 0,0 1 6 16,0 5 10-16,0-2-2 0,0-2-1 16,0 2-2-16,0-2 1 0,0 1 0 15,0 0 0-15,0 1-1 0,0-4 0 0,0 2 1 16,0-1 1-16,0 0-2 0,0-1 2 15,0 0 1-15,0 0 1 0,0 0-2 16,0 0-1-16,0 0 3 16,0 0 0-16,0 0-2 0,0 0-1 0,0 0 1 15,0 0-1-15,0 0-1 0,0 0 1 16,0 0 2-16,0 0-1 0,0 0-2 15,0 0 0-15,0 0 0 0,0 5-3 16,0 2-1-16,0 4 8 0,4 2-1 16,-2 4 2-16,0-2-4 0,0 1 0 15,0-1 1-15,-2-2 1 0,1-3-2 0,1 0-1 16,-2-7 0-16,2 1 0 0,4-3-5 15,2-1 0-15,1 0-1 0,3-7 8 16,-1-6-9-16,1-1 1 16,-1-3 8-16,-5 1 0 0,1-3-1 0,-3 0-1 15,2 2 1-15,0-1 1 0,-3-1-1 16,3 5 0-16,-2 0 1 0,2 2-3 15,-4 5-1-15,1 3-5 0,-3 2 6 16,0 1 1-16,2 1-1 0,-2 0 1 16,0 0-1-16,0 0 1 0,2 0-5 0,0 0 1 15,4 0 2-15,0 1 6 0,1 2-3 16,5-3 1-16,3 0 1 0,4 0 1 15,2 1-4-15,2 1 0 0,-4-1 1 16,-2 2 0-16,-2 0 0 0,3 1-2 16,-7 3 3-16,2 0 2 0,-3 2-3 15,-2 1 3-15,-1 0 5 0,1 2-3 16,-6 1 1-16,2 2-1 0,-4 0 7 15,0 0-3-15,0-1-6 0,0-1 1 16,0-1 2-16,0-4 3 0,-6 2 5 0,-2-3 3 16,-3 3 6-16,-1-2-5 0,-3 2-3 15,0-4-2-15,-2 0-4 0,3-1-2 16,-1 0-6-16,2-4-1 0,-1 1-3 15,1 0-20-15,1 2-30 0,3 1-17 16,-3 1-40-16,3-2-206 0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31.6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0 0,'-2'3'203'0,"2"-2"-127"0,0 0-28 15,0-1 6-15,-2 3-1 0,2 0-2 16,0-3-10-16,0 0-8 16,0 0-8-16,0 0 3 0,0 0 0 15,0 0-3-15,0 0-9 0,2 0-4 0,6 0-10 16,9 0-4-16,6 1 29 0,5-1-8 15,5 0-15-15,-1 0-3 0,2 0 0 16,1 0 2-16,1 2-3 0,2-1 1 16,-3 1-1-16,-5-1 1 0,-3 2-5 15,-6 0-13-15,-10 0 0 0,-3 3 0 0,-2-2-9 16,-6 2-9-16,0-1 7 0,0 2-6 15,-4-1-20-15,-4-1-39 0,2-4-167 16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32.7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0 611 117 0,'0'0'65'0,"0"0"-34"15,1 0 2-15,-1 0 11 0,0 0 0 16,0 0-13-16,0 0-8 0,0 0 3 16,0 0 1-16,0 0 0 0,0 0-8 15,0 0-4-15,0 0 0 0,4 0-2 16,0-2-1-16,8-8-7 0,5-7 27 15,8-6-11-15,1-4-12 0,5-5-8 0,1-3 5 16,3-6 1-16,1-4 0 0,2-4-3 16,-4-2-1-16,1 1-1 0,-7 2 0 15,-3 2 0-15,-4 6 2 16,-4 8-4-16,-7 7 1 0,-4 8 1 0,-1 7 3 15,-5 4 2-15,0 4 5 0,0 2-5 16,0 0-1-16,0 0-2 0,0 0-5 16,0 0-6-16,2 9-4 0,0 7-14 15,0 6 30-15,0 6-3 0,2 1 0 16,-4 1-1-16,0 2-1 0,2 2 1 0,3 0-2 15,-1-2 1-15,0 2 0 0,2-1-1 16,-3-2 2-16,-1-3 0 0,2-4-1 16,-4-1 2-16,2-5-2 0,-2-3 2 15,0-1-2-15,0-4 0 0,-4 1 1 16,-7 0 1-16,-3-5-5 0,-3 1-5 15,-2-2-1-15,0-5-7 0,0 0-4 16,0 0 5-16,-4-6-7 0,2-5 9 16,0-1-7-16,0 1 10 0,2 1 4 15,6-1 8-15,3 5-1 0,4 0-1 0,5 5 7 16,1 0-2-16,0 1-6 0,0 0-5 15,3 0-12-15,5 1 8 0,5 4 18 16,1 2-1-16,-3 0-4 0,4 1 2 16,3-2-2-16,-1 0 2 0,4 0 6 15,2 0-1-15,1 0-7 0,5-1 2 16,2 1-1-16,3-2-4 0,0-3-8 15,4-1-36-15,-5 0-60 0,-3-4-214 16</inkml:trace>
  <inkml:trace contextRef="#ctx0" brushRef="#br0" timeOffset="756">688 566 4 0,'8'-12'188'0,"0"-2"-113"0,3-2-36 15,1-4 10-15,5-4-13 0,2-3-1 16,4-5-8-16,1-8-1 0,1-3-10 0,0-6-5 16,0-3 1-16,-4-3-2 0,-2 0-5 15,-4 7 2-15,-3 13-2 0,-7 10-1 16,-3 12 12-16,0 8 11 0,-2 4-4 15,0 1-5-15,0 0 2 0,0 0-2 16,0 0-13-16,-7 8-12 0,-3 17-27 16,-5 8 33-16,-2 15 2 0,-2 7-2 0,-1 3 1 15,5 7 0-15,-2-1 2 16,4-6-3-16,9-2-1 0,4-7-2 15,6-8-1-15,13-4 2 0,4-4 5 16,5-7-2-16,5-7-2 0,1-8 10 0,0-9-13 16,4-2 8-16,-3-4-2 0,-1-11-1 15,-1-5 0-15,-7 0-5 0,-5-1 10 16,-5 5-4-16,-5 3 0 0,-3 3 3 15,-5 5-2-15,-1 2 1 0,-2 3-1 16,0 0 1-16,0 0-3 0,0 0-9 0,2 8-3 16,-2 6-15-16,4 8 33 0,0 5-5 15,-2 6-1-15,2 0 0 16,-4 4 10-16,0 0-11 0,-4-1 0 15,-6 1 6-15,3-2-3 0,-3-3 0 0,-3-4 0 16,7-4 3-16,-2-6 3 0,3-4-3 16,1-6 3-16,0-3 4 0,-2-3 0 15,1-2 1-15,-5 0-1 0,2 0-5 16,-1-4 1-16,-1-9-3 0,3-2-4 15,1-7-1-15,6-5-3 0,0-3-2 0,0-7 1 16,13-5 0-16,6-10 0 0,6-9 1 16,6-10-6-16,9-7-17 0,-2 1-10 15,4 4 14-15,-2 13-3 16,-4 17 15-16,-7 16 4 0,-8 14 0 0,-6 6 1 15,0 4 1-15,-5 3 3 0,-2 0-6 16,-3 0 4-16,-1 7-2 0,-4 6 4 16,0 6 4-16,0 3-1 0,-2 1 6 15,-7 0 1-15,-1-1 3 0,-1 4-1 16,-1-5 10-16,-1 2-1 0,-4-2-4 0,1-2 0 15,1 1-5-15,0-3-2 0,5-6-6 16,3 0-4-16,3-6 0 0,0 2-2 16,4-1-9-16,0-1-27 0,0 0-9 15,6-2-9-15,1-3-42 0,5-7-193 16,-3-12 191-16</inkml:trace>
  <inkml:trace contextRef="#ctx0" brushRef="#br0" timeOffset="1156">1652 5 129 0,'4'-2'205'0,"0"2"-126"16,-4-1-72-16,0 1-13 0,2 0 19 15,1 0 22-15,3 9-14 0,4 8 14 16,-3 7-9-16,-1 7-2 0,-2 7 7 15,-4 4-5-15,0 0-2 0,-6 2-10 16,-2-1-1-16,1-4-3 0,1-4-3 16,4-6-3-16,2-8-3 0,0-4-4 15,0-7 1-15,0-5 2 0,0-3-3 0,6-1-2 16,5-1 6-16,10-2 6 0,4-13 0 15,8-8-9-15,-3 0-3 0,1 1-3 16,-7 4-4-16,-1 4 8 0,-4 3 1 16,-3 4 1-16,-5 4-1 0,-7 2 0 15,-2 1-1-15,-2 0 4 0,0 0 3 16,0 10-2-16,0 4 7 0,0 3 15 15,0 4-10-15,0-1-8 0,0 0 1 16,0 0-2-16,0-4-3 0,2 1-2 16,3-2-1-16,3-2 1 0,2 0-2 0,1-6-9 15,6-1-15-15,6-6-14 0,4 0-17 16,0 0-39-16,-3-10-208 0,-1-1 156 15</inkml:trace>
  <inkml:trace contextRef="#ctx0" brushRef="#br0" timeOffset="2088">2415 348 62 0,'0'-1'112'0,"0"1"-39"0,0 0-4 15,0 0-11-15,0-1-3 0,0 1-8 16,0 0-10-16,0 0-8 0,0-2-9 16,-4-1-10-16,1 1 10 0,1 1-2 15,-2 0-1-15,-2-1 2 0,-2 1-1 16,-1 1-4-16,-2 0-2 0,-7 0-3 15,-3 9-9-15,-2 9-2 0,-1 4 2 16,-1 6 2-16,4 3-3 0,2-1 1 16,4 3 1-16,5 0-3 0,4-2 1 15,6-2-2-15,0-3 0 0,4-3 1 0,8-4 0 16,5-3 9-16,6-7-11 0,3-6 6 15,7-3 2-15,1-7-3 0,-1-11-1 16,-1-4-1-16,-5-1-9 0,-6-1 13 16,-4 3 0-16,-4 1-1 0,-7 4 3 15,-4 6-4-15,-2 3 6 0,0 3 2 16,0 4 0-16,0 0 8 0,-2 0-6 15,0 0-2-15,-2 0-7 0,-2 8-5 16,-1 9-9-16,-1 5 10 0,2 1-1 16,6 4-5-16,0 1-3 0,12-2-18 0,11-1 7 15,13-6-13-15,10-3-24 0,11-9-27 16,10-6-60-16,7-1-156 0</inkml:trace>
  <inkml:trace contextRef="#ctx0" brushRef="#br0" timeOffset="3392">3060 424 94 0,'0'0'93'0,"0"0"-33"15,0 0-6-15,0 0 0 0,0-1-6 16,0 1-4-16,0 0-10 0,0 0-9 16,0 0-3-16,0 0-5 0,0 0-1 15,0 0-1-15,0 0-6 0,0 4-4 16,0 7-7-16,0 6 13 0,0 5 9 15,0 0-7-15,0 0-4 0,-2-2-1 16,0-4-5-16,0-3 1 0,1-4 0 16,-1-1-3-16,2-5-1 0,0-2 0 0,0 0 1 15,0-1 3-15,0 0-1 0,0 0-2 16,0-3-4-16,9-7-3 0,5-3 3 15,7-6 17-15,-2-1-14 0,3-1 1 16,-2-1 0-16,1 1-1 0,-6-2 0 16,2 1 1-16,-2 5-1 0,-3 5-1 0,-5 4 1 15,-3 5-3-15,-4 3 0 16,0 0-1-16,0 0 0 0,0 0-3 15,0 3 0-15,2 7 8 0,4 1-1 16,-2 3 5-16,-1 5 0 0,-1 0-2 0,-2 3-2 16,2-1 2-16,-2 2 0 0,4 0-3 15,-4-1 3-15,2-1-1 0,-2 0-1 16,2-7-2-16,2-1 1 0,-2 0 0 15,-1-6-1-15,3 0-2 0,2-2-7 16,2-2-10-16,5-3-22 0,0 0 3 0,3-10-17 16,-3-8-98-16,-2 1-117 0,-1-2 204 15</inkml:trace>
  <inkml:trace contextRef="#ctx0" brushRef="#br0" timeOffset="4316">3486 383 6 0,'0'0'71'0,"3"0"149"0,-3 0-160 15,0 0-23-15,0 0 9 0,0 2-13 16,0 8-6-16,0 1-13 0,0 6 13 0,-3 5-3 16,-1 3-12-16,-4 3 21 0,2 4-15 15,1-1-7-15,3 0 2 16,2 1-3-16,0-3-6 0,0 0-4 15,4-6 11-15,5-4-10 0,3-5-1 0,-1-7 1 16,4-3 3-16,6-4 3 0,4 0 4 16,2-9-2-16,0-7-7 0,-5-4 3 15,-2-5 0-15,-3-1-5 0,-2-3-8 16,-2 1 16-16,-3-1-6 0,-2 3-4 15,-1 2 2-15,-3 2 1 0,-2 7-1 0,0 5 0 16,-2 7 1-16,0 3 3 0,0 0-3 16,0 0-4-16,0 0 1 0,0 1-5 15,0 6-6-15,0 4-3 16,-2 3 11-16,2 6 7 0,-2-1-3 0,2 1 0 15,0 0-2-15,0 2 3 0,4-4-1 16,3-1 0-16,1-4 0 0,0-4 1 16,-3-2-1-16,-1-3 8 0,4-1-12 15,0-3 3-15,1 0 3 0,1-9 4 16,3-7-8-16,-4-1 14 0,3-2-5 0,-1 2-3 15,-1-2-3-15,3 0 4 0,-3 0-3 16,1 2-2-16,1 2 1 0,-5 5 1 16,-1 4-1-16,-4 1-2 0,0 3-1 15,-2 1 3-15,0 1-5 0,0 0-2 16,0 0 0-16,4 7-1 0,-2 0 1 15,1 4 9-15,1 3 2 0,0 0-2 16,0 2 2-16,-2-1-2 0,0-1-1 16,0 2 3-16,0-1 0 0,-1-4-1 15,-1-2 1-15,2-5-2 0,0-1 0 0,0-3-2 16,-2 0 3-16,2 0 2 0,-2 0 0 15,4 0-1-15,2-5-3 0,3-4-1 16,8-6 6-16,4-4-5 0,0-1-1 16,-2 3 0-16,-1 0-5 0,-7 6 1 15,0 1 1-15,-1 2 1 0,-4 2-4 16,-1 4-1-16,-5 2 6 0,0 0 3 15,0 0-2-15,0 0-4 0,0 0 1 16,0 2 0-16,0 2-2 0,0 3-6 16,0 3 14-16,0 1 3 0,0 0-4 15,0 0-2-15,0-3 0 0,0-1 1 0,0-4 0 16,0 0-3-16,0-3 0 0,2 0 1 15,2 0-2-15,2 0-2 0,7 0 8 16,4-9 4-16,6-5-5 0,2-1-10 16,2-1-5-16,-6 1 4 0,0 4 0 15,-8 1-11-15,-1 3 7 0,-5 1 4 16,-1 4 2-16,-6 0 3 0,0 2 2 15,0 0 9-15,0 0-4 0,0 0-2 16,0 0 1-16,0 2 0 0,-2 8-2 16,0 2 4-16,0 6 3 0,2-1-3 0,-2 1-1 15,0 1-5-15,1-1 4 0,1 1-1 16,0-3-1-16,0-1-1 0,0 0 0 15,0-6 0-15,5 1-6 0,3-2-11 16,5-6-33-16,2-2-4 0,5-1-74 16,-3-15-135-16,0-3 175 0</inkml:trace>
  <inkml:trace contextRef="#ctx0" brushRef="#br0" timeOffset="5044">4535 512 2 0,'2'1'167'0,"-2"-1"-89"16,2 0-54-16,2 0-13 0,-2 0 6 15,3 0 25-15,5 0 5 0,1-7-8 0,3-2-8 16,-1-6-10-16,2 3-5 0,-1-4-1 16,-3 0 3-16,-1 0-3 0,-5-3 4 15,-3 1-9-15,-2-1-3 0,0-1-2 16,0 4-1-16,-9 2 0 0,1 3-1 15,-3 7-3-15,-3 3 0 0,-1 1-9 0,-2 8 0 16,0 11 3-16,-4 6 2 0,4 5 4 16,-4 4-2-16,3 3-1 0,3 0 4 15,6 0 1-15,3-2-2 16,6-3 0-16,0-2 0 0,9-3 0 0,9-5 0 15,1-4 8-15,5-8-4 0,1-2 6 16,4-8-2-16,0-1-4 0,-1-12 5 16,5-6-3-16,-3-1-4 0,-3-2 1 15,1 0-8-15,-8 0 15 0,-1 4-4 16,-6 2 12-16,-2 3-6 0,-1 4 0 15,-6 0-7-15,0 5 1 0,-4 3 4 0,0 1 0 16,0 0-4-16,0 0-7 16,0 0-4-16,0 0-2 0,0 5-7 0,0 5-7 15,0 5 20-15,0 3 7 16,0 0-4-16,0-3-2 0,0-2 2 0,-2-3 0 15,2-2-2-15,-2-3-6 0,2-2 7 16,0-3 4-16,0 0-4 0,0 0 5 16,0 0-1-16,0 0-4 0,0-10 1 15,0-6-15-15,0 0 1 0,0-3 6 16,0-1 2-16,6 1-5 0,1 0-7 0,3-1 4 15,-1 4 5-15,3 1 1 0,-3 5 0 16,1 5 4-16,-5 1-6 0,1 3 2 16,-4 1 2-16,4 0 4 0,-2 0 1 15,-1 3 1-15,5 1 2 0,-2 1 3 16,1 3 0-16,3-2-3 0,0 3 4 15,1 0-5-15,0-1 0 0,-1 1 5 16,0-3-7-16,-1-1 2 0,-1-1-2 16,-3 0-1-16,3-2-11 0,0-2-12 15,3 0-26-15,1-8-44 0,-1-6-151 0,4-5 75 16</inkml:trace>
  <inkml:trace contextRef="#ctx0" brushRef="#br0" timeOffset="5262">5310 389 111 0,'-2'6'312'0,"2"-4"-252"15,-2 4-61-15,2 0 11 0,-4 1 45 16,-2 2-14-16,6 3-29 0,-3 0-5 16,1 2 2-16,0 1-3 0,-2-1-6 0,4 2 1 15,-2-2-1-15,2-2-2 0,0 1-3 16,6-3-15-16,3 1-3 0,7-3 6 15,1-2-21-15,4-3-2 0,4 0-2 16,3-3 19-16,3 0-52 0,1 0-65 16,3-7 79-16,-3-4-27 0,4-2 47 15</inkml:trace>
  <inkml:trace contextRef="#ctx0" brushRef="#br0" timeOffset="5464">5678 514 15 0,'34'-19'20'0,"-5"1"114"0,-4-2-21 15,-6 0-45-15,-6 1 9 0,-7-1-18 16,-4-2-13-16,-2 5-13 0,0-2-8 16,-13 3 8-16,-1 4-15 0,-3 3-3 0,0 4-3 15,-2 5-6-15,-2 0-7 0,2 7 1 16,-2 11 0-16,0 4 6 0,0 5 3 15,0 1 2-15,5 3-8 0,5-2-1 16,5 5-3-16,4 0-2 0,2 3 2 16,2-1 2-16,12 3-2 0,7-3 0 15,11-4 11-15,8-6-15 0,10-9-9 16,5-9-9-16,2-6-9 0,4-2-14 15,0-8-16-15,-9-11-12 0,-6-5-99 16,-16-4-98-16</inkml:trace>
  <inkml:trace contextRef="#ctx0" brushRef="#br0" timeOffset="5883">5379 207 224 0,'1'2'360'15,"3"0"-347"-15,-4 0-40 0,4 0 27 16,0-2 7-16,3 0-1 16,3 0-28-16,0-11-71 0,-5-11-284 15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0.8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23 3 0,'2'2'-3'16,"0"-1"191"-16,-2-1-89 0,0 0-47 15,0 0-2-15,2 0-10 0,0 0-6 16,-2 0-13-16,2 0-6 0,-2 0 1 15,0 0 2-15,0 0-6 0,0 0 2 16,0 0 2-16,0 0 3 0,0 0-4 0,0 0-2 16,0 0 3-16,0 0-4 0,0 0-1 15,0 0-4-15,0 0-1 16,0 0 0-16,0 0 0 0,0 0-7 15,-6-2 2-15,0-1 1 0,0-1-2 0,-1-1 1 16,-1 3 1-16,1-3 0 0,-1 2 0 16,0 2 0-16,-1 0 0 0,-1 1-2 15,1 0-1-15,-3 0-1 0,-5 2 2 16,2 8-2-16,-1 4 1 0,-1 4-2 15,-2 4 3-15,2 6 0 0,2 7-1 0,3 4 1 16,5 0 0-16,5 1 0 0,2-2-2 16,0-1 0-16,11-6 3 0,8-2-2 15,6-5 0-15,4-5 0 16,5-5 1-16,4-6 1 0,2-6-2 0,4-2 4 15,0-4-4-15,-2-11 3 0,0-5 0 16,-4-4-2-16,0-2 2 0,-7-2 0 16,-6 3 1-16,-8 2 0 0,-8 0 2 15,-5-1 1-15,-4 1 0 0,0-1-1 16,-4-2-3-16,-13-2 4 0,-4 1-9 15,-2 0 3-15,-5 1-3 0,-3 6 3 0,1 5-6 16,-3 6-7-16,3 8 7 0,1 1 1 16,0 15-10-16,7 10-10 0,1 5-10 15,5 2-38-15,5 0-30 16,3 0-115-16,4-2 28 0</inkml:trace>
  <inkml:trace contextRef="#ctx0" brushRef="#br0" timeOffset="785">280 700 80 0,'2'0'233'15,"-2"0"-148"-15,0 0-28 0,0 0-4 16,2 0-3-16,-2 0-14 0,2 0-14 0,-2 0-8 16,2 2-3-16,-2 7-4 0,0 5-8 15,0 4 27-15,0 3-5 0,0 1-11 16,0 1 2-16,2 1 1 0,0-1-6 15,-2 0 0-15,0-2-3 0,0-2-1 16,0-2-5-16,0 0 3 0,0 0 0 0,0 0-2 16,0-2-12-16,0 2-15 0,2 2-17 15,1-2 9-15,3-2-32 16,-2-6-106-16,0-1-175 0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2.7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 0,'4'29'4'0,"2"-1"77"0,-3-2 12 15,-1-2-58-15,2 3 17 0,-2-4-13 0,0-1-24 16,0 0-14-16,2-3-3 0,-2-2-3 16,3 0-5-16,1 0-14 0,0 1-21 15,0-1-30-15,-1-1-10 0,-1 2 44 16,2-1 35-16,-2-1-15 0,-1-1 12 15,1-2 12-15,0-3 3 0,-2 1 10 0,-2-3 2 16,0-4-14-16,0-1-4 0,0 0 0 16,0-3 24-16,0 4 25 0,0-1-20 15,0 0-18-15,0 2-9 16,0-3-6-16,0 1-61 0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3.6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67 35 0,'9'-1'31'16,"-3"-4"182"-16,-2-1-161 0,2 2-1 16,-3 1-3-16,1 0-5 0,-2 2-1 0,0-2-13 15,0 0-2-15,-2 3-8 0,0-4-1 16,0 2-3-16,0-1-4 0,0 0 3 15,-6-1-4-15,0 1 0 0,-1-3 2 16,-1 2-4-16,-3 1 0 0,1-1-2 16,-3 2 2-16,-2 2-1 0,-3 0-1 0,3 0 3 15,-2 9-2-15,-2 4-3 16,0 6 1-16,2 4-2 0,-2 4 5 15,5 3-5-15,7 0-4 0,-1 2 1 16,8 0 0-16,0 0 1 0,8-5-2 16,9-1 0-16,6-10 0 0,3-6-1 0,5-7 1 15,3-3-1-15,1 0 2 0,-3-15-1 16,0-5-1-16,1 0 1 0,-8-4 1 15,-2 3 0-15,-2 1-2 0,-8 3 3 16,-3 2 1-16,-7 7-1 0,-1 2-1 16,-2 4 3-16,0 2 2 0,0 0-2 0,-5 3-2 15,-5 10-2-15,0 8 1 16,1 3 0-16,3 5-2 0,0 7 3 15,3 5-2-15,-5 7 1 0,-2 1 1 16,3 3 6-16,-1-2-1 0,1-2-5 0,3-1-3 16,0-5 3-16,0-2 0 0,2-5-1 15,2-5-2-15,0-6 4 0,2-3-9 16,6-6-14-16,1-3-25 0,5-9-39 15,-1-3-52-15,-2 0-280 0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2.2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85 3 0,'0'-4'247'15,"0"-5"-161"-15,0 2-35 0,4-2-9 16,3 1 2-16,5 0-4 0,5 0-16 16,4-2-3-16,6 4-3 0,3 0 2 15,1 0-6-15,1 4-3 0,-1 0 1 0,-3 2 4 16,1 2-18-16,-8 9 21 0,-4 7-13 15,-7 1-6-15,-7 5 5 0,-3 1-2 16,0 3 3-16,-15 1-3 0,-4 0 1 16,-4-1-4-16,2-3 0 0,0 0 0 15,4-5 0-15,0-2 0 0,2-3 0 16,5-5 1-16,2-2-1 0,5-5 0 15,1-3 2-15,2 0 1 0,0 0-5 16,0 0-1-16,2 0-4 0,9 0 4 16,4 0 3-16,4 0-2 0,2 0-6 15,2 4-3-15,0 1-4 0,4 3-1 0,-6 1-20 16,0 4-16-16,-6 3 8 0,-2 3-30 15,-5-1-67-15,-4 2-65 0,-4 0 139 16</inkml:trace>
  <inkml:trace contextRef="#ctx0" brushRef="#br0" timeOffset="300">189 630 307 0,'2'0'81'0,"-2"3"-42"15,5 0 27-15,-3 3-17 0,4 0-7 16,-2 4-17-16,0 1-16 0,-3 3-5 0,1 1 1 16,2 4-4-16,-4-1-1 0,0 3-3 15,0 1-6-15,0 2-19 0,0 1-28 16,-2 1-26-16,-2 0-59 0,-1-1-106 15,-1 2 193-15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2.9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0 348 0,'4'10'145'0,"-2"-1"-97"16,2 4 14-16,0-2-20 0,-4-1-14 15,2-1-22-15,1-2-5 0,-1 0-1 16,-2 1 1-16,2 2-6 0,2 2-23 16,0 0-48-16,0-1-69 0,-4 2-72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0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86 0,'0'7'235'16,"0"0"-207"-16,0 0-22 0,0 0 5 15,0-2-6-15,2 0-7 0,0 1-42 16,0-2-43-16,-2 0-68 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1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0 2 0,'0'7'123'0,"0"1"-33"16,-3-1-12-16,-3 5-21 0,0-3-3 15,2 1-17-15,1-6-32 0,3-3-8 16,0 1-19-16,0-2-79 0,0 1-148 15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0:58.2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245 74 111 0,'2'0'89'16,"-2"-1"-10"-16,2-1-14 0,-2-1-21 16,4 1-8-16,-2-2-16 0,-2 0 7 0,0 2 10 15,2-1-6-15,-2 1-5 0,0-2-9 16,0-1 7-16,0 1 0 0,0 0-6 15,0-1-4-15,-2 1-2 0,-4-2-2 16,2 1 3-16,0 3-5 0,-3-3 0 16,-3 2-1-16,3 1-3 0,-5 1-4 0,1 1 4 15,-1 0-3-15,-3 0-1 0,-4 11-2 16,0 0 1-16,-2 7 2 15,-4 4-2-15,2 1-1 0,6 2 4 16,0 0-4-16,7 4-1 0,1-1-2 0,5 1 5 16,4-4 0-16,0 0-3 0,2-4 0 15,9-2 4-15,1-4-2 0,5-4 1 16,2-3 1-16,4-5 3 0,5-3-1 15,1 0-1-15,-2-9 1 0,-2-6-2 16,-3 2 3-16,-6-3-3 0,-1 3 2 0,-2-1 0 16,-3 2 2-16,-4 1-2 15,-4 1 1-15,-2 4-2 0,0 0 2 0,0 3 0 16,0 3 1-16,0 0 1 15,0 0-3-15,0 0-4 0,-4 6-6 0,-6 9-4 16,1 7 3-16,-3 6 2 0,5 2 1 16,5 4 1-16,2 0-3 0,9 1-16 15,12 0-7-15,10-9-53 0,-1-7-38 16,3-6-233-16,-3-4 243 0</inkml:trace>
  <inkml:trace contextRef="#ctx0" brushRef="#br0" timeOffset="728">125 759 60 0,'0'-7'80'0,"0"0"133"0,0 0-152 0,0 3-7 16,0 0-1-16,0 2-1 0,2 2-7 15,-2 0-16-15,0 0-7 0,2 0-9 16,0 2-10-16,0 13-4 0,3 8 7 16,-1 9 4-16,2 2-8 0,-2 2 0 15,-2 2 2-15,-2 0 1 0,0-3 1 0,0-4-1 16,0-6-3-16,-2-8-1 0,2-5-2 15,0-5 2-15,0-4 0 0,0-1-1 16,0-2 0-16,0 0 4 16,0 0 5-16,0 0-1 0,2-11-5 0,1-5-2 15,5-4-3-15,2-1 1 0,3 0 0 16,2 2 2-16,2 2-1 0,2 1-2 15,1 1 0-15,-1 6-1 0,0 3-5 16,6 2 7-16,-1 4-6 0,3 0 2 16,-2 2 4-16,0 8-7 0,-4 3 1 0,-2 2 0 15,-4 1 1-15,-5 1-4 0,-7-1 6 16,-3 2 1-16,0-1 2 0,-2-1 1 15,-9-2 1-15,-2-1 2 0,-1-2 3 16,-3 2-1-16,-2-2 4 0,-4-1 9 16,0-3-2-16,2-1-3 0,-2 0-11 15,-1 0 0-15,-1-1-1 0,4 0-2 0,7-2 1 16,5-2-3-16,7-1-15 15,2 0-14-15,0 2-43 0,0 0-65 16,0 3-35-16,4-1-97 0</inkml:trace>
  <inkml:trace contextRef="#ctx0" brushRef="#br0" timeOffset="1280">262 1461 205 0,'2'0'88'16,"-2"0"-9"-16,2-1-9 15,-2-1-15-15,0 0-1 0,0-3-8 16,0 2-22-16,-4-3 3 0,-5 4 0 0,-3 1-7 15,-7 1-8-15,-2 1-5 0,-7 10-4 16,-3 10 1-16,-1 5 4 0,-1 5 4 16,7 3-1-16,6-5-1 0,9 3-8 15,3-1 1-15,8-4-5 0,0 3-1 16,18-5 2-16,8-3 1 0,12-1 0 0,14-7-20 15,7-6-4-15,12-4-8 0,1-4-44 16,-3 0-47-16,-14-7-259 0</inkml:trace>
  <inkml:trace contextRef="#ctx0" brushRef="#br0" timeOffset="2040">182 2246 0 0,'0'-3'297'15,"0"-4"-213"-15,0 1-50 0,0 2 21 16,-2-2-10-16,-3 1-5 0,-3 1-18 16,2-1-2-16,-1 2 5 0,-3 1-1 15,-1 2-10-15,-1 0-3 0,-1 0-1 16,-2 5-3-16,-1 9-2 0,-1 3-1 15,0 6 3-15,2 3 2 0,3 3-1 16,1 3-5-16,7 0-3 0,4 3-1 0,0 3 0 16,2-4 2-16,7-1-2 0,5-9 3 15,5-7-2-15,4-6 0 0,3-7 2 16,3-4 3-16,2-1-3 0,1-17 0 15,0-7 1-15,-1-7 2 0,-2-3-3 16,-5-2-1-16,-3-2 3 0,-3-1-2 0,-5 0 1 16,-2 0-3-16,-3-1 4 15,-4 2-1-15,-4 0-2 0,0-1-1 16,-8 3 5-16,-1 7-2 0,-1 8-1 15,3 10 1-15,1 6 1 0,-2 6 4 0,1 0-4 16,-3 17-8-16,-5 11-1 0,5 10 5 16,-1 8-1-16,3 7-1 0,6 4-1 15,2 3-1-15,0-1-24 0,15 4-20 16,6-2-2-16,6-4-29 0,6-10-36 15,-3-3-110-15,1-5 19 0</inkml:trace>
  <inkml:trace contextRef="#ctx0" brushRef="#br0" timeOffset="2696">129 3145 41 0,'0'6'-1'0,"0"-2"262"16,0-1-207-16,0 6-17 0,0-3 2 15,7 0-3-15,3-2-6 0,7-1-8 0,4-3 3 16,2 0-7-16,6 0-1 0,1-9 8 15,5-4-1-15,-1-4-4 0,-2 0-3 16,-3-3-4-16,-2-2-1 0,-6 1-7 16,-6-4-3-16,-4 3 4 0,-3 0-1 15,-8 0-2-15,0 2-3 0,-6 0 5 16,-11 3 1-16,-8 1-5 0,-5 3 0 15,-3 5-2-15,-5 7 1 0,0 1 0 16,0 10 1-16,3 8-2 0,3 6 4 16,5 5 5-16,8 6 1 0,4 6-4 0,7 7 1 15,6 2-5-15,2 3 0 0,10-3 0 16,15-3 1-16,9-3-2 0,6-2-3 15,8-4-1-15,9-5-1 0,8-6-20 16,6-10-24-16,3-2-6 0,-3-8-18 16,-6-4-22-16,-12-2-232 0</inkml:trace>
  <inkml:trace contextRef="#ctx0" brushRef="#br0" timeOffset="3500">198 3939 24 0,'-4'6'60'0,"2"1"130"15,0-3-130-15,2 1-5 0,0 0-17 0,0-1-1 16,0-2-9-16,4 0-2 0,3-2-1 16,5 0 0-16,3-4 3 0,4-9-6 15,2-2-10-15,4-3-1 0,2-4 2 16,-3-3-2-16,5-1-3 0,-4-3-4 15,-2 0 0-15,-2-2-1 0,-4-1-2 0,0 1 0 16,-5-4 2-16,-7-5-2 16,-1 0-1-16,-4-5 3 0,-4 0-2 15,-9 3 0-15,-4 1-2 0,-6 11 3 16,0 4-1-16,-2 13 2 0,2 7 0 0,2 6 18 15,0 0-9-15,0 7-9 0,4 9 2 16,2 3 3-16,3 8-3 0,1 3-3 16,3 9-4-16,-1 4 4 0,5 6-1 15,2 4-2-15,2 2 1 0,0 1 0 16,0 3 0-16,2 0-5 0,0 2 0 0,0-1 4 15,0 0 2-15,1-3-1 0,3 0-1 16,2 0 2-16,5-7 0 16,2-2-2-16,3-8 2 0,5-2-1 15,-2-5 0-15,0-5-7 0,-1-6-2 0,-4-6 1 16,-7-6 0-16,-1-7-4 0,-8-3-1 15,0 0 13-15,0-6 4 0,-4-7-4 16,-2-3 0-16,-1-2 1 0,-3-4 4 16,-1-3-1-16,1-5-1 0,-5-4-1 15,0-6-1-15,-1-3-1 0,5 2 0 0,-4 5 0 16,7 14 2-16,4 9 0 0,2 12 9 15,2 1-6-15,0 0-9 0,4 0 1 16,6 2 1-16,7 6 4 16,-2 2-2-16,6 0-8 0,2 0-17 0,4-4-33 15,1-5-37-15,1 1-34 0,2-2-224 16</inkml:trace>
  <inkml:trace contextRef="#ctx0" brushRef="#br0" timeOffset="4292">228 4844 4 0,'6'-5'6'16,"-4"0"233"-16,0-2-142 0,-2 0-35 15,0 0-8-15,0-2-1 0,0-1-7 16,0-2-6-16,-2 0-7 0,-6 2-13 16,0 0-1-16,-1 4 12 0,-1 4-11 15,-5 1-5-15,-4 1-6 0,-2 7-2 16,-2 11-1-16,-2 8 9 0,4 7-11 15,2 3 1-15,2 4-2 0,4 3-3 0,9-2-1 16,4 1 2-16,0-5-1 0,13-5-3 16,10-6 0-16,4-10-3 0,9-8-1 15,6-8-1-15,6-2-4 0,3-15 2 16,-1-7-1-16,-4-2-2 0,-6-3-3 15,-10 0 8-15,-7 0 3 0,-6-1 5 0,-7 0-1 16,-4 0 3-16,-4 0 1 16,-2 0 1-16,-8 3 3 0,-7 5 8 15,-3 4 3-15,-4 5-4 0,2 4 0 16,-1 6-3-16,6 3-4 0,2 0-3 15,5 10-2-15,4 8-3 0,4 5 0 0,0 6-1 16,2 3-2-16,14 1-13 0,5 6-11 16,0 2-15-16,1 2 0 0,3 2 25 15,-4-1-15-15,2-3 18 0,-8-7 11 16,-5-5 3-16,-6-5 1 0,-4-3 1 15,0-3 1-15,-12-6 0 0,-1-2 4 0,-4-3 8 16,0-1 0-16,-4-3 3 16,3-2-2-16,3-1-10 0,4 0-3 15,1 0-2-15,4 0-6 0,1 0-34 16,1 0-37-16,-2 1-143 0,2 4-32 0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03.3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272 0 10 0,'-6'10'281'0,"0"0"-211"0,0 0-35 16,3-2-18-16,-1-4-10 0,2-1-5 16,0 2-1-16,2 0-15 0,0 1-47 15,0 0-93-15,0 6-30 0</inkml:trace>
  <inkml:trace contextRef="#ctx0" brushRef="#br0" timeOffset="287">218 348 2 0,'-4'29'47'0,"2"-3"183"16,-1 1-181-16,1-3 4 0,0-1-13 15,0-1 3-15,0 0 2 0,0-7-15 16,2-2-17-16,0-6-4 0,0-5-7 15,0-1-3-15,0 1 0 0,0-2-11 0,0 1-7 16,0 1-7-16,0 1-5 16,0 4-15-16,0-2-41 0,0 2-33 15,0-1-1-15,0 1 106 0,0 3 16 16,0 1 17-16,0 8 64 0,-4 0 56 0,0-1-60 15,1-5-30-15,1-5-10 0,2-1-6 16,0 0-12-16,0 4-2 0,0 2 8 16,0-4 8-16,-2 1-21 0,2-1-6 15,-2 0 5-15,0 0-4 0,0 0-1 16,2-2-2-16,0-3-2 0,-2 0-2 0,2-4-2 15,0 1-10-15,0-1-25 0,0 0-34 16,2 0-51-16,-2 0-221 16,0 0 259-16</inkml:trace>
  <inkml:trace contextRef="#ctx0" brushRef="#br0" timeOffset="2347">25 1466 0 0,'0'0'6'0,"0"0"2"0,0 0 0 0,0 0-7 15,0 0 4-15,0 0 28 0,0 0 23 16,0 0-34-16,0 0-2 0,0 0 2 15,0 0 2-15,0 0-5 0,0 0-1 16,0 0 0-16,0 0 6 0,0-3-2 16,0 3 7-16,0 0-1 0,0 0 0 0,0 0-6 15,0 0 2-15,0 0-2 0,0 0-1 16,0 0-1-16,-3 0-1 0,1 0-1 15,0 0 0-15,0 0-1 0,2 0-5 16,0 0 5-16,0 0 4 0,0 0-2 16,0 0-3-16,0 0-3 0,0 0-4 15,0 0-3-15,0 0-3 0,8-3 3 16,7-3 3-16,4 0-1 0,4 0-2 15,5 2 0-15,5 0-3 0,1 4-3 16,1 0 1-16,3 0 0 0,-2 7 0 0,-6 5-1 16,-3 1-1-16,-12 1 1 0,-5 2-2 15,-8 0-1-15,-2 1 0 0,-10 0 3 16,-7 0 1-16,-6-1-1 0,-2 1 1 15,1-1 0-15,-5-2-2 0,2 0 3 16,-1-1-4-16,1-1 3 0,4-1 0 16,-2-1 1-16,10-1-2 0,5-4 2 15,7-3 5-15,3 0-4 0,0-2-5 16,0 1 2-16,5 0-2 0,3 1 2 15,5 2 0-15,3-3 1 0,1 2 0 0,0 0-2 16,2 2 0-16,2-1 2 0,-2 2-1 16,2 1-1-16,2 3-2 0,2 5 1 15,-2-2 3-15,-6 0-2 0,-2 2 0 16,-7 1-1-16,-2-2-1 0,-3-1 3 15,-3 1-3-15,0-2 0 0,0 3 3 0,0-1 0 16,0 2 0-16,0 1 0 16,0 0 0-16,0 0 0 0,0 0-1 15,-2 4 2-15,2 4-1 0,0 3-1 16,0-3 2-16,0-5 2 0,0-4-2 0,-1-3-2 15,-5-2 3-15,-2-1-1 0,-3-1 2 16,-1 0 0-16,-5-5 3 0,0 2 2 16,0-1-2-16,-2-1 4 0,0-1 0 15,-4-3-3-15,0 0-2 0,0 0 0 16,2 0-3-16,2 0 3 0,0-3-4 15,0 0 0-15,5-2 0 0,3 1 1 0,1 3-1 16,5 1-3-16,-1 1-1 16,2 14-6-16,4 0-8 0,-2 2-20 15,2 1-15-15,0-3-21 0,0-1-41 16,2 0-302-16</inkml:trace>
  <inkml:trace contextRef="#ctx0" brushRef="#br0" timeOffset="4649">88 927 2 0,'0'0'166'16,"-2"0"-72"-16,-1 0-50 0,3 0 13 15,0-1-10-15,-2 0-12 0,2-2 0 0,0 2-8 16,0 0-1-16,0 1-3 16,0 0-4-16,0 0 1 0,0 0-6 15,0 0 0-15,0 0-5 0,5 0 3 0,5 4 5 16,1 3-8-16,3 4 0 0,1 3-5 15,2 0-1-15,-1-1-3 0,-1 0 2 16,0-1 0-16,-3 2-2 0,1-1-1 16,-2 0 3-16,-1-1 0 0,-4-5-2 15,-1-2-3-15,1-1 1 0,-2-2-4 0,2-1-7 16,-3-1-7-16,3 0-8 15,0 0-15-15,1-7-14 0,-3-1-24 16,0-2-81-16,-4-1-116 0</inkml:trace>
  <inkml:trace contextRef="#ctx0" brushRef="#br0" timeOffset="4956">459 852 71 0,'3'0'161'0,"1"0"-32"0,-4 0-88 0,2 0-1 16,-2 0 10-16,0 0 3 0,0 0-8 15,-6 11-20-15,-3 3-11 0,-6 6 5 16,-1 2 3-16,-1 3-7 0,-2 2-2 15,2 3-4-15,-2 5-1 0,-2 3-1 16,-2 1 10-16,2-2-6 0,6-4-7 16,1-1-3-16,1 4-1 0,-2-1 1 0,-1-2 2 15,3-5-3-15,5-6 0 16,1-4-2-16,3-5-8 0,2-3-15 15,2-4-3-15,0-2-21 0,0-4-31 16,0 0-30-16,2-2-232 0</inkml:trace>
  <inkml:trace contextRef="#ctx0" brushRef="#br0" timeOffset="6639">73 748 3 0,'-2'3'9'0,"0"-1"-7"0,-3 0 151 15,3-2-86-15,-4 2-14 0,2 0-2 16,0-2-5-16,-3 2-14 0,5-2-1 16,-2 0-4-16,2 0 1 0,0 0-4 15,0 0-6-15,0 0 2 0,0 0 4 16,2 0-2-16,0 0-3 0,0 0 0 0,0 0-1 15,0 0 0-15,0 0-4 0,0 0-8 16,0-7 2-16,0-1-3 0,4-3-3 16,8-3 1-16,5-4-1 0,4-3 5 15,4-5-3-15,5-2-3 0,5-4 6 16,3 1-4-16,4-1 1 0,0 2-3 15,2 4 3-15,-4 0 0 0,-4 5-1 16,-4 3-3-16,-7 2-1 0,-4 7 3 16,-9 1-1-16,-3 5-2 0,-5 1 2 15,-4 2 2-15,0 0-2 0,0 0 0 0,0 0 2 16,0 0-1-16,-2 0 0 0,-2 0-2 15,-3 0-2-15,-3 5 0 0,0 4-7 16,-1-1 0-16,0-1-3 0,1 0-7 16,-1 1-5-16,3-1-5 0,-2 1-21 15,1 1-18-15,-1-3-18 0,-1-4-116 16,-1-1-62-16</inkml:trace>
  <inkml:trace contextRef="#ctx0" brushRef="#br0" timeOffset="7244">144 453 1 0,'0'-1'6'15,"0"-1"60"-15,0 0-2 0,0-1-57 16,-4 2-1-16,2-1 1 0,0-1 14 16,2 2 3-16,0-1 0 0,-2 1 8 0,0 1 3 15,0 0 3-15,2-2-6 16,0 2-3-16,-2-1-1 0,2-2-3 15,0 1 1-15,0 2-2 0,0 0 0 16,0 0 0-16,0 0 0 0,0 0-4 0,0 0 1 16,0 0-2-16,0 0-1 0,0 0-5 15,0 0-3-15,0 0 0 0,0 0-3 16,0 0 1-16,0 0-3 0,0 0 1 15,0 1-1-15,8 9 4 0,2 6 1 16,3 4-2-16,-2 5-3 0,7 5-2 0,1 1-2 16,2 1 0-16,3 1 2 0,3-1-3 15,2-2 0-15,-2-2 1 16,-5-6-3-16,1-4 2 0,-6-2 2 15,1-4-3-15,-3-2 2 0,-6-2-1 0,-3-3-1 16,-4-1 0-16,0-2 2 0,0-2-2 16,-2 2 1-16,2-2 0 0,-2 1 1 15,0-1-1-15,0 0-1 0,0 0 1 16,0 0-2-16,2 0-1 0,-2 0-1 15,2 0 0-15,-2-3-2 0,0-1-6 0,2 1-7 16,-2-1-6-16,0 1-18 0,1 2-16 16,3-1-23-16,-2 0-66 0,0-1-157 15</inkml:trace>
  <inkml:trace contextRef="#ctx0" brushRef="#br0" timeOffset="8248">94 625 2 0,'0'5'27'0,"0"-1"21"0,0-2-32 15,-4 2 14-15,2-2 5 0,0 0-1 16,-1 0 1-16,1 1-7 0,-2 2-14 16,0-1-5-16,0 2 0 0,0-2 7 0,3-2 1 15,-1 2-4-15,-2-2 1 16,2 2 10-16,-2-1-1 0,0 1-4 15,2-1-2-15,-1 0 8 0,-1 0-13 16,2-1 1-16,-2 2-5 0,2 0-1 0,-2-1-2 16,2 0-5-16,1 2 2 0,-1 0 0 15,2 0-2-15,-2-2-1 0,2-1 2 16,-4 1 2-16,4-1-2 0,0 0 8 15,-4-1 5-15,0 0 4 0,2-1 3 16,-1 2-9-16,1-1 1 0,0-1 1 0,0 0-3 16,2 0-3-16,0 0 0 0,0 0 4 15,0 0-7-15,0 0-1 16,0 0-1-16,4 0 0 0,7-6-3 15,4-8 1-15,6-4 1 0,0-2-1 16,6-2-1-16,4-6 0 0,1-1 0 0,8-2 2 16,-2 1-3-16,4 3 0 0,-4 1 2 15,-1 3 3-15,-1 1-2 0,-6 5-2 16,-5 3 5-16,-10 7 0 0,-5 3-3 15,-4 4-2-15,-4-1 0 0,-2 1 7 16,0 0-5-16,0 0 2 0,0 0 1 0,-8 0-1 16,-3 4-4-16,-1 2-1 0,3-1 1 15,-3 0 1-15,1 2-2 16,1-3-4-16,-1 1 2 0,5 2-6 15,-2-5-7-15,3 2-4 0,-1 0-15 0,0-1-7 16,-1 3-16-16,-1-3-34 0,-5 0-78 16,-1-1-64-16</inkml:trace>
  <inkml:trace contextRef="#ctx0" brushRef="#br0" timeOffset="8808">90 448 3 0,'0'-3'88'0,"0"3"-55"0,0-4-8 15,0 2 10-15,0 0 3 0,0-2-5 16,0 3-16-16,0-1-3 0,0-1 1 15,-2 1-2-15,2 0 0 0,-5 1-6 16,3 1 8-16,2-2-3 0,-4 2 1 16,4 0 1-16,-4 0-5 0,4 0 9 15,-2 0 0-15,-2 0 0 0,2 0 2 0,1-1-2 16,1 0-2-16,-4-1-1 0,2 2 2 15,0 0-2-15,0 0-1 0,2-1-1 16,0-1 2-16,0 1-5 0,-2 0 0 16,2 0-1-16,0 1-2 0,-2 0-2 15,2 0-3-15,0 0-3 0,4 0 2 16,6 0 6-16,3 0-2 0,2 2 1 15,2 10 0-15,2 3 3 0,1 4-2 16,1 0-2-16,1 2-2 0,-2-3 2 16,-1 1-2-16,-2-3-3 0,-4-3 2 15,-1-1 1-15,-5-2-2 0,1-1-1 16,-4-2 0-16,-2-3 3 0,-2-1-2 0,0-1-1 15,0-2 1-15,0 1 1 0,0-1-3 16,0 0-6-16,0 0-12 0,0 1-13 16,0 0-26-16,0-1-25 0,0 0-88 15,0 0-135-15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1:14.2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189 9 0 0,'0'0'11'0,"2"0"106"0,-2 0-23 16,0 0-56-16,0 0-7 0,0 0-1 15,0 0 2-15,0 0-11 0,-4 0-7 0,2 0 4 16,-2-1-3-16,2-1-3 0,0 1 0 15,1-1 2-15,1 1 0 0,0 1 0 16,0-2-1-16,0 2 0 0,0 0 2 16,0 0-1-16,0 0 0 0,0 0-3 15,0 0-3-15,0 0-1 0,0 0 0 16,-2 0-1-16,0 0-5 0,2 0 0 15,0 0 0-15,-2 0 0 0,0 0-4 16,0 2 5-16,0 3-4 0,-2 0 3 16,2 2 0-16,0-2-1 0,-1 2-2 0,-5 2 3 15,0 0-2-15,-1 2 1 0,-5-1 0 16,1 1-4-16,-2-1-9 0,0-1-1 15,-1 0-7-15,5-2-14 0,-2-2-24 16,-1-2-70-16,-3 0-183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25.5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19 306 41 0,'0'3'10'15,"0"-2"3"-15,0 0 144 0,0-1-80 16,0 0-41-16,-4 0-13 0,2 0 5 0,-1 0 0 15,1 0-8-15,0 0-7 0,0-4-1 16,0 3-2-16,0-3-5 0,2 0-1 16,0-2-1-16,0 1-2 0,0 0 0 15,0 0-1-15,0 3 0 0,0 1 1 16,0 1 0-16,0 0 0 0,0 0-2 0,0 0 1 15,0 0-1-15,0 0-1 0,0 0 0 16,0 0 2-16,0-2 1 0,2-1 0 16,-2 2 0-16,0 1 1 15,0-1 1-15,0 0 2 0,0 0 11 0,0 0-6 16,0 1 0-16,0 0-5 0,0 0 1 15,2 0-1-15,5 0-4 0,5 0-4 16,9-1 7-16,11-1 9 0,10-3-6 16,17-2 3-16,14-4 8 0,11-4-9 15,9 1-2-15,5-2-2 0,3 0-3 16,2 0 4-16,6 0-2 0,3 0-3 0,5 0 4 15,-3 3-1-15,-3-1 5 0,-6-1-5 16,-8 2 3-16,-5 3-3 0,-10 1 3 16,-4 2-2-16,-11 0-4 15,-6 1 1-15,-6 0 0 0,-5 3-2 0,-5-1 0 16,-6 1 1-16,-7 1-1 0,-3 1 0 15,-10 1 0-15,-6 0 0 0,-7 0-3 16,-4 0-16-16,-2 0 5 0,0 0 1 16,-8 0-21-16,-5 1-31 0,-2 2-30 15,-6-2-127-15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2:26.2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116 62 1 0,'-6'1'2'0,"-1"1"65"15,-1-2 9-15,0 0-37 0,3 0 4 16,1 1 2-16,-2 0-8 0,0 2-3 15,2-3-1-15,-1 1-1 0,3-1-2 0,2 0-4 16,0 0 1-16,0 0-9 0,0 0-9 16,4 0-7-16,9-1 16 0,2-4 4 15,2-1-2-15,4-1-3 0,2 3 1 16,4-1 0-16,0 1-1 0,3 4-7 15,-1 0 1-15,-4 5-8 0,-2 7-1 16,-6 4-2-16,-10 4 2 0,-1 5-1 0,-6 4 0 16,-4 3 0-16,-11 3-3 15,-6 0-2-15,-4 1-1 0,-1 0-2 16,-5-2 0-16,2 0-2 0,-1-3 4 15,-1-2 1-15,7-5 4 0,-3-2-2 0,6-6-1 16,2-3 0-16,5-7 0 0,5-2 2 16,1-4-3-16,4 0 5 0,3 0 2 15,1-9-5-15,1-2-2 0,9-2 0 16,3 2 2-16,3 0 0 0,-1 4-2 15,2 1 5-15,4 3-1 0,2 2-2 0,4 1 0 16,3 0 3-16,1 0 1 0,1 0-2 16,-1 3 0-16,-8 3 0 15,-2 0 1-15,-4 0-2 0,-2-1 1 16,0-1-1-16,0-1-3 0,1-2-18 0,-1-1-14 15,2 0-11-15,-2 0-25 0,-1-9-20 16,-5-2-105-16</inkml:trace>
  <inkml:trace contextRef="#ctx0" brushRef="#br0" timeOffset="399">671 10 83 0,'4'-5'122'16,"-4"0"-24"-16,0 2-54 0,0 3 10 15,0 0-2-15,0 0-2 0,0 0-21 16,0 4-16-16,-4 6-3 0,-5 9 2 16,-3 2 5-16,-3 4 1 0,2 4-4 15,-1 5-3-15,-1 5 1 0,0 4 9 0,1 1-10 16,5-1-7-16,1-1 0 0,8-1-2 15,0 1-3-15,15-3 2 0,6-4 0 16,8-3 1-16,2-10-4 0,9-5 4 16,0-4 0-16,4-7-2 0,-1-6 0 15,1 0 1-15,-5-2 1 0,-3-12-1 16,-8-2-1-16,-5-2 3 0,-9 0-1 15,-7 0 2-15,-3 0-2 0,-4-1 3 16,-6 0-1-16,-11 0 1 0,-4 1 1 16,-4 1-1-16,-1 2 0 0,-5 7-1 0,-1 2-3 15,1 5-1-15,1 1 4 0,1 2-6 16,8 9-1-16,2 6 4 0,2 2-4 15,7 3-4-15,3 1-22 0,3 1-14 16,4-4-45-16,0-3-55 0,0-1-268 16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38.0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278 80 4 0,'2'1'13'0,"0"1"56"16,-2-2 2-16,2 0-40 0,-2 0 4 16,0 0 13-16,2 0 6 0,-2 0-8 0,0 0-14 15,0 0-1-15,0 0 5 0,0 0 0 16,0 0-5-16,2 0-4 0,0-7-23 15,0 1 4-15,-2 0 6 0,0-1 5 16,0 1 0-16,0 1-4 0,0-1-4 16,0 2 1-16,0-1-2 0,-6 0-1 0,-2 1-1 15,1-2-3-15,-7 2 0 16,1 0 2-16,-1 1-6 0,-1 3 2 15,-2 0 0-15,0 0-2 0,-4 1-1 16,0 10-1-16,0 0 2 0,-2 4-1 16,0 4-1-16,4 2-1 0,2 4 1 0,2 5-2 15,3-1 1-15,4 3 0 0,7-1 1 16,1 0 1-16,3 0-2 0,11 0 2 15,9-5 1-15,5-3-1 0,7-6-1 16,3-4 0-16,2-6-1 0,4-6-1 16,0-1-1-16,0-4 3 0,-3-9 2 0,-6-4 1 15,-3-1 0-15,-7-3-2 16,-8-3 5-16,-3-1 1 0,-7-1-3 15,-5-2 2-15,-2-1 2 0,-4-3 1 16,-9-1-4-16,-8-1-4 0,-6 3-1 0,-5 4 1 16,-6 5-4-16,-2 8-1 0,3 5-4 15,1 9-4-15,7 0-10 0,10 15-10 16,10 5-19-16,9 1-32 0,0 0-100 15</inkml:trace>
  <inkml:trace contextRef="#ctx0" brushRef="#br0" timeOffset="1069">1259 108 9 0,'0'1'6'0,"0"1"2"15,0 0 8-15,0-2 136 0,0 0-67 16,0 0-40-16,-2 0-7 0,-2 0-1 15,2 0 1-15,2 0 0 0,-2 0 2 16,2 0-2-16,0 0-3 0,0 0-1 0,0 0-5 16,0 0-8-16,0 0-6 0,0 0-5 15,4 0-6-15,-2 0-4 16,6 0-5-16,3 0-13 0,8 0 17 15,6 0 3-15,0 1-3 0,-2 0-1 0,-2 2-3 16,-2-2-15-16,-4 1-15 0,2 0-6 16,-5-1-5-16,-5 0-13 0,-3 5-33 15,-4-6-102-15</inkml:trace>
  <inkml:trace contextRef="#ctx0" brushRef="#br0" timeOffset="1232">1120 308 87 0,'0'4'208'0,"0"-2"-183"0,5 1-17 0,7 1 33 16,9 0 3-16,7-1-10 0,7 0-5 16,1 0-20-16,2-2-9 0,2 1-4 15,4 0-34-15,0-2-78 0,-4 0-211 16</inkml:trace>
  <inkml:trace contextRef="#ctx0" brushRef="#br0" timeOffset="2052">2368 94 13 0,'1'0'14'0,"1"-1"75"15,2-1 62-15,-4-1-90 0,0-1-23 16,0 1 1-16,0 1 0 0,0-1-7 16,0 1-6-16,0 0-3 0,0 0-2 15,0-1-1-15,0-1-2 0,-7-2 4 16,3 1-1-16,0-1-5 0,-6 1-3 15,3 3-1-15,-7-2-6 0,-1 1-5 16,-4 2 1-16,0 1 0 0,-4 0-1 16,-2 5 1-16,0 5 1 0,1 4 5 0,1 2-7 15,2 5 0-15,4 1-1 0,3 4-1 16,3 0-3-16,7 0 1 0,4-1 3 15,0 0-2-15,8-5 2 0,7-1 1 16,4-3-1-16,8-3 2 0,3-3 0 16,5-7 3-16,1-3-3 0,0 0 4 0,2-10-2 15,-5-3-1-15,-7-1 2 16,-1-1 1-16,-8-1-1 0,-3 0 2 15,-5 0 2-15,-3 3-2 0,-6 2-2 16,0 2 2-16,0 5 6 0,0 1-1 0,-6 1-6 16,4 2-2-16,-2 0-5 0,-5 6-7 15,-4 10-5-15,-3 5 11 0,1 5-2 16,7 3-4-16,7 3 3 0,1 1-1 15,5 1-27-15,16-4 4 0,8-2-25 16,7-6-34-16,2-9-39 0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1.2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49 9 16 0,'0'0'12'16,"0"0"10"-16,0 0-14 0,2 0 212 15,-2-2-138-15,0 2-29 0,0-1-4 16,0 1-11-16,2-1 4 0,-2 0-10 0,0 0-18 16,0-2 2-16,0 3 3 0,0 0 8 15,0 0 1-15,0 0-6 16,0 0-3-16,0 0-7 0,0 0-4 15,0 0-3-15,0 0-8 0,0 6-4 16,0 7-10-16,0 7 17 0,0 4 5 0,0 0-3 16,-4 4 2-16,0-2 0 0,-1 1-1 15,-1-2-2-15,-2 0 2 0,5-2-3 16,-3-3 0-16,-2-1 5 0,8-6-5 15,-6 0-1-15,5 0 0 0,1-1-13 16,0 1-24-16,1 0-36 0,11-4-5 0,1-6-66 16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2.0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0 10 0,'0'0'42'15,"0"0"-28"-15,0 0 190 0,0 0-127 0,0 0-35 16,2 0-15-16,0 0-7 0,0 0-5 15,0 0-7-15,-2 0-5 0,2 0-2 16,4 0 1-16,3 2 0 0,3-1 13 16,3 0 4-16,4 1-7 0,0-1-7 15,8 0-5-15,0 0 4 0,1-1-3 16,3 0-12-16,-1 0-21 0,-1 0-27 15,-4 2-65-15</inkml:trace>
  <inkml:trace contextRef="#ctx0" brushRef="#br0" timeOffset="151">0 196 78 0,'8'2'16'0,"7"1"110"0,2-1-62 15,6-2-25-15,5 0-9 0,7 0-22 16,7 0-11-16,4 0-28 0,-1-2-90 15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2.8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0 38 0,'0'-1'30'0,"0"1"80"0,0-2 60 16,0 2-125-16,0 0 11 0,0 0-9 16,0 0-6-16,0 0-8 0,0 0-13 15,0 0-1-15,0 0-1 0,0 5-12 16,0 11-12-16,0 7 7 0,0 5 8 0,0 3-5 15,-4 2 2-15,-2 0-4 0,0 3 2 16,1-4-2-16,-1-2-1 0,2-6 3 16,0-6-3-16,0-5 0 15,4-4 1-15,0-4 0 0,0-4-2 0,0 0-1 16,0-1 3-16,0 0 5 0,0 0-1 15,8 0-4-15,7-4-9 0,6-9 8 16,6 1-2-16,4 0-1 0,-5 2 1 16,3 2-4-16,0 4-2 0,-1 1-9 15,5 3 3-15,-3 0 3 0,-1 0-10 0,-3 7 2 16,-1 4 6-16,-2 3 4 0,-4 1 2 15,-5 3-5-15,-7-2 8 16,-3 0-4-16,-4-4 4 0,0 0-4 16,-4-2 6-16,-7 0 6 0,-1-3-2 0,-5-1 2 15,2-2 7-15,-2 1 11 0,0 0 2 16,-1-1 4-16,3 1 2 0,-6-3-10 15,2 0-6-15,-2-2-7 0,0 0-1 16,6 0-2-16,1 1-3 0,1-1-2 16,-2 2-2-16,1 0-10 0,1 3-24 0,-2 2-40 15,2 1-41-15,-1-2-236 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5.1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2 50 0,'-1'0'112'16,"-1"0"-29"-16,2 0-12 0,0 0-11 16,-2-1-6-16,0 0 0 0,2 1-10 0,0 0-21 15,0 0-6-15,0 0-8 0,0 0-4 16,2 0-9-16,5 0-2 0,7 5 21 15,3 0-2-15,0-1-7 16,0 1-3-16,-1 0 0 0,-1 0-2 0,0 1-17 16,-2 4-34-16,-3-6-35 0,-10 3-179 15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4:44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80 0,'1'2'10'15,"-1"-1"105"-15,4-1 31 16,-4 1-94-16,0-1 0 0,0 0-19 0,0 0-9 16,0 1-11-16,0 3-10 0,0 3-2 15,2 2 26-15,2 5-6 0,0 0-4 16,2 2-6-16,-3 0 4 0,1 1-1 15,0 0-1-15,0-1-7 0,-2 0 1 16,0-2-3-16,-2 2-1 0,0-5 4 0,0 0 5 16,0-1-9-16,0-2 1 0,0-1-2 15,0-1 1-15,0-2-2 0,0 1-7 16,0 0-13-16,3 0-19 0,5-2-24 15,9-2 3-15,6-1-41 0,4-3-148 16</inkml:trace>
  <inkml:trace contextRef="#ctx0" brushRef="#br0" timeOffset="431">681 49 70 0,'0'-3'209'0,"0"1"-116"16,0-1-46-16,0-1 2 0,0 2 3 15,-6-1-14-15,4 0-16 0,-4 0-4 16,1 0 2-16,1 0-5 0,-4 2-3 16,3-1-3-16,-5 2 2 0,0 0-4 15,1 0 3-15,-4 0 1 0,-3 2-6 16,1 8-2-16,0 2-3 0,-2 1 1 15,1 1 0-15,3 2-2 0,1 3-2 0,3 0 1 16,3 1-1-16,2 3-1 0,4-1-1 16,0 1 4-16,0 2-1 0,6-2-3 15,7-3 1-15,1 2 4 0,9-8-5 16,3-1-3-16,7-3-2 0,7-5 8 15,-2-3-2-15,2-2-1 0,0 0 5 16,-5-9-1-16,-5-3 2 0,-7-1 1 16,-2-2 3-16,-10 1-2 0,-3-1 8 15,-4-2 6-15,-4 0 3 0,0-5-5 16,-6 2-1-16,-9-4-6 0,2 0-4 0,-5-1-1 15,-1-1-1-15,-2 1-3 0,4 5-3 16,4 6-1-16,5 7 5 0,6 4-4 16,0 3-21-16,2 0-32 0,0 7-33 15,0 8 16-15,2-2-103 0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1.4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173 112 10 0,'0'0'25'0,"0"0"-9"15,0 0-1-15,-4 0 9 0,-1 0 43 16,-1 0-48-16,0 0 0 0,0 0 4 15,1 0-1-15,-1 0 0 0,2 0 4 16,-2 0-1-16,3 0-4 0,-1 0 1 16,-2 0-3-16,0 0 0 0,1 0 0 0,-1 0-10 15,-2 0-2-15,1 0-7 0,1 3 1 16,-2-1-1-16,1-1 2 0,3 3 3 15,2-3-2-15,-2 1-2 16,2 0-2-16,-2-2 8 0,-1 0 4 0,-1 0 1 16,2 0 5-16,-2 1 4 0,1-1-1 15,3 0-1-15,-2 0 4 0,0 0 1 16,0 0-7-16,2 0 0 0,1 0 2 15,-1 0-3-15,2 0 0 0,0 0-4 16,0 0 0-16,0 0-2 0,2 0-3 0,-1 0-5 16,1 0-3-16,8 0-3 0,7-2-1 15,8-1 14-15,7 2-10 0,-1-4 2 16,3 4-1-16,-3-1-1 0,-1 0 2 15,-3 2-3-15,-6 0 0 0,-2 0 1 16,-6 0 0-16,-5 0 2 0,-2 0-9 16,-4 0 4-16,-2 0 3 0,0 0-1 15,0 0-2-15,0 0 4 0,0 2-4 16,0-2-1-16,0 2-6 0,-8-1-6 15,0 0-16-15,-1 3-21 0,1 0-14 0,-3 0-16 16,1 0-42-16,1 0-149 0</inkml:trace>
  <inkml:trace contextRef="#ctx0" brushRef="#br0" timeOffset="452">13 323 10 0,'2'0'27'0,"0"0"134"16,0 0-72-16,-2 0-21 0,1 0-10 15,1 0-20-15,6 0-6 0,2 0 5 16,5 0-6-16,0 0 0 0,8 0-4 16,2 0-7-16,7 0-6 0,5 3-2 15,-1 2-3-15,2 0-3 0,-2 2-4 16,-1-2 8-16,-5 0-7 0,-3 0-2 0,-6-1 0 15,-2-1-1-15,-4 0 2 16,-5-3 2-16,-5 1-4 0,-1-1-5 16,-2 0 5-16,-2 0 1 0,0 0-2 15,0 0-2-15,0 1 4 0,2-1-3 0,-2 0-5 16,0 0-4-16,0-2-32 0,0-6 6 15,0 0-32-15,0-3-79 0</inkml:trace>
  <inkml:trace contextRef="#ctx0" brushRef="#br0" timeOffset="4079">1396 69 9 0,'6'-1'134'16,"-2"-2"6"-16,0-1-108 0,-2 1 24 0,-1 0-1 15,1-2-13-15,-2 2-3 0,2-1-13 16,-2 0 0-16,0 1-1 0,0-3-3 15,-2 2-6-15,-3-2-2 0,-1 1 1 16,-2 0-5-16,-1 2 1 0,-3 0-4 16,-3 2-1-16,-2-1-2 0,-2 2 1 0,-6 0-1 15,-4 0-3-15,-3 6 4 0,-8 7-5 16,2 1 3-16,-4 2 1 0,4 5-1 15,-1 2 1-15,5 3 2 16,3 1-6-16,9 0 2 0,6 3-2 0,9-1 3 16,7 1-3-16,0-2 0 0,13 0 0 15,10-3 5-15,13-4 1 0,8-2 0 16,9-8-4-16,5-5 3 0,-3-4-3 15,2-2-1-15,-1 0 2 0,-11-8-1 16,-4-2-7-16,-9 1-8 0,-7 1-14 0,-6 0-15 16,0 1-31-16,-8-4-44 0,1 2-262 15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7.0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62 15 0,'0'0'14'0,"0"2"-1"0,0-2 186 16,0 0-117-16,0 0-28 0,0 0-10 15,0 0-6-15,0 0-2 0,0 0-12 16,2 0-3-16,-2 0 1 0,0 0-2 0,0 0-1 15,0 0 1-15,0 0 5 0,0 0-9 16,0 0 0-16,0 0-3 0,0 0-7 16,0 1-4-16,0 1-3 0,0 4 0 15,0 2-6-15,6 3 14 0,-6 2-6 16,4 1 2-16,-1 3 0 0,-3 0-3 15,6 0 0-15,-4 2 3 0,0 1-1 16,0-1-2-16,-2-2 1 0,2 0 0 16,-2-3-1-16,0 1 0 0,2-1 0 15,0-2 0-15,0-1-12 0,1-5-8 16,3 2-12-16,4-5-16 0,1 0-1 0,4-3-12 15,2 0-46-15,-3-6-176 0</inkml:trace>
  <inkml:trace contextRef="#ctx0" brushRef="#br0" timeOffset="335">534 0 21 0,'2'0'12'16,"2"0"222"-16,-4 0-141 0,0 0-45 15,0 0-7-15,0 2-5 0,0 1-4 0,0-1-16 16,0 4-11-16,0 3 15 0,0 4 5 15,0 2-6-15,0 4-2 16,0 0-2-16,0 2-2 0,0 2-4 16,0 1-4-16,-2-1 1 0,0-2 4 0,2 0-6 15,-2-4-2-15,1 2 1 0,1-1-2 16,0 0-1-16,0-4 1 0,0-2-1 15,0-1 1-15,0-2-16 0,0 2-10 16,0-2-21-16,7 2-10 0,1-5-36 16,-1-1-36-16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8.5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286 383 1 0,'0'-2'75'0,"0"1"66"0,0-1-93 16,0 1-3-16,0-1 8 0,0 0-7 16,0 0-12-16,0 1-9 0,0-2 0 15,0 2 5-15,0-3-7 0,0 2-10 16,-5-2-5-16,1 1 0 0,0-2 1 15,-4-1-1-15,3 2 1 0,-1 1-1 16,-6-1-3-16,1 1 0 0,-6 2-1 16,0 1-2-16,-2 0-2 0,-2 0 2 15,0 2-2-15,0 6 0 0,1 3 0 0,0 1 0 16,2 4 0-16,-1 3-3 0,6 3 0 15,0 1 4-15,5 2-5 0,6-1 1 16,2-1-1-16,2-1 4 0,11-6-1 16,4 1 1-16,6-6-1 0,4-5 4 15,4-2 0-15,1-4-1 0,4 0 2 0,1-12-3 16,-1-3 4-16,-2-4-3 15,2-2 4-15,-3-5 6 0,-3-2-1 16,-3-1 4-16,-4-2-2 0,-6-3-1 16,-2 1 1-16,-3-5-6 0,-1-1 1 0,-3-2-6 15,-2-3 0-15,-4-2-1 0,-2 1 0 16,0 8 2-16,0 8 0 0,0 14 1 15,-2 9 2-15,0 6 7 0,-2 0-12 16,0 3-4-16,-7 22-9 0,-5 10 5 16,-3 14 7-16,-2 6-1 0,4 0 0 0,4 6 2 15,1 2-1-15,7 1-11 0,3-2-13 16,2-3 4-16,13-7-21 15,8-4 17-15,2-6 2 0,7-2-27 16,-1-3-11-16,2-6-64 0,1-3-168 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49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10 1 0,'3'0'21'0,"-1"0"139"0,-2 0-58 15,0 0-32-15,0 0-11 0,2 0-15 16,-2 0-8-16,0 0 2 0,2 0-10 0,-2 0-12 16,2 0 1-16,-2 0-3 0,2 0-3 15,-2 0-5-15,0 5 2 0,2 5-2 16,-2 1 15-16,2 5-7 0,-2 1-4 15,0 2-2-15,0 2-1 0,0 1-5 16,-4 2 1-16,2 0-1 0,-4 0 1 0,2-1-2 16,3-1 1-16,-1-2-2 15,0-6 1-15,2 0-2 0,0-4 0 16,0-2-1-16,0-2-9 0,4-1-11 15,1-3-8-15,7-2-26 0,-1 0-19 0,-1-4-75 16,-3-9-213-16</inkml:trace>
  <inkml:trace contextRef="#ctx0" brushRef="#br0" timeOffset="458">662 74 14 0,'0'-3'132'0,"0"-1"-18"0,0 0-58 15,-4 1 4-15,-7-1-20 0,1 2-1 16,0 1-2-16,-1-2-9 0,1 3-2 0,-1 0-7 15,-2 0-1-15,-3 0 4 0,-1 0-4 16,0 5-7-16,-4 5 2 0,4-1 0 16,-2 4-4-16,2 4 1 15,5-1-4-15,1 3-4 0,5 2-2 0,4 0-1 16,2 1 0-16,2 1 2 0,11 0-1 15,6-2-2-15,4-1 1 0,2-3-4 16,8-1-5-16,1 0-1 0,6-5 4 16,0-4 7-16,0-4-2 0,0-3-8 15,-5 0 3-15,-3-8 3 0,-7-2-1 0,-8-5 6 16,-4 0-3-16,-5-4 8 0,-4-1-5 15,-4 0 3-15,0 0 5 0,0 0 2 16,-6-2 1-16,-5 2-5 0,-1-4-4 16,-1-1-1-16,1-3-2 15,3 1-2-15,1 3 1 0,4 6 0 0,4 6-4 16,0 6-10-16,0 5-10 0,2 1-39 15,8 0 8-15,1 7-15 0,-1 0-105 16</inkml:trace>
  <inkml:trace contextRef="#ctx0" brushRef="#br0" timeOffset="850">1406 85 21 0,'-8'0'107'16,"1"0"41"-16,1-3-109 0,2-2 14 15,-3 2-10-15,-1 1-7 0,0-1-3 16,1 3-2-16,-5 0-9 0,-1 0-4 16,-1 0-4-16,-3 0 2 0,2 6 3 0,0 1-1 15,0 4-6-15,1 3-1 0,3 1-5 16,1 5-6-16,4 1 2 0,5 2-3 15,1 1 0-15,0 2 0 0,9-3 0 16,6-1 0-16,4-5 0 0,2-3-13 16,8-3 5-16,-2-5 1 0,5-1 1 15,-1-5 1-15,3 0 5 0,0-8 0 16,-7-5 2-16,-2-4-1 0,-2-1 2 15,-8-2 7-15,-2 1 6 0,-3 0-2 16,-4 0 0-16,-6 2 0 0,0-3-3 0,-4 1-1 16,-4 0-5-16,-7-1-4 0,0-1 1 15,-2 1-1-15,1-2-2 0,3 4-10 16,1 3-10-16,5 5-12 0,3 10-11 15,0 0-19-15,2 5-95 0,-2 8-176 16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1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130 182 23 0,'-2'3'-6'15,"2"0"82"-15,0-2 57 0,0 0-103 0,0 1 0 16,0-1-1-16,2 1 11 0,8 2-2 15,1-1-2-15,4 1-9 0,3-1-2 16,3-3-4-16,3 0 3 0,5 0-4 16,-2-5 5-16,3-4-11 0,1-1-2 15,-3-1 1-15,-3-2-1 0,-4-1-6 16,-4-2 4-16,-5 2 1 0,-5-1-4 15,-3 0 2-15,-4 1-2 0,0-1-2 16,-11 1-3-16,-5 0 0 0,-4 2 0 16,-7 2-4-16,-6 6 0 0,-5 4-1 0,-2 0 1 15,-4 14 0-15,0 2 3 0,0 8-1 16,2 1 8-16,8 3 0 0,6 5 0 15,8 3-5-15,7 2 0 0,9 2-5 16,4 0 0-16,12 0 1 0,16-4 2 16,10 1-2-16,12-5-4 0,15-7-21 15,9-5-18-15,8-7 5 0,6-4-32 16,-6-4-74-16,-11 3-188 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2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56 0,'0'0'125'0,"0"0"-61"0,0 0-10 0,0 0 0 15,0 0-1-15,0 0-18 0,2 0-3 16,-2 0 0-16,2 0-6 0,-2 0-7 15,0 0-4-15,2 0 1 0,-2 0 0 16,2 0-1-16,-2 2-5 0,0 5-4 16,0 4 1-16,0 5 8 0,4 5-5 0,-4 2-6 15,0 4 0-15,0 2 1 0,0 1-6 16,0 2 2-16,0-1 1 0,0 0-1 15,0-3 0-15,4-3 10 0,1-5-6 16,-3-3-5-16,0-3 0 0,4-2 0 16,-4-3 0-16,2-2-7 0,-1-2-7 15,5-3-12-15,-2-2-24 0,5 0-23 16,-3-4-58-16,-1-8-241 0</inkml:trace>
  <inkml:trace contextRef="#ctx0" brushRef="#br0" timeOffset="512">630 138 23 0,'0'-4'235'15,"0"-2"-170"-15,-4-1-14 0,-3-1 4 16,-1 5-15-16,-4-2 2 0,1 2-15 15,0 2-2-15,-7-1-5 0,-1 2 0 16,0 0-1-16,-2 0 2 0,2 3-4 16,-2 5-4-16,0 2 2 0,6 1-5 15,2 5-3-15,1 3-5 0,8 3-2 16,-1 2 1-16,5 2 0 0,0-1-3 15,9 0 1-15,8-2 1 0,6-3 0 0,6-2-2 16,3-3 1-16,6-2-5 0,4-4 2 16,6-2 0-16,0-6 3 0,-1-1 2 15,1-5-1-15,-4-9 1 0,-4-2-1 16,-6-3 3-16,-9-2-2 0,-6 1 2 15,-7-1 0-15,-6 0 7 0,-5 2 2 0,-1-1-1 16,0-3 3-16,-9 1-5 16,-4-4 2-16,-3 3-5 0,5 1-5 15,-3 4 2-15,3 3-1 0,1 9-2 16,5 1 1-16,1 4 0 0,2 1-2 0,2 0-4 15,-4 6-15-15,0 8 0 0,4 1-6 16,0 5-19-16,0-1-23 0,0-3-28 16,0 1-131-16</inkml:trace>
  <inkml:trace contextRef="#ctx0" brushRef="#br0" timeOffset="773">1408 51 215 0,'4'0'199'16,"-2"-3"-136"-16,0 3 5 0,-2 0-10 15,0 0 0-15,0 2-25 0,0 7-23 0,0 5 7 16,0 5 5-16,-6 4-10 0,1 1-3 15,-5 1-3-15,1 3-2 0,-1 1-3 16,1-2 1-16,-1 0-1 16,2-5-2-16,5-1 0 0,3 0-14 15,0-1-19-15,0 0-25 0,7-4-22 0,1-4-38 16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4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177 572 13 0,'0'0'211'0,"-2"0"-148"0,2 0-9 15,0 0-1-15,-4 0-7 0,2 0-6 16,0 0-14-16,1-2 0 0,1-2-7 15,-2-1 2-15,0 0-6 0,2-3 2 0,0 0 1 16,0-2-4-16,0 0 5 16,0-2-3-16,0-2-1 0,0-2-2 15,2-3-2-15,0-5 0 0,-1-5-6 16,3-4 2-16,0-3-4 0,-2-3 2 0,4 0-3 15,-1 0-1-15,3 1-2 0,-2 2 2 16,5 4 0-16,-1 5-1 0,-3 5-2 16,5 4 2-16,-3 4-1 0,1 4 0 15,-1 1-4-15,5 4 5 0,-1 0-3 16,4 3 0-16,-3 2 0 0,3 0 2 0,-2 0-3 15,0 7 1-15,3 3-5 0,-3 2-1 16,-2 2 0-16,-1 1 1 16,1 0 3-16,-2-1-1 0,1 0-8 15,-1 1-11-15,-1 0-4 0,-1 2-8 0,-3-1-9 16,-2-2-25-16,-2-3-57 0,-2-4-128 15</inkml:trace>
  <inkml:trace contextRef="#ctx0" brushRef="#br0" timeOffset="221">0 257 126 0,'-4'2'271'15,"2"-2"-206"-15,2 0-27 0,0 0-5 16,9 0 5-16,10 0 18 0,6 0-23 15,8 0-14-15,5 0-7 0,2 0-5 16,2 0-5-16,4 0 2 0,-6 0-2 16,4 0-1-16,-4 4-4 0,-4 1-10 0,4 2-17 15,-4 1-33-15,-1-2-28 0,-9 1-114 16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6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15 0,'-4'3'291'0,"2"-3"-196"0,2 1-51 16,0 1-23-16,0 1 13 0,0 2 11 0,0 3-6 15,0 2-12-15,0 2-10 0,0 1-10 16,0-3-3-16,0 5-2 0,2-4-2 15,0 3-9-15,0 1-6 16,0 1-8-16,2 3-26 0,-1-6-41 0,-3 3-157 16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8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0,'4'4'247'0,"-2"-4"-205"0,1 2-8 15,1 0 6-15,0 0-38 0,4 1-6 16,-1 2-67-16,-1-3-81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5.9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0 154 0,'2'3'107'0,"-2"-2"-94"0,0 0-6 15,1 0 21-15,3-1 7 0,-2 0-25 16,0 2-9-16,-2 1-1 0,0 1-11 16,0 2-13-16,0 1-28 0,0-1-64 15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1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0 45 0,'-4'9'252'0,"-2"-4"-208"15,-1-1-27-15,3-1 0 0,0 0-3 0,4-3-6 16,-4 2-6-16,0 0-4 16,4 1-8-16,0 1-22 0,0-1-55 15,0 3-142-15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2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29 0,'0'6'353'16,"-6"-5"-327"-16,0-1-18 0,1 0 3 0,1 0-5 15,2 0 2-15,2 0 4 0,0 0-10 16,0 0-10-16,0 0-31 16,4 5-76-16,0 5-122 0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4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63 0,'-6'8'246'16,"4"-8"-201"-16,-6 0-2 0,3 0-19 15,1 0-13-15,4 0-1 0,0 0-3 0,0 0-14 16,4 0-12-16,1 0-31 0,3 0-59 15,-4 1-153-15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5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67 0,'-6'4'254'0,"1"-4"-173"0,3 0-41 16,0 0-13-16,2 0 6 0,0 0 2 16,0 0-15-16,0 0-18 0,0 0-6 0,9 0-31 15,5 0-18-15,-1 0-39 0,0 0-206 16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6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0 208 0,'-6'1'230'0,"-1"-1"-212"0,-1 0-7 16,2 0 17-16,1 0 7 0,3 0-27 16,2 0-20-16,0 1-54 0,4 2-31 0,-1-1-83 15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6:56.8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10 169 0,'-2'2'242'0,"2"-2"-196"16,-4 0-8-16,2 0 6 0,0 0-7 15,0 0-23-15,2 0-6 0,0 0-27 16,10-2-35-16,1-1-27 0,2-1-71 0,-5 1-116 16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4.6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12 10 0,'-5'-2'217'16,"-3"-2"-134"-16,-2 2-30 0,7 0 10 16,-1 2-5-16,0-2-7 0,2 2-8 15,2 0-9-15,0 0-16 0,6 0-13 16,9 5 9-16,6 4 5 0,4-1-3 0,5-2-6 15,3 2-1-15,-3-1-2 0,-1 0-4 16,-6 0-2-16,-8 0 1 0,-5 0-2 16,-3 2-1-16,-7 3 1 15,0-1 0-15,-9 4-1 0,-6 2-2 0,-10-1-3 16,-2 3 0-16,-2-4 0 0,1 0-1 15,1 0 3-15,4-2-2 0,-2 2 1 16,4-4-1-16,4 1 3 0,8-3 2 16,-1-1 0-16,4-1 1 0,6 0-5 15,0 0 1-15,0-1 0 0,12 0 4 0,-1-1-2 16,6-1 1-16,6-2 2 0,0-1-3 15,6 0 0-15,-1-1 2 0,9 0-1 16,-1 0 0-16,4 0 0 0,0 0 2 16,-4 0-1-16,-3 0-1 0,-10 0-1 15,-8 0-31-15,-5 1-7 0,-5 3-2 16,-1-1-12-16,-4-3-90 0,0 1-179 15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3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0,'2'0'63'0,"0"0"155"16,-2 0-142-16,0 0-26 0,0 4-9 15,2 5 1-15,0 7 1 0,3 0-10 16,7 2 4-16,1 2-5 0,4-2-7 16,2 0-11-16,-1-2-3 0,-1-1-2 15,-2-2-5-15,2 1-3 0,-4-1-2 16,-1-3 2-16,1-1-4 0,-3-2-12 15,-1-1-16-15,3-1-20 0,-1-1-12 16,-1-4-16-16,-4 0-132 0</inkml:trace>
  <inkml:trace contextRef="#ctx0" brushRef="#br0" timeOffset="211">259 109 245 0,'2'1'193'0,"-2"1"-135"15,0 6-22-15,-5 5 35 0,-7 6-13 16,-5 5-24-16,0-1-19 0,-2 3-7 0,0 0-4 16,7-2 0-16,1-1-4 0,3 2 0 15,4-1-2-15,0 3-7 0,4 1-21 16,0-2-7-16,8-4-48 0,0-2-79 15,3-5-229-15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03.1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11 241 136 0,'-5'0'59'0,"5"0"-13"15,-4 1 10-15,2-1 4 16,2 0-11-16,0 0-11 0,0 1-2 15,0-1-3-15,0 0-2 0,0 0-2 16,0 0 0-16,0 0-4 0,0 0-3 0,0-1-2 16,0-7-12-16,10-3-2 0,9-2-1 15,7-3 1-15,9-1-3 0,5-2 0 16,0-1 1-16,2 5 0 0,-2-4-3 15,-4 4-1-15,-3 1 2 0,-7 3-3 16,-5 2 1-16,-7 3 1 0,-5 2-1 0,-5 0-2 16,-2 3-3-16,-2 0 0 0,0 1-3 15,0 0-4-15,0 0-4 16,0 0-11-16,0 0-8 0,0 0-5 15,-2 0-8-15,-4 0-23 0,-3 0-68 0,-5-5-102 16</inkml:trace>
  <inkml:trace contextRef="#ctx0" brushRef="#br0" timeOffset="197">185 0 88 0,'0'0'324'0,"0"0"-266"16,0 5-11-16,0 2 1 0,0 6 1 15,0 4-5-15,0 1-16 16,0 3-6-16,0 1-6 0,6 0-10 0,1 4 0 15,1-1-7-15,2 0 2 0,3 2 1 16,6-2-10-16,0 1-12 0,6 1-16 16,4-1-11-16,-3-1 16 0,-1 0-43 15,-2-3-7-15,-8-4-182 0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6.2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11 4 0,'-2'0'2'16,"2"0"112"-16,-2 0-55 0,2 0-11 0,0 0 12 16,0 0-6-16,-2 0-13 0,0 0-3 15,0 0-3-15,0 0 2 0,-1 0-3 16,1-2-1-16,2 0-6 0,0 1 4 15,0-1 0-15,0 1-5 0,0 1-3 16,0 0-3-16,0 0-1 0,0 0-4 0,0 0-5 16,0 0 0-16,0 0-5 0,3 0-2 15,7 0-4-15,9 0 4 0,4 1 1 16,2 1-2-16,5-1-1 15,1 1-1-15,-1-2 0 0,3 2 0 0,-3-1-2 16,-3-1-9-16,0 0-3 0,-2 1-4 16,-6 0-14-16,0 3-15 0,-6-2-20 15,0 1-10-15,-5-3-42 0,-6 0-165 16,-2 0 167-16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8.5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89 0,'8'1'247'0,"-4"-1"-209"0,5 2 9 16,4-1 2-16,5-1-11 0,5 1-8 16,3-1-12-16,1 0-6 0,-4 0-9 15,2 0-1-15,-2 1-4 0,3 2 3 16,-1-1-16-16,2-2-3 0,0 2-20 15,-3-2-33-15,-5 0-20 0,2 0-70 16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9.7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79 0,'8'0'362'0,"-1"0"-335"0,1 0 4 16,0 0 9-16,-1 0-17 0,-1 0-17 15,0 0-7-15,-1 0-7 0,3 3-26 16,0 1-33-16,-1-2-117 0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5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3 277 0,'0'-1'169'0,"0"0"-97"0,0 1-13 16,0 0-12-16,-2 0-4 0,-1 4-22 15,1 3-16-15,2 3-3 0,-4 1-2 16,4 1-2-16,0 3-14 0,0-1-25 15,2 2-32-15,3-1-63 0,-1-1-225 16,2 0 295-16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23 0,'-4'13'187'0,"4"-8"-129"0,0-1-49 15,0 1-9-15,4-1 2 0,0 3-2 16,1-2-1-16,1 3-134 0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8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0,'0'4'105'0,"0"-2"-80"15,0 0-83-15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0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0 291 0,'0'10'73'0,"0"-5"-58"0,2-4 33 15,-2 0-20-15,0-1 16 0,6 0-27 16,-4 0-13-16,3 0 2 0,-1 0-4 16,-2 0-11-16,4 2-30 0,0 3-49 0,-4 0-104 15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1.1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0 334 0,'0'0'26'0,"0"0"16"16,0 0-19-16,2 0-8 0,0 0 0 15,1 0-8-15,-3 0-4 0,0 0-12 16,6 0-53-16,-4 1-106 0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1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0 283 0,'-2'1'76'0,"0"-1"-31"0,2 0 15 16,-2 0-5-16,1 0-13 0,1 0-13 15,-2 0-14-15,2 0-10 0,0 0-5 16,0 0-8-16,2 0-21 0,3 0-4 15,1 0-7-15,2 3-18 0,-5 4-29 16,3 1-31-16,-2-1-22 0,0 3 78 0,-4 1 63 16,0-2 55-16,0 3-24 0,0-4 48 15,-6 3 22-15,2-1-43 16,-1-3-17-16,1-1-5 0,0-1-9 15,4-1-8-15,0 0 2 0,0 1-4 0,0 0-6 16,0 7 1-16,0 6 0 0,0 0 13 16,0 1 28-16,0-7-44 0,0-4-15 15,0 2 5-15,2 0 0 0,0 0 0 16,0-1-11-16,0-3-10 0,-2 2 2 15,1-3-5-15,3 1-1 0,-4-4-9 0,0-1-9 16,0 1-8-16,0-2-22 0,2 0-88 16,-2 0-32-16</inkml:trace>
  <inkml:trace contextRef="#ctx0" brushRef="#br0" timeOffset="87">30 323 36 0,'-2'16'12'0,"-2"-1"386"0,3-7-393 16,1-5-15-16,0 2 13 0,7-4-22 16,3-1-25-16,-5 0-118 0,1 0-57 15</inkml:trace>
  <inkml:trace contextRef="#ctx0" brushRef="#br0" timeOffset="183">30 323 25 0,'40'119'59'0,"-40"-119"187"0,0 0-156 16,0 0-31-16,-2 0-18 0,2-3-22 15,0-4-14-15,0 3-11 0,0-3-47 16,4-1-75-16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8.8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10 192 0,'6'1'229'15,"-6"-1"-155"-15,0 0-8 0,4 0-12 0,1 0-9 16,7 0-23-16,-1 0-11 15,-1 0-9-15,1 0-1 0,-1 0 1 16,-1 0-2-16,7 2-3 0,-5 2-13 16,4 1-14-16,3-1-22 0,-1 1-16 0,0-4-38 15,-6-1-97-15</inkml:trace>
  <inkml:trace contextRef="#ctx0" brushRef="#br0" timeOffset="335">365 12 96 0,'2'0'291'15,"3"0"-202"-15,-1 0-30 0,4 0 3 16,3-2-8-16,1 0-14 15,3-1-14-15,6 1-11 0,-6 1-5 16,2-1-5-16,-1 2-2 0,-7 0-5 0,4 0 4 16,-3 0-7-16,1 0-13 0,1 0-12 15,-1 0-35-15,3 1-4 0,1 0-21 16,-4-1-146-16,3 0 2 0</inkml:trace>
  <inkml:trace contextRef="#ctx0" brushRef="#br0" timeOffset="669">912 20 25 0,'6'0'382'0,"-2"0"-312"16,2 0-19-16,3 0 6 0,3-3-5 16,1 0-21-16,4 0-17 0,-2 0-7 15,2 0-2-15,-1 2-1 0,-3 0-5 16,2 0-1-16,1 1-13 0,1 0-21 0,-2 0-11 15,0 0-9-15,-1 0-49 0,-7 0-151 16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26.6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13 42 0,'0'5'270'0,"2"-5"-185"16,-2 0-31-16,0 0 18 0,0 0-7 0,0 0-7 15,0 0-22-15,2 0-18 0,5 0-4 16,5 0 0-16,3 0 1 0,4 0-7 16,2-5 0-16,2 2-5 0,-2-1-3 15,0 2-1-15,2 1 1 0,-2-2-12 16,-2 3-6-16,-4 0-13 0,-3 0-17 15,-7 0-34-15,-1 0-22 0,-4 0-105 16,0 0-46-16</inkml:trace>
  <inkml:trace contextRef="#ctx0" brushRef="#br0" timeOffset="383">442 28 56 0,'0'1'231'0,"0"-1"-112"0,0 2-55 16,0-2 12-16,0 0-11 15,2 0-14-15,4 0-24 0,2 0-18 16,1 0 4-16,8 0 3 0,4 0-7 0,2 0-3 16,2 0-5-16,0 0 1 0,0 0 0 15,-2 0-2-15,1 0-8 0,-1 0-10 16,-6 0-17-16,1 1-15 0,-3 1-3 15,-6-1-52-15,-3-1-53 0,-6 0-101 16</inkml:trace>
  <inkml:trace contextRef="#ctx0" brushRef="#br0" timeOffset="803">1063 52 270 0,'0'0'143'0,"0"0"-94"0,0 0 8 16,3 0-4-16,1 0-3 0,4 0-22 15,-1 0-16-15,3 0-2 0,-2 0-1 16,-1 0-6-16,3 0-2 0,-3 0 1 15,1 1-4-15,0 2 1 0,3 0-10 16,1 1-14-16,-5-2-12 0,3 1-9 16,-3 0-13-16,1-3-72 0,-2 0-176 15</inkml:trace>
  <inkml:trace contextRef="#ctx0" brushRef="#br0" timeOffset="1074">1488 90 244 0,'8'1'198'16,"-3"-1"-149"-16,5 0-6 0,1 0 3 16,3 0-14-16,-1 0-15 0,8 0-11 15,-4 0-5-15,4 0-1 0,-2 0-8 0,0 0-33 16,2 0-33-16,2 0-65 15,2-1-199-15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1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9 0,'3'-1'304'15,"-3"1"-221"-15,0 0-38 0,0 0 13 16,0 0-7-16,0 0-12 0,0 0-19 16,2 6-7-16,-2 4 9 0,0 6 3 15,0 0-10-15,0 3-1 0,0 1-2 16,0 2-2-16,0 3-1 0,0-1-2 15,0 4 3-15,-4-3-4 0,3-1-2 16,-1-1-1-16,0-2 0 0,2-3-3 16,0-2 0-16,0-2 0 0,0-4 1 0,0-2-3 15,5-1-7-15,1-4-11 0,6-1-13 16,1-2-25-16,0 0-25 0,3-11-45 15,-9-2-250-15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93 0,'4'0'292'15,"-2"0"-211"-15,0 0-29 0,0 0 22 0,0 3-6 16,2 8-15-16,-1 4-11 0,-3 2-12 16,0 4-9-16,0-3-7 0,0 1-5 15,0 1-1-15,-3-2-3 0,-1-2-3 16,2 1-2-16,-2-4 2 0,2 0-1 15,2-1-2-15,0-2 1 0,0-1 0 0,0-5-7 16,6 1-6-16,1-3-6 0,1-2-7 16,4 0-23-16,-5 0-22 0,3-1-27 15,-5-8-52-15,-1-1-227 16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3.7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0 242 0,'4'1'205'15,"-4"1"-153"-15,0 3-11 0,0 2 29 16,0 3 1-16,0 2-23 0,0 1-25 16,0 4-6-16,0 0-1 0,0 1-2 15,0 0-6-15,0-1-3 0,0 2-1 16,0 0-1-16,-2-1-3 0,0 0 2 0,2-4-1 15,-1 1 0-15,1-1-5 0,0-3-6 16,0-3-6-16,0 0-24 16,9-6-26-16,4-2-35 0,3 0-44 0,1-11-244 15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4.1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0 117 0,'0'6'411'0,"0"0"-343"0,0 4-32 15,-2 1 14-15,-3 4-5 0,3 0-7 16,0 2-17-16,2 1-11 0,0 2-2 15,0 2-1-15,0 0-3 0,0-2 3 16,0 0-4-16,0-3-3 0,-4-1 0 16,4-2 0-16,0-4-2 0,0 0-8 15,0-3-3-15,8-3 1 0,1-1-19 16,5-3-37-16,3 0-16 0,2-11-48 15,-4-3-148-15,2-1 102 0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7:34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0 496 0,'5'6'63'16,"-5"2"-20"-16,0 3 17 0,2 4-5 15,0 0-10-15,0 5-6 0,-2-3-28 16,0 4 3-16,0 3 5 0,0-2-6 15,0-2-4-15,0-3-1 0,0-1-8 16,0-3 3-16,2 0-2 0,0-2 0 0,0-3-6 16,-2-2-7-16,0-2 1 15,0 0-15-15,0-1-22 0,0-1-31 16,0-2-35-16,-4 0-81 0,-2-2-142 15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8:57.8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0 79 0,'6'3'242'0,"-6"-3"-174"0,0 3-26 16,0 3 14-16,0 1 1 0,0 6-4 15,-2 3-21-15,-2 2-12 0,2 2-2 16,-4 2-8-16,4 1-2 0,-2-3-3 16,4 0-4-16,0-1 1 0,0-2 0 15,0 1 1-15,0 0-2 0,0 0-3 0,0-2 4 16,4-1 0-16,-4-2-2 15,4 1 0-15,-2-1 0 0,0 0-3 16,0-3-11-16,0 1-5 0,-2-3-12 16,0-2-8-16,0 2-25 0,0-1-20 0,-12-2-76 15</inkml:trace>
  <inkml:trace contextRef="#ctx0" brushRef="#br0" timeOffset="171">0 309 154 0,'2'-5'276'0,"0"1"-220"16,8-2-16-16,3-1 11 0,10-1-5 15,4-1-11-15,7-1-20 0,4 3 3 16,2 1-8-16,2 3-5 0,0 1-1 16,-2 1-3-16,0 1 0 0,-1 0-11 0,-5 0-15 15,0 6-24-15,-7 1-59 0,-10 6-134 16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0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22 390 0,'6'1'150'0,"-6"1"-69"16,0-2 0-16,0 3-3 0,0-3-18 16,2 0-26-16,0 0-11 0,0 0-2 15,-2 0-4-15,0 0-8 0,0 0-5 16,0 0-2-16,2 0-1 0,0 0-1 15,-2-2 0-15,7-2-10 0,5-5-15 16,3 3-15-16,4 0-23 0,-4 5-46 16,-9 1-82-16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1.4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1 2 0,'0'0'200'16,"0"-1"-41"-16,0 1-106 0,2 0 6 0,-2 0 1 16,2 0-11-16,-2 0-25 0,0 0-14 15,2 4-5-15,2 9 5 16,-2 3 8-16,-1 0-11 0,-1 2-3 15,0 0 3-15,0 4 0 0,-1 2-9 0,-7 3 4 16,0 2-21-16,-3 4-26 0,-1 3-12 16,-7 3-73-16,-2 2-285 0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2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28 247 0,'0'0'93'0,"2"1"-32"0,-2-1 9 16,0 0-8-16,0 0-12 0,0 0-17 15,0 1-4-15,0 1-5 16,0 4-10-16,0 0-9 0,0 5 1 15,0 2 1-15,0 3-1 0,0-3-3 0,0 0-2 16,0 2-2-16,0-4 2 0,0-2-1 16,2 1-13-16,-2-2-11 0,4-2-17 15,2-3-19-15,3-1-18 0,3-2-38 16,-3-4-134-16</inkml:trace>
  <inkml:trace contextRef="#ctx0" brushRef="#br0" timeOffset="167">239 0 80 0,'-4'0'325'0,"-4"2"-265"0,-3 9-5 16,-3 3-5-16,5 3-11 0,1 0-15 16,3 1-17-16,3 2-7 0,2 0-1 15,0 3 1-15,0 2-5 0,3-2-30 16,5-2-25-16,5-3-49 0,-3-3-312 0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4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47 264 0,'-11'0'111'0,"-3"0"-65"16,5 0 22-16,3 0 0 0,2 0-6 0,2 0-20 15,2 0-9-15,0 0-15 16,0 0-6-16,0 0-9 0,8-1-2 16,7-3-6-16,8-4 14 0,8-1-5 15,5 1 0-15,2 2-3 0,0 0 1 0,-5 4-2 16,-1 2 0-16,-7 0 0 0,-4 0 0 15,-10 2 0-15,-3 7 0 0,-6 0 1 16,-2 2 1-16,0 1 0 0,-2 2 5 16,-8 3-1-16,1-1-4 0,-5 1 4 15,3-2-2-15,-2 1-1 0,-3 0-3 0,5 0-2 16,-2-3 7-16,5-2-3 0,0-1-1 15,-1-1 0-15,5-3 1 16,0 1-3-16,2-2-2 0,0 3 2 16,0 0 0-16,2 1-6 0,0 0-23 0,0 1-13 15,6-1-29-15,-2-3-63 0,-4 0-298 16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1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0 572 0,'2'1'88'0,"-2"-1"-69"16,4 0 14-16,-4 0 14 0,0 0-6 0,4 0-31 15,-4 0-11-15,0 0 3 0,2 0-4 16,2 0-23-16,-1 0-30 0,5 0-18 15,-2 0-47-15,-2 0-275 0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7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0 448 0,'0'6'62'0,"0"6"-27"15,0 4 33-15,0 1 0 0,-2 0-21 16,2 2-19-16,-4-2-9 0,4 1 0 16,-2-2-8-16,2 2-4 0,0-4-2 15,0 2-2-15,0-3-1 0,0 0-1 16,0 0-1-16,0 5 0 0,0 2-4 0,0-3-3 15,2 1-19-15,4-7-33 0,2 0-17 16,-3-5-55-16,-1 0-223 0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5.9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8 600 0,'-13'8'124'0,"11"-4"-76"0,2-4-8 15,0 0-21-15,0 0 3 0,0 0-12 16,2 0-13-16,2 0-15 0,1-1-16 16,9-5-26-16,-3-2-52 0,-3 3-203 15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06.7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71 293 4 0,'2'0'205'0,"-2"0"-135"0,2 1-44 16,1 1 18-16,-1 1 6 0,2 2-8 15,2 0-20-15,2 0-3 0,-1-1 4 0,3-3-2 16,1 0-1-16,1-1 4 0,3 0 1 16,-2-2-4-16,1-6-1 0,-1-3-5 15,-2-2-4-15,-1-3-2 0,-1-1-6 16,-5-1 3-16,2 2-1 0,-6 2 1 15,0 0-1-15,0 2-3 0,-11 1 2 16,-3 4-1-16,-1 3-3 0,-4 4-1 16,-2 0 0-16,-2 10-1 0,-2 8 0 15,2 2 1-15,2 5 1 0,2 1 2 16,4 4 1-16,2 6 1 0,5-2 1 0,4 4 0 15,4-1-5-15,0-2 0 0,8 0 0 16,7-6 0-16,4-4-1 0,4-7 0 16,6-5-2-16,3-7-9 0,1-6 1 15,3-3-13-15,0-13-25 0,-2-4-28 16,1-5 26-16,-5-3-123 0,-5-2-131 0</inkml:trace>
  <inkml:trace contextRef="#ctx0" brushRef="#br0" timeOffset="440">431 0 235 0,'0'-1'178'0,"0"1"-123"0,0 0-22 16,0 0 7-16,0 0-6 0,0 0-25 16,0 13-16-16,8 7 14 0,-4 8 3 15,0 8-8-15,-2 3-2 0,-2 6 6 16,0 2-5-16,0-3-1 0,0 0 3 0,0-9-3 15,0-8-3-15,0-6-1 16,0-8 3-16,0-5-8 0,0-8 6 16,0 0 4-16,0 0 0 0,0-10-1 15,0-2-12-15,2-2 4 0,1-2 3 0,7 0 3 16,-2 3 0-16,5-1 2 0,-2 2-3 15,5 5 2-15,1 0-2 0,2 2 0 16,0 1 0-16,4 0 3 0,5-1-7 16,3 0-4-16,3-3 9 0,-1-2-1 15,-5 1-2-15,-1-2 6 0,-4 1 0 0,-10 2-3 16,-3 4 3-16,-10 1 1 0,0 1 17 15,-6-1 9-15,-9-1-4 16,0 4-5-16,-4 0 6 0,-6 0 8 16,-2 7-7-16,0 6-5 0,-1 0 3 0,-1 5 0 15,2-1-1-15,6 0-5 0,4-1-3 16,6-1-8-16,3 2-2 0,4 0-6 15,4 2 1-15,0 0-1 0,10 0-1 16,3-1-1-16,8-1-9 0,0-4-26 16,8-1-13-16,5 3-48 0,-3-4-118 0,1 2-191 15</inkml:trace>
  <inkml:trace contextRef="#ctx0" brushRef="#br0" timeOffset="585">992 551 243 0,'-13'6'411'0,"4"-3"-351"0,1 0 0 15,0-2-19-15,4-1-28 0,1 0-5 16,3 0-8-16,0 0-17 0,5 2-43 0,7-1-5 16,-3 2-70-16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41.5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394 202 120 0,'2'0'100'0,"-2"0"-48"0,0-2 3 16,0 1-8-16,0 1-9 15,0-1-10-15,0 1-13 0,0 0-2 0,0 0-5 16,0 0-4-16,2 0 1 0,-2 0-3 15,0 0 0-15,0 0 1 0,0 0-3 16,0 0 8-16,2 0 3 0,0 0-4 0,-2 0 1 16,0 0-1-16,1 0-5 0,-1 0 0 15,2 0 0-15,0 0 0 16,0 0-1-16,0 0-1 0,2 0 2 15,0 0-1-15,0 0-1 0,-1 0 0 0,-1 1-1 16,2-1 2-16,0 0 0 0,-4 0-1 16,4 0 1-16,-2 0 2 0,0 0-2 15,-2 0 0-15,0 0 5 0,3 0 1 16,-3 0 0-16,2-1-1 0,-2-5 0 15,0 1 0-15,0 0-1 0,0-1-3 0,-5-1 3 16,-7 3-3-16,-1-3 1 0,-3 0-3 16,-1 3 2-16,-4 2-2 0,-2 2 0 15,-1 0 0-15,-1 4 3 16,-2 7 1-16,-2 4-4 0,5 2 2 0,1 4 2 15,0 4 3-15,4 1-3 0,4 1-4 16,3 1 2-16,8-3-3 0,4 0 1 16,4-5-1-16,11-1 0 0,6-6 0 15,6-3-2-15,2-7-2 0,3-3-7 16,2 0-1-16,3-5-9 0,-3-6 14 15,-2-1 4-15,-3-1-1 0,-4 3 1 0,-8 1-3 16,-5 2 2-16,-9 3 1 0,-1 4 3 16,-2 0 1-16,0 0 0 15,0 0 1-15,0 0-2 0,0 0-3 16,0 3-2-16,6 0-4 0,0 1 12 0,3-2-4 15,5-2 2-15,3 0 2 0,2 0-2 16,4-2 0-16,0-8-1 0,0-1 1 16,-2-3 0-16,-2 0 1 0,-2-2 2 15,-2-1 8-15,-7-1 1 0,-1-1-2 16,-7-1 2-16,0-1-3 0,-2-2 2 0,-13-4-3 15,-6 0-1-15,-4-3-2 0,-7-1-2 16,-4 4-1-16,-2 4 8 0,-6 4-1 16,0 14-6-16,-6 5-1 15,-1 9 0-15,-3 21 2 0,-3 10 0 0,2 7 9 16,3 2-4-16,6 3 7 0,10 4-8 15,15 4-2-15,8 2-5 0,11-1-1 16,4-2-3-16,19-6 4 0,15-5-1 16,12-6-5-16,7-13-9 0,14-10-5 15,9-10-17-15,10-9-23 0,7-6-26 0,2-20-98 16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47.4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0 105 200 0,'0'-1'163'16,"0"1"-144"-16,0 0 15 0,0 0 30 15,0 0-18-15,0 0-14 0,0 0-15 16,0 0-12-16,0 0-1 0,0 0 9 0,0 0 0 16,0 0-1-16,0 0 7 0,0 0 0 15,0 0 4-15,0 0-7 0,0 0-5 16,0 0-1-16,0 0-3 0,0 0-5 15,0 6-4-15,2 10 7 0,0 8 10 16,0 7-13-16,4 4-1 0,-2 4-1 0,1 5 1 16,1 2 2-16,4 8-2 15,-6 2 1-15,1 0 4 0,1 3 1 16,0-1-4-16,-2 3-1 0,-1 1 5 15,-1-4 0-15,0-6-7 0,0-6 0 0,0-6 3 16,0-6-3-16,2-4 0 0,-4-5-2 16,4-6 2-16,-3-4-3 0,-1-4-6 15,0-5-5-15,2-4-2 0,0-2-3 16,0 0-6-16,-2 0-2 0,2-6-5 15,4-10-17-15,1-10-6 0,3-10-36 0,1-8-140 16</inkml:trace>
  <inkml:trace contextRef="#ctx0" brushRef="#br0" timeOffset="333">462 0 70 0,'4'7'293'0,"-4"5"-267"0,0-1 8 16,0 3 46-16,0 6-14 0,0 9-18 16,0 3-16-16,0 6-2 15,0 3-8-15,0 2-6 0,0 2 0 0,0 1 0 16,-2 0-10-16,2 2 3 0,-2-1-1 15,-2-1-2-15,3 1-2 0,1-3-1 16,0 0-3-16,0 0 3 0,0 0-4 16,0-3 1-16,0 1 3 0,0-2 0 15,0-6-3-15,0-4 0 0,1-7-1 0,1-2-2 16,0-7-7-16,0-2-8 0,0-3-11 15,-2-6-5-15,2-2-7 0,0-1-13 16,-2 0-14-16,2-3-4 0,-2-9-37 16,0-5-129-16</inkml:trace>
  <inkml:trace contextRef="#ctx0" brushRef="#br0" timeOffset="573">48 744 116 0,'4'0'397'0,"-2"5"-367"16,4-5-30-16,5 0 31 0,10 0 19 0,8-1-14 15,11-9-14-15,2 0-6 0,-2 2-5 16,2 3-3-16,-6 2-6 0,-2 3-1 15,-1 0-1-15,-5 0-1 0,-3 8 0 16,-4 3-6-16,-2 6-20 0,-2-3-16 16,-3 4-21-16,-3 0-47 0,-5-6-185 0</inkml:trace>
  <inkml:trace contextRef="#ctx0" brushRef="#br0" timeOffset="1317">792 917 153 0,'-2'0'108'16,"1"0"-58"-16,1 0 13 0,-2 0-4 15,0 0-9-15,2 0-1 0,0 0-24 0,0 0-10 16,0 0-2-16,0 0 0 0,0 0-4 16,0 0-2-16,0 0-1 0,0 0-3 15,0 0-4-15,0 0 1 0,5 0-1 16,5 0 3-16,7 0 10 0,4-5 2 16,2-6-7-16,2-4 0 0,2-4-2 0,-1-4 1 15,-3-1-2-15,-4-2-1 0,-2-1 1 16,-5 1 4-16,-3-3-3 15,-7 0 0-15,-2 0-4 0,0 0 6 16,-4 5-3-16,-7 6-2 0,-2 3-2 16,-3 8 1-16,-3 4 0 0,2 3-4 0,-4 6-5 15,0 11 4-15,-2 8 6 0,0 5-4 16,4 7 2-16,0 5 0 0,4 8 0 15,4 0 0-15,3-1-3 0,6-5 1 16,2-5-3-16,10-3-6 0,7-7 3 16,0-3 5-16,6-7-4 0,-2-4 2 15,4-4-3-15,-3-4 3 0,3-3 5 0,-4-4-6 16,2 0 2-16,0-5 3 15,0-8 3-15,0-4-2 0,2-4 0 16,1-2 1-16,1-2 1 0,0-5-2 0,-1 1 0 16,-3-4 2-16,-2-1 4 0,-5-2-6 15,-7 3 1-15,1 4 4 0,-5 5 1 16,-3 9-1-16,-2 3 0 0,0 5 0 15,0-1 3-15,0 6-5 0,0-1-2 16,-2 1 0-16,1 0 0 0,-3 0-3 0,2 0-1 16,0 0-3-16,-2 0-1 0,2-1 1 15,0-1 0-15,2 1 0 16,-2-2 5-16,-1 0-3 0,3 3 4 15,0 2-2-15,0 0 4 0,0 0-6 0,-2 0-6 16,2 0-9-16,0 3-36 0,-2 3-4 16,-4-2-66-16,0-4-172 0</inkml:trace>
  <inkml:trace contextRef="#ctx0" brushRef="#br0" timeOffset="2314">1260 957 111 0,'6'0'60'0,"3"0"-12"0,4-5 19 15,5-8-33-15,3-2-9 0,0-8 9 16,1-1 5-16,3-4-16 0,-2-6 5 15,0-1 0-15,0-4-7 0,-6-1 0 16,0-3-9-16,-3-4 4 0,-5-5-4 16,-3-4-6-16,-6-6 1 0,0-1-2 0,0 1-4 15,-6-1-3-15,-3 14 7 0,1 14 2 16,0 15 6-16,3 15 12 0,3 5 0 15,-2 0-11-15,-2 3-6 0,-7 17-16 16,-10 19-4-16,2 13 11 0,-2 16 1 16,4 9-1-16,2 6 1 0,0 4-5 15,1-3-7-15,9-6 5 0,5-16 9 16,2-9-4-16,11-8-2 0,7-9 7 15,2-3-2-15,5-8 1 0,4-6-3 16,-2-9 0-16,3-5 3 0,3-5-2 0,-7 0-1 16,3-13 2-16,0-6 0 0,-3-4 3 15,-1-4-4-15,-2-5 2 0,0-3 3 16,-6-1-2-16,-4-5 0 0,-3-2 1 15,-2-3 0-15,-3-5 1 0,-1 0-6 16,-4-6 1-16,2-2 0 0,-2 4 0 16,0 11-1-16,0 17 1 0,0 21 3 15,-2 6 9-15,2 9-7 0,0 1-6 16,-2 9-2-16,-4 11-5 0,-3 13 10 15,-1 18 0-15,-5 2 1 0,0 5-2 0,0-3 0 16,5-4-2-16,2-7 2 0,5-8-1 16,3-6 1-16,0-5 0 0,0-4-1 15,2-3 0-15,5-6 2 0,3-5-2 16,-1-4-2-16,7-3-9 0,1-6-25 15,7-4-30-15,5-7-49 0,0-13-92 16,1-7-53-16</inkml:trace>
  <inkml:trace contextRef="#ctx0" brushRef="#br0" timeOffset="2604">2107 824 479 0,'-11'-9'26'16,"-1"-1"6"-16,3-3 31 0,-5 2-11 16,-1 4-11-16,0 4-19 0,-2 3-5 15,1 0 1-15,3 6-9 0,-2 12-9 16,1 4-3-16,1 5 3 0,3 6-1 15,3-1-2-15,5 0 1 0,2 0 2 0,0 0-10 16,11-2-4-16,12-5-2 16,2-2-4-16,9-6-3 0,5-8 5 15,6-4 12-15,1-5-2 0,-4-2-10 16,-2-10 12-16,-7-8 7 0,-3-3 2 0,-7-1 4 15,-8-1 8-15,-5 0 10 0,-10 2 6 16,0 2-14-16,-14-1 3 0,-5 1-4 16,-9 1-7-16,-1 1-5 0,-3 1-4 15,1 4-3-15,1 6 1 0,5 6-9 16,4 2-13-16,4 12-21 0,-1 10-54 0,1 0-141 15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29:51.1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252 22 7 0,'-13'4'200'16,"-3"-1"-66"-16,3-3-56 0,4 0 10 16,3 1-14-16,2-1-24 0,4 0-11 15,0 0-15-15,0 0-15 0,0 0-10 16,4 1-3-16,9 7-10 0,14 5 17 15,9-1-1-15,8-2 0 0,6-4 0 16,3-4-2-16,-1-1 0 0,7 1 1 0,-2-1 2 16,-2-1-2-16,-3 0 0 0,-10 0-2 15,-12 0 0-15,-9 0 2 0,-7-1 0 16,-11-1-4-16,-3 2 1 0,0-2 5 15,-5-2 10-15,-11-2-13 0,-8-1-4 16,-7 2 0-16,-7 1-1 0,-2 3 6 16,-6 1-1-16,-3 0-1 0,-7 0-1 15,-3 4 2-15,-6 4 0 0,0 5-2 16,-2 1 0-16,1 1 2 0,7 0 2 15,11-3-1-15,15-5-2 0,18-2 1 0,11-4 7 16,4-1-8-16,12 2-11 0,3 2 2 16,10 2 13-16,7 0-1 0,8-6-2 15,12-2 2-15,3-11-1 0,4-3-1 16,1-1-2-16,4-1 2 0,3-2 1 15,2 1-1-15,-8-1-2 0,-8 4 3 0,-13 3 0 16,-11 7-2-16,-14 2 0 16,-11 4 1-16,-2 0 3 0,-2 0 2 15,-10 0 4-15,-10 0-6 0,-13 0-12 16,-7 4-3-16,-2 3 7 0,-6 3 4 0,-1-2 2 15,-3 3-1-15,-7 4-3 0,-4 0 4 16,-2 3 1-16,-5 1-1 0,1 0-1 16,6-2 4-16,13-6 5 0,24-3-3 15,14-5-2-15,12 0 0 0,10-2-9 16,7 3-9-16,10 0 14 0,13-4 1 0,13 0 4 15,12-9-3-15,11-11-5 0,-1 0 2 16,-1-2-1-16,-1 0 1 16,-5 1 1-16,-3 4-1 0,-6 1 2 15,-9 4-2-15,-8 2 2 0,-13 4-1 16,-14 3-1-16,-8 2 2 0,-7 1-2 0,0 0 4 15,-13 0 6-15,-14 1-10 0,-9 5-11 16,-12 3 5-16,1 3 6 0,-1 1 0 16,-2-2 0-16,1 4 1 0,-3-1 4 15,5 0-2-15,3-1 6 0,6-3 2 16,11-3-2-16,12-4-5 0,11-1-1 0,4-2-4 15,2 1-10-15,3 6-11 0,1 3-10 16,0-2-68-16,0-8-160 16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08.0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34 464 13 0,'0'1'27'0,"0"-1"-6"0,0 0-9 15,0 0-5-15,0 1 2 0,0 0-7 16,0-1 13-16,0 0-1 0,0 0 11 0,0 0 36 15,0 0-17-15,0 0-21 0,0-3 8 16,0 0 3-16,0 1-7 0,-2 2-3 16,-2-1-6-16,4-1-6 0,-2 2-2 15,2-2 2-15,0 1-4 0,0 0 1 16,-2 1-1-16,-1 0-3 0,1 0-3 15,-2 0-2-15,2 2-1 0,0 2 2 16,2-3 2-16,0-1-5 0,0 0 1 16,0 0 2-16,0 0 2 0,0 2-4 15,0 1-1-15,-2 0 4 0,0 1-1 0,0-3-1 16,2 0 0-16,-2 0 2 0,2 0 0 15,0 2-1-15,-2-1 0 0,2-1 0 16,0-1-1-16,0 3 3 0,0 0-1 16,-1 1 1-16,1-1 4 0,0 0-3 15,0-1-1-15,0-1 4 0,0 0-1 16,0 0-5-16,0-1 1 0,0 0 2 15,0 0 0-15,0 0-3 0,0 0 1 16,1-8 4-16,9-5 1 0,5-8 14 16,4-2-15-16,-2-2 3 0,-1 1 3 15,5-4 3-15,-2-7-1 0,6-2-6 0,-1-3-4 16,-1 0 0-16,0 2-2 0,-2 1 2 15,-6 4-1-15,1 5-4 0,-5 4 0 16,-3 8 3-16,-1 4-2 0,-1 4 1 16,-4 3 1-16,2 3 1 0,-4-1-3 15,2 2-1-15,-2 1-1 0,2 0-2 0,5 0-2 16,3 0 3-16,3 2 5 15,1 1-1-15,-3 3-1 0,1-2-1 16,-1 0 1-16,-2 1 0 0,3 2 0 16,-3-2-1-16,-1 4-2 0,2 4 3 0,-5 5 2 15,-1 5-1-15,0 4 1 0,-2 2 4 16,-2 3-5-16,0 4 0 0,0 1 1 15,0 0 3-15,2-2-6 0,-2-3 1 16,2-3 1-16,2-1-2 0,-3-2 1 16,1-4 0-16,2-1-1 0,2-4 1 0,-2-2 0 15,1-2-1-15,-1-3 1 0,2-3 1 16,0 1-1-16,-2-5 0 15,-1 2 0-15,-3-3 0 0,0 0-2 16,2-2-2-16,-2 2-6 0,4-2 0 0,0 0-8 16,0 0-11-16,1-8-13 0,3-6-29 15,-6-2-76-15,-2-3-174 0</inkml:trace>
  <inkml:trace contextRef="#ctx0" brushRef="#br0" timeOffset="356">171 337 27 0,'-2'-2'41'0,"-1"2"28"16,1 0-12-16,0 0-4 0,2-1-2 15,0 0 4-15,0 1-2 0,0 0-1 16,0 0-15-16,0 0-12 15,0-1-5-15,0 1-9 0,0 0-4 0,2 0-7 16,9 0 0-16,8 7 14 0,4-1 4 16,8 0-5-16,3-3-3 0,4 0-6 15,2-1 1-15,4-2 0 0,0 0-4 16,-4 0 2-16,-2 0 2 0,-5 0-14 15,-9 0-24-15,-5 0-21 0,-3 0-15 0,-7 0-52 16,-9 0-99-16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09.6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54 247 11 0,'0'0'4'0,"0"0"-6"0,0 0 4 15,0-1 71-15,0 0-31 0,0-1-15 16,0 0 6-16,0-1-13 0,0 1 13 15,0-1 3-15,0 0 4 0,0 2 0 16,0-3-12-16,0 2-6 0,0 1 7 16,0 0-4-16,-2 1-7 0,2 0-3 0,0 0 2 15,0 0-2-15,0 0-2 16,0 0 1-16,0 0-2 0,0 0-2 15,0 0-4-15,0 0-2 0,0 4-4 16,0 7-5-16,4 5 12 0,-1 3 2 0,1 2-4 16,-2 1 1-16,-2 2-2 0,0-2-2 15,0-1-1-15,0-2 1 0,0-2-1 16,0-2 0-16,0-4 1 0,0-2-3 15,0-5 2-15,0-1 2 0,0-1 2 16,0-2 3-16,0 0 3 0,-4 0 2 0,-3 0-11 16,-3-9 1-16,3-1 1 0,-1-3-4 15,2-3 3-15,-1-2 1 16,1-2-1-16,2-3 1 0,2-1 6 15,2-4-6-15,0-4-2 0,0-3 0 0,2-4-1 16,6 0 1-16,1 4-1 0,3 5-3 16,-1 7 1-16,4 4-2 0,6 7 0 15,4-1 4-15,8 4-1 0,5 2-1 16,0 4 1-16,-2 3 0 0,-1 0-1 15,-5 0 3-15,-5 9-3 0,-4 2 1 0,-6 2 0 16,-7 2 0-16,-6 3-4 0,-2 4 3 16,-8 3 2-16,-9 4 1 0,-6 3-3 15,-8 0-1-15,-1-3 2 16,0-3 2-16,3-5-3 0,4-3 0 0,6-7 2 15,8-3 0-15,5-1-2 0,6-5 0 16,0 1-4-16,0 1 0 0,4 2 1 16,7 0 1-16,10 0 1 0,6-1 2 15,3-2-2-15,5 0 3 0,1-1-1 16,-2 0 1-16,1 1-3 0,-7-1-3 0,-3-1 6 15,-6 2-2-15,-7-1-2 0,-7-1-1 16,-5 2 5-16,0-2-2 0,0 5-3 16,-5 0 2-16,-11 6 8 0,-5 0 1 15,-5 4-5-15,-3-2 0 0,0 0 0 16,1 2-3-16,3-1 3 0,0-2-3 15,8 1 1-15,2-1 0 0,1-3-2 16,7 3-2-16,5-4-2 0,2 4-28 16,0-2-18-16,7-3-28 0,5-5-117 15</inkml:trace>
  <inkml:trace contextRef="#ctx0" brushRef="#br0" timeOffset="668">359 819 2 0,'4'-3'114'16,"0"0"-73"-16,-2 0 0 0,1-2 11 15,1 2-9-15,0-2-6 0,2 0-8 16,-1 0 1-16,1 1 2 0,0 2-3 0,0 1-5 16,-3-2 3-16,3 1 2 0,-4 2-6 15,2 0 8-15,-4 0 2 0,0 0-2 16,0 0-8-16,0 0-1 0,-4-3 6 15,-4-1-15-15,-5-3-13 0,-2 4 1 16,-6 3 5-16,-2 0-4 0,-4 0-2 0,-5 11-2 16,-4 4 4-16,1 8 1 15,-3 4 0-15,4 4 0 0,3 3 4 16,4-4-1-16,12 0-2 0,8 2-3 15,5-4-1-15,2-1 0 0,11 1-1 16,8-5 1-16,10-3 0 0,7-3 0 0,8-6 1 16,11-3 0-16,3-5 3 0,3-3-4 15,-2 0 0-15,0-1-12 0,-4-8-7 16,-3 2-3-16,-3 2-23 0,-7 0-28 15,-7-2-24-15,-9 0-109 0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11.3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39 110 23 0,'0'-1'27'16,"-4"1"-5"-16,0 0-7 0,2 0-12 16,-2 0 3-16,3 0 9 0,1 0 4 0,0 0 7 15,0 0 0-15,0 0 8 16,0 0 7-16,0 0 3 0,0-1-2 15,-4-1 1-15,4 0-7 0,0-2-3 16,0 1-6-16,0 3 3 0,-2 0-1 0,2 0-5 16,-2 0-6-16,2 0-4 0,0 0-6 15,0 2-2-15,0 13-4 0,0 7 12 16,0 7 0-16,-2 2-8 0,0 2 0 15,0-2-3-15,0 1 1 0,2 1-4 16,-2 1 0-16,-1-3 0 0,3-4 4 0,0-5-4 16,0-5-4-16,0-2 4 0,1-4 0 15,3-2-6-15,4-3-8 16,0-4-7-16,3-2-4 0,4 0-12 15,0-13-20-15,1-5-33 0,-5-4-88 0,-9-2-54 16</inkml:trace>
  <inkml:trace contextRef="#ctx0" brushRef="#br0" timeOffset="324">58 32 105 0,'-10'-9'202'0,"-1"1"-140"16,1 3-1-16,5 1-8 0,-1 1-8 16,0 2-8-16,4-1-5 0,2 2-17 15,0 0-14-15,0 6-9 16,8 7 13-16,5 4-1 0,3-1-3 0,3 4-1 15,7-2 2-15,5 1 1 0,3 1 0 16,4 0-3-16,2 1 1 0,4 0 2 16,-2 0-2-16,0-2-1 0,-2 1 0 15,-2-1 2-15,-3-1 1 0,-8-1-4 16,-5-2 0-16,-8 0-2 0,-8-4 0 15,-6 1-1-15,0 0 5 0,-16-1 2 0,-5 2 1 16,-5-2-1-16,-7 1-1 0,-5 0 1 16,0 4 0-16,-8-4-4 0,0 1 7 15,2 0 0-15,0-1 3 16,8 0-8-16,4-2-2 0,9-3 1 0,9-2 1 15,7-1-1-15,7 4-9 0,0 2-22 16,0 3-10-16,13 1-31 0,4-5-81 16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0.7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99 169 2 0,'0'4'8'0,"-4"0"70"0,-2-2-9 16,-1-2-33-16,1 0 8 15,-2 0-2-15,3 0-10 0,1 0-7 16,-2 0 2-16,4 0-3 0,-2 0 0 15,2 0-6-15,1 0 0 0,1 0-3 0,0 0-4 16,-4 0 1-16,0 0-2 0,2 0 2 16,-4 0-1-16,6 0-3 0,-7 0 1 15,3 3 1-15,0-1 4 0,0 0-3 16,0 1-3-16,2-3-1 0,-1 2 2 15,-1-2-4-15,4 0 2 0,0 0-4 0,0 0-3 16,0 0-1-16,7 0 3 0,11 0 0 16,5 0 3-16,7-3 0 15,2-4-4-15,12 1 0 0,6 0 0 16,7 1 1-16,8-1-1 0,6-1-1 0,3 0 0 15,2 0 2-15,10-1-2 0,4 2 0 16,11-2-1-16,6-3 4 0,2-1-2 16,-1-1-1-16,-1-2 0 0,-4 2 1 15,-3 2 0-15,-7 0-1 0,-7 3 0 16,-8 2-1-16,-13-1 2 0,-10 4-1 0,-9 1 0 15,-13 1 0-15,-14 0 2 0,-6 0-4 16,-11 1 2-16,-2 0 0 16,0 0 1-16,0 0 0 0,0 0-1 15,0 0 4-15,-6 0 2 0,-7 0-7 0,0 0 0 16,-3 0-3-16,1 7-16 0,2-1-20 15,-3 0-35-15,1-1-89 0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1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29 192 10 0,'-6'3'0'0,"0"-3"107"0,3 0 3 15,-5 0-63-15,6 0 17 0,0 0-11 16,0 0-14-16,2 0-3 0,0-3-10 15,0-4 2-15,12 0-17 0,-1-2 3 16,8 0 2-16,2-1 3 0,4 1-2 16,4-1-2-16,1 4-3 0,3 0 0 15,-1 3 0-15,0 3-7 0,-3 0 0 16,-4 7-2-16,-6 4-1 0,-4 5-1 15,-5 2-1-15,-8 1 3 0,-2 5-1 0,-4-1 0 16,-10 2-2-16,-5-1-2 0,0-1-2 16,-6-1-3-16,1 0 1 0,-3-4 3 15,0-1 3-15,-1-1-3 0,-1-3 1 16,0-3 4-16,10-4-2 0,2-6 0 15,6 0 0-15,3 0 1 0,2-6-1 0,4-3-3 16,2 1 3-16,0-1 0 16,10 1-3-16,3 3-2 0,4 2 4 15,3 3 2-15,1 0-2 0,1 0 0 16,1 3 0-16,2 4 2 0,0 1-2 0,4-1 0 15,-1 0 1-15,1 0 2 0,-1-3-2 16,-3 1-1-16,0-2 1 0,-4-2 1 16,0-1-14-16,0 0-31 0,-2 0-5 15,0-4-23-15,2-5-64 0,-4-5-32 16</inkml:trace>
  <inkml:trace contextRef="#ctx0" brushRef="#br0" timeOffset="353">853 5 23 0,'0'-2'260'0,"0"0"-196"0,-6 2-17 15,-7 2 0-15,2 10-20 0,-5 4 0 16,-1 5-6-16,2 3-5 0,0 5-3 0,1 3-1 15,1 5-4-15,0 3 0 0,3 2 16 16,4-2-18-16,6-2-5 16,2-5 4-16,17-3-5 0,-2-5 0 15,12-4 0-15,2-5 2 0,5-6 1 0,4-4-1 16,-2-6-1-16,2-3 0 0,-2-10 4 15,-3-5-7-15,-7-2 3 0,-9 0 4 16,-3-1-2-16,-13 3 2 0,-3 0 7 16,-2 1 1-16,-15-2-6 0,-2 2-1 15,-7 2-6-15,-3 4 0 0,-4 5 1 0,-1 6-1 16,0 0-2-16,3 9 1 0,1 7-14 15,7 6-14-15,9 3-20 0,5-3-30 16,3 1-193-16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4.6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20 221 145 0,'-4'0'82'0,"2"0"-27"16,1 0 8-16,1 0-11 0,0-2-11 0,0 0-7 16,0 0-6-16,0-4-7 0,0 0 1 15,0 0-4-15,7-1-2 0,1-1 1 16,3-1-4-16,3-2 3 0,1 1-5 15,4 3 4-15,2-1-8 0,2 1 1 16,2 4-1-16,-2 3-3 0,1 0-3 0,-1 1 0 16,-6 9 1-16,1 3-2 0,-5 3 0 15,-2 1 0-15,-5 2 2 0,-4 2 0 16,-2 2-2-16,-2 2 1 0,-15 3 1 15,2 0-5-15,-8 2 0 0,-2-2 1 16,-2-3 1-16,-1-2-1 0,-3-2 0 16,1-2 1-16,3-5 1 0,8-2-1 15,2-7 0-15,5-2-1 0,5-3 2 16,-1 0-1-16,6-5 0 0,0-5-3 15,2-3 2-15,0 0 3 0,4 4-5 0,9 0 0 16,-1 5 3-16,5 4-2 0,0 0 1 16,2 0 4-16,2 3-3 0,0 7 1 15,2-1-1-15,2-1 0 16,3 0 2-16,1 0-1 0,0-2 0 0,-4 1 2 15,-6-1-3-15,-6-4 1 0,-2 1-1 0,1-3 1 16,1 0-25-16,2 0-14 16,1-9-16-16,1-1-26 0,-6-6-64 15,-1-1-124-15</inkml:trace>
  <inkml:trace contextRef="#ctx0" brushRef="#br0" timeOffset="355">694 4 138 0,'0'-3'165'0,"0"1"-105"0,0 2-2 16,-8 0-16-16,-3 4-19 0,-1 12-2 15,-3 5-2-15,2 6-2 0,-1 5-1 0,1 5-2 16,-2 4 2-16,5 4-2 0,1 5-6 15,3-1-1-15,6 0 15 0,0-3-15 16,6-7-6-16,13-6 1 0,0-6 1 16,7-10-2-16,-1-6-1 0,4-4 0 15,-1-7 0-15,3 0-2 0,0-10 2 16,-7-5 0-16,-5-4-2 0,-5 1 2 0,-7-3 0 15,-5-1 2-15,-2 1 0 0,-2 0-1 16,-9-1 0-16,-8 5 0 16,-2-2 2-16,-6 1-3 0,2 4-2 15,-3 3 4-15,1 3-2 0,4 3-2 0,4 5 1 16,4 0-9-16,1 7-10 0,9 11-19 15,1 4-19-15,2 0-54 0,0 1-189 16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6.4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2 151 180 0,'-2'-5'91'0,"2"-1"-48"16,0 1 31-16,0 0-19 0,6-3-20 16,7 1-16-16,6-2 2 0,4 2 1 0,0-3 3 15,2 5-8-15,0 0-2 0,-2 3-1 16,-2 2-3-16,-4 0-9 0,-4 4 1 15,-2 8-2-15,-7 3 2 0,-2 4-1 16,-2 2 0-16,-2 4 1 0,-9-1 0 16,-4 0-4-16,-3 1 2 0,1-2-1 0,-4 1 0 15,0-2-2-15,0-3 2 16,0-4 1-16,0-2-1 0,4-3 0 15,6-5 0-15,-1-4 1 0,7-1 1 16,-1 0-1-16,4-6 1 0,2-5-1 0,0-1-3 16,2 1-2-16,9-2 4 0,3 3 0 15,1 1-1-15,2 5-1 0,0 2 1 16,0 2 1-16,6 0 0 0,-2 0-2 15,0 3 3-15,0 5 0 0,-2 0-3 16,2 5 2-16,-2-5-1 0,2 0-11 0,0-1 5 16,-2-4-38-16,4-2 6 0,0-1-11 15,2 0 13-15,-4-7-79 16,-2-3-176-16</inkml:trace>
  <inkml:trace contextRef="#ctx0" brushRef="#br0" timeOffset="365">731 0 16 0,'-8'0'299'0,"1"0"-258"15,-5 0-1-15,-1 9 10 16,-1 6-14-16,-1 4-4 0,4 3-6 0,-3 6-7 15,5 0-4-15,-1 2-1 0,5-1-3 16,-1 1-5-16,4 1-2 0,2 0-4 16,0 0 2-16,0-5 0 0,11-6-2 15,1-2-1-15,7-7 3 0,0-5-3 16,2 0-4-16,2-6 6 0,2 0-4 0,-1-6 0 15,-4-6 1-15,-1-2 2 0,-8 1 2 16,-3-2-1-16,-6 3 0 0,-2-1 4 16,0 3-2-16,-12 0-1 0,-1 1-1 15,-6 2 0-15,-4 2 0 0,0 2-1 16,-2 3-2-16,0 0 2 0,1 0 0 15,-1 8 0-15,6 4-8 0,0 3-11 16,7 5-11-16,3-1-25 0,1 1-61 16,4-5-204-16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5.7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7 271 0,'0'-4'55'16,"1"3"-7"-16,1 0 12 0,-2 0-9 15,0 1-16-15,0 0-16 16,0 0-13-16,0 0 7 0,4 11 6 0,-2 4-4 15,-2 3-4-15,0 2-2 0,0 1-1 16,0 2-5-16,0 0-1 0,0-1 1 16,0 0-2-16,0-2-1 0,0-1 1 15,0-4-1-15,4-1-1 0,-2-3-5 16,2 2-12-16,-3-4-11 0,-1-2-14 0,0-2-21 15,0-5-27-15,0 0-32 0,-9-3-54 16</inkml:trace>
  <inkml:trace contextRef="#ctx0" brushRef="#br0" timeOffset="148">0 170 41 0,'2'0'241'0,"4"-3"-174"16,1 3-35-16,9 0 27 0,-1 0-17 16,4 0-11-16,4 0-8 0,7 0-8 15,3 0 2-15,-1 0-10 0,6 0-5 0,-1 0 0 16,1 1-3-16,0 1-16 0,6-2-32 15,-6 0-61-15,-2 0-156 0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27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98 100 94 0,'0'-6'98'0,"0"0"-59"16,0 1 14-16,0 1-3 0,0 0-4 16,0 0-1-16,0 1-15 0,0 1-2 15,0 1 5-15,0 1-4 0,4 0-7 16,-3 0-9-16,3 1-5 0,0 8 10 15,-2 4-3-15,2 4-2 0,-2 2-2 0,-2 3-6 16,0 2-1-16,2 3-2 0,0 0 2 16,-1 0-3-16,1-3 0 0,2 0-1 15,0-4 1-15,2 0 0 16,-2-1-1-16,1-3-8 0,-1-1 0 0,2-4-11 15,-2-3-2-15,-1-2-16 0,1-4-1 16,0 0-13-16,-4-2-26 0,0 0-55 16,0-10-141-16</inkml:trace>
  <inkml:trace contextRef="#ctx0" brushRef="#br0" timeOffset="190">0 279 122 0,'6'0'239'16,"2"0"-185"-16,1 0-43 0,9 0 46 15,4 0-12-15,7 0-8 0,5-1-8 16,-1-3-13-16,5 1-3 0,-4 3-5 16,1-2-6-16,-3 2-1 0,-1 0 0 15,5 0-8-15,-4 0-21 0,1 0-31 0,-3-3-45 16,-7-1-59-16</inkml:trace>
  <inkml:trace contextRef="#ctx0" brushRef="#br0" timeOffset="1084">1397 5 13 0,'-2'0'219'0,"-3"0"-149"0,3 0-14 0,-2 0 15 15,2 0-18-15,2 0-5 0,0 0-16 16,0 0-22-16,0 0-9 0,8 0-4 16,3 0 10-16,6 0 0 0,2 0-3 15,4 0-2-15,2 0 0 0,-2 0 2 16,-2 0-3-16,-2 0-1 0,-6 2 0 15,-3 4-1-15,-4 1 1 0,-5 0 0 0,-1 2 1 16,0 1 4-16,-1 2-1 0,-11 0-1 16,1-1-1-16,-3 2 2 0,-1 0-3 15,4 0 0-15,-1-1-1 16,3 1 2-16,1 0-1 0,0-2-2 0,-1 1 1 15,5 1 0-15,0 0-1 0,2-1-21 16,2 1-28-16,-2-5-50 0,-1-2-219 16</inkml:trace>
  <inkml:trace contextRef="#ctx0" brushRef="#br0" timeOffset="1245">1525 431 273 0,'0'0'253'0,"0"0"-221"15,0 0-8-15,0 1-3 0,2 2-16 16,2 0-10-16,0 1-19 0,1-3-43 16,1-1-124-16</inkml:trace>
  <inkml:trace contextRef="#ctx0" brushRef="#br0" timeOffset="2368">523 677 10 0,'-2'4'67'0,"-3"-1"6"16,5 0-34-16,-2-3 8 0,0 0 6 16,2 0 4-16,0 0-15 0,0 0-9 15,0 0-3-15,0 0-1 0,0 0-7 0,0-3-5 16,2-1 3-16,7-2-7 0,8-2 0 15,6 1-1-15,12-1 0 0,9 0-3 16,13-3-6-16,13 0-1 0,16-3 3 16,12 0-3-16,12 3-2 0,1 3 0 15,-4 2 2-15,-4 5-2 0,-8 1 0 16,1 0 0-16,-3 0 1 0,-3 0-2 15,-6 4-2-15,-2-2-8 0,-10-1 7 16,-5-1-5-16,-8 0 1 0,-5-1-18 16,-5-8 5-16,-3 0 13 0,-6-4-41 15,-9 2 44-15,-3 3-48 0,-9-2-57 0,-7 0-4 16</inkml:trace>
  <inkml:trace contextRef="#ctx0" brushRef="#br0" timeOffset="6162">813 134 45 0,'-4'0'29'16,"4"0"-12"-16,-1 0 10 0,-1 0-13 15,0 0-2-15,2 0 1 0,-2 0-12 16,2 0-1-16,0 0-1 0,0 0 0 16,0 0 1-16,0 1-1 0,0 1-3 15,0 1 1-15,0-3 4 0,0 0 0 16,0 1-1-16,0 0 0 0,0-1 2 15,0 0 1-15,0 0-1 0,0 0 6 16,-2 0-2-16,2 0 7 0,-2 0-4 0,2 0-4 16,0 0-3-16,0 0-4 0,0 0 9 15,0 0 7-15,0 0 8 0,0 0 2 16,0 1 4-16,-2-1 0 0,0 0-2 15,0 2-9-15,0-2 4 0,-1 0-1 16,-1 0-4-16,4 0-6 0,-2 0 2 0,0 0 5 16,2 0-4-16,0 0-3 15,0 0-3-15,0 0-2 0,0 0 0 16,0 0-5-16,8 0-3 0,3-3 5 15,4-2-1-15,6 0 2 0,0 0-1 0,2 2-1 16,2 2 6-16,-2 1-1 0,-4 0-5 16,0 0-3-16,-2 3 4 0,-3 5 0 15,-5 0-4-15,-3 2 2 0,-2 3 3 16,-4 0 0-16,0 3-3 0,-8 0 4 15,-5 3-2-15,-3-2 0 0,-1 2-2 0,-4-1 1 16,2-1 1-16,-2 2-4 16,2-3-2-16,0-1 1 0,0-4 1 15,7-1-6-15,1-4 2 0,5-2-2 16,2-4-3-16,4 0 5 0,0 0-3 0,0 0-2 15,0 0 0-15,2-7-8 0,8-1 9 16,1 1 7-16,-1 0 2 0,-2 3-1 16,1 1 1-16,3 3 2 0,-3 0-1 15,4 0 3-15,-1 0-1 0,-1 3 3 16,3 1 2-16,-1 0-3 0,2 1-4 15,-1 1-2-15,3-2 5 0,2-1-5 16,-2-1-20-16,4-2-58 0,-4 0-32 0,0-6-98 16</inkml:trace>
  <inkml:trace contextRef="#ctx0" brushRef="#br0" timeOffset="6475">1288 208 283 0,'-9'-9'45'16,"-4"2"-13"-16,1 2 24 0,1 2-21 0,-1 0-6 15,5 2-2-15,1 1-15 16,2 0-2-16,-2 1-10 0,4 10-1 16,0 4 2-16,2 2-2 0,0 4-1 15,4-1 2-15,8-1 2 0,-5 2-2 0,5-3-2 16,-3 0 2-16,7-4 0 0,-3-4-5 15,0-1 4-15,1-7-3 0,-3 0 1 16,-1-2 1-16,-3 0 1 0,-1-7 4 16,-2-6 1-16,-2-1-2 0,0 0-2 15,-2-1 6-15,0-1 3 0,0 3 0 0,-8-2-4 16,0 5 2-16,-3 1-4 0,-2 0-3 15,-3 3 0-15,-3 1-1 16,2 2-10-16,2 0-12 0,3 3-14 16,-1 0-53-16,2 0-182 0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42.0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15 151 67 0,'0'2'56'0,"-2"-1"125"15,-3-1-122-15,1 1-21 0,0-1 1 0,4 0-10 16,0 0-3-16,0 0-8 0,0 0-11 16,2-5-2-16,9-7 0 0,5-2-2 15,1-2 5-15,2-1-1 0,0 1 0 16,0 0 1-16,-2 2 0 0,2 1-2 15,-4 1-1-15,1 3-3 0,-5 5 1 0,-3-2-1 16,-1 6-1-16,-3 0-1 0,0 0-1 16,0 0 2-16,2 0-1 0,-4 7 0 15,3 2 0-15,3 3 4 0,-4-1-3 16,1-2-1-16,3 1 0 0,0 0 2 15,-1-3-2-15,1 2 0 0,3-5-1 16,-1 0 2-16,-2-4-6 0,1 0-9 16,-1 0-2-16,-1 0-2 0,1 0-12 15,0-5-12-15,-1 1-25 0,-1-2-6 16,0 1-59-16,-6-1-58 0</inkml:trace>
  <inkml:trace contextRef="#ctx0" brushRef="#br0" timeOffset="223">154 248 84 0,'-3'7'215'0,"-1"-4"-149"0,4 0-37 16,0-1 3-16,0 3 1 0,6-3-5 15,5 0-9-15,2-2-7 0,3 0 4 0,3 0-4 16,-2 0-5-16,6 0-1 0,-2 0-3 15,0-3 0-15,-4 2-3 0,-2 1 0 16,0 0-1-16,-1 0-2 0,-3 0-5 16,3 0-20-16,3 0-17 0,-2 2 13 15,0 3-50-15,2 1-162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0:43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108 311 6 0,'0'0'21'0,"0"0"-18"0,0 0 7 16,1-1 39-16,-1 1 86 0,2 0-105 15,-2-1-5-15,0 1 22 0,0-1-7 0,0-1 2 16,0 2-11-16,-5 0-8 0,-5 2-12 15,-1 9 2-15,-1 7 1 0,-1 6 4 16,0 1-5-16,1 7-3 16,-1 3-2-16,3-1-1 0,3 4-5 0,3-2 2 15,4-1-1-15,0-2-3 0,4-1-1 16,5-3 1-16,6-4 2 0,3-5-3 15,1-6 0-15,2-5 1 0,1-7-2 16,-1-2-3-16,4 0-3 0,-4-3 5 16,-2-11 1-16,0-3 3 0,-5-3-1 0,1 0 2 15,-7 1 1-15,-5 0-2 0,-3 3 1 16,0 0 4-16,-5 1-1 0,-9 0 0 15,3 3-2-15,-4 0 1 0,-4 3 0 16,0 2-3-16,-1 0-1 16,-1 6 0-16,6 1 0 0,0 0-2 0,3 10 0 15,3 4-1-15,5 4-5 0,4-2-12 16,0 2-19-16,4-2-30 0,9-5-43 15,3-6-115-15</inkml:trace>
  <inkml:trace contextRef="#ctx0" brushRef="#br0" timeOffset="387">495 442 67 0,'-8'-2'138'15,"1"-1"-116"-15,-1 1 9 0,2 0 16 16,2 1-20-16,3 1 4 0,-3 0-6 15,2 0-5-15,-2 0-1 0,0 0-5 16,-2 3 11-16,-1 3 4 0,1 4-5 0,-5 3-2 16,3 4-2-16,0 2-4 0,-3 5-5 15,1-2-2-15,5 1-6 0,3-1 0 16,2-1-3-16,0-1 0 0,9-3 0 15,5-3 2-15,5-4-2 0,-2-3-1 16,10-7 1-16,-1 0 2 0,1-4-5 16,2-11 1-16,-4-2-2 0,-3-3 5 15,-3 0-4-15,-3 0 2 0,1 2 1 16,-9 0 1-16,-1 2 0 0,-5-1-1 15,-2 1 1-15,0 0 3 0,0 0-2 0,-8 0 0 16,-1 2 3-16,-4-1-4 0,-3 3 1 16,3 5-3-16,0 2 1 0,-5 5 0 15,9 0-3-15,-4 7 0 0,3 8-5 16,2 3-19-16,6 4-25 0,1-2-61 15,-1-6-182-15</inkml:trace>
  <inkml:trace contextRef="#ctx0" brushRef="#br0" timeOffset="749">970 493 39 0,'-6'2'12'0,"2"0"191"16,1-2-140-16,-1 1 11 0,2-1-5 16,0 0-26-16,2 1-14 0,0-1-16 15,0 1 0-15,10 1 13 0,1 0-1 16,2-1-9-16,6-1-5 0,2 0 0 0,0 0-10 15,2 0 1-15,0-5 1 0,-4 2-2 16,2 0-2-16,-5 2-12 16,-3 1-10-16,0 0-15 0,-3 0-18 15,-4 0-52-15,-1 0-155 0</inkml:trace>
  <inkml:trace contextRef="#ctx0" brushRef="#br0" timeOffset="1340">1466 230 146 0,'-11'-1'187'0,"-5"-1"-152"16,-5 2 9-16,-1 0 1 0,2 0-3 16,1 2 1-16,4 6-13 0,4 0-5 0,3 2-6 15,-2 4-12-15,7 3-7 0,1 0 4 16,2 2-4-16,0 0-2 0,7 1 4 15,9 0-1-15,-1-1-1 0,0 0 0 16,2 0 1-16,2 1-2 0,2-1-5 16,-3-1 0-16,3 2 6 0,-6 0-2 15,-4 0-3-15,3-1 1 0,-7 1 6 16,-5-2-2-16,-2-1-10 0,0 0 11 15,-7-1-2-15,-3-1 1 0,-5-1 1 16,-4-2 0-16,-4 0 2 0,0-2-2 0,0-4-1 16,6-5 2-16,0-1 1 0,3 0-2 15,3 0-1-15,3-8 5 0,2-3-3 16,6-3 0-16,0-2-3 0,0-3 0 15,14-2 0-15,1 0-2 0,6 0 0 16,2 1 2-16,4 3-3 0,1 1-11 16,-1 1-9-16,4-1 5 0,-1-2 4 15,1-1 3-15,-1 0 10 0,-3-1 2 16,-4 1 0-16,-2 0 2 0,-8 2-2 15,-3-2 11-15,-7 2 3 0,-3-1 4 16,0-1 6-16,-1 1 0 0,-13 0-7 0,-3 3-3 16,-6 2-6-16,2 5 1 0,-6 2-7 15,3 4 0-15,-1 2-1 0,-2 0-1 16,2 6 0-16,8 6-1 0,4 2-1 15,5 4-20-15,6 0-42 0,2-3-43 16,0-3-221-16</inkml:trace>
  <inkml:trace contextRef="#ctx0" brushRef="#br0" timeOffset="2052">1878 367 26 0,'6'1'10'0,"-2"-1"98"0,2 0-23 16,-3 0-36-16,1 0 6 0,4-4-9 15,-4 1-4-15,1-4 5 0,-3 2-9 16,2-1-5-16,-4 1-2 16,0 1-5-16,0 2-3 0,0 0-2 15,0 2-6-15,-6 0-5 0,-5 0-5 0,-2 2-2 16,-1 11-4-16,1 4 3 0,1 4-4 15,3 4 3-15,1 0-2 0,6 4 3 16,2-1-4-16,0-2 2 0,10-1 2 16,7-2-3-16,4-5 1 0,4-6 0 15,2-6-1-15,5-5-1 0,0-1 1 0,1-5-1 16,-1-11 2-16,-3-4-1 0,-2-3 2 15,-6-1 0-15,-4 1-1 16,-4-3 2-16,-5 3 2 0,-6 3 1 16,-2-1 1-16,-4 1 3 0,-9 1-3 0,-5-1 4 15,-1 3-6-15,-2 3-1 0,-2 3-2 16,4 5 0-16,-2 6-3 0,2 0 2 15,4 3-4-15,5 11-11 0,9 6-11 16,1 2-27-16,0-3-49 0,5-4-175 16</inkml:trace>
  <inkml:trace contextRef="#ctx0" brushRef="#br0" timeOffset="2507">2529 0 52 0,'-11'0'259'15,"-1"0"-185"-15,4 0-16 0,5 0 5 0,3 0-31 16,0 0-13-16,2 3-20 0,11 3 6 16,6 0 6-16,8 1-6 0,3-1 0 15,3 4-3-15,3 0-1 0,-7-3 0 16,-1 3 0-16,-5-1 2 0,-6 0-3 15,-2 1 9-15,-7 0 7 0,0 0-3 0,-6 1 7 16,-2 0 0-16,0 0-2 16,0 1-2-16,-10-1 5 0,-5 1-8 15,-2-1-5-15,-2 3-4 0,1-1-1 16,5 0-3-16,0 0-1 0,3 4-8 15,6 0-28-15,4 1-39 0,0 0-62 0,0-5-310 16</inkml:trace>
  <inkml:trace contextRef="#ctx0" brushRef="#br0" timeOffset="2656">2783 583 307 0,'0'0'264'0,"0"0"-217"0,0 0 19 15,0 1-19-15,-6 5-9 0,0 0-24 16,1 3-14-16,-1 1-3 0,6-3-22 0,0-1-22 15,0-2-40-15,0-4-100 0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2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53 136 0,'4'0'170'16,"-2"0"-58"-16,2 0-65 0,-1 11 14 15,-1 5-1-15,2 8-12 0,-4 6-9 16,0 7-5-16,0 4-7 0,-7 0-4 0,-3 2-3 15,-1 0-5-15,1-2-6 0,0-5-2 16,1-7-2-16,5-7-6 0,4-7 2 16,0-3-1-16,0-5-4 15,6-5-8-15,7-2-11 0,8-7-8 0,2-10-19 16,6-5-16-16,-1-3-40 0,5-4-127 15</inkml:trace>
  <inkml:trace contextRef="#ctx0" brushRef="#br0" timeOffset="303">421 105 283 0,'-13'-2'179'0,"-3"2"-134"16,1 0 9-16,-6 6 0 0,-4 14-12 16,-1 6-4-16,5 3-11 0,3 3-1 15,7 0-11-15,9 3-4 0,2-1-9 16,2-2 0-16,13-4-3 0,4-6-1 15,8-4 3-15,2-7-15 0,9-4 1 16,0-7 2-16,2 0-1 0,-2-13 4 16,-3-6 1-16,-5-2 3 0,-5-5 5 0,-2-2 0 15,-6 1 0-15,-8 0 6 0,-3-2 6 16,-6 3 0-16,0 0-4 0,-11 0 0 15,-3 0 1-15,-3 0-6 0,-2-1-1 16,0 8-2-16,4 3 1 0,7 10-2 16,4 6-2-16,4 0-1 0,0 11-18 15,4 5-1-15,6 3-17 0,3 0-20 16,4-2-33-16,2 0-137 0</inkml:trace>
  <inkml:trace contextRef="#ctx0" brushRef="#br0" timeOffset="600">932 84 473 0,'-25'-4'67'0,"3"1"-45"16,-5 3 35-16,-7 0-15 0,1 11-4 0,6 6-8 16,10 2-6-16,10 2-9 15,7 5-7-15,0 2-10 0,1 2 2 16,17 0 0-16,3-4 0 0,9-4-5 15,3-6-9-15,7-5-6 0,-2-6 0 16,8 1-2-16,5-6 12 0,4-1 16 0,-1-11 2 16,-12-10-19-16,-10-1 10 0,-3-1 9 15,-8-5-2-15,-2 1-8 0,-11 1 7 16,-8-2 4-16,-2 5 2 0,-14-2-6 15,-4 1-2-15,-5 3 3 0,-6 0-4 16,-5 6-2-16,0 5-2 0,1 7 0 0,1 4-8 16,5 0-13-16,5 15-24 15,4 4-28-15,7 4-70 0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1.9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85 116 0,'10'2'20'0,"5"-2"112"16,1 0-54-16,5 0-30 0,5-3-1 15,7-8-22-15,1-4-4 0,2 1-1 0,1-1-5 16,-5 3 2-16,-5 3-5 0,-8 4-2 15,-4 2-5-15,-5 3 1 0,-5 0 3 16,-1 9 4-16,-4 4 3 0,0 1-3 16,-2 4-5-16,-4-3-4 0,3 1-3 15,3-2 1-15,0-2-3 0,0-2-1 16,0-3-10-16,5-2-2 0,3-2-1 15,2-1-16-15,-3-2-12 0,3 0-17 16,-3 0-86-16,-1 0-104 0</inkml:trace>
  <inkml:trace contextRef="#ctx0" brushRef="#br0" timeOffset="299">92 415 330 0,'-4'0'92'0,"4"0"-80"16,0 0 33-16,8-9-4 0,5-2-3 0,8-4-12 15,6-3-13-15,3-3 0 0,5 0 4 16,3 1-7-16,-2 3 0 0,0 2 4 15,-7 7-4-15,-6 5-8 0,-6 3-3 16,-3 0 3-16,-7 3 1 0,-5 7-3 16,0 3 0-16,-2 2 4 0,0-1 0 15,-2 1-4-15,0-2-2 0,2-2-6 16,2 0-9-16,15-5-13 0,4-1 16 15,8-5-44-15,-2 0-3 0,-1-1-71 16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0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278 88 15 0,'9'0'8'16,"-3"-3"167"-16,-2-1-94 0,2-1-19 15,1-1 4-15,-1 1-20 0,-2-2-6 0,1 1-12 16,-3-1-5-16,0 0 3 0,-2 1-6 16,0 0 0-16,0-1 4 0,0 1-6 15,-5 1-4-15,-7 1-2 0,-3 3 0 16,-4 1-5-16,-4 0 1 0,-2 6-2 15,-6 7 0-15,-1 5 1 0,-2 2-4 0,-3 4 2 16,5 0 2-16,5 1 3 0,6-1-4 16,12 0-1-16,3-1-4 15,6-3 0-15,2-1-3 0,19-1-1 16,4-2 2-16,7 0-2 0,8-4-9 0,0-1-3 15,4-1 0-15,-2 0 3 0,0 2 6 16,0-2-2-16,-7 0-1 0,-7 2 7 16,-7-5-6-16,-8 3 2 0,-7-2 6 15,-6-2-3-15,-4 1 3 0,-7-1 3 16,-8 0 0-16,0 3 0 0,-4-2 3 0,0-1 1 15,-2 1 4-15,-3-1-3 0,3 1-5 16,-2 1 0-16,6-4 0 0,4-1-2 16,4 1-2-16,5-4 1 15,4 1 1-15,2-1-4 0,2 1-4 0,0 1-20 16,8-2-6-16,7 0-28 0,4 0-45 15,2-5-193-15</inkml:trace>
  <inkml:trace contextRef="#ctx0" brushRef="#br0" timeOffset="400">806 206 11 0,'0'-10'331'0,"0"3"-264"0,0 0-21 0,-5 1 13 16,-1 2-3-16,0-1-23 0,-3 2-11 15,-1 1 0-15,-5 2-2 0,-1 0-3 16,1 0-3-16,-6 0 5 0,2 5-1 16,-4 5-2-16,0 3 2 0,4 3 0 15,2-1-5-15,2 0-1 0,5 1-5 0,5-3-7 16,5-1 1-16,0-2-1 0,5-3-1 15,11-2-1-15,5-5 1 0,5 0-4 16,1 0-7-16,4-5-6 0,-5-3 4 16,-3 0-2-16,-6 1 1 0,-1 4 5 15,-7 0 5-15,-1 2 3 0,-4 1 0 16,-1 0 2-16,-1 3 1 0,-2 6 3 15,0 3 4-15,0 3-2 0,0-1 4 16,0 1-4-16,0 1-3 0,0-1-1 16,4 0 0-16,-2-3-1 0,4-2-2 0,-1-2-2 15,3 0 1-15,0-2-7 0,3-2-6 16,3-4-4-16,1 0-7 0,0-4 13 15,4-10-90-15,-2-4-56 0,-3-4-229 16</inkml:trace>
  <inkml:trace contextRef="#ctx0" brushRef="#br0" timeOffset="721">1037 171 269 0,'4'6'137'0,"-4"6"-95"16,0-1 15-16,2 5 3 0,2 1-15 15,3-1-26-15,3 3-9 0,1-1 0 16,3-5-7-16,1 1-2 0,6-8 0 15,4-2-4-15,1-4-7 0,5-2-21 16,1-11 4-16,1-5 1 0,-3-3-78 0,-5 1 83 16,-2 0-98-16,-8 4 20 15,-5 3 69-15,-2 2 36 0,-7 1 24 16,1 4-3-16,-2 3 16 0,0 1 28 15,-9 2-3-15,-3 0-21 0,1 10-9 0,-4 6-5 16,1 0-5-16,1 7-6 0,-4 5-3 16,0 5-1-16,-6 5 2 0,-2 8 0 15,-2 3 3-15,-1 4 2 0,3-4-12 16,8-3-1-16,7-5-9 0,8-1-4 15,2-8-5-15,0-2 3 0,0-8-33 0,8-14-47 16,1 0-29-16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1:14.2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142 530 78 0,'2'-7'32'0,"-2"0"72"0,1 0 21 16,-1 0-63-16,0 2-7 0,0-1-14 15,-3 2-5-15,-7 0-3 0,2 2-2 16,-5 2-9-16,2 0-2 0,-3 5 1 16,-3 6-6-16,4 3 5 0,-1 4-4 0,3 5-5 15,1 5 3-15,1 2-6 0,3 2-3 16,2 0 2-16,4-1-3 0,0 0-3 15,4-6-1-15,11-2 1 0,3-4-1 16,1-6-1-16,4-4-3 0,3-6-2 16,1-3-3-16,5-2-11 0,-1-13-9 15,0-5-9-15,-1 0-7 0,-5-6-9 16,-2-1-18-16,-4-3-34 0,-4 0-61 15,-3-5-23-15</inkml:trace>
  <inkml:trace contextRef="#ctx0" brushRef="#br0" timeOffset="376">355 29 64 0,'0'-16'32'0,"0"7"132"0,0 5-104 15,0 4-11-15,2 0-13 0,2 4 10 16,-2 11-1-16,0 5-10 0,2 6-15 0,0 5-2 16,1 3-3-16,-1 8-1 15,2 3-2-15,-4 5 5 0,2 4-5 16,-3 0-2-16,-1 2-3 0,0-1 3 15,0-1-3-15,-5-2 2 0,-3-2 0 0,-3-3 1 16,3-8 0-16,4-7 8 0,2-8-13 16,2-8-3-16,0-3-3 0,0-8 2 15,6-5-2-15,4 0 2 16,5-16 4-16,4-10-6 0,2-6-3 0,6-5-6 15,1-3-1-15,-5 0-1 0,2 3 2 0,-2 4 5 16,-6 6-2-16,-2 9 0 0,-3 6 0 16,-7 9 7-16,-1 3-3 15,-4 0 0-15,0 8 5 0,0 7 1 16,0 4-2-16,0 2-1 0,0 1 4 0,0 1-1 15,0 0 0-15,0-2-4 0,0 0 2 16,0-4 0-16,0 0-2 0,2-2-3 16,6-3-6-16,1-5 7 0,7-5-41 15,-1-2-10-15,4-1-13 0,2-11 9 16,2-5-244-16</inkml:trace>
  <inkml:trace contextRef="#ctx0" brushRef="#br0" timeOffset="1284">926 520 241 0,'-10'-8'105'0,"-1"0"-64"0,1 1 23 16,-3 1-12-16,2 3-11 0,-3 3-4 16,5 0-8-16,-3 0-4 0,1 5 0 15,-3 2-5-15,-1 6-2 0,2 5 1 16,-3 4-3-16,3 4-2 0,-2 3-4 0,2 0 2 15,1 3-7-15,6-4-1 0,3-1-2 16,3-4-1-16,3-4-1 0,11-7 0 16,7-6-1-16,2-6 0 15,5 0-4-15,5-12 1 0,1-8-4 0,0-3-5 16,-1-3 6-16,-5-3-2 0,-5 3-1 15,-2-2 10-15,-7 3 0 0,-7 4-1 16,-5 2-1-16,-2 4 1 0,0 7 0 16,-11 5 1-16,-3 3-1 0,-1 1 1 15,4 11-1-15,-3 5-2 0,7 2 1 0,3 2 2 16,0 1-2-16,4 0-3 0,0 0 2 15,4-3 1-15,7-6-7 0,6-3-6 16,6-4 11-16,2-6-4 0,2 0 0 16,-4-9 5-16,4-7-1 0,-5-2-3 15,1 0 9-15,-2-4-4 0,-4 0 2 16,-3 2 2-16,-1 2 2 0,-3-2 2 15,-3 4 2-15,-3 2 5 0,-4 3-2 16,0 2-1-16,0 6-3 0,0 1 1 16,0 1-3-16,0 1-3 0,0 0-3 0,0 0-5 15,0 6 7-15,0 5-2 0,0-1-1 16,0 1 3-16,0 0-1 0,2 1-2 15,0 1 2-15,0-2 1 0,-2 4-1 16,0-1-1-16,0 0 1 0,0 1 0 16,0 0 1-16,0-2-2 0,0-2 0 15,0-3 2-15,0-5-1 0,0-3-3 16,0 0 2-16,0 0 0 0,2-8 3 15,7-8-3-15,3-3-1 0,-1-2-2 16,5-2 3-16,-3 0-5 0,4 1 0 0,-2 2 1 16,-1 2 1-16,-5 5 0 0,3 3-3 15,-7 4 3-15,3 2 4 0,-4 1-2 16,0 2 0-16,-1-1 2 0,-1 1 0 15,0 0-2-15,-2 0 2 0,0 1 2 16,0-1-1-16,4-2 0 0,0 0-1 0,-4 0 2 16,8-1-2-16,-5 1 1 15,3 1 0-15,2 1 4 0,-3 1-2 16,3 0-2-16,0 0 0 0,-1 0 0 15,1 7-1-15,1 2 0 0,1 3 0 16,3 1 1-16,1-2-1 0,-1 3 0 0,2 3-1 16,1 0 0-16,1 0 2 0,0-5-4 15,-6 3 2-15,-5-1-8 0,0 1 9 16,-6 5-2-16,6-3 2 0,-3-5 16 15,-3 2-12-15,0-6-3 0,-9 0 7 16,-6 1 3-16,3-4 8 0,-1 0-4 0,-2-2 3 16,-3 0 8-16,1 1-9 15,-2 1-4-15,0 3 0 0,-4 3-4 16,2 2 0-16,-2 5-5 0,4 1 0 15,4 0 0-15,3-2-5 0,5-2-3 0,3-2-10 16,4-3-13-16,2-3-21 0,9-5-36 16,5-2-62-16</inkml:trace>
  <inkml:trace contextRef="#ctx0" brushRef="#br0" timeOffset="1453">1994 710 317 0,'-1'3'322'0,"-1"0"-284"0,-6 1-2 16,0 2 12-16,-5 2-20 0,-2 0-21 16,5-1-8-16,3 0-18 0,7-2-44 15,0-1-85-15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2:48.4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157 86 15 0,'0'0'40'0,"2"0"-32"15,-2 1-8-15,0-1 3 0,0 0-2 16,0 4 0-16,0-4-5 0,0 0-44 15</inkml:trace>
  <inkml:trace contextRef="#ctx0" brushRef="#br0" timeOffset="871">291 91 20 0,'3'0'102'15,"-3"0"-59"-15,4 0 13 0,0 0-3 0,-2 0-16 16,4 0-6-16,-2 0 2 0,-1 0-5 15,1 0-7-15,0 0-3 0,-4 0 4 16,0 0 4-16,2 0-3 16,-2 0-3-16,0 0-2 0,0 0 2 0,0 0 3 15,0 0-5-15,0 0 5 0,0 0-1 16,-6-4-16-16,-5-1-5 0,-3 2 1 15,-3 1 1-15,0 2 0 0,-4 0-3 16,-2 0 7-16,-4 5-3 0,-3 6 0 16,-1 3 2-16,-1 5 2 0,5-2 5 0,6 5-3 15,4 2 0-15,4 5-6 0,3 4 1 16,4 3-3-16,4-1-2 0,2-2 12 15,4 0-14-15,10-3-2 0,5-3 1 16,6-1 3-16,1-2 2 0,9-6-1 16,-1-2-1-16,-2-3 1 0,1-4-4 15,-1-5-6-15,-3-1-11 0,1-3-11 16,-3 0-2-16,-2-1-20 0,-2-11-31 15,-8-1-34-15,-5-4-124 0,-3-2 83 16</inkml:trace>
  <inkml:trace contextRef="#ctx0" brushRef="#br0" timeOffset="1315">565 40 9 0,'6'0'143'0,"-4"0"-26"0,-2 0-84 16,0 0 4-16,0 0 13 0,0 0-10 15,2 0-18-15,0 2-1 0,2 6 14 0,3 4-8 16,-3 3-2-16,2 5 0 0,0 8 1 16,-3 2-2-16,-1 9-6 0,-2 4 0 15,0 4 6-15,0 0-6 0,0-6 0 16,-4-3-9-16,1-3-1 0,-1-5-5 15,2-5-5-15,2-5 8 0,0-5-6 0,0-4-3 16,0-2 0-16,0-4 4 16,6-2-5-16,3-1 2 0,6-2 2 15,6 0 5-15,0-10-7 0,4-6-9 16,-2-3 2-16,0 0 2 0,-4 2-2 15,0-2-2-15,-2 2 2 0,1 1-8 0,-3 5 6 16,-2 3 9-16,-5 5-8 0,-4 2 7 16,-2 1-5-16,-2 0 4 0,1 1-3 15,1 10 14-15,-2 0 9 0,0 2 0 16,0 5-1-16,0-1-3 0,0 1-7 15,0-1 2-15,0-3-5 0,0-1-1 0,0 0-3 16,2-2-5-16,6 0 4 16,0-4-21-16,7-2 1 0,0-4-3 15,8-1-31-15,2 0 3 0,-2-8-55 16,1-5-179-16,-1-1 182 0</inkml:trace>
  <inkml:trace contextRef="#ctx0" brushRef="#br0" timeOffset="3359">1224 416 2 0,'2'-6'226'0,"-2"-3"-141"0,0 1-55 0,0 0 18 15,-2 0-1-15,2-1-3 0,-6 2-13 16,2 2-5-16,0 0-7 16,-1 1 2-16,-3 0-1 0,0 2-3 15,-3 0-1-15,-1 2 0 0,-3 0-4 0,-2 6-5 16,0 5 0-16,0 1 2 0,1 2 1 15,3 4-4-15,-2 1-6 0,3 1 2 16,1 3 0-16,1 0 0 0,7-2-1 16,1-2-1-16,2-2-1 0,0-2 0 15,2-1 1-15,7-3-2 0,4-3 3 0,5-1 0 16,3-7 2-16,0 0 0 0,0 0-1 15,0-7-2-15,-2-1-1 0,-4-1-5 16,-2 0 2-16,-5 0-3 16,-2 3-1-16,-3-1 0 0,-1 4 4 0,-2 0-3 15,0 2 1-15,0 1 5 0,0 0-5 16,0 0 1-16,0 0-4 0,0 0-13 15,0 7-1-15,0 0 17 0,0 2 0 16,4-2 5-16,8-1 2 0,1-1 0 16,2-4-1-16,4-1 6 0,2 0 0 0,0 0-1 15,6-6-2-15,-4-4 1 0,2-1-1 16,-4 0-3-16,-6 1 4 0,-4 0 3 15,5 0 3-15,-9-2-6 0,3 3 5 16,-4 1-3-16,-5 2 0 0,-1 2 0 16,0 2 2-16,0 2-2 0,0 0 0 15,0 0-4-15,0 0-5 0,0 3-4 16,0 5 0-16,-3 3 7 0,-1 3-1 15,2 2 0-15,-2 0 2 0,0 3-1 16,0-2-2-16,1 1 2 0,3-2 2 16,0-3-3-16,0-6 0 0,0-4 1 0,0-2 2 15,0-1-1-15,0 0 1 0,0 0 2 16,0-4 8-16,2-8-9 0,5-3-5 15,3-2 2-15,-3 0 3 16,3 2-3-16,-2-3 0 0,1 3-1 0,1 0 1 16,-1 1-2-16,-1 4 0 0,1-1 3 15,5 2-4-15,-5 3-5 0,5-1-2 16,1 3 1-16,0 2-4 0,6 1-8 15,0 1 11-15,2 0 7 0,2 0-6 16,-4 0-14-16,0 0 11 0,0 0 6 0,-2 0 0 16,0 0-3-16,-4 0 8 0,-1 0-1 15,-5-2 5-15,-3-2-2 0,0 1-1 16,-5-1 7-16,1-2-1 0,0 0 8 15,-2 2 0-15,0-2 6 0,0 3-3 16,-5 1-2-16,-1 2-3 0,0 0 4 16,-3 0-4-16,-3 1-5 0,-3 10-6 15,0 7-1-15,-6 4 7 0,2 0-2 16,3 2 0-16,5-2 3 0,5-4-9 15,2 0 1-15,4-1-3 0,0-3 3 0,6-2 2 16,5-3-3-16,3-3 0 0,3-4-2 16,4-2-2-16,0 0-1 0,-2-7-8 15,2-3-4-15,-4-2 3 0,0 0 3 16,-5 1 0-16,-3 3-9 0,-5 1-2 15,0 5 17-15,-4 2 2 0,0 0 7 16,0 0-3-16,0 0-8 0,2 0-10 16,-2 0 5-16,8 1 10 0,3 5 3 15,6-4 0-15,4-1 16 0,2-1-3 16,0 0-13-16,-2-2 4 0,2-6 0 0,0-2 0 15,-2-2-2-15,0-1-4 0,-6 1 6 16,-6-1 2-16,-5 0 0 0,-4 2 2 16,0 2-4-16,0 2-4 0,-7 5 3 15,-3 2-4-15,-7 0 1 0,2 0 0 16,-1 12-3-16,1 2-4 0,4 4 3 0,-1 4 1 15,5 1 3-15,5 2-1 16,0 0-1-16,2-3 1 0,2-3-2 16,7-1 0-16,7-2 1 0,5-2 3 15,5-7-2-15,5-3 0 0,1-4 4 0,1 0-2 16,-3-12 0-16,-5-6 0 0,2-4 0 15,-6-2 1-15,-6-3-2 0,-2 0 2 16,-5-2 1-16,-4-2 1 0,1 0 0 16,-5-4 4-16,0-3-1 0,0-5 1 15,0-8-6-15,0-4 1 0,0 0-10 16,0 6 13-16,0 11-4 0,2 12-1 0,-2 12 9 15,0 7-1-15,0 3-3 16,0 4-2-16,0 0-5 0,0 0-5 16,0 0-9-16,0 3-1 0,0 10 10 15,0 3 11-15,0 3-4 0,0 1 0 0,0 2 0 16,0 4 0-16,0 3-1 0,0 5 1 15,-2 2 1-15,-1 1 0 0,1-2 5 16,0 0-13-16,2-3 5 0,0 1 1 16,-4-3 2-16,2 0-2 0,2-2-1 15,0-1 2-15,0-5-1 0,0-5 0 0,-2-5 2 16,2-5-2-16,0-3-1 0,0-3 2 15,0-1 2-15,0 0 5 16,0 0 6-16,0-5 0 0,0-7-18 16,0-6-7-16,6-1-2 0,0-2 9 0,1 4-1 15,3-1 1-15,-3 5-4 0,3 4 3 16,0 3 1-16,-1 2 1 0,3 3-2 15,-1 1-3-15,4 0 6 0,-1 0 0 16,3 0 2-16,4 0-1 0,4 1 4 16,1-1-3-16,3 0 4 0,-4 0-6 0,-6-2 6 15,0-3-2-15,-8 0-2 0,-3 0 5 16,-6 0 2-16,-2 0 5 0,0 2-4 15,-6-1-5-15,-3 2 0 16,-9 2-3-16,1 0-4 0,-4 2 1 0,4 9-1 16,2 6 2-16,0 4-5 0,5 1 3 15,2 0 4-15,6 0-4 0,2-1-1 16,0 0-1-16,10-3-6 0,5-3 2 15,10-4 4-15,0-5 8 0,5-3-2 16,1-3-5-16,-2 0 3 0,-1-5 1 0,3-6-2 16,-6-4 3-16,-3 0 0 0,-4 0 0 15,-5-1 1-15,-7 2 5 0,-4 1 1 16,-1 1 5-16,-1 3 0 0,0 0 0 15,0 2-2-15,0 3-4 0,0 1 1 16,0 3-2-16,0 0-3 0,0 0-6 16,0 0-6-16,0 0-8 0,0 3-1 15,0 8 24-15,0 2-3 0,0-1-13 16,0-1 1-16,0-1 8 0,0-1 1 15,0-1-4-15,0 0-3 0,0-3-2 0,0-1 3 16,0-4-2-16,10 0-2 0,3 0 4 16,5-4 3-16,1-5-6 0,7-4-9 15,5-1 7-15,1-1 9 0,3-2 1 16,-9 2-1-16,-1 1 5 0,-6 3 0 15,-5 1 1-15,-5 3 3 0,-3 0 2 16,-2 3 16-16,-4-2 9 0,0 3-19 16,0 0-4-16,0 3 5 0,0 0 2 15,0 0-9-15,0 0-7 0,0 0-4 16,0 0-7-16,5 0-13 0,3 0 11 15,2 6 15-15,5 2-2 0,4 1-1 0,4-2-1 16,2 1 8-16,-1-1-7 0,-4 1 0 16,-3 0-1-16,0 2-1 0,-4 0 1 15,-1-1 1-15,-7 1-2 0,-5-1 4 16,0 1-2-16,0 1 16 0,0 1 10 15,-9 1-4-15,-4 0 1 0,-5 1 3 16,-5 1-4-16,-1 0-3 0,-5-3-7 16,2 3-3-16,-3-3-3 0,1-1-5 15,1 1-1-15,-1-2-2 0,8-2-7 16,6 1-12-16,5 0-23 0,2-3-62 0,3 0-21 15,-1-2-258-15</inkml:trace>
  <inkml:trace contextRef="#ctx0" brushRef="#br0" timeOffset="5502">2893 463 132 0,'2'0'104'15,"-2"0"-56"-15,0 0 1 0,0 0-2 16,0 0 2-16,0 0-12 0,0 0-10 15,0 0-3-15,0 0 1 0,0 0-3 0,0 0-5 16,0 0 1-16,0 0 0 0,0 0-4 16,0 0 1-16,0 0-4 0,0 0 1 15,0 2-5-15,0 1-4 0,-2 5-7 16,-5 3 1-16,1 5 1 0,-2 3 1 15,3-2 1-15,1-1 0 0,0-2-2 16,0-1 0-16,4-1 2 0,0-5 1 16,0-2-2-16,0-2-1 0,0-1 3 15,0-2 2-15,0 0 4 0,0 0 12 16,0 0 0-16,0-5 0 0,0-7-1 0,4-6-14 15,0-3-6-15,0-2 1 0,3-2 0 16,1 3 2-16,-4 2-2 0,1-1 3 16,-1 2-1-16,0 3-2 0,2 5 2 15,-4 3-1-15,-2 6-3 0,3 2 0 16,1 0-12-16,6 0-4 0,3 6 16 0,2 5 3 15,3 3 0-15,-1-1-3 16,4 2-26-16,-2 0-24 0,6-5-14 16,-2-3-47-16,-1-4-245 0</inkml:trace>
  <inkml:trace contextRef="#ctx0" brushRef="#br0" timeOffset="6406">2613 550 190 0,'0'0'74'0,"0"0"-32"16,0 0-1-16,0 0 0 0,2 0-13 15,-2 0-14-15,2 0-4 0,-2 0-5 16,0 0-2-16,3 0-2 0,-1-3-2 16,8 1 8-16,-2-1 5 0,3-3-1 15,-2-1-1-15,1 0 4 0,0-2 6 16,-1-1-8-16,1 2-4 0,-1-2-4 15,-1 3-4-15,-2-3 5 0,-5 3 3 0,3-1-5 16,-4 0 1-16,0 1 2 0,0-2 0 16,0 1-1-16,-7 0-4 0,-3 4-1 15,-3 1-1-15,-3 3-7 0,-6 0-15 16,-3 4 8-16,-2 11-14 0,2 2-13 15,2-3-35-15,2 0-121 0</inkml:trace>
  <inkml:trace contextRef="#ctx0" brushRef="#br0" timeOffset="8392">3971 529 53 0,'0'2'131'0,"0"-1"-62"16,0-1-16-16,0 0-13 15,0 0 3-15,0 0 1 0,0 0-11 16,0 0-8-16,0 0-3 0,0 0-4 15,0 0-6-15,0 0-4 0,2 0 0 0,-2 0-2 16,2 0-1-16,0 0-4 0,0 0 1 16,2 0-3-16,5 0-2 0,5 0 15 15,5 0 3-15,0-8-2 0,4-2-9 16,0 2-1-16,0-2 2 0,1-1-5 15,-6 2 2-15,-3-1 0 0,-2 0 2 0,-3-1 2 16,-3 4 6-16,-1-4-5 0,-4 0 4 16,0 2-2-16,-2 0-5 15,0-2 1-15,-4 2 0 0,-5-3-2 16,-3 5-3-16,-3 1-2 0,-2 4-1 0,-1 2-3 15,-3 1-4-15,-1 12 1 0,1 3 8 16,0 1-1-16,5 5-2 0,3 1 1 16,2 2-1-16,7 4 1 0,4-2-3 15,0 0 3-15,5-4 2 0,15-2-6 16,-1-7 1-16,5-3 3 0,3-5 4 0,2-4-1 15,1-2-1-15,7-5 2 0,-3-11 3 16,0-3-3-16,-1-1-2 0,-3-3 2 16,-5 2 0-16,-4-3 2 15,-4 0-3-15,-2 0 2 0,-3-2 1 0,-3 1-1 16,-1-3-1-16,-4-3 1 0,-2-7 4 15,-2-4-3-15,0-6-14 0,0-1 16 16,-4 5-2-16,-2 7 0 0,0 6-4 16,3 9 2-16,-1 8 9 0,4 5-4 15,-2 5-1-15,2 0 0 0,0 4-5 0,0 0-3 16,0 0-3-16,0 0-2 0,0 13-7 15,0 7-4-15,0 5 24 0,0 4-5 16,0 1 1-16,0 3 0 16,0 4-2-16,4 2 1 0,0 3 0 0,3-1 1 15,1-5 7-15,-1-3-11 0,-1-3-3 16,-4-6-1-16,2-2 2 0,0-4 4 15,-4-5-11-15,2-3-1 0,-2-4 5 16,2-3 0-16,-2-3 1 0,1 0-1 16,3 0 1-16,2 0-1 0,5-7-10 15,7-5 18-15,3 3-4 0,2 1 0 0,-1 1 1 16,3 4 1-16,4-3-2 0,1-1 1 15,7 2 4-15,-1-3-1 0,-2 2-2 16,-1-1 3-16,-9 1 0 16,-8 2-2-16,-9 1 1 0,-1 3 2 0,-6 0 10 15,0 0 40-15,-6-1-14 0,-9 1-29 16,-6 0-6-16,-6 0 10 0,-3 5-7 15,-3 11 2-15,1 2-1 0,3 1 6 16,3 3-6-16,10 0 0 0,5-2-6 16,9 3-6-16,2 0-2 0,11 1 9 0,12-2-3 15,12-3-6-15,12-5-28 0,16-5-8 16,16-9 6-16,8-2-68 0,9-15-273 15</inkml:trace>
  <inkml:trace contextRef="#ctx0" brushRef="#br0" timeOffset="9616">6074 368 49 0,'0'-2'112'0,"0"1"-54"15,0 1-5-15,0-2-2 0,0 0-4 16,0 0-15-16,0 1-7 0,0-2 3 0,0 3-2 15,0-3-4-15,0 0-8 0,0 1 2 16,0-1-2-16,0 0 2 0,0-1-5 16,-4 2 1-16,0 0 1 0,-1 0 2 15,-1 1-6-15,-2 0-5 0,-3 0-1 16,-1 1-3-16,-3 0 0 0,-2 4-1 15,-2 7 0-15,2 2 2 0,-4 3-2 16,0 5 3-16,0 6 2 0,4-3 11 16,5-1-8-16,8-5-7 0,4 0 0 15,0 1 4-15,6-2-6 0,7-3 1 0,7-4 4 16,1-5-1-16,7-4 3 0,1-1 0 15,3-1-4-15,3-12 1 0,-1-2-3 16,-2-2 6-16,-1-3-4 0,-4 2 1 16,-8 1-1-16,-6 1 1 0,-3 0 4 15,-5 3 0-15,-1 0-4 0,-4 2 2 0,0 2 0 16,0 5 0-16,0-1-5 15,-4 5 2-15,-5 0-7 0,-3 0-4 16,-1 7-6-16,2 8 9 0,3 2 2 16,0 1 1-16,4 2-3 0,4 0-9 0,0-3-3 15,0-3-1-15,12-1 2 0,3-3 8 16,2-3 9-16,6-1 0 0,0-4-1 15,4-2 2-15,1 0 2 0,-3-5-1 16,2-5-1-16,-2 1 0 0,-4-1-2 16,2 0 2-16,-8 5 0 0,-6 2 2 0,-5 3-3 15,-2 0-2-15,-2 0-2 0,0 0-2 16,0 8-6-16,0 2 15 0,-6 4 2 15,-1-1-6-15,1-3 0 16,0 0-4-16,1-3-3 0,-3-2-4 0,2-2 1 16,1-2 10-16,1-1 4 0,2 0 1 15,0-1 2-15,2-6-10 0,0-4 1 16,0-2 0-16,2-2 1 0,7-1-2 15,-1 1 3-15,7 1 0 0,1 0 3 16,-1 1-1-16,6-1-1 0,0 0 0 0,2 1 3 16,2 0-2-16,-1 3 0 0,-1 1 2 15,-2 3 0-15,-6 1 0 0,-5 1-5 16,-6 3 8-16,-2-1 2 15,-2 2 0-15,0 0 10 0,0 0 3 16,0 0 9-16,-8 0 4 0,-5 0-14 0,-8 0-24 16,0 7 6-16,-4 1 9 0,0 4-1 15,0 2 4-15,4 0 4 0,4-1-3 16,8 1-5-16,5 0-7 0,0 2-4 15,4-1 2-15,6 2 0 0,11 0 0 16,8-2 1-16,9 0 0 0,16-6-22 0,9-4-21 16,13-5-4-16,12 0-38 15,0-8-252-15,0-8 206 0</inkml:trace>
  <inkml:trace contextRef="#ctx0" brushRef="#br0" timeOffset="11413">7692 399 48 0,'2'0'147'15,"0"0"-129"-15,0 0-25 0,0 0 14 16,0-1-5-16,0-1-2 0,-2 0-2 0,0 2 0 16,0 0 5-16,0 0 9 0,0 0 19 15,0 0 26-15,0 0 4 0,0 0-12 16,0 0-7-16,0 0-5 15,0 0-6-15,0 0-7 0,0 0-7 0,3 0-4 16,-3 0-2-16,0 0-4 0,0 0-3 16,0 0-5-16,0 9 0 0,0 2-11 15,0 6 25-15,0 4-2 0,0 1-7 16,0 4-3-16,0-3 1 0,0 3 0 15,0-1 0-15,0-2-1 0,0 1-2 0,0-4 2 16,-1-3 1-16,1-4-2 0,0-7 0 16,0 0 1-16,0-5 0 0,-2-1-1 15,2 0 4-15,0 0 5 0,0 0 2 16,0-11 1-16,0-5-11 0,0-5 0 15,0-3-2-15,3-1-1 0,1-1 1 16,2 0 2-16,-4-2 0 0,6 1 0 16,-5 2-2-16,1 6 1 0,0 8 0 15,-2 5 1-15,-2 5-7 0,2 1-3 16,5 0-10-16,3 0 11 0,1 0 6 15,3 8 2-15,1 2 2 0,0 1-3 0,1 0 0 16,3-1 2-16,0 0-1 0,0-4-2 16,6-3 1-16,3-3 1 0,3 0 2 15,3-8 0-15,-3-5-1 0,-3-1 2 16,-5 1-1-16,-9 0 1 0,-7 3 1 15,-3-3 2-15,-4 2 2 0,0 0-6 16,-4 3 3-16,-3 1-3 0,-11 6-2 16,-1 1-6-16,-4 1-5 0,-3 14 6 15,-3 4 1-15,2 4-2 0,6 2 4 16,2 5-3-16,8-1 0 0,1 1 2 0,8-1-7 15,2-3-4-15,6-4-5 0,13-4-3 16,6-6 7-16,7-2 3 0,3-5 3 16,5-5 9-16,2 0 2 0,2-5 2 15,-4-8-3-15,0-2 1 0,-2 0-2 16,-9 1 2-16,-5-1 0 0,-8 7-1 15,-7 2-1-15,-5 6 5 0,-4 0-2 16,0 0 0-16,0 0 0 0,-10 12-2 16,1 7-7-16,-4 8 6 0,-3 8-1 15,5 1-21-15,1 5-14 0,7 6-17 0,-1 3 44 16,0-3 15-16,4-4 10 0,-6-7-13 15,2-4-1-15,-1 2 5 0,-3-4-3 16,-2-6 30-16,7-9-9 0,-3-7-9 16,0-4 9-16,0-4-1 0,1 0-2 15,-3-3-5-15,0-10-2 0,-1-4 4 0,1-4-3 16,1-6-8-16,-1-3 1 15,0-6-3-15,1-6-3 0,-1-6-2 16,2-6-2-16,5-5 2 0,1-5-3 16,0 0 0-16,13 3 0 0,6 11-3 0,4 7 0 15,4 9-6-15,5 8 1 0,6 8 1 16,0 5 2-16,4 6 0 0,6 2 3 15,-2 3 1-15,-4 2 1 0,-2 0 2 16,-13 10 0-16,-8 5-3 0,-8 2 1 16,-11 5 0-16,0 1 2 0,-9 3 0 0,-9 0-2 15,-3-4 5-15,-2 0 1 0,-3-5 5 16,1-1 1-16,2 0-1 15,-2-3 1-15,8-3-4 0,4-4-4 16,5-5 2-16,8 0-3 0,0-1-4 0,0 0-18 16,2 0-20-16,9-2-55 0,5-10-4 15,1-5-164-15,2-4 145 0</inkml:trace>
  <inkml:trace contextRef="#ctx0" brushRef="#br0" timeOffset="12108">8705 421 123 0,'4'0'249'0,"-2"0"-190"15,-2 0-48-15,0 1-5 0,0 0 16 16,0 4 14-16,0 3-29 0,2 4 3 0,2 3 7 16,-2 2-13-16,2 0 4 0,-1 0-2 15,-1-2-3-15,0-2 2 0,0-4 2 16,0-3-3-16,-2-2-4 0,2-2 2 15,-2-1 2-15,0-1 1 0,0 0 4 16,0-7 4-16,0-5-11 0,2-4-4 0,0 0-1 16,2 0 1-16,1-3 1 0,1-1-5 15,2 3-9-15,-1 2 9 0,5 3 2 16,-1 4 0-16,3 3-1 15,3 3 2-15,-2 2 3 0,0 0-3 0,2 0 3 16,4 0 0-16,-2 2 0 0,4 1 0 16,4-2 3-16,2-1 0 0,1 0 0 15,-3 0 1-15,0-7-1 0,-10-1 1 16,-6 2 0-16,-3 0-1 0,-6 0 6 15,-2 0-4-15,0-1 0 0,-10 3-1 0,-7 0-7 16,-2 4 0-16,-6 0-1 0,-3 8 2 16,1 6-4-16,2 3 4 0,6 2 1 15,4 0-1-15,11 1-2 0,4-1-2 16,0-1 2-16,6-3-8 0,9-1 3 15,4-3 8-15,2-4-7 0,6-4-7 16,3-3 6-16,6 0 6 0,3-3 4 16,-3-6 1-16,-2-3-4 0,-9 1 2 15,-4-1 4-15,-4 2-4 0,-7-2 6 16,-1 1 10-16,-3 1 1 0,-4 1-5 0,-2 3 1 15,0 2 3-15,0 1 0 0,0 3-10 16,0-1 0-16,0 1-4 0,0 0-10 16,2 3-17-16,4 8 23 0,-1 3 4 15,3 2-3-15,1 0-5 0,-1 2-1 16,2-1 4-16,-3 1 2 0,1-1-1 15,1-2 1-15,-5 0 1 0,-2 0 1 16,-2-2-2-16,0-1 1 0,-6 0 7 16,-3-1 7-16,-6-1-1 0,-3-1 0 15,-1-2 1-15,-4-2 4 0,-1 0-2 0,-3-2-4 16,2-1-1-16,2-1-7 0,4-1-1 15,6 0-1-15,7 0 1 0,4 0-2 16,2 0-3-16,0 0-22 0,0-1-34 16,14-3-14-16,-3-4 9 0,4-2-135 15,4-6-50-15</inkml:trace>
  <inkml:trace contextRef="#ctx0" brushRef="#br0" timeOffset="12913">9490 561 23 0,'0'0'128'16,"0"0"-79"-16,0 0-23 0,2 0 7 15,-1 0 17-15,3 0-8 0,-2 0-5 16,4 0-5-16,0 0-3 0,1 0-5 16,5-4 6-16,-1-6-1 0,1 2-5 0,-3-3-7 15,3 0 0-15,-3-3 2 0,-1 1-7 16,-1 1 1-16,-1-3-1 15,0-1-4-15,-4 1-1 0,-2 3 0 16,0 1-2-16,-2 1 4 0,-6 3-1 0,-1 3 0 16,-7 4-8-16,1 0 4 0,-2 2-9 15,-2 8 3-15,2 6 0 0,3 3 0 16,1 6-1-16,2 2 0 0,-1 3 3 15,6-2 0-15,4-4 1 0,2 1-5 16,2-3 1-16,12-3 2 0,1-4-1 0,6-7 0 16,2-5 2-16,4-3 3 15,3-1-2-15,-1-11-5 0,3-4 2 0,-3-5-2 16,-2-1 4-16,-3 1-1 15,1 0 1-15,-6 3 1 0,-4 2 2 0,-3 3-1 16,-4 3-1-16,-5 4 7 0,-3 0 3 16,0 6-2-16,0-4 6 0,0 4-6 15,0 0-2-15,-2 0-2 0,-3 4-7 16,-5 7-5-16,-1 4 1 0,1 0 6 15,3 1-1-15,3-4 0 0,2 1-3 16,0-4 0-16,2-1 1 0,0-1 1 0,2-3 0 16,9-2 0-16,6 1 3 0,8-3 4 15,4-3-4-15,3-7-1 0,-1-2-12 16,-6-1 6-16,-6 3 1 15,-4 4 2-15,-4-1-4 0,-7 4 3 0,0 2 3 16,-4 1 0-16,0 0 3 0,0 0 1 16,0 0-3-16,0 0-5 0,0 3-3 15,0 2-9-15,0 5 9 0,0 1 10 16,0-1 0-16,0 0-1 0,0 0-2 15,4 1-1-15,5-3-3 0,-1-3 8 0,0-1-3 16,-1-4-6-16,5 0-5 0,3-2 1 16,2-11-18-16,-3-3-28 0,1-2-26 15,-4-2-38-15,-1-1-41 0,-4-1 50 16,-3-2 76-16,3-3 17 0</inkml:trace>
  <inkml:trace contextRef="#ctx0" brushRef="#br0" timeOffset="13709">10150 233 2 0,'6'-41'0'0,"-3"3"8"0,3 10 61 15,-6 9 30-15,2 9 12 0,-2 6-37 16,2 4-23-16,-2 0-10 0,0 0-14 0,0 0-5 15,0 0-12-15,0 3-6 0,0 8-8 16,0 5 11-16,0 1 2 0,0 4-7 16,0 2 0-16,0 4 0 0,0 2 1 15,0 3 4-15,0 3 2 0,0 0 6 16,0-3-15-16,0 2 7 0,0-2-1 15,0-1-5-15,0 0 0 0,0-4 2 16,2-4 1-16,-2-4-2 0,0-6-2 16,2-7 2-16,-2-2-2 0,0-4 2 15,2 0 6-15,-2 0 7 0,0-2 4 0,0-8-18 16,0-4-20-16,2-2 4 0,1-1 5 15,-1 4 2-15,4-2-4 0,2 5 6 16,-1 0 5-16,3 3-4 0,-3 5-1 16,1 0 2-16,0 2-3 0,-3 0 4 15,5 0-1-15,0 2 4 0,-3 2-1 0,8 2 0 16,3 1 1-16,4-4 2 15,3-1-1-15,6-2 1 0,-4 0-2 16,3 0 2-16,1-4-1 0,-7-5 5 16,-1 0 0-16,-7-1-1 0,-5 2 0 0,-5 0 0 15,-6-1 4-15,0 2 2 0,-10 0-7 16,-1 1-2-16,-6 4 4 0,1 2-6 15,-3 0-4-15,4 2-2 0,0 11 4 16,-1 0-3-16,7 4-1 0,3 1-3 16,4 1-4-16,2 1 1 0,0-1-4 15,0 0-1-15,12-4-3 0,3-4-3 0,2 0 10 16,8-2 0-16,5-2 6 15,7-5 24-15,-3-2-10 0,2 0-27 16,-1-5 17-16,1-6 6 0,-4-2-3 16,-5-3 0-16,-4 0 1 0,-4 0 1 0,-9-1 2 15,-9 2-2-15,-1-1 4 0,0 3 3 16,-5 1-4-16,-3 3 5 0,-3 4 8 15,-3 0-2-15,1 3-7 0,2 2-9 16,1 0-1-16,0 3-4 0,1 9-1 16,3 2 2-16,0 1 2 0,5 0 0 0,1 3 3 15,0-4-3-15,0-1 0 0,5-1 4 16,3-5-1-16,1-1 6 15,3-3 0-15,3-3 1 0,0 0 3 16,6-13-1-16,-2-9 0 0,-1-3-4 0,-1-3 1 16,-4-3-9-16,1-2 3 0,-3-2 2 15,-1-3-1-15,3-4-1 0,-5-4-6 16,-1-3 8-16,-3 2-14 0,0 4 11 15,0 13 0-15,-2 13 2 0,-1 12 26 16,-1 5 6-16,0 0 0 0,-7 12-31 0,-8 10-8 16,-1 10 3-16,3 10 13 0,1 2 0 15,11 5-6-15,1 2-5 16,11-3 8-16,20-5-18 0,12-4-32 15,9-10-24-15,9-11-62 0,4-7-263 0</inkml:trace>
  <inkml:trace contextRef="#ctx0" brushRef="#br0" timeOffset="14377">11508 345 1 0,'2'3'5'16,"0"-1"-3"-16,0-1 0 0,-2 0 80 15,0-1-16-15,0 0 0 0,0 0-6 16,2 0 3-16,-2 0-1 0,0 0-12 16,0 0-12-16,0 0-3 0,0 0-1 15,0 0-6-15,0 1-8 0,0-1-1 0,0 0 1 16,0 0-1-16,0 0-2 0,0 2 0 15,0-1 0-15,0 1-5 0,0-2 1 16,0 3-2-16,0 4-3 0,0 3-1 16,0 2 6-16,0 3-3 0,0 0-3 15,0 0-3-15,0 2-1 0,-2-2-2 16,0-2 1-16,0-1-3 0,2-4 0 15,0-1 1-15,0-1-3 0,0-4-10 16,0 0-8-16,0 0-9 0,4-2-11 16,11 0-3-16,3-2-6 0,1-12-42 0,-2-2-79 15,-2-3-103-15,-3-2 234 0</inkml:trace>
  <inkml:trace contextRef="#ctx0" brushRef="#br0" timeOffset="14686">11713 291 76 0,'5'0'68'0,"-1"0"138"0,-2 0-168 15,0 0-5-15,-2 0 23 16,2 0 5-16,0 0-17 0,-2 7-27 15,4 1 6-15,-1 2 9 0,3 0-12 16,-2 2-8-16,2-2-8 0,1 0 1 0,-5-2-1 16,6 0-5-16,-4-1 4 0,-1-1 0 15,5-3-2-15,0 0-2 0,-1 0 2 16,9-3 5-16,-5 0-1 0,6 0-3 15,2-3-3-15,-2-3 2 0,-1 0-1 16,-1 2-1-16,-5 0 1 0,-3 2 1 0,-1 1-1 16,-4 1-1-16,-2 0 1 0,0 0 7 15,0 0-2-15,0 0 0 16,0 2 0-16,0 5 2 0,0 1-6 15,0 2 8-15,2 0-4 0,3 1-5 16,1-1 0-16,0 0 0 0,7 0-11 0,3 0-4 16,6-3-23-16,1-5-39 0,2-2-48 15,-2-1-294-15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3:07.0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0 653 162 0,'0'0'105'0,"0"0"-39"0,0 0-19 16,0 0-8-16,0 0 4 0,0 0-12 0,0 0-6 15,0 0-8-15,0 0-2 16,0 0 0-16,0 0-7 0,0 0 2 16,0 0 4-16,0 0-4 0,0 0 1 15,0 0-1-15,0 0 2 0,0 0-3 0,0 0-2 16,0 0-1-16,0 0 4 0,0 0-4 15,2 0 0-15,0 0 1 0,2 0 3 16,3-13 5-16,5-7-7 0,5-6-2 16,4-5-5-16,2-5 1 0,3-5 1 15,3-8-1-15,5-9 1 0,3-5-3 0,1-3-1 16,2 6-11-16,-4 5 18 0,-5 13-5 15,-5 9-4-15,-5 11 4 16,-5 5 0-16,-7 5-1 0,-3 8-1 16,-6-1 3-16,2 5-2 0,-2 0 0 0,0 0-1 15,0 0-5-15,4 5-3 0,-1 8 3 16,5 2 9-16,2 4 0 0,-3 5 0 15,-1 5-2-15,0 4-1 0,-3 4-1 16,3 3 2-16,-2-1 0 0,4 1-2 16,-3 0 1-16,3-4 12 0,0-3-17 0,-1-3 2 15,1-3 3-15,-2-3 0 0,-1 0 0 16,-1-3-1-16,0-3 1 0,0-2 2 15,0-4-3-15,-2-3 1 16,-1-2 0-16,-1 0 2 0,2-3-3 16,0 1 0-16,-2-3 1 0,2 0-5 0,-2 0-1 15,0 1-4-15,0-1-2 0,0-2-6 16,0 0-10-16,0 0-6 0,0 0-1 15,-4 2-12-15,-5-2-20 0,-6 0-89 16,-1 0-103-16,-5-10 209 0</inkml:trace>
  <inkml:trace contextRef="#ctx0" brushRef="#br0" timeOffset="224">212 341 295 0,'21'0'118'16,"0"0"-68"-16,5 0 12 0,7 0-16 15,-1 0-4-15,5 3-1 0,-1 3-8 16,-2-1-10-16,0 0-6 0,-5 1-9 0,-2-1-3 16,-6 0-3-16,-4-1-1 0,-6 2-1 15,-1 0-1-15,-1 1-8 0,-1-1-13 16,2 4-15-16,-3-3-30 0,1 2-21 15,0-7-29-15,-1-2-153 0,5 0 164 16</inkml:trace>
  <inkml:trace contextRef="#ctx0" brushRef="#br0" timeOffset="616">1131 100 37 0,'0'-7'365'0,"-2"-3"-319"0,-7 0-9 0,-4 1 15 15,-3 3-6-15,-3 0-17 0,-4 5-5 16,0 1-6-16,-3 0 1 0,-5 6-6 16,1 7 1-16,3 2 3 0,2 4-3 15,2 2-2-15,8 3-11 0,4 2-3 16,7 3-1-16,4 2 0 0,0 2 1 0,7 2 1 15,9-2 0-15,5-1 12 0,3-5-18 16,3 0 6-16,4 1-1 0,1-4 2 16,1 1 0-16,-3-3 0 0,-5-2-2 15,-2-2 3-15,-6-2-1 0,-6-5-3 16,-5-2 0-16,-4-5 0 0,-2 0 2 0,-2 3 1 15,-7 2 6-15,-11-1 4 16,0-1-3-16,-7-1-3 0,-2-2-1 16,-1 1 0-16,-3-1-2 0,1 0-2 15,1-1 1-15,6 1-2 0,8-2-1 16,6-2-12-16,7 0-7 0,2 0-18 0,2 0-24 15,0-3-29-15,0-7-103 0,0-2-58 16</inkml:trace>
  <inkml:trace contextRef="#ctx0" brushRef="#br0" timeOffset="960">1794 194 3 0,'0'-3'410'0,"0"-2"-353"16,-8 1-17-16,-4-1 11 0,3 2-4 15,-3-1 1-15,-3 3-16 0,-4 1-9 0,-4 0-5 16,-4 2-4-16,-1 11-3 0,-1 5 4 15,-1 1 4-15,3 4-8 16,0 4 3-16,2 2-4 0,3 3-2 16,2 0 10-16,9-2-16 0,2 0-4 0,5-4 1 15,4 3-3-15,5-3 4 0,11 1 0 16,7-1 0-16,11-6-1 0,8-6-1 15,11-6-6-15,10-6-8 0,6-2-8 16,3 0 10-16,3-10-29 0,-6-1-33 16,-3-1-15-16,-8-3-16 0,-7 1-289 0,-5-4 358 15</inkml:trace>
  <inkml:trace contextRef="#ctx0" brushRef="#br0" timeOffset="1424">2219 112 49 0,'-4'3'-34'0,"0"-1"270"16,2-1-164-16,1 0-16 0,-1-1 12 15,2 0-8-15,0 0-10 0,0 0-22 16,0 0-3-16,0 0-16 0,2 0-5 15,1 0-7-15,9 1-3 0,1 0 13 16,8 2 19-16,8-3-4 0,3 0-8 16,4 0-3-16,1 0-3 0,3-5 0 15,-2-1-3-15,-2-1-1 0,-1 0-3 16,-7 3 1-16,-3 0-1 0,-8 0 0 15,-5 3-2-15,-7 1-4 0,-3 0-6 0,-2-1-8 16,0 1-12-16,0 0-13 0,-7 0-10 16,-9-1-56-16,-3 0-265 0,-4-1 302 15</inkml:trace>
  <inkml:trace contextRef="#ctx0" brushRef="#br0" timeOffset="1676">2484 125 368 0,'4'8'118'15,"-2"5"-113"-15,2 5 45 0,-4 2 27 16,0 5-10-16,0 3-20 0,0 1-25 16,-6 5-7-16,4-1-1 0,-2 0 3 15,1-1-17-15,1-5 1 0,2 1 0 16,-2-2-2-16,-2 3 2 0,2-3-1 0,2-2 4 15,0-3-7-15,0-4 0 16,4-2-5-16,5-2-16 0,3-3-13 16,1-2 2-16,0-3 18 0,-1-4-37 15,-3-1-42-15,-1 0-8 0,-4-5-197 0,-4-2 214 16</inkml:trace>
  <inkml:trace contextRef="#ctx0" brushRef="#br0" timeOffset="1956">2271 651 526 0,'0'0'37'16,"0"0"-14"-16,0 0 18 0,0 0 5 16,7 0-24-16,7 2-27 0,5-1 1 15,5-1 16-15,11 0-4 0,5 0-4 0,2-5 1 16,2-4-3-16,5 0-8 0,-1 0-8 15,2 1-29-15,-3 0-24 16,1 1-1-16,-2-4-63 0,-4-2-144 16,2-1 162-16</inkml:trace>
  <inkml:trace contextRef="#ctx0" brushRef="#br0" timeOffset="2476">2984 74 0 0,'-6'3'4'16,"5"-2"230"-16,-3-1-157 0,0 2-39 16,2-2 11-16,-2 0-4 0,2 0 0 15,2 1-11-15,0-1-9 0,0 0-2 16,0 0 0-16,0 1 1 0,0-1 2 15,0 0-5-15,0 0-3 0,0 0-6 0,2 0-6 16,6 0-8-16,7 0-7 0,4 0 9 16,10 2 8-16,3-2 2 0,6 0-7 15,2 0 0-15,-1 0-1 0,-3-3-3 16,0 2 2-16,-2-2 0 0,-3 2 0 15,-2 1-2-15,-6 0 2 0,-6 0-1 16,-6 0 1-16,-5 0-1 0,-2 0-2 16,-4 0 3-16,0 0-1 0,0 0-1 15,0 0-9-15,-2 0-11 0,-6 0-12 16,-1 1-27-16,-7 4-21 0,-1-3-52 0,2-1-159 15,0-1 232-15</inkml:trace>
  <inkml:trace contextRef="#ctx0" brushRef="#br0" timeOffset="2713">3162 174 90 0,'-2'14'244'0,"2"0"-166"15,0 1-49-15,0 6 16 0,0-1 18 16,0 5 8-16,0 4-34 0,0 0-14 0,4 3 12 15,-1-2-27-15,-3-1-7 0,0-4 4 16,0 0-3-16,2 1 2 0,0 2-4 16,-2-2 1-16,2-3 2 0,-2-5-4 15,2-5-22-15,0 2-1 0,4-5-18 16,-1-1-23-16,5-6-19 0,-1-3-41 0,-3 0-172 15,0-3 239-15</inkml:trace>
  <inkml:trace contextRef="#ctx0" brushRef="#br0" timeOffset="3013">2866 691 274 0,'0'3'173'15,"0"-2"-173"-15,0 2 3 0,0-1 36 16,9 4 7-16,9-2-17 0,8 1 8 15,7-4-4-15,5-1-7 0,6 0-15 16,3-5-5-16,1-4-4 0,0 2 0 16,5 0 0-16,-3 1-3 0,5 2-1 0,1 2 2 15,-5 2-2-15,1-1-26 0,-3-1-52 16,-5-3-54-16,-10 0-253 0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39.4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0 559 226 0,'0'0'105'0,"0"0"-67"16,0 0 2-16,2 0-7 0,6-5 3 15,7-6 1-15,6-9-8 0,6-3-2 16,-1-5-8-16,1-2-5 0,-2 0 2 16,2-5-5-16,-1-2 3 0,3-6-4 0,-2-4-4 15,-3-3-2-15,-1 1 0 0,-5 3 1 16,-3 6-6-16,-6 11 5 15,-3 11-1-15,-2 6 2 0,-2 7 6 16,-2 4 3-16,0 1 0 0,0 0-11 0,0 0-1 16,0 0-3-16,0 10-4 0,0 10-6 15,0 12 7-15,0 8 7 0,-6 7-4 16,4 4 0-16,-2 3-1 0,4-1-2 15,-2-1 2-15,0-4 0 0,-1-4-3 16,1-7-3-16,-4-6 1 0,0-7 1 0,-1-6 0 16,-3-3 5-16,-1-6 1 0,-5-3-3 15,-1-3 1-15,2-3 1 0,-4 0 1 16,2-11 0-16,0-6-3 15,1-2 3-15,3-7-7 0,2-1 4 0,3-5 0 16,6 0 0-16,2 2 0 0,0 5 0 16,10 8 3-16,5 2-2 0,2 8 4 15,4 3-3-15,8 4 2 0,3 0 2 16,2 0-1-16,4 0-2 0,-1 8 1 15,1 1-2-15,-6 0 2 0,-1-3-1 0,-2 3-3 16,-5-4-4-16,-1 0-23 0,-2-2-36 16,0-3-16-16,0 0-74 0,-2-13-108 15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35.9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2 244 127 0,'0'-3'52'0,"0"1"-10"16,0-1 11-16,0 0-2 15,0 0-3-15,0 1-8 0,0 0-11 16,0 1-4-16,0-2 1 0,0 1-2 0,0 1-3 15,0 0 0-15,0 1 2 0,0 0 1 16,0 0-5-16,0 0-3 0,0 0-4 16,0 0-3-16,0 0-4 0,-2 0-4 15,2 0-2-15,0 10-4 0,0 9 4 16,0 8 4-16,0 6-2 0,2 4-1 0,5 4 1 15,3 5-1-15,-1 0-2 0,5 0 4 16,-3-4-1-16,2-6-1 16,5-7 0-16,-3-7 1 0,4-7-1 15,0-5-1-15,-2-5 1 0,-1-5 4 0,3 0-2 16,2-14-3-16,-2-8 4 0,4-6 1 15,-2-9-2-15,-2-1-1 0,0-3 1 16,-2-1-1-16,0 1 1 0,-4 0-1 16,-3 0-1-16,-2-1 2 0,-3-1 1 15,1-1-3-15,-4 0 1 0,2 5-2 0,0 7-1 16,-3 12-4-16,1 10 2 0,-2 7-1 15,0 3-1-15,0 0-15 0,2 9-24 16,2 8 38-16,2 6 4 16,0 6-33-16,1 1-23 0,1 0-27 0,-1-1-59 15</inkml:trace>
  <inkml:trace contextRef="#ctx0" brushRef="#br0" timeOffset="720">597 497 110 0,'4'0'78'0,"3"-6"-26"16,1-3 24-16,2 2-15 0,-3-4-9 15,3-3-14-15,1 0-5 16,1-1 0-16,-3-1-11 0,1 0-4 0,-5-3 1 16,-1 4-3-16,0-1-4 0,-4 6-4 15,0 0 5-15,-2 3-4 0,-7 4-1 16,-1 3-5-16,-5 0-2 0,-2 5-2 15,-4 13 0-15,2 4-2 0,-2 8 2 16,3 4 0-16,1 1 0 0,4 4 0 0,9-1 2 16,2-5-2-16,2-2 0 0,6-4 0 15,9-5 1-15,8-2 1 0,2-4 1 16,3-5-1-16,5-3 4 0,-4-8-3 15,5 0 0-15,-2-5 0 0,3-10 1 16,-5-1-1-16,3-5-2 0,-5 2 1 16,-1 2 1-16,-6 0-2 0,-6 5 2 15,-3 2 1-15,-7 5-2 0,-1 2 1 16,-4 2-2-16,0 1 0 0,0 0-1 15,0 6-1-15,0 6 3 0,0 3 0 0,0 4 1 16,0 0-2-16,-4-1-1 0,1-1-2 16,1-3 1-16,2-2 2 0,0-4-4 15,0-3 3-15,0-5-4 0,0 0 4 16,0 0 1-16,0-7 3 0,0-6-5 15,0-5 0-15,0-1-1 0,5-3 2 0,3-1 1 16,2 1 0-16,1 1 0 16,0 3-1-16,1 4 1 0,-1 4 0 15,3 1-4-15,-1 7 3 0,-3 2 0 16,3 0 1-16,-3 1-3 0,-1 9 5 0,2 3-1 15,-1 2-1-15,0 0 0 0,-1 1-1 16,3-1 2-16,-3 1-1 0,4-3-2 16,-3-1-9-16,3-2-15 0,-1-6-16 15,1-1-22-15,-3-3-13 0,-1 0-81 16,-7-7-95-16</inkml:trace>
  <inkml:trace contextRef="#ctx0" brushRef="#br0" timeOffset="894">1253 521 246 0,'2'0'104'0,"-2"0"-64"0,0 0 9 16,2 3-5-16,0 6-1 0,4 2-8 15,-2 0-15-15,3 4-5 0,-1-1-6 16,2 1-4-16,5-2 1 0,-2 2-5 16,5-5 0-16,3-2 0 0,2-3-5 15,2-4-13-15,1-1-10 0,5 0-28 0,2-11-12 16,-3-5-35-16,1 0-32 0,-2-2-20 15</inkml:trace>
  <inkml:trace contextRef="#ctx0" brushRef="#br0" timeOffset="1029">1616 538 49 0,'0'-4'170'0,"0"4"-61"0,0 0-21 15,-8 5-38-15,-3 11-25 0,-4 9 3 0,-3 7 9 16,-1 6-7-16,-2 4-6 0,0 6-2 15,-2 3-2-15,2-1-2 0,2 3 2 16,4-3-12-16,4-4-8 0,5-2 2 16,6-5-3-16,0-5-5 0,8-6-19 15,11-7-25-15,5-8-54 0,3-13-176 0</inkml:trace>
  <inkml:trace contextRef="#ctx0" brushRef="#br0" timeOffset="2425">2167 624 132 0,'0'0'169'0,"2"0"-122"16,0 0-3-16,2-2-2 0,4-8-10 16,1-2-11-16,3-1 0 0,-1 0 2 15,0-2-2-15,1-3-1 0,1-1-4 16,-1-4-2-16,1-5-1 0,0 1-4 15,-3-8 0-15,3-5-6 0,-7-2 0 0,-2-8 2 16,-2-1-3-16,0-1-3 0,-2 4-4 16,0 8 6-16,0 9-1 0,0 10 2 15,-4 8 0-15,2 3 0 0,-2 4 3 16,2 3 4-16,2 2-2 0,0 1-1 15,-2 0-5-15,0 0-3 0,-1 14-7 0,-1 5 6 16,-2 10 3-16,2 7-3 16,0 7 1-16,4 7 3 0,0 5-1 15,0 6-5-15,2 2 1 0,6 3-1 16,-6 5 3-16,2 6-2 0,-2 4 3 15,-2 5 2-15,0-1-1 0,0-2-1 0,-2-4 2 16,-8-6 0-16,-3-5 1 0,3-10-1 16,-3-9-1-16,-2-10 6 0,3-8-1 15,-1-7 3-15,3-5-1 0,-1-7 3 16,1-6 0-16,1-4 2 0,1-2 0 15,0 0-2-15,-1-8-7 0,1-8 0 0,1-5-2 16,1-4-1-16,6-6-2 16,0-5-1-16,2-6-6 0,9-5-3 15,6 1-3-15,3-2-4 0,2 5 1 16,3 7 3-16,0 5 4 0,0 6 2 0,0 5-3 15,-2 3 5-15,-4 3-5 0,-2 3 3 16,-2 1-1-16,0 0 2 0,1-2-1 16,-1 2 3-16,0-3 0 0,2-1 2 15,-3-2 0-15,-3 0 1 0,4-2 1 16,-5 1 4-16,-1-1-1 0,3 2-1 0,-6 1 2 15,-4 2 2-15,1 3 7 0,-3 2 7 16,0 5 0-16,0-1 0 16,0 4-1-16,0 0-3 0,0 0-2 15,0 0-3-15,0 0-9 0,0 10-2 0,-5 9-6 16,-1 7 8-16,2 0-1 0,2 1 0 15,2-2-2-15,0-4 4 0,4-6-2 16,6-2-2-16,1-4 2 0,2-3 0 16,5-6 0-16,1 0 1 0,0-3-1 15,4-12 1-15,-4-1 0 0,2-4-2 0,-4 1 1 16,-4-1 4-16,2 0-2 0,-5 1-1 15,1 1 1-15,-5 4 1 0,0 1 2 16,-2 3-4-16,0 1 6 16,-3 3-1-16,-1 4-2 0,0 1-3 0,0 1 3 15,0 0-1-15,0 0-7 0,0 3-4 16,0 9-1-16,6 4 14 0,-4 3 0 15,-2-1-5-15,4-1 1 0,-2-3 3 16,0-1-4-16,0-5 0 0,1-1-1 16,1-5 2-16,-2-1-7 0,4-1 0 0,0-1 7 15,3-11 0-15,1-6-5 0,3 0-3 16,0-3-1-16,3 1 6 15,-1-1-8-15,2 1-3 0,2 3 1 0,-4 1 6 16,3 4 2-16,-9 4 3 0,-3 3 1 16,0 4 2-16,-4 1-1 0,-2 0 0 15,0 0 3-15,0 0 5 0,0 0-3 16,0 0 0-16,0 0-1 0,0 0 2 15,0 0-5-15,0 0-3 0,0-2 1 16,0 2 0-16,0-2 0 0,1 2 3 16,9 0 1-16,-2 0-2 0,3 5 0 0,1 1-2 15,1 3 2-15,4 1 0 0,-2 1-1 16,1 2-1-16,-3 1 2 0,-2 1 0 15,-1 0-2-15,-4 1 1 0,-4 0 2 16,-2 2 0-16,0 0 2 0,-8 0 2 16,-4 1 2-16,-1-1 6 0,-4-1-5 15,2-2 0-15,-1-2 3 0,5-3-7 16,1-2-2-16,5-2-2 0,-1-3 1 15,6-1-1-15,0-2-2 0,0 0-3 16,0 0-8-16,8-2-12 0,7-11 6 0,4-4-6 16,8-6-21-16,-3-1-56 0,-1-1-70 15,-2-7-2-15</inkml:trace>
  <inkml:trace contextRef="#ctx0" brushRef="#br0" timeOffset="2668">3316 190 8 0,'0'-28'245'0,"0"7"-180"0,0 3 7 15,0 6-14-15,-2 3-15 0,2 3-2 16,0 3-4-16,0 3-16 0,0 0-14 15,0 9-15-15,0 17-10 0,0 11 25 0,0 11-5 16,0 6 0-16,0 6-1 0,-2-2 2 16,-4 0-2-16,-1-4 1 0,1-5-1 15,4-7-1-15,-2-6 0 0,1-7 6 16,3-7 2-16,0-6 3 0,0-5-7 15,0-7-2-15,3-1 1 0,5-1 1 0,3-2 3 16,7 0 1-16,5-3-4 16,-1-6-2-16,3-1-14 0,0 1-9 15,4 1-11-15,5-1-34 0,4-2 1 16,2 0-167-16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47.9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185 17 4 0,'5'0'3'0,"1"0"71"0,-4 0-15 16,0 0-1-16,0 0-10 0,0 0-30 15,0 0 20-15,3-5 2 0,-3 1-12 16,0 1-4-16,2 1-4 0,-2 1 2 0,0 1-10 16,-2 0 5-16,0 0 10 15,0 0-5-15,0 0-6 0,0 0-5 16,0 0-5-16,0 0-2 0,0 0-2 15,0 0 2-15,0 0-3 0,0 0-1 0,0 0 1 16,0 0 5-16,0 0 6 0,0 0 5 16,0 0-3-16,-8 0 3 0,-7-1-19 15,-2 1-1-15,-4 0 1 0,2 5 3 16,-4 4 0-16,2 1-1 0,2 0 1 15,-2 3-1-15,4-1 3 0,3-2 0 16,5 1-3-16,3-3 0 0,0 2-3 0,6 1 0 16,0 3-1-16,6 1 2 15,7 0 1-15,6 1 0 0,8 0 2 16,2 0 1-16,5-1 0 0,4 2-2 15,0-3 0-15,-3 2 2 0,-3 0-1 0,-1 0-2 16,-8 1 0-16,-4-2 2 0,-4 1 2 16,-7-4-5-16,-3-2 2 0,-5 1 1 15,0-1 2-15,-5 1 1 0,-9 0 2 16,-3 0-1-16,-6-2 0 0,0 0-3 15,-5 0 2-15,-3-1-1 0,1 0 0 0,-3-2-2 16,3 2 1-16,-1-2-2 0,4-1 2 16,-1-1 0-16,5-1-2 15,6 1 0-15,5-3 0 0,6 0-1 16,5-1-1-16,1 1-4 0,0 3-16 0,0 2-26 15,7 3 7-15,7-1-35 0,1-3-51 16,2-5-158-16</inkml:trace>
  <inkml:trace contextRef="#ctx0" brushRef="#br0" timeOffset="420">753 131 3 0,'4'-1'-3'0,"0"0"203"16,-4-1-98-16,0-1-39 0,0-1-16 16,0 0-10-16,0 0 9 0,0 0-13 0,0 1-6 15,-2-1-5-15,-4-2-2 0,-1 3-5 16,-5-2 0-16,1 4-2 0,-5 1 2 15,-8 0-4-15,-3 4-5 0,-2 11-3 16,-5 3 4-16,2 4 1 0,3 2-1 16,4-1 0-16,2 3-1 0,10 0-6 15,3 1-1-15,10 3 1 0,0-3-1 0,0 2-1 16,12-4 0-16,7 0 2 0,8-5 1 15,7-3 1-15,8-5 0 16,6-5-2-16,3-4-7 0,4-2-11 16,1-1-6-16,1 0-15 0,-4-3-18 0,-1-8-38 15,-6-7-91-15</inkml:trace>
  <inkml:trace contextRef="#ctx0" brushRef="#br0" timeOffset="774">1263 117 50 0,'-17'4'-2'0,"-1"-2"204"16,5-2-133-16,0 0-14 0,3 0 10 15,8 0-9-15,2 0-12 0,0 0-6 16,0 0-19-16,0 0-12 0,0 0-3 15,0 0-6-15,8 0-5 0,3 0-1 16,8 0 16-16,4 0 0 0,2-3-4 16,2 1-3-16,-2 0-1 0,3 1 2 15,-3 1-2-15,0 0-1 0,-8 0 0 16,-2 0-5-16,-3 0-14 0,-5 0-15 15,-3 0-23-15,-4 0-42 0,0 0-92 0</inkml:trace>
  <inkml:trace contextRef="#ctx0" brushRef="#br0" timeOffset="1008">1339 102 188 0,'2'5'238'15,"-2"0"-215"-15,0 1-8 0,0 4 52 16,0 4-9-16,0 1-32 0,0 2 3 0,0 3-11 15,0 3-11-15,0 1-4 0,0 3 2 16,0 0-4-16,0 1 0 0,0-1 0 16,0 1 0-16,0-1-2 0,4 1-5 15,3-1 0-15,-1-7-6 0,2 1-17 16,-2-5 11-16,-3-4-10 0,3-2-28 15,-6-7-27-15,0-1-41 0,0-2-91 16</inkml:trace>
  <inkml:trace contextRef="#ctx0" brushRef="#br0" timeOffset="1189">1160 528 67 0,'7'3'236'0,"3"-3"-171"0,1 1-4 15,8 0 10-15,2-1-22 0,8 0-11 16,3-2-14-16,5-6-10 0,1 2-6 0,2-1-5 15,2-1-2-15,-2 1-2 16,2-2-12-16,0 0-20 0,-2-2-25 16,-6-2-67-16,-7-3-169 0</inkml:trace>
  <inkml:trace contextRef="#ctx0" brushRef="#br0" timeOffset="1481">1795 97 39 0,'-8'4'50'15,"3"-4"162"-15,1 0-154 0,2 1 4 16,2-1-9-16,0 0 1 0,0 0-20 15,0 0-26-15,0 0-6 0,6 0-3 16,7 1-1-16,4 0 21 0,6-1-3 16,2 0-7-16,6 0-3 0,-3 0 0 0,-1 0-2 15,-2 0-3-15,-6 0-1 0,-2 0-2 16,-4 0-10-16,1 0-10 0,-3 0-24 15,-3 0-15-15,-4 0-32 16,-4 0-46-16,0-2-39 0</inkml:trace>
  <inkml:trace contextRef="#ctx0" brushRef="#br0" timeOffset="1726">1957 43 116 0,'0'3'95'15,"2"-2"71"-15,-2-1-132 0,0 1 7 16,0 2 9-16,0 3-13 0,0 7-32 15,0 6 17-15,0 5-2 16,-2 4 10-16,-2 2-23 0,1 1-8 0,-1 3 6 16,2 0-5-16,0 2-2 0,0 0 4 15,0-2-1-15,2-1-2 0,0-4-4 16,0-2-6-16,2-3-3 0,4-1-18 15,-2-4-4-15,-1-3 7 0,1 0-18 16,-4-4-37-16,0-4-45 0,0-5-96 0</inkml:trace>
  <inkml:trace contextRef="#ctx0" brushRef="#br0" timeOffset="1884">1768 566 61 0,'4'0'245'0,"2"0"-169"15,-2 0-39-15,5 0 0 0,7 0 16 16,6 0-14-16,7 0-25 0,2 0-10 15,3 0-2-15,4-2-1 0,8 1 2 0,5 0-7 16,9-1-25-16,6-3-17 0,9-3-115 16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0.6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0 141 0 0,'4'-5'6'0,"0"0"204"16,-1 0-125-16,-3 2-22 0,0 1 5 16,2 2-12-16,-2 0-3 0,0 0-17 15,0 0-14-15,0 0-6 0,0 0-6 0,0 2-6 16,0 7-6-16,0 4-6 0,0 6 13 15,0 3 0-15,0-2-2 16,4 0-4-16,4-3 0 0,1 0 3 16,5-3-1-16,1-3 1 0,6-3-2 0,2-3 5 15,2-3-2-15,1-2-1 0,-1 0-2 16,-6 0-1-16,0-2-2 0,-5-1-1 15,-3-2 2-15,-3 0-1 0,-2 0 1 16,1 2 0-16,-1-1 1 0,-2 1 2 16,0 0-1-16,-3 0 0 0,-1 2-1 0,2 1 1 15,0 0-4-15,2 0-7 0,0 4-2 16,2 6 12-16,5 1 0 0,2 2-6 15,5-3 0-15,1-2 5 16,0-2-2-16,2-3 2 0,-2-3-3 0,0 0 6 16,-4 0 0-16,0-9 0 0,-1 0 1 15,-5-3 0-15,-1-1 1 0,-2-1 0 16,-2-2 1-16,-3 3 5 0,-1-3 5 15,0-1-4-15,0 2-8 0,-5 1 5 16,-3-1-3-16,4 3-4 0,-1 1-1 0,5 0 1 16,0 2-3-16,0 3-4 0,3 0-19 15,9 3-19-15,5 3-14 0,2 0-35 16,0 0-85-16</inkml:trace>
  <inkml:trace contextRef="#ctx0" brushRef="#br0" timeOffset="556">878 39 8 0,'0'-6'155'0,"-2"-1"-17"0,-6 0-99 0,-1 1 6 16,-3 0-4-16,1 2-4 0,-4 1-7 16,-1 3-9-16,1 0 3 0,-2 0 0 15,-2 7-6-15,0 8-4 0,-4 5-5 16,4 2 8-16,3 1 1 0,7 2-8 15,3-1-9-15,6 1-2 0,4-2 1 16,11-4 0-16,8-2 0 0,8-5 1 16,1-6 4-16,6-5-6 0,2-1-6 15,0-1-11-15,0-10 6 0,-7 0 1 16,-6-5-38-16,-10 1 12 0,-8 1 11 15,-3 1-5-15,-6 1-15 0,0 5-7 0,-4 1 22 16,-5 5 20-16,-7 1 13 0,7 0 3 16,-4 4 0-16,3 4 3 0,2 1-7 15,6 2-2-15,2-3 0 0,0-1 0 16,0-1-2-16,2-3 2 0,10 2 7 15,1-5 3-15,6 0 10 0,8 0 6 16,-2-7 7-16,5-3-26 0,-5-1-2 16,0-1 10-16,-6 1 2 0,-4 0-3 15,-3 3 0-15,-5 1 10 0,-5 4-5 16,-2 3 1-16,0 0 0 0,0 0-11 0,0 0-7 15,0 0-7-15,0 3-9 0,6 7-9 16,2 5 27-16,3 2-2 0,8 1-12 16,2 0-4-16,4 1 15 0,-2-1-1 15,0-1-3-15,-8-2 3 0,0 0 0 16,-5-1 2-16,-4-4-1 0,-5-5 5 0,-1-1 2 15,0-1 13-15,0 0 18 16,-17 2 3-16,-6 0-22 0,-3-3-8 16,-3 1-6-16,6 0-4 0,4-3 2 15,6 0-2-15,3 0-5 0,3 0-12 0,-1 1-18 16,8 4-38-16,-2-4-46 0,2-1-172 15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1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47 206 0,'-4'0'115'0,"0"0"-55"15,0-2 6-15,1 0-18 0,3-1 4 16,-2 2-4-16,2 0-12 0,0 1-17 0,0-1-12 16,9 1-8-16,12-1 5 0,10-2 1 15,13 0 1-15,7 1-3 0,8-3-4 16,4 2 2-16,0 0-2 0,-5 1 2 15,-11 0-1-15,-7 2-2 0,-13 0 4 16,-8 0-2-16,-9 0-2 0,-3 7-3 0,-1 1 3 16,-4 4 2-16,-2 3 2 0,-4 2 1 15,-9 4 2-15,-6 4 0 0,-2 4 0 16,-2 1-5-16,-4 4 4 15,2 0 2-15,-1 2-1 0,1 0 2 0,-2 2-1 16,6-5 1-16,6-2-3 0,5-6-7 16,4-3-1-16,5-3 4 0,1-3-2 15,0-2-2-15,1-2-19 0,13-3-5 16,3 0-24-16,2-3-25 0,8-6-52 15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5:52.6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44 151 0,'0'0'158'0,"0"0"-107"0,0 0-13 16,-2 2-7-16,-3 9-7 0,1 9 3 15,-4 9 4-15,-3 8-10 0,-1 3-3 16,1 7 3-16,0-1-11 0,-3 4-2 16,3-1 1-16,1-4-9 0,3-6 9 15,1-6 1-15,2-8-4 0,2-5-7 0,0-7 3 16,2-5-1-16,0-6 2 15,0-1-1-15,0-1 3 0,0 0 8 16,0 0 2-16,0 0-4 0,2-8 1 16,4-3-2-16,1-9-7 0,11-2-5 0,1-1 2 15,0 3-2-15,2 2 0 0,2 3-3 16,1 3 1-16,-1 2 1 0,4 6-2 15,-6 1 0-15,2 3 0 0,-4 0 1 16,-2 5 2-16,-2 6-11 0,1-1 4 16,-7 1 5-16,-3 2 1 0,-2-1 0 0,-2 0 0 15,-2-2 2-15,0 3 4 0,0-3-2 16,-6 0 0-16,-5 0 4 15,-1-2 2-15,-3 0 0 0,-2-2-4 16,-2 0 7-16,0 0 1 0,-1-1 0 0,5-1-4 16,2-2 2-16,1 0-7 0,7-2 0 15,-3 0-3-15,2 0 3 0,4 0-2 16,0 0-2-16,2 0-7 0,0 0-11 15,0 0-12-15,0 3-17 0,0 0-50 16,0-2-5-16,6-1-140 0</inkml:trace>
  <inkml:trace contextRef="#ctx0" brushRef="#br0" timeOffset="315">643 323 70 0,'4'0'310'0,"-4"0"-259"15,0 0-35-15,0 0 18 0,0 1 31 16,0 1-24-16,2 0-29 15,-2 5-10-15,0 6-3 0,0 5 11 0,0 5 4 16,-2 2 1-16,-2 1-7 0,0 0-6 16,-1 0-1-16,1-1 1 0,-2 0 0 15,4-3 1-15,-2-3-4 0,3-3-1 16,1-5-7-16,0-4-14 0,0-2-14 15,0-1-22-15,0-4-11 0,0 0-27 0,3-5-57 16,3-9-51-16</inkml:trace>
  <inkml:trace contextRef="#ctx0" brushRef="#br0" timeOffset="756">954 14 3 0,'2'-3'252'15,"0"0"-214"-15,-2 0-19 0,0 0 17 16,0 2 4-16,0 0 6 0,0 1-16 16,0 0-21-16,0 0-2 0,0 0-2 15,0 0 5-15,0 0-5 0,0 0 1 16,0 0-5-16,0 3-1 0,0 7 0 15,0 1 12-15,-2 5-1 0,-2 2-6 16,1 6 0-16,-1 5 18 0,-2 4-12 16,0 7-2-16,1 3-4 0,-3 2 1 15,0 1-4-15,3-1-2 0,1-3 3 0,-2-4-4 16,6-4 2-16,-2-6 0 0,2-10 0 15,0-7-1-15,0-6 0 0,0-4 1 16,0-1 2-16,0 0 8 0,0 0 2 16,4-6 5-16,5-9-10 0,3-5-14 15,5-4 4-15,6-1 0 0,2 0-4 0,-2 5 0 16,0 3 1-16,-4 5 1 15,0 5 3-15,0 4-5 0,-4 3 2 16,2 0 2-16,0 0 1 0,-1 0-2 16,1 7 3-16,0 3 1 0,0-1 1 0,0 4-9 15,1-4-23-15,-3 1-4 0,4 0-22 16,0-2-26-16,-4-4-66 0,-3-4-96 15</inkml:trace>
  <inkml:trace contextRef="#ctx0" brushRef="#br0" timeOffset="1322">658 114 465 0,'2'1'104'15,"2"0"-90"-15,-2-1-3 0,-2 0-5 16,0 0 13-16,2 0-16 0,8 1-13 15,5 1-4-15,6-2-50 0,-6-4-124 16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14.6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112 302 14 0,'2'-1'22'0,"-2"-2"148"16,0-3-108-16,0 2-2 0,0-2 2 0,0 1-11 16,0 2-7-16,0-1-10 0,0 3-6 15,0 0-3-15,0 1 0 0,0 0-9 16,0 0-6-16,0 0 1 0,0 0-5 15,0 2-5-15,0 10-2 0,0 7 10 16,0 5-3-16,0 6 0 0,-4 3-6 16,0 4 4-16,-2 3-2 0,0 3 1 0,-1-3-2 15,1 1 0-15,-5-3 1 0,1-5-4 16,2-4 4-16,-1-7-2 0,3-4 3 15,2-7-2-15,-1-2-1 16,3-6 1-16,2-3 3 0,0 0 4 0,-2-3 2 16,-4-12-8-16,2-5-1 0,0-8-1 0,4-5 0 15,-1-5-1-15,1-4 2 16,0-7-1-16,-2-5-1 0,0-5 2 15,2-4 0-15,0-3-1 0,0 4-1 16,0 4 0-16,11 9 2 0,6 9-4 0,2 13-1 16,4 6 5-16,4 8-3 0,0 4-1 15,-2 7-2-15,1 2 2 0,-1 5 4 16,-2 10-3-16,-2 5 0 0,-4 0 1 15,-2 4 2-15,-7-1-2 16,0 1-2-16,-6 1 0 0,-2 1 2 0,0 1-1 16,-4 0 0-16,-8 3-1 0,-3-3 5 0,0 0-2 15,0-3-1-15,1-4 1 16,7-5 2-16,3-3-2 0,2-4-3 15,2-1-1-15,0-3-1 0,6-1-4 16,5-1-4-16,6-2 4 0,6 0 3 0,4 0-1 16,0 0 1-16,3 0-4 0,-1 2-2 15,-5 3 1-15,1 2 1 0,-2 1 0 16,-6 1 2-16,1 1-1 0,-11 3 2 15,-5-3 2-15,-2 5 5 0,0-2 0 16,-6 1 2-16,-5 3 1 0,-4-1 0 0,-3 1 3 16,1-1 11-16,-6 0-3 15,6 1 0-15,-6 0-2 0,4 0-3 16,2-1 0-16,4-5-2 0,5-2-7 15,2-4 1-15,6 0-3 0,0 0-3 0,0-2-7 16,6 2-16-16,6-3-16 0,3-2-16 16,2 0-77-16,4-5-139 0</inkml:trace>
  <inkml:trace contextRef="#ctx0" brushRef="#br0" timeOffset="599">709 495 24 0,'0'0'259'0,"0"0"-182"16,0 0-15-16,0 0 3 0,0 0-10 16,-2 0-20-16,-4 3-17 0,2 7-6 15,1 1 5-15,1 3-2 0,-2 0-5 16,4 0-8-16,0-1 7 0,0-3-7 0,6-2 0 15,9-3-1-15,4 0 3 16,4-5 0-16,4 0-3 0,3-7-1 16,3-5-2-16,-1-1-7 0,-3 0-2 15,-5 0-2-15,-5 2-6 0,-7 4 0 0,-3 2 2 16,-5 4 3-16,-4 1 5 0,0 0 0 15,0 0 5-15,-2 6-1 0,-5 4-1 16,-1 2 6-16,0 0-3 0,3-1 2 16,5 0-1-16,0-1 0 0,0-4-2 15,0-2 0-15,9-2 3 0,5-2 2 0,1 0-1 16,6 0 0-16,0-12 7 0,4-4 4 15,-2-6-5-15,1-1-5 16,-1 0 10-16,0-8 1 0,-2-1-4 0,-4-1 0 16,-1-3 1-16,-7-4-4 15,-1 0 3-15,-4-6-4 0,-2 1 0 0,-2 5-3 16,0 3-1-16,0 9 0 0,0 9 5 15,0 8-3-15,0 5 10 0,0 6 0 16,0 0-11-16,0 11-8 0,-2 13 1 16,-6 7 9-16,4 6-3 0,-3 7 1 15,-1 0-4-15,0 0-2 0,3-1 2 0,1-6 2 16,0-7-4-16,4-6 2 0,0-7 4 15,0-6-1-15,0-5-1 16,0-2 1-16,0-2 2 0,8-2 7 16,-1 0 1-16,5 0 2 0,-1 0-4 0,2-7-2 15,1 3-7-15,-1-1 1 0,2 4 1 16,6 1-3-16,2 0-10 0,8 0-15 15,7 0-25-15,12 6-8 0,7-5-37 16,8-1-195-16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15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0 36 0,'0'-5'292'16,"0"2"-226"-16,0 3 3 0,0 0-12 15,0 0-7-15,0 11-18 0,0 9-25 16,-4 8 12-16,-1 10 0 0,-3 8-8 15,0 6-6-15,-1 2 0 0,-1 3 0 16,1-2-2-16,-1-3-1 0,4-6-2 16,3-8 2-16,1-8 2 0,2-11-6 15,0-8 1-15,0-7 3 0,0-3-2 16,0-1 0-16,4 0 0 0,7-10 6 15,0-7-2-15,7-5-3 0,-1-4 0 0,2 1 0 16,0-2 0-16,2 0-3 0,4 4 0 16,-2 1 0-16,5 4-4 0,-1 5 0 15,2 3 0-15,-3 9 2 0,-5 1-5 16,0 0-4-16,-4 11 6 0,-3 3 2 15,-5 4 2-15,-3 2-2 0,-4 1 0 16,-2 0 3-16,0 3 3 0,-4-2-2 16,-11-1 2-16,2-1 1 0,-5-3 0 15,-1 1 6-15,-2-1 7 0,-2-2-1 16,4-4 2-16,4-6-9 0,4 0-3 0,5-5 0 15,2 0-1-15,4 0-2 0,0 0-2 16,0-1-12-16,12-4-21 0,5-1-5 16,2-1-36-16,0-3-81 0</inkml:trace>
  <inkml:trace contextRef="#ctx0" brushRef="#br0" timeOffset="367">494 497 12 0,'0'0'168'0,"8"-5"-53"15,-1-5-84-15,8-4 31 0,1 0-17 0,3-5-11 16,4 0-6-16,3-2-1 0,3-4-3 15,2 1 0-15,-1-1-11 16,-5 2-4-16,-12 4-3 0,-1 2-1 16,-10 3 5-16,-2 3-2 0,0 5-1 0,-2 2 6 15,-12 4-4-15,-1 0-4 0,-4 7 1 16,2 6 3-16,-6 6-3 0,4 4-3 15,-2 4 1-15,4 3-1 0,0 2 0 16,-1 3-1-16,5 0 0 0,5-4 3 16,5-2-5-16,3-6-1 0,3-1 0 0,9-4 3 15,3-2-2-15,6-2-2 0,2-5-1 16,4-4-1-16,3-3-25 0,3-2-22 15,-1 0 7-15,2-2-12 16,-1-8-67-16,-3-4-200 0</inkml:trace>
  <inkml:trace contextRef="#ctx0" brushRef="#br0" timeOffset="595">1076 382 13 0,'4'-15'2'16,"-2"-1"250"-16,-2-1-205 0,0 4-17 16,-8 5 34-16,-2 2-4 0,-3 2-15 0,0 4-15 15,-3 0-1-15,-3 5-2 0,2 7-6 16,-4 4-3-16,2 6 0 0,-4 4-1 15,2 3-7-15,0 1 0 16,4 1 1-16,8-2-4 0,5-3-7 0,4-1-1 16,0-3 3-16,5-3-3 0,9-3-4 15,5 0-6-15,6-3-8 0,7-3-10 16,8-4 19-16,4-3-16 0,2-3-63 15,0 0 37-15,-2-9-34 0,-2-4-147 16</inkml:trace>
  <inkml:trace contextRef="#ctx0" brushRef="#br0" timeOffset="1572">1427 490 28 0,'0'-5'226'15,"0"-5"-163"-15,-4 2-19 0,0 0 15 16,-3 2-15-16,-1-3-5 0,2 5-8 16,-1-1-6-16,-1 2-6 0,0 3-7 15,-1 0 8-15,-3 0-2 0,1 5-5 16,-4 8-3-16,1 0 2 0,-1 3 4 15,4 2-2-15,1 2-9 0,4-1-1 0,3-1-2 16,3 0 0-16,0-2-1 0,3 0-2 16,9-6 2-16,3-3 1 0,6-2-2 15,2-5-1-15,8 0 0 0,3 0-2 16,2-10 0-16,-1 0 0 0,-5-1-14 15,-7 2 13-15,-6-1 1 0,-7 5-14 16,-5 0 1-16,-5 2 9 0,0 1 2 16,-2 2 1-16,-7 0 1 0,-3 2-1 15,-3 7 1-15,4 0 1 0,-3 2 1 16,7 1 1-16,-3-2-1 0,5 2 0 0,3-2 6 15,2-1-4-15,0-3-2 0,5 2 0 16,7-1 2-16,5-5 0 0,6-2 8 16,5 0-2-16,1 0-4 0,2-9-3 15,-3-1 0-15,-1-2-1 0,2-4 1 16,-5 1 1-16,-5 0-2 0,-3-1 0 0,-3 1 2 15,-5-2-1-15,-3 3 1 16,-1-2 1-16,-4 1-1 0,0 4 2 16,0 1 0-16,0 1 2 0,0 3 4 15,0 3-7-15,0 0-1 0,0 3-2 16,0 0 1-16,2 0-5 0,2 0-2 0,-2 5 8 15,0 2 1-15,0 0-1 0,2 3-1 16,-4-3 0-16,1 2 2 0,1 1 4 16,-2 0-4-16,0 1 1 0,0 0 3 15,0 0 0-15,0 1-2 0,0-2 1 16,0-1 2-16,0-2-3 0,0-3 0 0,0-2-1 15,0 1 1-15,0-2-1 16,0-1 1-16,0 0-2 0,0 0 3 16,8-4-3-16,5-6-4 0,6-5 4 15,2-2 0-15,2 0-6 0,-4 2-4 0,0-1 5 16,1 3 3-16,-5 3-7 0,0 1 2 15,-3 5 2-15,-3 1 0 0,-5 3 3 16,0 0-3-16,-2 0 1 0,-2 1 0 16,0 4 3-16,0 2 1 0,-8 0-1 15,0-1 2-15,1 0-3 0,1-2 0 0,4-1 0 16,2-1 2-16,0-1-4 0,0-1 0 15,0 0 0-15,4 0 3 16,7 0-1-16,-1 0-6 0,1-1-10 16,1-4 1-16,-1 0-3 0,3 1-3 0,1 0 1 15,-2-1-9-15,-1 3-10 0,-1 0 17 16,-1 1 13-16,-3 1 9 0,3 0 0 15,-3 0-4-15,1 7 5 0,2 1 14 16,-3 2-10-16,5 0 4 0,3-1 21 16,2-1-10-16,2-3-10 0,8-3 3 0,2-2-4 15,3 0 1-15,4-4-2 0,1-9-1 16,-3-3 0-16,-6-3-1 0,-5-1-1 15,-5 1-4-15,-7-3 1 16,-9 2 3-16,-2 2 1 0,-6 4-6 0,-13 4 3 16,-10 6-1-16,-5 4 0 0,-6 0-2 15,4 9 6-15,3 9 11 0,5 6 5 16,7 6-8-16,4 2-6 0,5 1 8 15,12-2-6-15,2-1-1 0,21-3-3 16,13 1 0-16,16-4 0 0,16-2-5 0,20-4-2 16,17-5-11-16,12-6-36 0,10-4-31 15,-6-3-107-15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0.1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411 110 66 0,'4'0'93'0,"2"-1"-51"16,0-2 16-16,1-3-6 0,1 2-4 15,-4-1 4-15,1-1-6 0,1 2-8 16,-4-2-3-16,4 2 4 0,-2 0-7 0,-2 0-4 16,-1 0 3-16,-1-3-10 0,0 0-3 15,0-1-1-15,-5 0-10 0,-7-2 2 16,-5 3-6-16,-6 1 2 0,-5 2-6 15,-5 3-3-15,-5 1 4 0,4 1 3 16,-5 9-1-16,1 4-1 0,6 2 1 16,-1 0 1-16,5 2-3 0,5 2-2 15,6 2 1-15,5 2 1 0,5 5-2 16,7 4-4-16,0 5 6 0,9 5 0 15,10 2 0-15,6 1 1 0,2-4-1 0,5 0 0 16,-1-1 0-16,1-5-2 0,-1 0 3 16,-6-3-1-16,-6-5-3 0,-6-1-3 15,-5-4 3-15,-6-5 2 0,-2-1-4 16,-8-1 1-16,-9-4 3 0,-6 0 3 15,-4-4-2-15,0-2 1 0,-3-3 0 16,1-2 0-16,-1-1-1 0,1 0 0 16,0-5 1-16,1-4 0 0,7-2-1 15,6-1 0-15,7-5 3 0,4 0-5 16,4-2-1-16,10-3 0 0,13 1-2 0,11-1 1 15,8 1 1-15,8-1-2 0,11-2 1 16,2-2-8-16,7-2-2 0,-1 0 7 16,-2 0 1-16,-3 0 6 0,-8 2 0 15,-8 0-1-15,-16 2 3 0,-9 3 3 16,-14 1-1-16,-5-2 10 0,-4 2 3 0,0-3-5 15,-13 1 2-15,-6-1-8 16,-8 1 2-16,-9 0-4 0,-6 4-3 16,-2 3-2-16,-2 6 3 0,6 3-1 15,4 5-3-15,9 1-2 0,8 0 4 0,9 7-6 16,7 8-22-16,3 8-14 0,13 3-9 15,12-3-38-15,7-4-97 0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0.8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129 79 14 0,'-2'-9'124'15,"0"2"-20"-15,1 1-32 0,-1 2 6 16,2 2-20-16,0 2 3 15,0 0-15-15,0 0-25 0,0 0-9 16,-2 12-4-16,-2 9-3 0,0 10 20 0,-7 7-1 16,-1 4-8-16,-1 7-2 0,0 4-3 15,-1 0-6-15,3 2 1 0,1-2-6 16,3-4 2-16,-1-6 0 0,2-8 1 15,4-8-4-15,-2-6 2 0,3-8 0 16,1-4 1-16,0-5-3 0,0-4 0 0,0 0 3 16,0 0 3-16,0-3 0 0,7-10 3 15,7-6-5-15,1-6-2 0,4-1-1 16,0 1 0-16,0 1 3 15,0 2-2-15,4 2-5 0,-2 1 4 0,2 5-1 16,4 1-1-16,-1 4-2 0,1 6 1 16,-2 3 1-16,-2 0 2 0,-2 3-7 15,-4 7 2-15,-4 3 3 0,-1 0 1 16,-5 2-2-16,1-1 1 0,-6 0 2 15,-2-2 0-15,0 3 0 0,-6-2 2 0,-5-3 1 16,-5-1 0-16,1-2 0 0,-4 0-1 16,2-2 5-16,-2-1-2 0,0-1 2 15,2-1-1-15,-1-2-1 0,7 0-2 16,3 0-5-16,3 2 3 0,5-2 1 15,0 0-4-15,0 0-4 0,0 3-14 16,0 0-17-16,7-1-24 0,7 1-1 16,1-3-37-16,0 0-124 0</inkml:trace>
  <inkml:trace contextRef="#ctx0" brushRef="#br0" timeOffset="273">751 324 10 0,'2'-4'388'16,"-2"-1"-336"-16,0 4 1 0,0-1 12 16,0 2-6-16,0-1-12 0,0 1-24 15,0 0-9-15,0 0-10 0,0 9-3 16,-5 8-6-16,-3 4 9 0,-4 6-2 0,1 2-3 15,1-2 2-15,1 1 3 0,1-3-3 16,3-4-2-16,1-1 2 0,2-4 0 16,0-2-2-16,2-5-1 0,0 0-4 15,0-2-10-15,0-5-17 0,8-1-13 16,3-1-20-16,4-5-30 0,-3-11-186 15</inkml:trace>
  <inkml:trace contextRef="#ctx0" brushRef="#br0" timeOffset="629">1030 0 74 0,'2'0'314'0,"-2"0"-288"0,0 0 15 15,0 0 10-15,2 2 1 0,0 7-34 0,0 9 2 16,-1 7 7-16,-1 7-9 15,0 3 2-15,0 4-8 0,-5 3-6 16,-1 5 5-16,2-1-5 0,0-4-3 16,2-2 1-16,-1-6-3 0,1-7 1 0,2-5 0 15,-2-8 1-15,2-5-3 0,0-3 0 16,0-6 0-16,0 0 0 0,2 0-3 15,11-6-2-15,2-6 8 0,8-9-3 16,4-2-4-16,0 1-5 0,-4 3 2 16,1 4 3-16,-5 3 0 0,-1 3 0 0,-3 3 2 15,-4 4 3-15,-1 1-5 0,-2 1 0 16,3 0 2-16,-1 0 2 15,-1 5-3-15,1-1 1 0,-5 1-20 16,3 1-9-16,-2-1-2 0,-2 0 0 16,-1 0-14-16,1-5-88 0,-4 0-80 0</inkml:trace>
  <inkml:trace contextRef="#ctx0" brushRef="#br0" timeOffset="982">637 21 330 0,'4'1'198'0,"-2"0"-164"15,5 0-44-15,3-1 13 0,5 5-1 16,4-3-1-16,2 1 0 0,6 4-27 15,-4-4-73-15,-4-3-173 0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3.6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256 107 0 0,'4'-3'184'0,"1"-1"-77"16,-5-2-60-16,4 3 6 15,-2-2-3-15,0 2-6 0,-2 1-12 0,2-3-9 16,-2 4 0-16,0-3-2 0,4 1-2 15,-4-1-1-15,0-2 0 0,0 0 3 16,0 0-4-16,0-1-1 0,-2-1-7 16,-4 1 2-16,0 0-1 0,-3 1-4 15,1 2-1-15,-7-2-3 0,1 5 0 0,-5 1-4 16,-3 1-2-16,-5 14 1 0,-4 2 2 15,1 6-1-15,3 3-1 0,4 0 2 16,4 2 1-16,8-3 1 0,3-1-5 16,8-2 0-16,0-2 2 0,9-4-1 15,12-4 4-15,4-8-1 0,8-4 6 0,1 0-2 16,2-14-1-16,-3-4-1 15,-3-1 1-15,-5 1 0 0,-2-1-2 16,-6 1 1-16,-5 3 5 0,-5 3-5 16,-3 2 3-16,-4 5-2 0,0 2 2 0,0 3-2 15,-4 0-8-15,-5 0 0 0,-3 5-10 16,-3 10 2-16,2 5 4 0,1-2 0 15,5 3-7-15,3-1-1 0,4-1-1 16,0-3 0-16,9-3-2 0,8-5 6 16,4-2 9-16,10-4 5 0,-4-2 0 15,1 0 1-15,1-4 0 0,-6-7 2 0,-4 0 1 16,-4 2-1-16,-3 0 2 15,-3 2 4-15,-5 3 6 0,0 0-4 16,-2 2-3-16,0 2-4 0,-2 0-4 16,0 0 1-16,0 0-8 0,3 3-6 0,7 5 13 15,1 3 0-15,-1 2-1 0,3 1 2 16,-1 3-1-16,1-2 0 0,-3-2-1 15,-3 0 2-15,-1-3 2 0,-2 1-2 16,-2-2-2-16,-2-4 4 0,0-1 0 16,-2 0 7-16,-10 1 8 0,-3 1 2 15,-2 0-1-15,-6-2-7 0,2-1-5 16,0 1-3-16,-2-1-1 0,2 0-4 15,4-1 0-15,0-1-5 0,3 1-9 16,7 0-12-16,1 0-25 0,4-1-53 0,0-1-138 16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39:24.3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217 333 0 0,'2'0'124'15,"-2"-3"67"-15,0-1-128 0,0 1 0 16,-9-2-5-16,-3-1-13 0,-1 2-6 16,-4 2-13-16,-2 2-6 0,-4 0-1 15,-2 0-7-15,0 8-1 0,6 3 1 16,0 4-5-16,6 3-4 0,3 2-6 0,2 2 2 15,6 1-2-15,2 2 1 0,2 1-1 16,12 0 1-16,3 1 1 16,6-2-3-16,0-1-5 0,2-2 0 15,-3-1 2-15,3-1-3 0,-4-4 6 0,-6-2 4 16,-3-3 1-16,-8-7-3 0,-2-1 3 15,-2 0-1-15,0-2 8 0,-2 2 3 16,-14-2 14-16,-6 3-24 0,-7 1 4 16,-3-4 3-16,-1 4-4 0,6-2 0 15,6-1-2-15,6-2-2 0,2 0-1 0,9 0 2 16,0 0-2-16,4 0-11 0,0 0-21 15,4 0-25-15,11 0-28 0,6-11 7 16,6-6-155-16</inkml:trace>
  <inkml:trace contextRef="#ctx0" brushRef="#br0" timeOffset="1033">524 63 63 0,'0'-6'-42'0,"4"-2"236"0,0 2-150 15,2 0-12-15,-2 3 7 0,-1 1-4 16,-1 0-6-16,2 2-19 0,-4 0-7 16,2 0-2-16,-2 0-1 0,0 0 1 15,2 0 5-15,0 3 9 0,0 3 1 0,-2 4-2 16,0 3-5-16,0 4 2 15,0 7-3-15,-2 5-3 0,-4 6-1 16,-3 8-1-16,1 2 3 0,-3 7 5 0,1-1-10 16,1-4 1-16,-1-1 1 0,4-6-3 15,1-5 3-15,-3-5-1 0,6-10-1 16,0-5 0-16,0-9 1 0,2-3-2 15,0-2 0-15,0-1 2 0,0 0 10 16,0-2 0-16,4-11-4 0,13-3-5 16,2-5-4-16,6 1-2 0,2-1-10 15,5 2-11-15,1 4-4 0,3 5 6 16,-2 2-8-16,-3 5-6 0,1 2 25 15,1 1 6-15,-7 0 2 0,-1 0 0 16,-4 0 3-16,-4 0 0 0,-3 0-1 0,-7 0 5 16,-3 0 4-16,-2 0 4 0,-2 0 17 15,0 0 12-15,0-1-4 0,0-2 0 16,0-2-15-16,-4 0-4 0,0-1 3 15,-1 1-5-15,-1 0 0 0,0 3 1 16,-1-1-5-16,1 2 2 0,-4 1-10 16,-3 0 2-16,0 0-5 0,-6 8-1 15,-4 7 0-15,4 1 1 0,-2 4 2 16,5-3-3-16,9 1-3 0,-3 0 2 15,8-2 1-15,2 1-2 0,0-2-3 0,6-4 6 16,9-1-3-16,6-3 0 0,2-7 3 16,6 0 1-16,-1-3 0 0,5-11-7 15,-7-1 0-15,1-3 1 0,-8 0 5 16,-2 0-5-16,-3 4-2 0,-10-1 2 15,-2 5 4-15,-2 4-1 0,0 3 1 0,0 0 0 16,-6 3 0-16,-4 0-4 16,3 2-6-16,-7 10 2 0,3 1 3 15,-3 3 0-15,5 1 1 0,1 0 3 16,4 0-1-16,4-4-2 0,0-2 1 0,0 0 0 15,12-1-1-15,7-3 2 0,8-6-1 16,1-1 7-16,7 0 0 0,-1-9-8 16,-2-2 3-16,-1-2 2 0,-6-2 0 15,-4 3-2-15,-6-1 0 0,-3 1 5 16,-3 0-1-16,-3 1-5 0,-2 4 5 0,-4 1 4 15,0 5 9-15,0 0-6 0,0 1-5 16,0 0-3-16,0 0-3 16,0 0-2-16,0 4-6 0,0 6-2 15,-4 3 17-15,-2 3-5 0,0-1-2 0,3-2 3 16,-1-1-2-16,2-3 1 0,2-4-1 15,0 0-1-15,0-4-1 0,0-1-4 16,7 0 5-16,5 0 6 0,5-9-2 16,2-5-3-16,2 0-3 0,4-1-3 15,-8-1 1-15,2 1-1 0,-4 1-2 0,1 1 3 16,-5 4 1-16,-7 5 2 0,0 2-1 15,-2 2 4-15,-2 0 0 0,0 0 1 16,0 0-1-16,0 0 2 16,0 1-1-16,-4 7-2 0,-2 3 7 0,0 4-1 15,5-2-2-15,-1 1-2 0,2 0-3 16,0 0 3-16,0-1-3 0,5-1-1 15,3 0 2-15,2-3-2 0,3-1-6 16,6-5-11-16,4-3-18 0,5 0-21 16,-1 0-28-16,2-12-102 0</inkml:trace>
  <inkml:trace contextRef="#ctx0" brushRef="#br0" timeOffset="1456">1706 412 75 0,'0'-8'207'15,"0"-1"-189"-15,-6 2 30 0,-2 3 2 16,-1 1-19-16,-1 2 2 0,-3 1-14 15,-1 0-7-15,-1 8-3 0,-2 8-2 16,-2 1 2-16,0 5-1 0,-2 5 0 16,0 0 0-16,2 3-1 0,0 2-3 0,5-1 2 15,5-3-2-15,3-4-4 0,4-2-1 16,2-5 0-16,0-4 2 0,8-3 0 15,5-6-1-15,6-4 0 0,6 0 4 16,2-8 1-16,1-11-4 0,3-4-2 16,-6-5-4-16,3-1 3 0,-1-4 1 15,-2-5 1-15,4-3 0 0,-1 0-3 16,1-5 0-16,-4-4-13 0,-4-3 7 15,-6-1 5-15,-2-3 1 0,1 1-1 16,1 5 0-16,0 9 4 0,-7 16 1 0,-6 13 6 16,-2 8 12-16,0 5 10 0,-10 0-20 15,-3 15-17-15,-4 8 5 0,-6 11 4 16,2 3-1-16,2 5-1 0,-1 5 4 15,5 1-2-15,2 0-2 0,1 1-1 16,7-6-4-16,1-3-10 0,4-2-4 16,6-5-1-16,7-4 15 0,4-5-30 15,4-3-14-15,0-3 19 0,6-5 15 16,0-3-55-16,3-7-37 0,4-3 21 15</inkml:trace>
  <inkml:trace contextRef="#ctx0" brushRef="#br0" timeOffset="2384">2284 489 169 0,'0'-11'104'0,"0"-2"-64"0,0-1 8 15,-4 0-10-15,0-1 5 0,-3 2-18 0,-1 1-4 16,-2 3-3-16,1 1 2 16,-3 3-3-16,-1 2 2 0,-2 3 1 15,-4 0-6-15,-4 8-7 0,-2 8 3 16,0 6-1-16,-2 4 4 0,1 1-3 15,1 6-3-15,6-3 1 0,2 0 1 0,5 0-5 16,8-4-5-16,4-3 1 0,0-4-2 16,10-1 0-16,7-5 3 0,6-6-1 15,8-5 5-15,7-2-6 0,4-11-2 16,5-8-7-16,-3-1-1 0,-2-2-3 15,-6-1 0-15,-5 1-8 0,-6 0 6 0,-10 2 0 16,-5 4-7-16,-8 3 7 16,-2 6 10-16,-4 4 5 0,-12 3-5 15,-1 0-4-15,-2 3 2 0,0 8 6 16,2 3-1-16,2 0 3 0,5 2-2 0,1-2-1 15,3 1 3-15,6-2-2 0,0-2-1 16,0 0 2-16,11-1-1 0,8-1 3 16,4-4-1-16,8-4 10 0,3-1-5 15,-1-1-3-15,1-8 1 0,-2-3-2 16,-1 1 0-16,-2-4 1 0,-7-2 1 0,-4 5-2 15,-7-5 4-15,-3 2 12 0,-4 2 9 16,-4 2-7-16,0 3 1 16,0 2-5-16,0 1 2 0,0 3-6 15,0 2-3-15,0 0-5 0,-2 0-9 0,-2 7-7 16,0 2 4-16,-2 6 10 0,-1 1-1 15,-1 2 0-15,2 1-1 0,1-3 3 16,-1 0-4-16,2-5 3 0,2-5-2 16,2 0 1-16,0-4-3 0,0-2-1 15,0 0 0-15,0 0 6 0,4-5-2 0,7-10 1 16,5-1-4-16,1-5-2 0,4 3-2 15,-4 0-7-15,4-1 2 0,0 3-2 16,2 2-11-16,2 2-3 16,-1 5 18-16,3 1 1 0,0 1 1 0,3 3 3 15,-1 0 5-15,0 2-1 0,-3-2 7 16,1 1 5-16,-6-2 1 0,0 2-2 15,-6-3-5-15,-7-2 2 0,0 3 2 16,-8-5 4-16,0 3-1 0,0-3-8 16,0 4 3-16,-12-3 1 0,-1 4-3 0,-2 3-6 15,-3 0 0-15,-1 0 2 0,0 11-3 16,2 5 1-16,-2 5 1 0,0 5 3 15,4 3 0-15,1 1-1 0,5 2 5 16,1-3-2-16,6-3-6 0,2-5 2 16,0-5-2-16,8-2 3 0,5-9-2 15,6-4 2-15,6-1 6 0,13-10 1 16,8-13-4-16,2-8-5 0,1-4 1 15,-3-4 1-15,-6-3-4 0,-4-3 0 16,-3-4 2-16,-5 1 1 0,-5-4-1 16,-2 1-1-16,-5-3 2 0,-5 0 1 0,-1 1-1 15,-8 10-1-15,-2 13 3 0,0 12 19 16,0 15 21-16,-6 3-18 0,-8 0-21 15,-5 13-9-15,-7 15 4 0,-3 6 2 16,0 11 5-16,1 2-2 0,9 5-4 16,7 3-3-16,12 2 3 0,14 0-7 15,20-1-14-15,19-8-23 0,18-5-42 16,13-14-51-16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3.4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0 128 0,'0'1'96'16,"0"1"-52"-16,0-2 8 0,0 0-4 16,0 0-3-16,0 0-10 15,0 0-3-15,0 0-3 0,0 0 0 0,0 0-1 16,0 0-4-16,0 0-5 0,0 0-1 15,0 0 2-15,0 2-4 0,0-2-3 16,0 0-3-16,0 0 3 0,0 1-4 16,0 1-4-16,0 2 2 0,0-1 2 15,0 1 4-15,0 2-7 0,0-1 2 0,0 3 1 16,0 3 1-16,0 2-8 0,0 2 2 15,0 4-1-15,0 7 0 0,0 3-3 16,3 9 0-16,3 1 1 0,-2 9 0 16,-2 1-2-16,-2 6 0 0,0 2 6 15,0 0-3-15,0-1-4 0,-2-3 2 16,2-2 1-16,0-3 0 0,0-5-2 15,0-9 7-15,0-5-6 0,0-6-2 16,0-5-1-16,0-6 2 0,0-4 2 16,0-5-1-16,0-3-1 0,0 0 1 0,0 0 5 15,0 0 1-15,0 0 0 0,0 0 3 16,0-3 0-16,0-6-7 0,0 0-5 15,0-1 1-15,0 1 3 0,-2 2 0 16,2 0-3-16,-2 2 2 0,2 1 0 16,0 3 0-16,-2 1 0 0,2 0-5 15,0 0-2-15,0 0-6 0,0 0-11 16,4 2 4-16,4 6-10 0,1 0-24 15,3 0-54-15,-7-4-48 0,3-2-239 16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9.5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0 227 0,'-4'6'212'0,"2"-5"-162"16,2-1-7-16,2 0-17 0,6 0 26 0,-1 0-11 15,8 0-19-15,8 0-10 0,2 0-6 16,6 0-4-16,1-1 0 0,-1 1-3 15,-3 0 0-15,-3 0-5 0,-4 0-20 16,-9 2-45-16,-9 2-41 0,-3-4-132 16</inkml:trace>
  <inkml:trace contextRef="#ctx0" brushRef="#br0" timeOffset="147">0 148 381 0,'0'9'72'0,"6"-2"-53"15,11-1 25-15,8 1-14 0,7-2 14 16,2 0-12-16,10-1-13 0,12-3-25 15,3-1-13-15,2 0-20 0,7 0-80 16,7 0 92-16,3-2-340 0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25.3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28 234 0,'0'2'69'16,"0"-2"-24"-16,0 0 15 0,0 0 1 0,2 0-2 15,-2 0-16-15,0 0-10 0,2 0-6 16,-2 6-10-16,0 6-5 0,0 11 7 16,-4 11-5-16,0 11-4 0,-2 6-2 15,0 4 1-15,1 4-7 0,-5 3 0 16,3-1 0-16,-3-2 0 0,0-5-1 0,3-7 0 15,-1-7 1-15,1-9 0 0,7-9 0 16,-2-7 5-16,2-4-14 0,0-7 7 16,0-2 0-16,0-2-1 15,3 0 0-15,9-12 7 0,3-5-3 0,4-8-3 16,-3-1 0-16,1 0-8 0,2 0 14 15,0 1-5-15,4 1-1 0,0 2 1 16,0 3-1-16,-2 5-5 0,3 5 2 16,-1 1 2-16,4 5-3 0,-2 2-3 15,-2 1 7-15,-2 1 0 0,-6 10-6 0,-4 2 0 16,-3 3-1-16,-6 1 2 0,0 2 4 15,-2 0-2-15,0 1 2 0,-8-3 4 16,-5 3-2-16,-1-3 0 0,-3-4-2 16,-4 3 9-16,2-5 8 0,-4 4-9 15,-1-2 0-15,-3-1 6 0,0-2-1 16,4-4-9-16,0-2 2 0,4-1 0 15,4-1-5-15,4-2 2 0,3 0-3 16,4 0 1-16,2 0-1 0,2 0-5 16,0 0-13-16,8-1-7 0,7-4-6 0,0-1-27 15,4-3-43-15,-1-5-77 0,1-3-169 16</inkml:trace>
  <inkml:trace contextRef="#ctx0" brushRef="#br0" timeOffset="261">574 488 42 0,'4'3'319'0,"-2"6"-239"0,2-4-41 16,-4 3 32-16,0 3-6 0,0 5-13 15,0-1-16-15,-2 5-11 0,-6 2-4 16,0 2 3-16,1 1-8 0,1-5-9 16,2-3 2-16,4-5-14 0,-2-2 5 15,2-2-1-15,0-4-1 0,0-2-9 16,0-2-5-16,8 0-14 0,3-2-18 15,5-9-30-15,-5-6-54 0,1-7-127 16</inkml:trace>
  <inkml:trace contextRef="#ctx0" brushRef="#br0" timeOffset="1216">826 432 102 0,'2'11'231'0,"-2"3"-152"16,0 1-36-16,0 0 31 15,0 5-9-15,-8 3-2 0,1 0-18 16,-3-3-20-16,8-6-13 0,2-2-3 15,-2-2-2-15,2-2 1 0,0-3-3 0,4-5-3 16,9 0-1-16,6 0 2 0,4-11-3 16,4-3 2-16,4-2-18 0,-1-2-9 15,-3 1 12-15,0 2-11 0,-3 0-7 16,-5 0 4-16,-3 2-21 0,-3 4 20 15,-5 2 4-15,-5 4 9 0,1 3 12 0,-4 0 1 16,0 0 1-16,0 3 11 0,0 7 9 16,-9 3 1-16,3 3 0 15,-2 1 1-15,3 4-8 0,1-1 9 16,0 1 7-16,2-4-27 0,2-5 0 0,0-4-2 15,8-3-3-15,9-3-11 0,2-2 14 16,4 0-9-16,0-1-1 0,0-8-53 16,0-3 29-16,1 1 29 0,1-1-9 15,0-2-69-15,-4 1 53 0,-4 0 34 16,-2-1-6-16,-7 1 0 0,-2 1 9 15,-4 0 21-15,-2-1 1 0,0 0-8 0,0 3 11 16,-8 1-8-16,-3 1 1 0,-1 4 7 16,-1 3-9-16,1 1 0 15,-3 0-7-15,2 4 5 0,-3 8-3 16,-1 4-5-16,0 2-2 0,0 3 4 0,4 1 4 15,3-2-10-15,8-2-6 0,2-4-2 16,0-1 2-16,10-4-3 0,1-2-2 16,3-2 2-16,1-4 1 0,4-1-5 15,0 0-6-15,2-3 3 0,-2-5-8 16,-2-1-7-16,0 3 7 0,-1-2 3 0,-5 4 4 15,-5 0-34-15,-2 2 5 0,-4 2 25 16,0 0 9-16,0 0-12 16,0 0-1-16,0 0 15 0,0 0 2 15,0 0-1-15,0 3 0 0,0 0 6 0,0 2-3 16,0 0-3-16,0-2 0 0,0 0 2 15,9-1 5-15,3 2-1 0,7-1 1 16,-2-1 6-16,6 1 11 0,-8 0-23 16,-2 1-2-16,-3 3 4 0,-1 1-1 15,3 2-2-15,-3 2 0 0,3 1 10 0,-6-3 8 16,-4 0-23-16,-2-3 5 0,0-2 3 15,0-2-1-15,0-1-2 0,-2-2 2 16,-4 0 2-16,4 0-3 16,0-1 0-16,2-7-2 0,0-5 1 0,0 1 1 15,0-4-3-15,4 1-9 0,5-1 13 16,3-2-1-16,-3-1-5 0,5 3 1 15,-7 1 2-15,3 4 1 0,-2 2-1 16,-5 4 0-16,1 3 1 0,-2 2 3 16,0 0-1-16,0 0-2 0,2 3 7 0,-2 5-2 15,1 4 0-15,1-3 1 0,2 4 4 16,0-3-5-16,3 0 1 0,1-2 3 15,-1-2 2-15,-1 1-6 0,0-3-4 16,-8 3 0-16,5-1 2 0,-3 1-1 16,-2 1-3-16,4-2 1 0,-4-1 0 15,2 0 8-15,0 3-18 0,-2-1 1 16,2 0-4-16,0-1 1 0,2 0-5 15,-1-4-5-15,3-1-6 0,0-1 3 16,1 0-48-16,-3-2-27 0,2-10-105 0,4-2 6 16</inkml:trace>
  <inkml:trace contextRef="#ctx0" brushRef="#br0" timeOffset="1453">1973 524 26 0,'3'-2'24'16,"-1"2"212"-16,-2-2-183 0,4-1 5 15,2 0-21-15,-2 2-5 0,0 1-3 16,1 0-17-16,-3 0-9 0,0 0-2 0,-2 0 1 16,0 1 2-16,0 4-3 0,-2 0 0 15,-2 0 3-15,1 1-1 0,-3-1-4 16,0-2-2-16,2 1-1 0,0 0-4 15,1-2-10-15,1 1-8 0,-2-2-8 16,0 0-30-16,-2-1-73 0,3 0-74 16,-3-1 191-16</inkml:trace>
  <inkml:trace contextRef="#ctx0" brushRef="#br0" timeOffset="1820">1891 505 0 0,'3'11'277'16,"1"2"-194"-16,0-2-14 0,6 3-13 0,-3 4-7 15,3 2-6-15,1 2 8 0,3 2-38 16,3 2-2-16,0 1 4 16,4-1 2-16,0-3-12 0,-2-3-3 15,-2-2 0-15,-3-3-4 0,1-3-1 0,-2-3-5 16,-1-3-11-16,-3-2-5 0,-1-4-55 15,-6 0-27-15,-2 0-14 0,2-10-142 16</inkml:trace>
  <inkml:trace contextRef="#ctx0" brushRef="#br0" timeOffset="2028">2284 551 347 0,'-17'34'103'15,"-6"3"-44"-15,-2 3 21 0,-4 4-20 0,-5 4-4 16,1 4-18-16,-1 5-10 0,0 6-6 15,-3 0-14-15,7 0 2 0,3-5-5 16,4-3-5-16,8-4 0 0,0-5 2 16,7-4-2-16,8-7-13 0,0-4-13 15,0-7-18-15,10-8-33 0,-1-9-78 0,5-7-257 16</inkml:trace>
  <inkml:trace contextRef="#ctx0" brushRef="#br0" timeOffset="3428">3043 579 2 0,'0'-3'-2'0,"-2"-1"31"0,2-3 60 16,0-1-70-16,0 0 16 0,0-1-5 15,6 1-8-15,0-2 4 0,1 1 5 16,1 0 2-16,0 0-5 0,-5-1-5 16,3 3 8-16,0-3 3 0,-4 3 1 15,2-2-5-15,-3 0 1 0,-1 1-1 16,0 1-4-16,0 1-4 0,-7 1-2 15,-3 1-1-15,1 1-7 0,-5 2-4 0,-1 1 1 16,0 0-1-16,-2 1-2 0,0 9 1 16,-4 3-3-16,0 4 3 0,0 2 0 15,-2 2-5-15,5 6 2 0,1-1 1 16,4 4 0-16,7 1-5 0,4-2 0 15,2 0 2-15,4-5-1 0,9-4 5 0,3-4-8 16,5-4 1-16,2-6 1 16,1-5-2-16,3-1 0 0,4 0 3 15,-3-9-1-15,1-7-2 0,1-6 0 16,-5-3 0-16,0-3 1 0,-2-2-9 15,-6 1 14-15,-4-4 0 0,1 0-3 0,-5-3-3 16,-1-3 3-16,-2-5 1 0,-2-5-3 16,-3-4-1-16,-1-4 1 0,0 1 3 15,0 1-2-15,0 6-2 0,0 11 3 16,0 13 2-16,0 13-3 0,0 9 0 15,0 3 0-15,0 0 5 0,0 0-5 0,0 8-2 16,-1 4 2-16,-3 5 3 16,0 4-4-16,4 1-1 0,-2 4 3 15,0 1 0-15,-2 0-1 0,2 1-2 16,-1-4 3-16,1 0 1 0,2-1-2 0,0 2-2 15,0-3 3-15,0 2 0 0,5-1-1 16,-3 3-1-16,2 1 2 0,0 1 9 16,-2 0-8-16,4-3-3 0,-3-1 2 15,1 3 1-15,0-2 0 0,0-1-4 16,3-4 3-16,3-5 0 0,3 0-2 0,5-3-1 15,1-6 3-15,4-2 0 0,3-4-2 16,1-10-19-16,3-5 10 16,-5-4 6-16,0-1-9 0,-8 0-8 15,-3 0 15-15,-3 0 3 0,-5-1-1 0,1 1-3 16,-7 2 1-16,0 4 6 0,0 6-1 15,-3 6 2-15,-9 2-2 0,3 0 4 16,-5 2-2-16,5 10 0 0,-1 0 3 16,-1 4 0-16,7 0-5 0,0-1 1 15,2 3 0-15,2-2 1 0,0 0-4 0,8-1-3 16,3 1 1-16,3-2 6 0,3-4-2 15,0-3-7-15,4-5-4 0,6-2 10 16,-1 0-1-16,3-5 4 16,-6-4-4-16,-4-1-20 0,-6-1 18 0,-1-1 3 15,-1 1 2-15,-5-1 2 0,-6 5-4 16,0 1 4-16,-8 3 2 0,-1 0 3 15,-5 3-3-15,-1 0-4 0,4 0 3 16,-3 9-3-16,5 1 0 0,1 3-1 16,1 0 2-16,1 0 2 0,4 1-5 0,2-2 0 15,0-2 2-15,0-1 0 0,8-3-2 16,7-6-1-16,0 0-9 0,2 0 17 15,6-5-22-15,2-7 15 0,0-3 7 16,-2-1-3-16,-6 0-12 0,-11 5 9 16,-1 5 10-16,-5 1 6 0,0 1-11 15,0 2 1-15,0 0 10 0,-4 2-1 16,-1 0 0-16,-3 1-4 0,0 10-5 15,3 4 1-15,-3 4-5 0,2 6-2 16,3 2 1-16,-1 7 1 0,4 7 1 16,0 5-6-16,2 5 5 0,7 2-1 0,1-5-6 15,-3-3 4-15,1 3 4 0,-2-4 2 16,-2-1 0-16,-3-4-3 0,-1-4 16 15,0-5-6-15,-3-7-6 0,-5-6 11 16,-2-5 3-16,-1-4-9 0,-2-6 1 16,1-2 5-16,-3 0 0 0,0-1-4 15,5-10-4-15,1-2-3 0,3-1 1 16,-2-2-4-16,6-3-1 0,0-1-2 15,2-5 3-15,0-5-1 0,2-2-4 16,8-4-4-16,1 0-8 0,7-1-5 0,1 7-7 16,0 2-8-16,2 4-16 0,2 2-24 15,-2-3-37-15,-2 0-92 0,0 0-59 16</inkml:trace>
  <inkml:trace contextRef="#ctx0" brushRef="#br0" timeOffset="3873">4196 466 376 0,'-6'8'112'16,"-2"2"-82"-16,-1 1 13 0,-7 5 8 16,-1 3 4-16,2 4-25 0,5-1-13 15,5-3-11-15,3-1-5 0,2 0-1 16,0-4 1-16,7 2-4 0,5-3-6 15,3-2 4-15,4-3-15 0,-2-3-9 0,3-4-7 16,-1-1-3-16,-4 0-14 16,-2-4 15-16,1-6-9 0,-3 1 2 15,0-3 15-15,-3-5 17 0,2-3 3 16,-3-6 13-16,1-2 12 0,0-1 9 0,-5-4 8 15,1-2-4-15,0-3-1 0,0-4 1 16,0-7-12-16,1-4-1 0,3-3-9 16,0 1-4-16,-1 7 3 0,-3 12 0 15,0 13 7-15,-4 16 6 0,0 7-9 16,0 4 1-16,0 19-1 0,-6 9-2 0,-7 13-5 15,-2 10 2-15,-3 5 1 0,3 5 1 16,0-1-5-16,1-2 3 16,7-4 4-16,-1-7 2 0,2-8 6 15,6-12-4-15,0-8 0 0,0-8 3 0,6-7-17 16,4-3 3-16,3-5 1 0,6 0 2 15,2-5-5-15,6-6 1 0,3-2-5 16,5-1-27-16,3-2-36 0,4-4-56 16,9-6-258-16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1.3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74 145 234 0,'0'-7'40'0,"2"1"12"15,2 2 10-15,-4 0-8 0,0 2-3 16,0 0-6-16,0 2-12 0,0 0 9 15,0 0-14-15,0 0-15 0,0 5-1 0,0 14 4 16,0 5-1-16,0 8-1 0,-6 9-1 16,4 3-1-16,-5 7 1 0,1 7-7 15,-2 2 0-15,1 2 2 16,-3-1-2-16,2-2-5 0,7-4-1 0,-7-2 0 15,4-7 2-15,0-7-2 0,-1-9 0 16,1-11 11-16,4-8-14 0,0-8-1 16,0-3 3-16,4 0 1 0,1-2 3 15,1-15-1-15,2-6-1 0,1-5-1 16,3-5-8-16,1-1 12 0,2-4-1 0,1 3-2 15,5 2 0-15,-2 1-2 0,3 6 1 16,3 5 1-16,0 6-1 0,-2 7 0 16,4 5-1-16,-1 3 2 0,1 0-2 15,0 13 0-15,1 2 1 0,-5 3 2 16,0 2-4-16,-6-1-3 0,-3 3 3 15,-5-2 3-15,-1-1-2 0,-6 0-2 16,-2-2 1-16,0-3 4 0,-10 0-2 16,-1-2-1-16,-4-1 1 0,-4-1 4 15,-4-4-3-15,-2 1-1 0,0-2 1 0,-5-1 6 16,-1 1-3-16,0-3 0 0,3 1 1 15,-3 0-1-15,6-3-2 0,1 0-3 16,1 0 2-16,8 0 1 0,1 0-2 16,12 0-2-16,2 0 11 0,0 0-29 15,10 0 9-15,3-3-10 0,6 0-7 16,2 2-15-16,4-1-32 0,-2-5-51 15,2-2-162-15</inkml:trace>
  <inkml:trace contextRef="#ctx0" brushRef="#br0" timeOffset="325">923 497 157 0,'2'0'245'0,"-2"0"-167"0,0 0-22 0,4 0 4 15,-4 0-2-15,0 3-16 0,0 9-16 16,-8 4-7-16,-1 5 2 0,-1 2-4 15,1 6-8-15,-3 2 2 0,5 0-2 16,-1 1-5-16,8-5-4 0,0-1 1 16,0-3 1-16,0-1 1 0,0-6-4 0,0-4-2 15,2-4 7-15,7-3-36 16,3-3 19-16,-1-2-24 0,3 0-8 15,1-12-19-15,2-3-33 0,-3-5-34 16,3-8-169-16</inkml:trace>
  <inkml:trace contextRef="#ctx0" brushRef="#br0" timeOffset="760">1238 44 9 0,'4'-4'61'16,"0"0"96"-16,-2-4-110 0,0 5 5 15,1 0-7-15,-1 0-1 0,0 1 3 16,0 0-12-16,2 2 3 0,-2 0-2 0,2 0-7 16,-2 3 0-16,3 5 0 0,-3 5-8 15,4 3-4-15,-2 1 0 0,0 8-1 16,-1 4-2-16,-3 6-5 0,2 8 3 15,0 5 7-15,-2 4-12 0,0 2 2 16,0-2-4-16,-4 1 4 0,-7-2-3 0,-1-6 0 16,3-4-6-16,-3-6 5 0,5-8-3 15,1-5-2-15,2-8 0 16,4-4 1-16,0-5-2 0,0-5 0 15,10 0 0-15,1-13 2 0,6-4-1 0,3-3-4 16,-1-2 2-16,0 1-2 0,2-1 1 16,-2 1-4-16,2 5-5 0,-2 4 7 15,-2 2 3-15,0 8-2 0,-2 2 3 16,1 0 1-16,1 5-1 0,2 5-2 15,6-2 1-15,3 2 2 0,-1-1-1 0,2 3-6 16,1 0-7-16,-3-1 4 0,-2-2-11 16,-2 3-6-16,-6-6-9 0,-2 1-28 15,-3-3-35-15,-7-4-56 16,-1-1-136-16</inkml:trace>
  <inkml:trace contextRef="#ctx0" brushRef="#br0" timeOffset="1033">765 0 619 0,'-2'0'44'0,"2"0"-22"0,0 0-3 0,0 0-10 16,0 0 7-16,0 0-13 0,8 3-12 15,5 1-5-15,4 4-24 0,0-3-69 16,2-3-199-16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4.1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319 76 76 0,'4'-4'150'0,"-2"1"-107"15,-2-2 19-15,4 2-6 0,-2-2-1 16,-2 0-10-16,0 1-10 0,0 0-2 0,0-2-1 16,-4 2-1-16,-6-2-10 0,-1 2-5 15,-2 0-2-15,-5-1-1 0,-1 2 3 16,0 3-3-16,-8 0-7 0,-1 3-1 15,-5 7-3-15,3 3 6 0,-1 1 3 16,7 1-6-16,-1 2 0 0,8 1-1 16,3 1-1-16,7 1-4 0,7 3-3 0,0 3 4 15,3 5-1-15,13 1-3 16,7 1 4-16,5 0 2 0,8-1-2 15,6 0-1-15,0 1 0 0,2-1 3 16,-2-1-1-16,-2-4-2 0,-7 2 1 0,-5-5 1 16,-9 0 0-16,-5-2-4 0,-8-5 1 15,-6-1 2-15,0 1-1 0,-12-3 2 16,-5-1 0-16,-6-3-1 0,-4-3 1 15,-1-1-2-15,1-1 1 0,0-5 2 16,2 0 0-16,3 0-4 0,1-2 1 0,3-6 3 16,3-1-1-16,4-2-5 0,7-1 3 15,0-2 1-15,4-2-7 16,2-1-2-16,15-4 4 0,8 1 3 15,4-1-1-15,7-1-4 0,2-1 2 0,4-5-2 16,2 1 1-16,2-5-2 0,-1 0 4 16,3-1 5-16,-12-4-2 0,-3 1 0 15,-14 1 3-15,-6 0 4 0,-9 0 2 16,-4 3 1-16,-2 0 2 0,-11 2-3 15,-6 4-2-15,-6 4-2 0,-6 5-1 0,-1 3-1 16,0 6-2-16,-3 7-2 0,7 1 1 16,1 6 0-16,8 10-4 0,5 3-10 15,13 3-20-15,1 2-15 16,11-4-65-16,6-4-81 0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35.0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88 148 50 0,'0'0'16'0,"0"0"218"0,0-1-195 0,0-5 23 15,0 2-10-15,0 0-10 0,0 1-1 16,0 2-5-16,0 1-1 0,0 0-8 15,0 0-6-15,0 0-4 0,0 13-10 16,0 13 9-16,0 13-2 0,-4 10-1 16,-2 8 1-16,3 7-4 0,-5 2-3 0,-2 0 1 15,3-4-1-15,-3-5-6 16,1-5 1-16,-5-3 2 0,3-6 6 15,5-9-7-15,6-10-5 0,0-4 3 16,0-9 0-16,2-4-2 0,0-5 2 0,0-2-1 16,2 0 4-16,1-8-2 0,5-11 0 15,1-8 0-15,3-3 0 0,1-2-3 16,0 1 0-16,2 3 3 0,1 1-1 15,1 2-4-15,2 5 0 0,2 3 2 16,-2 6-1-16,3 4-2 0,-3 7-1 0,-2 0 3 16,-1 7 0-16,-3 6-1 0,0 4 0 15,-2 0 1-15,-3 2 3 16,-2-1-3-16,-5 1 1 0,-3 0 2 15,0-2 1-15,-7 1-3 0,-5 1 1 0,-5-3 3 16,-2 1-3-16,-2-3 1 0,-2-1 3 16,0-1 4-16,-1-2 0 0,-5-1-5 15,2-1 0-15,6-3-2 0,4 1 2 16,6-6-4-16,5 0 0 0,2 0 3 15,4-4-4-15,0-2-6 0,4-2-9 0,11-2-5 16,4 3-21-16,2-1-36 0,0-2-45 16,-4-2-111-16</inkml:trace>
  <inkml:trace contextRef="#ctx0" brushRef="#br0" timeOffset="398">632 620 43 0,'0'0'202'0,"0"0"-58"15,0 0-95-15,0 0-4 0,3 0-5 16,-3 6 16-16,0 5-5 0,0 4-16 16,0 2-9-16,-7 4-7 0,1 0-5 15,0 5-3-15,-1-1-3 0,-1 1 0 16,2-3 1-16,6-5-8 0,0-5-1 15,0-3-1-15,8-3 1 0,-2-3-11 16,-2-1-7-16,3 0-10 0,7-3-15 16,-5 0-31-16,3-10-49 0,-5-6-228 15</inkml:trace>
  <inkml:trace contextRef="#ctx0" brushRef="#br0" timeOffset="748">832 655 0 0,'4'0'254'0,"2"0"-127"16,1 4-75-16,3 3 33 0,3-3-21 15,-5 3-19-15,-4 4-7 0,-1 0-5 16,-1 0-9-16,-2-1-11 0,0 0-3 16,0-2-1-16,0 0-4 0,0-2-5 0,2 1 2 15,4-6-1-15,2-1 0 0,5 0-1 16,6-7 0-16,4-3-1 0,5-4-6 15,-1 0-5-15,-2 0 1 0,0 1 3 16,-8 2-5-16,0 2 6 0,-3 2 1 16,-7 2 5-16,-3 4-3 0,0 0 2 15,-4 1 2-15,0 0 4 0,-4 2 0 16,-2 8 0-16,-1 0 4 0,-1 2 4 15,0 1-6-15,-1 1-2 0,1 2-1 16,2 2 0-16,1-2-2 0,3 1-3 16,2-3 2-16,0-3 0 0,0-1-3 0,6-3-6 15,3-1-13-15,10-6 4 0,2 0 6 16,4 0-111-16,-4-10-56 0,-4-6-94 15,2 0 175-15</inkml:trace>
  <inkml:trace contextRef="#ctx0" brushRef="#br0" timeOffset="1356">1393 647 20 0,'0'-6'314'0,"-2"-1"-263"16,0-2-9-16,0-1 15 0,-2 3-12 0,-3 0-6 16,-1 4-2-16,1 0-2 0,-3 3-8 15,0 0-6-15,-1 0-1 0,-2 9-6 16,-1 7 2-16,-1 1-4 0,2 3-1 15,1 4 3-15,-3-1-2 0,5 0-7 16,5-1-1-16,3-6 1 0,2-3-5 0,7-3-2 16,7-3 2-16,5-6 0 0,2-1 2 15,6 0-8-15,1-9-1 16,1-3 0-16,1-1-3 0,-1 0 1 15,-8 1 8-15,-6 3-30 0,-5 2 13 0,-6 5-1 16,-4-1 0-16,0 1-4 0,0 2 0 16,-8 0 4-16,0 3 9 0,1 8 8 15,-1 0 3-15,0 0-3 0,3 1 3 16,1-3-2-16,2-2 2 0,2 0-2 15,0-3 2-15,6 0 4 0,5-2 0 0,4-2-6 16,6 0 3-16,4-4 13 0,2-9-8 16,-6 1-14-16,-2-4 5 0,-4 4 5 15,1-2-2-15,-3 0-3 16,-2 2 6-16,-3 2 3 0,-4 3 3 0,0 2 0 15,-2 1 5-15,-2 4 0 0,0 0-6 16,0 0-5-16,0 0-2 0,0 8-4 16,0 6 3-16,0 1-2 0,0 0 1 15,0 2 2-15,0 1-2 0,-2-3-2 16,2-1 3-16,0-4 2 0,0-2-3 0,0-3-2 15,0-4 3-15,0-1 2 0,2 0-3 16,5 0 1-16,1-11 3 0,1-5-1 16,3-3-4-16,-1-1 0 0,3 1 2 15,-3-1-1-15,2 1 1 16,-3 3-3-16,-4 5 3 0,-4 4-1 0,-2 6 1 15,1 0-2-15,-1 1 1 0,0 0 1 16,0 3-2-16,-1 8-1 0,1-2 0 16,0 1-5-16,0 0-19 0,0-4-16 15,0 2-9-15,3-5-25 0,3-1-53 16,2-2-165-16,11 0 237 0</inkml:trace>
  <inkml:trace contextRef="#ctx0" brushRef="#br0" timeOffset="1546">1950 642 151 0,'-4'2'257'0,"-1"1"-210"16,5-2 10-16,0 0-11 0,0 3 2 15,0 2-8-15,0 3-20 0,0 0-7 16,0 1-7-16,2-2-3 0,1 1-3 16,3-1 2-16,0 1 1 0,3 1-3 15,5-2-4-15,7-2-1 0,7-2 5 0,7-4-10 16,5 0-42-16,2-12 22 0,-2-1-28 15,-2-2-27-15,-4-4-75 0,-5-1-30 16,-6-2 93-16</inkml:trace>
  <inkml:trace contextRef="#ctx0" brushRef="#br0" timeOffset="1668">2341 608 21 0,'0'0'-1'15,"-2"0"290"-15,-9 4-184 0,1 2-49 16,1 3-6-16,-4 6-18 0,-3 4 12 15,-1 7-5-15,-2 4-12 0,-2 5-5 16,-2 4-2-16,-2 5-3 0,2 0-9 16,6-3-7-16,10 1 1 0,3 0-6 0,2-2 0 15,2-5-31-15,0-10-37 0,0-15-75 16,9 4-298-16</inkml:trace>
  <inkml:trace contextRef="#ctx0" brushRef="#br0" timeOffset="3238">3152 379 104 0,'0'0'160'0,"2"0"-113"0,-2 0 18 15,0 0-20-15,-4 0-14 0,-5 0-3 16,-3 0 3-16,5-2-1 0,-8 1-5 15,1 0-5-15,-1 0-4 0,-4 1 0 0,4 0-2 16,-3 0-2-16,-3 5-2 0,2 8 0 16,-2-1-2-16,2 5-2 0,0 1 0 15,2 6-1-15,2 3-1 16,1 1-1-16,5 0 0 0,3 1-2 0,4-3 1 15,2 3-4-15,0-3 2 0,0 2 1 16,6-5 2-16,11-6-6 0,8-8 3 16,9-8 2-16,4-1-1 0,4 0-2 15,-5-13 1-15,1-4 1 0,-2-6 0 16,-4-3-2-16,1 1 1 0,-3-5 2 0,-7 1 0 15,-2-2-3-15,-4 0 2 0,-7-5 2 16,-2 0-3-16,-5-3-1 16,1-3 1-16,-2-2 2 0,-2-4 0 15,0-1-3-15,0-3 0 0,0 2 3 0,0 5-1 16,0 10-2-16,4 9 1 0,-4 15 5 15,0 10 0-15,0 1-5 0,0 0 2 16,0 1-1-16,0 3-1 0,0 2-1 16,-2 1 2-16,0 2 1 0,0 1-1 15,-2 0-2-15,4-1 1 0,-3 3 1 0,3 1 0 16,0-1-3-16,-2 2 2 0,-2-1 1 15,4 1 0-15,-2 0-2 16,-4-2 1-16,4 1 2 0,-3-1 0 0,3 0-3 16,-2 1 1-16,0 3 1 0,4 0 0 15,0 0-3-15,0 5 2 0,0 0 1 16,0 1 0-16,0 4-3 0,2 0 2 15,2 3 2-15,-2-1-1 0,3 5-3 16,-3 2 2-16,2-1 2 0,0-3 2 16,0-3-4-16,2-5 1 0,1-3 3 15,1-3-2-15,5-6-3 0,4-4 1 0,2-6 3 16,6-1-4-16,6-4 1 0,3-10 0 15,-1-4 2-15,1 0-1 0,-4-4-3 16,-5 1 2-16,-4-2-1 0,-5 1-1 16,-5 2-1-16,-7 4 2 0,-4 5 2 15,0 6-1-15,0 5-1 0,-10 0 0 16,1 3 0-16,-5 7 0 0,3 6-2 15,-2 3 2-15,3 0 2 0,2 0-2 16,1 0-3-16,5-1-3 0,2 0-1 16,0-1-8-16,6-2 10 0,9-3 0 0,4-3-10 15,6-5 13-15,1 0 0 0,7-4-17 16,1 0 8-16,1 0-7 0,-1-8-9 15,-2-3 0-15,-1-3-5 16,-3-2 24-16,-8 1 9 0,-3-2 0 0,-6-1 6 16,-5 2 9-16,-4-3 4 0,-2 1-6 0,-8 0 9 15,-7 2-4-15,-6 5-6 16,0 3-3-16,-2 4 3 0,0 4-1 15,0 0-2-15,4 0-1 0,-2 10-3 16,6 3 0-16,2 7 0 0,3-1 0 0,2 2 2 16,5 0-7-16,3-2-1 0,0-3 2 15,7 0 1-15,8-5-3 0,5-3-1 16,2-5 2-16,1-3 1 0,4 0-2 15,-2 0 0-15,2-9-2 0,-6-3-1 16,-2-1 1-16,-4 0 2 0,-6-3 2 0,-1 2 0 16,-2 0-1-16,-4-1-1 15,-2 3 4-15,0 3 2 0,-6-1-1 16,2 6 2-16,-2 2 0 0,5 1 1 15,-1 1-2-15,0 0-6 0,2 7 0 0,0 6 3 16,0 3-4-16,0 3 0 0,5 0 1 16,-1 4 0-16,0 2-7 0,2 1 2 15,0 13 3-15,1 0 1 0,1 3 5 16,-1 1-5-16,-3-6 1 0,-4-1 1 15,0-1 1-15,-4-3-1 0,-5-7 1 0,1-5-1 16,-3-2 0-16,-3-5 2 0,3-4 9 16,-2-3 3-16,-3-5 1 15,3-1-3-15,-2 0 2 0,-2 0-3 16,1-5-6-16,3-2-2 0,2 0-2 0,1 0 2 15,2-1-1-15,1 4-5 0,1 1 4 16,2-3 1-16,2 2-7 0,0-1-8 16,2 0-2-16,0-3-8 0,6 1-5 15,6-4-11-15,3-3-18 0,2-3-24 16,2-8-37-16,0-4-227 0,6-4 287 0</inkml:trace>
  <inkml:trace contextRef="#ctx0" brushRef="#br0" timeOffset="3455">4160 404 151 0,'0'0'263'0,"2"0"-224"0,0 0-7 16,1 1 15-16,-1 8 5 0,-2 10-9 15,-2 6-23-15,-5 5-5 0,1 0-2 16,0-3-4-16,3-3-8 0,3-3-1 0,0-3 1 15,0-2 1-15,0-3-5 16,7 0-6-16,3-4-7 0,-1-3-16 16,5-6-19-16,3 0-8 0,-2-4-13 15,2-10-32-15,-2-3-135 0,1-3 142 0</inkml:trace>
  <inkml:trace contextRef="#ctx0" brushRef="#br0" timeOffset="3918">4370 159 22 0,'3'-45'189'15,"-3"8"-94"-15,0 9-28 0,0 7-6 0,0 8-8 16,0 6-10-16,0 6-1 0,0 1-4 15,0 0-11-15,0 10-15 16,0 8-5-16,0 13 2 0,-9 8-2 16,-1 9-5-16,-1 3 0 0,0 1-2 0,1 1 3 15,0-3-3-15,3-2-2 0,7-8-2 16,0-7-3-16,7-9-5 0,9-10 5 15,1-7 0-15,4-4-10 0,0-3 5 16,4-1 3-16,-1-11 2 0,3-4-23 16,-4-2 15-16,2-2 6 0,-8 2 1 0,-2 2 8 15,-7 3-1-15,0-2 2 0,-8 5-1 16,0 1 4-16,0 3 10 0,0 1 1 15,0 3-2-15,0 1 3 16,0 1 1-16,0 0-4 0,0 0-8 0,0 0-7 16,11 8 2-16,2 0 0 0,3 2-1 15,1 1 1-15,2 0-4 0,0 4 4 16,-2 2-3-16,0 3 5 0,0 0-3 15,-3 2 1-15,-3-3 0 0,-5-1 0 16,-2 2 4-16,-4-5-4 0,0 2 3 0,0-2 7 16,-4-2 3-16,-6-1 1 0,-1 1 3 15,-4-2 4-15,-8 0-2 0,2-3 0 16,-2 0-5-16,-4 0 1 0,2-1-9 15,3 1-3-15,-1-2-2 16,6 1 0-16,3-2-1 0,8-2-9 0,6-2-14 16,0-1-13-16,0 4-27 0,4-4-43 15,4 0-57-15,0-3-184 0</inkml:trace>
  <inkml:trace contextRef="#ctx0" brushRef="#br0" timeOffset="4391">5364 455 6 0,'-4'5'172'0,"4"-2"-20"0,0-3-108 16,0 1 3-16,0-1 2 0,8 1 13 15,3 0-11-15,2-1-18 0,1 0-5 16,3 0-6-16,4 0-7 0,0 0-7 0,4 0-3 15,1 0-2-15,1 0 0 16,-4 0-3-16,-2 0 0 0,-6 0 0 16,-3 1-13-16,-7 4-13 0,-1 2-21 15,-4-1-38-15,-2-6-97 0,-9 0-163 0</inkml:trace>
  <inkml:trace contextRef="#ctx0" brushRef="#br0" timeOffset="4558">5299 697 496 0,'0'2'74'0,"8"3"-50"0,14-2 16 15,9 1-11-15,-2 1 7 16,-3-5-17-16,7 0-13 0,7 0-3 16,6-7-1-16,3-4-9 0,1 0 2 15,-4 2-15-15,-8 3-26 0,2 3-8 0,-8 0-37 16,-1-2-160-16,-6-1-4 0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1:42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46 154 0,'0'-3'47'0,"0"-2"5"15,0 0 2-15,0 0-1 0,0-2 2 16,0 2-8-16,0-1-5 0,0 1 0 15,0 3 2-15,0 0-9 0,0 0-2 0,0 2-4 16,0 0 0-16,0 0-6 0,0 0-5 16,0 0-3-16,0 5-5 0,0 22 4 15,-2 15-2-15,-7 15-1 0,1 12-4 16,-2 4-3-16,-1 0-3 0,0 3 1 15,-1 2 2-15,-1-5-5 0,5-8 0 16,1-8 3-16,-1-7-2 0,-2-13 1 16,5-5-1-16,-1-10-1 0,6-7 3 15,0-8-3-15,0-1 1 0,0-6-1 16,0 0 4-16,9-15-3 0,1-2-2 0,3-6 3 15,3-2 1-15,3-2-4 0,2 2 1 16,2-1 1-16,-1 1-1 0,5 1-4 16,-4 2 2-16,4 3 0 0,0 8 2 15,-3 6-4-15,1 5-2 0,-2 0 2 16,-4 4 3-16,2 6-4 0,-6 3-2 15,-5 1 3-15,-4 2-1 0,-4-2 1 16,-2 0 5-16,-4-2-2 0,-6 2 4 16,-3-3-3-16,-4-1 1 0,1-1 3 15,-3-1 1-15,-4-1 2 0,-1 0-2 0,-3 0 2 16,0-1-2-16,0-3-1 0,6 1-2 15,4-3 1-15,8-1-1 0,3 0-2 16,4 0-1-16,2 0 3 0,0 0-10 16,13-2-9-16,7-3-9 0,2-1-17 15,3-1-43-15,0-3-66 0,-4-3-287 0</inkml:trace>
  <inkml:trace contextRef="#ctx0" brushRef="#br0" timeOffset="229">635 502 49 0,'6'-7'446'0,"-2"4"-385"16,3-1-4-16,-1 2-2 0,-2 2-13 16,0 0-9-16,-2 9-12 0,2 11-3 15,-1 0-6-15,1 5-6 0,-2 0-7 0,0-1 3 16,0 1 1-16,0-1-2 15,0-1-2-15,-2-2 0 0,0-5 3 16,0-2-7-16,0-4-5 0,0-2-8 16,2-3-10-16,0-2-17 0,3-3-18 0,1 0-29 15,2-9-32-15,-5-9-212 0</inkml:trace>
  <inkml:trace contextRef="#ctx0" brushRef="#br0" timeOffset="496">954 437 127 0,'4'11'221'0,"-4"1"-166"16,0 4-7-16,0 7 4 0,-6 6-8 0,-2 6 11 16,-5 7-28-16,2 0 4 0,-3 2-6 15,-1-2-3-15,-2 1-1 0,-4 2 0 16,2 0 5-16,0-1-13 0,1-4-6 15,-1-4-2-15,4-4-5 0,6-7 1 16,3-2-2-16,4-10 3 0,2-3-5 0,0-3 3 16,0-6-7-16,4-1-7 0,7 0-9 15,3-11-5-15,-1-3-8 0,4-3-14 16,-4-3-16-16,3 0-7 15,-3-3-31-15,-1-5-146 0,-5-1 111 0</inkml:trace>
  <inkml:trace contextRef="#ctx0" brushRef="#br0" timeOffset="1101">1194 132 84 0,'2'-11'114'16,"-2"3"-11"-16,2-3-47 0,2 2 1 15,0 5-4-15,0 1 1 0,-4 1-2 16,0 2-9-16,0 0-11 0,0 2-10 16,-4 6-3-16,-2 3 3 0,-2 3 3 15,-1 3-6-15,1 4-4 0,1 8-5 16,1 5 0-16,0 8 1 0,-1 10-7 0,-3 5 7 15,2 3-1-15,3-1-8 0,-1-4-1 16,6-5 1-16,0-6 1 0,0-11-2 16,0-9-2-16,2-7 1 0,4-9 1 15,3-3-1-15,-3-5-2 0,0 0 1 16,1-8 1-16,5-9-3 0,-5-5-4 15,5-3-4-15,-1 0-1 0,-3-2 2 16,3 4-4-16,5 3 1 0,-3 5 2 16,0 6 0-16,3 8-7 0,-3 1 4 15,-2 1 3-15,1 10 5 0,3 0-1 16,2 2 0-16,2 2 3 0,6-3-1 0,2-1 4 15,7-4 0-15,6-6 2 0,2-1-1 16,6 0 0-16,5-8-1 0,5-8 9 16,-3-2-6-16,-4-5 0 0,-10 0 3 15,-13 1 3-15,-13 0-4 0,-11 1-2 16,-4 2 1-16,-4 2 8 0,-11 0-1 15,-8 6-3-15,-7 4 3 0,-3 4 2 16,-5 3 0-16,0 3-2 0,2 10-1 16,-1 7 2-16,3 8-3 0,4 5-2 15,-1 6 6-15,6 5 0 0,10 1-2 0,5-2 0 16,10-6-4-16,10-5 5 0,13-5-6 15,15-4-5-15,8-6 1 0,7-4 0 16,20-6-1-16,5-7 1 0,6 0 0 16,6-10-8-16,-10-8-10 0,-4 3-4 15,-5 1-8-15,-6 5-20 0,-12 0-44 0,-5 2-104 16,-4-2-247-16</inkml:trace>
  <inkml:trace contextRef="#ctx0" brushRef="#br0" timeOffset="2609">706 589 99 0,'0'0'41'0,"0"0"-9"0,0 0 3 16,0 0 1-16,0 0 4 0,0 0-6 15,0 0-9-15,0 0-4 0,0 0-9 16,0-3 7-16,0 2 1 0,0-1-5 15,0 1-3-15,0 0 13 0,-2-1-4 16,2 2-3-16,-2 0-1 0,2 0 2 0,-2 0-3 16,0 0-4-16,0 4 2 0,0 0 5 15,2 3-5-15,0 2-2 0,0 3 0 16,0 0 1-16,4 5-1 15,2 0-5-15,5 1 1 0,1 1 0 0,-1 1-1 16,7-1-3-16,-3-3-4 0,4 1 3 16,0-3-1-16,-2-1-3 0,0-2 1 15,-3-5 1-15,-5 1-1 0,3-3-5 16,-5 1-1-16,-1-2-13 0,-2-2-7 15,0-1-21-15,-4 0-18 0,0 0-42 0,0-1-231 16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1:35.1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265 3 13 0,'5'-3'15'0,"-1"3"-8"0,0 0-6 16,0 0 5-16,-2 0 2 0,0 0-6 16,0 0 5-16,1 0 23 0,-3 0-17 15,4 0-1-15,-2 0 4 0,0 0 2 16,-2 0 4-16,4 0 10 0,-2 0-2 15,-2 0-3-15,2 0-3 0,-2 0-1 0,0 0 1 16,2 0-9-16,1 0 0 0,-1 0 0 16,-2 0 2-16,2 0-7 0,0 0-1 15,-2 0 1-15,2 0-2 0,0 0 2 16,-2 0-4-16,2 0 2 0,0 0 3 15,0 0-6-15,-2 0 3 0,0 0-2 16,0 0 0-16,0 0-3 0,0 0 4 16,2 0 0-16,-2 0-2 0,0 0-2 15,0 0 2-15,0 0-3 0,0 0 5 16,0 0-2-16,0 0 5 0,0 0 0 0,0 0 3 15,0 0-2-15,0 0 4 0,-8 0 1 16,0 4-14-16,-3 1-2 0,-1 2 0 16,-1 0 3-16,2 4-3 0,-5 3-2 15,-3 5 3-15,-2 4 3 0,2 7-3 16,-2 5 0-16,-2 8 3 0,-2 1 5 0,3 2-2 15,2 3 1-15,-1-1-4 16,6 4 6-16,2 4-8 0,1 3 0 16,5 2 6-16,-1 0-4 0,6-2 1 15,2-3 0-15,0-7 4 0,8-4-3 0,5-8-3 16,8-3 0-16,2-5 0 0,6-4 2 15,3-5-3-15,6-3-1 0,-1-10 1 16,3 0-4-16,0-5-12 0,-2-2-11 16,-2 0-13-16,-2 0-13 0,-3 1-19 15,-6-1-26-15,-6 0-117 0,-2 0 2 0</inkml:trace>
  <inkml:trace contextRef="#ctx0" brushRef="#br0" timeOffset="1003">957 160 37 0,'2'0'-10'0,"0"0"12"0,0-1 213 15,0 0-152-15,-2 0-15 0,0 1 5 16,0 0-9-16,0 0-7 0,0 0-13 16,0 0-5-16,0 0-4 15,0 0-1-15,0 0-7 0,0 6-5 0,0 8-1 16,0 6 20-16,0 5 0 0,0 4-12 15,2 2 0-15,0 2 0 0,0 2 1 16,0 0 0-16,-1 5-3 0,1 1-1 16,0 3-1-16,0 1 2 0,-2 1 1 15,0 0-5-15,0-1-1 0,0-1 1 0,0-4 1 16,0-4 0-16,2-4-2 0,-2-3 2 15,2-6 0-15,-2-3-2 0,0-6 1 16,0-6-3-16,0-5 5 0,0 1-2 16,0-4 1-16,0 1 4 15,0-1-2-15,0 0 4 0,0 0-1 0,0 0 1 16,0 0-1-16,-2-5-3 0,-6 1-13 15,1-3 4-15,1 1-1 0,0 0-5 16,1-3-12-16,5-1-5 0,0-1-13 16,0-3-25-16,2 2-14 0,5-2-23 15,-1 2-179-15,0 5 118 0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1:37.2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0 681 28 0,'4'-2'281'15,"-4"-1"-229"-15,0-1-26 0,2 2 30 16,-2 1-4-16,2 1-13 15,0 0-15-15,-2 0-8 0,0 0-3 16,0 0-5-16,0 6-8 0,2 10-9 0,3 6 31 16,1 5-7-16,0 5-5 0,0 4-3 15,-3 6 8-15,3 4-3 0,-6 3-2 16,0 0-1-16,0-1-2 0,-4-5-2 15,-1-1 1-15,-1-6-2 0,2-7-2 16,-2-3 3-16,4-7-3 0,2-5-2 0,-1-5 1 16,1-5 1-16,0-1-1 0,0-3 0 15,0 0 1-15,0 0 6 0,0 0 1 16,0-4 0-16,0-9-4 15,1-2-3-15,3-4-9 0,4-1 4 0,1 5 0 16,1 3 1-16,1 2-2 0,-1 1 1 16,1 4-2-16,1 3 1 0,-1 1 2 15,1 1-5-15,3 0 1 0,-3 5-1 16,1 4 2-16,2 2-3 0,-5 3 2 15,1-3 5-15,-3 4-2 0,-1-2 1 0,-3-2 1 16,0 1 2-16,-4-3-1 0,0-1 0 16,0 1 2-16,-2 0 2 0,-4-2 4 15,-3 1-2-15,-3 0 6 0,-3-2-1 16,4 1 1-16,-1-2-4 0,-1 0-4 15,5-2-2-15,1-1 1 0,1-2-2 16,0 0 2-16,6 0-2 0,0 0-1 16,0 0-2-16,0 0-5 0,0 0-8 15,0 0-9-15,0 0-12 0,6 0-27 16,3 0-1-16,3-2-7 0,-1-8-96 0,-1-2-103 15</inkml:trace>
  <inkml:trace contextRef="#ctx0" brushRef="#br0" timeOffset="265">369 1083 66 0,'5'0'241'0,"-1"-1"-125"15,-4 1-86-15,0 0 5 0,0 0 11 16,0 0-12-16,8 1-12 0,-1 5 6 0,1 2-13 15,2 3-5-15,-5 2-1 0,5 3 2 16,-3 2-3-16,1 2-4 0,2 0 0 16,-3-1-1-16,-1 1 0 0,2-2-2 15,-6-1 2-15,1-4-2 0,1-1-8 16,-4-1-7-16,0-5-9 0,2 0-11 15,-2-5-10-15,0-1-4 0,0 0-1 16,2 0-10-16,0-11-49 0,0-7-126 16,-2-2 171-16</inkml:trace>
  <inkml:trace contextRef="#ctx0" brushRef="#br0" timeOffset="524">611 995 2 0,'2'10'236'15,"-2"1"-173"-15,0 6-24 0,0 1 14 0,-2 4-5 16,-2 4-4-16,0 4-11 15,0 4 0-15,-3 2-4 0,1 2 1 16,2 2 1-16,-1 0-6 0,1-1-15 16,-2 0 3-16,2-4-1 0,0 0-6 0,2-2-5 15,1-6 0-15,-1-3 1 0,2-6-2 16,-2-5-1-16,2-2-1 0,0-5-3 15,0-2-4-15,0-3-1 0,0-1-4 16,0 0-2-16,0 0-2 0,0 0-2 16,0-10-8-16,0-5-24 0,0-6-12 0,7-5-32 15,-3-6-113-15,2-2 65 0</inkml:trace>
  <inkml:trace contextRef="#ctx0" brushRef="#br0" timeOffset="1280">773 740 23 0,'4'-2'-23'16,"0"1"31"-16,-2 1 100 0,-2 0-15 15,0 0-43-15,0 0-11 0,0 0 2 16,0 0 6-16,0 0-9 15,0 0-20-15,0 0-7 0,0 0 3 0,0 0-8 16,0 0 4-16,0 0-1 0,0 0 2 16,0 0-4-16,0 0 1 0,0 0-3 15,0 0 1-15,0 0-2 0,0 0-1 16,0 4 1-16,0 0 1 0,0-1-2 15,0 0 2-15,0 1 0 0,0-1-4 16,0 1-1-16,0 0 3 0,0 0 0 0,0 1-2 16,0-2 1-16,0 0 0 0,0 2 0 15,0-1-2-15,0 0-1 0,0 2 2 16,0-1-3-16,0 1 2 15,0-1 2-15,0 3-4 0,0 0 4 0,0 1-1 16,0 2 1-16,0 0 0 0,0 1-1 16,0 1-1-16,0 1-1 0,0 3 2 15,0 1-1-15,0 3 0 0,0 2-1 16,0 4 2-16,2 1 0 0,1 2-1 15,-1 3 2-15,-2-1 0 0,4 0-1 0,-2-1-2 16,-2-3 1-16,2-3 1 0,0-3 2 16,0-6-2-16,2-4-1 0,-3-5 1 15,-1-5-1-15,2-2-1 0,-2 0 0 16,4 0 2-16,4-1 0 0,3-12 6 15,3-1 5-15,-3-4-11 0,2 5-5 16,-3 1 1-16,0 3-1 0,-3 3 4 16,1 2-6-16,1 0-2 0,3 2 4 15,-1 2 1-15,3 0 2 0,1 0-3 16,4 8 3-16,2-2 2 0,2 1 0 0,5-1-1 15,1-3 1-15,2-1 1 0,-1-2-1 16,1 0 1-16,-5-10 1 0,3-1-2 16,-6-2 5-16,-8 0-1 0,-3-1-3 15,-5-2 6-15,-7 1 1 0,0-2-3 16,0 1-2-16,-15 2 0 0,0 1 3 15,-6 6 3-15,-4 2 0 0,0 5 4 16,0 0 4-16,0 0-1 0,3 11-1 16,2 4-2-16,7 2-3 0,0 5-5 15,5 2-5-15,6 1 3 0,2 3-2 0,2-1 0 16,11-1 0-16,12 1-2 0,12-3 3 15,16-8 1-15,18-6-2 0,14-10-10 16,11 0-24-16,7-16-24 0,-2-11-70 16,-2-4-154-16</inkml:trace>
  <inkml:trace contextRef="#ctx0" brushRef="#br0" timeOffset="2192">2300 1077 7 0,'2'0'261'0,"-1"0"-173"0,-1 0-55 16,0 1 10-16,0 0 1 0,0 3-17 16,4 1-17-16,2 5 14 0,0 8 3 15,-1 5-8-15,1 8-3 0,2 8 1 16,-4 5 7-16,1 5-9 0,-5 2-6 15,2-1-2-15,-2-3 0 0,0-2 0 0,0-4-3 16,0-8 0-16,0-4-2 0,-4-8 1 16,-1-5 2-16,1-5 1 0,-2-2-2 15,-2-5 5-15,3-2-3 0,-5-2 1 16,-1 0 2-16,-3-9-3 0,5-7-6 15,-1-3 1-15,1-6-3 0,1-3 1 16,2-3 3-16,3-7-3 0,3-4-2 16,0-6 1-16,0-7-1 0,2-3-2 15,9-4 1-15,6 2-6 0,4 5 3 16,6 6-4-16,1 10 6 0,1 8-4 15,2 7 4-15,-3 6-2 0,1 7 3 0,-1 3 0 16,-3 4 1-16,0 3 1 0,-6 1 1 16,-7 0-2-16,-3 1 3 0,-1 5-4 15,-6 2-1-15,0 1 5 0,-2 3 1 16,0 2 0-16,-4 2 5 0,-11-1 0 15,-3 3 1-15,-1-1 6 0,-4 3-3 16,-1-1-2-16,-1 1 0 0,0-2 0 16,4-3-4-16,4-3-5 0,5-2 2 15,3-3-3-15,5-4 3 0,4-1-8 16,0 1-18-16,0 2-27 0,6-3-19 0,9-2-14 15,0-4-89-15,4-11-123 0</inkml:trace>
  <inkml:trace contextRef="#ctx0" brushRef="#br0" timeOffset="2824">2763 1088 133 0,'0'1'65'0,"0"1"-23"16,0-1 8-16,0-1-7 0,4 0-5 15,-2 0-12-15,4 0 2 0,3 0 14 0,1 0 1 16,5-6-5-16,4-4-5 15,0-3-4-15,2-2-6 0,-2-2-2 16,-3 1-2-16,-7-1-6 0,1-1 1 16,-5 2-3-16,-3-1-5 0,-2 0 0 0,0 2 2 15,0 4-4-15,-7 2-4 0,-5 4 4 16,-1 4-7-16,-2 1-2 0,-5 0-3 15,5 9 0-15,-6 8 4 0,2 5 2 16,0 5-1-16,2 1 1 0,5 3 1 16,5 0-2-16,7 0 1 0,0 0 0 0,7-2 1 15,13-4 0-15,4 0 1 0,7-6 1 16,3-7 1-16,2-6 0 15,1-6-4-15,1 0 5 0,2-10 0 16,-2-4-3-16,4-2 1 0,-4-1 0 0,-1 2 2 16,-7 2 0-16,-5 3 3 0,-6 3 0 15,-10 4-3-15,-7 2-2 0,-2 1 0 16,0 0 2-16,0 0 1 0,0 0-6 15,0 1-2-15,0 10-2 0,-7 2 5 16,-1 3 5-16,-1-3-4 0,3-5 0 16,6-4 0-16,-4-1-2 0,4-3 0 0,0 0 4 15,0 0 0-15,0 0 1 16,0-7 2-16,0-8-10 0,-2-5 2 15,2-3 1-15,0 0-1 0,6 0 1 16,1 2 1-16,3 2 0 0,0-1-1 0,1 5 1 16,2 2-1-16,1 2 0 0,1 2-4 15,4 2 4-15,0 4-1 0,4 1 2 16,2 2-4-16,7 0-3 0,1 0-26 15,5 2-13-15,2 2-31 0,-6-1-30 16,-1-2-233-16</inkml:trace>
  <inkml:trace contextRef="#ctx0" brushRef="#br0" timeOffset="3393">4038 941 6 0,'6'-2'159'16,"-4"-1"-51"-16,-2 1-45 0,0 0 11 15,1 1-16-15,-1 0 0 0,0 0-15 16,0-4-17-16,0 0-3 0,0 1 0 16,0 0-4-16,-1 1-1 0,-7 0-3 15,4 0-2-15,-4 2-1 0,1 1-4 0,-1 0 2 16,-3 0-2-16,-3 8-5 0,1 5-2 15,0 5-1-15,1 3 1 0,5 1-2 16,1 2 3-16,0 1-3 0,6-1 3 16,0-1-3-16,0 0 2 0,2-2 0 15,6-4-2-15,3 0 1 0,4-4-1 16,3-1 3-16,6-6-3 0,3-3-7 15,6-3-13-15,1-2-3 0,0-9-8 16,4-4-24-16,1-5-14 0,-7-3-13 16,-5-4-103-16,-8 0-85 15</inkml:trace>
  <inkml:trace contextRef="#ctx0" brushRef="#br0" timeOffset="3840">4416 375 20 0,'4'0'269'0,"-4"0"-195"16,0 0-48-16,0 0 16 0,0 0 7 16,0 0-16-16,0 4-18 0,0 10-15 0,1 8 33 15,1 6 2-15,-2 7-12 0,0 6-2 16,0 4 0-16,-3 6-3 0,-5 1-3 15,-4 0-5-15,1-1-1 0,1-2 0 16,-3-4-3-16,4-2 0 0,1-9-5 16,4-3 4-16,-2-9-3 0,4-5-2 0,2-7 0 15,0-4 0-15,0-2-1 16,0-4-4-16,2 1-5 0,16-1 7 15,4 0 0-15,5-12-5 0,4-3-5 16,-1-1 3-16,-5 0-5 0,0 4 2 0,-4 0 6 16,0 4 0-16,-6 1 3 0,-3 3-3 15,-5 3 3-15,-5 1 2 0,0 0 0 16,-2 0 4-16,0 0 4 0,0 2 2 15,0 7-3-15,0 5 17 0,0 2-2 16,0 2-11-16,-4 2 1 0,0-2-1 0,1 0-6 16,1 0-2-16,0-3-1 0,2 0-2 15,0-2-1-15,0 0 2 16,0-3-6-16,4 0-5 0,3-3-14 15,1-2 2-15,3-5-40 0,8 0-19 0,0-5-62 16,-3-7-189-16</inkml:trace>
  <inkml:trace contextRef="#ctx0" brushRef="#br0" timeOffset="4652">4946 934 20 0,'4'-7'191'0,"-4"1"-129"0,0 0-47 15,0 1 68-15,0-1-15 0,0 1-19 0,0 1-9 16,-4 1-11-16,0 0 2 0,-1 0-11 16,-1 2-1-16,2-1-1 0,-4 2-6 15,-1 0 0-15,-3 2-7 0,-3 5-4 16,-2 5 6-16,0 3 4 0,0 2-1 15,-1 4-1-15,-1 1 0 0,2 1-1 0,4 1-2 16,1-3 0-16,3-2-2 0,1 0-3 16,6-3-1-16,2-2-1 0,0 0 2 15,10-3 0-15,5-1 0 16,2-4-1-16,8-3 7 0,6-3-1 0,1-2-2 15,1-8-1-15,-3-3-4 0,-3-2-3 16,-4 1 0-16,-4-2 2 0,-4 0 1 16,-5 4-3-16,-7 2 2 0,-3 1 5 15,0 1 0-15,0 5 0 0,-3-2-3 16,-3 5 0-16,0 0 0 0,-2 0-3 0,-1 5-4 15,-1 4 4-15,1 4 1 0,1 1 0 16,4-2-4-16,3 3 4 0,1-3 0 16,0-1 1-16,0 0-2 0,3-2 1 15,9-1 0-15,-3-2 1 0,7-3 0 16,-1-2 1-16,2-1 2 0,4 0 1 15,0-5-3-15,0-6-1 0,0-1 4 16,-2-1-2-16,-4 0 0 0,-1-2 0 16,-5 1 3-16,1-2-1 0,-3 2-2 15,-1-1 2-15,-4-1 3 0,0 3-5 0,-2 2 3 16,0 0-1-16,0 4-1 0,0 4-1 15,0 1 0-15,0 2 0 0,0 0 0 16,0 0-2-16,0 0-1 0,0 0-4 16,0 0-1-16,0 8-2 0,0 6 2 15,0 4 12-15,0-1-3 0,-2-1 0 16,0 0-1-16,0-5-1 0,-2-2 1 15,4-3 0-15,0-3-3 0,0-2 1 16,0-1 1-16,0 0 0 0,0 0-1 16,0 0 1-16,0-10-1 0,0-1-8 0,4-7-5 15,2 1 3-15,2-1 5 0,3-2 1 16,0 1-2-16,5 1 5 0,-5 0 0 15,1 2 1-15,-3 5 0 0,-1 0 2 16,-1 5-1-16,-3 2-1 0,0 0 0 16,0 4-3-16,0-1 2 0,0 1 2 0,-1 0 0 15,5 0 1-15,0 5 2 16,1 0-1-16,1 2-1 0,3 2 4 15,-2-4-1-15,3 2 0 0,-3-1-4 16,1 1 0-16,-3-2 0 0,1 1-4 0,-4-2-11 16,1-2-31-16,-3 2-21 0,0-3-25 15,-4-1-92-15</inkml:trace>
  <inkml:trace contextRef="#ctx0" brushRef="#br0" timeOffset="4926">5589 1249 301 0,'4'1'323'0,"-2"0"-280"0,0-1-50 16,0 0 45-16,-2 0 16 0,0 0-33 15,2 0-19-15,-2 0 1 16,2 0 0-16,-1 0-11 0,7 0-27 15,7-4-46-15,1-11-33 0,-3 3-284 0</inkml:trace>
  <inkml:trace contextRef="#ctx0" brushRef="#br0" timeOffset="5593">5883 0 114 0,'-2'0'140'0,"-4"0"-94"0,1 0 7 16,-1 0-3-16,-2 0-7 0,-1 4-4 15,-1 2-10-15,1 2-9 0,3 4-3 16,2 5 4-16,-3 6-3 0,5 5-2 16,2 7-2-16,0 9-1 0,11 8-1 15,10 5-7-15,2 7 0 0,7 4-2 0,-1 7 0 16,5 11-1-16,5 1 0 0,3 6 0 15,1 2-2-15,1-5-4 0,-2 0 2 16,-3-3-3-16,-5-6 3 0,-4-8 1 16,-7-9 1-16,-7-9 1 0,-9-6-1 15,-7-9-1-15,-4-3 1 0,-13-7 2 16,-4-3 3-16,-6-5-1 0,1-3-1 15,-5-3 3-15,8-4-5 0,4-2 3 16,2-2-3-16,6-3 1 0,3-2 1 16,2-1-3-16,2-1-5 0,4-1-26 0,-1 0-36 15,-3-1-69-15,2-11-273 0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4.0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23 109 0,'0'0'94'0,"0"0"-49"16,-4 0 12-16,2 0 6 0,0 0-17 15,2 0-5-15,-2 0-12 0,0 0-4 16,0 0-4-16,2 0-6 0,-2 0 1 16,2 0-2-16,-2 0 5 0,2 0-4 0,0 0 0 15,0 0 4-15,0 0-2 16,0 0-5-16,0 0-1 0,0 0-16 15,2 0 25-15,10-3-21 0,5-4 3 16,4 2-13-16,8 1 19 0,-1 2-5 0,5 2-4 16,1 0 4-16,2 0 0 0,0 8-1 15,-3 4-2-15,-4 5 11 0,-7-1-15 16,-4 5 3-16,-9-2-1 0,-3 2 3 15,-6 2 4-15,-4 1 2 0,-13 3-4 16,-8 3 2-16,-5-1-1 0,-3 0-1 0,1-2-1 16,-5-1-3-16,3-4 0 0,2-1 1 15,-1-1 0-15,10-8-2 16,2 0 1-16,8-5 0 0,3-4-2 15,7 0 2-15,1-3 0 0,2 0 1 0,0 0-2 16,0 0-1-16,0 0-4 0,5-2-4 16,11-2 0-16,5-1 7 0,3 3 0 15,5 2 3-15,0 0 0 0,-1 0-1 16,7 0 3-16,3 0-1 0,0 1 0 15,0 1-1-15,-3 0 3 0,-7-2-1 0,-1 0-3 16,-2 0 1-16,-2 0-13 0,-1-5-31 16,-4-3-23-16,-3-2-56 0,-6-2-138 15</inkml:trace>
  <inkml:trace contextRef="#ctx0" brushRef="#br0" timeOffset="218">760 78 2 0</inkml:trace>
  <inkml:trace contextRef="#ctx0" brushRef="#br0" timeOffset="408">760 78 204 0,'-6'-4'70'15,"4"3"-3"-15,-4-2 6 0,6 1-16 16,-3 2-9-16,1-1-9 0,0 1-2 0,2 0-11 15,0 0-4-15,0-1-9 0,0 1-2 16,0 0-6-16,4 0-2 0,9 0-6 16,10-1 8-16,9-3 13 0,8-3-11 15,-1 1-5-15,-1 1 1 0,-2-1-1 16,0 2 0-16,2 0-3 0,-3-1 3 15,-3 3-2-15,-1 0-1 0,-12-2-2 16,-8 2-15-16,-3-1 14 0,-8 2-50 16,0 1 23-16,-8 0 4 0,-11 0-74 15,-6 0-37-15,-3 1 41 0,-3 7 33 0,-5-1-32 16</inkml:trace>
  <inkml:trace contextRef="#ctx0" brushRef="#br0" timeOffset="630">882 62 0 0,'-33'9'139'0,"5"1"-54"15,7-2-16-15,4 1 18 0,11 0-38 16,2-1-29-16,4 2 8 0,0 0 2 15,10 3-4-15,7 1-11 0,2-3-2 16,4 0-9-16,0 0-1 0,2 1-1 16,-3-1 0-16,3 1-3 0,-2 0 1 15,-8 1 3-15,-3-3-3 0,-6 2 1 16,-6-2 1-16,0 2 4 0,0-1 5 0,-8 2-2 15,-9 1 1-15,-4 0-1 0,0-1 1 16,-2-1-1-16,-2 0 1 0,4-1-7 16,-2-2-1-16,2 1-2 0,6-4-1 15,5-2-3-15,8-3-6 0,-1-1-15 16,3 0-22-16,3 0-27 0,9-3-34 0,7-8-87 15</inkml:trace>
  <inkml:trace contextRef="#ctx0" brushRef="#br0" timeOffset="970">1531 164 235 0,'0'-9'138'0,"-4"2"-85"0,-6 0 8 16,-7 0-20-16,0 2-8 0,-6 2-2 15,0 3-13-15,-2 0-5 0,2 0-7 0,4 6-1 16,-2 4-1-16,6 3 1 0,0 6-1 15,3 3-4-15,7 3-1 16,3 3 1-16,2 2 3 0,2 1-3 16,15 1-2-16,8 0 2 0,9-6 0 15,6-5 2-15,4-4 1 0,2-6-3 0,1-2 2 16,-6-7-2-16,-7-2-1 0,-6 0 1 15,-7-7 1-15,-3-4 5 0,-9-4-5 16,-5-2 5-16,-2-1 2 0,-2-2-4 16,0-1 1-16,-10 0-3 0,-1 0 3 15,-2-1-3-15,-5 2-4 0,5 2 2 0,2 0 0 16,3 7-2-16,2 3-2 0,4 5-6 15,2 3-11-15,0 0-23 16,0 4-52-16,12 9 30 0,1-4-54 16,6 0-111-16</inkml:trace>
  <inkml:trace contextRef="#ctx0" brushRef="#br0" timeOffset="1266">2099 229 4 0,'0'-8'83'0,"0"-1"147"0,-7 0-160 16,-7-2-16-16,-3 1-23 0,-4 2-11 0,-6 2 8 15,1 5-4-15,1 1-7 0,-2 1-7 16,4 11-5-16,0 2-3 0,10 4-3 15,5 2-2-15,6 3 0 16,2 3 3-16,8 1-2 0,9 1 2 0,8-3 1 16,4-5-3-16,5-4 1 0,2-3-1 15,1-5 3-15,5-7-4 0,-1-1-1 16,0 0 7-16,-3-11 0 0,-13-1 1 15,-6-3 7-15,-6-1 19 0,-5-3 8 16,-6-1-12-16,-1-3-14 0,-1-2-2 0,-3 3 5 16,-11-1-6-16,-3 0-6 0,-4 0 0 15,-2 3-2-15,-2 0-5 0,6 3 0 16,2 6-15-16,6 4-7 0,5 6-8 15,2 1-25-15,2 5-80 0,0 8-119 16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7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114 117 90 0,'-2'-6'238'16,"0"1"-176"-16,0 3-11 0,2 1 11 15,0-2-15-15,0 0-12 0,12-3-18 0,9-1-15 16,11 0 4-16,4 3 2 0,6 4 2 15,2 0-3-15,0 10 7 0,-6 8 3 16,-7 4-14-16,-6 6 0 0,-12 2-2 16,-7 5 0-16,-6 4-1 0,-2 3 4 15,-15 0 9-15,-14-2-11 0,-5 0-1 0,-6-5-4 16,-2-3 1-16,0-8 4 15,0-4 0-15,2-4-4 0,4-4 0 16,4-3 1-16,7-5 3 0,6-2-3 16,4-2 2-16,9 0 3 0,3 0 0 0,3-6-4 15,2-4 1-15,0-1-5 0,15-2-5 16,2 0 2-16,10 3-1 0,1 1 4 15,5 3 1-15,-1 4 0 0,3 2 2 16,-3 0 1-16,1 0 0 0,-1 1 0 16,-5 6 2-16,1 0 4 0,-7 0 0 0,-4 1-4 15,-3-3 1-15,-5 2-1 0,-1-2-2 16,-4 1-1-16,3 0-3 15,-5-2-9-15,2 0-21 0,0-1-28 16,-2-2-55-16,0-1-153 0</inkml:trace>
  <inkml:trace contextRef="#ctx0" brushRef="#br0" timeOffset="196">898 514 70 0,'4'0'552'0,"-2"0"-526"0,2 0 10 0,-4 0-15 16,0 0 3-16,0 0-10 0,2 0-14 16,-2 0-7-16,0 0-16 0,4 0-29 15,1 0-39-15,-3 0-90 0,4 0-201 16</inkml:trace>
  <inkml:trace contextRef="#ctx0" brushRef="#br0" timeOffset="831">1288 116 259 0,'0'0'57'16,"-4"0"-16"-16,0 0 20 0,0-4-7 15,0 3-9-15,0 1-17 0,3-1-2 16,-1 1-3-16,0 0-9 0,2 0 0 16,0 0-7-16,0-2 1 0,0 2 0 15,0-1-6-15,0 1-2 0,5 0-2 0,11 0-8 16,9 4 22-16,5-1-1 15,10-3-8-15,2 0 0 0,4 0-2 16,2 0 0-16,-3 0 0 0,-3 0 0 16,-11 0-2-16,-4 0-5 0,-8 0-14 0,-10-3-5 15,-5 2-12-15,-4-3-23 0,-2-1-4 16,-21 0-100-16,-2-1-85 0</inkml:trace>
  <inkml:trace contextRef="#ctx0" brushRef="#br0" timeOffset="1091">1265 124 26 0,'-21'9'170'0,"5"-3"-34"0,9-1-108 0,3 3-9 16,4 2 4-16,0 3 22 15,4 4-5-15,13 4-18 0,10 1-5 16,5 2-8-16,6 1-1 0,6-1 4 16,0 2-15-16,0-3 4 0,-4-1 2 0,0 3-1 15,-9-2 1-15,-3-2 6 0,-9 0-5 16,-5-4 1-16,-11-2-2 0,-3-3 4 15,-7-3 8-15,-8-1 2 0,-5-1 1 16,-10 0-3-16,-4 1-1 0,-8-3-1 16,0 2 1-16,-2-1-6 0,-2-3-3 0,4 1-3 15,6-1-2-15,7 0 1 0,12-2-1 16,7-1 0-16,10 0-6 15,0 0-21-15,0 0-17 0,0 0-23 16,16 0-49-16,5 0-58 0</inkml:trace>
  <inkml:trace contextRef="#ctx0" brushRef="#br0" timeOffset="1723">2047 20 0 0,'8'-6'156'0,"-1"0"-25"15,-5 0-85-15,2 4 22 0,-2 2-3 16,-2 0-6-16,0 0-18 0,0 9-24 16,0 12-21-16,0 15 34 0,0 10-5 15,-8 7-2-15,-5 2-5 0,-2 1-6 16,-1-2-1-16,1-5 4 0,4-5-14 15,1-6 2-15,2-8 0 0,5-5-5 16,3-8 3-16,-2-2 0 0,2-7-2 16,0-4 0-16,0-1 1 0,0-3-1 15,0 0-2-15,5 0-7 0,13-6 9 16,1-5-1-16,2-2-4 0,0 0-7 0,-4 4 6 15,0 2 4-15,-2 1-7 0,1 3-1 16,-7 2 6-16,3 1-2 0,-3 0 2 16,1 0 1-16,1 4 2 0,2 2 1 15,-3 3-3-15,3-2 0 0,1 3-5 16,1-3-4-16,0 2-5 0,2-3 3 15,-1-2-11-15,1 0-8 0,-4-1-12 16,1-1-21-16,-3-1-17 0,-5-1-69 16</inkml:trace>
  <inkml:trace contextRef="#ctx0" brushRef="#br0" timeOffset="1928">2032 344 113 0,'9'-5'373'0,"5"-1"-346"0,1-1 21 16,4 2-12-16,4 1-4 0,4 3-5 16,5 0-12-16,4 1-1 0,2 0-13 0,1 0-1 15,-5 2 2-15,-2 3-4 0,5 1-17 16,-9 0-28-16,-3-2-35 0,-12-1-115 15</inkml:trace>
  <inkml:trace contextRef="#ctx0" brushRef="#br0" timeOffset="2479">2667 321 442 0,'0'0'69'0,"0"0"-9"0,0 0-9 16,0 0 0-16,0 0-23 15,0 3-18-15,0 3-5 0,-2 4-2 0,-2 4 6 16,1 1-4-16,-1-5 0 15,2-1-3-15,2-3-3 0,0-3-2 16,2 1 3-16,9-1 0 0,6-2 2 0,8-1 3 16,6 0-2-16,5-9-1 0,-6-2-7 15,1 0 2-15,-8 1 2 0,0-2 1 16,-2 1-3-16,-2 0 3 0,-4 3 0 15,-3 2 0-15,-9 4-2 0,-1 1 2 16,-2 1 2-16,0 0 5 0,0 0-1 0,0 0-6 16,-2 1 1-16,-1 7-3 0,-3 4 3 15,-2 1-2-15,3-3 3 0,3 0-3 16,-2-5 1-16,4 2-5 15,0-3 2-15,2 1-3 0,7-3-1 0,8-1 2 16,6-1 5-16,8 0 0 0,1-6-8 16,3-2-6-16,-7-2 10 0,-1-1 1 15,-2 1 0-15,-2-2-1 0,0 2 3 16,-10 3 0-16,-5 5-5 0,-5 2 5 15,-3 0 9-15,0 0 12 0,0 0-9 0,0 0-6 16,0 2-4-16,0 9 2 0,-7 1-1 16,-1 5 2-16,4 2-1 0,0-1-3 15,4 4-4-15,0 1-3 0,4-1-16 16,8 1-10-16,3-3-25 0,6-4-45 15,0-3-122-15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26.0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49 305 0,'0'0'74'0,"0"0"-20"0,0 0 1 15,0 0 6-15,0 0-7 0,0 0-28 16,0 0-9-16,0 7-9 0,-4 6-8 16,-2 5 11-16,-1 2 6 0,-1 1-5 15,1 0-1-15,3-5 1 0,0-3-3 16,2-5-1-16,2-1-6 0,0-4-2 0,0-2 2 15,2 2-1-15,7-3 3 16,9 0 1-16,3-4 10 0,7-11-2 16,-1-5-12-16,0 0 1 0,-3 0 1 15,-1-2 0-15,0 3-3 0,-2-2-1 0,0 4 2 16,-7 7 0-16,-7 4-4 0,-1 3 2 15,-6 3 1-15,0 0-2 0,0 0-4 16,0 0 2-16,0 5-4 0,0 6 5 16,0 3 7-16,0 0 1 0,0 0-1 15,0-1 0-15,0-1-4 0,0-3-1 0,2-1 0 16,2 0-1-16,0-2-3 0,7-1-1 15,4-5 6-15,6 0 1 16,6-3-3-16,3-11-5 0,1-1 2 16,0 1 4-16,-9 3-7 0,-6 3 4 0,-3 3 4 15,-5 3 1-15,-5-1-3 0,1 3 1 16,-2 0 1-16,-2 0 0 0,0 0 0 15,0 0-1-15,0 7-2 0,0 2 1 16,0 2 9-16,-6 4 0 0,3-3-2 16,1 4-2-16,0-2-3 0,2 0-1 0,0-1-3 15,9-1-10-15,7-4-1 0,8-3-21 16,5-4-9-16,5-1-41 0,3-4-109 15,-1-7-158-15</inkml:trace>
  <inkml:trace contextRef="#ctx0" brushRef="#br0" timeOffset="245">1080 0 84 0,'0'4'335'16,"0"-4"-288"-16,0 0-35 0,2 1-8 15,4 1 13-15,5 3 5 0,10-2 4 16,2-1-12-16,2 0-6 0,5 0-7 15,-3 0-13-15,0 3-61 0,-8-3-85 16,-8-2-159-16</inkml:trace>
  <inkml:trace contextRef="#ctx0" brushRef="#br0" timeOffset="395">1070 174 439 0,'0'2'84'16,"0"0"-86"-16,0 1 14 0,8 0 0 15,7 2 20-15,12 0 0 0,9-3-20 16,8 0-3-16,13-2-9 0,18 0-32 15,9 0-25-15,17-5-65 0,4-10-287 0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2.3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0 185 0,'-10'0'57'16,"1"0"6"-16,-1 0-7 0,0 0 12 0,3 0-17 15,-1 0-17-15,1 0-3 0,3 0-6 16,0 0 3-16,2 0-4 0,2 0-6 16,0 0 2-16,0 1-1 0,0-1-5 15,0 0-7-15,0 0 1 0,0 0 0 16,0 1-4-16,6 2-7 0,9 0-3 15,10 2 22-15,7-1 0 0,3 2-14 16,1-1-1-16,-2 2 1 0,-1 1-2 16,-3 2 1-16,-3 0-1 0,-6 0 0 15,-12 2 0-15,-3-2-1 0,-6 2 1 0,-6 3 5 16,-15 1-2-16,-5 2-3 0,-7-2 0 15,1 3 4-15,-2-2-4 0,-3-1 0 16,1 1 0-16,2-2 2 0,9-4-3 16,8-3 2-16,9-3-1 15,6 0 0-15,2-1-5 0,4 2 1 0,11 1 2 16,8-1 2-16,8-1 1 0,1 1-2 15,1-1-2-15,-1 1 0 0,-2-1-4 16,-1 3 5-16,-4-1-3 0,-6 1-2 16,-4 3 7-16,-9 0-3 0,-6 1-3 15,0 1 7-15,-11 3 0 0,-7 2-1 0,-5 0 0 16,-1 3 2-16,-7-2 0 0,1-1 1 15,-1-1-4-15,1 1 4 0,1-2-1 16,4 0-1-16,6-5-1 0,8-5 2 16,3-1-2-16,6-2-2 0,2-2-1 15,0-1-6-15,13 0-19 0,12-5-8 16,6-10-23-16,5-4-52 0,2-8-93 15,4 2-75-15</inkml:trace>
  <inkml:trace contextRef="#ctx0" brushRef="#br0" timeOffset="320">622 244 73 0,'14'-17'247'0,"-7"1"-153"0,-5 4-35 15,-2 0 4-15,0 0-9 0,-8 2-14 16,-7 4-13-16,0 3-6 0,-2 3-4 16,-4 0-7-16,0 6-3 0,2 7 1 15,2 4-4-15,-1 4 2 0,5 3-4 16,3 3-1-16,5 0 1 0,3 0-1 15,2-2-1-15,6-2-1 0,7-4-1 16,4-2 2-16,4-6-4 0,6-4-1 0,-1-4 3 16,5-3 2-16,0 0 0 0,-5-11-4 15,1-3 4-15,-4-4 1 0,-2 0 0 16,-8-1-1-16,-1-1 1 0,-9-1 2 15,-3 3-1-15,0 0 1 0,0-2 1 16,-11 5-1-16,-2-2 2 0,-6 7-3 0,3 0-1 16,-1 5-1-16,2 4-1 15,5 1 0-15,5 1-3 0,3 11-2 16,2 2-10-16,0 1-20 0,9 1-17 15,7-1-42-15,1-7-88 0,6-1-166 0</inkml:trace>
  <inkml:trace contextRef="#ctx0" brushRef="#br0" timeOffset="616">1027 239 214 0,'4'-12'180'0,"-4"3"-101"0,0 0 4 15,-6 1-31-15,-8 1-12 0,-5 5-10 0,-2 2-10 16,-2 0-5-16,-3 7-6 0,-3 7-7 16,4 5-3-16,6 5 4 15,6 2-3-15,5 2-2 0,6 2 0 16,2-2 2-16,8-1 2 0,11 0-9 15,4-5-3-15,4-4 1 0,1-5 4 0,-1-9 2 16,-2-4 1-16,-2 0 2 0,-4-4 1 16,-4-10-1-16,0-3 2 0,-3-1 1 15,-5 0 0-15,-1-2 6 0,-6 1 1 16,0 2 0-16,0-2-1 0,-4 0-1 15,-3 2-3-15,1 0-5 0,2 5 0 0,-2 3 0 16,5 4 2-16,1 5-4 0,0 0-16 16,0 0-17-16,9 10 10 15,2 1-18-15,5 0-43 0,3 4-63 16,11-5-41-16,10 0 79 0,4-1 131 0</inkml:trace>
  <inkml:trace contextRef="#ctx0" brushRef="#br0" timeOffset="909">1384 337 76 0,'32'0'134'0,"-9"-7"-55"0,-6 0-7 16,-9-3 18-16,-1 3 4 0,-7-2-28 15,0-3-22-15,0 2-17 0,-2 1-5 16,-11-1 3-16,0 2-5 0,-6 5-8 0,0 3-5 15,-2 0-6-15,0 4 1 0,1 9-3 16,5 7 0-16,2 3-3 0,5 5 2 16,6 1 0-16,2-1 0 15,8 2-1-15,9-6 2 0,6 1-2 0,2-1 0 16,11-3-1-16,10-4 3 0,9-5 3 15,4-7-2-15,-1-5 1 0,-11-2 1 16,-12-7-2-16,-7-7 1 0,-11-1 4 16,-1-2 2-16,-7-2 0 0,-3-3 4 15,-6 1 3-15,0-2 3 0,-8-1-6 0,-5 2-4 16,-4 1 0-16,-4 1-6 0,-4 4 1 15,2 3-4-15,2 2 2 0,-2 7 1 16,6 4-6-16,-2 2-9 0,4 2-4 16,1 12-9-16,9 6-13 0,3 2-27 15,2-2-61-15,0-1-205 0</inkml:trace>
  <inkml:trace contextRef="#ctx0" brushRef="#br0" timeOffset="1792">2275 378 89 0,'3'-6'206'0,"3"0"-166"15,-2 1 12-15,0 0 16 0,0 2-3 16,-4 0-19-16,0-1-15 0,0 1-5 15,-2-2-2-15,-6 1 0 0,-3 2-16 0,-5 0-3 16,-1 2-4-16,-6 2-1 0,-2 11 2 16,1 7-2-16,-3 3 2 0,2 4 3 15,6-2-2-15,8-3-1 0,7 0-3 16,4-2-3-16,0 0 3 0,11-1-3 15,5-1 1-15,3-7 4 0,5-4 1 0,3-5 0 16,2-2 0-16,-3-1-1 0,-1-10-1 16,-4-3-1-16,-4 1 1 15,-3-2 2-15,-5 2 0 0,-1 0 2 16,-6 0-1-16,0 7 1 0,-2-2-1 0,0 4 3 15,0 1-2-15,0 3-1 0,0 0 1 16,0 0-6-16,0 0-3 0,0 11-5 16,0 9-1-16,-4 6 9 0,-2 8 2 15,4 4-1-15,2 3 0 0,0 4-11 16,0 2-11-16,4-1-6 0,4-1 6 0,-1-6 14 15,3 0 7-15,-4-7 2 0,1-6 2 16,-5-2 0-16,0-4-1 0,-2-5 3 16,0-1 4-16,-6-4 5 15,-5-2 6-15,-2 0-6 0,-5-3 4 0,-3-2 5 16,4-3-4-16,-6 0 0 0,4 0 1 15,-2 0-4-15,0-2-10 0,-2-3 2 16,0-1-3-16,1 0-4 0,-1 1-1 16,0-1 2-16,0 3-1 0,6 1-7 15,1 2-10-15,9 0-2 0,1 0-13 16,4 0-23-16,2 5-53 0,0-3-76 0,8 1-179 15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5.0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126 0 254 0,'-2'1'216'0,"0"-1"-140"0,2 0-11 16,0 0-21-16,0 0-1 0,0 2-17 15,0-2-15-15,4 0-14 0,3 2-6 0,5 1-3 16,5-3 21-16,2 5-8 0,0-3-2 16,-4 4-5-16,-3 0-15 15,-5-1-22-15,-1 3-30 0,-6-1-39 16,-2-1-153-16</inkml:trace>
  <inkml:trace contextRef="#ctx0" brushRef="#br0" timeOffset="143">0 189 117 0,'0'3'369'0,"5"-2"-344"0,1 3-15 0,4 0 25 15,5 6 7-15,6-2-10 0,9 2-13 16,9-1-8-16,8-1-11 0,5-2 1 16,7 1-24-16,6-3-21 15,-2-4-77-15,-8 0-291 0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46.0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5 112 0,'-17'0'262'0,"2"0"-204"0,5-3 5 16,10 2 0-16,0 0-14 0,0 1-15 15,0 0-18-15,6 0-15 0,5 0-15 16,14 2 2-16,11 8 19 0,6-1-1 0,4 4-4 16,2-1-1-16,-2 3 0 0,-2 3-1 15,-3-1-2-15,-8 0 2 0,-10-2 0 16,-12-1 2-16,-5 0-3 0,-6 1 1 15,-8 2 12-15,-9 2-5 0,-8-1 0 16,-3 1 0-16,-5-3-2 0,3-2-2 0,-1-3 1 16,5-2-3-16,5-3 0 15,5-1-1-15,9-1-1 0,5-4 1 16,2 3-4-16,0 1-9 0,4 3 0 15,9 4 14-15,4 2 1 0,10-2 1 0,1 1-2 16,5-2 2-16,-1 1-5 0,1 0-1 16,-1 0-2-16,-3 2 2 0,-2-1 2 15,-8-2-3-15,-10-4 2 0,-3 0 2 16,-6-3-5-16,0 3 3 0,-6 2 0 15,-9 3 11-15,-2 0-2 0,-8 1-1 0,-2-3 0 16,-1-1 6-16,-3-1-6 0,2 0-2 16,1-1-2-16,3-1 5 15,4-1-3-15,2-1-2 0,6 0 1 16,5-3 1-16,0 0-4 0,6 0 0 0,0 0-1 15,2 0-7-15,0 0-14 0,0-2-21 16,4-6-49-16,6-4-112 0</inkml:trace>
  <inkml:trace contextRef="#ctx0" brushRef="#br0" timeOffset="646">821 22 111 0,'3'-4'89'0,"-3"2"-61"16,2-2 18-16,0 2-1 0,0-2 10 15,0 3-3-15,0 1-8 0,-2 0 5 16,0 0 0-16,0 0-9 0,0 0-10 16,2 0-1-16,-2 0-11 0,0 0-4 15,0 7-5-15,0 11-13 0,0 13-7 16,0 11 34-16,-6 9-12 0,-7 2-3 15,-1 0 0-15,-1-1-1 0,-2-7 2 16,2 0 9-16,3-10-13 0,5-6 3 16,1-6-9-16,6-8-1 0,0-6 2 0,0-3-1 15,0-1-2-15,0-5 0 0,13 0-1 16,8 0 9-16,6-9-3 0,-2-5-11 15,-2-2-1-15,-2 1-5 0,-2 0 9 16,-2 2-2-16,4 3 2 0,-4 5-3 16,-5-1 1-16,-1 6 6 0,-5 0-4 15,3 0 1-15,1 0 3 0,-1 3-1 16,3 5 2-16,1 1 1 0,2 1-6 15,-1 0-2-15,-1-1-6 0,2-2-1 16,3 2-7-16,1-2-11 0,-2-2-17 0,2-1 19 16,-6-4-122-16,1 0-20 0,-5 0-15 15</inkml:trace>
  <inkml:trace contextRef="#ctx0" brushRef="#br0" timeOffset="891">826 232 495 0,'16'-4'41'16,"3"-5"-18"-16,7 2 21 0,5 2-14 15,3-3 4-15,6 3-17 0,2 0-8 16,2 4-5-16,-2 1-3 0,-7 0 0 0,-7 0-5 16,-1 3-18-16,-8 4-22 15,-2-3-24-15,-5-1-80 0,-7 0-192 16</inkml:trace>
  <inkml:trace contextRef="#ctx0" brushRef="#br0" timeOffset="2314">1628 279 159 0,'0'0'81'0,"0"0"-26"15,0 0-16-15,0 0 23 0,0 0 1 0,2 0-17 16,-2-3-8-16,0 0-22 0,0-1 2 16,0-3 6-16,-2 0-3 0,-2-1-5 15,-6 1 0-15,-1 1-3 0,-4 1-5 16,-8 4-7-16,-2 1-1 0,-2 0 0 15,-3 1 0-15,-3 11 2 0,5 4 0 0,-1 5 0 16,6 0-4-16,8 1 0 0,3-2-3 16,11 3 5-16,1-2-7 15,7-2 5-15,14-2 2 0,6-2 2 16,5-3-2-16,6-6-4 0,3-4 2 15,-3-2-4-15,-4 0 1 0,-2-3 3 0,-7-6 4 16,-2-1 1-16,-4-3-1 0,-3 1 1 16,-7 0 1-16,-3 0 2 0,-2 1 3 15,-4 0 5-15,0 1-1 0,0 1 0 16,-6 2-6-16,4 4 3 0,-2 0-2 15,2 3-3-15,0 0-6 0,2 0-6 0,-7 5-8 16,-5 12 2-16,-1 6 11 0,-2 5-4 16,3-1-3-16,1 8-18 15,5 1-6-15,4 3-5 0,0-1 26 16,2-1 13-16,0 4-8 0,6 3 2 0,5-1 4 15,5 3 14-15,-7-6-10 0,-1-4-4 16,-1-1 4-16,-7-6 0 0,0-4 0 16,0-5 0-16,0-4 7 0,-7-2 4 15,-7-1 7-15,1-7-3 0,-4 2 1 16,-2-3 0-16,-2-3 2 0,-2-1-5 0,-4-1-3 15,2 0-1-15,-5 0 1 0,1 0-11 16,1-4 2-16,-5-1-3 0,3-2 1 16,5 5-3-16,2 0 2 15,6 2-1-15,3 0-3 0,5 0-18 0,3 4-18 16,-1 6-24-16,-3 0-47 0,2 0-208 15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3.0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6 129 0,'-1'0'231'0,"-3"0"-162"0,4 0 6 0,0-1 1 16,0 1-18-16,0-2-9 0,0 1-24 16,0 0-14-16,0 1-7 0,7 0-5 15,18 0-5-15,6 0 16 0,7 0-1 16,-4 0-12-16,-3 0 2 0,-6 7 0 15,1 1 1-15,-1 1-12 0,0 2-24 0,-8 1-13 16,-7 0-25-16,-7-1-24 0,-3-4-123 16</inkml:trace>
  <inkml:trace contextRef="#ctx0" brushRef="#br0" timeOffset="143">6 189 64 0,'-4'3'363'16,"2"-3"-323"-16,2 2-25 0,0-1-6 15,0 3 0-15,14 4 5 0,7-1 49 16,11 3-39-16,8-3-3 0,8-4-8 15,1 0-13-15,1 0-25 0,3 0-26 0,-3-3-35 16,-4 0-255-16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1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36 64 0,'2'0'220'0,"0"0"-156"0,-2 0-16 0,2 0 11 16,-2 0 0-16,0 0-12 0,0-1-18 15,0 0-8-15,2 0 0 0,-2 1-6 16,0 0-2-16,1 0 7 0,-1 0-1 16,0 0-2-16,0 0-7 0,0 0-1 15,0 0-2-15,0 0-4 0,0 2-2 0,4 7-4 16,-2 5 3-16,0 6 14 15,0 2-2-15,-2-1-8 0,0 3-2 16,0 0 3-16,0 2-5 0,0-1 1 16,0-3 14-16,0 3-19 0,-2-5 1 0,0 0 3 15,-2-6 1-15,4-3 1 0,0-2-5 16,0-3 1-16,0-2 2 0,0 0-17 15,10-3-17-15,5 0-2 0,2-1-6 16,4-5-24-16,4-8-68 0,0-7-169 16</inkml:trace>
  <inkml:trace contextRef="#ctx0" brushRef="#br0" timeOffset="364">542 44 268 0,'0'-6'121'0,"0"-2"-79"0,-4 1 18 16,-4 0-5-16,1 1-15 0,-3 3-5 15,1-1-8-15,-5 2-9 0,-3 2-10 16,-2 0-4-16,-6 2-2 0,2 11 0 0,-1 5 2 16,-1 5-2-16,2 4 0 0,4 5-4 15,4 4-1-15,5 4 4 0,8 0-4 16,2-1 11-16,6-2-13 15,11-4-1-15,6-3 5 0,4-4-5 16,7-7 5-16,6-5 0 0,0-6-8 0,-4-6 3 16,2-2 3-16,-9 0 4 0,-2-11-1 15,-4-5 1-15,-2-3 5 0,-6-4-1 16,-4 1 1-16,-3-1-2 0,-4-3 5 15,-2 2 3-15,-2-3-3 0,0-2 2 0,-6-3-2 16,-3 1-4-16,-1 3-17 0,-1 2 16 16,3 9 2-16,0 7-1 0,4 2-3 15,4 8-5-15,0 0-13 0,0 4-33 16,0 15-23-16,8 6 28 15,2-2-64-15,1-2-164 0</inkml:trace>
  <inkml:trace contextRef="#ctx0" brushRef="#br0" timeOffset="692">1196 176 304 0,'-11'-11'125'0,"-4"-3"-68"16,-3 2 5-16,3 3-18 0,-2 2-9 15,2 4-8-15,5 2-10 0,-3 1-12 16,3 6-6-16,-1 9-3 0,-1 7 0 15,7 3-1-15,5 5 0 0,0 1 11 16,5-4-13-16,11 0 3 0,1-6 3 16,8-3-2-16,1-4 3 0,3-2 2 15,2-5-2-15,-1-4-3 0,-1-3 2 16,-1 0 4-16,-3-1-1 0,-4-10 2 0,-6-2 2 15,-3-1 2-15,-3-5-1 0,-5 0 1 16,-2-3 2-16,-2-1 1 0,0-2 1 16,-2-2-5-16,-5 0-7 0,-5-1-13 15,1 3 22-15,-3 3-8 0,7 8-8 16,1 5-2-16,2 7-7 0,2 2-13 15,0 5-47-15,0 12-52 0,-1 1-10 16,3-1-117-16</inkml:trace>
  <inkml:trace contextRef="#ctx0" brushRef="#br0" timeOffset="1016">1847 142 229 0,'0'-13'219'0,"-2"-3"-176"0,-7 1 10 15,-3 1 7-15,-1 1-15 0,-3 3-19 0,-1 4-8 16,-6 3-11-16,-5 3-3 15,-1 0-4-15,1 10 0 0,7 7 0 16,1 5 1-16,5 6-5 0,6 5 2 16,1 2 0-16,6-1 2 0,2 0 5 15,8-4-11-15,9-2 3 0,8-3 3 0,3-5 0 16,7-4-3-16,3-6 6 0,2-5-3 15,6-5-2-15,5 0 2 0,1-12 2 16,-6-4 4-16,-8-3-7 0,-13-1 6 16,-4-2 4-16,-10-2 0 0,-5-3-3 15,-6 0 3-15,0 2 1 0,-17-1 0 0,-8 5-7 16,-4 2-19-16,-3 1 22 15,-1 5-7-15,8 1-19 0,3 3-13 16,6 6-2-16,7 3-50 0,-1 5-106 16,4 8-180-16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5:54.2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58 0,'0'0'156'16,"0"0"-108"-16,0 0-15 0,0 0 2 0,0 0 6 15,0 0-6-15,2 0-12 0,-2 0 0 16,2 0 12-16,-2 0 3 0,0 0-5 15,0 0 3-15,0 0-8 0,0 0-2 16,0 0-7-16,0 0-3 0,0 0-4 16,0 0-3-16,0 0-2 0,2 0-6 0,-2 0 2 15,0 0-1-15,0 0-2 0,0 0 1 16,0 0 0-16,0 0-1 15,0 0-2-15,0 0 2 0,0 0 0 16,0 0 0-16,0 0-1 0,0 0 0 0,0 0 1 16,0 1 1-16,0-1-1 0,0 0 1 15,0 0 0-15,0 0 1 0,0 0-2 16,0 0-1-16,0 0 0 0,0 0 0 15,0 0 0-15,0 0-1 0,0 0 1 16,0 0 1-16,0 0-1 0,0 1-1 0,0 0 2 16,0 2 0-16,0 7-8 0,0 6-8 15,0 8 20-15,0 7-1 16,0 6-2-16,0 3-1 0,0 4 2 15,0 5 0-15,0 1-3 0,-2 1 2 0,-2-1-2 16,2-6 21-16,-2-9-2 0,4-8-20 16,-2-7 2-16,0-7 2 0,2-4-4 15,0-7 0-15,0-1 1 0,0-1-2 16,8 0-1-16,2 0 5 0,7-8 11 15,4-5-2-15,0-3-11 0,-2 0-1 0,-6-1 0 16,1 1 2-16,-1 2-2 0,-2 2-2 16,-1 5 0-16,-2 4 1 0,-7 3-4 15,5 0-2-15,0 0 3 16,3 7 4-16,3 2 0 0,1 3 0 0,3 2 1 15,-1-1 0-15,2 0-12 0,0 0 1 16,4-2-3-16,4-1-14 0,0-4 17 16,1-1-2-16,-1-4-33 0,0-1-7 15,-4 0-2-15,-2 0-56 0,-2-10-120 16</inkml:trace>
  <inkml:trace contextRef="#ctx0" brushRef="#br0" timeOffset="347">98 357 377 0,'0'0'57'0,"0"0"9"0,0-8 6 16,2-1-25-16,13-6-25 0,8-2-17 16,11-5-4-16,10-2 5 0,4 1 1 15,3 0-5-15,-3 0 0 0,0 3 0 0,-1 0-3 16,-5 4 2-16,-5 3-19 0,-5 5-34 15,-9 3-40-15,-6-2-71 0,-2-2-178 16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5.6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0 157 36 0,'61'3'-7'0,"10"-1"7"0,11 1 6 0,14-2 60 16,14-1-28-16,18 0-32 15,11 0 5-15,10 0 17 0,15-5 4 16,8-1-10-16,19-1-5 0,17-2-4 0,19 2 5 16,17-1-6-16,8 1-1 0,13 2-9 15,12-2 1-15,11 2 1 0,19-1-2 16,10 2 4-16,2 0-2 0,7 1 1 15,8 1 15-15,9-1-15 0,1-2-1 16,-1 0 0-16,6 0-1 0,1 0-2 0,8-1-1 16,-1 3 2-16,-2-1-1 0,-2-2-2 15,-4 0-2-15,0 0 0 0,-5-1-2 16,-8 3 1-16,-6 0-10 15,2 0 3-15,-12 2 2 0,-12-1-1 0,-15 1 4 16,-14 1-4-16,-10 1-13 0,-13 0-34 16,-22 0-71-16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7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51 0 0,'0'3'6'0,"0"-3"4"0,0 0 158 15,-2 0-99-15,2 0-24 0,0 0 11 16,0 0-9-16,0 0-6 0,2 0-2 0,10-6-10 16,3-1-2-16,4-2-6 0,8 2 1 15,0-1 0-15,3 1-2 0,4 2-4 16,1 0 2-16,-1 5-2 0,-1 0-5 15,-5 2 0-15,-5 11-4 0,-6 6-3 16,-7 3-1-16,-4 5 0 0,-6 6-3 16,0 4 4-16,-10 3-2 0,-11-1-2 15,-6 2 3-15,-1-2-2 0,-5-1-1 16,-3-2-1-16,0-1 2 0,-4 1 0 15,0-7-1-15,1 1-1 0,3-5 3 0,8-8-3 16,5-6 3-16,9-4-3 0,7-4 1 16,1-3-3-16,6 0 0 0,0-1-1 15,4-11-5-15,9-3 3 0,4-2 4 16,8 1-1-16,-2-1 3 0,2 2-4 15,3 8 1-15,1-2 3 0,3 5 0 0,5 0 0 16,-1-1-1-16,0 2 0 16,-3 2 2-16,-3-1 0 0,-3 2-2 15,-2 0-1-15,0-2 2 0,1-2-9 16,1 0-11-16,0-1-14 0,-3-2-22 0,-1 0-36 15,-4-3-67-15,1-4-145 0</inkml:trace>
  <inkml:trace contextRef="#ctx0" brushRef="#br0" timeOffset="636">784 48 0 0,'-4'0'7'0,"-3"0"2"16,-1 0 8-16,0 0 120 16,1 0-94-16,-1 0 4 0,1 0 13 15,3 0 1-15,-2 0-10 0,2 0-3 0,4 0-3 16,0 0-4-16,0 0-13 0,6 0-15 15,9 0 3-15,6 0 7 0,4-4-8 16,7 1-6-16,1-1-4 0,7 1 1 16,4-2-3-16,4 1-1 0,1-2-1 15,-5 1 0-15,-4 0-1 0,-7 2-3 0,-11 1 1 16,-8 1-9-16,-8 1-7 0,-6 0-9 15,-6 0 11-15,-11 0-9 0,-10 5-25 16,-4 3-13-16,-3 2 24 16,-2 1 7-16,-6 0-37 0,0 0-6 0,0 1 20 15,2 1 48-15,5-1 9 0,11-1 10 16,6-2 24-16,13 1-7 0,5 1-16 15,0 0-6-15,11 1 0 0,8 1 17 16,2-1-2-16,6-1-11 0,3 4-4 16,3-2 8-16,-1 0-2 0,-1 0-8 0,-2 0 4 15,-8 0 2-15,-2 0 7 0,-4 0 7 16,-6 1 27-16,-7-2-27 0,-2 4-19 15,-4-2 8-15,-11 0 9 0,-8 3-9 16,0-1-1-16,-5-1 1 0,-3 1-3 16,1-2-4-16,-1 2-3 0,1-5 0 15,11-2-4-15,1-4 2 0,9-1-2 16,3-3-2-16,2-1 1 0,4 0-12 15,0 0-9-15,10-1-19 0,9-9-17 16,4-2-46-16,4-3-89 0</inkml:trace>
  <inkml:trace contextRef="#ctx0" brushRef="#br0" timeOffset="1000">1488 164 23 0,'-4'-4'-1'15,"-7"2"180"-15,0 0-127 0,-3 0-2 16,-1 1 3-16,3 1-5 0,1 0-9 15,2 0-9-15,-1 0-11 0,-1 3-1 16,-1 5 1-16,-3 4-2 0,1 3 1 0,1 3-8 16,2 1 3-16,1 3-2 0,6 1-10 15,4 0 0-15,0 1 1 0,6-1-1 16,13-4-2-16,8-1 1 0,5-2 1 15,4-5 1-15,8-5-2 0,-4-5-2 16,4-1 0-16,-5 0 1 0,-3-10 0 16,-4-5-1-16,-5 0 3 0,-6-2 0 15,-6-2 0-15,-7-1 1 0,-4 1 2 16,-2-2 1-16,-2 0 0 0,-4 3 2 15,-8-2 5-15,-3 2-6 0,0-5-6 0,-1-1 2 16,3 2-1-16,2 3-1 0,3 3-1 16,0 6-1-16,8 6 0 0,0 4-9 15,0 0-27-15,8 3-14 0,3 7-31 16,3-1-63-16,-3-1-135 0</inkml:trace>
  <inkml:trace contextRef="#ctx0" brushRef="#br0" timeOffset="1320">2057 142 219 0,'-2'-8'152'16,"-9"1"-116"-16,-5 3 19 0,-1 1-14 16,-6 3 1-16,4 0-12 0,0 1-7 15,2 9-6-15,2 5-11 0,3 1 1 16,5 5-3-16,1 1-2 0,6 1-1 0,0 0-1 15,7 1 1-15,11-2 0 0,5-3-2 16,1-3 2-16,7-3-1 16,5-5 0-16,6-5 1 0,4-3 0 15,0 0-1-15,-2-5 0 0,-10-4 1 0,-4-6-2 16,-7 0 3-16,-6-1 0 0,-9 0 0 15,-8 1 2-15,0 0 1 0,-8-1 6 16,-9 0-6-16,-6 2-1 0,-5 0-4 16,-3 2-1-16,-1 1 0 0,-1 0 1 15,3 5-3-15,5 1-13 0,8 4-9 0,7 1-3 16,10 0-49-16,0 3-98 0,0 3-173 15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7:59.7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271 444 1 0,'6'-1'8'0,"-4"-2"-1"0,-2-2 160 16,0 1-101-16,0-3-9 0,0 1 8 15,-4 0-15-15,-1 1-5 0,-5-3-5 16,-1 4-10-16,-3 1 2 0,-3 0-6 16,0 3-6-16,-4 0 0 0,-2 0 4 15,0 3-4-15,-2 7 0 0,0 2-1 16,1 5 0-16,5 4-4 0,1 3-2 15,5 6-1-15,7 1-2 0,4-1-6 0,2 1-2 16,8-3 0-16,7-2-1 0,8-5 1 16,4-3-2-16,3-5 1 0,5-7 0 15,1-1-8-15,4-5-9 0,-2 0-1 16,-3-10-6-16,-1-3-8 0,-7-5-9 15,-3-3-23-15,-4-3-20 0,-7-1-22 0,0-3-11 16,-5-3-45-16,-6-3 24 16</inkml:trace>
  <inkml:trace contextRef="#ctx0" brushRef="#br0" timeOffset="378">474 16 35 0,'3'-8'202'16,"-3"2"-157"-16,2 4-16 0,0 2 15 16,0 0 3-16,2 0 3 0,4 7-5 15,-5 5-9-15,7 3-12 0,-4 4-9 16,1 2 3-16,1 5 0 0,-4 4-3 15,3 2-4-15,-3 5 3 0,-2 1-2 0,-2 3 0 16,0 2 3-16,0 0 1 16,-4 0-3-16,-5-3-5 0,-1-2-3 15,1-3 5-15,3-5-1 0,0-9-3 16,4-4-5-16,2-7-1 0,0-3 1 0,0-4-1 15,4-3-1-15,6 0-1 0,3-3-1 16,6-11-8-16,0-1-6 0,2-4-6 16,-2-1-3-16,-1-1 2 0,-1-1-3 15,-4 3-5-15,2 3 4 0,1 4 3 16,-7 4 11-16,-1 4 4 0,-6 4 2 0,0 0 3 15,-2 2 2-15,0 9 15 16,0 5-1-16,0-1-6 0,0 4 1 16,0-1 2-16,0-1-5 0,7-2-2 15,3-2-2-15,3-6-2 0,4 0-10 0,2-3 9 16,6-4-9-16,2 0-37 0,1 0-21 15,1-3-5-15,0-6-30 0,-1-3-11 16,-3 0 37-16</inkml:trace>
  <inkml:trace contextRef="#ctx0" brushRef="#br0" timeOffset="1514">1071 472 2 0,'0'-6'105'16,"0"1"-10"-16,-4-2-50 0,-2 3 0 15,1-1-6-15,-1 2 12 16,0 0-8-16,2 1-8 0,-1-1-10 16,-3 1 1-16,2 2-5 0,-1 0 4 0,-3 0-5 15,1 0 1-15,-1 2-2 0,-1 6-1 16,-1 2-1-16,-1 2-2 0,-2 2-3 15,1 2-1-15,1-1-2 0,1 0 2 16,3 2-4-16,5-2 0 0,2-2-5 16,2-3 0-16,4-1-1 0,11-5 0 0,4-2-2 15,2-2 2-15,6 0 1 0,2-6-1 16,-1-5-6-16,-1 0-1 0,0-2-3 15,-3 0 2-15,-4 1 1 16,-3 0-6-16,-6 1-4 0,-7 4 5 0,-2 0-1 16,-2 4 6-16,0 2-3 0,-10 1 2 15,-3 0-3-15,0 5 3 0,-3 7 7 16,5-3-1-16,1 4 0 0,7 0-1 15,-1-3 1-15,4-2 0 0,0 2 0 16,5 0-3-16,13-2 2 0,5-4 20 16,1-4-12-16,-3 0-17 0,2 0 10 0,-2-6 2 15,2-4 0-15,0 0-11 0,-8-2 5 16,-1 1 5-16,-3-2 0 0,1 0 0 16,-3 1 0-16,1-1 5 15,-7 6 0-15,3 0 1 0,-6 1 6 0,0 2-2 16,2 2-3-16,-2 0 0 0,0 0-5 15,0 2 0-15,0 0-2 0,0 0-1 16,0 0-1-16,0 0 2 0,0 0 0 16,2 0-1-16,0 0 1 0,-2 2-1 15,0-1 3-15,2-1-3 0,-2 1 2 0,0-1-3 16,0 1 4-16,0 0-3 0,0 0 2 15,2-1-3-15,-2 1 4 0,0-1-2 16,0 0 0-16,2 0-2 0,-2 2 2 16,0-2 2-16,0 0-4 0,0 0 5 15,0 0-3-15,0 0 2 0,0 0 0 16,0 0 1-16,0 0-3 0,0 0-1 15,0 0 3-15,0 0-2 0,0 0-2 16,0 0 1-16,0 0 0 0,0 0 1 16,0 0-1-16,0 0 0 0,0 0 3 0,0 0-1 15,0 0 0-15,0 0 0 0,0 0 2 16,0 0-3-16,-2 0 0 0,2 0 0 15,0 0-2-15,0 0 1 0,0 0-2 16,0 3 2-16,0 5 1 0,0 1 1 16,-2 3-1-16,2-2-1 0,-2 6 2 15,0-3-1-15,0 1 0 0,0 0-1 16,2 0 2-16,0-5-1 0,0-1-1 15,0-1 0-15,6-2 2 0,0-2-1 16,-1-1 0-16,3-2-1 0,1 0 0 0,1-4-2 16,1-5 1-16,1-3-3 0,-1-3-1 15,-1 0 4-15,-1-3 0 0,3 1 1 16,-4-1 0-16,-1-1 1 0,1-1 0 15,-2-2 0-15,-1 1 1 0,1 2-1 16,-2 1 0-16,0 4 1 0,-2 5 3 0,-1 2-3 16,1 4 0-16,2 2-1 15,-4 1-1-15,4 0 0 0,4 5 0 16,3 4 2-16,4 1-2 0,4 0 2 15,4-2-5-15,0-2 1 0,-2-1-3 0,-2-1 6 16,0-1-1-16,-3-3 1 0,-3 2 1 16,-2-1 1-16,-1 2 1 0,-4-2-2 15,-3 2 2-15,-1 1 3 0,0-2-2 16,4 3 0-16,-4-1-2 0,0 3 0 15,0 0-1-15,0 5 2 0,0 1-2 16,7 5 0-16,4 1-2 0,3-1 4 0,1 4 0 16,2-2-3-16,-2 2 0 15,0-2-2-15,1 0 4 0,-3-2-2 16,-4-2 0-16,-7-2 0 0,-4-1 0 15,0-4 2-15,-4 0 6 0,-9-3 8 0,-8-2 0 16,0 0 4-16,-8 1-6 0,3-4 0 16,-3-1-5-16,4 0-4 0,2 0-1 15,-2 0-3-15,3 0 0 0,1-5-1 16,3 2-5-16,3 3-6 0,6 0-8 15,1 0-6-15,8 2-18 0,0 4-32 0,0-1-141 16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8:03.8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 6 124 0,'-4'0'94'0,"1"-1"-54"0,1 0 16 16,-4 0 6-16,4 0-4 0,-4 1-12 16,4-2-7-16,-3 2-7 0,-1 0-1 15,4 0-3-15,-4 0-4 0,4 0 2 0,1 0-1 16,1 0-8-16,0 0-4 0,0 0-5 15,3 2-7-15,11 2 5 0,9 2 0 16,3-2 4-16,5-4-7 0,1 2-2 16,1-1-1-16,-3 0 1 0,1 1-3 15,-3-1-7-15,-1 0-9 0,-2 1 4 16,-4-2-7-16,-10 3-16 0,-3 0-28 15,-8 1-27-15,0-4-45 0,-10 3-122 16</inkml:trace>
  <inkml:trace contextRef="#ctx0" brushRef="#br0" timeOffset="171">22 218 210 0,'0'3'285'0,"0"-2"-236"16,2 1-21-16,8-1 23 0,9 0-10 15,6-1-5-15,7 0-12 0,6 0-15 16,4-6-2-16,6-1-4 0,2 1-3 15,3-1-1-15,6-1-8 0,2 2-18 16,2-3-30-16,0 0-71 0,-6-1-283 0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8:04.6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101 270 81 0,'-4'0'89'16,"2"0"18"-16,2-7-45 0,0 1 4 16,0-3-13-16,0 1-4 0,13-1-13 15,5 1-15-15,5 0-2 0,5 0 1 16,5 0-3-16,1 2-2 0,4-1-1 0,-4 5-3 15,-3 2 2-15,-2 0-8 0,-8 11-2 16,-6 6 0-16,-4 2 1 0,-7 7-1 16,-4 2 0-16,-6 2 2 0,-11-1-2 15,-6 0 0-15,-1-3-1 0,-3 0 1 16,-4-2-2-16,-1 0-2 0,-4-2-2 15,1-3 2-15,1 1 0 0,0-2 0 0,1-3 0 16,6-3 2-16,4-4 0 0,8-3-1 16,2-5-1-16,5 1 3 15,3 1-1-15,1-2-1 0,4 0-1 0,0 0-2 16,13 0-3-16,0 0 7 0,6 0-2 15,1 2 0-15,1 3 2 0,3 1-2 16,3 1 0-16,0 1 1 0,3 0 1 16,3 0-2-16,-1-3 0 0,-1 1 2 15,-5-2 3-15,1-2-6 0,-6 0 4 0,-4-1-4 16,0-1 2-16,-1 0-4 15,-1 0-19-15,2-1-18 0,-5-3-33 16,-1-6-84-16,-5 0-175 0</inkml:trace>
  <inkml:trace contextRef="#ctx0" brushRef="#br0" timeOffset="225">778 531 538 0,'0'0'60'0,"0"0"-21"0,0 0 9 0,0 0-11 16,-4 0-4-16,1 0-13 0,1 0-16 15,2 0-2-15,0 0-2 0,0 1 0 16,0 1-7-16,0 0-18 0,2 0-13 15,7-2-23-15,3 0-55 0,-5-7-215 16</inkml:trace>
  <inkml:trace contextRef="#ctx0" brushRef="#br0" timeOffset="796">1116 195 23 0,'-4'0'112'16,"0"-2"-95"-16,-1-2 5 0,1 2 15 15,-2-1 6-15,-2-1-2 0,3 2 0 16,-3 1 1-16,0-1 2 0,1 1-1 16,1 1-6-16,-2 0-3 0,3 0-4 15,-3 0 2-15,2 0-7 0,3 0-2 16,1 0-8-16,0 0 1 0,2 0-2 0,0 0-5 15,0 0-3-15,0 0-4 0,4 0-5 16,9 0 3-16,8 0 8 0,9 2-1 16,7-2-4-16,3 0-2 0,4 0-3 15,1 0 4-15,-1 0-3 0,2 0 0 16,-8 0 3-16,-5 0-8 0,-5 0-8 15,-9 0-4-15,-7 0-8 0,-8 0-3 16,-4 0-5-16,-2 0-18 0,-15 0-23 16,-4 0-54-16,-4 0-89 0</inkml:trace>
  <inkml:trace contextRef="#ctx0" brushRef="#br0" timeOffset="1072">1114 235 172 0,'-11'6'95'0,"5"0"-41"0,4-1 2 16,2 3-19-16,0 2 2 0,8 4 1 15,7 0-18-15,6 0-7 0,2-2-9 16,3 0-3-16,1 1 0 0,4-2-1 15,-3 3 0-15,-1 1 0 0,-2-3 1 16,-6 1-1-16,-6-1 1 0,-5 0 2 16,-2-1 0-16,-6-2-1 0,0 2 5 15,-4 0 6-15,-8-1 0 0,-5 0 1 0,-2-1-1 16,0-3-1-16,-6 2-1 0,-3 0-3 15,-1 1-2-15,-5-2-2 0,1 1-1 16,3-3-4-16,5 0 4 0,4-2-3 16,6-1-1-16,3 1-1 0,3-1-2 15,7-2-4-15,2 0-3 0,0 0-13 0,0 1-28 16,9 0 3-16,7-1-33 15,-7 0-85-15</inkml:trace>
  <inkml:trace contextRef="#ctx0" brushRef="#br0" timeOffset="2256">1862 44 14 0,'2'0'-6'16,"0"-3"262"-16,0 0-199 15,0 2 2-15,-2 0 3 0,0 1-9 16,0 0-9-16,2 0-18 0,-2 11-14 16,1 10 11-16,-1 10 1 0,0 10-7 0,0 5-2 15,-7 6 1-15,-3-1-1 0,1-1 0 16,-3 0-3-16,3-8 3 0,1-3 4 15,2-8-14-15,4-6-3 0,2-4-2 16,0-5 0-16,0-5 1 0,0-3 0 16,8-1-2-16,2-4 0 0,3-3-3 15,4 0-2-15,6 0-7 0,0-3-2 0,6-7 1 16,-5 1-3-16,1 1-3 15,-2 1 1-15,0 6-6 0,-2-1-8 16,-4 2 15-16,0 0 12 0,-5 0-23 16,-5 0 1-16,3 1 19 0,-4 4 5 0,1 2 4 15,3-2 0-15,-2 0-2 0,1-1 2 16,4-1 2-16,1 1-10 0,1-2-11 15,-2 0 11-15,1 0-109 0,-3-2-34 16,-3 0-41-16</inkml:trace>
  <inkml:trace contextRef="#ctx0" brushRef="#br0" timeOffset="2489">1948 272 97 0,'13'-8'449'0,"10"-2"-438"0,0 1 26 16,9-1-6-16,1-2 6 0,3 1-10 15,6-3-17-15,13-2-9 0,7 1 1 16,-3 3-1-16,0 1-7 15,-4 6-13-15,-5 4-27 0,-8-6-60 0,-12 6-152 16</inkml:trace>
  <inkml:trace contextRef="#ctx0" brushRef="#br0" timeOffset="3501">2236 597 16 0,'0'0'161'0,"0"0"-98"15,0 0-4-15,0 0 0 0,0 0-8 16,0 0 2-16,0 0-14 0,0 0-10 0,0 0-8 16,0 2-7-16,2 2-2 0,7 4 15 15,3-1-4-15,-1 3-15 0,5-2 0 16,1 0-5-16,4-2-2 0,4-2-3 15,3-3-21-15,5-1-37 0,-3 0-106 16</inkml:trace>
  <inkml:trace contextRef="#ctx0" brushRef="#br0" timeOffset="4304">3003 252 80 0,'2'-6'149'16,"0"-2"-57"-16,-2 5-42 0,0-3 16 0,0 5-6 15,0 1 2-15,0 0-19 0,0 0-23 16,0 1-5-16,0 16-5 0,0 7 12 16,-2 2-10-16,-4 3-6 0,-1 2 0 15,1 2 0-15,0 0-1 0,0-1 4 16,-1-3 5-16,1-4-9 0,2-8-4 15,0-2 1-15,3-6-1 0,-1-3 4 16,0-3-3-16,2-2-1 0,-4-1 4 16,2 0 7-16,-4-7-12 0,4-8 1 15,2-2-1-15,0-5 2 0,0-2-2 0,0-3 1 16,4-2 2-16,2 0 1 0,2-5 2 15,1-5 1-15,3-7-5 0,5-4 0 16,2-1-2-16,4 3 0 0,1 8 1 16,3 9-2-16,4 9 0 0,-3 7-2 15,5 9 2-15,-1 3 0 0,-1 3-1 0,1 0 1 16,-9 12 0-16,-6 6 1 15,-7 3-1-15,-8 3-1 0,-2 3 0 16,-12 3 4-16,-9 1-4 0,-5 1 1 16,-7 0 2-16,-1 0 0 0,-2-3-2 15,1-2 1-15,3-2 1 0,5-6-1 0,8-3 0 16,11-5-1-16,4-2 0 0,4 1-2 15,8-3 0-15,11 0 0 0,6-2 3 16,7-2 0-16,9-1-5 0,4-1-6 16,-3 0 9-16,0 0-13 0,0 3-3 15,-4-1 5-15,-1 1 7 0,1 2 1 0,-11-2 1 16,-5 1 2-16,-6 1 2 15,-11-1-2-15,-5-2 0 0,0 4 2 16,-5 1 6-16,-12 0-1 0,-4 3 1 16,-4 0 0-16,-2 2 3 0,-4 0-4 0,1-1 2 15,-2 0-2-15,-1 2 3 0,1-1-1 16,1 1-4-16,1-1-1 0,7 0 0 15,7-1-3-15,3 1 1 0,4 0-2 16,1 0-9-16,0 0-10 0,4 1-12 16,3-2-43-16,-1-5-136 0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29.0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0 140 70 0,'0'-4'57'0,"0"1"-27"16,0 0 6-16,2 1 11 0,0 1 8 16,-2-2-15-16,2 1-1 0,-2-1-4 15,1 1 0-15,-1-1 0 0,0 2-4 0,0-1 0 16,0-2-4-16,0 4 0 0,0-1-1 15,0 0-1-15,0 1-5 0,0 0-3 16,0 0-1-16,0 0 2 0,4 0-7 16,-4 0-4-16,2 6 7 0,0 4 4 15,0 2-6-15,-2 3-4 0,0 3 1 16,2 3 1-16,-2 3-3 0,0 1-4 15,0 5 3-15,0 1-1 0,0 0-1 16,0 0 1-16,-4-2-4 0,0 1 1 16,0-2-1-16,4-1-3 0,0-3 5 0,0-4-1 15,-1-2-1-15,1-6-4 0,0-1 2 16,0-4-6-16,1-1-7 0,9-4-13 15,1-2-10-15,3 0-14 0,3-10-13 16,2-4-14-16,-2-4-96 0,-2-3-169 16</inkml:trace>
  <inkml:trace contextRef="#ctx0" brushRef="#br0" timeOffset="441">595 217 37 0,'2'-6'269'16,"-2"-2"-209"-16,0-1-13 0,0 3 9 15,-2-1-8-15,0 3-13 0,-3-1-10 16,1 0-6-16,-4 3 0 0,0-3-2 0,-1 3 0 16,-3 1-6-16,-1 1 4 0,0 0 3 15,-1 0-2-15,-1 2-5 16,-2 7 0-16,0 4 1 0,-2 3-4 15,0 1 0-15,3 5-5 0,3 2 4 0,2 3-6 16,1 6-1-16,2-1 0 0,6 2 3 16,2 0-5-16,0-4 0 0,6 1 2 15,9-5 0-15,6-5 0 0,6-3-1 16,4-2 0-16,9-9 1 0,6-3 2 15,3-4-2-15,6-5 0 0,-1-9 0 0,-1-4 0 16,-1-4 0-16,-1-2 0 0,-7-1 1 16,-11 3 0-16,-7-3-1 0,-10 2 0 15,-7 0 3-15,-5-2-2 16,-4-1 2-16,0-4-2 0,-10-2 1 0,-5-2 0 15,-4 1-1-15,-4 3-2 0,0 5 4 16,-1 8-1-16,1 6-2 0,0 6 0 16,0 5-1-16,8 0 1 0,3 6-1 15,5 4-4-15,5 4-7 0,2 1-24 16,0 1-12-16,0 1-26 0,5-1-42 15,3-3-275-15</inkml:trace>
  <inkml:trace contextRef="#ctx0" brushRef="#br0" timeOffset="1303">1236 192 155 0,'4'-2'193'0,"2"-1"-148"15,1-2 1-15,3 1 0 0,5 1-2 16,1-1-5-16,8 0-11 0,1-1-7 0,2 3-1 16,0 2-3-16,1 0-4 0,-1 0-1 15,-2 11 2-15,-2 3-3 0,-2 4-2 16,-8 1-3-16,-5 4 1 0,-7 1 1 15,-1 4-6-15,-17 2 5 0,-6 2-3 16,-3 0-3-16,-7 4 0 0,-5-5 1 16,2 0 1-16,-2-3-2 0,0-3 0 0,7-3-1 15,4-5 3-15,6-5-1 16,8-8-2-16,3-1 0 0,8-3 0 15,-1 0 2-15,3 0-2 0,0-6-2 16,11-6 0-16,6-5-1 0,4 3 2 0,0 1-2 16,2 1 4-16,-2 6-1 0,4 0-2 15,2 1 1-15,-1 2 3 0,1 0-2 16,2 1-1-16,-3 2 1 0,5 0 2 15,-1 0 0-15,5 0-2 0,-1 3 1 16,1 2 2-16,-5 0-1 0,-3-3-3 0,-4-1 0 16,-6 0 1-16,-4 1-4 0,-7 0-21 15,-2-2-6-15,-2 0-5 16,0 0-14-16,-2 0-12 0,0-2-11 15,0-7-67-15,0-1-118 0</inkml:trace>
  <inkml:trace contextRef="#ctx0" brushRef="#br0" timeOffset="1633">2059 0 110 0,'-2'15'225'0,"-8"3"-168"0,-5 7-17 15,-2 3 23-15,-2 3-13 0,-2 5 3 16,0 0-17-16,4 0-10 0,1-2-9 16,3-2-4-16,3-3-6 0,8-3 0 15,2-6-3-15,0-2-3 0,2-5-1 16,8-4 2-16,5-2-3 0,4-3 2 0,6-2-1 15,4-2 2-15,3 0 1 0,4-6-6 16,3-4-1-16,-3 1 5 0,4-1-7 16,-2 2-4-16,-2-3 5 15,-3 2 2-15,-1 1 3 0,-9 1-5 0,-6 2-4 16,-9 2-12-16,-4 1 3 0,-4 2 4 15,0 0-11-15,0 0-23 0,-4 0-17 16,-6 0-42-16,-3 0-116 0</inkml:trace>
  <inkml:trace contextRef="#ctx0" brushRef="#br0" timeOffset="1871">2188 165 238 0,'0'12'301'16,"-5"5"-253"-16,1 8 8 0,0 2 13 16,-2 2-6-16,3 2-12 0,3-2-26 15,0-1-14-15,0-1-4 0,1 0-1 0,3-4-7 16,2-1 1-16,2-1 2 0,1-4-4 15,4 0-16-15,3-3-17 0,-1-2-34 16,12-3-28-16,-6-5-77 0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4.2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0 450 0,'-8'0'75'0,"2"0"-14"0,4 1-13 0,0 0-2 16,2 1 0-16,0 1-19 0,2-2-17 15,10 1 4-15,1 1-4 0,4 1-4 16,6-1-4-16,-2-2 0 0,6 2-1 16,1 0 0-16,1 2-4 0,2 0-8 15,-8 1-14-15,-2-1-31 0,-6 1-14 0,-8 0-28 16,-7-2-127-16</inkml:trace>
  <inkml:trace contextRef="#ctx0" brushRef="#br0" timeOffset="163">8 243 279 0,'-8'7'291'0,"8"-5"-272"0,2-1-7 16,12 4 19-16,-3-4 4 0,10 3 18 16,2-4-25-16,7 0-20 0,5 0-3 0,5 0-6 15,2 0-8-15,7-5-16 0,5 0-24 16,7-1-42-16,0-1-132 0,0-1-112 15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2.0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110 217 1 0,'0'0'69'15,"0"0"49"-15,0 0-77 0,0 0-5 0,0 0 3 16,3-1-3-16,-3 1-1 0,0-1-5 16,0-1-6-16,0 2-6 0,0 0-3 15,2 0-6-15,0 0-6 0,0 0-4 16,2 0 1-16,0 0 4 0,-2 0-3 15,0 0-1-15,-1 0 2 0,1-1 5 0,-2-1 7 16,0 0 3-16,0 1-3 0,0 0 5 16,2-1-1-16,-2 2-7 15,0-2-1-15,0 1-1 0,0 1 1 16,0 0-6-16,0 0-1 0,0 0 0 0,0 6-2 15,0 2 2-15,0 5 1 0,0 4 2 16,0 2-2-16,-2 5 0 0,-3 3 3 16,-3 3-2-16,-3 5-1 0,-1 2 0 15,-5-1-1-15,2-1 10 0,1-4-4 16,3-6-7-16,1-1 0 0,3-2 1 0,-3-4-3 15,6-7 1-15,0-7 1 0,4-1 0 16,0-3-1-16,-1 0 2 0,-1-5 2 16,0-10-1-16,2-3-4 15,0-5-1-15,0-5 8 0,4-2-2 0,1-3 1 16,1-2-3-16,2-7 2 0,5-5 4 15,0-4-6-15,3-3-3 0,3 3 1 16,2 3-2-16,2 8 3 0,3 6-2 16,3 9 0-16,0 7-2 0,3 6 4 15,0 2-3-15,-1 7 1 0,1 3 1 0,-7 0-2 16,-4 3-1-16,-7 8 2 0,-7 4 0 15,-5 4-1-15,-2 4-2 0,-9 2 3 16,-7 1-1-16,-7 0-5 0,1 0 4 16,-3 3 2-16,0-2 0 0,0 0 0 15,4-3 0-15,0-1 0 0,4-3 2 16,2-3-2-16,7-2-1 0,4-6 1 15,4-2-2-15,2 0 0 0,10-2 0 16,3-1 2-16,8-1 1 0,2-2-2 16,3 1 0-16,7 2 1 0,3 1 1 0,-6 0-1 15,2 0-2-15,-5 2 2 0,-4-2 0 16,-4 2-1-16,-8-1-2 0,-5 2 3 15,-4-1 1-15,-4-1-1 0,0 0 2 16,0 4 0-16,-16 0 1 0,1-2-1 16,-4 3 1-16,-8 1 1 0,3 0 2 15,-3 1-2-15,-2 0 1 0,4-2-1 16,-5 2-2-16,3 1-1 0,0-1-2 15,5-2 2-15,10-5 1 0,3 1-4 16,3-1-10-16,4 0-10 0,2 0-9 16,0-2-22-16,2-4-46 0,5 0-192 0</inkml:trace>
  <inkml:trace contextRef="#ctx0" brushRef="#br0" timeOffset="762">741 384 107 0,'4'0'146'16,"-2"0"-3"-16,0 0-79 0,3 0-11 0,3 3 4 15,-2 8-5-15,1 4-7 0,3 3-12 16,-2 3-6-16,-3 1-11 0,3 1-11 16,-4 0-3-16,3-4 3 15,1 0-5-15,-2-1 1 0,0-6-1 0,-3 0-1 16,5-4-3-16,0-4-8 0,-1-3-19 15,1-1-12-15,0 0-6 0,-3-2-20 16,-1-9-46-16,0-5-188 0</inkml:trace>
  <inkml:trace contextRef="#ctx0" brushRef="#br0" timeOffset="977">1024 315 42 0,'0'16'277'0,"0"3"-210"0,-2 7-16 15,-8 4-8-15,-3 3-8 0,-3 7-2 16,1 7-1-16,-2 11 19 0,-6 3-7 15,2 1 0-15,0-3-24 0,2-2-11 16,2-3-3-16,2-5 1 0,5-10 7 16,1-11-8-16,3-10-6 0,6-7 0 0,0-1-7 15,0-6-12-15,0-3-10 0,9-1-11 16,5-4-11-16,1-9-14 0,2-4-35 15,-3-6-139-15</inkml:trace>
  <inkml:trace contextRef="#ctx0" brushRef="#br0" timeOffset="1873">1293 116 49 0,'5'-11'218'0,"-1"-2"-178"16,0 4-11-16,2 0 9 0,-3 1 7 15,-1 1-8-15,2 4-12 0,-2 1 0 16,0 0-6-16,-2 2-1 0,0 0 2 0,0 0 1 16,2 0-1-16,-2 0-6 15,0 0-4-15,0 0 3 0,0 0 0 16,0 0 0-16,0 0 1 0,0 0 1 15,0 0-2-15,0 0-3 0,0 0-1 16,0 0 1-16,0 3-2 0,0-1-6 0,0 0 2 16,-2 4-1-16,2 1-2 0,0-1 0 15,-2 3-1-15,-2-2 3 0,2-2-1 16,-1 2-2-16,1-2 0 0,0 0 1 15,2-1 0-15,-2 1-2 0,2-1 1 16,0 0 1-16,-2 3 0 0,0-1-1 0,0 3-1 16,2 3 4-16,0-1-2 15,0 7-2-15,-4 2 1 0,0 2 1 16,3 2 0-16,-3-1-2 0,4 2 1 15,-4 5 1-15,0 2-1 0,0 3 0 0,0 0-1 16,1 2 2-16,-5-5-2 0,0-1-6 16,5-3 6-16,-3-2 0 0,-2-6-3 15,4-2 3-15,3-7-2 0,1-4 1 16,0-5 0-16,0-2-4 0,5 0 3 15,5-6 4-15,3-4-1 0,-3-5-4 0,1-2 3 16,-3-2-2-16,1-3 2 0,1-2-2 16,-4-1 0-16,1-1 1 15,1 1-5-15,-1 1-1 0,3 5 3 16,-4 6 3-16,3 5 1 0,-5 7-3 0,4 1 2 15,-1 0 0-15,1 0 2 0,5 9-3 16,-1 0 2-16,3 0 1 0,6 1 0 16,0-2-2-16,10-2 2 0,-1-2 1 15,8-2-1-15,-3-2-1 0,1 0 1 16,-4-3 1-16,-5-4-3 0,-8-1-3 0,-7 0-2 15,-12 2 5-15,0-2 4 0,-4 3-2 16,-12 0 0-16,-5 5 1 0,-5 0 0 16,-3 0-1-16,-1 0-2 15,3 5 5-15,2 2 1 0,4 5-2 0,4 2 1 16,4 0-1-16,5 1-3 0,4 1 2 15,4-2-2-15,0 1 1 0,12-5 0 16,3 2-2-16,2-5 1 0,6-1 2 16,2-2 0-16,5-1-3 0,1 2 0 15,3-2 2-15,2 2 1 0,3 0-3 0,-3 0 2 16,-6 1 0-16,1-1 0 0,-10 1-1 15,-10 2 1-15,-1-1 1 0,-10 2-1 16,0 0 0-16,0 1 4 16,-10 1 1-16,-1 0 6 0,-8 2 1 0,0 2 0 15,-6 1 1-15,-4 3 0 0,1-3 0 16,1-2-2-16,4-1-4 0,0-1-3 15,10-4-3-15,1 0-1 0,7-2 0 16,5-2-4-16,0-4-15 0,3 0-19 16,11-2-3-16,3-11-32 0,2-6-90 15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35.2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32 158 20 0,'4'-1'15'0,"1"-3"112"0,1-1-2 16,-4-1-70-16,6 3 17 16,-6-4-20-16,1 3-1 0,1 2-7 15,-2-1-8-15,2 2-5 0,-4 1 1 0,2 0-14 16,0 9 2-16,0 6 4 0,0 7-3 15,-2 2-5-15,0 3 0 0,0 4-4 16,0 1 1-16,-6 3-7 0,0 1 1 16,-1 1-1-16,-1 0 0 0,-2 3-3 15,-3 1 0-15,0-6 11 0,3-5-5 0,4-7-7 16,5-7-2-16,1 1 0 0,0-6 2 15,0-1-2-15,0-4-2 0,0-1-3 16,1-4-9-16,7 1-10 16,5-2-15-16,6 0-21 0,-1 0-40 15,1-8-99-15</inkml:trace>
  <inkml:trace contextRef="#ctx0" brushRef="#br0" timeOffset="957">664 74 3 0,'5'0'4'15,"1"0"-3"-15,-2-3 105 0,-2-1-59 0,0-2-6 16,0 0 12-16,-2 3-11 16,1 0 7-16,-1 0-5 0,2 0-5 15,0 2-6-15,0-2-2 0,-2 0-5 16,0 2 2-16,0 1-5 0,0 0-3 15,0 0 0-15,0 0-7 0,0 0-6 0,4 0-1 16,-2 0 1-16,0 1-1 0,-2 5 5 16,0 0-4-16,0 5 1 0,0 3 5 15,0 5 0-15,0 7-2 0,-8 7 0 16,6 6-2-16,-3 8 2 0,-3 1-1 15,4 4-2-15,-2 0 0 0,-1 2-4 0,-1-1-2 16,0-6 4-16,1-6 7 16,1-12-7-16,4-7-7 0,2-7 3 15,0-8-3-15,0-2 1 0,0-5 1 16,0 0-1-16,6 0-1 0,3-14 2 0,9-3-1 15,3-4 0-15,-2-1-7 0,4-1 1 16,-2 1 3-16,0 2-1 0,0 4-3 16,-6 5 0-16,0 1-1 0,-3 7 3 15,-3 3-1-15,3 0 4 0,-3 1-1 16,3 8 2-16,-1 1-2 0,2 3-1 0,4 0 0 15,1 0-1-15,5-2-17 0,-2 0 4 16,0-1-13-16,1-6 10 16,-1 2-3-16,0-4-35 0,-3-1 8 15,-3-1 4-15,-4 0-66 0,-1 0-76 0,-3-9 42 16,-5 2 143-16</inkml:trace>
  <inkml:trace contextRef="#ctx0" brushRef="#br0" timeOffset="1191">696 409 39 0,'0'-9'400'0,"0"-3"-340"16,10 1-26-16,5-2 20 0,2 0-17 15,6 1 4-15,4 0-11 0,5 1-15 16,6 0-7-16,-2 3-5 0,3 2 0 16,-3 4-5-16,-4 2 1 0,1 0-22 0,-3 0-21 15,-3 0-24-15,-4 2-45 0,-8 2-247 16</inkml:trace>
  <inkml:trace contextRef="#ctx0" brushRef="#br0" timeOffset="1825">1423 190 235 0,'2'0'218'15,"-2"0"-171"-15,0 4-3 0,0 12-3 16,-2 4 3-16,-6 5-11 0,1 2-16 15,-3 3-6-15,1 1-3 0,3 3-2 16,-2-5 10-16,3 0-13 0,3-3 0 16,-2-7 1-16,0-3 10 0,2-4-7 15,-4-7-3-15,4 0 1 0,-1-5-1 16,-1 0 1-16,0-3-1 0,0-9-3 15,4-3 1-15,-4-5-2 0,4-2 0 16,0-3 3-16,0-4-2 0,8-2-2 0,5-1 3 16,5-3 1-16,3-4 0 0,1-5-4 15,1-4 0-15,4 4 2 0,4 6 0 16,-3 6-3-16,5 10 1 0,-5 5 2 15,3 10-1-15,-6 4-2 0,-1 3 1 16,-5 3 2-16,-1 10-2 0,-9 5-2 16,-5 4-5-16,-4 3 1 0,-4 3 2 15,-11 2-2-15,-2-1 4 0,-6 0 2 16,-2-3 1-16,0 0-3 0,-1-2 2 15,3-4 3-15,4-2-1 0,3-4-2 0,7-4 1 16,5-3 2-16,4-3-2 0,0-2-3 16,13-1 2-16,10-1 2 0,4 0 0 15,5 0-2-15,5 0 0 0,-1 2 2 16,0 2 0-16,0-2-4 0,-1 2-4 15,-1 2 1-15,-3 1 0 0,-1 0-1 0,1 1 2 16,-5 2 4-16,-3 0 1 16,-4 0 0-16,-9-1-1 0,-4 1 2 15,-6 0-2-15,-4-1 2 0,-8 1 1 16,-5-1 3-16,-4 0 0 0,-2-2 6 15,0 0 0-15,-1 0 1 0,-7-1-1 0,-1 1-4 16,-5-1-4-16,1 3 2 0,0-1-2 16,5-2-4-16,5 2 1 0,5 0 0 15,5 0-10-15,5 0-11 0,7 3-17 16,2 0-29-16,2-2-53 0,0 0-312 0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0.3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41 16 0,'0'0'61'0,"0"0"68"16,0-4-87-16,0 0 5 0,0 1 6 16,2 0-13-16,-2 0-4 0,2 0-7 15,0 0-2-15,-2 0 1 0,2 0-2 16,-2 1-1-16,2 0 0 0,0-1-1 0,-1 0-4 15,-1 2 4-15,2 0-5 0,-2 1-5 16,2 0-2-16,0 0-1 16,2 3 4-16,-2 9 4 0,2 3-7 15,-4 2-2-15,0 3 1 0,0 0-8 0,0 5 1 16,0 4 1-16,0-2 0 0,0 2-3 15,0 1 2-15,0-1-2 0,0 0 2 16,-6-2-2-16,0-2 5 0,1-4-2 16,1-6-4-16,4-2-1 0,-4-2-1 15,4-6 1-15,0-2-4 0,0 0-9 0,0-2-6 16,9-1-8-16,3 0-11 0,3 0-19 15,2-11-18-15,4-4-37 0,-2-3-187 16</inkml:trace>
  <inkml:trace contextRef="#ctx0" brushRef="#br0" timeOffset="393">532 100 16 0,'0'-4'271'0,"0"-3"-212"0,0 3-32 16,0-3 32-16,-3 4-11 0,-7-3-8 15,1 2-12-15,-1 4-4 0,-3 0 3 16,-1 0-4-16,-1 0-8 16,-2 4 5-16,0 5-4 0,0 2 2 0,-3 2-5 15,5 2 1-15,2 5-4 0,3 2-4 16,3 3-5-16,7 2-1 0,0 0 1 15,0-2-1-15,7-2 0 0,9-3-2 16,1-3 2-16,6-2-3 0,3-2-2 16,5-5 2-16,-1-2-3 0,1-4 6 0,-4-2 0 15,-1 0-4-15,-5-7 3 0,-2-3 2 16,-3-3-1-16,-5-3 1 0,-1 0 1 15,-3 0-1-15,-3-1 1 0,-4-1-1 16,0 2 2-16,0-1-3 0,-11 1 4 16,-1-2-2-16,-3 1 3 0,-2 1-4 15,2-1 0-15,1 2-2 0,3 2 2 16,5 6-1-16,0 5-1 0,6 2-8 15,0 0-18-15,6 3-25 0,7 7-6 16,1-1-32-16,-1 0-180 0</inkml:trace>
  <inkml:trace contextRef="#ctx0" brushRef="#br0" timeOffset="861">960 65 77 0,'8'-5'201'0,"3"-3"-106"0,2 0-65 16,3 2 34-16,1 0-18 0,0 2-4 15,6 1-8-15,0 3-9 0,0 0-5 16,1 2-3-16,1 9-3 0,-2 5-2 15,-2 0-3-15,-6 5 2 0,-5 3-3 0,-6 2-3 16,-4 1-4-16,-2 1 4 16,-12-1-1-16,-3 1-2 0,-4-5 0 15,-2-1-2-15,1 0 3 0,-1-7-3 16,2 1 1-16,3-5 3 0,3-1-2 15,4-5-2-15,1-3 1 0,4-2-1 0,1 0 0 16,3 0 0-16,2-4-2 0,0-4-2 16,0 0-3-16,9-2 2 0,5 4 2 15,1 1-1-15,2 0-1 0,0 2 3 16,1 0-2-16,1 3 6 0,-2 0-2 15,2 0-2-15,2 3 1 0,-2 4 3 0,6 1-2 16,3 0 0-16,3-2 10 16,1 0 0-16,-1-2-8 0,-4 0-4 15,-6 0 4-15,-4-3 0 0,-8 1-6 16,-3 0-5-16,-2-1-2 0,0 1-6 0,-1-1-32 15,-3-1-14-15,0 1-17 0,0-1-48 16,0 0-67-16</inkml:trace>
  <inkml:trace contextRef="#ctx0" brushRef="#br0" timeOffset="1224">1670 0 84 0,'-10'12'87'0,"1"3"66"0,-5 5-104 15,-3 3 1-15,2 6-11 0,0 0 20 0,3 0-21 16,1 0-24-16,1-5 0 0,2 0-2 15,5-2 5-15,1-7-13 0,2-2-1 16,0-1-3-16,4-3 0 16,5-3 0-16,6-2 4 0,6-1-1 0,4-2-1 15,4-1-3-15,5 0 3 0,1-1 3 16,-3-8-8-16,-2 0-3 0,-3 5 9 15,4-6-2-15,-1 2-3 0,-3 2 3 16,-4-2 1-16,-4 1-1 0,-8 1-1 16,-5 1 0-16,-4 3 0 0,0 2-4 0,-2 0-4 15,0 0-5-15,0 0-20 0,0 0-15 16,0 0-34-16,-4 0-95 0</inkml:trace>
  <inkml:trace contextRef="#ctx0" brushRef="#br0" timeOffset="1477">1820 85 439 0,'0'19'83'0,"0"6"-36"0,0 3 12 0,2-1-19 16,2 2 21-16,-2-1-28 0,4-1-15 16,-2 1-10-16,-2-3 4 0,1 1-9 15,-3-6-1-15,6-1-3 0,-2-3-3 16,2 0-9-16,1-1-31 0,5 2-11 15,5-1 8-15,6-7-99 0,2-1 65 16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2.7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90 19 41 0,'4'-2'66'0,"-2"-3"120"16,0 1-131-16,1 1 4 0,-1 0-6 15,0 2-7-15,0 0-9 0,0 1-11 0,0 0-6 16,-2 0 0-16,2 14 6 0,0 8 5 15,-2 8-6-15,0 8-8 0,-2 6-3 16,-8 3 2-16,1 6-2 0,-5 1-4 16,-3-3 3-16,2-3-8 0,0-6 0 15,3-4-3-15,3-7-2 0,3-6 1 16,0-9 3-16,6-6-4 0,0-8 0 0,0-2-3 15,0 0 1-15,6-2 2 16,7-9-2-16,8-5-7 0,0 0-3 16,0-3-4-16,2 1 4 0,-4 3 2 0,0 0 3 15,-3 5-1-15,-3 4-5 0,0 3 5 16,1 3 3-16,-7 0 3 0,5 0-1 15,-1 3 2-15,1 4 0 0,3-2 0 16,0 0-3-16,2-1-1 0,4 0 0 16,2-2-9-16,-2 0 2 0,0 0 9 0,-2-2-27 15,0 0-5-15,2 0 24 0,0 0-11 16,-2 0-125-16,-1-4-6 0,-7-4 28 15,-3 0 14-15</inkml:trace>
  <inkml:trace contextRef="#ctx0" brushRef="#br0" timeOffset="245">80 243 158 0,'12'-6'284'16,"-1"-3"-255"-16,6 1 32 0,6-1-16 16,-2 0-9-16,8-4-8 0,5 2-15 15,3 0-7-15,1 0 2 0,0 4-4 16,-4 0-4-16,-5 3-2 0,-8 4-12 15,-6 0-30-15,-2 0-24 0,-5 3-47 16,-6 0-230-16</inkml:trace>
  <inkml:trace contextRef="#ctx0" brushRef="#br0" timeOffset="1185">683 145 23 0,'0'-7'248'0,"4"1"-200"0,0 1 17 15,-2-1-9-15,2 1-7 16,-2 4-6-16,-2-1-12 0,2 2 1 16,-2 0-5-16,1 0-9 0,1 10 9 15,0 5 1-15,-2 7-10 0,0 3-8 0,0 4 1 16,-2 4-3-16,-3 1-4 0,-1 1-3 15,2 1-1-15,0-4 3 0,2-2-4 16,-1-7 1-16,-1-5 0 0,4-5 2 16,-4-5 0-16,0-3-2 0,4-4 1 15,-2-1 1-15,0 0 3 0,2-2-4 16,-4-8 0-16,4-2 1 0,0-6 1 15,0-3-4-15,0-1 2 0,0-3 0 16,4 0-1-16,4-2 0 0,1-3 0 16,1-2 0-16,1-6 0 0,5-4 0 0,3 2 0 15,0 6 0-15,4 3 0 0,2 11-2 16,-1 4 0-16,5 6 2 0,0 6 0 15,-1 3-3-15,-3 1 2 0,2 0 1 16,-6 7 0-16,-4 5 1 0,-4 5-2 16,-11 4 2-16,-2 2-2 0,-4 2-3 15,-11 1-1-15,-6 1 2 0,2-2 1 16,-4-3 0-16,4-1 2 0,2 0 1 15,-2 0 0-15,4-3-2 0,-1-2 2 16,9-6 1-16,5-4-3 0,2 1 2 16,0-5-1-16,0 0 0 0,13 0 0 0,4-2-1 15,2 0 1-15,4 0 0 0,0 0 1 16,2 0-2-16,2 0 0 0,-1 3 1 15,-3 1-1-15,2 0-4 0,-8 2-1 16,-2 1 6-16,-5 1-1 0,-4 1-2 16,-4-1 1-16,0 1 2 0,-2 1 1 0,0-2-2 15,0 3 1-15,-4-2 2 16,-4 1-1-16,2 0-1 0,-1 0 1 15,-3 0 1-15,1 0 5 0,-1-1 4 16,-1-6-8-16,1 1 4 0,-5-1 0 0,2-1-1 16,-3 1-5-16,1-1 3 0,2-1-4 15,-1 1 0-15,5 0 0 0,-1-2 0 16,4 2 0-16,-1 0-7 0,3 0-6 15,0 1-13-15,0 1-16 0,1 1-23 16,1-1-29-16,-2-2-126 0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4.6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 35 0,'2'0'144'0,"4"-3"11"0,-2-1-102 16,3 0 15-16,3 2-17 0,1 1-11 16,3 1-4-16,5 0-2 0,-2 0-7 0,6 0-8 15,2 0-9-15,-1 0-3 0,5 3-3 16,-2 2-2-16,-1 0-2 0,-5 4 1 15,-3-2-1-15,-5 0-13 0,-5 2-22 16,-3-3-11-16,-3-2-13 0,-2-2-51 16,0-1-157-16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4.8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20 438 0,'21'1'24'0,"5"2"33"15,5-3-18-15,-1 0-17 0,5 0 4 16,3 0-9-16,2 0-12 0,6-3 1 0,3-1-6 16,3 1-6-16,-1-1-1 0,1 4-19 15,-8-2-40-15,-6-1-71 16,-8-2-255-16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45.5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0 148 35 0,'0'0'205'0,"0"0"-136"0,2 0-31 15,0 0 7-15,4 0-5 0,1 0 0 16,-3 3-2-16,4 4-6 0,-4 6-3 16,1 5 3-16,-1 1-1 0,-4 4-1 15,0 3-3-15,0 1-7 0,-2 1-2 16,-5 1-3-16,1 0-5 0,-2-1-4 15,4 1-3-15,1-2 2 0,1-5-4 16,2 1-1-16,-2-5 2 0,2-4 0 16,0 2-2-16,0-5-1 0,0-3 1 15,2-1-3-15,5-2-13 0,1 0-14 0,5-2-15 16,-1-3-30-16,-1-2-60 0</inkml:trace>
  <inkml:trace contextRef="#ctx0" brushRef="#br0" timeOffset="1091">727 332 112 0,'0'0'77'0,"2"-2"-25"16,0-3 7-16,0 2-9 0,-2 1 2 15,0 0-11-15,4-1-10 0,0 0 0 16,-1 3-3-16,3-1-3 0,-2 1 0 15,-2 0 4-15,2 0-6 0,-4 8 2 0,0 8 6 16,0 7-7-16,-8 6-8 0,-3 3-4 16,-9 3-7-16,1-4 2 0,4 1 0 15,0-3-1-15,3-5-1 16,5-4-2-16,1-7 1 0,6-5-3 0,0-4-1 15,2-4 0-15,9 0 2 0,5-5 2 16,1-10-4-16,6-7 2 0,5-3-1 16,1-3-2-16,2-3 1 0,-3 2 1 15,-1-1 1-15,1-2-4 0,-1 1 1 16,0-4 2-16,3-1-2 0,-5 3-1 0,4 3 3 15,-6 10-2-15,-6 9 1 0,-8 8 1 16,-1 3-3-16,-6 3 3 0,0 13-1 16,-2 9 2-16,0 5 1 15,-8 3-1-15,-5 2-2 0,-2-1 0 0,-1 0 0 16,1-4 1-16,0-2 1 0,5-6-3 15,3-3 1-15,5-7 1 0,0-4 0 16,2-5-3-16,0-3 0 0,4 0 2 16,11-1 2-16,2-11-2 0,2-5 0 15,6-1 1-15,-2-4-2 0,2 2-2 0,1-3-3 16,-1 2 3-16,-2 0-1 0,0-1 0 15,0 3-2-15,-6 3 5 0,2 5-1 16,-5 4-1-16,-1 4 0 0,-4 3 3 16,-1 0 1-16,-4 0-1 0,0 6 0 15,-2 5 6-15,-2 4 2 0,0-1-3 16,0 4 1-16,0-1-1 0,0 0 4 15,0 2-5-15,-2-1 3 0,-4 0-3 16,4-2-1-16,0 0-3 0,2-3 0 16,0-3 0-16,0-2 0 0,0-1-6 0,6-2-10 15,3-3-12-15,3-2-29 0,3 0-14 16,2-6-48-16,-3-5-210 0</inkml:trace>
  <inkml:trace contextRef="#ctx0" brushRef="#br0" timeOffset="1746">1733 143 84 0,'4'4'376'16,"-1"0"-355"-16,-3 9 11 0,2 1 1 15,-2 3 1-15,0 6 1 0,0 4-16 16,-2 3-4-16,-3 4 9 0,1 2-12 15,-2-1-6-15,4 0-2 0,0-4 0 16,0-3 8-16,1-4-6 0,1-4-2 16,-6-7-3-16,2-4 0 0,-4-3 2 15,5-5-1-15,-1-1 2 0,-4 0-1 16,6-5 2-16,-2-8-5 0,2-4 1 15,2-3 1-15,0-5-2 0,0 2 0 16,0-4 0-16,0-1 3 0,2-1 0 0,4-6-3 16,2-5 3-16,1-1-1 0,7-4-2 15,1 2-1-15,9 2 0 0,5 5 2 16,5 4-1-16,4 10-2 0,0 8 0 15,0 7 1-15,0 7 1 0,-1 0 1 16,-3 3-2-16,-6 12 2 0,-9 1-1 0,-5 3-2 16,-13 3-2-16,-3 1 1 15,-11 1-1-15,-6 0 3 0,-8 2-2 16,-4-4 4-16,-1-2 0 0,-3 1-2 15,1-2 2-15,0 1 0 0,3-2 0 0,2-5-2 16,6-2 6-16,10-3-2 0,3-3 0 16,8-2-4-16,0 2-1 0,4-2 2 15,11-1 0-15,6-1 0 0,8-1 0 16,-1 0 0-16,5 0 0 0,1 0-5 15,1 0 0-15,1 0 1 0,2 0-1 0,-4 3 1 16,-1 1-2-16,-5 2 2 0,-7 1 1 16,-1 1 1-16,-9 1 1 15,-7-1 2-15,-4 1-1 0,0-1 1 16,-2 2 2-16,-11 1 2 0,-1-2-1 0,-3 2 2 15,0-1 1-15,-4 1 5 0,0-1-3 16,-6 1 1-16,-3-2 2 0,-1 1 2 16,4-3-3-16,6 0-1 0,2-3-5 15,6 1-1-15,-2 0-3 0,5-2-2 16,2 2 1-16,3-2-3 0,3 1-9 0,2 2-13 15,0 0-18-15,0 2-21 0,0-3-35 16,2-2-244-16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3.0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0 109 2 0,'0'0'10'0,"0"0"0"0,0 0-5 0,0 0-2 16,0 0 3-16,0 0-2 0,0 0 4 15,0 0 34-15,0 0 4 0,0 0 1 16,0 0-2-16,0 0-5 0,0-3-16 16,0 0 3-16,0 0 1 0,2 0-1 15,-2-1 0-15,2 1-2 0,0 0-1 0,0-1-1 16,-2 0-1-16,2 1 2 15,0-1-3-15,-1-1-3 0,-1 3 1 16,0 0 2-16,2 0-2 0,-2 2-1 16,0 0-1-16,0 0-3 0,0 0-4 0,0 0 0 15,0 0 0-15,0 0-8 0,0 2 0 16,0 9 1-16,2 5 9 0,2 1-4 15,-4 1-3-15,0 2 1 0,0 1 0 16,0 3 1-16,2 1-6 0,0 2 2 16,0 1 1-16,0 0-3 0,0-3-1 0,1 1 1 15,-3-5 1-15,4-3 0 0,-4-2-2 16,0-3 0-16,0-3 0 15,0-4 1-15,0-2-1 0,0-2 1 16,0-2 3-16,2 0-2 0,-2 0-2 0,2 0 0 16,-2 0 3-16,0 0-2 0,0 0-1 15,0 0 0-15,0 0 1 0,0 0 0 16,0 0-2-16,0 0 0 0,0 0 2 15,0 0-1-15,0 0-1 0,0 0 0 16,0 0 1-16,0 0-2 0,0 0-5 0,0 0 0 16,0 0-1-16,0 0-2 0,4 0-16 15,2-4-13-15,-1-1 11 0,3-3-21 16,3 1-27-16,-1-1-97 15,-2-1-174-15</inkml:trace>
  <inkml:trace contextRef="#ctx0" brushRef="#br0" timeOffset="1176">584 190 15 0,'0'0'88'0,"0"0"-78"16,0 0-7-16,-2-1 5 0,0 0 12 0,0 0 25 16,2 1 2-16,0 0-6 0,-2 0 3 15,2 0-10-15,-2-1-9 0,2-2 3 16,0 3-5-16,0-2-10 0,0 1 0 15,0 0-4-15,0-1 5 0,0 2-4 16,0-1-1-16,0 0 0 0,0 1 1 16,0 0 2-16,0 0-4 0,0 0 0 15,0 0-3-15,0-1 3 0,0 0-4 0,0 0 0 16,0 1 1-16,0 0 0 0,0-3 2 15,0 3-3-15,0-2 2 0,0-1-4 16,0 3 4-16,0 0-3 0,0-3 1 16,2 3-1-16,-2-1 1 0,0 0-2 15,0 1 2-15,0 0-5 0,0 0 2 0,0 0-1 16,0 0 2-16,0 0-1 15,0 0 1-15,0 0-4 0,0 0 2 16,0-1 2-16,0 1-2 0,0 0-2 16,0 0 4-16,0 0-1 0,0 0-1 0,0 0 0 15,0 0 0-15,0 0 3 0,0 0-3 16,0 0 2-16,0 0-1 0,0 0 4 15,0 0-3-15,0 0-2 0,0 0 3 16,0 0-2-16,0 0-1 0,0 0 0 16,0 0 1-16,0 0 0 0,0 0-1 0,0 0-1 15,0 0 1-15,0 0 1 0,0 0-2 16,0 0-2-16,0 0 1 15,0 0 2-15,0 0-1 0,0 0 0 16,0 0 2-16,0 0 0 0,0 0 1 16,0 0-2-16,0 0 3 0,0 0 0 0,0-1-4 15,0-2 0-15,-2 2 1 0,1-1 2 16,-1 0-2-16,0 1 0 0,0-1 2 15,-4 1 0-15,2-2-1 0,-1 0-1 16,-1 2 2-16,-2-1 2 0,1 2-4 16,-3 0 0-16,2 0 0 0,-5 0 3 0,2 1-3 15,-5 6-1-15,5 0 2 0,-2 2-1 16,-1 0-1-16,3 4 0 15,-3 1 1-15,5 0 2 0,1 2-3 16,4 4-1-16,2 3 3 0,2 3 0 0,0 0-2 16,6 2 0-16,8-3 1 0,1-4 0 15,6-1 0-15,2-7 0 0,5-3 0 16,3-6 1-16,5-4-1 0,2 0 0 15,2-7 0-15,2-8 0 0,2-2 0 16,-2-3 0-16,-6 0 2 0,-5-1 0 0,-8 1-2 16,-6-1 1-16,-4 2 1 0,-7 1 1 15,-6 0 0-15,0 1-1 0,-6 2 7 16,-7-3 3-16,0 1-2 15,-4-2-3-15,-3-2-3 0,-1 4-1 0,0-1-2 16,-1 4-1-16,4 4 1 0,1 2 0 16,4 8-1-16,5 0-1 0,1 4-2 15,3 10-1-15,4 2-14 0,0 2-7 16,0 2-14-16,11-3-17 0,4 1-17 15,3-6-73-15,-3 0-161 0</inkml:trace>
  <inkml:trace contextRef="#ctx0" brushRef="#br0" timeOffset="1404">1227 141 36 0,'0'-6'190'16,"0"-4"-119"-16,-6 2-40 0,-1 2 22 15,-3-2-13-15,3 3 1 0,1 2-10 16,0-1-15-16,2 3-5 0,-1-1-1 0,-1 2-8 15,2 0-2-15,0 0 0 0,-2 0 0 16,3 1 0-16,-1 3-2 0,0 3-9 16,-2-2 1-16,2-1-4 0,3 1 1 15,-3-2-6-15,2 2-14 0,0-2-16 16,0-1-13-16,2 0-19 0,-4-2-60 15</inkml:trace>
  <inkml:trace contextRef="#ctx0" brushRef="#br0" timeOffset="1988">1071 90 8 0,'-2'-1'107'0,"0"-1"70"16,-2-1-108-16,4 1-1 0,0 0-10 15,0-1-11-15,2 0-10 0,11-4-10 0,2 3-2 16,8-1-5-16,2-1-8 15,4 3 2-15,3 1-3 0,3 0-1 16,-3 2-6-16,2 0 1 0,1 0 0 16,-9 6-2-16,-5 6-2 0,-7 3 2 0,-7 0-4 15,-7 1 2-15,0 2 2 0,-3 1 0 16,-11-1-2-16,-3 3 0 0,-4-3-1 15,-4 1 0-15,-1-3-2 0,-1 0 0 16,0-2-1-16,2-2 1 0,6-2-1 16,4-2-4-16,4-3 2 0,7-4-4 0,2-1 7 15,2 0-3-15,0 0-2 0,6-3-3 16,5-2 8-16,2-1-4 15,1-1 4-15,1 4 0 0,0 0 1 16,0 3-1-16,1 0 4 0,-1 0-4 0,0 3 2 16,1 4 2-16,-1 2-2 0,4-2-1 15,2 2 2-15,2 0 4 0,0-3 6 16,-4 0-2-16,-4-3-10 0,-4 0 0 15,-3-1 2-15,0-2-5 0,-1 1-11 16,1-1-15-16,0 0-16 0,1 0-19 0,-3 0-3 16,-4-3-130-16</inkml:trace>
  <inkml:trace contextRef="#ctx0" brushRef="#br0" timeOffset="2324">1738 5 83 0,'6'-1'115'0,"-6"0"28"0,0 1-115 16,0 0 10-16,0 3 8 0,-4 10-7 0,-1 4-11 16,-5 4-11-16,1 4-3 0,-3 2-2 15,-3 3 1-15,0 3-3 0,-1-1 6 16,7-3 11-16,5-4 4 15,4-6-17-15,0-6-16 0,13-2 4 0,3-1 2 16,3-4-1-16,4-2 3 0,7-4-2 16,4 0 0-16,5 0 9 0,-1-9-5 15,4-2-10-15,0 1 3 0,0-1 1 16,-4 1-6-16,-2 1 0 0,-5 0 5 15,-9 2 0-15,-2 3-10 0,-13 1 2 0,-3 3 5 16,-4-1-5-16,0 1-9 0,0-1 4 16,0 1-6-16,-4 0-13 0,0 0-8 15,-3 0-8-15,-3 0-37 0,-3 0-88 16</inkml:trace>
  <inkml:trace contextRef="#ctx0" brushRef="#br0" timeOffset="2576">1981 98 132 0,'0'0'315'15,"0"0"-245"-15,0 1-18 0,0 9 1 16,0 6 12-16,0 6-17 0,-4 4-18 15,2 0-6-15,-2 3-7 0,2-2-10 16,0 0-7-16,2 2 2 0,0-2 0 16,0-4-1-16,0-1-1 0,0-4-5 15,8-1-10-15,7-3-19 0,4 3 12 0,8-5-53 16,6-7-9-16,1-5 73 0,-4 0-404 15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7.8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25 0,'-6'3'22'0,"4"-1"186"0,0-2-120 15,2 1-17-15,0-1-21 0,4 1-2 16,9 3 3-16,6 1-6 0,2-1-18 16,4 1-1-16,6-1-10 0,-3 2-5 15,5-2-4-15,7-1-3 0,0-3-1 0,2 2-1 16,0-1-1-16,-8 0-1 0,-3 3-1 15,-10-3-6-15,-2 3-19 0,-8 0-13 16,-1 0-20-16,-7 0-17 0,-3-2-93 16</inkml:trace>
  <inkml:trace contextRef="#ctx0" brushRef="#br0" timeOffset="163">99 251 159 0,'0'7'308'15,"2"-3"-276"-15,11 1 15 0,8-3-16 16,2 2 3-16,2-4 4 0,4 0-17 15,7 0-12-15,2 0-4 0,6 0-4 16,6-6 0-16,1 2-11 0,6-1-10 16,1 2-33-16,-5-4-70 0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6.4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0 225 54 0,'6'-2'210'0,"-2"-2"-154"15,2 0 5-15,-1-1-8 0,-1 0-4 16,2 0-1-16,0-1-14 0,-3 2-3 0,1 3-5 16,-2 1 0-16,0 0 0 0,0 0-7 15,0 5 4-15,-2 8 4 0,0 5-5 16,0 3-7-16,-4 3-5 0,-4 3 0 15,-1 0-4-15,1-2 1 0,3-1 1 16,1-3-2-16,0-6-4 0,4-3-1 0,0-6 0 16,0-2-1-16,0-3 0 0,9-1 0 15,3 0 1-15,7-11 2 0,2-5-2 16,2 0-3-16,0-3 0 15,2-1 1-15,-1-2-1 0,-1 1-2 0,2-1 4 16,-2 0-5-16,-4 6 0 0,2 3 2 16,-6 3 4-16,-5 4-2 0,-2 4 2 15,-7 1-2-15,-1 1 1 0,0 0 1 16,0 5-1-16,-3 9 0 0,-7-1 3 15,1 7 0-15,-1-1-1 0,0 1 0 0,3 1 0 16,-3-4 4-16,6-2-2 0,4-5-4 16,0-3 0-16,2-4 1 0,8-1-2 15,-1-2 0-15,9 0 2 0,3-10-1 16,3-2-4-16,1-3-2 0,0-1-3 15,-2 3 1-15,0-3 1 0,0 2-7 16,-4 2 2-16,0 1 2 0,-2 1 7 16,-7 5 0-16,-5 2 3 0,-3 3 0 15,-2 0 0-15,0 0 0 0,0 0 2 16,0 3 10-16,0 8-4 0,0 1-2 15,-5 2 3-15,-1 0-1 0,2 1-3 0,-4 0-2 16,6 0-3-16,-1-3 2 0,3 0-3 16,0-2 1-16,0 1-1 0,0-3-9 15,2-1-8-15,5-2-18 0,5-4-25 16,-1-1-23-16,2 0-23 0</inkml:trace>
  <inkml:trace contextRef="#ctx0" brushRef="#br0" timeOffset="616">745 238 78 0,'3'-4'277'16,"1"-1"-227"-16,-4 4-2 0,2 0 19 16,-2 1-16-16,0 0-6 0,0 0-22 15,0 7 7-15,0 6-2 0,0 0-9 16,-2 2-6-16,-4 0 2 0,1 0-6 15,-3 1 2-15,2-3-1 0,1-1-3 16,-1-2-5-16,2-3 0 0,2-1 1 16,2-4-2-16,-2-2 0 0,2 0 1 15,0 0 0-15,0 0 1 0,0-6-3 0,2-7-3 16,6-1 3-16,3-2 0 0,-1-2 0 15,1-2-2-15,1-1 2 0,-1-2 0 16,1-3-5-16,5-5 3 0,0-6-2 16,4 0 0-16,2 1-1 0,0 7 0 15,-2 10 2-15,2 6 3 0,0 5-2 0,-6 6 1 16,-2 2 1-16,-2 0 1 15,-7 7-1-15,0 8 1 0,-6-1 1 16,0 5 2-16,0 2-4 0,-10 1 0 16,-3 3 1-16,1-1 1 0,1-3-2 0,0-1-1 15,1-3 2-15,-3 0 0 0,-1-1-1 16,1-2 0-16,0-1 1 0,5-5 1 15,2-2-4-15,4-2 1 0,0 0 1 16,2-4 0-16,0 0-2 0,6 0 0 16,4 0 2-16,5 0 0 0,2 0-1 0,-2-3-4 15,6 3 2-15,10 0-7 0,5 0 9 16,6 0 0-16,0 0-12 15,-6 3 11-15,-5 5 0 0,-1-1 0 16,-5 2 4-16,-2 0-2 0,-10 0 0 0,-9 1-1 16,-4-1 2-16,0 1 3 0,-11 0-3 15,-3 2 1-15,-3 0 3 0,-2 0 3 16,0 0 2-16,-2 2 0 0,-2-1-2 15,-2 0-1-15,3 1-3 0,1 0-1 16,0-2 0-16,3-2-2 0,3 0-2 16,2-3-1-16,3 1-6 0,6-3-17 0,-1 0-17 15,5-2-30-15,-4-3-33 0,4 0-123 16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49:59.8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35 0,'2'0'202'0,"-2"0"-132"0,0 0-11 16,0 0-3-16,0 0-11 0,0 0-5 15,0 0-16-15,0 3-12 0,2 4 6 16,3 8-4-16,-3 4 6 0,4 3-9 0,-4 5-3 15,0 3 1-15,2-1-4 0,-4 3-1 16,0-1-2-16,0 1 4 0,0 2-1 16,0 1-3-16,-8 3 2 0,0-4-3 15,1-4 52-15,1-6-47 0,4-9-7 16,2-4 5-16,0 0-4 0,0-5-3 15,0-3-5-15,6-2-10 0,5-1-16 16,8 0-19-16,0-12-32 0,2-3-149 16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2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255 96 15 0,'2'0'26'0,"-2"0"-6"0,0 0 0 15,2 0-1-15,0 0 5 0,-2 0 6 16,0 0-6-16,2 0-4 0,0 0 13 0,2 0 9 15,-1 0-8-15,1 0-7 0,-2 0 2 16,0 0-3-16,2 0-1 0,-2 0-10 16,-2 0 1-16,0-2 1 0,2 2-7 15,-2 0-2-15,2 0 2 0,-2 0 0 16,0 0-3-16,0 0 0 0,0-1-1 0,0 1 3 15,0 0-6-15,2 0-1 0,-2 0 2 16,1 0-1-16,-1 0-2 16,0 0 0-16,0 0 2 0,0 0-1 15,0-1 1-15,0 1 3 0,0-2-1 0,0 2 0 16,0 0 0-16,0 0-3 0,0 0 1 15,0 0 2-15,0 0-3 0,0 0-3 16,0 0 4-16,0 0 1 0,0 0-4 16,0 0 0-16,-1 0 2 0,-5 0 2 15,-2 0-2-15,1 0-2 0,-3 0 4 0,-1 0 0 16,-1 0-1-16,-3 0-2 0,0 0 5 15,1 0 1-15,-1 0-3 0,0 3 1 16,-1 2 1-16,-3 0 4 16,4 3-3-16,-2 2-2 0,2-1 5 0,-1 4-7 15,5 0 1-15,0-1-2 0,-1 3 1 16,3 0 0-16,3 2-2 0,0 3-2 15,2 2 5-15,0 4-2 0,1-3 0 16,3 1-4-16,0 0 4 0,2-1-2 16,5-3 0-16,3 2 0 0,1-3 0 0,3 1 0 15,-1-3 0-15,4-2 0 0,0-5 0 16,2 0 0-16,-2-4 0 0,4 0-2 15,-1-6 2-15,2 2 2 16,1-2-4-16,0 0 0 0,-2-5 2 0,4-2-1 16,-4 0-1-16,2-2 1 0,0-1 1 15,0 2 1-15,-2-1-2 0,-6 1 2 16,-4 1-2-16,-1 1 2 0,-2-1-2 15,-7 3 1-15,-1-1 2 0,0 1 0 16,0-1-2-16,-1 1 0 0,-11-1 1 0,1 0-1 16,-5-1-1-16,1 1 0 0,-4 3 2 15,0-3 0-15,2 1-3 0,-2-2 0 16,3 2 3-16,1 1 0 0,2-1-2 15,1 4 1-15,5 0 1 16,5 0 0-16,0 0-2 0,2 0-2 0,0 1 4 16,6 4-2-16,3 0 2 0,6 0-2 15,3 1 1-15,1-2 1 0,4 0-3 16,1-1 1-16,3-3-1 0,2 0-7 15,-3 0-15-15,3 0-7 0,0 0-6 16,-3-4 4-16,-3-4-82 0,-7 0-232 0</inkml:trace>
  <inkml:trace contextRef="#ctx0" brushRef="#br0" timeOffset="1124">938 158 124 0,'0'-6'70'16,"0"2"-37"-16,0 1 8 0,-1-1-14 16,-7 0-8-16,2-1 5 0,2 3-3 15,-1 0-6-15,3-1-1 0,2 3-1 0,0 0-2 16,0 0 4-16,0 0 3 0,0 0-1 15,0 0 1-15,0 0 7 0,0 0 2 16,0 7 2-16,0 1-2 0,0 2 1 16,0 2-10-16,0 6-2 0,0 0 1 15,0 4-2-15,-4 3-3 0,0 2-3 0,-2-2-1 16,3 1-3-16,1-1-1 0,-2-5-2 15,0 0 0-15,0-2 0 16,2-4 0-16,-2-3 2 0,3-5-1 16,-1-5 2-16,-4-1 0 0,4 0-1 0,-4 0-4 15,2-3 5-15,1-8-3 0,1-4-1 16,2-1 1-16,0-3 0 0,0-3 0 15,0-2-1-15,0-3 3 0,4 0 1 16,3-4-1-16,1-3 0 0,3 0-3 16,3-6 2-16,3 4-1 0,2 4-3 0,-2 6 1 15,4 10 1-15,-2 6-1 0,4 4-1 16,0 3 1-16,0 2 0 0,0 1 1 15,-6 0-3-15,6 0 1 16,-6 9 3-16,-2 1-2 0,-3 4-1 0,-7 2 0 16,-3 4 3-16,-2 0-2 0,-5 4 0 15,-9-2 1-15,-7-2 0 0,-2 3-2 16,-1-3 2-16,-3 2-1 0,2-2-1 15,-2-1 2-15,8-3-1 0,2-2 0 16,9-6 2-16,6-1-2 0,2 0-1 0,0-2-1 16,2-2 2-16,12-1 1 0,5 0-1 15,6-2 0-15,1 2-1 0,3-1 2 16,2 0-4-16,1 3 0 0,-2-1 2 15,3 2-5-15,-4 2 4 0,-3-1-6 16,-7 2 5-16,-5-1 3 0,-3 1-3 16,-7-1-1-16,-4 0 4 0,0 2 0 15,0-3 0-15,-11 4 1 0,-5 2 2 16,-5-2-1-16,-2 2-1 0,-1 0 2 15,-3 1 1-15,-2 2-2 0,3-3-2 0,5 1 1 16,1-2 1-16,9-2-2 0,0 3-1 16,3-2-4-16,-2-1-15 0,7 0-24 15,-1-4-20-15,4-1-38 0,0-3-218 16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5.8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2 192 0,'10'0'108'0,"-2"-2"-116"15,-5 2-36-15,3 0-114 0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4.6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59 150 68 0,'2'-4'210'0,"-2"1"-160"16,0 1-12-16,0 0 10 0,0 1 2 15,4 1-7-15,-4 0-17 0,1 0-15 16,1 14 10-16,-2 6-2 0,4 7 0 15,-2 5-4-15,0 2 0 0,2 3 1 16,-2 2-5-16,-2 1 1 0,0 3 2 16,0 0-2-16,-8-4 13 0,-5 2-3 15,-1-5-10-15,1-5-1 0,-2-4-5 16,5-6 1-16,3-8-1 0,5-4-6 15,2-5-1-15,0-4 1 0,4 0 0 0,7-1 0 16,2-10 1-16,6-5 0 0,0-1-2 16,4-2-5-16,0 1-1 0,-2 2 5 15,0 4-5-15,-2 3 1 0,0 4-5 16,4 1 9-16,0 3-1 0,-4 1-5 15,2 0 2-15,-4 1-1 0,-1 9 3 16,-1 0-3-16,0-1 2 0,4 1-5 16,0-3 0-16,2 0 2 0,2-1-3 15,2-3-3-15,-6-3-1 0,2 0-9 16,-4 0-18-16,1 0-19 0,-3 0-13 0,-6-6-53 15,1-1-93-15,-4-2 130 0</inkml:trace>
  <inkml:trace contextRef="#ctx0" brushRef="#br0" timeOffset="248">122 394 159 0,'15'-8'303'0,"8"-3"-252"16,2 1 6-16,5-1-6 0,5 1-11 16,3 1-5-16,2-3-7 0,6-2-12 15,-1 4-8-15,-3 1-1 0,-3 5-3 16,-11 1-4-16,-3 2-9 0,-2 1-6 0,-6 0-14 15,-2 0-17-15,-5 5-39 16,-6 0-57-16,-4-1-258 0</inkml:trace>
  <inkml:trace contextRef="#ctx0" brushRef="#br0" timeOffset="451">772 268 210 0,'0'6'267'0,"0"1"-205"0,0 5-9 0,0 4 15 16,0 6-9-16,0 2-7 0,-7 4-10 15,-1-3-18-15,3 2-11 16,3-3-7-16,2-3-3 0,0-2-1 16,5-4-4-16,9 5-6 0,3-6 1 0,6 0-7 15,3 1-18-15,1-6-57 0,6-2 1 16,-5-1 45-16,-3-6-117 0</inkml:trace>
  <inkml:trace contextRef="#ctx0" brushRef="#br0" timeOffset="1039">1038 593 87 0,'0'-2'300'16,"-4"0"-240"-16,2-1-1 0,2-1-14 15,0 0-2-15,0-3-8 16,4 2-12-16,5-5-8 0,5-2 1 0,3-5-6 16,2-4-6-16,4-2 3 0,4-4 0 15,-1-5 0-15,5-5-2 0,-3-5-6 16,-3-7 6-16,-4-3-3 0,0-3-2 15,-2 1 0-15,-3 6 0 0,-3 9 1 16,-7 11-2-16,-4 13 2 0,-2 10 2 0,0 5-1 16,-6 0 2-16,-4 4-1 0,-5 14 0 15,2 8 0-15,-6 3-2 0,1 10-1 16,-1 2 1-16,-2 8-3 0,0 3 4 16,2 2-2-16,6-2-4 0,7-4-6 15,6-6-3-15,10-4 5 0,15-6 7 16,7-8-2-16,8-4 2 0,8-8 0 15,1-9-3-15,5-3 3 0,1 0-6 16,0-12-1-16,-1 0-1 0,-6-4 5 16,-6-2 1-16,-12-1 2 0,-11-2 3 15,-9 3 1-15,-8-4 4 0,-2 2 5 0,-6 1-4 16,-7 3 3-16,-8 3-4 0,-2 6 6 15,-4 4 0-15,2 3-5 0,4 0-3 16,6 4 3-16,3 8-2 0,5 3-1 16,1 5-5-16,6 0-1 0,0 4 2 15,8 1-1-15,5 1-4 0,2-1-2 16,3-2 3-16,2-1-10 0,3-4-5 15,2-3 5-15,0 0 6 0,0-3 2 16,5-7-2-16,-3-3 6 0,-2-2 1 16,-4-4-1-16,-8-7 1 0,-1-5 2 0,-5-1 8 15,-1-2-2-15,-4 0-2 0,-2-3 8 16,0 2 1-16,-13 0-2 0,-1 2-4 15,-5 1 0-15,0-1-3 0,-2 3-3 16,2-1-2-16,2-1-1 0,3 2 1 16,3 1-5-16,1 5-8 0,5 3-11 15,-1 4-14-15,-2 2-29 0,-3 0-78 16,-4 0-352-16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06.9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28 142 37 0,'4'-4'242'0,"-4"-1"-137"0,0 2-39 16,2 0-3-16,2 0-11 0,0 2-8 15,-2 1-8-15,0 0-17 0,0 11 2 16,-1 9-1-16,-1 6-6 0,0 3-5 16,-7 2-2-16,-5-1 2 0,3-1-5 15,1-5 4-15,1-3 4 0,3-5-6 16,2-8-1-16,2-3-3 0,0-3 0 15,0-2 0-15,9 0-1 0,5-12 0 16,3-4 4-16,6-5-4 0,2-4-1 0,-1-3 0 16,3-1 1-16,-2 1-1 0,0-1 0 15,1 2 0-15,-1-3 0 0,-2 5 0 16,2 3 0-16,-6 4 0 0,-6 7 0 15,-5 8 0-15,-4 3-1 0,-2 1 1 16,-2 10 1-16,0 6-1 0,0 3 1 16,-4 3-1-16,0 1 3 0,-2 2-2 15,-1-2-2-15,1-4 1 0,2 0 2 16,0-8-1-16,4-4-2 0,0-2 1 15,0-5-1-15,0-1 3 0,6 0-4 16,7-7 4-16,3-9-3 0,9-1 0 0,-1-5 3 16,7 1-4-16,1-1-1 0,-3-3-5 15,1 3-2-15,-1 0 5 0,-6 2-5 16,-2 2 3-16,-4 4 3 0,-7 4 1 15,-1 7 4-15,-9 3-3 0,0 0 3 16,0 5 0-16,0 8 2 0,-2 4 0 0,-5 3 3 16,-1 5 1-16,0 0 0 15,-3 3-4-15,5-1 6 0,1 0-2 16,1-2-1-16,4-3-8 0,0-5 4 15,2-1-2-15,7-5-2 0,1-5-3 0,3-3-9 16,2-3-7-16,2 0-12 0,1-2-23 16,1-7-8-16,-8-5-75 0</inkml:trace>
  <inkml:trace contextRef="#ctx0" brushRef="#br0" timeOffset="780">725 214 27 0,'-2'3'355'0,"-4"-3"-310"0,6 1 2 0,0 0-9 15,0-1-6-15,8 0 7 0,5 0-4 16,4 0-14-16,3-2 1 0,4-6-10 16,3-2 0-16,4-4 1 0,1-1 6 15,-3-1 0-15,-3-1-6 0,-7-1-11 16,-7 1 2-16,-6 2 1 0,-5-1-4 0,-1 0 2 15,0 2 2-15,-9 1-2 0,-6 3 0 16,-4 3-2-16,-2 6-2 0,-2 1 5 16,2 1-4-16,0 10-1 15,2 3 1-15,0 4 1 0,1 4-1 0,3 2-2 16,4 4 2-16,1-1 1 0,4 2-2 15,6-2-2-15,0-1 3 0,18-4 2 16,6-2-9-16,7-4-3 0,9-5 0 16,2-5 9-16,6-5 2 0,5-1-14 15,1-7 0-15,3-6 5 0,6-4 1 0,-4-2 5 16,0-4 2-16,-9-2 1 0,-14 0 0 15,-7 1 2-15,-12 2 3 0,-13 2 3 16,-4 0 0-16,-8 2-1 0,-11 3-2 16,-2 2 6-16,-10 5 0 15,-1 5-6-15,-1 3 3 0,-3 0-5 0,4 4-1 16,3 11-2-16,4 5 1 0,6 5 0 15,0 1-2-15,8 5-1 0,3 0 2 16,8-2 0-16,0-2-2 0,15-3-1 16,4-5 2-16,6-5-1 0,2-4-2 15,2-5-4-15,5-5 1 0,0 0 6 0,2-8-5 16,-1-6-3-16,-5-2 7 0,-3-1 1 15,-6 0-11-15,-6 1 10 0,-1-1 1 16,-5 1 1-16,-3 2-1 0,-4 0 0 16,-2 4 4-16,0 2 1 0,0 3-1 15,0 2 1-15,-2 3-3 0,-2 0 2 16,2 0-6-16,2 11-1 0,-4 6 4 15,3 6 0-15,-1 1-3 0,0 5 1 16,-4 2 1-16,6 1 2 0,-2 9-7 16,-2 2 1-16,4 5 2 0,-2 0 5 0,0-4-6 15,-3 1 1-15,-1-2 3 0,-2-2 0 16,-1-5-1-16,-3-3-1 0,-1-5 2 15,-2-5 3-15,-2-4-4 0,-1-5 2 16,-1-4 3-16,2-5 5 0,0-5-3 16,0 0 1-16,2 0-3 0,-1-8-2 15,3-3-2-15,1-2-1 0,5 0 1 16,-1-1 0-16,4-1-2 0,4-2-4 15,0-2-1-15,8-3-5 0,5-1-13 16,5-4-8-16,3-1-14 0,5-1-14 0,3 0-24 16,3 2-61-16,-1 1-163 0</inkml:trace>
  <inkml:trace contextRef="#ctx0" brushRef="#br0" timeOffset="1152">2057 93 292 0,'0'-17'160'0,"0"2"-128"16,-6 1 14-16,-5 0-11 0,-5 4 2 15,-5 0 1-15,2 5-10 0,-2 0-1 0,-2 4-5 16,-1 1-6-16,-1 0 6 0,0 7 4 16,-2 8-7-16,1 7 0 0,-1 5-2 15,-2 2-1-15,1 3 1 0,5 1-3 16,7-3-1-16,11-5-9 0,5 0-3 15,5-8-2-15,14-5 2 0,6-5 0 0,6-7-1 16,9 0-3-16,0-12-2 0,4-5-3 16,-4-3-4-16,-8-2-2 15,-3-1 4-15,-8 2 2 0,-6 0 2 16,-3 3-2-16,-7 1 5 0,-5 1 3 15,0 4 1-15,-7 3-1 0,-9 5 5 0,-1 4 3 16,2 0 3-16,-2 3-3 0,2 10 1 16,5 2-1-16,-1 6-7 0,3 3 2 15,6 2-1-15,2-1 0 0,0 1-3 16,15-2-1-16,4-1-6 0,8-1-10 15,7-1-10-15,8-4-4 0,8-1-43 0,0-6-25 16,-1-4-51-16</inkml:trace>
  <inkml:trace contextRef="#ctx0" brushRef="#br0" timeOffset="2540">326 1028 1 0,'0'3'117'16,"2"-3"3"-16,0 3-93 0,2-2 21 15,-2 2 5-15,0 1-10 0,1-2-8 0,-1 2-11 16,0-4-5-16,-2 0 7 0,0 1 1 16,0-1 3-16,0 0 6 0,0 0-2 15,0 0-8-15,0 0-12 0,-7-1-1 16,-1-1-2-16,0 0 0 0,1 0-2 15,-3 1-2-15,1 0 3 0,-3 1-3 0,-1 0 0 16,-3 0-1-16,-1 1-3 0,-2 6 3 16,0 1 0-16,-2 3 3 15,0 2-5-15,0 2 1 0,0 3 1 16,2 3-4-16,-2-2 2 0,4 2-3 0,4 0 2 15,5 0 0-15,2-1-3 0,4-2 0 16,2 2-1-16,0-2 2 0,0 1-2 16,0 0 1-16,0-2 1 0,4 0 0 15,0-2-2-15,0 0 1 0,3-2 1 16,-3-1 0-16,8-2-2 0,-3 0 0 0,1 1 2 15,1-2 1-15,-1 1-5 0,1-1 2 16,-1-4 2-16,1 0 0 0,1-3-2 16,-1-2 1-16,1 3 1 15,1-3 0-15,-2 2-2 0,5-2 1 0,1 3 0 16,2-3 1-16,0 0-2 0,2 0 0 15,0 0 0-15,0-5 1 0,-2-3-3 16,-2-1-4-16,-5 1 5 0,1-2-2 16,-7 2 0-16,-2-4-1 0,-3 0 5 15,-1 0-1-15,0-1-3 0,0-3 3 16,0-1 1-16,-7 0-1 0,-3-1-3 0,1-1 3 15,-1 4 1-15,-3-1 0 0,1 4-1 16,-1 7 3-16,3 1-3 16,3 4 1-16,-1 0-1 0,4 0 1 15,4 7 0-15,0 1 0 0,0 3 2 0,0 0-3 16,4 1 2-16,4 0-3 0,1 0 4 15,5 0-2-15,1 0-1 0,0-1 2 16,2 0-2-16,-1-4 1 0,1-1 1 16,4-4-1-16,-2 0-1 0,2-2 0 15,-2 0 2-15,-2 0-23 0,-2 0-11 0,1 0-10 16,-5-7-15-16,1 1-19 0,-5-4-69 15,-5-1-202-15</inkml:trace>
  <inkml:trace contextRef="#ctx0" brushRef="#br0" timeOffset="2737">682 1226 40 0,'0'-1'334'0,"0"0"-269"16,0 1-4-16,0 0-10 0,0 6-6 16,-6 6 2-16,0 2-15 0,1 2-5 0,-1 4-5 15,-2 2-10-15,5 1-3 0,-1-2-6 16,2 0 4-16,2-2-6 0,0-3 2 15,2-4-5-15,7 1 0 0,7-6-9 16,1-3-11-16,9-3-1 0,1-1-41 16,6-1-13-16,-3-9-23 0,3-3-165 15</inkml:trace>
  <inkml:trace contextRef="#ctx0" brushRef="#br0" timeOffset="3201">1099 1260 26 0,'-12'-11'388'16,"-3"-1"-349"-16,-6 5 3 0,0 1 10 15,-4 3-10-15,-1 3-4 0,-5 0-11 16,3 10-6-16,1 7-3 0,4 2-4 15,6 5 2-15,7 0-8 0,6 1-4 16,4 1-1-16,6-3-1 0,9-1-4 0,8-3 0 16,4-4 4-16,2-4-4 15,3-4-5-15,0-5 1 0,3-2-5 16,1 0 5-16,-2-7-6 0,-3-5 9 15,-6 0-7-15,-10-3-11 0,-2 0 18 16,-7-1 3-16,-2-3 3 0,-4 4-2 0,0 1 1 16,0 1 7-16,-10 4-1 0,1 2-1 15,-1 3 1-15,5 2-5 0,-1 2 2 16,4 0-4-16,2 0-1 15,-2 13-1-15,2 2 1 0,0 3-1 0,0 7-3 16,4 2-4-16,-2 6-3 0,2 3 5 16,-1 5-9-16,5 1 3 0,5-2 9 15,5-3 9-15,-5-5-7 0,-4 0 0 16,-3 0 2-16,-4 0-1 0,-2-2 2 15,0-4 0-15,-8-2 6 0,-5-6-2 0,-2 1 2 16,-4-5 11-16,0-2-2 0,1-3-1 16,-1-6-3-16,4-3 0 0,-4 0 4 15,0 0-10-15,2 0-2 0,0-1-2 16,1-4-1-16,1-1-1 0,4 1-3 15,-1 0 1-15,3 0-5 0,3-1-5 0,2-1-12 16,0 0-12-16,4-3-14 16,0-2-14-16,4-1-28 0,6-5-151 15</inkml:trace>
  <inkml:trace contextRef="#ctx0" brushRef="#br0" timeOffset="3683">1732 1272 45 0,'0'-5'80'15,"0"-2"51"-15,-5 0-69 0,-3 1 1 0,-2 2-15 16,3-2 4-16,-1 0-12 0,2 0-6 15,-3 1-5-15,-1-1 6 0,-3 2-3 16,0 3-5-16,-4 1-1 0,-1 0 6 16,-3 0 0-16,-2 11-8 0,1 4-6 15,1 4-2-15,0 4-4 0,0 1-1 0,5-1-4 16,5 4 0-16,7-3-5 15,4-1 0-15,2-2-3 0,11-4 1 16,10-3 1-16,4-4-1 0,7-7-3 16,1-3 1-16,5 0-1 0,0-8-7 0,-6-4-1 15,-1-3 3-15,-7-2 3 0,-5 1-1 16,-4-3 1-16,-5 1 4 0,-3 2 3 15,-7 0-1-15,-2 1-2 0,0 5 5 16,-5 1 2-16,-7 4 0 0,1 3 0 16,-5 2 1-16,7 0-1 0,-3 11 2 15,3 4-4-15,3 7 1 0,0 1-1 0,5 0 0 16,1 1-4-16,3-3 1 15,9-2-1-15,7-1-1 0,8-5-5 16,-1-2 0-16,9-1 3 0,-1-4-14 16,6-2-7-16,4-4 3 0,2 0-34 0,3 0-39 15,-1-5-21-15,-4-4-224 0</inkml:trace>
  <inkml:trace contextRef="#ctx0" brushRef="#br0" timeOffset="4577">794 979 43 0,'0'3'349'0,"0"-3"-279"15,-2 0-44-15,2 0-1 0,0 0-6 0,0 0-6 16,7-2-9-16,5-5-5 15,1 0-2-15,2-1-31 0,-3-3-70 16,-3 0-203-16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6:50:15.6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40 6 0,'-2'2'13'0,"-2"0"1"0,2-1 2 15,-3-1 104-15,1 0-69 0,-2 0-9 16,0 0 1-16,1 0-7 0,-1 2 5 0,-2 0-2 15,6 1-7-15,-3-3-9 0,1 1-3 16,-2 1 1-16,4-2-3 0,-2 0-1 16,2 2 1-16,0-2 2 0,1 1-4 15,-1 0-1-15,0-1-3 0,-2 0 3 16,2 2-5-16,0-2-1 0,2 1-1 15,0 0 2-15,0 1-6 0,0-2-4 16,2 3 2-16,9 0 2 0,5-3-2 16,3 0 2-16,9 0-1 0,5 0 2 15,1-2-3-15,10-4 0 0,0-2-1 0,4 1 2 16,5-1 2-16,-3 0-3 0,-1 0 0 15,-1 2 5-15,-8 0 2 0,-4 0-8 16,-11 2 0-16,-10 3 1 0,-5 0 0 16,-4 1-3-16,-6 0 0 0,0 0 4 15,0 0-2-15,-8 0-5 0,-3 0-3 16,-1 0-2-16,1 0-1 0,3 1-8 15,-1 0-6-15,-1 3-6 0,0-2-8 16,3 2-14-16,-7-4-39 0,-3 0-121 16</inkml:trace>
  <inkml:trace contextRef="#ctx0" brushRef="#br0" timeOffset="237">328 2 174 0,'4'4'217'16,"-2"0"-148"-16,-2 2-26 0,2 5 25 15,-2 2-7-15,0 2-8 0,0 5-11 16,0 2-14-16,0 7-4 0,-12-2-5 16,-3 1-6-16,2 0-5 0,-1-3-2 0,3-2-5 15,1-3 3-15,7-2-3 0,3-4-1 16,0 0 0-16,0-6-5 0,9-2-8 15,3 0-15-15,1-4-14 0,0 2-17 16,6 2-19-16,-3-3-33 0,-5-3-26 16</inkml:trace>
  <inkml:trace contextRef="#ctx0" brushRef="#br0" timeOffset="1588">658 265 0 0,'0'0'2'15,"0"0"110"-15,0 0-56 0,0 0-20 16,2 0 8-16,-2 0-1 0,2 0 5 0,-2 0-10 15,2 0-7-15,-2 0-1 0,0 0 0 16,0 0-8-16,2 0 3 0,0 0-6 16,0 0-4-16,4 0 2 0,-1 0 0 15,3 0 2-15,1 0-1 16,7 0-3-16,1-6 1 0,2-3-6 0,2-2 1 15,4-3-3-15,-2-3 3 0,0-1-3 16,-2-1 1-16,-4-1 2 0,-4-2-4 16,-5 2-2-16,-4 0-3 0,-4 2 3 15,0 1-2-15,-2 2 0 0,-10 0-3 16,-1 6 2-16,-6 4 0 0,0 5-2 0,-4 0-1 15,0 14 0-15,0 4 1 0,4 5-1 16,0 2 0-16,4 4 1 0,3 5 1 16,1-3-2-16,7 0 0 0,4-4 0 15,2-1 2-15,11-7-3 0,6-3 0 16,6-4 3-16,2-4 0 0,1-6-2 15,5-2 0-15,1 0 2 0,2-8 0 16,1-6-1-16,3-1-1 0,-4-2 2 16,-2-1-1-16,-1 3 1 0,-8 1-2 15,-6 0 2-15,-8 2 1 0,-3 4-1 0,-5 0-2 16,-3 1 4-16,0 4-1 0,0 2 1 15,0 1-3-15,0 0 1 0,0 1-2 16,0 11-1-16,0 0 1 0,-1 4 1 16,1 0 1-16,-2 3-2 0,2 2 0 15,0 1 2-15,-2 0 0 0,0-2-2 16,0-2 1-16,0-2 0 0,-2-5 2 15,-1-1-2-15,3-6-1 0,-2-2 1 16,-2-2 2-16,4 0-1 0,0 0-1 16,-2-3 0-16,3-6 1 0,-1-2-1 0,2-3-1 15,0-1 1-15,0-1 0 0,2-4 0 16,5 1-3-16,3 1 3 0,1 0-1 15,-1 5 0-15,1 2-4 0,2 3 2 16,3 3 0-16,-1 0-3 0,0 3-1 16,2-1-2-16,1 3 1 0,5 0-6 0,-2 0-4 15,5 0 1-15,1 0 5 16,2-1-8-16,3-1 7 0,-1-1-1 15,-1 1 7-15,2-2 7 0,1-1-4 16,-6 0 9-16,-6-2-5 0,-10 2 0 0,-3 0 1 16,-4-1 4-16,-4 0 4 0,0-1-1 15,0 0 6-15,-8 0 3 0,0-1 0 16,1 1-3-16,-5 0-1 0,1-2-2 15,-1 5 0-15,-3-2 0 0,2 4 1 16,-6 2 0-16,-2 0 2 0,-2 4-2 0,-2 10 6 16,-2 5-1-16,-1 4-1 0,5 2-3 15,2 0-4-15,7 1 3 16,9-3-7-16,5-2-3 0,5-4-3 15,12-2 2-15,6-2-1 0,4-7 0 16,4-4-2-16,5-2-2 0,-2 0 0 0,4-11-5 16,-5-2-3-16,-3-2 1 0,-5-2 2 15,-8 2 3-15,-1-1 1 0,-7-2 3 16,-7 0 1-16,0 4 0 0,-2 1 0 15,0 3 2-15,-4 4 1 0,-5 3-1 16,-1 2-1-16,2 1 2 0,3 0 2 16,-3 9-2-16,2 3 2 0,-1 3 2 0,-1 1-1 15,4 2 0-15,4 0-3 16,0-1 0-16,0-2-1 0,4-4-2 15,8-1-2-15,-1-1-2 0,4 0-4 0,12 1-7 16,11-4-5-16,12-3 20 0,-1-3-61 16,-5 0 2-16,-6 3-2 0,-3-3-17 15,-7 0-66-15,-1 0-215 0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08.5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2 379 136 0,'0'-4'64'16,"0"1"-17"-16,0 0 23 0,0 1-13 0,1 0-12 15,-1-1-16-15,0 3-5 0,0-1 4 16,0 0-2-16,0 1-8 0,0-1 2 16,2 0-2-16,-2 1-2 0,0 0 0 15,0 0-6-15,0 0-1 0,0 0-2 16,0 4-2-16,0 10-5 0,0 7 5 0,0 8 1 15,0 0-2-15,0 4-3 0,0 2 10 16,0 1-9-16,0-3 1 16,-2 0 1-16,1-3 0 0,1-3 4 15,-2-6-3-15,2-4-4 0,0-5 2 0,0-5-1 16,0-4-1-16,0-3-2 0,0 0 0 15,2 0 1-15,9-11 6 0,6-7 1 16,6-10-5-16,4-2-1 0,-2 0 0 16,-1-2-1-16,-3 1-2 0,-2 0 2 15,2 0-2-15,-1 0-3 0,-1 4 2 0,0 3-7 16,-6 6 12-16,-2 3-1 0,1 8-3 15,-6 4 1-15,-1 3 1 0,1 0-5 16,-2 6 5-16,2 7 0 16,-4 3 1-16,1 4-1 0,-3 6 1 0,0-1 1 15,0 5 12-15,0-2-10 0,-5 1 2 16,-1 0 2-16,0-3-1 0,2-3-1 15,-1-3-5-15,3-4 0 0,2-6-1 16,0-2-2-16,0-4-2 0,7-1-7 16,1-3-12-16,5 0-16 0,6-6-17 0,-1-8-21 15,-1-6-87-15</inkml:trace>
  <inkml:trace contextRef="#ctx0" brushRef="#br0" timeOffset="359">595 516 23 0,'-2'-3'338'0,"-4"0"-281"0,1 0-5 16,-1 2 10-16,-2-2-17 0,4 1-11 0,-1 2-7 16,1 0-4-16,-2 0-9 0,2 5-3 15,-3 6-4-15,3 3-6 0,-4 6 1 16,6 2 0-16,2 3-2 0,0 0-1 15,4 4 3-15,10-2-4 0,-1 1 3 16,6-2-2-16,6-5 2 0,5-6-2 16,3-3 3-16,-3-6-8 0,-3-3 6 15,0-3 0-15,-6 0-2 0,-4-2 0 16,-6-6 2-16,-3-5 4 0,0-1 0 15,-3-3-3-15,-3 0 2 0,-2-2 2 16,0-2 0-16,0 2 0 0,-9-1 0 0,1 2-4 16,-5 0 3-16,3 0-4 0,1 0 0 15,-3-1 0-15,5 3 0 0,-1 2-4 16,6 1-5-16,0 1-11 0,2 2-9 15,0 0-8-15,0 0-10 0,4 2-12 16,4-1-36-16,-1-1-102 0</inkml:trace>
  <inkml:trace contextRef="#ctx0" brushRef="#br0" timeOffset="896">883 0 1 0,'0'-5'189'0,"0"1"-90"0,0 4-49 15,0 0 24-15,0 0-32 0,0 0-12 0,0 0-20 16,0 10-2-16,0 3 5 16,0 3-3-16,0 0-3 0,6 6 3 15,-4 3 0-15,5 3 4 0,-7 7-2 16,4 3 3-16,0 2-6 0,-2 4 2 0,2 3-1 15,0-2 5-15,-3 1-5 0,1-3 1 16,2-6-5-16,-4-2 4 0,2-4-10 16,2-6-1-16,-2-7 3 0,0-4-1 15,1-10-3-15,-1 0 2 0,-2-4 0 16,0 0-1-16,2 0-3 0,0-1-2 0,2-8-4 15,-2-2-6-15,6 1 1 0,-5 1 2 16,7 1-2-16,1 5 3 16,3 0 1-16,3 3-3 0,0 0-7 15,6 0 5-15,6 5 7 0,5-2 4 0,12-2 5 16,3-1 2-16,3 0-3 0,-1-1 0 15,-3-7 2-15,0-2 0 0,-6-3-2 16,-6-2 1-16,-9 0 4 0,-12-1-1 16,-9-1-1-16,-6-2 18 0,-2 0 0 15,-12 3-9-15,-5 0 3 0,-2 8 5 0,-5 3 4 16,-3 4 1-16,-1 1-4 0,-3 6-6 15,1 12 1-15,1 5-3 0,6 4 4 16,10 0 4-16,6 0-17 16,7 2 0-16,2-1-1 0,13-3-1 0,12-3 0 15,7-5 0-15,12-6-1 0,10-6-1 16,12-5-4-16,18 0-8 0,12-14-6 15,1-7-60-15,6-7-11 0,-11-1-80 16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2.0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13 0,'6'-1'154'0,"-6"-1"-75"0,0 1-28 0,0-1 24 16,0 1-23-16,0-2-4 0,0 3-11 15,0 0-13-15,0 0-2 0,0 0-6 16,0 0-2-16,0 0-2 16,0 9-5-16,0 7 10 0,0 1 3 0,0 3-4 15,0 4-3-15,2 3-1 0,0 6 0 16,-2 2-2-16,0 6 2 0,0 4-4 15,0 1 3-15,-2 2-3 0,0 1-3 16,2-4-3-16,0-2 3 0,0-3-4 16,0-4 0-16,0-4 1 0,0-6-1 0,0-6 8 15,4-5-14-15,0-6 3 0,0-4 3 16,-4-2 0-16,1-3-2 0,1 0 1 15,0 0 6-15,4-7 0 0,2-7-6 16,-1-4 1-16,3-4 2 0,-3-2-2 16,3-2-8-16,0 3 10 0,1-1 0 15,2 5-1-15,3 1-3 0,-1 3 0 16,2 3 3-16,2 2-2 0,-2 3-2 15,4 2 1-15,2 1 2 0,0 4-1 16,0 0-1-16,-2 0-1 0,-2 9 3 0,0 1-1 16,4 3-1-16,-4 1 1 0,2 1 0 15,-4 2 1-15,0 1-2 0,-1-2 0 16,-1 4 3-16,-2-3-2 0,-1 1-1 15,-3 2 1-15,-3-4 8 0,-2 1-11 16,-2 0 1-16,-2-3 1 0,0 2 2 16,0-3 0-16,-6 0-2 0,-2 0 1 15,1-3 2-15,-5 2-1 0,-1-2-1 16,2 0 0-16,-5 2 3 0,-1-3-3 15,0-1 0-15,0-4 2 0,0 0-2 0,-1-1 1 16,-5 0 0-16,-1-1 3 0,1 0 0 16,-6-1-1-16,1 2 2 0,1-2-3 15,0-1 2-15,4 0 1 0,6 0-2 16,2 0-1-16,7 0 3 0,1 0-3 15,1-1 0-15,2-2 0 0,4 1 0 16,-4 0-1-16,4 0-2 0,0 0 2 16,-2 2-1-16,2-1 1 0,-2 1-2 15,2-2-1-15,0 2 1 0,0-2-5 16,0 2-3-16,0 0-9 0,6-1-2 15,2 1-16-15,5-1-32 0,0-3-32 0,-1-2-101 16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3.0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12 162 0,'-5'0'171'16,"-1"0"-107"-16,4 2-5 0,2-2-12 15,0 2-2-15,2-1-21 0,6 0-11 16,7-1 15-16,0 0-7 0,6 0-5 16,2 0-4-16,2 0-2 0,3-2-1 15,1-2-4-15,2 0-1 0,-5 1-1 16,-1 2-3-16,-2 1 0 0,-4 0 0 15,0 0-2-15,-4 0-11 0,3 0-10 0,-7 0-10 16,-5 0-15-16,0 0-8 0,-6 4-33 16,0 2-73-16,-12-1-105 0</inkml:trace>
  <inkml:trace contextRef="#ctx0" brushRef="#br0" timeOffset="183">92 276 421 0,'0'0'55'0,"0"0"-35"0,7 0 41 15,5 0-10-15,3 0-12 0,6-2-16 16,2-3-10-16,6 1-3 0,3-1-9 16,4 2 0-16,6-1 1 0,0 1-2 15,2 1-11-15,6 1-31 0,1-1-36 16,6-8-59-16,5-1-172 0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4.0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92 71 279 0,'-2'-4'65'16,"2"1"5"-16,0 1-10 0,0 1-2 0,0 1-13 15,0 0-12-15,0 0-14 0,0 8-7 16,0 12 5-16,0 8 2 0,-2 8-3 15,2 7-8-15,-4 8 1 0,0 5 3 16,4 7-1-16,-3 0-1 0,3 4-4 16,0-1-2-16,0-4 0 0,0-5-1 15,0-5-2-15,1-11 2 0,3-9 9 16,2-9-12-16,-2-11 0 0,0-6-1 15,-4-6 1-15,2 0 0 0,-1 0 3 16,3-12 7-16,0-8-8 0,4-9-3 0,1-5 2 16,-1-4 1-16,3-2-10 0,1 1 11 15,1 4-2-15,2 5 1 0,1 4-2 16,1 5-1-16,-2 7-1 0,2 4 2 15,2 7-4-15,0 3 1 0,2 0-2 16,2 3-2-16,0 7-4 0,2 6 3 16,-2 2-3-16,-2 2 1 0,0 1-1 15,-4 3-1-15,-5-2 4 0,-5 0 0 16,-3-1 4-16,-4-4-1 0,0 1 4 15,0-4 1-15,-13-4 1 0,-3 0 1 16,-3-2 1-16,-4-1 10 0,-1 0 0 0,-5 0-2 16,-4-2 2-16,-1-2 1 0,-2 2-4 15,-6 0-2-15,0-1-1 0,2-1-4 16,2 1 5-16,3 0-7 0,9-1 1 15,5-2-3-15,9 2 3 0,12-3-3 16,0 1-1-16,2 2-3 0,6 3-4 16,1 1-10-16,7-1-15 0,3 0-12 15,4-4-12-15,-1-2-25 0,3 0-62 16</inkml:trace>
  <inkml:trace contextRef="#ctx0" brushRef="#br0" timeOffset="306">676 552 354 0,'5'-1'77'0,"-3"1"-24"0,-2 0 1 16,4 3-2-16,-2 6-4 0,0 4-12 16,-2 2-10-16,0 5 3 0,0 1-9 15,0 2-5-15,0 1-3 0,0-1-9 16,0 2 2-16,0-1-2 0,0-2-3 0,0-2 8 15,4-4-10-15,1-5-2 0,3-3-5 16,0-2-6-16,5-4-11 16,2-2-17-16,4 0-13 0,1-3-9 15,1-9-10-15,-6-8-267 0</inkml:trace>
  <inkml:trace contextRef="#ctx0" brushRef="#br0" timeOffset="760">1069 13 323 0,'0'-6'46'0,"0"5"6"0,0-2 5 0,0 1-7 15,0 2-17-15,2 0-21 0,-2 0-4 16,2 11 6-16,-2 6 4 0,0 5 4 15,0 3-3-15,0 5-1 0,-4 2 1 16,2 4-6-16,0 0 0 0,-2 4-4 16,4 1 4-16,-2 1-4 0,2-1-2 15,0 0-3-15,0-2-2 0,0 0 2 0,2 1-2 16,4-5-1-16,0-1 0 0,-3-5 2 15,3-7-6-15,0-5 3 0,-4-7 0 16,2-3 1-16,-1-4-2 16,-3-3-1-16,6 0 0 0,-2-8 5 0,2-7-7 15,5-4 1-15,-1-6-4 0,1 0 1 16,1 0-2-16,-1 0-3 0,0 0 5 15,3 3 0-15,-3 1 0 0,3 5 1 16,-3 2 3-16,0 6 2 0,1 3-3 16,-1 5 1-16,1 0 1 0,1 0 0 0,2 5 3 15,3 2-4-15,5 3 4 0,-1-3-3 16,9 3 0-16,1-3 0 0,-1-1-2 15,-1-2-2-15,-1 1-30 0,-6-4 25 16,-6 2-24-16,-2-2-24 0,1-1-9 16,-9 0 49-16,-3 0-332 0</inkml:trace>
  <inkml:trace contextRef="#ctx0" brushRef="#br0" timeOffset="1146">731 102 492 0,'-4'0'54'0,"2"0"-16"15,2 2-26-15,0 2-5 0,10 3-4 16,3 0-6-16,6-3-43 0,0-4-96 16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6.9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0 279 75 0,'2'0'154'16,"-2"0"-113"-16,0 2 28 0,2-2-10 15,-2 1-14-15,0-1-8 0,0 0-12 16,0 0 2-16,0 0 0 0,2 0-3 0,-2 0-5 15,0 2-1-15,0 0-6 0,1 1 1 16,1 2-3-16,-2 6 6 0,2 3 1 16,0 3-4-16,-2 5-3 0,2 4-6 15,-2 1 0-15,2 4 0 0,-2 3-3 16,0 0 1-16,0 4-1 0,0-2-1 0,0 2 1 15,0 2 1-15,2-5-3 16,0-6 3-16,2-6 0 0,-2-4-3 16,-1-5 1-16,-1-3 2 0,2-4 0 15,-2-7-3-15,0 0 0 0,0 0 3 0,0-1 8 16,0-12-7-16,0-8-4 0,0-5 2 15,0-5 1-15,0-5-2 0,0-2-1 16,0-3 2-16,0-4 1 0,0-5-2 16,0-4-2-16,0-1 2 0,0-2 2 15,0 4-3-15,0 3 1 0,0 5-1 16,6 6 3-16,4 7-2 0,5 4-3 0,4 6 3 15,2 3 0-15,4 4-2 16,3 3 1-16,1 4 1 0,3 3 0 16,1 5-2-16,-3 0 0 0,-1 5 2 15,-2 9 1-15,-10 4-2 0,-8 3-2 0,-7 2 4 16,-2 5 1-16,-2-1-4 0,-13 3 1 15,-4 0 2-15,-4 0 0 0,-2 0-2 16,-1 0 0-16,1-1 2 0,-6 0 1 16,3-3-3-16,3 0 0 0,0-3 2 15,8-4 0-15,2-7-1 0,5-4-1 0,6-4 2 16,2-2-1-16,2-1 0 0,0 0-3 15,2-1 1-15,10 0 2 16,7 0-3-16,2 0 4 0,6 0-1 16,1 0-1-16,6 0-2 0,3 3 0 0,5 2 4 15,-2 1-2-15,0 0-5 0,-4 2 5 16,-3 3 0-16,-1 1 1 0,-3-1-4 15,-6 2 2-15,-8 1 2 0,-4 1-3 16,-5 1-10-16,-2 2 8 0,0-1 4 16,-4-4 1-16,0 1 0 0,0-2-2 0,-2 1 4 15,-8 2-1-15,1 0-2 16,-5 2 1-16,3-2 3 0,-4-2-1 0,-1-1-1 15,-1-2-1-15,-2-3 5 16,2 1 6-16,-2-2-4 0,-4 0 1 0,0-1-2 16,-8 2 3-16,1-3-4 0,1 1-5 15,4-3 5-15,6 0-3 0,6 0-3 16,3-1 0-16,3 2 1 0,1-1-1 15,2 1-12-15,2 3-17 0,2 0-14 16,2 2-21-16,8-4-42 0,-4-2-239 0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7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0,'0'2'49'0,"0"0"171"0,0-2-148 16,0 1 8-16,0 0-15 0,0 2-16 15,0-2-16-15,0 2-11 0,8 2 9 16,7 1 1-16,2-1-7 0,6 0-5 15,4-1-8-15,1-1 1 0,7 0-3 16,-3-3-5-16,1 0-2 0,-3 2-1 16,-3 0 0-16,-4 1-2 0,-8-1-1 0,-4-1-5 15,-1 2-8-15,-6 0-19 0,0 1-7 16,1 0-6-16,-3 1-15 0,-2-2-28 15,-7 2-94-15</inkml:trace>
  <inkml:trace contextRef="#ctx0" brushRef="#br0" timeOffset="182">10 318 24 0,'0'4'325'0,"13"-2"-280"0,-4-2-10 0,7 0 23 15,7 0-12-15,1 0-3 0,5-6-18 16,5-1-5-16,3-4-8 0,5 0-9 15,1-2-1-15,3 2-3 0,-2 2-3 16,-4 0-23-16,-4 1-20 0,-1-3-71 16,-5-2-199-16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18:19.2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29 230 35 0,'2'-5'171'0,"0"1"-74"0,-2 2-53 16,0 1 29-16,0 1-11 0,0 0-10 0,0 0-18 15,6 3-25-15,-3 13 2 16,1 10 19-16,2 7-9 0,0 6-8 15,-3 7 0-15,-1 1-3 0,-2 1 0 16,0 2 1-16,-5-4-2 0,-3-4-2 0,-2-5 3 16,1-5-8-16,-3-5 3 0,1-10-2 15,7-2 0-15,0-9 1 0,4-4-1 16,0-2-2-16,0 0 2 0,0 0 3 15,0-7 6-15,0-9-8 0,0-3-7 16,8-5 2-16,2-1 1 0,5-4 1 0,-2 3-3 16,4 0 1-16,1 1 2 0,-1 7-1 15,0 2-1-15,4 8-2 16,2 1 3-16,0 4-2 0,1 3-2 15,1 0 1-15,-2 9 2 0,2 5 1 0,-2 1-6 16,-4 2-2-16,-4 0 5 0,-1 1 0 16,-7-1-3-16,-3 1-2 0,-4-1 8 15,0-3-1-15,-4-1-1 0,-3-2 2 16,-3-1 2-16,-3 0 0 0,-1-5-1 15,1 2 2-15,-6-3 3 0,0 0 0 16,-4 0 0-16,2-2 0 0,-2 0-1 0,0-1 3 16,-2-1-4-16,4 0-3 15,-2 0 1-15,2 0 1 0,6 0-3 16,4 0 1-16,5-2 2 0,2 1-3 15,2 0-1-15,2 1 0 0,0 0 1 0,0 0-7 16,0 0-10-16,6 0-4 0,7 0-4 16,1 0-22-16,1 3-11 0,-2 1-18 15,5-4-69-15,-5 0-161 0</inkml:trace>
  <inkml:trace contextRef="#ctx0" brushRef="#br0" timeOffset="445">580 548 229 0,'0'-3'86'0,"0"-1"-38"0,0 3 15 16,0 1-16-16,8 0-9 0,0 0-10 15,-1 0-2-15,3 7-1 0,1 6-1 16,1 2-1-16,3 6 0 0,-2 0-9 16,1 2 10-16,-1 3-7 0,2-3-8 15,-3 0 3-15,1-2-5 0,-5-1-3 16,1-4-3-16,-1-3-1 0,-4-3-2 15,0-1-9-15,-1-5-7 0,1 0-1 16,2-4-28-16,-2 0-6 0,2-1-17 16,-3-13-82-16</inkml:trace>
  <inkml:trace contextRef="#ctx0" brushRef="#br0" timeOffset="704">958 489 51 0,'4'10'331'0,"-2"5"-300"16,-2 8 34-16,0 2-7 0,0 6 0 16,-6 2-18-16,1 3-20 0,-5 12 9 0,-3-4-8 15,-3 1 14-15,1 2-24 0,4-4-9 16,1-3 5-16,1-2 4 0,5-4-10 15,0-7 1-15,4-4 1 0,0-7-4 16,0-6-3-16,0-4 0 0,4-2-8 16,1-4-11-16,7 0-12 0,1-11-2 15,3-6-19-15,-1-5-32 0,0-7-98 16</inkml:trace>
  <inkml:trace contextRef="#ctx0" brushRef="#br0" timeOffset="1381">1231 18 140 0,'2'-7'125'0,"-2"1"-118"16,0 2 42-16,2 3 8 0,-2 1 9 15,0 0-28-15,0 0-18 0,0 0-1 0,0 0 6 16,-2 5-5-16,-2 5-1 0,-3 2 3 16,-1 1-2-16,2-1-6 0,-1 1-3 15,1 1-2-15,4 2 0 0,0 0-5 16,2 3 0-16,0 2-1 0,0 0 1 15,0 2-4-15,0 3 1 0,0 3 1 0,-2 2 3 16,0 5-1-16,-2 2 0 0,4 2 1 16,0 0 0-16,-3-2-2 15,3 2-3-15,0-2 3 0,0-5-1 16,0-3-2-16,0-6-1 0,0-5 2 0,0-6 1 15,0-4-3-15,0-5-1 0,0-2 2 16,0-2 1-16,3 0-3 0,5-8-1 16,0-9-1-16,-1 1 0 0,1-4-5 15,0 1 2-15,-1 3 4 0,1 2 2 16,-1 6-4-16,1 1 2 0,-2 4 2 15,5 2 0-15,1 1-3 0,7 0 3 0,6 0-1 16,1 4 0-16,5 5-2 0,1 0 1 16,8 0 1-16,4-1 4 15,4-2-4-15,3-5 1 0,1-1 2 16,-4 0 1-16,-1-8-2 0,-3-5 0 0,-7-1 1 15,-5-4 0-15,-9-1 1 0,-12 3-1 16,-3-2 4-16,-8 1-1 0,0 0 2 16,-8-1-3-16,-9 6 0 0,-6-1 1 15,-3 4-1-15,-3 3-2 0,-4 5 1 16,1 1-1-16,-2 7-1 0,3 8 2 0,3 6 4 15,7 5 2-15,1 6-1 0,3 2 4 16,2 3 7-16,6 4 3 0,1 0-7 16,8 0-9-16,8-5 2 15,16 0-2-15,16-2-1 0,16-6 17 0,14-3-4 16,9-11-13-16,1-9-3 0,7-5-1 15,5-11-1-15,0-12-8 0,-1-6-7 16,-7-1-12-16,-4 0-19 0,-15-3-33 16,-15-2-57-16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4:39.7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5 139 56 0,'0'1'10'0,"0"1"14"16,-1-2 147-16,1 0-118 16,0 0-21-16,0 0 4 0,0 0 3 15,0 0-5-15,0 0-8 0,-2 0-1 0,2 0-1 16,-2 0-6-16,2-1 1 0,0-1-4 15,0-2-3-15,0 1-4 0,0-1 2 16,2-6-1-16,5 0-9 0,3 1 2 16,3-4 3-16,2 0-4 0,3 0 0 15,1 0 0-15,0 1 1 0,-4 2-2 0,2 3 0 16,-2-1 1-16,-5 3 0 0,0 2-2 15,-3 1 0-15,-3 2 2 0,0 0 0 16,-2 0-2-16,0 0-1 16,0 2 3-16,1 7 1 0,1 0-1 0,-4 2-2 15,0-1 3-15,2 2 0 0,2 0-2 16,-2 1-1-16,4 1 1 0,-3-1 2 15,3-2-3-15,0 1-1 0,1-3 1 16,1-2 2-16,4 2-6 0,-1-3-6 16,-2-3-4-16,1 1-7 0,-2 0-6 0,-6-2-11 15,5-1-21-15,-5-1-12 0,-2 0-66 16,0 0-101-16</inkml:trace>
  <inkml:trace contextRef="#ctx0" brushRef="#br0" timeOffset="371">13 294 48 0,'0'4'184'16,"-2"-2"-103"-16,2 0-34 0,0-2 5 15,0 0-7-15,0 0-9 0,0 0-13 16,0 0-6-16,4 0-3 0,6 0 9 15,3 0-4-15,4-4-5 0,4-1-4 16,0-2 0-16,0 2-4 0,2 2 0 0,-4-1 0 16,-2 4-6-16,-3 0 0 0,-5 0 3 15,1 0-2-15,-3 5-2 0,1 2 0 16,-2 2-1-16,-1 2 1 0,5 1-4 15,-2 1-2-15,-1-4 1 0,5 4-9 16,-1 0 4-16,-1-6-6 0,5 3-4 16,0-4-23-16,4-4-29 0,0-2-65 15,0 0-155-15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5:20.2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153 94 29 0,'5'0'12'0,"-3"-1"-10"0,4-1 6 0,-4 1 59 15,-2 1 47-15,2 0-69 0,-2 0-17 16,0 0 2-16,0 0-2 15,0 0-3-15,0 0-12 0,0 0 1 16,0 0-5-16,0 0 1 0,0 0-2 16,0 0 2-16,0 0-2 0,0 0-3 0,0 0-1 15,0 0 0-15,0 0-3 0,0 0 4 16,0 0-3-16,0 0-2 0,0 0 0 15,0 0 0-15,0 0 0 0,0 0-1 16,4 0 1-16,-2 0 1 0,1 0 4 16,-1-3-4-16,0 2 0 0,2 0 3 15,-2 1-1-15,0-2 2 0,-2 2 0 16,0-2 3-16,0 1 1 0,0-3 3 0,0-2-6 15,0 3-2-15,0-1 8 16,-4 2-7-16,-7-1-1 0,-1 3-1 0,-3 0-4 16,-2 0 0-16,0 0 0 0,-3 7 1 15,3 2 1-15,2 1-1 0,0 2 3 16,-1 1 4-16,5 1 0 0,2 3-3 15,3 2 3-15,0 0-4 0,6 3 3 16,0-3 2-16,0 2-1 0,10-3-2 0,-1-2 4 16,3 1-5-16,-3-5 1 0,6 0 0 15,-1-1-4-15,1-5 1 16,2 1 2-16,0-3-3 0,1-2-1 15,-1-2-14-15,0 0-11 0,-2 0-7 0,0-4-15 16,1-6-34-16,-3-5-50 0,-5 1-158 16</inkml:trace>
  <inkml:trace contextRef="#ctx0" brushRef="#br0" timeOffset="469">355 0 17 0,'2'3'45'0,"0"-1"85"0,0-2-27 15,-2 2-59-15,0-2-4 0,0 3-8 16,4 0-14-16,-3 7 1 0,5-1 13 0,-2 4-11 15,2 4-7-15,-3 2-1 0,1 0 0 16,-4 4 5-16,2-1-6 0,-2 0 1 16,0-1 1-16,0-3 1 15,-2-2-6-15,0-3-1 0,0-3-2 0,2-3-3 16,0-4-5-16,0-2 0 0,0 1 1 15,0-1 1-15,6-1-4 0,2 0 4 16,5 0 2-16,1-1-6 0,-1-11-1 16,2 1-5-16,-1-1 6 0,1 3-6 15,-6 1 3-15,1 1-3 0,-1 4 3 16,-3 0 3-16,0 3-2 0,-4 0 0 0,0 0 5 15,2 0-5-15,-3 0 5 0,1 7 1 16,2 2 6-16,-4 0 0 0,2 2-2 16,-2 2 2-16,2-1 1 15,-2 0-4-15,2 2-2 0,0-3-1 0,0-3 0 16,-2 0 0-16,4-2 0 0,-1 0-5 15,5-1-4-15,-2-3-11 0,3-2-15 16,3 0-13-16,1 0-6 0,2-7-49 16,2-2-108-16</inkml:trace>
  <inkml:trace contextRef="#ctx0" brushRef="#br0" timeOffset="1340">857 159 9 0,'0'-1'26'0,"0"-1"-12"0,0 1-7 16,0 1 163-16,0 0-114 0,0 0-23 15,0 0 7-15,0-2 2 0,0 1-12 16,0 0-8-16,-2 0 1 0,0-3 2 16,-2 2-2-16,2 0-3 0,-3 2-2 0,-1-2-4 15,0 2-3-15,0-1 0 0,-1 0-7 16,-1 0 7-16,4 1-1 0,-1 0-5 15,-1 0 5-15,-2 0-1 0,1 3-5 16,-1 2-2-16,0 0 2 0,1 0-2 16,-1 1 0-16,2 0-3 0,2 5 1 15,-3 3 0-15,5 0 0 0,0 1-1 16,0 0 0-16,2-1 1 0,0 0 0 15,0-2-2-15,6-1 1 0,1-1 1 16,5-1 0-16,-1-5 1 0,7-1 0 0,1-3 2 16,2 0-1-16,2 0 0 0,-1-7 0 15,-4-3 0-15,-3-2-2 0,-2 2-3 16,-1 0 2-16,-7 2-3 0,-1-3 2 15,-4 0 2-15,0 3 0 0,0-2 1 16,0 6 4-16,-2 1-5 0,-2 0 1 0,-1 3-1 16,-1 0-1-16,0 0 1 15,1 0-5-15,-1 0 4 0,2 9-4 16,0-1 4-16,2 1-4 0,-1 3 2 15,3 0 1-15,0 1-1 0,0-1-1 0,5-2 1 16,5-2 3-16,1-2-3 0,1-2 0 16,3-4 3-16,0 0 1 0,0 0-5 15,1 0 1-15,-1-3 3 0,0-5-1 16,-1-2-1-16,1 2 0 0,-2-2 4 15,-5 1-1-15,1 4-1 0,-5-1 1 16,0 2 3-16,-2 0-2 0,-2 1 5 0,0 1 0 16,0-1-1-16,0 1 0 15,0 0-4-15,0 1-2 0,0 1 4 16,0 0-3-16,0 0-1 0,0 0 0 15,0 0 1-15,0 0-2 0,0 0 1 0,0 0 1 16,0 0 0-16,0 0-4 0,0 0-3 16,0 7 2-16,0 2 5 0,-2 2 3 15,0 0-5-15,0-3 2 0,2-2 0 16,-2-3-1-16,0-1-2 0,2 0 3 15,0-2 0-15,0 0-1 0,0 0-2 0,0 0 4 16,0 0 3-16,0 0-4 0,0-2 0 16,0-7-2-16,0-2-2 15,4-2-1-15,-2 0 3 0,2 0 0 16,2 1 1-16,1-3-5 0,1 2 1 0,0 0 2 15,-3 1 1-15,5 5-1 0,-4 0-2 16,-1 4 3-16,3 1-2 0,-2 1 1 16,-1 1 2-16,-1 0 1 0,2 0 3 15,-2 0-6-15,1 0 0 0,-3 0 2 16,4 0 0-16,0 4 0 0,0 2-1 0,-1-2-5 15,1 1-2-15,2 0-4 0,-1 1-9 16,1-1-10-16,3 0-5 0,3-1-10 16,3-3-14-16,0-1-41 15,4 0-97-15</inkml:trace>
  <inkml:trace contextRef="#ctx0" brushRef="#br0" timeOffset="1640">1513 89 35 0,'0'-2'33'0,"0"-1"240"0,-4-1-225 15,-5-2 4-15,1 1 7 0,1 3-20 0,-3 0-13 16,0 2-1-16,3 0-10 0,-1 0-5 15,2 0-2-15,5 0-4 0,-3 3-7 16,2 4 0-16,2 1 1 0,0 3 3 16,0 0-4-16,0 0 0 0,0 2 2 15,0-3 0-15,6 1-1 0,-1 0 2 16,3 0 0-16,1-1-1 0,3 3 1 15,-3-2-1-15,5 2 2 0,-3-3 0 16,-1 0-1-16,-4-3 0 0,-1 1-1 16,-5-1 2-16,0 0-1 0,0 0 3 15,-4 2 4-15,-7 1 0 0,-2-1-2 0,-1 1 2 16,-1-4 1-16,0 1-6 0,-1-1-2 15,1-1 0-15,0-1-5 0,2 1-10 16,-3 0-12-16,3-1-30 0,-2 0-57 16,5-1-211-16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4:29.8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1147 570 19 0,'0'1'19'0,"0"3"-9"0,4-4 5 0,-4 0 103 15,0 0-52-15,2 0-34 0,-2 0-5 16,0 0 14-16,0 0-7 0,0 0-14 15,0 0-8-15,0 0 4 16,0 0 0-16,0 0 1 0,0 0-6 0,0 0-2 16,-2 0 0-16,0 0 3 0,0 0-1 15,2 0-2-15,0 0 0 0,0 0-2 16,0 0-1-16,0 0 1 0,0 0 2 15,0 0-2-15,0 0-2 0,0 0 2 16,-2 0 2-16,2 3-1 0,-2 0-15 0,1 4 30 16,-1-2-13-16,2 1-6 0,-2-1-3 15,2 1 3-15,0 0 2 0,0 4 0 16,0 0-2-16,0 1 4 0,0 0-4 15,0 2-1-15,0-1-3 0,0 2 1 16,0 2 1-16,0 0-1 0,0 2-1 16,0 3 0-16,2 2 2 0,0 2 0 15,-1 0-2-15,-1 0 1 0,0 1 1 16,0 0-2-16,0 0-1 0,2 1 0 15,0-2 3-15,-2-1-4 0,4 2 4 16,-2-1-2-16,0 1-2 0,0 0 4 0,-2-1-3 16,2-2 1-16,0 0 2 0,-2 2-1 15,3 0-1-15,-1-2 0 0,0 0 3 16,-2 0-1-16,2 0-2 0,0-2 1 15,0-1 1-15,0 1 0 0,-2-1-3 16,0 0 2-16,0 0 0 0,0 1 0 16,0 0 0-16,0-1-1 0,0 2 2 15,0 0 0-15,0 2-4 0,0 2 1 16,0-3 2-16,0 1 1 0,0 2-5 15,0 0 3-15,0 1 1 0,0 1 1 0,0-1-4 16,0 3 1-16,0-3 4 0,0 3-3 16,0-1 0-16,0-1 0 0,0 1 0 15,0-1 1-15,0 1-1 0,0 0-1 16,0 0 2-16,0 1 0 0,0 1-2 15,4-2 1-15,-2 1 1 0,-1-1 0 16,1 1-3-16,0 0 3 0,0-3 0 16,2 1-1-16,-2-2 0 0,0 0 0 15,0 0 2-15,0 1-1 0,-2 1-1 16,0 4-2-16,0-1 4 0,0 3 0 0,0-2-2 15,-4 1 1-15,4 0 0 0,0 0 0 16,0 0-2-16,0 2 0 0,0 0 3 16,0-2-2-16,0 1 0 0,0 0-1 15,0 0 2-15,0 1 0 0,4-1-2 16,-2-2 1-16,1 0 0 0,-1-2 1 15,2 2-2-15,-2-1 1 0,0 0 1 16,4 0-1-16,-4-2 0 0,1-3-1 16,1 2 2-16,-2-1 0 0,4 0-2 15,-4 1 0-15,0-3 3 0,0 2-2 0,-2 1-1 16,1-4 1-16,1 3 2 0,-2-2-2 15,0 0-1-15,4 2 0 0,-2-3 2 16,0 1 0-16,0-1-2 0,-2 0 0 16,4-1 3-16,-2-1-1 0,0 0-3 15,-1 1 2-15,1 0 1 0,0 1 0 0,-2 0-2 16,0 2 0-16,2-1 3 15,0-1-1-15,-2 4-2 0,0-4 0 16,0-2 2-16,0 1 1 0,0 2-4 16,0 0 2-16,0-1 1 0,0-1-1 0,0 2-1 15,0 0 1-15,0 0 1 0,0 1-1 16,0 1-1-16,0-1 1 0,0 1 1 15,0 1-1-15,2 1-1 0,-2-1 1 16,2 0 1-16,-2 2-1 0,2-2 0 16,-2 3-1-16,4-2 2 0,-4 1 0 15,0 0-2-15,0 2 1 0,0-2 2 0,0 2-2 16,0-3-1-16,0 1 1 15,0-2 0-15,0 1 1 0,0-1-2 16,0 0 2-16,0-1-1 0,0-1 1 16,0 1-2-16,0-3 1 0,0 1 1 0,3 1 0 15,-3-2-2-15,0 0 1 0,0 1 1 16,2 1 0-16,2-2-2 0,-2 1 1 15,0-2 1-15,0 1-1 0,0-1-1 16,0 0 1-16,0-2 1 0,0 3 0 16,-1-1-2-16,1 0 0 0,-2-1 3 0,0 2-2 15,4-3 0-15,-2 1-1 0,0 0 2 16,-2 0 0-16,2 3-2 15,0 0 1-15,2-2 1 0,-4-1 0 16,0 1-2-16,0-3 1 0,0 2 1 0,2-3-1 16,1-4 0-16,-3-1-1 0,2 0 2 15,-2-3-1-15,0 0 0 0,0-4 0 16,0 4 0-16,0-3 0 0,0 3 0 15,0 0 0-15,0 0 0 0,0-1 1 16,0 1-2-16,0-2 2 0,0-2-1 0,0 1 1 16,0 1-2-16,-2-2 1 0,-1-1 3 15,3 1-2-15,-2-2 0 0,0-1 0 16,2-2-1-16,0-2 0 15,0 0-1-15,0 0 1 0,0 0 1 0,0-3-6 16,0-8-24-16,0-5-36 0,0-8-47 16,0-5-250-16</inkml:trace>
  <inkml:trace contextRef="#ctx0" brushRef="#br0" timeOffset="1644">1248 675 26 0,'4'0'15'0,"0"0"8"15,0 0 10-15,0 0 48 0,-1 0-23 16,1 0-27-16,4 0 6 15,-2-2-11-15,-3 0-1 0,5-1-2 16,-2 2-7-16,3-1 4 0,5-1-7 0,-3-1 6 16,4 1 2-16,-3 0-7 0,1 0-6 15,-1 1 11-15,1-2-6 0,0 3-6 16,3-2-3-16,1 1 10 0,2 1-5 15,2-1-6-15,7 1 0 0,-1-1-1 16,6-1 0-16,3 2-1 0,6 0-1 0,4-2 3 16,3 1-2-16,3 1-1 0,1-1-1 15,3 0 3-15,-3-1-2 0,-3 0 1 16,1 0-1-16,-1 0-2 15,-4 0 3-15,-4 0 0 0,-2-1-2 0,0 1 2 16,0-2 1-16,0 2-2 0,2 1 2 16,-2-1-2-16,-2 0 0 0,2-1 0 15,-2 1-1-15,0-1 3 0,2 1-1 16,-1-2-9-16,-1 1 19 0,-4-2-19 15,0 3 12-15,-1-1-4 0,-1 0 0 0,3 1 0 16,-1-1 0-16,-3 0 0 0,5 2 0 16,-2-3 1-16,2 1 1 0,1 1-2 15,1-2 2-15,0 2-1 0,0 1 0 16,4 2 0-16,-2-3-1 0,0 1 2 15,0 1-1-15,-1 0-2 0,-5 0 2 16,4 0 0-16,-4-1-1 0,3 2 0 16,-3 0-1-16,-2 0 2 0,1 0-1 15,-3 0 0-15,1-2 0 0,-4 1 1 16,3 1-1-16,-3 0 0 0,1-2 0 0,-3 1 0 15,-2 1 2-15,-4-2-4 0,-2 2 2 16,1 0 2-16,-3-1-2 0,-2 0 0 16,1 0 0-16,-5 1 2 0,3-1-2 15,-1-1 1-15,0 2-1 0,3 0 1 16,3 0 1-16,4-1-2 0,2 0-1 15,2-1 5-15,0 1-2 0,1-1-2 16,3 1 0-16,-2 1 3 0,5-1 1 16,0 0-5-16,1 0 8 0,1 1-2 15,-1 0-4-15,1 0 1 0,0-2 2 0,-3 2 1 16,-1 0-2-16,-1 0-1 0,-4 0 1 15,-2 0 1-15,-8 0 0 0,-4 0-4 16,-3 0 0-16,-2 0-1 0,-6 0 2 16,2 0 0-16,0 0-1 0,0 0 1 15,-1 0 0-15,1 0-2 0,4 0 0 16,0 0 1-16,1 0 1 0,-1 0-2 15,-2 0 0-15,0 0 2 0,-2 0 0 16,-2 0-1-16,2 0 0 0,-2 0 3 16,0 0 0-16,0 0 0 0,0 0 3 15,0 0-4-15,0 0-3 0,0 0-5 0,0 0 2 16,0 0-4-16,0 0-2 0,0 0-4 15,-6 0 4-15,4 0 0 0,0 0-5 16,-2 0-6-16,0 0-14 0,-1 0-23 16,-3 0-33-16,-3 0-171 0</inkml:trace>
  <inkml:trace contextRef="#ctx0" brushRef="#br0" timeOffset="3965">4614 465 72 0,'4'2'43'16,"0"-2"158"-16,-4 0-162 0,2 0-13 0,-2 0 22 15,0 0 0-15,0 3-33 0,0 2-12 16,0 4-3-16,0 7 12 15,-2 2-1-15,-2 3-6 0,0-1-2 16,4 2 4-16,-4 1-7 0,3 0-1 0,-1-1 2 16,2 4 4-16,0-3-3 0,0 3-1 15,0 2 1-15,0 0-1 0,0 2 3 16,0 0 1-16,0 2 3 0,0 3-3 15,0 2 1-15,0 1-4 0,0 2 1 16,0 1 3-16,0 3-2 0,2-1-1 0,-1 4 4 16,3 0-3-16,2-1 0 0,-2 1-1 15,2-3 1-15,1 3-1 0,-1-3-1 16,2 3 2-16,-1 0-3 15,-3 1 5-15,6-2-5 0,-3 0 0 0,-1 0-1 16,2 2 4-16,-5 0-4 0,3-1 1 16,0 1-2-16,-1 1 3 0,1 0-1 15,0 0-2-15,-4 0 2 0,2 0 1 16,-1 1-1-16,3-2-2 0,-4 1 1 15,4-1 2-15,-4-3-2 0,3 2 0 0,-1 0 0 16,0 1 3-16,0 0-1 0,-2 2-3 16,0 1 2-16,-2 0 0 0,2 2 0 15,-2 0-1-15,2 3 0 0,-2-1 1 16,3-1-3-16,1 3 4 0,0-5-2 15,2 3-2-15,-1-3 3 0,1 1-1 16,0 1 0-16,2-4 1 0,-3-1-1 16,1-1 0-16,0 1-1 0,-2-1 3 15,3-1-2-15,-3-3-1 0,0-1 1 16,-4 1 2-16,4-2-1 0,-2 2-2 15,-1 1 1-15,1-2 1 0,-2 1 0 0,0-2-2 16,0-3 1-16,0 0 1 0,0 1-1 16,2-3 0-16,0 0-1 0,0-2 3 15,0 0-2-15,2-2-1 0,-2 1 1 16,0 2 1-16,-2 0-1 0,1 2 0 15,-1 1 0-15,0-1 2 0,0 1-1 16,0 0-1-16,0-1 0 0,0 3 3 16,0-1-3-16,0 1 0 0,0 0 0 15,0-1 1-15,0 0-1 0,0 1-1 16,0-2 1-16,0 1 1 0,0-1 0 0,0-2-2 15,0 0 1-15,0-1 1 0,0 0-1 16,2 0-1-16,0-2 0 0,0 0 2 16,2-1 0-16,0-1-2 0,-2-1 1 15,2-2 1-15,-3-1-1 0,1 0-1 16,0 0 1-16,0-2 1 0,-2 0-1 15,2-3-1-15,-2-1 0 0,0-1 2 16,0-2 0-16,0-1-2 0,0-4 0 16,0 1 2-16,0-1-1 0,0-3-1 15,0-1 2-15,0-3-2 0,0 3 1 0,0-3 0 16,0-2 0-16,2-1-2 0,0-2-1 15,-2-1-4-15,0-1 5 0,0 0 0 16,0 0 1-16,2 0-1 0,0 0 2 16,-2 0 2-16,0 0-1 0,0 0-2 15,0 0 1-15,0 0 2 0,0 0-2 0,0 0-2 16,0 0 2-16,0 0 0 15,0 0-2-15,0 0-2 0,0 0 2 16,0 0 2-16,0 0 0 0,0 0-4 16,0 0 1-16,0 0 0 0,0 0-1 0,0 0 4 15,0 0-3-15,0 0 3 0,0 0-2 16,0 0 1-16,0-1 1 0,0-1 0 15,-4-2-2-15,0 1-1 0,0 0 3 16,0-1-1-16,-1 2-3 0,-3-2 2 16,2 4 2-16,-3-3 0 0,-1 3 0 0,1 0-1 15,-6 0 2-15,3 0-1 0,-1 0 0 16,-3 0 0-16,3 0 0 15,-4 0 2-15,0 0-3 0,-4 0 1 16,0 1 1-16,0 2 2 0,0 1-1 16,2 1-2-16,-4-2 4 0,-2 0-1 0,0 3 0 15,-2-1-1-15,1 1-3 0,1 0 5 16,-2 0-2-16,1-2-2 0,-1 1 0 15,0-1 1-15,-2-1-1 0,5 2 0 16,-3 0 0-16,0-1 1 0,2 0-1 0,3 1-1 16,-3-1 1-16,2-1 3 0,2 1-2 15,0 0 0-15,-2-1 0 0,8-2 2 16,-4 2 1-16,1-2-4 15,3 0 2-15,0 0 0 0,2-1-2 16,-3 0 1-16,3 0 1 0,-2 0-1 0,-1 0-1 16,-1 0 0-16,0 0 0 0,-4 0-2 15,2 1 2-15,0 0 2 0,2-1-2 16,-2 1-1-16,1-1 1 0,-2 0 1 15,0 1-3-15,3-1 3 0,-2 0-1 16,2 0-1-16,0 0 1 0,0 0 1 0,-1 0-1 16,1 0-1-16,0 0 2 0,0 0 0 15,0 0-1-15,0 0 0 0,-1 0 1 16,-1 0 0-16,0 0 1 15,-4 0-2-15,-1 0 1 0,-1 0 0 0,-4 0-1 16,2 0-1-16,-3 0 2 0,1 0 0 16,-1 0-1-16,1 0-1 0,-1 0 1 15,-3 0 1-15,3 0-1 0,-1 0 0 16,1 0 0-16,-3 0 1 0,6 0-1 15,-3 0 0-15,1 0 0 0,3 0 1 0,-1 0-1 16,2 0 2-16,0 0-2 0,2 0 1 16,0 0 1-16,1 0-2 0,-1 0 2 15,0 0 0-15,2 0-2 0,2 0 0 16,2 0 1-16,1 0 1 0,1 0-1 15,-2 0-2-15,3 0 2 0,3 0 0 16,0 0-1-16,3 0 0 0,4 0 0 16,0 0 2-16,0 0-3 0,1 0 0 15,-1 0 1-15,-2 0 2 0,2 0-3 16,-3 0 0-16,-1 0 1 0,0 0 2 0,-5 0-3 15,0 0 0-15,-6 0 2 0,1 0-1 16,-4 0-1-16,-1 0 1 0,-2 0 1 16,2 0-1-16,-4 0-1 0,1 0 1 15,-1 0 0-15,2 3 2 0,0-3-3 16,2 0 0-16,4 3 2 0,2-2 0 15,0-1-2-15,2 1 1 0,1-1 1 16,3 0-2-16,5 0 0 0,0 0 1 16,3 0 1-16,1 0 1 0,-4 0-3 15,2-1 0-15,-4 0 2 0,1-2 0 16,-7 3-2-16,-1 0-1 0,-4 0 3 0,-2 0 0 15,-2 0-3-15,-2 0 4 0,3 0-4 16,-3 0 3-16,6 0-2 0,-4 0 3 16,0 0-4-16,6 0 3 0,-6 0-2 15,6 0 1-15,1 0 1 0,1 0 0 16,0-3-2-16,0 3 1 0,1-2 1 15,-3 0-1-15,2 2-1 0,1 0 1 16,-1 0 0-16,2 0 1 0,-1 0-2 16,3 0 1-16,1 0 0 0,-1 0 1 15,1 0-2-15,-1 0 1 0,1 0 1 0,1 0-1 16,5-2 0-16,-2-1 0 0,1 2 1 15,1-1-1-15,-4-1 0 0,2 2 0 16,3-2 0-16,-5 2 1 0,2-1-1 16,-1 0-1-16,-3-1 1 0,-1 2 1 15,1 0-2-15,1 1 0 0,1 0 1 0,-2 0 1 16,3 0-2-16,-1 0 1 15,4 0 0-15,-1 0 1 0,-1 0-1 16,2 0-1-16,0 0 2 0,2 0 0 16,-3 0-2-16,3 0 1 0,-2 0 0 0,0 0 1 15,-2 0-2-15,3 0 0 0,-3 1 2 16,-2 1 0-16,2 0-2 0,1-2 0 15,-5 2 2-15,3-2 0 0,-5 0-2 16,3 0 0-16,-1 0 3 0,0 0-1 16,5 0-2-16,-1 0 1 0,0 0 1 0,4 0 0 15,0 0-2-15,1 0 1 0,-1 0 2 16,0 0-1-16,-2 0 0 15,0 0 2-15,4 0-1 0,-6 0 2 16,3 0-1-16,-3 0-3 0,4 0 1 0,-2 0 0 16,0 0-2-16,4 0 1 0,-3 0 2 15,1 0-1-15,2 0-2 0,0 0 0 16,-2 0 1-16,2 0-1 0,0 2-2 15,0 0-7-15,0 0-24 0,7-2-31 16,-3 0-80-16,2 0-280 0</inkml:trace>
  <inkml:trace contextRef="#ctx0" brushRef="#br0" timeOffset="5685">2491 3007 35 0,'0'2'-26'0,"0"1"233"0,0-3-155 15,0 0-19-15,0 1 7 0,-2 0-7 16,0-1 0-16,2 1-11 0,0 1-7 16,-4 0 0-16,2 1-1 0,0 0 5 15,2-3-3-15,-2 0 2 0,2 1 1 16,0 0 0-16,0-1-3 0,0 0-2 0,0 0 1 15,0 0-1-15,0 0-5 0,0 0-3 16,0 0 1-16,0 0-4 0,2-4 1 16,6-6-2-16,5-4 2 15,0-6-2-15,5 1-1 0,-3-3-1 16,4-4-1-16,0-2 3 0,2-3-1 0,2-2-2 15,-4-1 2-15,2 0 1 0,-4 1-1 16,-2 3-2-16,3 1 2 0,-7 1 0 16,1 2-1-16,-1 6-1 0,0 3 2 15,-1 4-1-15,-4 3 0 0,-3 4-1 16,3 3 2-16,-6 2 1 0,2 1-2 0,0 0-1 15,0 0 2-15,0 0 1 0,2 9-1 16,-1 4 1-16,-1 5-2 16,0 3 3-16,4 2-1 0,-4 1-4 15,4 4 1-15,-3 2 2 0,1 2-1 0,0-3 0 16,0-1 0-16,2 0 2 0,-4-2-2 15,1 1-1-15,1-2 1 0,-4-1 1 16,4-4-1-16,-2-1 0 0,0-3 0 16,0 0 0-16,-2-3 1 0,0-2-2 15,0-2-1-15,0-4-3 0,0-3-6 0,0 1-5 16,0-3-6-16,0 0-7 0,0 0-3 15,0 0-11-15,0 0-10 0,-2-3-39 16,-6-4-84-16,-1-1 8 16</inkml:trace>
  <inkml:trace contextRef="#ctx0" brushRef="#br0" timeOffset="5914">2622 2894 287 0,'14'0'88'15,"-1"0"-27"-15,8-5 7 0,-2 2-11 16,4 0-8-16,2-2-11 0,1 3-11 16,-1-1-9-16,-2-2-9 0,-2 2-4 15,-2 1 0-15,-2-1-2 0,-1 2-1 16,-5 0-3-16,-1-1-2 0,-1 1-13 15,-1 0-14-15,1-4-30 0,-1-2-28 16,-4-4-62-16,0-2-191 0</inkml:trace>
  <inkml:trace contextRef="#ctx0" brushRef="#br0" timeOffset="6248">3204 2595 84 0,'4'4'264'0,"-2"-1"-211"0,-2 7-38 16,0 4 35-16,0 6 14 0,0 4-12 15,-2 3-20-15,-8 3-9 0,3 0-4 16,-7 2-7-16,5 0-2 0,-1 1-2 0,1-3-6 16,5-2 3-16,0 0 0 0,4-4-4 15,0-3-2-15,0-2-1 0,4-4 3 16,7 1 0-16,5-3-2 0,3-5 2 15,2-3-2-15,4-5 5 0,3 0-6 16,-3 0 2-16,4-4-2 0,-3-2-2 16,-3-1-1-16,2 3 0 0,-4 0-1 15,-4-1 1-15,2 1 4 0,-2-2-2 16,-3 3 0-16,-5-1-2 0,-1 0-6 15,-2 1-11-15,-4 1-6 0,0 2 1 0,-1-2-13 16,1 2-21-16,-2-3 1 0,0-1-45 16,0-3-110-16,0 1 140 0,0-2 59 15</inkml:trace>
  <inkml:trace contextRef="#ctx0" brushRef="#br0" timeOffset="6506">3368 2809 382 0,'2'4'120'0,"2"5"-102"16,-2 4 39-16,2 6 6 0,-4 5-10 0,0 3-31 15,0 5-11-15,0-2-2 0,0 6-3 16,-2 0-4-16,-2 1 0 16,-2 3 0-16,4-1-2 0,2 1-8 15,0-2-13-15,0-1-12 0,6-3-30 0,-2-4-54 16,2-4-213-16</inkml:trace>
  <inkml:trace contextRef="#ctx0" brushRef="#br0" timeOffset="21624">2597 23 3 0,'0'0'45'0,"0"0"-19"0,0 0 3 0,0 0 3 16,0 0 1-16,0 0-5 0,0 0-7 16,0 0 0-16,2 0-3 0,-2 0 3 15,0 0 1-15,0 0 2 0,2 0 0 16,-2 0 0-16,0 0-1 0,0 0-4 15,0 0 1-15,0 0-2 0,0 0-1 16,0 0 2-16,0 0-5 0,0 0-1 16,0 0 3-16,0 0-2 0,0 0 3 15,0-3 0-15,-2 0-14 0,-5-1 0 16,-3 2-1-16,-5 1 1 0,2-1 6 0,-3 2-5 15,-1 0-2-15,0 0 3 0,-2 0 1 16,-2 6-2-16,4 1 0 0,-1 0 0 16,5-2 3-16,4 1-6 0,1 1-1 15,2 2-1-15,4 1 2 0,2 2-3 16,0 2-1-16,0 2 3 0,2 0 0 15,8 3 1-15,1-2 3 0,1 0-2 16,1 2 2-16,2-1-2 0,2 0-1 16,-1 0 3-16,-1-1-3 0,-2 0-3 15,-1-2 3-15,-3 0 3 0,-1-2-2 0,-2 1-1 16,-1-2-1-16,-1 1 1 0,-4 0 3 15,0-1-3-15,-2-2 1 0,-5 3 2 16,-5-2-1-16,3-4-3 0,-1 1 0 16,3-2 0-16,-5-2 0 0,3-1 0 15,-3 0-1-15,3-1 1 0,-1-2 1 0,-1 0-2 16,1 0 1-16,2 0 0 15,-1-2 1-15,3-5-2 0,2 1-1 16,0-1 2-16,4-1-2 0,0-1-2 16,0 0-3-16,2 0 1 0,10-2 5 15,-3 0-2-15,7-2 2 0,1-2-1 0,0-2 2 16,4-2 0-16,2-1-2 0,0-1 2 15,0-1-1-15,0 1-2 0,-2-1 1 16,1 1-1-16,-2-1 1 16,-3 1 2-16,-2 0-1 0,-2 5 1 0,-1 0 1 15,-6 4 2-15,-3 2 0 0,-3 4-1 0,0 0 3 16,0 1-1-16,0 1 0 15,0-1-5-15,-7 1 3 0,-3-1-4 16,-3 4 2-16,-1 1-3 0,-1 0 1 16,-2 0-3-16,0 2 1 0,3 5 4 0,7-2-5 15,3 4-20-15,0-1-14 0,0 1-5 16,4 0-4-16,0-2-23 0,0-2-75 15,0-2-95-15</inkml:trace>
  <inkml:trace contextRef="#ctx0" brushRef="#br0" timeOffset="22092">2933 152 1 0,'0'-3'174'16,"0"-3"-52"-16,0-1-75 0,0 1 10 0,0 0-1 16,-2 2-10-16,0 1-16 0,-1-2-4 15,-3 2-4-15,0 1-5 0,0 2-4 16,-3 0-2-16,1 0-9 15,-1 0-2-15,-5 0 0 0,7 7 0 0,-5 5 1 16,3 1-2-16,-1 2 0 0,4 2 2 16,3 0-2-16,-1 1-1 0,2 2 4 15,2-2-2-15,0 0-2 0,0 0 3 16,0-1-3-16,9-2 3 0,3-2 0 15,3-4-1-15,4-2 1 0,2-3-1 0,4-4 4 16,4 0-1-16,1-3 0 0,3-7-2 16,-5-2 0-16,3-1 0 0,-8 0 0 15,-2 0 3-15,-8 0 2 0,-3 4-5 16,-7-1 6-16,-1-2-1 0,-2 1 2 15,0-4-4-15,-2 3 3 0,-7-1-1 16,-5-1-4-16,-1 4-1 0,0 1-3 16,-6 4 1-16,0 2-1 0,2 3-3 15,0 0-1-15,2 1 5 0,3 7-15 16,5 2-16-16,1 1-13 0,4 2-23 15,2-4-50-15,2 0-183 0</inkml:trace>
  <inkml:trace contextRef="#ctx0" brushRef="#br0" timeOffset="23123">3504 189 1 0,'0'0'155'0,"0"2"-82"16,0-2-30-16,0 0 9 15,0 0-10-15,0 0-6 0,0 0-9 16,0 0 1-16,0 0-3 0,0 0-3 0,0 0-3 16,-2 0-1-16,-2 0-11 0,2 0-4 15,-2 0 4-15,4 0 1 0,0 0-2 16,-2 0-4-16,2 0 3 0,0 1 0 15,0-1 1-15,0 0-2 0,0 0-4 16,0 0-2-16,0 0-2 0,6 2-4 16,4 1-2-16,7-1 18 0,6 0-5 0,9 1-1 15,8-3 0-15,10 0 0 16,3-3 0-16,3-4-3 0,5 2 2 15,-6 0-1-15,2 0 3 0,4 0-3 0,-2-1 4 16,-1 2 6-16,-5 1-6 0,-5 0-5 16,-8 1 4-16,-8 0 4 0,-13 2-6 15,-3 0-1-15,-9 0 0 0,-5 0 0 16,4 0 1-16,-4 0-1 0,-2 0 0 15,0 0 1-15,0 0-1 0,0 0 2 0,0 0 1 16,0 0 2-16,0 0-1 16,0 0-1-16,0 0-1 0,0 0-2 15,0 0-2-15,0 0-3 0,-2 0-1 16,-4 0 0-16,4 0-8 0,-3 0-4 0,1 0-2 15,0 3-22-15,-2 1-22 0,2-3-22 16,1-1-100-16,-1 0-6 0</inkml:trace>
  <inkml:trace contextRef="#ctx0" brushRef="#br0" timeOffset="23600">4212 0 51 0,'-2'2'223'0,"2"-2"-178"0,0 0-14 0,0 0-8 16,2 0 0-16,5 3-18 0,9-1 23 15,-1 2-2-15,8 0-9 0,0 1-2 16,1-2 4-16,5 3-6 0,-4-2 1 16,0 2-8-16,-2 1-1 0,-1-1 1 15,1 1 2-15,-2-2 15 0,-3 0-18 0,-9 1-2 16,-3-2-4-16,-2 2 2 0,-4-2-3 15,0 3 3-15,0 2 6 0,0 3 1 16,-12 2 0-16,-1 3-1 16,-4 0-1-16,-4 0 0 0,0 1-4 0,0 0 0 15,0 1-1-15,0-1 0 0,-2 2 0 16,6-1-1-16,-2-3 0 0,3-1 0 15,7-3-1-15,-1 0 0 0,6-1-1 16,2-1-17-16,2-2-49 0,0-5-44 16,0-3-255-16</inkml:trace>
  <inkml:trace contextRef="#ctx0" brushRef="#br0" timeOffset="24748">1279 268 90 0,'0'0'102'0,"0"0"-50"0,0 0 3 15,0 0-7-15,0 0-1 0,0 0-7 16,0 0-8-16,0 0-3 0,0 0-8 15,-2 0-2-15,2 0-3 0,0 0-1 16,0-1-1-16,0 0-4 0,0 1 0 16,0 0-1-16,0 0 1 0,0-1-4 0,0 1-2 15,0-1 1-15,2-1-3 0,9-1 0 16,8-2-2-16,2 0-1 0,6 2 5 15,6 0-4-15,3 2-2 0,8 0 3 16,7-1 0-16,3 2-1 16,1 0-1-16,-2 0 2 0,-3 0-1 0,-2 0 0 15,-4 2-1-15,-2 1 2 0,-6 1-1 16,-4-2 2-16,-5 0-4 0,-8-1 2 15,-4-1 2-15,-5 0-1 0,-4 0-1 16,-1 0 0-16,-5 0 1 0,0 0 0 16,0 0 0-16,0 0 1 0,0 0-4 0,0 0 2 15,0 0-6-15,0 0-1 0,0 0-6 16,0 0-1-16,0 0-24 0,0 0-19 15,-3-3-39-15,-9 2-181 0</inkml:trace>
  <inkml:trace contextRef="#ctx0" brushRef="#br0" timeOffset="25629">1266 245 39 0,'-2'0'120'0,"2"0"-95"16,0 0 4-16,0 1 2 0,-6-1-4 0,4 2-10 15,-2-1-7-15,0 1-5 0,-1 1-2 16,1-2 7-16,0 2-2 16,0-3-1-16,4 0 3 0,0 1 0 15,0-1 2-15,0 2 6 0,0-2 2 0,-2 0 0 16,0 0-1-16,2 0-2 0,-2 1-1 15,1-1-2-15,1 0-5 0,-4 0-1 16,2 1 1-16,0-1-2 0,2 0 3 16,0 0-4-16,0 0 3 0,0 0-2 15,0 0 2-15,0 0 1 0,0 0-2 0,0 0 2 16,8-8-3-16,7 1-6 0,0-2 0 15,2-4 0-15,0 2-2 0,1 0 1 16,1-4 2-16,0 4 1 16,-4-2-4-16,0 4 0 0,-3 1 1 0,-1 2 1 15,-3 2 0-15,-6 0-2 0,2 3 2 16,-4 0-1-16,0 1-4 0,0 0-8 15,0 0-4-15,0 0-4 0,0 0-11 16,-4 0-23-16,-2 8-27 0,-4-3-19 16,1-1-109-16</inkml:trace>
  <inkml:trace contextRef="#ctx0" brushRef="#br0" timeOffset="26105">1231 280 83 0,'0'0'154'15,"0"0"-99"-15,0 0-1 0,0 0-12 16,0 0-7-16,0 0-11 0,0 0-1 15,0 0-6-15,0 3-9 0,6 0 3 16,-2 2 16-16,3 1-10 0,1 2-3 16,2 0-4-16,-1 2-1 0,-1-1-2 15,1 4-3-15,1 0-4 0,-1-2 3 16,-1 1-4-16,0-1 2 0,1-1 0 15,-3 0 0-15,1-5-5 0,-1 2-11 0,-2-2-3 16,4-1-11-16,-6 1-21 0,1-3-32 16,-1-2-73-16,-2 0-91 0</inkml:trace>
  <inkml:trace contextRef="#ctx0" brushRef="#br0" timeOffset="55145">5084 730 33 0,'0'1'35'0,"3"-1"-33"16,-1 0 7-16,0 2 107 0,-2-2-47 15,0 0-40-15,0 0-8 0,0 0 0 16,0 1 0-16,0 4-12 0,0-2 4 16,0 2 5-16,4 1-5 0,-2-1 7 15,0 5-2-15,-2-3-3 0,0 4-4 16,0 0 2-16,0 5-6 0,2 1-5 15,-2 3 6-15,0 2-3 0,0 2-4 16,0 1 0-16,0 4 0 0,0 1 0 16,0 0-2-16,0 0 1 0,0 1 2 0,2 1-3 15,0-3 2-15,0 4-2 0,-1 2 2 16,-1 0 0-16,0 3 0 0,0-2 2 15,0-1 4-15,0-3-6 0,0-4-6 16,0 0 4-16,0 2 1 0,4-1 2 16,0 0-2-16,-2 2 0 0,0-1 3 15,2-1-2-15,-2 0-1 0,0-2 0 16,1 3 2-16,-3-3 0 0,0 2-2 15,0 2 1-15,0-2 1 0,0 4-2 16,0-1 1-16,2 0 0 0,-2 0 0 0,0 0 0 16,0 0-2-16,0-1 0 0,2 0 2 15,-2-2 0-15,2 0-1 0,-2 0 0 16,2 1 1-16,-2 1 0 0,0 2-1 15,0-4 0-15,0 2 2 0,0-2 0 16,0-4-1-16,0 0 0 0,0 3 5 0,0-2-2 16,0 1-2-16,0 1-2 15,0 1 1-15,0 0 0 0,0 1-2 16,0 1 2-16,0 2 1 0,0 1-1 15,0 2-1-15,0-1 0 0,0 0 1 0,0 0 1 16,0-1-4-16,2 3 3 0,0 0 0 16,0 0 0-16,0 0-1 0,-2-1 2 15,3-1 1-15,-1 1-2 0,0-2 0 16,2 1 1-16,-2-3 0 0,2 0-1 15,-4 0-1-15,2-1 2 0,3 1 1 0,-3-1-2 16,2 2-1-16,-2-1-1 16,0 1 4-16,0 1-2 0,0 0-1 15,-2 2 0-15,0-2 3 0,0 2-3 16,2-2 0-16,-2 2 0 0,0-2 4 15,0-1-2-15,0 1-1 0,0-1-1 0,4 0-1 16,-3 0 1-16,1 2 0 0,0-3 0 16,2 1 2-16,0-3-2 0,2-2-1 15,-4 0 1-15,3 0 1 0,-1-3 1 16,2 2-2-16,-4 0 2 0,3-2 2 15,-3 2 0-15,4 0-3 0,-2-1 2 0,0 1 1 16,-1 0 0-16,-1 2-4 16,0-1 3-16,0 1-1 0,-2 1-1 15,0-2 0-15,0 2 0 0,2-3 1 16,0 1-1-16,2-2-1 0,-4-2 0 0,2 0 1 15,0-1 0-15,0-1-1 0,-2 1 0 16,1-2 0-16,-1 0 1 0,2-1-1 16,2-1-1-16,-2 1 3 0,0 2-1 15,2-2-2-15,-2-1 1 0,-2 0 2 16,4-3-2-16,-3 2 0 0,1-4 0 0,2 1 0 15,2 0 1-15,-4-1-2 0,2-1 1 16,-2 1 1-16,-2 0 0 16,0-1-2-16,3 2 1 0,-1-1 1 15,0-2-1-15,0-2-1 0,-2 0 2 0,2-1-1 16,-2 1 0-16,0-3 0 0,0 0-1 15,0 1 2-15,4-3-1 0,-4 4 0 16,2-3 0-16,0 1 0 0,0 3 0 16,-2-3 0-16,0 3 0 0,0 0 3 15,0-3-2-15,0 5-2 0,0-1 1 0,0 0 2 16,0-1-1-16,0 1-2 0,0-3 1 15,0 1 2-15,0-1-2 0,0-2-1 16,0-1 1-16,0-2 1 16,0 0-1-16,0-3-1 0,0 0 0 0,0 0 3 15,0 0-2-15,0 0-1 0,0 0 1 16,0 0 1-16,0 0 0 0,0 0-2 15,0 0 2-15,0 0 0 0,0 0 1 16,0 0-2-16,0 3 2 0,0-3-2 16,-4 0 0-16,4 1-1 0,-2 1 0 0,2-2 3 15,0 0-3-15,0 0-4 0,0 0-2 16,0 0-6-16,0 0-6 0,0 0-15 15,0-6-8-15,0-1-17 0,0 0-24 16,0-1-129-16</inkml:trace>
  <inkml:trace contextRef="#ctx0" brushRef="#br0" timeOffset="55597">5196 5120 13 0,'0'0'7'0,"4"0"-3"0,-2 0 18 15,-2 0 116-15,0 0-58 0,0 0-37 16,0 0-4-16,0 0 4 0,0 0 5 0,0 0-17 16,2 0-4-16,-2 0-11 0,0 0-2 15,0 0 1-15,0 5 3 0,0 3 1 16,0 4-4-16,0 4-3 0,0 2-1 15,0 5 3-15,0 0-5 0,0 1-1 16,0 1 0-16,4 1-2 0,1-4-5 16,1-1 1-16,6-5 0 0,-1-3-1 15,2-2-2-15,3-6 2 0,-1-5 0 16,6 0-1-16,2-2 0 0,2-12 1 15,1-3 0-15,3-3-2 0,-2-4-3 0,-1 2 0 16,-1-1-4-16,-6-1-5 0,-2 2-4 16,-5 3 2-16,-3-1-5 0,-3 1 0 15,-4 2-8-15,-2 1-1 0,0 0-11 16,0 2-3-16,0 0-36 0,0-3-71 15,-6 1-48-15</inkml:trace>
  <inkml:trace contextRef="#ctx0" brushRef="#br0" timeOffset="56805">5028 794 24 0,'0'0'26'16,"0"0"0"-16,0 0-12 0,0 3-7 15,0-1 7-15,0-1 124 0,-3 0-85 16,1-1-25-16,0 1 7 0,-2 2 1 16,2-1-5-16,0 0-1 0,0-1-4 15,0-1-3-15,-2 3-8 0,4-1-1 16,0-1 4-16,-1-1 0 0,1 0-4 15,0 0-1-15,0 0-3 0,0 0-1 0,0 0-4 16,0 0-2-16,9-3 0 0,3-5-1 16,3-5 4-16,4-2-4 0,-2 0-2 15,-2-2 0-15,4 1 1 0,0-1-2 16,-1 2 2-16,-5 2-1 0,-2 4-4 15,-3 2 0-15,0 3 5 0,-3 1-1 0,-3 0-2 16,0 3 1-16,-2 0 2 16,2 0-2-16,-2 0-1 0,0 0-1 15,0 2 1-15,4 6 2 0,0 2 6 16,3 5-4-16,-1 1 0 0,2 0-2 0,-1 2 0 15,3 1-2-15,3 1-9 0,-3-2-11 16,3 3-14-16,-1-1-9 0,5 1-17 16,-2-4-33-16,-2-2-103 0</inkml:trace>
  <inkml:trace contextRef="#ctx0" brushRef="#br0" timeOffset="58417">5627 2399 42 0,'2'0'49'0,"-2"0"188"0,0 0-176 15,0 0-16-15,0 0 8 0,0 0-11 16,0 0-19-16,0 4-9 0,0 6-10 16,0 5 10-16,0 7 2 0,-5 3-3 0,-1 1-4 15,2 1 5-15,-2-1-5 0,3-2-4 16,1-2 2-16,0-1-4 0,2-5-1 15,0-4 0-15,0-1 0 0,0-3-3 16,0-1 2-16,7-3-1 0,1-2 1 16,3-1 1-16,3-1 1 0,5 0 4 15,0 0-3-15,4-2-4 0,0-5 1 16,2 1 1-16,-1-1-3 0,1 1 1 15,0-1 0-15,0 2 1 0,-4 0-2 16,0 1 1-16,-2 0-2 0,-4 2-2 0,0 0-4 16,1-1-3-16,-5-1-4 0,2 1-7 15,-3 0 2-15,1 3-2 16,-3-3-7-16,-4 0-2 0,2 1-10 0,-4 0-2 15,-2-1-17-15,0-2-41 0,0 0-104 16</inkml:trace>
  <inkml:trace contextRef="#ctx0" brushRef="#br0" timeOffset="58703">5855 2444 282 0,'5'0'160'16,"-3"0"-125"-16,0 1-17 0,4 6 26 16,0 3 12-16,1 4-15 0,1 2-12 15,-4 0-9-15,1 1-2 0,-3 3-6 16,0-1-6-16,0 1-4 0,0 1 3 15,0 1-1-15,-2-1-2 0,0-1-1 0,2-1-1 16,0-3-1-16,2-3-7 0,1-1-11 16,5-4-10-16,1-3-21 0,4-5-10 15,6 0-15-15,-1-7-25 0,1-9-122 16,1-3 68-16</inkml:trace>
  <inkml:trace contextRef="#ctx0" brushRef="#br0" timeOffset="59035">6295 2459 36 0,'0'-3'297'16,"0"-2"-236"-16,0 2-16 0,0 0 6 0,-4-1-3 15,3 2-14-15,-5 1-7 0,4 1-5 16,-2 0-5-16,0 0-5 0,-1 0-6 16,-1 0-2-16,-2 2 3 0,-1 4 1 15,-1 4-1-15,1 1-3 0,3 2-2 16,-2 4-1-16,6 1-1 0,0 1-2 0,2-2 2 15,0 1-1-15,0-1 0 16,10-3 0-16,1 2 2 0,7-4-2 16,3-2 1-16,1-4 1 0,3-6 5 15,-2 0-4-15,0 0-2 0,-6-2 2 0,0-5 1 16,-3-3-4-16,-7 0 3 0,1 0 3 15,-8-2 2-15,2 2-5 0,-2-1 2 16,0 1-2-16,0-1 1 0,-6 1-2 16,-5-2-2-16,-1 1 1 0,-3-1-4 15,0 4-3-15,-2 4-7 0,-2 4-9 0,1 0-16 16,-1 6-18-16,2 6-19 0,-2-1-55 15,4 2-184-15</inkml:trace>
  <inkml:trace contextRef="#ctx0" brushRef="#br0" timeOffset="60066">5515 3499 4 0,'2'0'175'0,"-2"0"-85"0,0 0-41 0,0 0-12 16,0 0-3-16,2 0-7 0,-2 0-13 16,2-1-4-16,0-6-9 0,1 1 4 15,3-4-2-15,2-2 1 16,-1-2 3-16,5-1 5 0,-3-2-2 0,-1-1 1 15,3-4-4-15,1-2 0 0,-3-1-1 16,1-3-1-16,-1-3-1 0,-3-3 0 16,0 1-2-16,-2-3 0 0,-2 2 1 15,-2 1-4-15,0 4 3 0,0 3 0 16,0 3 1-16,0 7-2 0,-4 3 4 0,2 4 1 15,-2 2 12-15,0 4-4 0,4 2-1 16,0 1-3-16,0 0 4 0,-2 0-5 16,2 0-5-16,-2 1-3 0,1 11-4 15,-3 5-1-15,0 10 4 0,0 2 0 16,-2 4 1-16,6 1 0 0,-2 1-1 15,1 0 1-15,1 1 4 0,0 1-2 16,0-3-1-16,0 1-1 0,3-2 2 16,5-4 0-16,0-1-4 0,-1-5 1 15,3-3 1-15,1-4-5 0,-1-1 4 0,-1-8-12 16,-1 1-3-16,2-6-14 0,3-2-5 15,-4 0-15-15,1-3-26 0,-2-10-59 16,-1 0-114-16,-1-3 203 0</inkml:trace>
  <inkml:trace contextRef="#ctx0" brushRef="#br0" timeOffset="60322">5845 3278 16 0,'2'0'269'15,"2"0"-199"-15,-4 0-34 0,2 2 19 16,1 3-9-16,1 2-6 0,0 3-3 15,-2 3-6-15,0 1-4 0,0 4 2 16,-2 0-10-16,0-1-9 0,0 3-1 16,0-1-5-16,0-3 0 0,0 0-3 0,0-2-1 15,0-2 1-15,0-5-1 16,0-2-1-16,0-1-5 0,2-3-6 15,2-1-8-15,1 0-11 0,5 0 1 16,-1-10-4-16,1-3-22 0,-2-1-22 0,-1-1-48 16,-3-2-101-16,2 1 163 0,-1 2 45 15</inkml:trace>
  <inkml:trace contextRef="#ctx0" brushRef="#br0" timeOffset="61108">6013 3320 7 0,'2'-6'224'16,"0"2"-134"-16,0 1-27 0,0 1-9 16,-1 2-6-16,-1 0-8 0,2 0-9 0,2 0-15 15,-2 0 7-15,4 0-2 16,0 0-5-16,-3 5-6 0,3 3-2 15,-2 1 1-15,2 1-1 0,-4 6-1 16,1-2 1-16,-1 6 0 0,0 0-2 0,-2 2 7 16,2-4-5-16,-2-1-2 0,4-2-2 15,-4-6-3-15,0-2-2 0,4-4 2 16,-4-3-2-16,4 0-1 0,-1 0-2 15,5 0 5-15,3-3 3 0,1-11-2 16,3-1-5-16,0-1 0 0,1-1 3 0,-3-1-6 16,-2 2 2-16,3-1-2 0,-5 5 0 15,-1 2 1-15,-6 4-2 16,2 5 6-16,-4 1 1 0,0 0 0 15,0 0 0-15,0 0 1 0,0 0-2 0,0 0-1 16,0 0-3-16,0 0 0 0,0 5-2 16,0 2 3-16,0 3 5 0,0-2 0 15,2 2-1-15,0-1-1 0,1 0 0 16,1 2 1-16,4-1 0 0,-1 0-1 15,3-1 0-15,0-2 2 0,-1-1 0 0,2 0-1 16,3-3 0-16,-3 0 1 0,3-3 2 16,3 0-2-16,-2 0 2 0,0-10-2 15,4-2 3-15,1-2-2 16,-3-2 0-16,-4 0 1 0,-1 0-2 0,-5 1 2 15,-3-1-1-15,0 2 2 0,-4-2 0 16,0 1-5-16,0 2 3 0,-2 1 0 16,-10 2-1-16,5 2-3 0,-3 3 0 15,3 4 2-15,-1 1 0 0,0 0-6 16,-1 2-2-16,1 7 5 0,-1 1 0 0,3 4 0 15,2-1 0-15,4 3 3 0,0 0-3 16,0-2 1-16,4-1 1 0,7-2 1 16,1-2 0-16,5-1-1 0,6-3 2 15,2-5 3-15,1 0-4 0,1 0-1 16,2-5 2-16,-1-3 1 0,1 2-3 15,-6 0 1-15,-2 0-1 0,-4 0 2 16,-4 3-2-16,-3 2-1 0,-4 0 1 16,-1 1 0-16,-3 0-3 0,0 0-1 15,4 1 2-15,-2 5 3 0,1 7 0 0,5-1-2 16,1 2 0-16,1 3 2 0,1-1-2 15,-1 0 0-15,-1 1 0 0,-1-1 3 16,-3 2-3-16,1-1-1 0,-6-2 2 16,-2 0 1-16,0 0 0 0,0-3 0 15,-8 1 6-15,-1-3-1 0,-3 2 2 16,-3-3-5-16,-2 1 12 0,-2-4-10 15,2 0-2-15,-1-2 0 0,-3-2 0 16,4-2-1-16,-2 0-7 0,0 0-12 16,-2 0-9-16,0-6-29 0,-8-5-58 15,-3-2-256-15</inkml:trace>
  <inkml:trace contextRef="#ctx0" brushRef="#br0" timeOffset="61744">5877 3092 10 0,'6'2'378'0,"-6"-2"-271"0,0 2-52 15,0-2 7-15,0 0 5 0,0 1-23 0,0-1-17 16,0 0-8-16,0 0-11 0,0 0-3 16,0 0-3-16,0 0-4 0,0 0-4 15,2 1-27-15,0 3-42 0,-2-4-37 16,0 0-252-16</inkml:trace>
  <inkml:trace contextRef="#ctx0" brushRef="#br0" timeOffset="67828">144 6474 14 0,'-4'2'24'0,"0"-2"136"16,-2 0-113-16,0 0-5 0,1 0 10 15,-1 1-11-15,2-1-12 0,-2 1-6 16,-1 2-2-16,-1-1-4 0,1 1 0 0,1 1-1 16,-2-1 2-16,4-1 1 15,1 1-4-15,-1-2 0 0,2 0 2 16,-2 2-1-16,2-1 0 0,-2-1-2 15,1 2 0-15,3-2-7 0,-8 3 0 0,2-1-1 16,0 0 0-16,1 0-5 0,-1 0 3 16,4-1-1-16,-2-1 1 0,2 1-4 15,0-2 2-15,2 0 0 0,0 0-1 16,0 0-3-16,8 0 1 0,7 0 4 15,8-4 0-15,4-3-2 0,5 0 0 0,8-3 0 16,4 0 0-16,4 0-3 16,2-2 1-16,-3 0 0 0,1 1 1 15,-2-1-2-15,-2 2 0 0,-2 0 3 16,-6 1 0-16,-5 1-2 0,-9 3 1 15,-8 1 0-15,-7 3 1 0,-5 1-3 0,-2 0-1 16,0 0 2-16,-2 0-7 0,-5 0-2 16,-5 6-3-16,-3 0-7 0,-2 2-10 15,-2-1-10-15,2 0-24 0,-6 0-33 16,-6-3-78-16</inkml:trace>
  <inkml:trace contextRef="#ctx0" brushRef="#br0" timeOffset="68061">271 6466 36 0,'6'6'315'0,"-2"2"-285"16,-2 3 30-16,0 2 18 0,0 4-20 15,1 3-15-15,-3 2-14 0,0 5-4 16,0 1-11-16,-3-1-3 0,1-3-8 0,-2-1-1 15,4-1 1-15,0-4-3 16,0-2-1-16,2-3 0 0,9-3-4 0,1-1-6 16,7-5-11-16,4-2-11 15,3-2-15-15,3-4-30 0,2-8-57 0,-1-4-73 16</inkml:trace>
  <inkml:trace contextRef="#ctx0" brushRef="#br0" timeOffset="68383">663 6629 29 0,'5'-4'-23'0,"-3"-2"304"15,-2 1-210-15,0 2-2 0,-2-1-16 0,-3 2-14 16,-5 2-9-16,-1 0-10 0,-3 0-7 15,1 4 0-15,1 6-2 0,-3 0 2 16,2 6-4-16,3-2-1 16,1 4 1-16,3-1-6 0,6 2-4 0,0 0 1 15,0-3 2-15,8 1-1 0,11-3-2 16,4-2 1-16,5-3 2 0,3-4-1 15,1-1-2-15,-1-4 2 0,-1 0 0 16,1-3 0-16,-3-7-2 0,-3-2 2 16,-2-2 0-16,-6 0 0 0,-3-1-1 0,-7 0 2 15,-5 2 1-15,-2-1 0 0,0 0-1 16,0 2 0-16,-6 0 2 0,-5 1-3 15,0-2-2-15,-3 1 3 16,1 3-4-16,-1 0 2 0,3 8 0 0,5 0-3 16,2 1-1-16,-1 0-5 0,5 2-9 15,0 6-3-15,0-3-8 0,0 1-19 16,0-3-39-16,0-3-61 0,4 0-142 15</inkml:trace>
  <inkml:trace contextRef="#ctx0" brushRef="#br0" timeOffset="69194">1038 6272 7 0,'2'-1'290'0,"0"-1"-242"15,-2 2-8-15,0 0 16 0,0 0-5 16,0 0-25-16,0 7-21 0,0 5 6 15,-4 2 1-15,1 4-6 0,-1 4 0 16,-2 0 3-16,-2 7-1 0,7-1 0 0,-3 3-2 16,2 2 0-16,2 0-3 0,0-1 3 15,0 2-2-15,0-1-1 0,0-2 4 16,7 1-3-16,-1-4 1 0,2-2 1 15,-1-3-1-15,1-4-2 0,-4-5 0 16,2-4-2-16,-4-4 0 0,-2-3 0 0,1-3-2 16,-1 0 3-16,6 0-1 15,2-10-1-15,-1-5-2 0,5-1-7 16,1-2 2-16,-3 0-3 0,3 0-6 15,1 0-3-15,-1 2 5 0,4 3 1 0,-2 3-3 16,4 1 5-16,-1 5 8 0,-1 0-5 16,0 2 7-16,2 0 0 0,0 1 2 15,4-1-3-15,-6 0 4 0,-2 0-3 16,-1-1 3-16,-5 0 0 0,-1 2 1 15,-4-2 0-15,0 1 4 0,-4 1 2 16,0-2 7-16,0-1 0 0,-6 2 1 16,-4 1-8-16,-1 1 0 0,-1 0 1 15,-3 0 2-15,-2 8-1 0,0 5-6 16,0 2 5-16,1 1 3 0,1 0-2 0,6 0-2 15,3-2-3-15,4 1-1 0,2-2-4 16,2-4-2-16,7-2 1 0,5 0 2 16,3-4-3-16,2-3-3 0,6 0 0 15,0 0-6-15,-3-4-5 0,1-4-10 16,-2 3 2-16,-2 1 10 0,-3 3-16 0,-3 0-12 15,-5 1 12-15,-3 0 7 16,-3 0 5-16,-2 4 10 0,0 5 7 16,0-1 1-16,0-1 5 0,0 0 2 15,0 0-2-15,2-2 4 0,6-1-4 0,0-2 5 16,1-2 8-16,6 0-11 0,1-1-5 15,3-9 3-15,2-4 0 0,2-3-1 16,-1-4-3-16,1-3 0 0,0-4-1 16,-2-1 2-16,0-6-2 0,-6 0 1 15,-5-4-3-15,-2-5 3 0,-3-2-2 16,-5-4 0-16,0 1 2 0,-2 7 0 0,-5 7 1 15,-1 13 9-15,1 11 9 16,-5 11-2-16,-3 4-2 0,-2 16-8 16,0 7 6-16,-3 8-2 0,1 7 1 15,-2 10 2-15,2 2 1 0,2 1-3 0,9-1-6 16,7-4-4-16,1 3-2 0,17-3-1 15,15-4-3-15,8-3-12 0,8-6-13 16,13-7-12-16,6-9-31 0,3-11-90 16</inkml:trace>
  <inkml:trace contextRef="#ctx0" brushRef="#br0" timeOffset="69875">2695 6609 148 0,'5'-8'119'0,"1"0"-63"15,-6 2 12-15,0-3-19 0,0 1-3 16,0 1-12-16,-6 2-10 0,-3 1-9 15,-3 0-1-15,3 2 2 0,-4 2-4 0,1 0-2 16,1 0 1-16,-3 4 1 0,-1 7 1 16,2 6-2-16,-1 3 4 15,1 2-1-15,3 3-3 0,1 3-1 16,3 1-1-16,4 2-3 0,2-3 1 15,4-3-2-15,9-1-4 0,6-3 4 0,1-3-3 16,4-2-1-16,3-5-1 0,2-4 2 16,-1-4 0-16,3-3-5 0,-4 0-6 15,-1-4-3-15,-1-9-6 0,-2-1-11 16,-4-5-12-16,2-2-10 0,-4-2-25 15,0-4-45-15,-5-2-75 0</inkml:trace>
  <inkml:trace contextRef="#ctx0" brushRef="#br0" timeOffset="70291">2947 6234 6 0,'5'0'-6'0,"3"0"219"16,-4 0-166-16,-4 0 21 0,4 6-14 15,-1 2-10-15,3 5-12 0,-2 2-9 16,2 6-4-16,-6 4-4 0,3 3 1 0,-1 6 0 15,-2 1 9-15,0 1-1 0,0 1-4 16,0-1-2-16,0 0-1 0,2-2-4 16,-2-3-1-16,0 1-3 15,2-4-1-15,0-3-3 0,0-4 1 0,-2-2-3 16,0-7-3-16,0-1 1 0,4-8 2 15,0-3-4-15,5 0-2 0,1-1-4 16,3-9 1-16,2-3-6 0,-1-4-3 16,1 0-5-16,2-2 2 0,-4 1 3 15,3 0-4-15,-1 1 2 0,-5 4 10 0,-1 2-1 16,-3 7 4-16,0 2 2 0,-5 2 3 15,-1 0-1-15,2 4 3 0,-2 5 8 16,0 3 3-16,0 4-1 0,-2 2-3 16,1 3 4-16,-1 1 1 0,-2 1-3 15,4-2-2-15,0 0-5 0,0-3 0 16,4-4-4-16,5-2-2 0,1-4 0 15,7-2-3-15,-4-3-7 0,3-3-16 16,3 0-10-16,-2 0-18 0,6-7-51 16,-2-7-91-16</inkml:trace>
  <inkml:trace contextRef="#ctx0" brushRef="#br0" timeOffset="71387">3561 6617 78 0,'-6'-10'146'0,"-1"5"-115"16,-1-2 44-16,0 1-25 0,-1 2-16 15,1 2 5-15,-1 2 0 0,-1 0-13 16,-1 0-1-16,-3 2-3 0,1 8-2 16,0 4 2-16,-3 2-4 0,3 4-3 0,-2 3 0 15,5 2 0-15,1 1-5 0,3-3-2 16,4-2 1-16,2-2-5 0,0-1 1 15,10-2-2-15,3-6-1 0,4-1 0 16,2-3 0-16,6-5-1 0,2-1 1 16,-1 0-1-16,5-7-3 0,1-6-2 15,-1-1 1-15,-2-3-2 0,-1 2-3 16,-3-3 4-16,-2-1-4 0,-8 2-1 15,-5 1 0-15,-8 4-7 0,-2 4 1 16,0 4 6-16,-6 4 5 0,-2 0-1 0,-5 0 3 16,3 10 0-16,-3 1-1 0,3 0 2 15,3 1 1-15,-1 3 0 0,0-1 0 16,1-1 0-16,3-2-1 0,4-2 1 15,0-1-1-15,0-4 0 0,11-3 3 16,5-1-1-16,1 0-1 0,2-1 0 0,0-6 2 16,2-3-2-16,0-2-2 15,0-2 2-15,-2-1 2 0,-2-1-2 16,-3 5-2-16,-7-2 3 0,-1 3 2 15,-2-1-3-15,-2 1-1 0,0 0 3 0,-2 2 0 16,0 2-1-16,0 1-1 0,0 2 3 16,0 3-1-16,0-2 0 0,0 2 0 15,0 0-1-15,0 0 0 0,0 0-1 16,0 0-1-16,0 0 3 0,0 0 0 15,0 0-1-15,-2 0-3 0,2 0 4 0,0 1 0 16,0 0-3-16,0-1 1 0,0 1 1 16,0-1 2-16,0 2-4 15,0-2 0-15,-2 0 2 0,2 0-1 16,0 0-1-16,0 2-1 0,0-2 3 0,0 1 0 15,0-1-1-15,0 0-1 0,2 0 2 16,-2 0 2-16,0 1-3 0,0 0 0 16,0 0 2-16,0-1 0 0,0 0-4 15,0 1 2-15,0-1 0 0,0 1 0 16,0 1 0-16,0 1 0 0,0 0 0 15,0 1 3-15,0 3-3 0,2 1-1 0,-2 0 2 16,0 3 0-16,0 2-1 0,0 1-1 16,0 1 2-16,0 1 0 15,0-3-1-15,0 0 0 0,0-1 0 16,0-3 1-16,0-1-1 0,0-4-1 0,2-1 1 15,1-3 1-15,5 0-1 0,2 0-1 16,3-10 1-16,2-2-1 0,0-4-3 16,3-1-2-16,-3-2 2 0,0-1-2 15,0 1 3-15,-1 0-3 0,-5 1 4 16,-1-1-1-16,-6 1 2 0,4 6 0 15,-6 1 1-15,0 3 2 0,0 5 2 0,0 1-3 16,0 1 5-16,0 1-1 0,0 0-4 16,3 0-1-16,1 0 0 15,0 0 2-15,2 0-3 0,3 0 1 0,5 1 3 16,-1 1-1-16,0-1-2 0,3 3-1 15,-1-1 2-15,4 0 0 0,0 0-1 16,-2 2-1-16,0 0 2 0,-3 1-2 16,-1 4 2-16,-1 0-2 0,-1 2 2 15,0-1-1-15,-3 2 1 0,0 3-2 0,-1 1 2 16,-3 1 4-16,2-2-3 0,-2 2-1 15,-4-2 3-15,0 0 1 0,0-3-3 16,-8-1 4-16,0 0 2 0,-5-2 1 16,-2 1 0-16,-4-2 1 0,-2-3 0 15,-2 1-2-15,-2-2-2 0,8-1-4 16,-2-3-1-16,5 0 1 0,-1-1-2 15,4 0-5-15,-1 0-8 0,5 0-9 16,-1 0-17-16,4 0-18 0,2 0-114 16,0-6-238-16,2-3 399 0</inkml:trace>
  <inkml:trace contextRef="#ctx0" brushRef="#br0" timeOffset="71820">4702 6657 58 0,'-8'1'253'15,"8"0"-174"-15,0 0-27 0,0-1 2 16,10 1-7-16,5-1-4 0,2 0-11 15,2 0-14-15,2 0-6 0,2 0-8 16,2 0 2-16,0 0-4 0,0 0-1 0,1 2 0 16,-5 2 0-16,-1 0-1 15,-5-1-5-15,-6 0-6 0,-3-1-14 16,-6 1-16-16,0 2-28 0,0-4-52 15,-17 0-167-15</inkml:trace>
  <inkml:trace contextRef="#ctx0" brushRef="#br0" timeOffset="71975">4698 6823 323 0,'0'6'170'0,"2"-3"-128"0,10 0 17 16,5 0-21-16,2-2 2 0,2 1-12 16,7-2-12-16,7 0-9 15,3 0-4-15,4 0-3 0,2 0-3 16,4 0-5-16,3 0-21 0,-1-3-35 0,-8-2-145 15</inkml:trace>
  <inkml:trace contextRef="#ctx0" brushRef="#br0" timeOffset="73623">6341 6253 100 0,'0'-3'199'16,"0"-2"-134"-16,-9 1-27 15,-5 0 18-15,1-1-19 0,-4 2 5 0,-2 2-9 16,-4 1-16-16,-2 0-1 0,4 0-2 15,-4 6 0-15,4 3 2 0,0 0-2 16,4 0 1-16,4 1-3 0,3-1-2 16,6 1-5-16,2 2-1 0,2 2-2 15,0 1 0-15,8 1-2 0,5 3 2 0,4-1-2 16,1-1 0-16,3 5 2 0,2-1-1 15,-1 1 0-15,3 2-1 0,-4 0 1 16,-2-2 1-16,-7 2-3 0,-1-4 0 16,-3 0 2-16,-6-2 1 0,-2-1-3 15,0-5 1-15,-8 2 1 0,-3-3-1 16,-6 1-2-16,1-2 1 0,-3-3 2 15,2-4 0-15,2-1-1 0,1-2 0 16,1 0 2-16,2 0-2 0,-1 0 0 16,1-7 0-16,1-2 2 0,6-1-3 0,-1-3 1 15,5 1-1-15,0-3 1 0,3 1 0 16,11 1 1-16,1-3-1 0,0-1 0 15,2-1 0-15,-1 0-3 0,1 0-1 16,4-1 2-16,-2-2 0 0,2 0-1 16,-2 1 0-16,2-4 2 0,-2 3 0 15,0 0 1-15,-2 2 0 0,-1 1 0 16,-7 3 1-16,-1 0-2 0,-4 3 1 15,-2-1 1-15,-2 1 0 0,0 0-2 16,-6-1 1-16,-6 0 1 0,-1 5-1 16,-2 0-1-16,3 2 0 0,1 4 2 0,1-1-2 15,3 3-3-15,-1 0 0 0,4 2-8 16,0 8-12-16,2 2-15 0,1 1-23 15,1-2-55-15,-2 1-103 0</inkml:trace>
  <inkml:trace contextRef="#ctx0" brushRef="#br0" timeOffset="73992">6765 6334 198 0,'2'-8'187'0,"-2"-2"-151"0,0 3 15 16,-6-2-10-16,-4 0-2 0,-1 2-19 15,-4 5-4-15,-1 2-4 0,1 0-4 16,0 5-4-16,0 5 5 0,-1 5 2 0,1 5-2 16,-2 8-2-16,2 0 1 15,-1 4-2-15,5-1-1 0,5-1-5 16,6 2 1-16,0-4 2 0,15 1-3 15,6-4 0-15,8-3 0 0,3-4 2 0,9-7-1 16,4-5-2-16,3-6 1 0,0 0-1 16,-1-7 2-16,1-10-1 0,-8-5-1 15,-9 1 3-15,-6-1-4 0,-10-2 2 16,-11 1 1-16,-4 0 2 0,0 2-1 15,-14 2-2-15,-7 3 0 0,-2-2 1 0,-5 0-1 16,-7 1-1-16,-1 1-1 0,-6 3 0 16,2 5-5-16,-2 3-11 15,4 5-13-15,2 0-8 0,5 7-12 16,16 2-52-16,2 1-178 0</inkml:trace>
  <inkml:trace contextRef="#ctx0" brushRef="#br0" timeOffset="74708">5410 7341 168 0,'2'0'106'0,"-2"0"-52"0,2 0 19 16,3 0-34-16,7-6 2 0,1-2-5 15,4 0-9-15,4-4-2 0,4-1-8 16,4-1 3-16,1 0 1 0,1 1-7 15,-2 1-8-15,-3 3 1 0,-7 2-1 16,-5 1-5-16,-5 2-2 0,-3 4 2 0,-2-1-1 16,-4 1-3-16,0 0-8 0,0 0-1 15,0 0-3-15,0 0-11 0,-4 0-24 16,-2 0-12-16,1 0-24 0,-1 0-45 15,-8 0-120-15</inkml:trace>
  <inkml:trace contextRef="#ctx0" brushRef="#br0" timeOffset="74923">5530 7162 4 0,'6'8'337'16,"2"-1"-272"-16,-7 9-7 0,5-1 6 15,0 2-5-15,2 1-18 0,-3 4-13 16,1 3-9-16,-2 1 1 0,1 2-7 15,1-5-5-15,0 1-5 0,-2 3 6 16,3-3-11-16,1-1 2 0,0-5-3 16,3-4-3-16,2-5-13 0,1-1-3 15,5-3-17-15,4-5-28 0,0-2-90 16,-4-11-227-16</inkml:trace>
  <inkml:trace contextRef="#ctx0" brushRef="#br0" timeOffset="75392">6267 7039 325 0,'0'0'71'0,"0"0"-22"0,0 2 5 15,0 11-1-15,-6 0-21 0,-2 7-6 16,-1 2-12-16,-1 3 1 16,3 1-4-16,-1 1-4 0,4 1 0 15,0-2 0-15,4-2-5 0,0-5 2 0,0 2 0 16,0-4-1-16,10-3 0 0,1-4 10 15,1-6-6-15,-3-4-4 0,3 0-3 16,3 0 1-16,6-6 1 0,2-3 0 16,4-2-2-16,1-1-2 0,3-1 2 15,1 1-3-15,3 2-2 0,-3-1 3 0,0 2 2 16,-3 1-2-16,-2 0 0 0,-10 4 0 15,-7 2 1-15,-7-1-6 0,-1 3 0 16,-2 0 4-16,0 0-3 16,0-1-4-16,0 1-10 0,-2-1-5 0,-1-1-18 15,3 0-39-15,-8-2-77 0,-4-3-156 16</inkml:trace>
  <inkml:trace contextRef="#ctx0" brushRef="#br0" timeOffset="75653">6480 7049 448 0,'4'12'62'0,"-2"3"-11"16,-2 5 7-16,0 2-3 0,0 1-13 15,-9 2-14-15,1 2-11 0,-2-2-2 16,7-2-10-16,-3 2-2 0,4-1-2 16,2 0 0-16,0 0 1 0,2-5-5 0,6 1 1 15,3-8 0-15,2-5-29 0,3-3 4 16,6-4-14-16,3 0-19 0,10-5-46 15,-7-10-62-15,3-1-179 0</inkml:trace>
  <inkml:trace contextRef="#ctx0" brushRef="#br0" timeOffset="75991">6950 7175 10 0,'6'-11'287'0,"-3"-2"-208"16,-3 2-40-16,0 1 12 0,0-1-8 0,-2 3-4 16,-5 4-17-16,1 1-2 0,0 3-4 15,1 0-2-15,-3 0-1 0,0 7-1 16,-1 4-2-16,-1 6 1 0,-1 1 0 15,-3 5-2-15,1 0-1 0,4 1-2 16,-1 0 5-16,2-2-3 0,5 0-7 16,3-5 1-16,0 1-1 0,13 0 0 15,8-6-2-15,9-2 1 0,9-6 10 16,3-4-20-16,3 0 4 0,1-1-1 15,0-11 1-15,4-5-12 0,-7 0 17 0,3-4 1 16,-8 0 2-16,-11 1-2 0,-8 3-1 16,-15 0 2-16,-4 3 3 0,0 0 0 15,-9 0-3-15,-9 0 1 0,-3 0-2 16,-5 2 1-16,-3 3-2 0,-2 5 0 15,-1 3 1-15,-6 1-1 0,-4 1-10 0,-2 8-14 16,4 0 2-16,11 1-13 16,14 0-47-16,7-4-126 0</inkml:trace>
  <inkml:trace contextRef="#ctx0" brushRef="#br0" timeOffset="76723">5849 7638 150 0,'0'0'145'0,"0"2"-96"0,0-2 8 16,0 1-8-16,4-1-4 0,7 1-5 15,2-1-8-15,5 0-9 0,1 0-6 16,4 0-2-16,9 0 1 0,8-2-2 0,12-4-5 15,7-3 4-15,9 4-5 0,9-2-1 16,9-1 0-16,7 0 0 0,8 0 0 16,10-2 1-16,3 1-5 0,1-1 0 15,-1 0-3-15,1 1 2 0,-6 0-4 16,-4 1 4-16,-10 1-1 0,-11 1-2 15,-6 1-1-15,-17 0 1 0,-5 0 1 16,-14 2 1-16,-6-2-3 0,-8 0 2 16,-10 3 1-16,-9 0-1 0,-5 1-1 15,-2 0 2-15,-2 1-1 0,0 0 3 0,0 0-3 16,0-2 0-16,-2 0-4 0,-6 2-8 15,1 0-5-15,-1 0-20 0,-3 0-27 16,-8 0-104-16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6:04.5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56 43 0,'-4'0'174'0,"3"0"-110"0,-1 0-14 0,0 0 7 16,0 0-13-16,-2 0-8 0,4 0-15 16,-2 0-2-16,-2-2 1 0,4 1-5 15,-2 0-3-15,2-1 2 0,-2-1-1 16,1 3 0-16,-1-2-5 0,2 0 5 15,0 2-2-15,-2-2-1 0,2 2 0 0,0-1-4 16,0 1 1-16,-2 0 0 0,0 0 0 16,0 0-2-16,0 0 1 0,0 0 0 15,2 0-2-15,-4 0 0 0,1-2 5 16,1 2-2-16,0-1 0 0,2 0-1 15,0 1 1-15,0 0 1 0,0-2-5 0,4 0-3 16,7-1-1-16,8-3 2 16,4 1-1-16,4 0 0 0,3 0 1 15,3 2 0-15,-1 1-1 0,-1 0 0 16,-3 2 1-16,-1 0 0 0,-8 2-3 0,-4 6 2 15,-3 0 1-15,-6 2-2 0,-3 0 0 16,-3 3 0-16,-2 1 4 0,-11 2-2 16,2 1-2-16,-3 1 0 0,-3-2 1 15,0 0-4-15,0 0 0 0,0-1 2 16,-1 0 3-16,5-5-2 0,4-1-1 0,3-3 2 15,4-2 2-15,0-4-2 0,2 0-2 16,0 2-2-16,0-1 1 16,4 0 1-16,2 0 1 0,5 2 1 15,0 0 1-15,3-1-2 0,-1 1-2 16,2 0 2-16,1 0 3 0,3 3-3 0,0-2-1 15,-4-1 0-15,0 4 0 0,-3-1-4 16,-5 1-3-16,1 0 4 0,-4 3-2 16,0-2-1-16,-4 2 1 0,0 2 6 15,0-2-3-15,0 0 0 0,-4 0 0 16,-4-1 2-16,3-1 2 0,-3-1 0 0,-5 0 1 15,1-1-1-15,-3 1 2 16,0-3 0-16,-6 3-2 0,0-3 3 16,-2 1 1-16,-2 3-4 0,2-3 4 15,0-2 1-15,6-1-1 0,0-2-4 0,5 0 0 16,5 0 0-16,-1 0 3 0,6 0-3 15,2 0-1-15,0 0 1 0,0 0-1 16,0 0-7-16,8-5-6 0,1 0-4 16,5-3-18-16,3 1-23 0,-2-4-42 15,0-1-94-15,3-3-20 0</inkml:trace>
  <inkml:trace contextRef="#ctx0" brushRef="#br0" timeOffset="544">547 80 254 0,'0'-2'82'0,"0"0"-8"0,2 0-15 0,0 0-16 16,6-1-9-16,1-1-12 0,3 2-3 15,1-3-3-15,4 3-1 0,2 2-1 16,-1 0-2-16,1 0-3 0,0 0-1 15,-2 8-2-15,-4 1-1 0,-1 4-4 16,-5 0 2-16,-3 5 0 0,0 2-2 0,-4-1 2 16,0 4 0-16,-10 0-2 0,-1-1 0 15,-2 2 0-15,-4-1 1 0,-3-2 0 16,-1 1-2-16,-1-4 0 15,-1 0 2-15,2-5-1 0,0 1-1 0,2-5-1 16,3-2 2-16,3-4-2 0,2-3-3 16,3 0-2-16,4 0 6 0,0 0-3 15,4-4 0-15,0-6-4 0,0 0 6 16,8-1-3-16,1 2 1 0,5-1 0 15,-1 4 3-15,2 2 0 0,1 2-1 16,1 2-2-16,-2 0 3 0,4 0 0 0,0 0 0 16,8 6 1-16,0-1 9 0,-3 3-3 15,3-3-1-15,-4 2-1 16,-2 0-3-16,-4-2 0 0,-7 1-4 15,-1-2 2-15,-3-2 0 0,0 1-9 0,0-3-10 16,-3 0-6-16,3 0-12 0,2 0-16 16,-1-3-33-16,1-8-82 0,2-4-72 15,3-2 190-15</inkml:trace>
  <inkml:trace contextRef="#ctx0" brushRef="#br0" timeOffset="1047">1242 76 198 0,'0'-4'64'0,"0"-1"8"0,-2 1-13 16,-4-1-5-16,-1 1-14 0,1 1-11 16,-4 2-4-16,-1-1-4 0,-2 2-2 15,-3 0-1-15,-1 0-2 0,-2 5-4 16,0 6 0-16,-6 2 3 0,2 5-7 15,0 3 3-15,6 0-3 0,2 4-1 16,5-2-2-16,3 3-5 0,-1 2 2 16,8-4 0-16,0-1 0 0,10-2-3 15,7-3 1-15,4-4-1 0,4-3 2 0,5-3-2 16,3-5 1-16,3-3 3 0,8 0-2 15,2 0-1-15,-3-11 1 0,-1-3-1 16,-7-1 1-16,-7-1-1 0,-5-3 0 16,-6 3 1-16,-5-1 0 0,-8 0 0 15,-4 0 1-15,0 0 0 0,-2-2 0 16,-8-1-3-16,-5-1 2 0,2 0 1 15,-3 1-2-15,-1 4-1 0,6 7 0 16,-1 2 1-16,3 7-1 0,3 0 0 16,0 1-5-16,4 9-2 0,-1 0-7 0,3 0-6 15,0 1-9-15,3-1-6 0,7-2-16 16,-2 1-27-16,1-4-66 0,1-1-84 15,3-1 177-15,4-1 19 0</inkml:trace>
  <inkml:trace contextRef="#ctx0" brushRef="#br0" timeOffset="1404">1803 134 15 0,'21'-5'49'0,"-8"-1"154"15,-9 1-157-15,-4-2 26 0,0 1-5 16,0-1-31-16,-8 1-4 0,-3 2-8 16,0 2-5-16,-3 1-5 0,-1-1-1 0,0 2-6 15,-1 0 0-15,-1 0 0 0,2 4 3 16,0 5 3-16,-1 0-6 0,-1 4 3 15,8 0 2-15,1 1-5 0,4 2-6 16,4 0 0-16,0 2 1 0,0-1-2 16,8-1-1-16,5-1 1 0,8-1-1 0,2-3 2 15,8 0 0-15,3-5-2 16,6 1 3-16,6-5-2 0,0-2 0 15,-1 0 1-15,-4-9 1 0,-5-2-1 0,-2-6-1 16,-5 0 0-16,-8 0 5 0,-6 1-4 16,-11 1 8-16,-4-1 12 0,0-1-1 15,-10 0-7-15,-7 1-9 0,-2-1-1 16,-4 3 2-16,-2 1-3 0,1 0-3 15,-1 2 1-15,-4 0 1 0,6 4-2 16,-3 4-6-16,3 3-13 0,2 0-9 0,9 10-3 16,-1 3-19-16,5-1-34 0,-1 1-157 15,5-2-36-15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6:11.5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200 152 9 0,'2'0'18'16,"0"0"200"-16,-2 0-177 0,0 0 13 15,0 0 8-15,0-2-16 16,0-1-7-16,0 0-14 0,2 1-4 0,-2 0 1 15,0 0-5-15,0 1-5 0,2-2 7 16,0 1 1-16,-2 2-7 0,0 0 4 16,2 0-1-16,-2 0-2 0,0 0 0 15,0 0-1-15,0 0 0 0,0 0-5 16,0 0-3-16,0 0 1 0,0 0-4 15,0 0-1-15,0 0-4 0,0 9-1 0,2 3 7 16,0 4-1-16,-1 0-1 0,3 4-1 16,-2 1 1-16,4 3 0 0,-4 3-2 15,4 3 1-15,1 0 2 16,-3-1-1-16,0 0-1 0,-2-1 0 0,2-1 0 15,-3-3 2-15,1 0-2 0,-2-5 2 16,2-2-1-16,0-3 1 0,-2-5-2 16,0-2 0-16,2-4 2 0,0-1 1 15,-2-1-3-15,0-1 2 0,0 0 3 16,0 0 0-16,0 0-3 0,0 0 3 0,0 0-7 15,0-1-6-15,-4-4-26 0,0-1 0 16,4 2-9-16,0-5-36 0,0-3-108 16,0 1-149-16</inkml:trace>
  <inkml:trace contextRef="#ctx0" brushRef="#br0" timeOffset="527">990 361 1 0,'4'-1'246'0,"-2"-4"-172"16,2-2-4-16,-2 1-8 15,1 1-5-15,-1-2-18 0,-2 1-13 0,0 0-5 16,0 0 0-16,0-1-3 0,0 3-1 15,-7-2-8-15,-1 2 3 0,2 1-4 16,-3 3 1-16,-1 0-5 0,3 0 1 0,-7 7-2 16,3 6-1-16,-4 7-1 0,3 0 3 15,1 5-2-15,3 3 0 0,6 0-2 16,0 1 2-16,2-1 0 0,0-3-2 15,2 1-2-15,8-6 3 0,1-4 1 16,4-3-2-16,1-6-1 0,3 1 3 16,-2-7 0-16,0-1-3 0,0 0-2 15,2-1-5-15,-1-10-4 0,1-3-13 16,-2-5-3-16,-2-1-11 0,2-2 0 15,-5-2-28-15,-3-1-55 0,-1-2-73 16,-6-2 36-16,-2-2 142 0</inkml:trace>
  <inkml:trace contextRef="#ctx0" brushRef="#br0" timeOffset="1561">1198 2 48 0,'2'0'63'0,"2"0"144"15,-4 0-164-15,0-2-10 0,2 2 12 16,-2 0-18-16,2 0-11 0,0 10 7 15,1 1-2-15,-3 6-4 0,0 2-3 0,0 7 0 16,0 1 1-16,0 5 3 0,0 1-6 16,-5 1 0-16,3 3 5 0,-4-3-5 15,0-1-2-15,3-1 0 0,-1-2-1 16,0 0-2-16,4 0-1 0,0-5-4 15,0-6 10-15,0-6-9 0,6-3-3 0,-4-4 3 16,5-3-2-16,-1-1-2 0,0-2-1 16,3 0 1-16,1-4-3 15,1-7-7-15,1-4 1 0,-3-1-1 16,1-1 2-16,3-1-2 0,-3-1-2 0,1 1 2 15,1 4-2-15,-5 3 4 0,-3 8 4 16,0 2-3-16,-4 1 3 0,2 0 3 16,-2 0-3-16,0 4 6 0,0 6 3 15,0-1-6-15,2 3 0 0,3 0 2 16,3 1 2-16,5-2-4 0,1-1 1 0,1-4 2 15,4 1-1-15,0-1-5 0,4-5-3 16,-4 1-2-16,2-2-2 0,0 0 1 16,-2 0-1-16,0-3 6 15,-2-5 0-15,-1 0 2 0,-5 0 1 0,1 0 2 16,-7 0 2-16,1 0-1 0,-4 1 0 15,0-1 4-15,0 0-2 0,-2 1-1 16,0-1-2-16,0 1 8 0,0 1 1 16,0 2 2-16,-4-1-3 0,2 0 4 15,-4 2-1-15,-1 0-2 0,3 3 1 0,-2-1 1 16,-2 1 1-16,3 0-3 0,-5 0-1 15,1 2 2-15,-3 8 2 16,1-2-6-16,1 3 0 0,1-2 0 0,-1 4 1 16,1-1-4-16,1 3 1 0,0 3-2 15,6-2 3-15,-1-2-2 0,3 0-2 16,0-3 1-16,0-2-1 0,7 0 0 15,5-4 0-15,-3-3 1 0,5 0 1 16,3-2-1-16,2 0 0 0,4-9 1 16,2-4-2-16,-3-2-1 0,3-2 0 15,-2 1-3-15,-4-1 1 0,-5 3-12 0,-5 2 6 16,-5 3 4-16,-4 4 6 0,0 1-3 15,0 1 1-15,0 3 2 0,-6 0-2 16,-5 6-5-16,1 4 3 0,-1 3 3 16,3-2 0-16,4 2-3 0,-3 0 3 15,5-2 1-15,0-1-2 0,2-5 1 16,0 2-3-16,4-1 2 0,9-3 1 15,4-2 3-15,2-1-1 0,4-1-2 16,4-8 1-16,2 0-2 0,1-6 1 16,1 1 1-16,-3 1-1 0,-1 1-2 0,-8 2 2 15,-4 3 1-15,-7 3 0 0,-8 2-2 16,2 2 1-16,-2 0 2 0,0 0-2 15,0 2-1-15,-8 9 0 0,4 3 3 16,-1 1-2-16,-1 0-1 0,2-1 1 16,0-4 0-16,4-1 1 0,-2-5-3 15,2-2 1-15,0-1 2 0,0-1 0 16,0 0 0-16,0 0 2 0,2-9 0 15,4-2-1-15,4-4-3 0,1 3 2 16,-1-4 3-16,-1 3-3 0,-1 2 0 0,1 1 1 16,1 4 0-16,-3 2-2 0,1 1-1 15,-2 3 1-15,1 0 0 0,1 0-1 16,0 0-1-16,1 3 0 0,5 1-12 15,5 1 2-15,5-1-1 0,3 0-32 16,0 0-1-16,3-3-20 0,-1-1-73 0,3 0-109 16,3-2 212-16</inkml:trace>
  <inkml:trace contextRef="#ctx0" brushRef="#br0" timeOffset="1814">2528 341 97 0,'0'2'220'16,"0"-2"-126"-16,0 2-43 0,0-2 6 16,0 0-3-16,0 1-19 15,4 0-26-15,6-1 4 0,3 1 4 16,6-1-4-16,2 0-9 0,6 0 2 15,-4 0-4-15,-1 0 3 0,-6 0-4 0,-1 0-3 16,-2 0 1-16,1 2-10 0,1 3-10 16,-2-2-1-16,-5 2-31 0,-6-1-67 15,-2 1-68-15,-12 2-64 0</inkml:trace>
  <inkml:trace contextRef="#ctx0" brushRef="#br0" timeOffset="1972">2461 598 203 0,'-7'10'254'16,"5"-4"-220"-16,2-2-7 0,0 1 10 0,9-2 5 15,5 1-14-15,5-4-10 0,4 0-9 16,5 0-5-16,5-4 0 0,5-4-3 16,4-2-1-16,4 0-14 0,1 3-6 15,-1-2-39-15,-4-3-106 0,-6 2-199 16</inkml:trace>
  <inkml:trace contextRef="#ctx0" brushRef="#br0" timeOffset="2425">3310 79 26 0,'4'0'50'0,"-2"0"198"0,-2 0-185 15,2 0-8-15,2 3-5 0,0 3 3 16,0 3-8-16,-1 4-12 0,1 2 2 15,2 4-9-15,-4 1-3 0,4 2-3 16,-5 3-2-16,3 1-7 0,-2 0 2 16,-2 0-3-16,0 0-1 0,0-3-3 15,0-1-3-15,0-3 0 0,0-3 1 16,0-3-4-16,0 0-1 0,0-3 2 15,2-2-1-15,4 0-9 0,1-2-9 16,1-2-9-16,2-1-7 0,-1-3-33 16,-1 0-37-16,-2-3-264 0,1-7 200 0</inkml:trace>
  <inkml:trace contextRef="#ctx0" brushRef="#br0" timeOffset="3492">3976 144 149 0,'4'0'137'16,"0"0"-80"-16,0 0 19 0,2-3-17 16,-3-1-7-16,3 4-10 0,0 0-15 15,-2 0-3-15,-1 6-9 0,5 9 1 0,-4 3-3 16,-4 10-3-16,0 4-1 0,0 3 7 15,-8 1-7 1,-1-1-3-16,-1-2 0 0,-1 0-5 0,-1-3 1 0,3-5 0 16,1-5-1-16,2-6 2 0,5-6-2 15,-1-5-1-15,0 0 3 0,2-3-1 16,-2 0 3-16,0-5 1 0,0-6-5 0,-2-7 1 15,2-4-2-15,2-4-1 16,0-3 3-16,0-1-2 0,2-5-2 16,4 1 1-16,2-5 3 0,1-2-2 15,4 0-2-15,-3 0 2 0,5 4-2 0,0 8-7 16,3 6 3-16,1 8 4 0,0 8 0 15,6 1 1-15,-4 6-1 0,-2 0 0 16,-4 0 1-16,-4 10 0 0,-1 1 1 16,-2 2-1-16,-5 3 1 0,-3 1 0 15,0 2-3-15,0 0 0 0,-7-1 1 0,-3 1 0 16,1-3-1-16,-5 1 3 0,3 1 1 15,-2-2-2-15,1-1 1 16,3-5 0-16,1-2 2 0,6-3-3 16,-2-3-2-16,4 0 2 0,0-2 0 0,0 2-4 15,4 0 0-15,6 0 2 0,3 1 3 16,2-1-7-16,2 0-4 0,2 2 8 15,2-2-3-15,2 1-4 0,-2 1 0 16,0 1-2-16,0 1 3 0,-5 2-3 16,-5 2 1-16,-3-1 8 0,-5 1 0 0,-3 1 1 15,0-1 0-15,-1 0 4 0,-9 0 1 16,-1 2 0-16,-5 1 1 0,1 0 5 15,-2 3 1-15,-4-1 1 16,4 0 5-16,1-3-1 0,1-3-4 0,4 0-1 16,-1-5-4-16,5 1-2 0,5-2 0 15,0-3-5-15,2 0 3 0,0 0-3 16,0 0-3-16,0 0-6 0,9 0-10 15,3 0-12-15,-1-7-17 0,5-5-54 16,1-1-202-16,-2-4 182 0</inkml:trace>
  <inkml:trace contextRef="#ctx0" brushRef="#br0" timeOffset="3722">4436 295 55 0,'8'0'358'15,"0"0"-288"-15,-3 0-6 0,3 0-12 16,0 6-6-16,-1 1-9 0,-1 6-15 15,0 1-10-15,-3 4-4 0,3 2 0 0,-2 2-5 16,0 1 0-16,0-1 1 0,-1 0-2 16,-1-2-1-16,4-1-2 0,-2-3 1 15,2-4-3-15,-3-4-9 0,1-1-12 16,-2-6-8-16,2-1-5 0,-2 0-19 15,5 0-42-15,-5-11-111 0,4-5-17 16</inkml:trace>
  <inkml:trace contextRef="#ctx0" brushRef="#br0" timeOffset="3977">4722 279 231 0,'0'12'156'0,"0"4"-112"15,-7 5 27-15,-3 4-18 0,-3 5-8 16,-2 5-12-16,-1 7-3 0,-1 0 0 15,4 3 8-15,3-1-20 0,1-4-5 16,1-2 2-16,4 0-5 0,1-5-5 16,1-3-2-16,2-5 0 0,0-8-4 15,0-2 2-15,0-5-2 0,0-3-7 16,0-1-7-16,0-3-2 0,2-3-5 0,-1 0-9 15,3 0-3-15,-2-3-7 0,4-7-12 16,-4-2-39-16,4-6-95 0,-3-2-68 16,3-4 213-16</inkml:trace>
  <inkml:trace contextRef="#ctx0" brushRef="#br0" timeOffset="4757">4890 43 92 0,'0'-2'51'0,"4"1"99"0,-4-1-124 16,2 2 11-16,0-3 12 0,-2 3-1 16,0 0-20-16,0 0-16 0,0 0 0 15,0 0 2-15,0 0 3 0,0 0 6 0,0 4-3 16,0 2-1-16,-6-1-4 15,4 0-1-15,-1 0-4 0,1-2-1 16,0 2-6-16,2 0 3 0,-2-3-1 16,2 2-5-16,0-4 1 0,0 4-1 0,0-2 2 15,-2-1-3-15,2-1 1 0,0 1 2 16,0-1-1-16,0 0-2 0,0 1 0 15,0-1 2-15,0 0 0 0,0 0-1 16,0 0 0-16,0 0 1 0,0 0 0 16,0 1-3-16,0-1-3 0,0 2 12 0,0-1-7 15,0 3 0-15,0-1 0 16,0 3 1-16,0-3 1 0,0 2-2 15,0 1-1-15,0 2 3 0,-2-1 0 16,0 3-3-16,-2-3 1 0,1 3 2 16,3 1-4-16,0 1 4 0,-2 3-3 0,2 4 2 15,0 1-3-15,-2 5 2 0,0 2 2 16,-2 1-3-16,2 0 2 0,-4-1-2 15,4-1 1-15,-1-3 2 0,1-1-1 16,0-6-2-16,2-2 1 0,0-4 0 16,0-5 0-16,2-1-1 0,5-4-1 0,1 0 3 15,7-1-5-15,-1-9-3 0,3-5 0 16,-2 0 0-16,-4 0-4 15,1 2 3-15,-3 1 1 0,-1 2 5 16,2 2-1-16,-5 3-1 0,3 1 3 0,0 2 1 16,1 1 0-16,3 1-2 0,1 0 2 15,4 0-1-15,6 0 1 0,2 0 1 16,7 0-2-16,3 0 2 0,7-3-1 15,2-4 1-15,3-1 3 0,-1-1-3 16,-4-3 1-16,-4-1 1 0,-7 0-1 0,-10 0-2 16,-10 0 2-16,-11-1 0 0,0 4 0 15,-8-1 2-15,-11 3-3 0,-4 2 0 16,-3 4-2-16,-1 2 12 15,-2 0-4-15,1 8 1 0,-1 5 5 0,2 2 5 16,-1 4 2-16,5 1-3 0,6 0 5 16,7 3 0-16,6-2-14 0,4-1-1 15,0 1-2-15,8-3 2 0,13 1-5 16,8-3-1-16,9-2 3 0,13-3 0 15,9-4-3-15,8-5-5 0,5-2-16 0,-5 0-16 16,-3-5-21-16,-6-9-16 0,-9-5-123 16,-4-6-227-16</inkml:trace>
  <inkml:trace contextRef="#ctx0" brushRef="#br0" timeOffset="5887">0 1736 424 0,'0'-1'118'15,"2"1"-68"-15,-2 0-7 0,0 0 7 16,2 0 1-16,-2 0-24 0,2 0-15 15,-2 0 1-15,2 0-7 0,-2 0-4 0,1 0-1 16,-1 0 0-16,2 0 0 0,-2 0-4 16,4-2 1-16,0-5-5 0,7-3-10 15,5-5-13-15,3-4-26 0,2-1-14 16,-4-6-55-16,-4-1-220 0</inkml:trace>
  <inkml:trace contextRef="#ctx0" brushRef="#br0" timeOffset="6049">229 1366 169 0,'0'0'269'0,"0"0"-195"16,0 2-25-16,0-1-8 0,0 2 6 15,0 3-9-15,0 2-19 0,0 4-8 16,0 1-4-16,0 4-3 0,0-2-3 15,0 4-1-15,0-2-1 0,0 4-17 16,8 1-19-16,-3-4-21 0,-3-1-100 16,2-2-283-16</inkml:trace>
  <inkml:trace contextRef="#ctx0" brushRef="#br0" timeOffset="6206">279 1816 522 0,'1'0'50'0,"1"0"-18"16,0 1-4-16,-2-1 0 0,4 0-16 15,4 0-10-15,5-4-5 0,0-4-7 0,5 1-19 16,4-2-34-16,1-2-98 16,6-4-186-16</inkml:trace>
  <inkml:trace contextRef="#ctx0" brushRef="#br0" timeOffset="6667">1238 1478 10 0,'-7'0'259'0,"-1"0"-194"15,2-2 2-15,2 1 10 0,4 0-26 0,0 1-8 16,0-2-12-16,0 2-13 0,2-2-11 15,10-1 0-15,5-1 11 0,8-3-1 16,2-4-8-16,3-2-2 0,4-2 0 16,-1 1-1-16,1 2-8 0,-1 2 3 15,-1 0 1-15,-5 3 0 0,-6 2-4 0,-6 2 0 16,-7 3-8-16,-5 0-5 0,-1 0-11 15,-2 0-10-15,0 0-20 0,-5 0-37 16,-3 3-131-16,-7-3-4 16</inkml:trace>
  <inkml:trace contextRef="#ctx0" brushRef="#br0" timeOffset="7149">1437 1421 119 0,'-4'7'272'0,"-2"3"-204"0,0 4-32 0,3 4 16 15,-3 5-1-15,-2 2-2 0,1 0-22 16,-1-3-11-16,4 1-5 0,0 0-6 15,2-2-4-15,2 1 1 0,0-4-1 16,4-3-2-16,12-2-4 0,5-6-6 16,3 0-7-16,9-5 3 0,1-2 3 15,2 0-3-15,-1-8-11 0,-1-2 7 16,-3-3-4-16,-5 0-2 0,-3 0 10 15,-8-3 7-15,-5 2 7 0,-2-1 4 16,-6 2 10-16,-2-1 6 0,0 4 0 16,0 2-1-16,-10 1 3 0,0 3-7 0,-3 2-2 15,4 1-3-15,-5 1-1 0,3 0 1 16,-3 4-2-16,5 6-2 0,-3 3 1 15,7 3-4-15,1-1-3 0,4 2 0 16,0 0 1-16,4 0 0 0,9 0-1 16,2-4 0-16,6-1 1 0,6-2-1 15,4-3-2-15,3-3 1 0,2-4 3 16,-1 0-2-16,-5 0-2 0,-5-10 4 15,-4-2 1-15,-8 1 0 0,-3-1-1 16,-6-1-2-16,-3 1 6 0,-1-2 3 0,0 1 0 16,-5 0-5-16,-7 2 4 0,-1 0-3 15,0 1-2-15,-1 3-2 0,5 0 1 16,-1 0 0-16,4 1-3 0,5 1 0 15,1 4-7-15,0 0-8 0,0 1-13 16,3-1-12-16,9-2-2 0,3-1-29 16,0-6-70-16,1-3-126 0,-1-1 209 15</inkml:trace>
  <inkml:trace contextRef="#ctx0" brushRef="#br0" timeOffset="7857">2122 1175 55 0,'2'-6'276'15,"-2"-1"-206"-15,0 3-33 0,0 2 13 16,-2 1-6-16,0 1-14 0,0 0-14 15,-6 8-8-15,1 11 0 0,-1 8-3 0,-3 6 5 16,1 4-5-16,2 5 3 16,5 2-7-16,-3 1 4 0,2 1 1 15,-2-5 1-15,6-1-1 0,0-6-1 16,0-6-2-16,0-3 3 0,2-8-2 0,4-4-3 15,2-6-1-15,-1-3 1 0,-1-3 1 16,3-1-2-16,1-2 1 0,5-9-2 16,2-3-6-16,4-1-3 0,0 0-4 15,0 3 3-15,2-1-1 0,2 4-5 16,-4-1 3-16,2 4 8 0,4-1 0 0,-2 4 0 15,1-1 3-15,-1 2 3 0,-2 0 0 16,0-2-1-16,-2-2 2 16,4 0 3-16,-8-2 1 0,-4 2 6 15,-3 1 0-15,-8 0-8 0,-2 2 13 0,0 1 3 16,-12 1-6-16,-3 1-8 0,-6 0 0 15,-2 9 1-15,-4 5 0 0,3 3 9 16,1 0 0-16,2 0-5 0,7 0-1 16,7-2-1-16,3-2-8 0,4-1-2 15,0-2 2-15,11 0 1 0,3-3-2 16,5-1 0-16,0-6-6 0,4 0-2 0,-2 0-5 15,-2 0-4-15,-2-5-1 0,-4 2 6 16,-1 2 0-16,-7 0 1 16,1 1 1-16,-6 0 5 0,2 0 3 15,-2 5 1-15,0-2 2 0,2 0 0 0,0-1 0 16,0-2 0-16,4 0 0 0,5 0 3 15,4 0-4-15,8-9 2 0,0-3 2 16,0-2-1-16,2-2-3 0,-6 0 0 16,4-4 3-16,-8-2-1 0,2-3-2 15,-3-6 0-15,-3-5 1 0,-3-4-1 0,-3-8-1 16,-3-1-8-16,-2-1 2 0,0-1 0 15,0 2 0-15,0 8 3 0,0 9 4 16,-2 13 4-16,-3 12 7 16,1 7 11-16,-4 0-5 0,1 15-3 0,-3 8 7 15,-1 11-1-15,-3 7 10 0,1 5-12 16,-2 7 1-16,-1 1-6 0,9 1-2 15,5-1-6-15,2-6-2 0,19-3-3 16,6-6-4-16,13-7-10 0,8-5-26 16,9-6 12-16,4-8-31 0,4-7-9 0,-2-6-300 15</inkml:trace>
  <inkml:trace contextRef="#ctx0" brushRef="#br0" timeOffset="8602">3606 1403 11 0,'6'-5'189'0,"-6"-2"-89"16,0 3-16-16,0 0-18 0,0 0-24 15,-10 0-6-15,-3 3-14 0,0-1 2 0,-3 2-1 16,1 0-11-16,0 0 4 16,-2 5 0-16,0 4-2 0,-1 3-2 15,3 1 0-15,4 4 0 0,-3 0-6 16,9 1-4-16,3-1-1 0,2 1 0 0,0 0 0 15,9 1-2-15,5-1 1 0,3 0 2 16,4-2-2-16,2 1-2 0,-2-2 3 16,0 0 1-16,-2-1-2 0,-6-2 0 15,-3 0-1-15,-7-3 3 0,-1-2-2 16,-2 0 0-16,0-1 1 0,-5 1 4 0,-9-1-2 15,-3 0-2-15,-2 2 1 0,0-3 1 16,2 1-2-16,1-4-1 16,3-2 1-16,5 0 0 0,1 0-2 15,-1 0 1-15,6-3-7 0,0-4 0 0,2 0-8 16,0-4-13-16,8-1-10 0,5-5-14 15,3-2-41-15,-1-4-88 0,6-3-66 16</inkml:trace>
  <inkml:trace contextRef="#ctx0" brushRef="#br0" timeOffset="10449">3778 1137 70 0,'0'-3'135'0,"0"-1"-33"0,2 1-63 15,0 0 17-15,-2-2-8 0,2 3 2 16,0-1-20-16,-2 2-20 0,2 1-2 15,-1 0 5-15,1 0-3 0,-2 0-5 16,2 0 1-16,-2 0 2 0,2 4-1 16,2 5 0-16,-2 2 0 0,0 6 1 0,-2 1-4 15,0 8 0-15,4 1-3 16,-4 4 1-16,2 5 1 0,-2 3-1 0,0 2-2 15,0 0 3-15,0-1-2 0,0-3-1 16,1-2 0-16,7-6 2 16,-4-4 0-16,0-4-2 0,0-4 0 0,-1-4 1 15,-1-4 0-15,-2-6-1 0,2-2 0 16,2-1 1-16,-2 0-1 0,-2 0 1 15,6-3 1-15,-3-5-3 0,5-4-6 16,3 0 0-16,1 1 0 0,3-2 0 16,0 4-8-16,1 1 6 0,1 4-3 0,0 4 0 15,-2 0 8-15,4 0-3 0,-1 0 5 16,-1-1 2-16,0 1 0 0,-2 0-1 15,-1-2 2-15,-3-1 1 0,-5 0 4 16,-2 1-2-16,-4-1 7 0,0 1 5 16,0-2-4-16,0 1-1 0,-2 1-5 15,-6 0 2-15,0 1 1 0,-1 1-5 16,-1 0 1-16,-3 0 2 0,1 1-5 15,-1 4 2-15,4 5-1 0,1 2 1 16,2 2-4-16,4 0-2 0,2 2 2 0,0-1 2 16,0-2-3-16,10 0-1 0,3-2 2 15,6-2 1-15,2-3-1 0,0-3-2 16,0-3 3-16,0 0 2 0,-2-1-3 15,-3-6-2-15,-7-2 4 0,1-2-3 16,-5 2 2-16,-3-4 0 0,-2 3 0 16,0-3 2-16,-2 2-3 0,-7 0-1 15,-1 1 2-15,-1 0 0 0,1-3-1 16,1 2-5-16,1-2 4 0,6 0-5 15,2 6-4-15,0 2-2 0,4 5-2 0,4 0 3 16,7 0-2-16,2 0 0 0,2 0-10 16,2 0 4-16,2 1-3 0,-2 2-2 15,4-1 13-15,-2-2 9 0,0 0-18 16,-2 0 9-16,0-5 8 0,3-2 4 15,-4-3-1-15,-1 1 2 0,-4-1 7 0,-6 1 4 16,-1 3-2-16,-8 2 9 16,0 1 7-16,0 3-6 0,-2 0-11 15,-7 0-5-15,-3 6-3 0,3 5 0 16,-1 4-1-16,4 0-2 0,1 3 0 0,3 1 2 15,2-1-2-15,0-1-1 0,0-1 2 16,0-1 1-16,0-2-1 0,4-3-1 16,-3-2 1-16,1-5 1 0,0-1-1 15,2-2-1-15,-4 0 1 0,4 0 3 16,0-1-1-16,0-6-2 0,3-3-1 0,-1-1 0 15,2-1-7-15,1-1 0 0,1 0-1 16,1 0-2-16,4 2-3 16,-3 1-4-16,3-1 9 0,-3 2 4 15,1 2 0-15,2 3 5 0,2 0-2 16,2 0 2-16,2 0-2 0,-3-1 0 0,-3 1 2 15,0 0 2-15,-2 0-2 0,1-2-1 16,-3 0 3-16,-1 0 1 0,-6 2-2 16,-3 1 3-16,-1-1 11 0,0-2 3 15,0 1-10-15,-5 1-4 0,-3 2 10 16,1 1-3-16,1-2-1 0,-4 2 4 0,1-1-5 15,-3 2 2-15,-1 0-2 0,-2 4 3 16,-1 7 0-16,-1 5 2 16,0 5-3-16,0 2-3 0,2 4 2 15,1-4-2-15,5-1-5 0,1-4 0 0,8-1-1 16,0-3 0-16,2-3-3 0,8-3 1 15,3-2 1-15,4-6-1 0,2 0-4 16,0 0-2-16,0-3 1 0,0-6-5 16,-3-2 0-16,-1-1 0 0,-4-2 3 15,-3 2 0-15,0-1 1 0,-3 0-3 0,-3 2 5 16,0 3-3-16,-2 1 4 0,0 4 2 15,0 3 2-15,0 0-1 0,-2 0-3 16,-3 0 0-16,3 2 3 16,2 3-2-16,0 0-1 0,0 1 3 0,0-2-1 15,2 1 0-15,3-1-1 0,5 0 0 16,5-1 3-16,2-2-1 0,6 0-1 15,0-1 1-15,0 0 1 0,0 0 0 16,-4 0-2-16,6 0 0 0,-4-5 2 16,0-3 0-16,0 1-2 0,-6-3 2 0,-4 2 1 15,-1-3-1-15,-8 4 0 0,0-1-1 16,-2-1 6-16,0 0-2 0,-2-1-1 15,-6 3 2-15,-1 2-1 0,-5-1-1 16,5 3-1-16,-7 3-1 0,1 0 2 16,2 0 0-16,0 5-3 0,-1 5 1 15,5 0 4-15,-3 0-6 0,6 2 1 16,1-1 0-16,5 1 0 0,0-1 0 15,0-2 1-15,5-3-2 0,5 0 2 16,3-3-2-16,1-2-1 0,-1-1 1 0,4 0 1 16,-2 0-2-16,1-8-4 0,-3 0 3 15,-1-2 1-15,-3 0 2 0,-1 4-2 16,-4 2 0-16,-3 2 4 0,-1 2 0 15,0 0-3-15,0 3-1 0,0 7 6 16,0 4 0-16,0 1 0 0,0 3-4 16,0 2 4-16,0 4-2 0,0 5-3 15,0 3 1-15,0 3 3 0,0 0 0 16,0 0-4-16,-7 1 2 0,1-2 1 15,-3-2-1-15,-7-5-1 0,3-1 2 16,-4-2 2-16,1-6-2 0,1-5 0 0,4-4 0 16,1-5-1-16,3-2 1 0,-1-2-2 15,4 0 0-15,2 0 3 0,2-6-4 16,0-2 2-16,0-1-3 0,8 1 2 15,3-2-1-15,5-2-1 0,1 0 1 16,6-1 1-16,3-2-1 0,5-2-1 16,3-3 1-16,4-4 1 0,6-2 0 15,2-2-1-15,6-4 1 0,-3-1 1 16,-5-3-2-16,-2-2 1 0,-8-1 1 15,-5 0 1-15,-12 4-1 0,-11 6-1 0,-6 6 1 16,-10 7 14-16,-11 6 2 0,-1 6 1 16,-9 4-6-16,2 0 1 0,1 12 0 15,-3 6 2-15,8 3 3 0,4 1-3 16,4 0-4-16,5 0-3 0,7 0-1 15,3-3-1-15,3-3-3 0,11-1-4 16,7-3 1-16,4-2-2 0,5-4-7 16,4 0-5-16,5-5-22 0,1 0-2 15,0 0 3-15,-6-1-23 0,-3 0-21 16,-5-10-72-16,-8-2-161 0</inkml:trace>
  <inkml:trace contextRef="#ctx0" brushRef="#br0" timeOffset="10735">5820 1439 50 0,'0'2'380'16,"0"-2"-292"-16,0 2-55 0,0-1 8 16,5 1 0-16,3-1 6 0,7-1-25 15,4 0-10-15,4 0-3 0,4 0-2 0,0 0-5 16,-1 0 1-16,-1 0-2 15,-2 0-2-15,-6 0-5 0,-1 0-10 16,-5 5-11-16,-5-1-30 0,-4 0-26 16,-2-3-94-16,-6-1-130 0</inkml:trace>
  <inkml:trace contextRef="#ctx0" brushRef="#br0" timeOffset="10881">5820 1636 192 0,'-8'10'287'0,"8"-2"-248"0,0-3-11 15,4-1 3-15,7-1 12 0,6-3 0 0,10 0-25 16,6 0-11-16,7-7-2 0,2-1-5 15,3-1-6-15,1-1-11 16,-2 0-22-16,-4-3-48 0,-7 1-143 16,-10-3-60-16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6:26.9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143 223 0 0,'0'0'22'16,"2"0"107"-16,-2 0-75 0,0-2-19 15,0 1-7-15,0 0-1 0,-2 0-3 16,0 1-8-16,-3-2-2 0,3 2-6 15,-2 0-5-15,2 0 3 0,-2 0 0 16,2 0-4-16,0 0-1 0,2 0 0 16,0 0 3-16,0 0 6 0,0 0 7 15,-2 0 5-15,-1 0-8 0,1 0 8 0,0 0 0 16,0 0 3-16,-2 0 0 0,2 0-5 15,-4 0-4-15,3 0 6 0,-3 0-10 16,2 0-3-16,0 0-1 0,-1 0 1 16,1 0-1-16,-4-1-5 0,2 1 7 15,4 0-3-15,-1-1-1 0,1 1-1 16,0-1-1-16,2 0 4 0,0 1-3 15,-2 0 1-15,2-1-2 0,-2 0 3 16,2 0-3-16,0-2-4 0,6 0 0 16,7 0 1-16,4 1-1 0,-1-2-1 0,4 4 2 15,1 0 0-15,6 0-1 0,0 0 0 16,0 0 0-16,1 9 2 0,-3 0-3 15,-2 2 0-15,-2 0 2 0,-10 4 0 16,-3-3-2-16,-4 1 0 0,-4 1 1 16,0 0 1-16,-8 0-2 0,-9 2 0 0,-2 0-2 15,-4 2 1-15,-2 1-2 16,-1-1 0-16,-1 0 4 0,0 1 0 15,0-1 0-15,4 0 0 0,4-6-1 16,10-2 2-16,1-4-2 0,8-4 2 0,0 2-2 16,0-2 0-16,0 2-1 0,6-2 1 15,5-1 1-15,7 0 0 0,-1 1 0 16,2-2 0-16,0 4 0 0,2-1 0 15,2 0-2-15,-2 1 0 0,-2 2 2 16,2 2 1-16,-2-2-2 0,-6 4 1 0,-3-5-1 16,-6 0 1-16,-2 1 0 0,-2-1-2 15,0 4 2-15,0 1-1 16,-6 0 2-16,-8 0-2 0,1 3 1 15,-4 1 1-15,-2 3-1 0,2-2-1 16,0-2 4-16,-1-2-1 0,3-1-2 0,-6 5 0 16,-6 1 3-16,1-2 11 0,1-1 0 15,2-6-9-15,10-6 2 0,-3 3-4 16,5-3 1-16,-2 0-3 0,5-1 2 15,4 0 0-15,4 0-1 0,0-7-3 16,0 0 0-16,10-6-1 0,3 1-7 0,2 0-9 16,2-1-7-16,3 0-7 0,1 2-13 15,1-4-27-15,-1 1-67 16,-2 1-211-16</inkml:trace>
  <inkml:trace contextRef="#ctx0" brushRef="#br0" timeOffset="604">578 294 0 0,'-4'0'10'16,"1"-1"170"-16,-1-2-119 0,2 1 0 0,0 0 1 15,0 0-7-15,0 0-12 0,0 1-3 16,2 0-6-16,0-1-3 0,0 2-5 16,0 0-7-16,6-2-9 0,5 0 1 15,10-1 3-15,0 3-2 0,6 0-3 16,-2 0 0-16,2 0-1 0,1 0-4 15,1 7 1-15,-6 4 1 0,-6 0-1 16,-7 5-4-16,-3 2-1 0,-7 1 2 16,0 6 0-16,-7 0-2 0,-7 2 2 15,-1-1-2-15,-4 1 2 0,-4 1-2 0,2 3 0 16,-4-4 2-16,2-3 0 0,0-7-2 15,-3-1 0-15,1-3 1 0,2-2-1 16,4-3 0-16,7-3 0 0,7-5 1 16,1 0-3-16,4 0-3 0,0-4 6 15,0-5-5-15,4 0-2 0,5-3 2 16,3 2-1-16,3 1 4 0,-2 3 0 15,-1 3-2-15,1 1 0 0,2 1 3 16,-1 1 0-16,1 0 1 0,2 5-2 16,0 5 3-16,6-1-3 0,2 1 5 15,0 2 12-15,2-1-12 0,-1 2 0 0,-5-4-3 16,2 1 0-16,-4-2 0 0,-5-2-1 15,-5-1-2-15,-3-1-14 0,-2-1-18 16,-1-2-8-16,-3-1-23 0,2 0-68 16,4 0-201-16,-2-6 231 0</inkml:trace>
  <inkml:trace contextRef="#ctx0" brushRef="#br0" timeOffset="1052">1259 472 8 0,'6'-5'7'0,"-2"-3"-7"0,2 1 196 16,-6-2-124-16,2 1-6 0,-2-2-5 15,0-1-4-15,0 0-13 0,0 0-5 16,-2-1-8-16,-2 1-5 0,-2 0-9 15,-3 3-1-15,-5 1 4 0,-5 6-9 16,0 1 1-16,-6 0 4 0,1 9-4 0,-3 3 0 16,0 5 1-16,4 3-1 0,4 5-1 15,6 5-6-15,7-1-2 0,4 2-1 16,2-1-1-16,2-4-1 0,13-3 0 15,4-4 0-15,8-6 0 0,2-4-1 16,1-3-1-16,1-5-4 0,-5-1 0 0,-1 0-1 16,-2-5 3-16,-4-6 3 15,-2 0-1-15,-7-1 1 0,-2-3 2 16,-5 1 1-16,-3-4-1 0,0 1-2 15,0-2 2-15,-5-1 1 0,-5 2-1 0,-3-1-3 16,3 0 3-16,-3 0 0 0,1 1-2 16,1 3-2-16,1 3 3 0,5 4-7 15,3 4 1-15,2 4-10 0,0 0-12 16,4 0 2-16,5 7 0 0,3 3-13 15,3 1-36-15,2-4-32 0,4 2-18 0,2-2-112 16,4-1 189-16</inkml:trace>
  <inkml:trace contextRef="#ctx0" brushRef="#br0" timeOffset="1384">1700 410 34 0,'14'-7'240'15,"-13"-4"-120"-15,-1 4-40 0,-3-3-16 16,-7 0-29-16,1 1-2 0,-9 1-12 16,5 4-1-16,-4 2-4 0,-4 2-4 15,2 0-1-15,-4 4-4 0,2 8-1 16,2 5-1-16,5 1 2 0,5 2-3 15,1 4-1-15,3 4 0 0,3-2 0 0,2 2 1 16,0-3-3-16,7-2-1 0,9-4 2 16,5-2-2-16,1-5 0 15,5-4 1-15,0-3 0 0,3-5-1 16,-1 0-1-16,-4 0 1 0,2-7 1 0,-1-5-1 15,-1-3 0-15,-8 1 1 0,-1-4 1 16,-7 0-3-16,-5-2 2 0,-4 0 3 16,0 0-1-16,-8 1-3 0,-5 1 1 15,-4 0 2-15,-2 3-2 0,0-2-1 16,1 3 2-16,-3-1-2 0,4 2-2 0,0 4 3 15,-2 5-7-15,8 4-10 0,-5 2-7 16,11 10-14-16,1 2-20 0,-2-3-58 16,4 0-244-16,2-3 223 15</inkml:trace>
  <inkml:trace contextRef="#ctx0" brushRef="#br0" timeOffset="2865">2267 302 14 0,'4'0'137'0,"0"0"-31"0,-1 0-70 15,-1 0 6-15,-2 0-5 0,0 0-4 16,0 0-11-16,0 0-9 0,0 0-6 16,0 0 1-16,0 0 2 0,0 0-3 15,0 0 4-15,0 0 1 0,0 0-2 16,0 0 5-16,0 0 8 0,0 0-5 0,0 0-5 15,0 0 0-15,0 0-3 0,0 0-6 16,0 0 0-16,0 0-1 0,0 0 0 16,0 0 4-16,0 6-4 15,0 4 4-15,0 3-1 0,0 2-1 0,0 4 1 16,-2 1-2-16,-1 3-3 0,1 1-4 15,0 0 12-15,2 0 2 0,0-2-7 16,0-1-2-16,0 1-1 0,0-4-3 16,0-5 4-16,0-4 0 0,0-4-1 15,0-2-1-15,0-1 2 0,-2-1 0 0,-4-1 0 16,4 0 1-16,-2 0-2 0,2-3 3 15,1-6-4-15,1-6-3 0,-2-3 3 16,2-1 2-16,0-3-2 0,0-1 0 16,0-3 0-16,2-3 3 15,3 0-3-15,5-1-2 0,-1-3 2 0,3-1 2 16,1 0-2-16,4 5-2 0,2 4 2 15,2 4 2-15,4 4-2 0,2 3-4 16,2 2 5-16,-1 3 2 0,3 3-3 16,-5 4 0-16,-3 2 2 0,-5 0 1 15,-5 0-4-15,-7 12 0 0,-5 0 1 0,-1 4 3 16,-5 1-5-16,-12 2 4 0,-1 0-2 15,-3 2-1-15,0-3-2 0,0 4-1 16,-1-4 3-16,1 1 4 0,1-1-5 16,1 0 0-16,8-3 3 0,0-3 0 15,3-2-1-15,4-6-2 0,4 2 1 16,0-2 2-16,0-2-3 0,8 2 0 15,3-4 3-15,4 2-2 0,4 0-5 16,1-1 1-16,1 2 4 0,3-2-3 16,-3 4-2-16,-2 0 0 0,-1 1 3 0,-1 1 2 15,-4-1-1-15,-3-1 1 0,-5 1 1 16,-1 1 0-16,-4 1-1 0,0 1 1 15,0 1 1-15,-4 0 1 0,-5 6-1 16,-3-1-1-16,1-1 7 0,-4 0 0 16,-1-1-5-16,1 2 1 0,-4-1 9 15,-4 1 0-15,4-2 2 0,4-5 0 16,5-3-9-16,6-4-3 0,3 0-3 15,-1-1 0-15,2 0 1 0,0 0-6 16,3 0-20-16,13-5 1 0,-1-5-18 0,2-4-40 16,-2-2-132-16,1-6-115 0</inkml:trace>
  <inkml:trace contextRef="#ctx0" brushRef="#br0" timeOffset="3095">2740 340 138 0,'8'2'307'16,"-2"-1"-239"-16,-3 2-33 0,3 3 23 15,-2 0-12-15,0 5-1 0,-1 3-12 0,3 2-9 16,-2 3 1-16,0 0-15 0,2 1-3 16,-3 1-4-16,3 1-2 0,-4 1 0 15,2 2 0-15,-2-2 0 0,0 1-2 16,0-3-4-16,1-2 2 0,-1-4-10 15,2-5-26-15,0-2 1 0,-2-5 12 0,4-2-18 16,-3-1-32-16,1 0-39 0,-2-3-87 16</inkml:trace>
  <inkml:trace contextRef="#ctx0" brushRef="#br0" timeOffset="3363">3011 313 150 0,'6'0'220'16,"-4"-1"-157"-16,0 1-37 0,0 0 21 15,-2 8-1-15,0 8-2 0,0 8-17 0,-10 6-1 16,-1 3-2-16,-1 3-11 0,1 5 5 16,-7-2 1-16,1-2-6 15,2-3 1-15,-2 4-3 0,-4 1-2 16,2 2-3-16,2-6 15 0,5-7-18 0,5-7-1 15,7-6-1-15,0-3-4 0,0-2-2 16,0-4-4-16,0-3-2 0,0-1-9 16,0-2-4-16,0 0-4 0,0 0-1 15,3-5-7-15,3-5-12 0,2-3-22 16,-1-2-54-16,1-5-34 0</inkml:trace>
  <inkml:trace contextRef="#ctx0" brushRef="#br0" timeOffset="4273">3187 16 19 0,'2'-3'226'0,"-1"-3"-189"0,1 3-8 0,0 1 29 16,-2 0 6-16,0 2-20 0,0 0-21 15,-2 0-7-15,-5 7-1 0,-1 2-2 16,-1 2 4-16,1 1-2 0,0-1-1 16,1 1-5-16,-1 0 0 0,0 1-1 15,5 2 0-15,-1 1 2 16,-2 0-3-16,4-1 1 0,0 0 0 0,0 0-5 15,2 0-1-15,0 0 3 0,0 2-3 16,0 2-2-16,0 2 1 0,0 1 1 16,0 0-1-16,4 0-1 0,-2-1 0 0,2 3 1 15,-2-1-1-15,0 2-1 0,-2-3 2 16,0-4-2-16,0 1 1 0,0-3-1 15,0-1 2-15,0-1 1 0,-2 1-2 16,2-3 0-16,0-1 0 0,0-4 1 16,0-1-1-16,0-4-1 0,2 0 1 15,3-2 0-15,3 0-1 0,2-7-4 16,-1-3-3-16,1-2 1 0,-5-1-2 15,1-3-1-15,0-1 5 0,-2-2-1 16,3-2 3-16,1-1-3 0,0-2-2 16,-1-2-3-16,1 1 2 0,1 1 0 0,1 6 1 15,-4 6 5-15,-3 7 1 0,-1 3 2 16,-2 2 1-16,0 0 3 0,0 0-2 15,2 7-4-15,2 4 9 0,0 0-2 16,2 5-3-16,1 1-1 0,-1-3 1 16,3 2 1-16,1 0 1 0,1-3-2 15,7 2 0-15,1-5-2 0,6-2 1 16,1-2-1-16,7-6 1 0,1 0 2 15,6 0 0-15,-4-6-4 0,1-6 2 16,-5-2 0-16,-7 1-1 0,-6-1-4 0,-11 2-3 16,-5 2 3-16,-3 1 1 0,-7 3 1 15,-7 2 2-15,-5 3 1 0,0 1-1 16,-2 0 0-16,0 0 2 0,2 4 5 15,6 2-5-15,3 1 3 0,3-1 1 16,7 0-4-16,0 0-3 0,0-1-1 0,0 0 3 16,7-1 0-16,5 2-2 15,3-4 0-15,4 0 1 0,-2-2 0 16,2 0 0-16,-1 0-2 0,-1 0 1 15,-4 0 1-15,-3 1-1 0,-3 1 0 0,-1 0 2 16,0 0 0-16,-3 2-1 0,3-1-1 16,0 1 3-16,3 4 1 0,3 2 1 15,7-1-2-15,2 4 13 0,4 0-8 16,-2-1-6-16,-2 5 0 0,0 1-1 15,-4-1 1-15,-2 3-1 0,2-6 0 0,-3 1 0 16,-7-3 2-16,-7-2-2 0,0-3 0 16,0 1 5-16,-5-1 0 15,-3-1 2-15,-7-3 1 0,-3 2 1 16,-1-2 5-16,-2 0-7 0,-1 0-3 0,-5-2-2 15,0 0-1-15,-2 0-2 0,1 0-6 16,1 0-14-16,2-1-8 0,2 3-23 16,10-1-28-16,-4-2-87 0,5 3-152 15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6:33.6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0 173 0 0,'0'0'145'0,"0"0"-46"16,0 0-46-16,0-1-3 0,6-3 1 16,-2-3-4-16,4-2-10 0,3 1-10 15,-1 0-4-15,3-2-4 0,-4 0-5 16,3 0-2-16,-1-2 1 0,3 3 0 15,-1-3-2-15,0 0-3 0,3 0-2 16,-3 2 1-16,-2 0 1 0,-1 1-5 16,0 3-1-16,-5 1-2 0,3 1 2 15,-4 0-3-15,-2 4 1 0,3 0 1 0,-3 0-1 16,0 0-2-16,2 0 2 0,-2 7 1 15,0 2 1-15,0 1-2 0,2-1 0 16,-3 4 2-16,5-2-2 0,-2 1 0 16,4 0 0-16,-3-1 1 0,1-1-1 15,2 0 0-15,-1-2-1 0,3-1 2 0,-1-1-1 16,1-1-5-16,-1-3-6 15,3-2-5-15,-3 0-8 0,5 0-29 16,-3-1 0-16,-7-5-51 0,0 0-130 16,-4-2 105-16,0 1 104 0</inkml:trace>
  <inkml:trace contextRef="#ctx0" brushRef="#br0" timeOffset="287">63 284 50 0,'-2'8'316'0,"2"-5"-261"0,0 1-24 0,0-2 9 16,6-1 1-16,6-1-9 0,7 0-11 15,4 0-5-15,1-5-7 0,5-3 0 16,0 0-2-16,-5 0-4 0,1 3-1 15,-4 0 0-15,-4 4-1 0,-1 1-1 16,-7 0-1-16,-5 0 2 0,0 5-2 0,-4 3 1 16,2 1-5-16,-2 1-2 0,0 0 1 15,5-1 0-15,-3 0-3 0,4-1-21 16,4-2-11-16,-1-3-17 15,5-3 15-15,1 0-214 0,2-5 108 16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6:34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45 125 0,'0'0'67'16,"0"0"-15"-16,0-1 4 0,-3 0-5 16,-1 0 6-16,4 1-10 0,-2-3-9 15,0 2-3-15,-2-2-4 0,4 3-4 16,0-2-1-16,0 1-4 0,0 1 4 15,0 0-8-15,0 0-1 0,0 0-5 16,0 0-2-16,0 0-3 0,12 0-8 16,3 0 9-16,6 0 3 0,4 0-3 15,-2 0-8-15,3 3 4 0,-3 0-2 0,2 1 1 16,-4 2-3-16,-6-1 0 0,-5 3 0 15,-4 1 0-15,-6 2 0 0,0 1 0 16,-2 1 1-16,-12 2-2 0,1-1-4 16,0 0 1-16,-3-1-3 0,5 0 0 15,1 0 0-15,-5 2-1 0,4 0 1 0,-3 1 3 16,1-2 2-16,-2 0 1 15,-3-2-1-15,1 3 1 0,2-2-1 16,5-5 1-16,9-3 2 0,1-1-4 16,0-1 1-16,1 1-2 0,9 0 4 15,1 0-2-15,7-3 0 0,-3 1 0 0,4-2 1 16,0 1-4-16,2 0 2 0,2 3 2 15,0-2-3-15,0 1 3 0,0 0 2 16,-4 1-4-16,-4-1 0 0,-4 0-4 16,-5 3 1-16,-2 1-1 0,-4 1 1 15,0 0 4-15,0 1-2 0,0-2 4 0,-6 1 0 16,-1 0-1-16,1 1 2 15,0-2-1-15,0 0-1 0,1-1 2 16,-3 1 0-16,-1 0 3 0,-5 3 4 16,-3 3-1-16,2-1 10 0,-4-1 4 0,1-3-9 15,3-2-6-15,-2 1-1 0,2-1-3 16,-1 1 1-16,5-1 0 0,0 1-3 15,1-3 0-15,4-1-2 0,3-1 2 16,1-2 0-16,2 0-13 0,0 0-18 16,0 0-13-16,5 0-23 0,5-8-82 0,1-3-203 15</inkml:trace>
  <inkml:trace contextRef="#ctx0" brushRef="#br0" timeOffset="354">492 496 402 0,'-1'1'140'15,"1"0"-98"-15,0-1-1 0,0 0 15 0,0 0 2 16,0 0-24-16,0 0-20 0,0 1 2 16,0 0-3-16,1 0-7 0,-1-1-5 15,4 0 2-15,2 0-4 0,2 0-4 16,5-1-18-16,0-9-24 0,1 0-32 15,-3-3-67-15,-1-3-329 0</inkml:trace>
  <inkml:trace contextRef="#ctx0" brushRef="#br0" timeOffset="1013">781 187 0 0,'0'0'6'0,"0"0"77"16,0 0 52-16,0 0-80 0,2-2-7 15,1 0-12-15,1-1 8 0,0-2-10 16,4 1-5-16,-1-1-3 0,3 1 0 16,-1 0-3-16,5-3 4 0,-1 4-4 15,0-2-2-15,6 1-4 0,2 1 3 0,2 2-1 16,2 1-1-16,-4 0-4 0,0 0-3 15,-6 10-2-15,-3 3-7 0,-3 1 0 16,-1 4-1-16,-6 5 0 0,-2 0 2 16,0 3-1-16,-2-1-1 0,-8 6-1 15,-1 0 4-15,0 0-3 0,-3-2 1 0,-3-4-1 16,-4 0 1-16,-4 0-2 15,4-4 0-15,-2-5 3 0,8-5-4 16,0-2 1-16,1-4 0 0,1-1-1 16,5-4 0-16,3 0-2 0,5-2-7 0,0-5-1 15,0-3 1-15,0-2 5 0,4-1-2 16,5 0 3-16,1 1-4 0,3 3 0 15,-2 4 2-15,-1-1 5 0,3 4-2 16,-1 1 0-16,1 1 2 0,-1 0 1 16,-1 0 1-16,4 3-1 0,-1 3 4 0,3-2 1 15,2 4 5-15,4-1-1 0,7-1 0 16,-3 2 9-16,2-3-16 15,-4 2-2-15,-6-1-1 0,2 0 1 16,-2-1-5-16,2-1-16 0,-2-2-12 0,-6-2-16 16,-1 0-48-16,-9 0-184 0,-3 0 46 15</inkml:trace>
  <inkml:trace contextRef="#ctx0" brushRef="#br0" timeOffset="1809">1555 0 27 0,'8'0'241'0,"-4"0"-189"16,1 0-11-16,-3 0 21 0,-2 0-11 15,4 0-9-15,0 0-15 0,-4 0-6 16,0 0-2-16,0 0 1 0,0 0-4 0,0 5 0 15,0 1-1-15,0 3 2 0,0 3-7 16,0-1 0-16,0 2 2 0,0 5 4 16,0 1-12-16,0 3 0 15,0 4 9-15,0 1-7 0,0 5-3 0,-6 2 0 16,1 1-1-16,-3 0 2 0,0 1-3 15,1-2 1-15,-1-2 2 0,2 0-3 16,1-4 1-16,3-5 1 0,2-5 6 16,0-6-9-16,0-6 1 0,3-3-1 15,1-3 1-15,4 0 1 0,3-1-2 16,3-10-2-16,5-2 0 0,2-4-5 0,0-1-1 15,2 1-2-15,-4 0 2 0,0 2-6 16,0 5 5-16,-8 3 1 0,-1 4 4 16,-4 3 1-16,-3 0 0 0,-1 0 1 15,0 4 1-15,0 2 2 0,2 1-2 16,2 0 1-16,1 2 0 0,3-1 0 15,3 0-2-15,3 0 2 0,1-3 1 16,2 2-17-16,2-1 1 0,0 0 2 16,2-3 8-16,-4-2-29 0,0 1 5 15,-8-2-13-15,-3 0-45 0,-2 0-83 0,-3-6-90 16</inkml:trace>
  <inkml:trace contextRef="#ctx0" brushRef="#br0" timeOffset="2489">1634 366 26 0,'1'3'-6'0,"-1"-1"123"0,0-2-14 15,0 0-48-15,0 0 18 0,0 0-2 16,2 0-15-16,-2 0-18 15,6 0-10-15,4-4-9 0,1-8-2 0,6 0-8 16,4-5-4-16,2-3 1 0,4 1-2 16,0-4 0-16,-3 4-1 0,1-2 1 15,-4 0-2-15,-4-1-2 0,0 2 1 16,-5 1 1-16,-6 3-1 0,-1 0-2 15,-5 6 1-15,0 0 0 0,0 4-6 0,0 0-14 16,0 4-8-16,0 2-11 0,0 0-28 16,0 0-52-16,-7 2-181 0</inkml:trace>
  <inkml:trace contextRef="#ctx0" brushRef="#br0" timeOffset="4201">2210 140 55 0,'2'0'199'16,"-2"0"-127"-16,2 0-6 0,-1 0-5 15,-1 0-10-15,0 0-9 0,0 0-16 16,2 0-8-16,0 0-5 0,2 8 0 16,0 2 0-16,0 7 1 0,-2 6-6 15,-2 6 11-15,0 4-5 0,0-2-8 16,-6 0-3-16,0 0-3 0,0-3 3 0,-1-5 0 15,3-4-4-15,-2-5 0 0,1-5 3 16,1 1 0-16,0-5 0 0,2-4-2 16,2 1 2-16,-2-2 2 0,0 0-2 15,0-3 1-15,2-5 0 0,0-7-3 16,0 0 0-16,2-3-1 0,2-3 2 15,0 1 0-15,2-2-2 0,-3-4 1 16,5 0 1-16,2-3 0 0,1-2-2 16,0-2 1-16,9 1 1 0,-3 2-1 15,6 3 0-15,1 5-2 0,1 1 4 0,8 8-2 16,-3 3 2-16,1 3 0 0,-8 4-3 15,-6 3 5-15,-6 0-4 0,-7 3 0 16,0 10 0-16,-4 1 2 0,0 0-2 16,-4 4 0-16,-7-1 1 0,-5 3 0 15,1-2-2-15,-2 1 0 0,0 2 0 0,-2-2 0 16,3 0 1-16,1-3 0 15,0 1 0-15,0-3 0 0,5-1 0 16,2-3 0-16,3-4 1 0,3-2-1 16,2-4-1-16,0 2-1 0,0 0 2 0,9-1 0 15,5 2-1-15,3-2 0 0,6 0 1 16,0 1 1-16,1 3 0 0,5 0-2 15,-2 1-2-15,1 1 0 0,-1 0-1 16,-4 4 1-16,-2-1 3 0,-4 1-1 16,-7-2-2-16,-1 3 1 0,-7-1 2 0,-2-2-1 15,0 3-2-15,-2-4 2 0,-3 0 2 16,-1 1 0-16,0-1-2 15,-3 2 1-15,-5 1 2 0,-1 1-1 16,0 0 0-16,-2-3 10 0,-1-5-4 0,1 3-1 16,-6-2-1-16,-2 0-2 0,4-2 7 15,-1-3-5-15,4 0-1 0,3 0-2 16,0 0 0-16,3 1 0 0,-1 2-3 15,4 3 0-15,-5 2-1 0,5 0-7 16,-1 4-16-16,4 0-18 0,-1-4-31 0,-3-1-113 16,6-4-232-16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8:41.4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5682 0 210 0,'0'1'88'16,"0"1"-50"-16,0-2 6 0,0 0-3 15,0 0-11-15,0 0-14 0,0 2-2 16,0 2 0-16,0 6-16 0,0 2 18 15,0 4-2-15,0-1 0 0,-3 0-9 16,1 2-2-16,0 2 3 0,-2 0 2 16,4 0-6-16,0 1 2 0,0 0 3 15,0 1-3-15,0-1-3 0,0 0 2 16,0 1 1-16,0 5 2 0,2-2-2 15,2 2 0-15,-1 2 1 0,1 1-1 0,2 1-1 16,-4 1-2-16,0 3 5 0,0-1-1 16,-2 1-6-16,0 2 3 0,0 1 3 15,0-1 0-15,0 2-5 0,0 1 1 16,-4 1-1-16,4 0 0 0,-2 2 0 15,-2 0 1-15,4 0-1 0,0 0 0 0,0-1-1 16,0-1 2-16,0-1-2 16,0 1 2-16,4-3-2 0,-2 0 1 15,-2 0 1-15,2 0 0 0,-2 1-2 16,2-1 2-16,-2 0 0 0,2-1 0 15,-2 1-2-15,2 0 0 0,-2 1 3 0,0 0-2 16,1 0-1-16,-1 0 1 0,2 2 2 16,0 0-1-16,0-1-3 0,2-1 1 15,0 0 2-15,-2-3 0 0,2 2-1 16,-3 0-1-16,1 2 3 0,-2 0-1 15,2 1-3-15,-2 0 3 0,0-1 0 0,0 3-1 16,0-2-1-16,0 1 0 16,0 1 3-16,0 0-2 0,0 0-1 15,0 1 1-15,0 0 1 0,-2-4 1 16,0 4-4-16,1-1 1 0,-1 0 2 0,0 1-1 15,2-1 0-15,0-4-1 0,0 1 2 16,0-2-1-16,0 1 0 0,0-2-1 16,0 1 2-16,0-1-1 0,0-2 0 15,0 0 0-15,0-1 0 0,0 0 3 16,0 0-4-16,0 0 1 0,0 0 1 0,0-2 0 15,-2 3-2-15,2-2 0 0,0 3 3 16,0-3-2-16,0 3-2 16,0-1 2-16,0-1 1 0,0-2 0 15,0-2-2-15,0 0 1 0,0-2 1 0,0 0 0 16,0-2-2-16,0-2 1 0,0 0 2 15,0 1-1-15,0-1-2 0,-2 1 0 16,0-2 3-16,2-2-1 0,-2 3-2 16,2-4 0-16,0 3 3 0,0-2-4 15,0 1 4-15,0 0-2 0,0-4-2 0,0 2 2 16,0 0 0-16,-2-2 2 0,2 4-4 15,0-1 2-15,0 0 2 0,0-1-2 16,0-1-2-16,0-1 2 16,0-1 1-16,0 0-2 0,0 0 2 0,0 0 0 15,0-1-2-15,0-1 1 0,0 0 1 16,0-2-1-16,0-1-2 0,0-2 0 15,4-1 1-15,0-2 0 0,-2 0-3 16,3 2-1-16,-3-4 2 0,2 1-1 16,0-4-6-16,-4-1 3 0,0 0 3 0,2 0 3 15,-2 0 0-15,0 0 3 0,0 0 1 16,0 0 3-16,0 0-2 0,0 0-2 15,0 0 4-15,0 0-4 0,0-1-1 16,0-1 3-16,0 2-1 0,0-3-1 16,-2 1-2-16,2 0 1 0,-2-1 0 15,-2 0-1-15,2 1 0 0,-5 0-1 16,1 0 2-16,2 1-2 0,-3 1-1 15,-1-1 1-15,0 0 2 0,-1 0-3 16,-1 1 1-16,1 0 1 0,-3 0 0 16,-1 0-1-16,0 0-2 0,-3 0 1 0,-3 0 3 15,0 2-2-15,0 1 0 0,-2 0 2 16,-2 0 1-16,0-1-3 0,-2 1 0 15,1-1 4-15,-3 0 0 0,0 1-2 16,2 0-2-16,-5 0 5 0,5 1-2 16,0-1 1-16,0-2-4 0,1 2 5 15,1-1-4-15,0-1 1 0,0 2-1 16,-2-2 0-16,4 0 2 0,-4 1-2 15,4 0-1-15,-2 1 2 0,2 0 0 16,0-2-1-16,0-1-1 0,2 2 1 0,0-1 1 16,2-1 0-16,0 0-2 0,0 0 2 15,-2 0 1-15,2 0-2 0,-4 0 0 16,1 0 0-16,-1 0 1 0,0 0-2 15,-3 0 1-15,3 0 0 0,0 0 3 16,-2 0-2-16,2-2-1 0,0 1 2 16,0 1-2-16,2-1 2 0,-2 1-1 15,4 0 0-15,-2 0 0 0,1 0-1 16,3 0 1-16,-2 0-1 0,2-2 1 15,1-2 0-15,-3 1-1 0,0 0 1 0,-2-2 0 16,2 2-2-16,-4-2 0 0,0 1 1 16,0 1 1-16,2 0-3 0,0-1 1 15,3 1 2-15,3 0 0 0,-2 0-2 16,-4 0 1-16,1 1 0 0,-1-1 1 15,2 2-2-15,2 0 1 0,-2-1 1 0,0 2 1 16,-1-1-4-16,1 1 2 16,0-1 3-16,-4-1-3 0,2 1 1 15,-2 1-2-15,0-1 2 0,0 1 1 16,-2 0-2-16,0-1-1 0,0 0 0 0,-2-1 1 15,1 0 1-15,1 2-2 0,-2-1 2 16,2 0 1-16,-2 0-4 0,0 1 2 16,3 0 0-16,-5 0 2 0,2-2-3 15,2 2-1-15,0 0 4 0,0 0-2 16,2 0 0-16,-2 0-1 0,-1 0 2 0,-1 0 0 15,-2 0-2-15,0 0 0 0,1 2 2 16,-1-1 0-16,-2-1-2 16,3 2 0-16,-3 3 2 0,4-2-1 15,-1 0-1-15,1 0 1 0,0-2 0 0,2 1 2 16,0 0-3-16,0 1 0 0,-3 0 3 15,3-1-2-15,-2 0 0 0,2 0-1 16,-2-1 2-16,0 0 0 0,1 3-2 16,-1-4 0-16,0 2 1 0,2-1 1 15,0 0-3-15,8 0 1 0,-4 0 2 16,3-1-2-16,-1 1 2 0,-2 2-3 0,6-2 3 15,0 1 0-15,-1-2-2 0,3 0 1 16,-1 1 2-16,3-1-3 16,-1 0 0-16,-3 0 1 0,-1 0 1 15,1 0-1-15,0 0-1 0,-1 2 2 0,-3-1 0 16,2-1-1-16,-2 2-2 0,0-1 1 15,1 2 3-15,-5-2-2 0,4 0-2 16,-4 0 2-16,0 1 1 0,2-1-1 16,-4-1-1-16,0 0 0 0,0 0 2 15,-3 0 0-15,-1 0-4 0,2 0 1 0,-3 0 2 16,-1-4 0-16,0 1-4 0,1-1 1 15,-1-1 0-15,0 2-1 0,3-1 0 16,3 1 4-16,2 1 0 16,2 1-2-16,4-2 4 0,-1 1-3 0,3 0 0 15,0 2 2-15,1-3 0 0,1 2-1 16,-5 0-2-16,-1-2 2 0,2 3 0 15,0-1-1-15,-6 1 1 0,0 0 1 16,-2 0-3-16,-2 0 1 0,-2 0 2 16,2 0-1-16,1 0-1 0,-1 0 1 0,6 0 1 15,0 0 1-15,3-1-3 0,1 0 1 16,0-3 1-16,2 3 1 0,-1-1-4 15,5 1 4-15,1 0 0 0,-3-1-1 16,-1 1-1-16,3 0 2 0,1 1 1 16,-3 0-2-16,-1 0-2 0,-1-1 1 15,-4-1 1-15,-1-1 1 0,1 3-4 16,2-1 1-16,0 1 2 0,-1 0-1 15,5 0-1-15,-2 0 0 0,1 0 3 16,-1 0-2-16,-2 0-1 0,1 0 1 0,3 0 1 16,-3 0 1-16,5 0-2 0,-3 0 0 15,1 0 1-15,-2 0 0 0,-1 0 0 16,1 0 0-16,-2 0 0 0,-3 0 0 15,1 0-3-15,-4 0 2 0,4 1 1 16,-4 1-1-16,2-1-1 0,2-1 1 16,0 0 0-16,-1 0 1 0,1 0-2 15,2 0 1-15,-2-3 1 0,2 2-1 16,-3 0-2-16,1 0 1 0,-2 1 0 15,0-2 2-15,2 1-3 0,0-1 2 0,0 0 0 16,-1 1 0-16,-3 1 1 0,2 0-1 16,-2 0 0-16,-2 0 0 0,2 0-1 15,2 0-1-15,-2 0 2 0,4-2 0 16,0 0-1-16,4 1 1 0,1 1 1 15,5 0 1-15,-1-2-2 0,0 2 0 16,5-3 0-16,-5 1 2 0,0 1-2 16,-1-3-1-16,-1 1 2 0,-3-1-1 15,1 1-2-15,1 1 3 0,-1 2-2 16,1-3 1-16,-2 3 0 0,-1 0 0 15,-1 0 1-15,2 0-2 0,-1 0 1 0,-1 0 0 16,4 0 1-16,-3 0-1 0,3 0-1 16,-1 0 1-16,5 0 0 0,1 0 0 15,2 0 0-15,4 0 0 0,0 0 2 16,0 0-2-16,0 0-1 0,0-1 2 15,0 1 2-15,-2 0-4 0,-2 0-1 0,3 0 3 16,1 0 0-16,-4-1-1 16,2-1-2-16,2 2 2 0,-2 0 2 15,2 0-3-15,0-2-1 0,-4 1 3 16,2-2 0-16,0 2-2 0,0-2 0 0,-3 1 2 15,-3 1 1-15,0-2-4 0,1 1 1 16,1 1 2-16,0-2 1 0,-5 2-3 16,-2 1 0-16,-1 0 1 0,3 0 2 15,-1 0-3-15,5 0 0 0,-3 0 1 16,1 0 2-16,-1 0-3 0,2 0 0 0,3 0 2 15,-1 0 0-15,0 0-1 0,4 0-1 16,-2 0 1-16,1 0 1 16,1 0-1-16,0 0 0 0,0 0 1 15,0 0 1-15,0 0-2 0,0 0-2 0,0 0 3 16,-2 0-1-16,3 0 0 0,-3 0-1 15,0 0 2-15,-2 0 0 0,1 0-1 16,-1 0-2-16,-4 0 3 0,3 0 0 16,-1 0-1-16,-2 0-1 0,7 0 1 15,-3 0 1-15,4 0-1 0,-2 0 0 0,0 0 1 16,2 0 1-16,-3 0-3 0,1 0 0 15,0 0 2-15,-4 0 0 0,5 0-2 16,-1 0 0-16,-4 0 1 16,6 2 2-16,0-2-3 0,-1 0 0 0,1 0 2 15,0 0 1-15,0 0-2 0,0 1-2 16,0-1 3-16,2 0 1 0,0 0-3 15,0 0-1-15,0 0 3 0,0 0 0 16,0 0-3-16,-2 0 0 0,2 0 2 16,0 0 0-16,-2 0 0 0,2 0-1 0,-2 0 2 15,0 0-1-15,2 0-2 0,0 0-5 16,-2 1-8-16,1 2-19 0,-1 0-28 15,0-2-19-15,-4-1-177 0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7:45.4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10922 421 76 0,'8'-5'155'16,"-6"3"-99"-16,0 0 5 0,-2 0 5 15,0 2-11-15,0-4-21 0,0 2-4 0,0 1 3 16,0 1-11-16,-4-1-1 0,-4 1-3 15,-1 0-1-15,-5 0-8 0,-3 9-6 16,0 4 3-16,-4 5 5 0,2-1 4 16,2 3-2-16,3 2-2 0,1 1-4 15,2 1-3-15,1-1-3 0,4-1 1 0,2 1-2 16,4-2 0-16,0-3-2 15,0 0 2-15,12-1 0 0,5-2-14 16,4-4-3-16,6-5-8 0,3-3-6 16,7-3-10-16,-1 0-22 0,2-5-8 15,-2-6-36-15,-1-4-94 0,-5-2 74 0,-3-2 100 16</inkml:trace>
  <inkml:trace contextRef="#ctx0" brushRef="#br0" timeOffset="316">11210 574 17 0,'10'-10'-5'16,"-4"3"323"-16,-5 1-230 0,-1 0-39 16,0 1 17-16,0 0-12 0,0 0-17 15,-3 0-12-15,-3 0-7 0,-2-1-9 0,1 5 1 16,-5 0-2-16,5 1-3 15,-7 0-6-15,5 0 1 0,-3 1-1 16,-1 8 0-16,3 4 0 0,-3 5-1 16,3-1 0-16,3 2 0 0,3 0-1 0,4-1 0 15,0 1 2-15,4-2-1 0,7-2-1 16,6 1 3-16,3-3 0 0,2-3 2 15,1-4-2-15,0-6 0 0,-2 0 2 16,-2 0 2-16,-3-2-3 0,-3-6 4 16,0-1 1-16,-5-1 1 0,-2-3 5 0,-3 0-2 15,-3 1-1-15,0-1-4 0,0-1-2 16,0-1-2-16,0-1 0 15,0-1-1-15,-1 1-6 0,-1-2-7 16,-2 5-3-16,2 2 1 0,2 3-13 0,0 6-11 16,0 2-12-16,0 0-26 0,0 0-42 15,0 8-11-15,0 5-55 0,0 1 143 16,0 3 18-16</inkml:trace>
  <inkml:trace contextRef="#ctx0" brushRef="#br0" timeOffset="976">11351 696 0 0,'6'3'77'0,"-2"-2"65"15,0-1-87-15,3 0 24 0,3 0-18 16,0-4-20-16,5-4-6 15,0-3-12-15,0-1-10 0,4-1-7 0,-1-4 3 16,1 1-4-16,-2-5 2 0,-2 1 1 16,0-3 3-16,3-2-5 0,-5-4 0 15,0-3-3-15,-1-3-2 0,3-4 1 16,-5 1-2-16,-1-2-3 0,-1 7 0 15,-4 7 2-15,-3 12 2 0,-1 6 1 0,0 7 6 16,0 1-3-16,0 0 4 0,0 0-2 16,0 0-3-16,-5 4-7 0,-9 13-9 15,-3 5 10-15,-4 9 2 0,4 2 1 16,2 2-2-16,1 2-2 0,3-1 2 15,3 3 0-15,4-4 2 0,4-3-3 16,0 1 3-16,0-5-4 0,12-4-3 16,3-2 2-16,4-4 1 0,4-4 0 15,4-2 2-15,3-7-3 0,5-2 2 16,3-3-6-16,-2 0-4 0,-1-5-2 0,-3-5-7 15,-7-1 0-15,-2-1 6 0,-8 0 4 16,-6 1 9-16,-1 0 1 0,-8 0 7 16,0-1 2-16,0 3 3 0,0-1 6 15,-2 2 5-15,-5 1-2 0,-1-2-1 16,0 3-3-16,-1 0-1 0,-3 3 3 15,3 2-5-15,-1 1-3 0,-1 0-4 16,-3 0 0-16,1 1-4 0,2 7-1 16,-3 5-2-16,3 2-1 0,1 3-1 15,1 4 2-15,3-1 1 0,2 3-2 16,4-1-1-16,0 1 4 0,0 0-1 0,8-1-4 15,7-1 3-15,2-3 2 0,2-2-4 16,2-4 2-16,2-7 10 0,2-1-15 16,-4-5 2-16,2 0 3 0,-4-3 3 15,-4-9 2-15,2-3-12 0,-9-1 18 16,4-1-3-16,-7 1 1 0,1-2-4 15,-6 1 3-15,0-1-2 0,0-1 3 16,0 1-4-16,0-1-1 0,-8-2-2 16,3 1-1-16,1-2-1 0,0 4-2 15,2 4 0-15,0 4-4 0,0 6 0 0,0 3-7 16,2-2-6-16,-2 3-16 0,2 0-17 15,0 3-8-15,6 4 23 0,2-1-30 16,-2-3-144-16,-1 0 80 0</inkml:trace>
  <inkml:trace contextRef="#ctx0" brushRef="#br0" timeOffset="1708">12197 587 37 0,'2'-3'287'0,"-2"-1"-253"16,0-1 4-16,0 1 18 0,0 2-13 15,0 1-5-15,0 1-12 0,0 0-2 16,0 0 0-16,0 0-6 0,0 0-3 16,0 0-2-16,0 0-4 0,0 0-4 0,-2 0-1 15,-2 0-3-15,-2 8-5 0,-1 5 3 16,-3 4 1-16,1-1 1 15,1 2 1-15,2 1 0 0,0-1-2 16,1-2 2-16,1 1-1 0,4-2-3 16,0 0 3-16,2-3-3 0,9-1 5 0,5-1-2 15,6-6 4-15,7-1-1 0,0-3 4 16,1 0-7-16,-1-6 1 0,-6-1 0 15,-4-3-2-15,-2 0 1 0,-4-2 2 16,-3-2 1-16,-1-1-3 0,-5-1-1 16,-2 0 0-16,-2 2 0 0,0 3 0 0,-2 3-1 15,-3 2 0-15,-1 4 0 0,0 1 0 16,0 1-4-16,-1 0 1 15,-3 0-1-15,3 3 1 0,-3 5 0 16,4 1 0-16,1 0 1 0,1 1 3 0,2-4-5 16,0 4 1-16,2-4 1 0,0-1 1 15,2 2-3-15,7-3 4 0,5 0 1 16,1-1 2-16,4-3-2 0,6 0 2 15,2 0 0-15,-3 0-5 0,3 0 2 16,-6-2 0-16,0 1 0 0,-8 0 2 0,-1 1-3 16,-8 0-1-16,0 0 0 0,-3 0-1 15,-1 7-5-15,0 6 9 0,0 3 0 16,0 0 1-16,-7 0 1 15,1-2-2-15,0 1 1 0,3-4-2 0,3-2 0 16,-4-2 1-16,4-3 1 0,0-2-2 16,0-2 11-16,0 0-9 0,0 0 8 15,0-2-4-15,0-9 32 0,0-4-50 16,0-5 19-16,0-2-4 0,0-1-2 15,4-4-4-15,3 1 3 0,3 1 0 0,3-2 0 16,2 1-1-16,2 1-1 0,-1 6-2 16,-3 6 1-16,-3 5 4 0,-1 6 1 15,-1-1-11-15,-2 3 2 0,1 0 7 16,1 4-3-16,1 6 4 0,1 2-2 15,5 3 2-15,0 0 1 0,5 0 0 16,0 1 0-16,1-3-1 0,2-1-12 16,-2-2-29-16,4-4-25 0,-2-5-10 15,-2-1-112-15,-4 0-43 0</inkml:trace>
  <inkml:trace contextRef="#ctx0" brushRef="#br0" timeOffset="2128">13109 165 198 0,'-4'-7'81'16,"-4"-1"-43"-16,5 3 20 0,1 2-10 15,2 2-4-15,0 1-12 0,0 0-25 16,0 0-9-16,0 0-10 0,5 7 2 16,7 9 17-16,-1 5-4 0,1 7 1 15,-3 4 3-15,1 5-1 0,-1 3 0 0,-3 2-3 16,6 4-3-16,-1 0 4 0,2 1 6 15,1 3-4-15,3-1-1 0,-6-2-2 16,-1 0 7-16,-4-1-2 0,-3-2-4 16,-3-3-2-16,0-1 4 0,-1-7 6 15,-11-4-11-15,1-2 0 0,-3-6 5 0,-5-2-4 16,0 0-16-16,0-4-21 15,-4-4-33-15,2-5-90 0</inkml:trace>
  <inkml:trace contextRef="#ctx0" brushRef="#br0" timeOffset="-3369">8501 0 30 0,'0'0'-5'0,"2"0"207"15,-2 0-142-15,0 0-41 0,0 1 17 16,-2 1 18-16,-8 1-36 0,3 0-7 15,-9 3 7-15,3 2 4 0,-2 2 0 0,-2 5-2 16,-6 6-1-16,-2 8-1 0,-2 8 4 16,-3 5 4-16,-1 6-9 15,2 3-2-15,1 0 1 0,1 1-5 16,2-2-4-16,6-2-4 0,4-1-3 0,4-5 0 15,5-3-1-15,6-3 1 0,0-5-4 16,15-3-3-16,4-3-14 0,10-5-17 16,3-9-10-16,3-5-14 0,1-6-42 15,-4-6-205-15</inkml:trace>
  <inkml:trace contextRef="#ctx0" brushRef="#br0" timeOffset="-2028">8716 350 0 0,'4'0'38'0,"-2"-1"155"0,-2 1-112 16,0-1-25-16,0 1-3 0,0 0-11 0,0 0-12 16,0 0-13-16,0 0-9 15,0 0 0-15,0 1-8 0,2 10-7 16,2 5 21-16,-2 3-2 0,-2 5 0 15,0 2-5-15,0 3-1 0,0 1 10 0,-4 1-4 16,-2-2-9-16,-1-5 4 0,-1-2 2 16,0-4-5-16,3-4 2 0,1-4-4 15,2-5 2-15,0-2-2 0,2-3-2 16,0 0 5-16,0 0 4 0,0 0 4 15,0 0-2-15,-2-6-1 0,2-8-14 0,0-4 3 16,0-4-2-16,0-4 2 0,8-3-2 16,3-5 0-16,6-6 2 15,2 1-1-15,4-3 0 0,2 4 0 16,-2 3-3-16,2 6 0 0,0 7 2 0,-3 7-2 15,3 3 0-15,-6 7 1 0,0 4 4 16,-5 1-4-16,-3 0 2 0,1 2 1 16,-3 8 1-16,1 3 1 0,-3 2 0 15,-1 1 0-15,-2 1 1 0,-4 2 0 16,0 0-2-16,0-1 2 0,-4 2 2 0,-7-1 0 15,-1-1-2-15,-5 0 0 0,-2 0-2 16,-6-3-1-16,0-1 1 0,1-2-4 16,3-4-2-16,2-1-3 15,5-4-5-15,7 1-3 0,1-4-3 0,2 0-4 16,0 0-1-16,4-7-6 0,0-1 7 15,0 2 4-15,8-1 8 0,-1 3 1 16,3 1 7-16,-2 3-1 0,-3 0-2 16,3 1 8-16,1 8-1 0,3 1 8 15,-3 5 3-15,3 0 3 0,1 3 4 0,-1-1 7 16,-1 2-6-16,3 0-3 0,-3-3-7 15,2 0-3-15,-3-2-3 0,1-2 0 16,-1-3 0-16,-2-2-2 0,-3-3-3 16,5-2-14-16,1-2-15 0,-1 0-13 15,3-13-45-15,-3-2-204 0,-3-3 224 16</inkml:trace>
  <inkml:trace contextRef="#ctx0" brushRef="#br0" timeOffset="-1332">9457 285 47 0,'2'0'98'0,"-2"0"-59"16,0 0 1-16,0 0 3 0,0 0 10 0,0 0 1 15,0 0-18-15,0 0-7 0,0 2 3 16,0-1 4-16,0 0-7 15,0 0-4-15,-4-1-1 0,-6 0-10 0,1 0-15 16,-3 2 0-16,-1 1 7 0,-2 0-1 16,-1 4-4-16,-3 2-1 0,0 2 1 15,2 3 4-15,-4 4-4 0,2 0-1 16,2 2 1-16,-4 4 0 0,4-1-1 15,3 0 0-15,3 1 0 0,1-1 0 16,3 0-2-16,1 0 1 0,6-2 0 0,0 0 1 16,0-2-2-16,0 0 1 0,0-2 1 15,8-1 1-15,-1-2-1 0,3-2 1 16,-3 0 0-16,5-2 1 0,-1 0 1 15,3-1 0-15,-1-2-2 0,2-1 3 16,2-2-1-16,4 0-1 0,-1-3 1 16,1-1 1-16,0 0-2 0,-2 0 0 15,-4-2-1-15,0-2 2 0,0 1-3 16,-5-3 0-16,-1 1 1 0,-3 0-2 15,2-1 1-15,-4 0 0 0,-1 0 1 0,-1-1-1 16,0 0 1-16,0-3-3 0,-2 0-1 16,0-5-2-16,0 2 0 0,-4-2-1 15,-3 1-1-15,1 1 3 0,-2 3 0 16,1 2 0-16,1 3 4 0,-2 1 1 15,1-2-1-15,5 5-1 0,-4 0 7 0,6 1 0 16,-2 0 1-16,2 0-3 16,-2 0-3-16,2 0-1 0,0 0-5 15,0 2-3-15,0 8 9 0,2 0 1 16,6 0-4-16,1 0 4 0,5 0-3 0,1-1 2 15,2 0-1-15,0-2-1 0,1-2 0 16,1-2-10-16,2-1-16 0,1-2-3 16,-1 0-11-16,-1 0-23 0,-1-8-59 15,-4-4-144-15,-4-2 218 16</inkml:trace>
  <inkml:trace contextRef="#ctx0" brushRef="#br0" timeOffset="-748">9739 463 23 0,'2'0'270'0,"-2"0"-172"0,0 0-76 16,0 0 12-16,0 0 0 0,2 0-20 0,0 4-22 15,2 7 24-15,-1 4 0 0,-1 5-6 16,-2 1 5-16,0 3 0 0,0 1-10 16,0 0 0-16,0-2-2 0,0-1 0 15,0-4-3-15,0-3 1 0,0-5 1 16,0-3-1-16,0-4-1 0,0-2 2 15,0-1 2-15,0 0 8 0,0 0 2 16,0 0 4-16,0-2 3 0,0-8-13 16,-3-4-12-16,1-2 4 0,0-4 1 15,2-2-1-15,0-4-1 0,5-3-1 0,5-3 2 16,3-5-3-16,6-2 2 0,2-2-3 15,6 3-1-15,6 5-6 0,3 8-3 16,-2 8 9-16,1 4 1 0,1 5 1 16,-4 4 0-16,1 4 1 0,-10 0 2 15,-4 0 0-15,-8 7-1 0,-5 2-1 0,-6 4-2 16,0 2 8-16,-12 4 0 15,-5 1-2-15,-4 0 1 0,-2 0 0 16,-1 0-2-16,1 0-1 0,2-3 2 16,2-1-2-16,5-3 0 0,5-3-2 0,3-4 0 15,2-3 0-15,4 1-4 0,0 0 3 16,0 0-4-16,0 1 6 0,8 1-2 15,1-2 5-15,3 3 0 0,5-2 0 16,4 1-1-16,0-2-1 0,4 4 2 16,1-1-4-16,-1 0 2 0,2 0 0 0,-6-1 2 15,-2 3-4-15,-6-2 0 0,-5 1 0 16,-4-2 1-16,-2 2 1 15,-2 2-1-15,0 1 7 0,-6 3 3 16,-7 1 1-16,-1 0 0 0,-5 0 0 0,0 1 1 16,0-3-4-16,-2-2-5 0,-2 0 2 15,4-1-2-15,-4 1-1 0,2-2-3 16,4-1-7-16,2-1-14 0,1-2-13 15,5 0-22-15,3-4-52 0,2-1-150 16,4 0 124-16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2:59.7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5312 4748 34 0,'2'0'98'0,"3"0"103"0,-5-1-146 16,2 0-12-16,0 0 14 0,0 1-14 0,-2 0-15 16,4 2-10-16,-2 8 1 0,-2 4-4 15,2 4-5-15,-2 2 1 0,2 3-6 16,-2-4-1-16,2 3 6 0,-2-1-1 15,0 0-7-15,0-1 2 0,0 1 2 16,-4-2 1-16,-4-3-1 0,0-2 2 0,3-5-3 16,-3-3-2-16,8-3 1 15,-2-2-2-15,2-1 2 0,0 0 1 16,0 0 1-16,-2-4-4 0,2-6-2 15,0-3 2-15,0-3-2 0,0-3 1 0,0-5 1 16,4-1 2-16,4-5-2 0,1-2-2 16,1-3 1-16,5 2 1 0,4 1-2 15,2 6-2-15,6-1 2 0,1 4 0 16,7 4 0-16,1 1-1 0,2 5 4 15,2 3-1-15,-7 4-2 0,-1 3-1 0,-9 3 0 16,-4 0 2-16,-7 7-4 0,-7 4 3 16,-3 2-1-16,-2 2 2 0,-5 5-1 15,-11 1 2-15,-3 1-2 16,-4 1 3-16,0-1-2 0,-1 1-2 0,1 1 2 15,-2 0 0-15,4-6-1 0,4 0 0 16,0-5 1-16,7-5 1 0,4-4-1 16,2-2-1-16,4-1 1 0,0-1 0 15,0 0-3-15,8 2-2 0,4 0 4 16,5-2 2-16,6 0-2 0,0 0-2 0,5 3 3 15,1 4 0-15,5-1-2 0,6 4 0 16,-4 0 1-16,1 0 0 0,-7 3-7 16,-9-3 0-16,-4 3 1 15,-5-1 0-15,-6-3-4 0,-5 1 3 0,-1-1 4 16,0-2 5-16,-7 1-2 0,-3 1 0 15,-3 0-1-15,-2 0 2 0,-4-1 4 16,-1-2 1-16,-4 1 5 0,-1-2-3 16,-8 3-1-16,-3 0 3 0,-4 0-5 15,-2 1 1-15,-4 0-2 0,1 0-3 16,1 1-2-16,2-3 2 0,7 3-1 0,9-2-10 15,8 0-10-15,9 1-15 0,5-4-35 16,2-2-100-16</inkml:trace>
  <inkml:trace contextRef="#ctx0" brushRef="#br0" timeOffset="-38081">1194 617 37 0,'0'-2'164'0,"0"-2"-124"15,0 1 1-15,0 1 18 0,0 0-9 16,0 0-8-16,0-1-8 0,0 3-6 0,0-3-2 15,0 3-1-15,0-1-5 0,0 0-1 16,0 1 0-16,0 0-2 0,0-1-5 16,0 1 0-16,4 0-8 0,-2 0-1 15,2 3 2-15,-1 7 0 0,-1 7 0 16,-2 2-3-16,0 6 1 0,0 6-3 0,0 5 1 15,0 4 0-15,0 4-1 0,-2 4 2 16,0 2-1-16,-1 1-1 0,1 0 0 16,-2-1 2-16,0-4-2 15,-2-1-2-15,-1-3 3 0,-3-7 0 0,1-4 0 16,-3-7-2-16,1-6 2 0,1-6 1 15,3-6 0-15,3-5-2 0,0-1 3 16,-4-3 1-16,3-9-2 0,1-5-2 16,-2-5 0-16,2-3 0 0,0-7 0 15,3-6-2-15,1-4 4 0,0-6-2 0,0-5 0 16,0-7-4-16,1-5 4 0,7-4-1 15,-2-6-2-15,5 2-3 0,3 2 5 16,1-1 0-16,6 10 0 0,6 10-1 16,-3 7 2-16,7 14-9 0,-1 9 15 15,3 6-6-15,-1 8 0 0,-3 5-1 16,0 3-1-16,-5 3 1 0,-3 11-1 15,-3 4 1-15,-9 5-2 0,-3 1 2 16,-6 2-2-16,0 2 0 0,0-1 9 16,-14-1-11-16,1-1 4 0,-2-4 1 0,0-1-1 15,-3-2 1-15,1 0 1 0,-2-2 1 16,2-1-2-16,2-2 1 0,-1-2 0 15,1-3 1-15,6-2-2 0,3-2-2 16,4 0 0-16,2-3-6 0,0-1-31 16,8 0-19-16,3 0-12 0,2-2-58 15,-1-9-198-15</inkml:trace>
  <inkml:trace contextRef="#ctx0" brushRef="#br0" timeOffset="-37836">1635 473 124 0,'2'4'237'0,"-2"1"-193"16,0 4-9-16,-2 2 24 15,-6 5 0-15,-3 3-14 0,-1 1-23 16,-1 3-3-16,1 1-9 0,3-2-3 15,1 0-8-15,3-1 3 0,3-2 0 16,2-2-3-16,0-1-1 0,0-4 1 0,0-3-4 16,3-2-15-16,3-1-10 0,2-6-17 15,1 0-14-15,-1 0-55 0,0-12-117 16</inkml:trace>
  <inkml:trace contextRef="#ctx0" brushRef="#br0" timeOffset="-37517">2013 475 49 0,'5'-6'21'0,"-1"-2"187"16,-4 1-127-16,0 1-13 0,-6 1-3 15,-3 0-12-15,-4 2-21 0,-1 3 2 0,-3 0-8 16,0 0-3-16,-6 8-8 0,2 7 9 16,-2 4-13-16,2 4-2 15,4 0-2-15,0-1 3 0,5 1-3 16,3-1-3-16,7-1-3 0,2 1 0 0,0-4 0 15,11 0-2-15,5-4 1 0,6-2 0 16,1-3 0-16,8-4-6 0,-1-2-8 16,5-2 1-16,-3-1 3 0,-1 0-20 15,-1-3-12-15,-5-7-22 0,-2-2-21 16,-6-7-79-16,-9 1-157 0</inkml:trace>
  <inkml:trace contextRef="#ctx0" brushRef="#br0" timeOffset="-36314">2299 87 29 0,'4'0'16'0,"-2"0"33"0,1 0 79 0,-3 0-69 16,0 0-23-16,0 1-6 0,0 5 16 15,0 2-5-15,-2 2-15 16,-1 3-9-16,-1-1 2 0,0 5 1 16,2 2-4-16,0 2-3 0,-2 1 1 0,4 0-5 15,-2 0-6-15,1 1 2 0,-1 1-2 16,2 1 1-16,-4 3-3 0,2 4 1 15,-2 0 2-15,2 4 0 0,-2-2 5 16,1 0-11-16,1 0 3 0,-4-2 0 16,6 0-2-16,-2-1 2 0,0-5 0 15,2-1 1-15,-2-7-3 0,2-5 1 0,0-5 2 16,0-2-1-16,0-6-1 15,0 0 2-15,-2 0 7 0,2-3-5 0,0-9-5 16,0-3 1-16,0-3 1 0,4-2-1 16,2-1-2-16,1-1-1 0,3-1 3 15,-2 5-3-15,1-1-1 0,-1 6 3 16,-1 4 1-16,3 2-1 0,-2 5-2 15,3 1 0-15,-3 1 3 0,3 0 0 16,1 0-2-16,1 1 0 0,2 6 2 16,2-1 0-16,-1 1-1 0,3-1-7 0,-4-1 3 15,0-2 2-15,-1-2-1 0,-3-1 3 16,1 0 2-16,-5 0 0 0,1 0-1 15,-4-1 1-15,-2-5 3 16,-2 0-1-16,1 0 0 0,1-2 4 0,-2 0-14 16,0 1 27-16,0 0-14 0,0 1 1 15,0 2 0-15,0 1 4 0,0 0-4 16,0 2 3-16,-2 0-1 0,1 1-1 15,-1 0-4-15,-4 7-5 0,0 3 2 16,0 4 0-16,1 2-1 0,-1 1 0 0,2 1 2 16,2-1-1-16,2-1-1 0,0-2-1 15,0-1 2-15,10-2-1 0,3-2 0 16,6-4 0-16,2-3 2 15,4-2-2-15,2 0 0 0,3-5 0 0,1-5 2 16,-3-3-2-16,1 0-1 0,-8 0 0 16,-6-2 3-16,-5 4-1 0,-6 0-1 15,-2 3 2-15,-2 2-1 0,0 2 1 16,-2 2-1-16,-6 2-1 0,0 0 1 15,-1 0-1-15,1 3-2 0,1 7 2 0,-5 2 0 16,5 1 0-16,-3 1-2 0,4 1 2 16,2-1-1-16,3-2 2 0,1 0-3 15,0-1 0-15,9-4 2 0,3-2 1 16,3-2-1-16,2-3 0 0,2 0 2 15,2 0-2-15,0-10 0 0,0 0 0 16,2-2 1-16,-6-3 1 0,0 0-4 16,-3-1 4-16,-3 1-2 0,-1-1 1 15,-3 2-1-15,-3 2 2 0,-2 2 0 16,0 4-1-16,-2 2 1 0,0 1 2 0,0 3 2 15,0 0-6-15,0 0 0 0,0 0-1 16,0 1-2-16,0 9 3 0,0 2-1 16,-2 5 1-16,-2-2 1 0,2 3-1 15,0-1-2-15,0-2 2 0,2-1 1 16,0-3-3-16,0-3-4 0,0-2 3 15,0-2 1-15,0-3-5 0,0 0-2 0,0-1 4 16,0 0 5-16,0 0 1 0,6-7-4 16,4-1 4-16,-1 0 0 15,6 0-2-15,-1 2-1 0,-1 1 3 16,4-2 0-16,4 0-2 0,6 0-1 0,6-2 3 15,-1-1 0-15,2-1-2 0,3 0 0 16,-5-1 1-16,-1 1 2 0,-7-2-3 16,-7 2 1-16,-5 1 0 0,-6-1 3 15,-6 3-1-15,0 2-4 0,-8-1 6 16,-7 4 0-16,-2 0 1 0,-2 1 0 0,-6 2 2 15,-2 0 0-15,2 3 0 16,2 4 2-16,-2 5 2 0,6 2 2 16,0 2-4-16,4 2 0 0,6 2 0 15,9-2-5-15,0 1-5 0,7 2 3 0,14-2-2 16,6-2 0-16,11-1-2 0,10-3-11 15,9-2-7-15,14-1-17 0,5-7-32 16,-2-3-71-16,1 0-329 0</inkml:trace>
  <inkml:trace contextRef="#ctx0" brushRef="#br0" timeOffset="-34145">3823 537 2 0,'-3'0'6'0,"-1"2"0"0,-2-2 104 15,0 0-69-15,3 0-28 0,1 0 4 0,0 0-8 16,2 1 13-16,-2-1-12 0,2 1-4 15,-4 0 3-15,4 1 4 0,0-2 5 16,-2 0 7-16,2 0 9 0,0 0 10 16,-2 0-9-16,2 0-6 0,0 0-9 15,0 0-5-15,0 0-8 0,0 0-6 16,0 0 0-16,0 0 1 0,8 0 3 15,1 0 6-15,5 0 1 0,3 0-2 16,2-7-4-16,2-1 0 0,2-2 2 16,2-3 8-16,-2-4-9 0,-2 0 1 15,-2-2 0-15,-4 3-3 0,-4-1 1 0,-3 0-11 16,-4 0 13-16,-4 1-2 0,0-1-1 15,0 5-3-15,-12-1 1 0,-3 1-2 16,0 4-1-16,-2 5 0 0,-1 3-1 16,-1 0-1-16,-2 5 2 0,2 10-2 15,0 4 0-15,0 3 2 0,-2 6 0 0,4 3 0 16,2 4-1-16,1-2 9 15,11 0-10-15,3-2-1 0,0-3 0 16,7-2-5-16,10-3 2 0,6-2 2 16,2-4 4-16,7-6 1 0,3-3-3 0,3-6 2 15,2-2 1-15,0 0 2 0,-2-13-1 16,0-3 0-16,-5-4 0 0,-1-3 1 15,-1-2-2-15,-6-1 2 0,-2 1 1 16,-6-5 2-16,-2-3-4 0,-4-2 0 16,-1-8 1-16,-2-1-13 0,-5 0 17 0,1-3-6 15,-2-1-1-15,-2 0 1 0,2 0-2 16,-2 4-3-16,0 9 1 15,0 11 0-15,0 11 3 0,-2 6-1 16,0 5 0-16,-3 2 1 0,1 0-4 0,-2 5-2 16,0 7 3-16,-1 5 3 0,-1 3 0 15,-3 3-1-15,1 5 1 0,-1 3 1 16,-1 3-1-16,-1 3-3 0,-3 2 4 15,1 1 0-15,0 4 0 0,5-2-1 16,3-4 0-16,5 1 1 0,2-5 8 0,0-3-12 16,9-5 1-16,7-4 3 0,1-4-3 15,8-2 1-15,3-1 2 0,3-3 1 16,3-6-2-16,6-1-1 15,0-5 3-15,4 0-2 0,-2-2 0 0,-2-7 0 16,-7-3 0-16,-5-3 2 0,-9 2-2 16,-1-2-1-16,-9-2 3 0,-3 2 0 15,-4-2-2-15,-2 0 0 0,0 0 1 16,-8 2 0-16,-3 5-1 0,-3 3-1 15,1 7 1-15,-2 0 1 0,1 8-2 0,-1 8 0 16,0 1 1-16,-1 3 0 0,1 1 0 16,2 3-1-16,3 0 2 0,7 0 0 15,3-1-2-15,3-2 1 0,11 1 3 16,5-2 6-16,6-5-4 15,1-3-3-15,3-8-1 0,3-4 4 0,3 0-2 16,3-4-3-16,-4-11 2 0,1-1 1 16,-3-3-3-16,-3 1 1 0,-6 0-3 15,-6-1 5-15,-6 1-2 0,-3 3 0 16,-3 1 1-16,-3 1 1 0,-2 2 2 15,0 2 0-15,0 3 0 0,0 4 3 0,0 1-2 16,0 1-3-16,0 0-2 0,0 0-4 16,-2 0 1-16,1 8 2 0,-1 4 1 15,0 1-1-15,-2 1 0 0,-4 4-1 16,1-1 3-16,-1 1 0 0,0 0-3 15,3-2 1-15,1-6 1 0,2 0 1 16,2-5-3-16,0-2-1 0,0-1 3 16,2-2 1-16,6 0 0 0,5-8 0 15,0-4 0-15,4 1 0 0,2-3-2 16,1-3 0-16,-1 1-2 0,-2-1 3 0,2-2-1 15,2 2 1-15,2 2-3 0,0-1 3 16,-2 5-2-16,-2 3 3 0,-2 4-4 16,-8 3 2-16,-3 1 0 0,-4 0 0 15,-2 0 0-15,0 3 1 0,0 7-1 16,-2 1 0-16,-5 5-1 0,-1-2 3 15,-2 1-2-15,7 3 2 0,1-1 4 16,-2-4 1-16,4-2-4 0,0-3 0 16,0-3 0-16,0-2 1 0,4-3-2 15,3 0 0-15,5 0 3 0,1-5 0 0,8-7-4 16,0-2-1-16,6-1 0 0,1-2-1 15,3 0-5-15,-1 0 0 0,-5 3-1 16,-4 4 1-16,-5 2 0 0,-5 4-3 16,-5 3 6-16,-4 1 4 0,-2 0-4 15,0 0 0-15,0 3 3 0,0 4 0 0,0 3 0 16,-4 3 2-16,-2-1 0 15,0 2 2-15,3-2-1 0,-1 2 3 16,-2 0-4-16,2 1 4 0,-2-3-1 16,5-2-1-16,1-2-3 0,0 0-1 0,0-1-1 15,0-2 0-15,1-1-4 0,5-3-12 16,4-1-7-16,1 2-28 0,1-2-31 15,-1 0-68-15,-1-2-149 0</inkml:trace>
  <inkml:trace contextRef="#ctx0" brushRef="#br0" timeOffset="-32613">5459 644 198 0,'0'0'67'16,"0"0"-25"-16,0 0 19 0,0-2-13 0,3 0-22 15,-1 0-13-15,4 1-1 0,0 1 4 16,0-3 0-16,3 0-2 0,3 0 3 15,-3-2-1-15,3 0 3 0,1-2 2 16,0-3 0-16,6-1-4 0,2-2 0 16,0-1-4-16,-2-2-2 0,-7 2-6 0,-3-4-3 15,-3 0 1-15,0-2-1 0,-6 0 0 16,0 1-1-16,0 5 0 15,-8 4-12-15,-1 5 19 0,-1 4-6 16,-3 1-3-16,-1 0 0 0,1 10 2 0,0 3-1 16,-4 5-1-16,1 3 10 0,1 4-11 15,2 3 1-15,1-1-1 0,3 3 2 16,3-2 2-16,6 2-2 0,0-3 0 15,9-2-1-15,11-1 2 0,6-5 0 16,5-4-1-16,1-3 1 0,4-9-2 0,5-3 2 16,1 0-1-16,-1-11-2 0,1-3-1 15,-3-2-7-15,-7-1-1 0,-1-1 4 16,-10-1 5-16,-4-1 0 15,-4 4-1-15,-1 1 2 0,-5 2 2 0,-5 3-1 16,-2 2 0-16,0 3 2 0,0 3-3 16,0 0 7-16,0 2-2 0,0 0 0 15,0 0 2-15,-2 0-5 0,0 2 1 16,-3 8 1-16,1 0 1 0,0 2 1 15,0 0-2-15,0-2-2 0,4 0 4 0,-4-1-2 16,4-2-2-16,0-1-1 0,0-2 1 16,0 0 0-16,6-1-1 0,2-3 0 15,3 0 1-15,-1 0-2 0,3-3-3 16,1-3-3-16,-5 0 1 0,3 1-1 15,-7-3-1-15,-1 3 3 0,4-1 0 16,-6 3 2-16,0 2 1 0,-1 0 1 16,-1 1 1-16,0 0-1 0,0 0-3 15,0 0-5-15,0 6 8 0,-1 4 1 16,-1 5 0-16,2 1-2 0,0 3 3 0,0-3-2 15,0 1 0-15,2-3 1 0,7-2 1 16,1-2-1-16,5-1 0 0,-4-6 0 16,3-3 1-16,-1 0-1 0,-2 0 0 15,1-9-1-15,-1-1-2 0,3-5-4 16,-3-3-8-16,1 3-2 0,-1-2 1 15,-3-1 7-15,1-2 1 0,-3-3 1 16,4 0 4-16,-7-2 1 0,1-3 1 16,-2-6 3-16,0-6-4 0,0-5 2 15,-2-6-1-15,2 4-11 0,0-1 14 16,2 6-3-16,-3 11 2 0,1 9-2 0,0 7 1 15,-2 8 5-15,0 3 4 0,0 2-4 16,0 2 3-16,0 0-4 0,0 0-2 16,2 0-2-16,-2 0 3 0,0 0 1 15,0 3 0-15,0 0 1 0,0 2-1 16,0 2 1-16,0-1 1 0,0 2-6 15,0 0 3-15,0 0-1 0,0 2-2 16,0-2 2-16,-2 2 1 0,0 0 1 16,0-2-2-16,2 1 2 0,0-3-1 15,0 3 1-15,-1-2-2 0,1-1 2 0,-2 0 1 16,0-2 1-16,0 0-3 0,2-1 2 15,0 2-5-15,0 0 1 0,0 2-1 16,0 3 1-16,0-2 1 0,0 3-2 16,0-2 0-16,0-1 0 0,0-1 2 15,0 2-2-15,0-3 0 0,0 0 0 0,0 0 2 16,0-3-1-16,0 1-1 15,-2 0 1-15,2 1-1 0,0 2 10 16,0 2-14-16,0 2 3 0,0-2 1 16,2 1 0-16,-2-3-1 0,2 1 2 0,-2-1 1 15,0 0-2-15,0 2 1 0,0 2 0 16,0 0 2-16,0 1-2 0,-2 2-1 15,2 2 0-15,0 0 1 0,0 1-1 16,0 2-1-16,6 0 1 0,-1 0 1 16,1 0 0-16,0-3-2 0,1-3 1 0,-3-3 1 15,2 2-1-15,-4-4-1 0,0-2 1 16,1-3 0-16,-1-3-1 15,4 0-2-15,2 0 3 0,1-1 0 16,5-10-3-16,-3 0-2 0,2-2 3 0,-1-4-2 16,-3-1-1-16,1-1 2 0,-6 0-3 15,2-3-2-15,-5 1-5 0,3 0-2 16,-2 4-2-16,2 4 2 0,-2 5 13 15,0 2-3-15,-2 3 4 0,4 2 1 16,-1 1-5-16,1 0 2 0,0 0 3 0,2 0 0 16,-2 1 0-16,3 2 0 0,1-2 1 15,3 1 1-15,5 0-2 0,3-2-1 16,0 0 1-16,4 0 1 15,-2 0-1-15,0 0-1 0,0 0 4 0,-6 0 0 16,2-2 0-16,-7 2 1 0,-5-1 2 16,-1 1 4-16,-4 0-3 0,0 0-6 15,0 0 0-15,0 3 3 0,0 6-4 16,0 2 0-16,2 2 1 0,-2 1 0 15,0 3-2-15,2-1 1 0,2 4 0 16,0-4 2-16,3 2-3 0,-3-2 0 0,2-1 2 16,-4 0 0-16,0-2-1 0,-2-2 0 15,0-2 4-15,-4-2 9 0,-8-2 3 16,-1 1 2-16,-2-4-2 15,-1 0 0-15,-1-2-5 0,-4 0 1 0,2 0-5 16,0 0-2-16,2 0-4 0,-2 0-1 16,4 0 0-16,-1 0-13 0,-1 1-17 15,0 5-24-15,0 0-49 0,0 0-365 16</inkml:trace>
  <inkml:trace contextRef="#ctx0" brushRef="#br0" timeOffset="-30149">870 998 27 0,'-2'2'9'0,"2"-1"2"0,0-1 15 15,0 2 90-15,0-2-85 0,0 0-15 16,0 0 22-16,0 0 18 0,0 0-9 15,0 0-11-15,0 0 0 0,0 0-7 0,0 0-7 16,0 0-7-16,0 0 0 0,0-2-3 16,0 2-6-16,0 0 1 0,0 0-3 15,0 0-1-15,0 0-3 16,0 0-1-16,0 0 1 0,0 0-2 0,0 0 1 15,0 0 2-15,0 0-2 0,-2 0 2 16,2 0 1-16,0 0 1 0,0 0 1 16,-2 0-1-16,-2 0-4 0,2 0 3 15,2 0 0-15,0 0-2 0,0 0-1 16,0 0 1-16,0 0 0 0,0 0 2 0,0 0 0 15,0 0 5-15,0 0 3 0,0 0-2 16,0 0 1-16,0 0 1 0,0 0-3 16,0 0 0-16,0 0-1 0,0 0-3 15,0 0 0-15,0 0-1 0,0 2-2 16,0-2 0-16,0 0 0 0,0 0-2 15,2 0-4-15,6 2-1 0,5 0 10 16,6-1-1-16,8-1-1 0,5 0 0 16,6 0 2-16,4 0-2 0,6 0-2 15,4 0 1-15,-3 0 2 0,5 1-2 0,-5-1 0 16,1 2 1-16,-6-1 1 0,-8-1-4 15,-7 3 4-15,-10-3-4 0,-10 0 4 16,-3 1-3-16,-6 1 2 0,0-2-3 16,0 2 6-16,0-2-2 0,0 0-1 15,0 0 2-15,0 0 1 0,0 0-1 16,0 0-2-16,0 0 0 0,0 0-4 15,-2 0-9-15,-2 0-26 0,2 0 3 16,2 0-42-16,-3 0-53 0,-3 0-202 16</inkml:trace>
  <inkml:trace contextRef="#ctx0" brushRef="#br0" timeOffset="-27996">2770 1933 76 0,'0'-10'41'0,"0"1"79"15,-6-1-74-15,4 4 4 0,2-2 11 16,-3-1-13-16,1 1-4 0,2 2-4 0,-2 1-7 15,2 1-9-15,0 0-4 0,0 3-1 16,0-2-3-16,0 3 0 0,0 0-4 16,0 0-5-16,0 0-1 15,0 0-6-15,0 8-2 0,0 9 7 0,0 9-1 16,0 7 0-16,0 2-3 0,0 7 2 15,0 3 0-15,0-3-2 0,-2 3-1 16,-2-7-1-16,2-4 3 0,0-6-2 16,-1-6 0-16,1-4 2 0,0-4-1 15,0-6 0-15,2-3-2 0,0-4 3 16,-2-1 1-16,0 0 0 0,2-6 8 0,-2-11-9 15,2-6-3-15,0-8 3 0,0-8-2 16,0-10-2-16,4-9 3 0,4-5-2 16,-1-5 2-16,3-7 0 15,-3-4-3-15,7-5 3 0,-1-5-3 0,2-1 1 16,4 5 0-16,8 9-1 0,0 13 1 15,3 14 1-15,3 13 0 0,-5 11-2 16,1 11-1-16,-4 7 3 0,0 7-1 16,-2 0 0-16,-4 8-1 0,-2 8 2 15,-6 5-1-15,-3 5-1 0,-6 3 2 0,-2 7 2 16,-2 0-1-16,-15 5-1 0,-6 0 1 15,-4 1 1-15,-2 0-2 0,-1-2 1 16,-1-2-1-16,1-2-1 16,1-7 2-16,4 0-1 0,6-5-1 0,4-2-9 15,7-4-8-15,7-5-17 0,1-1-12 16,0-2-20-16,7-4-32 0,3-2-82 15</inkml:trace>
  <inkml:trace contextRef="#ctx0" brushRef="#br0" timeOffset="-27719">3219 1865 36 0,'3'0'377'0,"-3"0"-332"0,0 0-27 16,0 0 12-16,0 13 9 0,-5 3-1 0,-3 4-11 16,2 2-6-16,1 3-4 0,-1-1-4 15,-2 1-5-15,6-2-2 0,-2 0-5 16,4-1 0-16,0-2 1 0,0-2-2 16,6-3 0-16,4-5-7 0,3-1-8 15,4-3-15-15,2 0-25 0,2-5-3 16,-3-1-79-16,-3-6-189 0</inkml:trace>
  <inkml:trace contextRef="#ctx0" brushRef="#br0" timeOffset="-27450">3404 2165 42 0,'-2'0'256'16,"2"0"-168"-16,-2-5-29 0,2-6-7 15,7-5-4-15,14-8-10 0,8-7-17 16,7-2-4-16,12-5-4 0,2 0 2 15,7-1-8-15,2 2 5 0,-2 1-8 16,-3 6 0-16,-10 5-4 0,-10 8 0 16,-7 5 2-16,-12 5-2 0,-6 3-2 0,-5 4 0 15,-4 0-5-15,0 0-4 0,0 0-10 16,0 0 2-16,0 4 3 0,-2 2-9 15,0-3-17-15,1 3-6 0,-7-2-16 16,-4-4-50-16,-5 0-157 0</inkml:trace>
  <inkml:trace contextRef="#ctx0" brushRef="#br0" timeOffset="-27210">3654 1747 103 0,'7'5'291'0,"3"-3"-264"15,-5 4 19-15,11 3 28 0,-7 1-18 16,7 4-9-16,-3 0-14 0,-2 6-11 0,1 3-6 16,-6 0-7-16,-1 2-4 0,-1 0-4 15,0 0 2-15,0 0-1 16,0 0 1-16,-1 0-3 0,3-2 0 15,4-2-9-15,3-2-7 0,2-3-11 0,4-2-12 16,4-4-25-16,0-5-32 0,0-4-129 16</inkml:trace>
  <inkml:trace contextRef="#ctx0" brushRef="#br0" timeOffset="-26300">4142 2073 30 0,'0'0'234'0,"0"-3"-203"16,0-2-11-16,0-1 19 0,0 3-6 0,0-2 7 15,2 3-22-15,0-1-7 0,0 1 2 16,0 1 2-16,0-1-2 0,0 2 3 16,-1-1 2-16,3-1 0 0,2-3-2 15,3-3-4-15,3-1-3 16,7-2 1-16,0-2-3 0,6-2 0 0,2-5-1 15,1-1-1-15,5-2-2 0,-3-3 1 16,1 1 1-16,-6 0-1 0,-6-1 0 16,-10-1-2-16,-5 2 1 0,-4-2-1 15,0 3 0-15,-8 4-2 0,-5 3 0 16,-4 5 0-16,-2 5 2 0,-2 5-3 0,2 2 0 15,-2 6-1-15,2 9 2 0,-2 5-1 16,2 5 2-16,-1 4-1 0,1 8 1 16,4 1-1-16,2 6-2 0,7-1 2 15,6-1 2-15,0 0-3 0,4-6 0 16,11-3 1-16,6-4 1 0,6-5-1 15,3-9 0-15,5-6 0 0,3-8 3 16,2-1-2-16,0-8 1 0,4-12 4 16,0-3-2-16,-4-7 0 0,0 0 1 15,-4-3-5-15,-1-4 6 0,-9 2-3 0,-1-5 0 16,-6 1 3-16,-7-4-4 0,-5-1 0 15,-5-4-2-15,-2-1 2 0,0-1-2 16,0 3 1-16,0 9-1 0,-9 12 1 16,-3 10-2-16,-3 10 2 0,1 6 0 15,1 0-2-15,0 11 1 0,-2 10 0 16,-3 8-1-16,5 7 1 0,3 4 0 15,3 2-1-15,3 1 1 0,4 2 1 16,0-5-1-16,4 1-1 0,11-5 1 16,2-2 0-16,8-5 0 0,6-6-1 0,-1-8-1 15,1-4 1-15,3-7 1 0,-3-2-4 16,1-2 3-16,-2 0-1 0,-5 0 2 15,-2 0-4-15,-4 0 2 0,-7 0 1 16,-3-1 1-16,-7 0-1 0,0 1 2 16,-2 0 1-16,0 0-1 0,0 0-3 0,4 0 1 15,0 0 0-15,3 6 1 16,3 2-2-16,-1 3 1 0,1 0 2 15,1 0-1-15,3 4-2 0,-3-2 1 16,-1-1 1-16,-5 1 1 0,-1 2-4 0,-4-1 1 16,0 1 2-16,-2 2 2 0,-5-1-3 15,-7 0 2-15,3-3 2 0,-4 0-4 16,-1-1 4-16,-3-5 2 0,0 1 4 15,-2-4-2-15,-2 2 3 0,0-4-2 16,1 0 0-16,-1 1-2 0,2-1-2 16,0 0-2-16,7 1-2 0,5-3 0 0,5 1 1 15,2 0-8-15,0-1-11 16,2 3-13-16,0 0-18 0,4 0-20 15,9-3-48-15,-1 0-262 0</inkml:trace>
  <inkml:trace contextRef="#ctx0" brushRef="#br0" timeOffset="-26046">5554 2206 557 0,'0'0'24'0,"0"0"-22"0,-4 0 23 15,2 0-2-15,-1 0-18 0,3 0-2 0,0 0-21 16,0-2-69-16,-2-13-237 0</inkml:trace>
  <inkml:trace contextRef="#ctx0" brushRef="#br0" timeOffset="-7993">38 3407 15 0,'-2'0'39'0,"2"0"-16"0,-4-1 12 16,4 0 4-16,-2 0 3 0,0-1-7 16,2 1-8-16,-4-1-14 0,4 0 7 15,-2 1 1-15,1-1-2 0,-1 2-2 16,0 0-3-16,0 0 8 0,2 0-4 15,-2-1-4-15,0 1 2 0,2-1 2 16,0 1 1-16,0-1-2 0,0 1 3 16,0-1-1-16,0 1 2 0,0 0-6 15,0 0 1-15,0 0-1 0,0 0-1 16,-2 0-4-16,0 0-3 0,2 0-5 0,-4 0 0 15,2 0 1-15,2 1-2 0,-1 2-1 16,1 2 0-16,0 0-1 0,0 0 2 16,7-1 0-16,1-1-1 0,5 3 2 15,1-6 2-15,5 0-2 0,0 0-1 16,4-11 1-16,3-1 1 0,5-6 0 0,1-2-3 15,-1-4 1-15,-1 1 1 16,-5 2-3-16,-2 0 0 0,-10 2 1 16,-3 2 3-16,-6-1 0 0,-4 0-2 15,0 1 1-15,-2 0 2 0,-6 3-3 0,-9 1-1 16,0 3 0-16,-2 4 1 0,0 4-1 15,-4 2-2-15,2 2 3 0,-4 11-2 16,2 4 1-16,-2 4 0 0,4 5 0 16,0 5 0-16,4 3 7 0,2-2 0 15,7 5-2-15,3-1 2 0,5-2 0 0,0-4-7 16,3-2 2-16,9-2 0 0,3-5 0 15,4-4-2-15,2 1 0 16,2-7-2-16,0-3 3 0,2-3-2 16,0-5-2-16,1 0-9 0,1 0-10 0,-2-2-23 15,-2-6-29-15,-2-2-20 0,-2-1-79 16</inkml:trace>
  <inkml:trace contextRef="#ctx0" brushRef="#br0" timeOffset="-7108">706 3296 2 0,'0'0'4'0,"0"0"48"0,0 0-7 16,0 0-4-16,1 0-2 0,-1 0 0 15,0 0-1-15,0-2-3 0,0-1 1 0,0-1-4 16,4-1 7-16,0 0-5 0,-2 0-1 16,2 1-2-16,-4-3-3 0,2 2-3 15,-2-1 0-15,0-1-6 0,0 1-7 16,-2-1 2-16,-4 3-2 0,-2 0 0 15,-1 1-5-15,-3 3-1 0,1 0 1 16,-6 1-3-16,2 10-1 0,-4 3-3 16,-2 4 5-16,-2 3 1 0,2 4-4 15,2 3 4-15,3 3 0 0,7-2-6 16,1 0 0-16,8-3 1 0,0-3 1 0,0-3-4 15,15-3 1-15,3-5 2 0,6-5-1 16,3-6 0-16,2-1-1 0,3-3 4 16,2-10-1-16,1-4 0 0,-3-3-3 15,-1-4 3-15,-5 1 0 0,-3 1-1 16,-5-1-1-16,-5 1 1 0,-4 0 0 0,-3-2 0 15,-2 6 0-15,-2 1 0 16,-2 2 1-16,0 3-1 0,0 3 1 16,-4 3 0-16,0 4 0 0,0 2-4 15,-3 0 2-15,-1 0 1 0,-1 11-1 0,1 3-2 16,-3 2 1-16,-1 3 1 0,4 0 1 15,-1 2-2-15,5 0 0 0,0-2 1 16,4-1 0-16,0-3 0 0,0-1-2 16,4-2 2-16,8-2-1 0,1-3-1 15,4-2-9-15,2-2-5 0,2-3-7 16,2 0-12-16,2 0-13 0,2-8-15 0,-1-2-26 15,1-2-43-15,-2-3-95 16</inkml:trace>
  <inkml:trace contextRef="#ctx0" brushRef="#br0" timeOffset="-6569">1167 3272 29 0,'0'-4'172'15,"-7"-3"-86"-15,-1 1-45 0,-1 3 21 16,1 1-9-16,0 0-9 0,1 2-9 16,-1 0-7-16,0 2-7 0,3 7-5 15,-1 4-3-15,0 1-2 0,2 1-2 0,1 1-6 16,3 4 2-16,0-2-2 0,0-1 0 15,0 1-2-15,7-3-2 16,3-4 1-16,5 0 0 0,0-4 0 16,1-5-5-16,3-1-7 0,2-1-3 0,-2 0 5 15,2-8 2-15,0-5-19 0,-2-3 5 16,-4-2 7-16,2-2-2 0,-2-1-4 15,-5-2 4-15,1-2 1 0,-3-3 6 16,-2-1 0-16,-1-7 2 0,1-1-4 16,-2-6-8-16,2-3 4 0,1 1 3 0,-1 4 4 15,-2 10 11-15,0 9 13 0,-2 9 15 16,-2 6 11-16,0 3 0 0,0 4-11 15,0 0-9-15,2 0-9 16,1 9-10-16,1 4 14 0,-4 9-3 0,2 7-3 16,-2 3-2-16,0 7 10 0,0 2-1 15,0 2-3-15,-2 1 0 0,-5-1 5 16,1-1-8-16,2-5 1 0,4-6-11 15,0-6 1-15,0-7 1 0,0-6-2 16,8-4-2-16,1-4 1 0,1-4 1 0,-1 0-1 16,3-4-3-16,1-8 1 0,-1-1-3 15,1 4 4-15,-4 1-4 0,-1 1 3 16,-2 5 3-16,-2 2-2 0,-2 0-1 15,1 0 0-15,-1 9 2 0,2 3 1 16,0 3-1-16,3 1 0 0,1 0 2 16,2 2-2-16,3 0 0 0,4-2 1 15,4-3-1-15,4-3 0 0,0-2-3 16,0-4-20-16,-1 0-17 0,1-4-35 15,-4 0-58-15,-6-6-279 0</inkml:trace>
  <inkml:trace contextRef="#ctx0" brushRef="#br0" timeOffset="-6001">2039 3446 338 0,'0'1'63'16,"0"1"-37"-16,0 1 23 0,0 5-5 15,0 7-13-15,4 5-10 0,-2 8 4 16,0 4-1-16,0 4-7 0,-2 4-8 16,0 3-1-16,0 0 1 0,0-3-4 15,0-3-1-15,0-3-5 0,0-4 7 16,0-4-3-16,0-7 0 0,0-4-1 0,-2-5 0 15,-2-6 3-15,2-2-2 0,0-2 4 16,-3 0 4-16,1-5-3 0,-2-8-8 16,0-8 2-16,3-6 3 0,3-5-5 15,0-7 0-15,0-3-1 0,0-6 2 16,1-4-1-16,11-8-1 0,5-6 0 0,4-5 0 15,6 1-7-15,-1 5-9 16,5 10 2-16,0 12 3 0,1 11 3 16,0 10 4-16,1 6-3 0,-3 10 6 15,-1 0 0-15,-2 6 1 0,-6 0 1 0,-4 2 0 16,-6 8-1-16,-3 3-1 0,-6 2 4 15,-2 5 0-15,0 3 5 0,-14 3-1 16,-1 2 3-16,-4 1 0 0,0 1-1 16,-2-2 2-16,4-3-2 0,0-2-1 15,3-5-2-15,7-2-5 0,3-4 1 0,0-4 0 16,4-4-1-16,0-1-3 0,0-2-8 15,0-1-10-15,10 0-14 16,3-2-17-16,0-14-50 0,-3-1-111 16</inkml:trace>
  <inkml:trace contextRef="#ctx0" brushRef="#br0" timeOffset="-5820">2602 3202 75 0,'0'10'392'0,"0"-3"-378"15,0 4 27-15,0 1 36 0,0 2-12 16,0-1-32-16,0-1-21 0,0 0-10 15,0 1 0-15,0-1 1 16,0-1-3-16,2 2-4 0,6-2-13 16,1 1-17-16,-1-3-15 0,1-1-35 0,1-3-56 15,-2-2-161-15</inkml:trace>
  <inkml:trace contextRef="#ctx0" brushRef="#br0" timeOffset="-5585">2700 3409 42 0,'0'0'-38'0,"0"0"334"0,0 0-249 15,0 0-21-15,5-8 23 16,5-2-11-16,1 0-19 0,6-3-3 0,2-3-4 16,4 1 4-16,2-3-2 0,8 0-4 15,1-2 5-15,4 3-7 0,-5 1-6 16,-5 5-1-16,-3 3 1 0,-6 3-2 15,-2 2 0-15,-7 2-4 0,-6 1-3 16,-2 0-9-16,-2 0-9 0,0 0 7 0,0 0-1 16,-4 5-15-16,-4-4-17 0,2-1-18 15,-1 0-71-15</inkml:trace>
  <inkml:trace contextRef="#ctx0" brushRef="#br0" timeOffset="-4884">2858 3210 319 0,'9'3'197'15,"-1"-3"-187"-15,0 0 40 0,1 0 9 16,-1 0-21-16,1 3-11 0,1 1-11 15,-2 2-6-15,-1 3-5 0,-1-2-1 16,-2 4 0-16,-2 0-1 0,3 0-3 16,-3 1 1-16,0-2 0 0,2 3 0 15,-2-1-1-15,0-2-1 0,2 0 0 16,-1-2-6-16,1 1 1 0,0 1-2 0,2-2 2 15,-2-1-1-15,1 0-3 0,-1 1-4 16,2-2 5-16,0-1-1 0,1-2-5 16,1 0 8-16,3-3 3 0,3 0 3 15,3 0-2-15,2 0 3 0,0 0 1 16,6-4-1-16,-2-4-1 0,2 0 1 0,-1-4 1 15,5-2 0-15,-2-3-1 16,-2-2 5-16,-5-2 0 0,0 0-4 16,-7 1 2-16,-5 0 1 0,-3-1 1 15,-5 0 0-15,0-2-3 0,0 2 0 16,-5 4 0-16,-1 1-1 0,-2 9-1 0,4 2 2 15,-1 5 2-15,1 0-3 0,-2 2-2 16,-2 11-1-16,1 4 3 0,-1 4 0 16,4 0-2-16,3 2 0 0,1-1 2 15,0-1-1-15,0-1-2 0,7-1 2 16,6-4 1-16,5-3 0 0,5-4-3 0,-1-7 3 15,3-1 0-15,0 0 0 16,4-10-1-16,-1-7 0 0,3-5 2 16,-1-2-1-16,3-3-1 0,-6-2-1 15,-5-2 3-15,-2 1-1 0,-9-3-2 0,-3-2 0 16,-3-1-2-16,-3-5 2 0,-2-3-3 15,0-3-1-15,0-5 1 0,-2-2-3 16,-2 8-2-16,3 11 7 0,-1 14 2 16,-2 13 2-16,-4 8 5 0,-3 8 3 15,-8 18-2-15,-2 13 8 0,0 10 1 0,2 6-1 16,0 4 2-16,3 2 0 0,5 0-4 15,11-3-12-15,0 3 1 16,21-6-2-16,9-6-2 0,12-5-8 16,6-6-10-16,7-10-5 0,3-7-19 0,1-11-30 15,0-10-89-15</inkml:trace>
  <inkml:trace contextRef="#ctx0" brushRef="#br0" timeOffset="-4231">4402 3074 66 0,'-2'3'188'0,"0"-3"-74"0,0 2-60 16,2 0 5-16,0-2-8 0,0 3-17 15,2-2-16-15,7 1-2 0,7 1 7 16,5 0-5-16,1-2-5 0,-1 1-7 16,2-1-3-16,-4 3-2 0,-3 0 0 15,-3 1 1-15,0 1-3 0,-1-1-11 16,-5 1-12-16,-1 0-25 0,-4-2-45 0,-2-2-132 15</inkml:trace>
  <inkml:trace contextRef="#ctx0" brushRef="#br0" timeOffset="-4084">4363 3316 447 0,'12'2'27'0,"5"-1"-21"16,2-1 47-16,6 0-24 0,4 0-16 15,5 0-6-15,2-4-5 0,0 1-6 0,1-2-36 16,-3-2-47-16,0-1-121 0</inkml:trace>
  <inkml:trace contextRef="#ctx0" brushRef="#br0" timeOffset="-2904">5447 2889 21 0,'0'0'53'0,"0"0"3"0,0 0-7 15,0 0-9-15,0-2 3 0,0 2-1 16,0 0 1-16,-2 0-3 0,2 0-11 16,0-1-5-16,0 1 0 0,0 0-5 15,0-1-7-15,0 1 8 0,0 0-3 16,0-1 2-16,0 1 0 0,0 0 1 15,0 0-2-15,0 0-2 0,0 0-4 0,-2 9-2 16,0 5-1-16,1 3 0 0,-3 5-5 16,0 2 3-16,-2 3 4 0,0 0-4 15,1 2-5-15,-3 2-1 0,-1 1 0 16,-3-1 3-16,1-2-2 0,-3-2-1 15,5-4 3-15,-3-6-1 0,5-5 0 16,3-6-2-16,0-3 1 0,4-3 1 16,-2 0 0-16,0 0 0 0,2 0 10 15,-2-9-6-15,2-7-3 0,0-5-6 16,0-3 6-16,2-7-1 0,6-1-1 15,3-5-2-15,3-4 2 0,3-5 0 0,4-8-2 16,6-3 1-16,3 0-2 0,4 4 2 16,1 6-2-16,1 12 1 0,0 8 0 15,-3 5 0-15,-3 9-1 0,1 4 0 16,-4 6 1-16,-5 3 1 0,-1 0 0 15,-2 5-1-15,-5 6 0 0,-3 3 0 16,-1 3 1-16,-4 1-1 0,-1 4-1 16,-3 0 3-16,-2 3-2 0,0 1 0 15,-4-1 1-15,-7 2 2 0,-2-4-2 16,-3 3 0-16,-3-2-1 0,-6-2 2 0,-1 2-2 15,-3-2-2-15,-5-3 1 0,-3 2-2 16,5-3-1-16,0-4-5 0,7-5 2 16,0-2-2-16,6-2-3 0,4-3-2 15,7-1 4-15,4-1 3 0,4 0-1 16,0 0-1-16,0 0-7 0,6 0 4 0,7 0 11 15,1 4-2-15,5 4 2 16,0 2 2-16,0 3-1 0,2 2 5 16,4 5 0-16,-2-1 4 0,1 0 4 15,1-2 8-15,0-3-6 0,0-1 2 0,-4-2 3 16,-2-1-12-16,-4-3-3 0,-2-2 0 15,-5-1-4-15,0-4-1 0,-4 3 1 16,-3-2 0-16,-1 1-2 0,2-1-4 16,-2-1 0-16,0 0-6 0,2 2-2 15,2-1-7-15,0 0-1 0,4 0-4 0,-1 1-10 16,1-2-21-16,-1 0-40 0,1 0-127 15</inkml:trace>
  <inkml:trace contextRef="#ctx0" brushRef="#br0" timeOffset="-995">5543 3726 7 0,'2'0'4'0,"-1"0"-1"0,-1 0 199 16,2 0-144-16,0-4-26 0,-2 1 25 0,0 1-9 16,0-2-11-16,0 2-12 0,0 0-1 15,0-1 5-15,0 1-2 16,0-2-6-16,-2 4-1 0,-3-2-2 15,-3 1-5-15,2 1-1 0,-3 0 2 0,-1 0-2 16,-5 0-6-16,0 0-1 0,-3 3-4 16,-3 6 4-16,0 2-3 0,-1 1 0 15,-3 4 0-15,4 0 0 0,-2 2-1 16,2 0 1-16,2 1 0 0,4 0 1 15,1-1-1-15,3 0-3 0,5-1 2 0,-2 1 1 16,5 1-3-16,-3 1 2 0,4-1 5 16,0-2-2-16,2-1-2 0,0 1-1 15,0 1 2-15,4 0-2 16,0 2 4-16,3-1-3 0,-1-4 0 15,5 3-1-15,-1-4-1 0,0 1 1 0,3-2 0 16,-2-3 0-16,5-4-2 0,1 2 1 16,4-3 1-16,-2 0 1 0,4-3-2 15,0 1 0-15,0-3 1 0,-1 0 1 16,-1 0-3-16,-1 0 1 0,-3-1 1 15,-2-3 0-15,0 1-4 0,-5 0 2 0,1 1-1 16,-1-1 1-16,-1 0-1 0,1-1-2 16,-3 1 3-16,1 1-5 15,-4 0 0-15,0 0 0 0,-2-1 3 16,0 3 0-16,-1-3 2 0,-1 2-1 0,2-2 4 15,-2-1 0-15,0-1-2 0,0 0 0 16,0 0-2-16,-3-2 3 0,-3 1 0 16,0-2-2-16,-3-1 2 0,1-2-3 15,-5 1-2-15,1 0-1 0,-3 0 2 16,2 3 1-16,3 1-1 0,-3 2 3 0,1 2 1 15,5-1 1-15,-3 3 0 0,4 0 6 16,4 0 0-16,2 0 2 0,0 0-5 16,0 0-7-16,10 0 4 0,-1 2 1 15,7 2-1-15,1-2 1 0,4-2-3 16,4 1 2-16,-1-1-2 0,5 0-2 15,-2 0 4-15,0 2-9 0,1-1-11 16,-1 1-9-16,1 2-25 0,-1-4-33 16,-2 0-64-16,-4 0-227 0</inkml:trace>
  <inkml:trace contextRef="#ctx0" brushRef="#br0" timeOffset="2601">6155 3153 3 0,'0'2'6'15,"0"-1"1"-15,0 1 102 0,0-1-60 16,0 1-21-16,0 0 11 0,0-1 1 16,0-1 0-16,0 1-13 0,0-1-6 15,2 1 4-15,2-1-5 0,-2 1 0 16,3-1 1-16,1 0-3 0,0 0 1 0,5 0 0 15,1-1-2-15,1-7-6 0,4-1 1 16,1-4 2-16,-3 0-4 16,2-1 0-16,-2-1 1 0,-3-1 0 15,-5 3-3-15,-1 0-1 0,-2 0 0 0,-2 1 2 16,-2-2-2-16,0 3-5 0,0 0 3 15,-10 3-2-15,1 2-1 0,-3 1-1 16,1 5 1-16,-3 0-1 0,-1 0-2 16,0 9-1-16,3 6 2 0,3 1 0 15,-1 4-2-15,1 4 1 0,5 1 1 0,-2 4 1 16,4-3-3-16,2-2 3 0,0-1-2 15,10-3 2-15,3-3-2 0,6-1 0 16,6-6 2-16,4-4-1 16,3-5-2-16,3-1-2 0,3 0-14 0,0-5-3 15,0-6-5-15,0 0-11 0,-2-2 0 16,-3-1-3-16,-6 0 4 0,-4 3 11 15,-6-1 15-15,-4 3 9 0,-5 1 2 16,-3 1 12-16,-5 1 13 0,0 0 2 16,0 0-5-16,0-2-3 0,0 3 1 0,0-1-8 15,-5 2-2-15,-1 0 1 0,-4 0-5 16,-1 3-2-16,-2 1-3 0,-6 0 3 15,3 4 5-15,-1 3-2 0,0 4 3 16,2 0-3-16,3 1 1 0,1 1-5 16,7 1-2-16,2 0 0 0,2 0 0 15,0 0-3-15,4-1 1 0,5-2 1 16,3-1 0-16,5-4-1 0,0-3-1 15,4-3 2-15,2 0 2 0,0-10-2 16,2-6-2-16,0-1 3 0,3-5 1 0,-1-3-3 16,0-2 0-16,-3-3-1 0,1-1 3 15,-4 0-2-15,-4-3 0 0,-3-3 1 16,-5-2 2-16,-1-4-3 0,-6-3-1 15,-2-2 2-15,0 1 0 0,-2 5 0 16,-10 10-2-16,3 12 4 0,-3 11 11 16,3 9 7-16,-4 0-10 0,1 18-5 15,-3 8 2-15,0 8-3 0,-1 7 0 16,1 8-1-16,0 4 0 0,1 5-4 15,7 1 0-15,7-2 2 0,4-1-2 16,15 3-3-16,7-6-9 0,5-3-1 0,5-2-13 16,10-8-24-16,2-3-25 0,-1-8-71 15</inkml:trace>
  <inkml:trace contextRef="#ctx0" brushRef="#br0" timeOffset="4154">6111 4157 169 0,'0'-7'89'15,"0"1"-35"-15,0-2-6 0,0 4 0 0,0-3-15 16,0 2 10-16,0 2-11 0,0 1-14 15,0 1 3-15,0-1-6 0,0 2-1 16,0 0 0-16,0 0-3 16,0 0 1-16,0 0-5 0,0 0 0 0,0 0 1 15,0 0-3-15,0 0-5 0,0 0 0 16,0 0 1-16,0 0-3 0,0 0 3 15,0 0-2-15,0 0 2 0,0 0 0 16,0 0-1-16,0 5-2 0,0 5 4 16,0 1 1-16,0 2-3 0,0 0 1 0,0 1 0 15,0 0-1-15,0 0 0 0,0 0 0 16,0 0 1-16,0-2-1 0,0-1 0 16,0-2 0-16,0-5 1 0,0 0 0 15,0-2-2-15,0-2 1 0,0 0 1 16,0 0 2-16,2 0-2 0,0-5 4 15,4-6-3-15,-1-4-1 0,-1-1-1 16,4-1 1-16,-4-2 1 0,1 0-1 16,1 0-2-16,0-1 1 0,2 0 1 15,-3 1-1-15,1 3-1 0,-2 6 1 0,-2 0 1 16,0 8-1-16,0 1-2 0,1 1-1 15,5 0 2-15,0 0 0 0,1 0 0 16,1 5 0-16,1 3 0 0,3-1 0 16,1 1 0-16,0-1 0 0,2-3-5 15,4 2 0-15,-4-4 3 0,2-2-1 16,-1 0 3-16,-1 0 1 0,-4 0 0 15,-1-5 0-15,-5-1 1 0,1 0 1 16,-6-1-2-16,2 0 2 0,-4 0 1 16,0-1-3-16,0 2 1 0,-2-1 3 0,-4 2-2 15,-2 1 1-15,1 3-4 0,-5 1 2 16,1 0 1-16,-3 0-2 0,1 2 0 15,0 6 1-15,1 4 1 0,1 1-1 16,-3 1-1-16,7 3 1 0,-1-1 1 16,6 2-2-16,2-2 0 0,0 1-1 15,2-2 2-15,6 1-1 0,5-3-3 16,2 0 3-16,1-3 1 0,5 0-1 15,0-7-1-15,4 0 1 0,-1-3 2 16,3 0-3-16,-2-7 0 0,0-3 2 16,-1-2 1-16,1-2-2 0,-4-1-1 0,-2 1 1 15,-3 2 2-15,-5-4-3 0,0 2 1 16,-1-1 1-16,-6 3 1 0,0-2 0 15,-4 1-2-15,0 4 2 0,0-1-2 16,-4 4 2-16,-4 3 0 0,-3 1 0 16,1 2 3-16,-1 0-3 0,-1 0 2 0,5 5-2 15,-3 5 2-15,3 3-4 16,1 1 0-16,2 3 0 0,4-2 1 15,0 2-2-15,0-3-1 0,10-1 2 16,7-1-1-16,2-2 0 0,2-4 1 0,5-4 0 16,1-2 0-16,4 0 0 0,-3-2-3 15,1-7 2-15,-4-2-3 0,-2 0-4 16,-6 2-1-16,-8 0 1 0,-3 3-1 15,-2 0 7-15,-2 3 0 0,-2 0 2 16,0 0 2-16,0 3-2 0,0 0 0 0,0-1 0 16,-2 1 0-16,2 0-3 0,0 0-2 15,0 0 1-15,0 0-1 16,0 0 4-16,0 4 1 0,0-1 4 15,0 3-1-15,0 2 0 0,4-2 5 0,-2 3-6 16,3 0 2-16,1 1-4 0,2 0-1 16,1-2 2-16,1 2-2 0,5 0-18 15,4 1-18-15,8 0-20 0,0-3 16 16,-1-2-124-16,-1-1-146 0</inkml:trace>
  <inkml:trace contextRef="#ctx0" brushRef="#br0" timeOffset="5705">6193 5195 191 0,'0'0'62'0,"0"0"-36"0,0 0 6 15,0 0 3-15,0 0-6 0,0 0-8 16,0 0-4-16,0 0 4 0,0 0 2 0,0 0-1 16,0 0 3-16,0 0 2 0,0 0-7 15,0 0-1-15,0 0-6 0,2-9-1 16,6-2-5-16,3-3 0 0,1-3 0 15,-3 1-1-15,7-6-5 0,-1-1 3 16,0-4-1-16,0-1 0 0,-1-2-2 0,-3-2-1 16,2-3 2-16,-3-5 0 0,0-3-3 15,-3 0 1-15,-3-2 1 16,-2 7 0-16,0 9-2 0,-2 9 0 15,0 10 5-15,0 6-1 0,0 2-1 16,0 2 1-16,0 0-2 0,-2 0 4 0,-4 8-4 16,0 10-2-16,-1 7 2 0,1 5 1 15,-2 5-3-15,3 4 1 0,-3 4 0 16,0 2 1-16,5-1-1 0,-1-2 0 15,4-5 2-15,0-5-2 0,0-4 0 16,7-5-2-16,1-3 4 0,2-4-2 0,1-4-3 16,1-5 4-16,-3-3 1 0,3-3-2 15,-3-1-2-15,1 0 4 16,3-5-1-16,-2-4 0 0,3-2-1 15,-1-1 0-15,2-2 2 0,1-1-2 0,-1 1-1 16,-2 0 2-16,3-1 0 0,-9 4 0 16,3 1-3-16,-3 2 3 0,-7 4 1 15,4 0-2-15,-2 2 1 0,-2 0 2 16,0-1-2-16,0 2 0 0,0 0-1 15,0-1 1-15,0 0 0 0,0 1-1 0,0-2-1 16,0 3 2-16,0-1 1 0,0 1-2 16,0-2 1-16,0 1-1 0,0 1 2 15,0 0 0-15,0 0-2 16,0 0 2-16,0 0-1 0,-2 0 0 0,0 0-1 15,0 0 1-15,2 0 0 0,-3 0-2 16,-1 4 0-16,2 8 1 0,0 2 1 16,-4 3-2-16,6 1 0 0,-2 0 2 15,2-2-1-15,0-1 0 0,2 0 0 16,6-5-1-16,5-2 1 0,2-4-1 0,3-4 0 15,1 0 3-15,2-6-1 0,0-4-1 16,2-3-1-16,-2-1 0 0,-4 1 1 16,-6-1-2-16,-1 5 0 0,-3 1 2 15,-5 1 1-15,4 4-2 0,-2 1 1 16,-4 1 0-16,0 1 1 0,0 0-1 15,0 0-3-15,4 0-1 0,3 0 2 16,5 0 4-16,3 0-2 0,10 0-2 16,0-3 3-16,7-6-1 0,4 0-1 15,1-2 2-15,-1-1 0 0,-4-2-2 0,-3 0 1 16,-8 0 1-16,-4-2 0 0,-7 2-2 15,-7-1 2-15,-3 1 3 0,-3 3-1 16,-11 0-1-16,-1 4-1 0,-4 3 2 16,-4 2 2-16,-4 2-1 0,2 4 3 15,1 10 2-15,3 4 1 0,3 4-1 16,3 1-1-16,4 1-1 0,9-1-1 15,2 0-4-15,6 0-2 0,15 0 2 16,9-2 0-16,12-3-1 0,11-3-1 16,9-4 2-16,4-5-2 0,1-4-6 15,0-2-14-15,-4 0-21 0,-6-1-45 0,-7-10-92 16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3:47.5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2 556 23 0,'0'-5'125'0,"0"-1"-56"0,4-1-12 16,-2 0-5-16,3-6-3 0,-3 2-5 16,6-1-1-16,-2-2-13 0,1 3 6 15,-1 0-7-15,0 1-6 0,-2 1 0 16,-2 1 1-16,-1 3-3 0,1 1-7 15,2 2 0-15,-4 2 1 0,0 0-5 16,0 0-2-16,0 0-4 0,0 0 0 16,0 14-3-16,0 7 1 0,-4 8-1 0,1 4 2 15,-3 2-4-15,2 3 1 0,-2-2 1 16,1 1 1-16,1 0-1 0,-2-1-2 15,0-2 1-15,1-4 3 0,-1-7-3 16,2-4 0-16,2-9 0 0,2-5 1 16,0-4-2-16,0-1 1 0,0-3 1 15,0-15 4-15,8-7-4 0,3-12 1 16,4-5-2-16,5-8 2 0,1-3 1 15,-1-6-2-15,3-4 0 0,2-6 1 16,0-6-1-16,6-3 0 0,5 6 0 16,-2 7-2-16,4 14 3 0,-3 11 0 0,-5 12-1 15,-1 10 0-15,-4 10-1 0,-1 6 0 16,-3 2 0-16,-3 9 1 0,-7 8 0 15,-3 10-1-15,-5 3 2 0,-3 5 0 16,0 1-2-16,-9 6 0 0,-6 1 1 16,-4 2 1-16,-6 2-1 0,-4 0 1 15,2-4-1-15,-3-1 0 0,3-5-1 16,4-3 0-16,0-6 0 0,6-7 0 15,4-8-6-15,9-6-2 0,0-5-2 16,4-2-4-16,0 0 2 0,0 0 3 0,0 0-2 16,0-8 3-16,8 0 0 0,1-3 3 15,5 2 2-15,-1 2 3 0,4 6-2 16,0 1 2-16,6 0 1 0,0 6-2 15,4 5 5-15,-2 2 5 0,1 4 1 16,-3 1-2-16,-2 0-2 0,-3 2-3 0,-3-3 1 16,0 0-3-16,0-4 0 15,-3-1-3-15,1-4 2 0,1-3 0 16,-3-1-11-16,2-4-8 0,1 0-5 15,-3 0-22-15,2-8-26 0,-1-6-37 0,-1-4-194 16</inkml:trace>
  <inkml:trace contextRef="#ctx0" brushRef="#br0" timeOffset="656">1160 220 0 0,'2'-2'111'16,"-2"-2"33"-16,0 1-82 0,0 0 3 15,0 1-5-15,0 1-19 0,0 1-12 16,-4-2-4-16,0 1-1 0,1-1-5 0,-5 2-3 15,0 0-1-15,1 0-5 0,-1 0 1 16,-1 0 0-16,-3 0-3 0,1 2 2 16,-3 2-4-16,3 2 2 15,-4 1 3-15,-1 2-3 0,-1 1-3 16,0 1 2-16,2 3-1 0,-2-1-1 0,1 3-2 15,3 0 1-15,2 0-2 0,-3 4 1 16,5-1 0-16,-1 2 0 0,1 3 1 16,1 2-3-16,4-1 2 0,0-1 0 15,2 0 0-15,0 0-3 0,2 1 2 16,0-1 1-16,2 1 0 0,8-4-1 0,1-4 0 15,1 0-2-15,1-3 3 0,4-2-2 16,-1-1 1-16,3 0 1 0,2-2-1 16,0-2-2-16,-2-2 0 15,4 0 1-15,0-2 1 0,-2 0-3 0,1-3 1 16,-1 0 1-16,-5 0-1 0,-1 0-2 15,-2-4-3-15,-5-2 2 0,-2-1 0 16,-4-2-2-16,-2 0 0 0,0-2 3 16,0-1 0-16,-8-2 0 0,-2-2-2 15,1-2 1-15,-1 0-3 0,-1 1-1 0,-1 3 3 16,5 5 4-16,-1 0 0 0,2 5 2 15,3 1-2-15,3 3 0 0,0 0 3 16,0 0-4-16,0 9 3 0,9-1 1 16,1 3 0-16,3-4-2 0,0 2-1 15,3-1 0-15,-1 0 1 0,4 0-1 16,-2 1-1-16,2-3 2 0,0 1 1 15,4-1-4-15,-2-2-4 0,4-2-1 16,0-2-15-16,2 0-10 0,-5 0-17 16,3 0-19-16,0-2-20 0,-4-8-51 0,-4-5-134 15</inkml:trace>
  <inkml:trace contextRef="#ctx0" brushRef="#br0" timeOffset="1232">1601 498 20 0,'4'-3'9'0,"-2"1"229"0,-2 2-146 16,0 0-27-16,0 0-11 0,0 5-19 15,0 5-11-15,0 4-5 0,0 2-6 16,-4 4-7-16,4 0 4 0,-4 0 5 15,2 0 4-15,2 0-13 0,0-1 1 16,0-2 9-16,0-2-6 0,0-6-7 0,0 0-1 16,0-4 7-16,0-3-7 0,0-2 3 15,0 0 4-15,0-1 1 0,0-11-4 16,-2-2-1-16,2-4 0 0,0-4 0 15,0-4-3-15,0-3 0 0,0-4-2 16,4-7-1-16,4-4 2 0,-1-7-2 0,7-3 3 16,1-1-3-16,2 3-4 15,6 5-2-15,2 9 4 0,5 6 3 16,1 10 0-16,1 6-1 0,-1 7 1 15,-2 5 0-15,-3 4 0 0,-5 0-1 16,-4 9 1-16,-5 5 0 0,-5 3 1 0,-3 3-2 16,-4 4 1-16,0 2 1 0,-9 1 1 15,-8 4-2-15,-3-1 1 0,-1 2 0 16,-1-1 1-16,3-4 2 0,-1-4-1 15,9-5 1-15,3-3-1 0,5-5-1 16,3-3-2-16,0-1 0 0,1-3 0 0,13 0 0 16,3-1 0-16,4-2 0 15,4 0 0-15,3 1 0 0,5 1 0 16,-1 0 1-16,5 1-2 0,-3 0-4 15,-2 1 5-15,-1 2-2 0,-4 0-2 0,-5 2-2 16,-6-2 3-16,-3 4-1 0,-7 0-3 16,-4-3 4-16,-2 4 3 0,-4-1 2 15,-8 1-1-15,-5 0 0 0,-4-1-1 16,2 1 7-16,-2-1-1 0,-4-1-2 15,2 2 1-15,-5-2-2 0,-1 0 1 0,1 1-3 16,-3-2 1-16,4-2 1 0,4 1-3 16,1-3-1-16,4 3 0 15,5-2-4-15,2-1-7 0,5 2-8 16,-2-2-22-16,3-1-35 0,-3 0-50 0,-4-2-285 15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5:04.2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20 454 9 0,'0'-3'101'0,"0"-1"-13"0,0-1-46 16,0 0 7-16,0 0 0 0,0 2-7 16,0-1-9-16,0-3-4 0,0 3-3 15,0-1 1-15,0 3 3 0,2-1-6 16,-2 0-2-16,0 2 1 0,0 0-6 0,0-1 0 15,0 2 0-15,0 0-4 0,0 0-1 16,0 0-6-16,0 0-3 0,0 11-3 16,-2 7 3-16,-2 6-3 0,4 2 0 15,0 6 1-15,-2 1 2 0,2 1-3 16,0-1-1-16,0 0 2 0,0-2-1 0,0-2 1 15,0-3-2-15,0-6 3 0,0-2-1 16,0-4-1-16,0-4-1 16,0-1 3-16,-2-6 1 0,-1-3-3 15,3 0 4-15,-4-5 1 0,2-9-3 0,0-5-1 16,2-7 0-16,0-4 4 0,0-4-1 15,0-4-1-15,4-5 0 0,0-4-2 16,1-7 3-16,-3 0-3 0,8 2-2 16,-3 2 2-16,3 9 1 0,5 4-2 15,2 8 0-15,2 4 3 0,-1 7 0 0,3 3-3 16,-4 8 0-16,0 5 0 15,-4 2 0-15,-1 0 1 0,-3 9-1 0,-3 2 0 16,0 6-1-16,-4 1 1 16,-2 4 1-16,0 4-1 0,-2 2 3 0,-8 2-3 15,-3 1-1-15,-2 1 2 0,-1 0 1 16,-3-2 0-16,4-5-3 0,2-1 2 15,-1-4-1-15,7-4 1 0,1-2-2 16,4-5 1-16,2-2 0 0,0-1 0 16,2-3-2-16,9-1 2 0,3 0 1 0,5-2-3 15,2 0 0-15,4 0 0 0,-1 0 1 16,1 2 1-16,-4 1-4 0,2 1 2 15,-4 3-1-15,-2 3-3 0,-1 0 1 16,-9 3 0-16,3 0 2 0,-4 0-1 16,-5 0 1-16,-1-1 4 0,0-1 0 15,0 2-1-15,-5-1 0 0,-5 2 2 16,1 1-1-16,-7-3-1 0,1 0 0 15,2-4 2-15,-3-1 1 0,1-1-2 16,2-2 0-16,5-2 1 0,-3-2 0 16,3 0-2-16,0 0 0 0,3 0 1 0,1 0-1 15,0-2-1-15,2-1-3 0,2-1-4 16,0 0-12-16,0-2-17 0,10 3-22 15,-3 0-26-15,3-3-86 16</inkml:trace>
  <inkml:trace contextRef="#ctx0" brushRef="#br0" timeOffset="1461">732 526 6 0,'0'0'2'0,"0"0"11"16,0 0 52-16,0 0 19 0,0 0-56 15,0 0 12-15,0 0 9 0,0 0-4 16,0 0-6-16,0 0-5 0,0 0 6 15,0 0-3-15,0-5-8 0,0-1 1 16,0 0-2-16,0 1-2 0,0-2-3 0,0 1-4 16,-4-1-3-16,-4-1-3 0,-3 4-3 15,-2 2 1-15,-7 2-4 0,-1 0-2 16,-5 9-3-16,-7 6 4 15,-1 7-3-15,-2 3 3 0,3 6 0 0,8-1 6 16,3 2-4-16,6-2-5 0,9-2-1 16,7-3 0-16,0-4-3 0,11-2-1 15,8-7 2-15,6-4 1 0,4-6-4 16,1-2-1-16,3 0 0 0,-3-13 4 15,-1-1-4-15,-6-4 1 0,-2 2 3 0,-6-2 1 16,-4-1-1-16,-1 1-1 0,-2 0 3 16,-7 1 0-16,3 1-2 0,-4 5 0 15,0 0 2-15,0 3-1 0,0 5-1 16,0-1 0-16,0 4 2 15,0 0-1-15,0 0-4 0,0 6 1 0,0 8 1 16,2 3 2-16,2 4-2 0,0 3-1 16,3 1 2-16,-1 1 0 0,2 2-1 15,-1 0-1-15,3 0 1 0,-2 2-2 16,1-1 2-16,-3 0-7 0,0 1 7 15,-1-2 2-15,-1 0-2 0,-4-5-1 0,0-3 3 16,0-2 0-16,-6-5-1 0,-1-2 0 16,-5-2 2-16,1-2 2 0,-1 0 0 15,-3-4 5-15,0-1 0 0,0-2-2 16,-3 0-4-16,5 0 0 0,-2-6-1 15,0-1 0-15,1-1-2 0,1-1 1 16,-1-1-1-16,1-2 0 0,4 0-4 16,3-2-3-16,2-1-8 0,4 0-12 15,0 0-14-15,0 3-4 0,13-1-30 16,-1-1-51-16,-1 0-156 0</inkml:trace>
  <inkml:trace contextRef="#ctx0" brushRef="#br0" timeOffset="1906">1134 447 2 0,'2'-4'8'0,"0"1"165"0,-2 0-69 15,0-2-42-15,0 4 8 0,-6-1-15 16,-1 0-1-16,-3 2-12 0,-1 0-9 15,-4 3-5-15,-1 9 2 0,-7 5-4 16,2 6-3-16,2 1-1 0,0 5-2 16,6 0-4-16,3 0-6 0,1 1-1 15,3-5 1-15,4 1-6 0,2-2-3 0,0-7-1 16,4 0 2-16,9-2-2 15,1-4-3-15,5-3-11 0,0-7-1 16,6-1-13-16,0 0-12 0,-1 0-17 16,1-3-20-16,-2-9-55 0,-2-3-106 0</inkml:trace>
  <inkml:trace contextRef="#ctx0" brushRef="#br0" timeOffset="2230">1386 572 29 0,'0'-6'-14'0,"0"2"288"0,0-3-206 16,-5 0-17-16,-1 3 14 15,-4-3-10-15,3 4-19 0,-5 0-11 16,1 1 0-16,-5 2-3 0,1 0-3 0,-2 2-2 16,2 6-3-16,-1 3-1 0,5 3-1 15,2 5-2-15,1 2-3 0,4 3-3 16,2-2-2-16,2 1-1 0,0-4 0 15,10-2-1-15,1-2-2 0,2-4 1 16,3-1 2-16,-1-5-3 0,0 0-2 0,1-5 2 16,-3 0 2-16,0-5-4 0,1-3 4 15,-3-6-2-15,-1 2 2 0,-5 1-2 16,1 0 1-16,-6 2-1 15,0-1 1-15,2 2-3 0,-2 1 0 0,0 5-5 16,2 0-1-16,0 2-7 0,-2 0-23 16,2 7-10-16,0 7-14 0,-2 1-36 15,0-2-73-15,0 3-68 0</inkml:trace>
  <inkml:trace contextRef="#ctx0" brushRef="#br0" timeOffset="2902">1493 834 99 0,'10'-5'78'0,"3"-10"-4"15,4-4-11-15,0-5 7 0,-1-3-12 16,3-6-20-16,-4 0-13 0,2-1-2 15,-4-5-6-15,1 0-10 0,-3-4 10 16,-1-5-9-16,-1-2-4 0,1-3-3 16,-1-1-1-16,-1 6 0 0,2 9 2 15,-5 8-3-15,-3 14 1 0,-2 7 2 16,0 8 3-16,0 2 4 0,0 0-2 0,0 5-3 15,0 10 8-15,-2 5-4 0,-7 5-2 16,-3 6 5-16,-1 2 2 0,0 4-8 16,-3 1 1-16,3 3-2 0,2-3 0 15,5 1-4-15,2-4 0 0,4-4 0 16,0-1 0-16,0-7 0 0,10 0-2 15,3-2-4-15,6-7-5 0,0 1 11 16,6-5-6-16,4-5-26 0,-1-3 28 16,-1-2 6-16,1 0-56 0,-1-3 40 15,-8-6 18-15,4 1-49 0,-6-1 36 16,-5-3 7-16,-1 2-5 0,-5 0 7 0,-4 0 0 15,0 2 4-15,-2-3 6 0,0 2 3 16,-2-1 7-16,-6 0 2 0,-3 3-9 16,3 0 1-16,-3 1 1 0,1 4 3 15,1-1-3-15,-1 2-3 0,2 1 0 16,1 0 0-16,-1 0 1 0,2 2-4 15,1 7-3-15,-1 2 2 0,-2 3-4 16,5 3-1-16,-1-1-2 0,4 2-1 16,0-1 0-16,2 2 0 0,5-4-1 15,1 0 2-15,1-1-1 0,3-3-1 0,-3-1 0 16,3-2 0-16,-1-5 1 0,1 1-3 15,3-4 3-15,4 0 0 0,0 0-1 16,-2-13 1-16,1 0-4 0,-7 0 6 16,0-3-1-16,-3 0-2 0,-2 0 1 15,-2-1 2-15,-4-1-2 0,0-1 0 0,0 1 0 16,-8-2 3-16,0-1-1 15,-1-2-3-15,-1 1 1 0,1 1 1 16,1 6 0-16,0 5-2 0,1 2 0 16,1 6 2-16,4 2-1 0,-5 0-3 0,5 5 2 15,-2 4 0-15,4 1-3 0,0-1-3 16,0 1-7-16,0 0-1 0,0-1-8 15,6-1-4-15,-3 2-18 0,5-2-19 16,-4-2-33-16,0 0-174 0</inkml:trace>
  <inkml:trace contextRef="#ctx0" brushRef="#br0" timeOffset="3525">2199 583 48 0,'2'-4'19'15,"4"-2"218"-15,-4 2-168 0,-2 2-21 0,2 1 8 16,-2-1-10-16,3 2-11 0,-3 0-14 16,2 0-3-16,-2 11-3 0,0 3 0 15,2 3-2-15,0 1-2 0,-2 2 0 16,0-1 1-16,2-2 0 0,-2-2-3 15,0-2-2-15,0-3 2 0,0-4-3 0,0-3-1 16,2-2-3-16,-2-1 0 0,0 0 2 16,0-3 1-16,0-8-1 0,4-4-3 15,1-3 0-15,3-2-2 16,2-4 1-16,-1 2 0 0,1-3 1 0,1 1-3 15,-1 2 1-15,1 2 2 0,-1 3-1 16,-1 6-1-16,-1 4 1 0,1 4 1 16,5 1-1-16,-1 1-1 0,4 1 1 15,0 0 2-15,4 0-1 0,-1 0-2 16,2 0 1-16,3 3 1 0,2 0-2 0,2 2-25 15,3-1 11-15,6 0-33 0,0-2 26 16,0-2-165-16,-5 0-42 0</inkml:trace>
  <inkml:trace contextRef="#ctx0" brushRef="#br0" timeOffset="5139">3182 340 101 0,'-4'0'200'0,"2"0"-94"0,-4 0-44 0,4 0 6 16,1 0-3-16,-3 0-16 0,4 0-9 15,0 0-15-15,4 0-12 0,7 0 8 16,2 0 0-16,4 3-6 0,1-1-6 16,1 3-4-16,2-4 1 0,-2 1-6 15,0-2 1-15,0 0-1 0,2 2 1 16,-4 0-7-16,-2 1-4 0,-3 0-7 0,-5 2-7 15,-1 1-3-15,-2 2-12 16,-2-1-23-16,-2 1-28 0,0-1-62 16,-4 1-179-16</inkml:trace>
  <inkml:trace contextRef="#ctx0" brushRef="#br0" timeOffset="5313">3178 618 389 0,'0'3'139'0,"0"0"-118"16,2-2 19-16,11-1 11 0,10 0-13 15,4 0-12-15,11-7-15 16,2 0-7-16,-4-3-2 0,2-2-2 16,-1 2-17-16,-1-1-13 0,2 3-27 0,2-4-47 15,-4 3-163-15</inkml:trace>
  <inkml:trace contextRef="#ctx0" brushRef="#br0" timeOffset="6974">3935 129 19 0,'2'0'10'0,"0"-2"-3"15,-2-1 147-15,0 1-76 16,0-1-26-16,0 2-2 0,0 1 0 0,2-2-3 15,2 1-14-15,-2 1-7 0,0 0 1 16,2 0 2-16,-1 4-3 0,-1 11-5 16,0 5-2-16,-2 4-7 0,0 7 0 15,0 5-5-15,-4 2 3 0,-3 4 7 16,1-3-12-16,0 2-3 0,1-3 1 0,-3-2-1 15,0-2-1-15,5-6-1 0,1-6-1 16,2-5-3-16,0-2-3 0,0-2 0 16,2-3 4-16,1-4-14 0,3-5-11 15,2-1 1-15,-1-1-11 0,3-8-15 16,-4-4-32-16,-1-4-111 0</inkml:trace>
  <inkml:trace contextRef="#ctx0" brushRef="#br0" timeOffset="7214">4166 0 330 0,'0'0'85'0,"0"2"-53"16,-2 11-5-16,1 6 31 0,-7 4-12 15,0 9-15-15,3 5-12 0,-7 7 2 16,1 4 1-16,-5 0-9 0,1-1-2 0,2 0-3 15,1-3-1-15,5-5-5 16,3-6-2-16,2-1 0 0,2-9 1 16,0-3-2-16,0-5-3 0,4-8-10 15,2-1-8-15,-3-6-9 0,1 0-9 0,4 0-10 16,-4-10-14-16,-1-3-62 0,-3-2-135 15</inkml:trace>
  <inkml:trace contextRef="#ctx0" brushRef="#br0" timeOffset="7514">3762 216 105 0,'4'-4'169'0,"1"1"-82"0,1-4-35 0,6 1 3 15,3-1-4-15,2-2-13 0,8 2-11 16,3-1-4-16,1 0-6 0,3 4-4 15,3-1-4-15,-1 4-5 16,-3-1 0-16,-3 1-2 0,-3 1-3 0,-6 0 0 16,-4 0-4-16,1 0-10 0,-7 3-15 15,-1 6-16-15,-4-2-17 0,-4 3-45 16,0-2-114-16</inkml:trace>
  <inkml:trace contextRef="#ctx0" brushRef="#br0" timeOffset="7713">3796 462 148 0,'12'1'256'16,"7"-1"-222"-16,7 0 7 0,5 0 19 15,5-1-18-15,8-8-13 0,6-3-11 16,7-3-7-16,-2-2-6 0,-3 0-3 15,-4 3-1-15,-8 1-13 0,-6 1-20 16,-2 5-13-16,-5 1-17 0,-10 0-87 0,-5 4-198 16</inkml:trace>
  <inkml:trace contextRef="#ctx0" brushRef="#br0" timeOffset="8891">4170 127 77 0,'-4'2'2'0,"2"-1"9"16,2 0 106-16,-1-1-42 0,1 0-44 16,0 0-11-16,0 0 2 0,1 0 4 15,9 0-2-15,1 0-8 16,1-1-5-16,1-4-2 0,4-1 0 0,1 1-4 15,1-3-1-15,-2 4-1 0,0 1-3 16,-2 0 0-16,1 3-3 0,-1 0-16 16,-2 0-46-16,-1 0-83 0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5:20.3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151 217 62 0,'0'-4'24'0,"0"0"-24"0,2 1 25 16,0-2 66-16,0-1-52 0,-2 0-13 16,2 1-9-16,-2 0 18 0,0-1-6 15,0 2-3-15,1 1-1 0,-1 0 0 16,0-1-6-16,2 1 2 0,-2 1-4 15,0 0 2-15,0 2-3 0,0 0-1 16,0 0-1-16,0 0-7 0,0 0-1 16,0 0 1-16,0 0-1 0,-7 7-7 15,-5 10 1-15,-1 5 3 0,-2 6 0 16,-1 4 8-16,-1 6-10 0,-2 4 9 15,0 2 0-15,4 3 3 0,1 4-1 0,5 0-6 16,3 2 1-16,6-1-5 0,0-3 0 16,10-1 0-16,11-5 1 0,9-4-3 15,5-8 0-15,7-3 0 0,5-8-1 16,7-5-4-16,-3-6-17 0,3-7-15 15,-7-2-24-15,-1-4-42 0,-10-13-131 0</inkml:trace>
  <inkml:trace contextRef="#ctx0" brushRef="#br0" timeOffset="343">456 88 30 0,'-11'-11'214'0,"3"2"-139"15,2 4-34-15,6 1 11 0,0 4-2 0,6 0-42 16,6 2 7-16,5 12 8 0,4 7-8 15,4 8-6-15,1 11-1 0,5 8-2 16,1 7 7-16,-3 4-14 0,0 3 2 16,-7 3-1-16,-1 1 0 0,-7-2 0 15,-5-2 2-15,-5-4-2 0,-4-4 1 0,-6-4 1 16,-5-3-1-16,-6-7-2 0,1-4 0 15,-1-5-1-15,-2-6 0 0,2-2-9 16,0-4-4-16,-2-5 1 16,2-3-10-16,1-5-13 0,1-3-51 0,0-3-127 15</inkml:trace>
  <inkml:trace contextRef="#ctx0" brushRef="#br0" timeOffset="1003">1246 141 23 0,'6'-5'40'0,"-4"0"-14"0,2-2-16 15,-1 0 135-15,-1-1-96 0,0 0-11 0,0 0 13 16,-2 3-6-16,0 2-8 0,0 0-12 16,-4 3-5-16,-5 0 1 0,-3 0-5 15,-3 15-4-15,-4 9-5 0,0 11 14 16,-2 7-3-16,0 6-6 0,0 2 8 15,2 4-7-15,2 4-6 0,5 0-2 0,3 3-3 16,5-5 1-16,4-3-1 16,2-4-3-16,13-7 1 0,6-7 0 15,6-7-7-15,5-7-4 0,5-6-14 16,4-7-1-16,3-6-19 0,-4-2-11 0,-1 0-40 15,-5-13-120-15</inkml:trace>
  <inkml:trace contextRef="#ctx0" brushRef="#br0" timeOffset="1321">1613 76 107 0,'0'0'154'0,"0"0"-108"0,0 7-32 16,0 8 38-16,5 7-10 0,5 5-16 15,1 11-4-15,5 2-8 0,-1 7 27 16,0 4-34-16,-2 0 0 0,1 2-2 0,-3 2 3 15,-7-2-3-15,-2 0 1 0,-2-1-4 16,-4-1-1-16,-5-6 1 16,-7-3 2-16,1-5 1 0,-4-3-4 15,-4-4 2-15,2-2-1 0,0-6-3 0,4-5-3 16,0-5-16-16,3-3-11 0,5-2-17 15,-1-5-43-15,1-2-145 0</inkml:trace>
  <inkml:trace contextRef="#ctx0" brushRef="#br0" timeOffset="2080">2326 218 85 0,'0'-4'2'15,"0"-1"0"-15,0-2 158 0,-2 0-111 0,-3-1 1 16,-5 1-10-16,-1 1 1 0,-3 3-5 16,-1 3-10-16,-4 0 2 0,-2 6-1 15,-6 12-1-15,-3 7-8 0,-1 8 24 16,4 6-25-16,8 4-3 0,4 6-2 15,6 3-5-15,3 3-3 0,6 4-1 16,0-1-2-16,6 0-1 0,13-4 1 16,11-6-2-16,6-6-10 0,8-9-7 15,4-7-8-15,5-5-13 0,3-6-18 16,-1-6-22-16,0-9-86 0</inkml:trace>
  <inkml:trace contextRef="#ctx0" brushRef="#br0" timeOffset="2407">2698 14 204 0,'-4'-6'136'0,"3"2"-127"16,1 4 18-16,1 0 5 0,13 5 5 15,3 11 4-15,10 7-14 0,7 14-8 0,6 12-5 16,0 8-1-16,0 7-4 15,-3 3 3-15,-11 2-14 0,-9 2 5 0,-9 4 0 16,-8 1-3-16,-4-1 0 16,-15 0 1-16,-4-4 2 0,-9-1-3 0,-1-5-1 15,-5-5 0-15,0-5-1 0,2-1-11 16,0 0-15-16,-6-2-20 0,1-7 33 15,5-1-174-15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6:01.2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0 723 226 0,'0'0'264'0,"0"0"-210"0,0-1-6 15,0-4 14-15,0 1-13 0,0 1-13 16,0-1-20-16,0-1-9 0,7 0 0 0,3-1-4 16,-1 5-2-16,3-1 0 0,1 2 1 15,-1-1-4-15,-3 1 2 16,-1 0 2-16,-4 0-4 0,-1 0 2 15,-1 0 0-15,-2 0 0 0,0 0 2 0,0 0 0 16,0 0 1-16,0 0 0 0,0 0 2 16,0 0 3-16,0 0 1 0,-2 0 2 15,-5 0-3-15,-1 0 1 0,-1 0-4 16,1 0-1-16,0-1-2 0,3-1 0 15,-3 0-2-15,6-2 0 0,-2 3-3 0,2-3-10 16,2 0-11-16,0 0-21 16,12-5-38-16,5-2-38 0,0-3-173 0</inkml:trace>
  <inkml:trace contextRef="#ctx0" brushRef="#br0" timeOffset="931">515 328 28 0,'-4'0'10'0,"4"0"192"16,0 0-167-16,0 0 2 0,0 0 33 15,0 0-25-15,0 0-17 0,0 0-2 16,0 1 3-16,8 5 9 0,-3 1-2 16,1 5-10-16,0 5-5 0,0 0-3 15,1 4-4-15,-1 2-6 0,0-3-5 0,-1 2 1 16,-3 0-1-16,0-4-2 0,-2 0 1 15,0-3-1-15,0-4 3 0,0-1-2 16,0-7 0-16,-2 1 3 0,2-3-2 16,-2-1 7-16,-1 0 3 0,-1-1 2 15,-2-9-8-15,2-4-4 0,-2-5 4 16,3-4 0-16,-3-5 3 0,6-2-4 15,-4-6 0-15,4-5-2 0,0-4 1 16,0-7-4-16,4 1 0 0,7-1 0 16,3 7 1-16,1 6-3 0,2 9 0 0,0 11 1 15,1 7-1-15,1 5-1 0,-2 7-2 16,4 0 2-16,0 1 2 0,2 9-2 15,-2 5 1-15,-4 5-1 0,-8 2 0 16,-1 4-1-16,-6 1 1 0,-2 2 1 16,-4-1-1-16,-7 1 0 0,-5-3 2 0,1 0 1 15,-2-1 0-15,-2-3-1 16,4-2 0-16,-3-3 2 0,3-3-2 15,4-5 0-15,1 0 1 0,3-4-3 16,1-2 4-16,2-2-2 0,2-1 1 0,2 0 0 16,0 0-2-16,0 0-1 0,8 0-5 15,3 0 4-15,6-1 3 0,2-1-3 16,2 1-9-16,0-1 1 0,2 2-2 15,2 0-3-15,0 3 4 0,-4 4 12 16,2 2-5-16,-10 2-8 0,-1 2 11 0,-1 1-3 16,-5-1 0-16,0-2 4 0,-5 0 1 15,-1 0 0-15,0 0 1 16,0 0-1-16,-1 0 3 0,-9 1 2 15,-3-3 1-15,-1 1 11 0,-1-1-3 16,0-1 1-16,-4 0 1 0,1 0-5 0,1-3 2 16,-2 0-3-16,2-2-3 0,4 0-3 15,-1-1 0-15,3 1-1 0,3-2-2 16,1 0-2-16,1 0 1 0,0 0-3 15,4 0-7-15,2 3-6 0,0 1-13 16,0 2-11-16,2-1-13 0,6 0-25 0,-1-5-39 16,5-1-219-16</inkml:trace>
  <inkml:trace contextRef="#ctx0" brushRef="#br0" timeOffset="1551">1095 300 97 0,'4'-3'249'0,"-2"-1"-170"0,-2 3-53 15,0 1 40-15,2 0-5 16,-2 0-26-16,0 1-21 0,0 10 3 0,0 5 13 15,0 6-9-15,0 1-7 0,0 2-2 16,-8 0 1-16,4-2-1 0,2-3-10 16,0-4-1-16,2-3 3 0,0-5-2 15,0-3-3-15,0-2 1 0,4-3 1 16,4 0 3-16,1-8-1 0,5-8 0 0,3-4 1 15,-2-2-3-15,4-3-1 0,0-1-1 16,2 0 0-16,0-2 1 0,0 5-1 16,-2 1-2-16,-3 6 1 0,1 1 2 15,-4 4 0-15,2 5-1 0,-5 2 0 16,-1 4 0-16,-3 0-1 0,0 3-2 15,-4 8 4-15,0 6 1 0,-2 6-1 16,0-1 0-16,0 2 1 0,-4-1 5 16,-2 0-3-16,4-3-2 0,2-4 2 15,0-3 6-15,0-7-11 0,2-4 2 0,8-2 1 16,1-1 2-16,6-11-3 0,1-6 0 15,1-2-1-15,3-2-1 0,1-2-6 16,0 0 1-16,-2 0 7 0,-2 2-2 16,-3 3-1-16,1 3 0 0,-2 3 2 15,-4 6 0-15,-1 2-1 0,-2 2 3 16,-5 3-1-16,-1 0-4 0,2 0 1 15,-2 9 2-15,0 3 3 0,0-1 2 16,0 2-3-16,-2 3 7 0,0 2-3 16,0 1-2-16,0 0 1 0,-4 1 9 15,0-2-8-15,-2 0-5 0,1 1 1 0,1 2-2 16,2-1 2-16,0-2-2 0,2-3-4 15,0-3-15-15,0-2 5 0,4-3-14 16,5-3-29-16,-1-3-14 0,7-1-43 16,1-7-218-16</inkml:trace>
  <inkml:trace contextRef="#ctx0" brushRef="#br0" timeOffset="2007">2038 126 448 0,'0'0'44'0,"0"0"-43"0,-2 0 45 16,-4 13 5-16,0 4-20 0,-3 5-15 15,1 5-6-15,0 3 4 0,-1 4-3 16,1 3-4-16,2-1-3 0,5 2-2 16,1-4 20-16,3-3-17 0,5-4-4 0,0-7 2 15,-3-3-2-15,-1-8 1 16,0-3-3-16,-2-5 3 0,-2-1 0 15,2 0 2-15,0-12 6 0,3-8-5 16,1-3-2-16,-2-5-2 0,4-5 0 0,-6 0-1 16,3-4 2-16,-1-2 0 0,4-5-2 15,-1-1 0-15,7-3-2 0,-1 4 4 16,2 4-4-16,3 8-3 0,1 10 1 15,0 10 0-15,2 2 0 0,0 9 0 16,0 1 1-16,2 2 2 0,-1 10 1 0,3 4-4 16,0 1 4-16,0 1 1 0,-2-1-2 15,-4-1 1-15,-6 3 0 16,-3-4-1-16,-6 1 1 0,-4-1 1 15,0-3 2-15,-6 0 1 0,-8-4 5 0,-1-1 6 16,-2-1 4-16,-4 0-2 0,-4-2-4 16,-1-2-2-16,-3 2-2 0,-4-3-3 15,5 1-6-15,-3 1 1 0,5 3 1 16,1 0-2-16,0 4-2 0,10 3-10 15,-1 1-8-15,9 2-17 0,3 2-27 0,-2-2-41 16,-1-1-113-16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6:08.1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95 140 0,'0'-3'31'0,"0"0"11"0,0 2 5 15,0-4 2-15,0 0-15 16,0 0-5-16,0-3 5 0,0-1-6 0,0-2-2 16,0 2 5-16,0 0 15 0,0 3-24 15,0-1 1-15,0-1 3 0,0 3-4 16,0 1 0-16,0 2-4 0,0 2-4 15,0 0-3-15,0 0-8 0,0 6-3 16,0 12-3-16,2 10 4 0,2 10 2 16,-1 7-5-16,3 5 4 0,-4 4-4 0,2 3 3 15,0 1 1-15,-4-5-3 0,0-2 1 16,0-6 2-16,2-5-1 0,-2-6-2 15,2-8 1-15,-1-4 1 16,-1-10 0-16,2-5-2 0,-2-4 1 0,0-3 2 16,0 0 5-16,0-6 2 0,-2-10-10 15,-1-6 1-15,1-6 1 0,2-2-3 16,0-3 1-16,0-2 1 0,7 1 1 15,1 2-2-15,0 2 1 0,1 8 0 16,3 7-1-16,3 3-1 0,2 7-1 0,2 5 3 16,4 0-3-16,2 11 1 0,-2 8 0 15,2 3 1-15,-1 2-3 0,-1 4-2 16,0-3-2-16,-6 1 4 0,-1-1-1 15,-3-3-1-15,-4-1 4 0,-5-4 2 16,-4 1 1-16,0-3-2 0,-2-2 2 0,-9-1 2 16,-2-3-3-16,-3-2 2 15,-3-4 0-15,0 0 3 0,0-3-1 16,2 0 0-16,-2 0-2 0,2-7 0 15,1-2-2-15,1 1 0 0,6 0 1 0,-1 0-1 16,2 0-1-16,6 2-2 0,2 2-4 16,0 2-6-16,0 1-16 0,6 0-12 15,8 1-4-15,-1 0-20 0,4 0-35 16,-2-3-74-16,1 1-41 0</inkml:trace>
  <inkml:trace contextRef="#ctx0" brushRef="#br0" timeOffset="463">574 384 211 0,'0'-5'44'0,"0"2"-2"0,0 0 3 15,0-2-12-15,0 3-14 0,0-2 0 16,0 2 10-16,0 0-5 0,0 0-3 0,-2 0 5 15,-3 2-1-15,-3 0-5 16,-2 0-3-16,1 0-2 0,-6 4 0 16,-3 6-1-16,1 3 2 0,-2 3-2 15,2 4-5-15,2 1-3 0,3 0 2 0,3 3-5 16,5-5-1-16,4-2-2 0,2-2 0 15,7-6-1-15,5 0 1 0,3-5-1 16,0-4 2-16,4 0-1 0,2-1-2 16,-2-11 2-16,2-1-3 0,-2-3 1 15,0-1-1-15,-4 1 0 0,-2 0 3 16,-3 4-6-16,-7 2 5 0,1 0 0 0,-4 4 1 15,-2 2 2-15,0 1-1 16,0 3 1-16,0 0-1 0,0 0 0 16,0 0-1-16,-6 11-1 0,4 3 1 15,-3 1 0-15,3 3 1 0,0-1-2 0,2 2 2 16,0 1 0-16,0-4-2 0,0-1-1 15,0 0 3-15,2-4-1 0,5-1-1 16,3-4 1-16,-2-2-7 0,3-3-2 16,1-1 3-16,1 0-17 0,2-1 4 15,2-7-42-15,1-1-1 0,-5-3 10 0,2 0-169 16,-3-1 21-16</inkml:trace>
  <inkml:trace contextRef="#ctx0" brushRef="#br0" timeOffset="701">887 438 143 0,'0'-8'91'0,"0"1"-30"15,0 1 4-15,-6 0-17 0,-1 3-3 16,-1 3-11-16,-1 0-9 0,1 0 0 16,-2 6-3-16,3 7-7 0,-1 3 0 0,2 3-1 15,1 0-1-15,1 2-4 0,2 0-1 16,2-1-4-16,0 0-1 0,0-1-3 15,2-1 0-15,7-5 0 16,-1-3-2-16,0-3-8 0,5-1-3 0,-1-4-4 16,3-2 1-16,2 0-8 0,-2-9 4 15,1-4-47-15,1-1 10 0,-6-5-19 16,1 0-66-16,-7-3-43 0</inkml:trace>
  <inkml:trace contextRef="#ctx0" brushRef="#br0" timeOffset="992">1030 130 2 0,'2'3'217'0,"4"6"-169"0,-4 5 6 16,0 2 2-16,3 7-11 0,-3 2-15 16,-2 6-10-16,0 3 0 0,0 2 8 15,0 0-15-15,0-1-8 0,0-4 2 16,0-3-6-16,0-6-2 0,0-1 7 15,4-5-4-15,-2-3-2 0,-2-6 2 16,0 0-1-16,0-2-4 0,2-2-5 0,2-2-4 16,0-1 2-16,-1 0-2 0,1 0 5 15,4 0 2-15,-2 0 1 0,-1 0 2 16,3 0-2-16,3 0 0 0,-1 0 2 15,1 0 3-15,-3 0-13 0,3 0 2 16,-1 0-3-16,1 0 4 0,-1 0-63 16,1 0 39-16,-3 1 31 0,2-1-166 15,-3 0 43-15</inkml:trace>
  <inkml:trace contextRef="#ctx0" brushRef="#br0" timeOffset="1181">1072 405 148 0,'0'0'177'0,"0"0"-149"0,0 0 3 16,12 1 19-16,-1-1-18 0,6 0-12 16,-1 0-14-16,1 0 1 0,4 0-2 15,-2 0-2-15,4 0-4 0,-6 0 1 16,2 0-11-16,0 0-27 0,-2 0-12 0,-2 0-3 15,3 0-114-15</inkml:trace>
  <inkml:trace contextRef="#ctx0" brushRef="#br0" timeOffset="2212">1410 378 198 0,'-11'-2'111'0,"-1"2"-63"15,-1 0 9-15,1 0-24 16,1 0 1-16,-1 10-7 0,-1 1-15 16,5 6 0-16,-1 0-3 0,3 1-3 15,6 1-3-15,0-2-2 0,0 0-1 0,4-3-1 16,7-2 0-16,5-1-1 0,1-4 0 15,6-4-10-15,3-3 13 0,3 0-3 16,-2-6-7-16,-4-7 6 0,-2 0 1 16,-4 1 2-16,-8-2-2 0,-1 0 3 15,-8-1 1-15,0 2 2 0,0-1 3 0,0 2 9 16,0 4-3-16,-2 1-2 0,-2 1 2 15,0 4-6-15,3 2 1 16,1 0-3-16,0 0-8 0,0 11 0 16,0 5 4-16,0 5-2 0,5 3 2 0,1 3-1 15,2 7 0-15,3 1-3 0,1 2 0 16,-3 4 1-16,4-4 2 0,-5 3 0 15,0-2 0-15,-6-2 0 0,-2-1 4 16,0-5-4-16,0-3 1 0,-14-3 1 16,3-4 1-16,-4-5 2 0,1-2 3 15,1-6 6-15,-1-2 2 0,1-3-6 0,4-2-3 16,-3 0 0-16,3-1-2 0,3-7-5 15,0-2 0-15,4-2 2 16,2-2-3-16,0-4-6 0,6-3-7 16,5-5-7-16,3-5-7 0,3-2-12 0,2-1-12 15,2 3-10-15,0 2-12 0,-2 6-1 16,-2 1 20-16,-1 4 34 0,-5 0 21 15,2 0 5-15,3 1 17 0,-3-2 20 16,-2-2 13-16,-1 0-7 0,1 1-6 16,1-2-14-16,-5 5-2 0,1-1 1 0,0 3-10 15,-4 4-6-15,-1 0 1 0,-1 5-6 16,0 3 3-16,-2 2 0 0,2 1-3 15,-2 0-5-15,0 0-1 16,2 1-6-16,-2 8 7 0,4 3 0 0,-2 3-1 16,0 4 2-16,0 0-2 0,-1 3 0 15,-1-2-1-15,0 2 2 0,0-2 0 16,0 1 0-16,0-3-1 0,0-2 2 15,0-6 0-15,0-4-4 0,0-2 2 16,0-2 2-16,0-2 0 0,0 0-2 0,0 0 7 16,0-6-2-16,0-6-5 0,6-1-2 15,0-2-2-15,3 0-2 0,1-1-1 16,1 3-5-16,1 2 1 0,1 5-3 15,1-1-2-15,-1 3-2 0,4 3-3 16,4-2 3-16,0 2 15 0,6-1-21 16,0 2 21-16,3-3 6 0,1-1 0 15,-1 0-5-15,-5-1 7 0,0-2 3 16,-10 1 0-16,-2-1 11 0,-7-1-13 15,-4 1 20-15,-2 0-14 0,0-1-4 0,-8 1 0 16,-5 1 7-16,3 1-4 0,-3 3 4 16,-2 1-6-16,3 1 2 0,-3 0-2 15,2 0 3-15,3 5-1 0,-3 9-6 16,5 4-1-16,2 1-2 0,3 5-4 15,3-4 3-15,0 4 0 0,5-2-3 16,5-1 1-16,3-2 1 0,3-3 0 16,1-2-3-16,0-1 0 0,6-7-2 15,0-3 3-15,2-3 2 0,-5 0-8 16,0-6 8-16,-5-4 2 0,-4-3-2 0,-1-2-1 15,-6-2 4-15,-4-1 1 0,0-2 1 16,0 0-2-16,0 0 5 0,-8-2-5 16,0 0-2-16,-3-3-2 0,1 4 1 15,1 2 1-15,3 5-1 0,2 5-3 16,4 5-4-16,0 4-4 0,0 0-16 15,0 4-23-15,4 8 13 0,4 1-19 16,-1-2-58-16,-1-1-97 0</inkml:trace>
  <inkml:trace contextRef="#ctx0" brushRef="#br0" timeOffset="3392">2471 422 79 0,'0'-4'196'0,"0"-3"-130"0,0 4-44 16,0-1 35-16,-8 2-10 0,4 2-2 16,-1 0-12-16,-3 2-20 0,0 10 0 15,1 2 0-15,-1 5 3 0,2 3 3 16,3 1 0-16,-3 0-2 0,4 0-7 15,2-2-2-15,0-2-4 0,0-4 0 0,6-2-2 16,3-1-1-16,8-3 1 0,4-4-1 16,6-3 5-16,2-2-6 0,-1-5 4 15,3-6-4-15,1-5-2 0,-5-1 1 16,-6 0 0-16,-4 1-10 0,-5 5 9 15,-8 2 2-15,-1 0 1 0,-3 1 1 0,0 6-2 16,-3 0 0-16,-7 2 0 16,-1 0-1-16,-1 1-2 0,3 9 0 15,1 1 3-15,4 3-2 0,0 2 0 16,4 0-7-16,0-2 2 0,0 0 0 0,2 1-5 15,6-3 3-15,7-2 2 0,0-4 8 16,1-5-10-16,1 1 7 0,-2-2 4 16,6 0-1-16,-6-4-2 0,-3-5 2 15,-1 1 0-15,-5 0 0 0,0-4 0 16,-1 2 0-16,-1-2 2 0,0 0-3 0,-2 0 6 15,-2 1-3-15,2 2 2 0,-2 3 0 16,0 1 0-16,0 3-2 16,0 1 2-16,0 0-3 0,0 1-3 15,0 0 1-15,0 0-1 0,0 0-1 0,0 0-1 16,0 0 3-16,0 0 1 0,2 0-3 15,0 0 4-15,0 1-3 0,-1 0 2 16,-1-1-3-16,2 1 4 0,-2-1-2 16,0 0-2-16,0 0 3 0,0 0 0 15,2 0 1-15,0 0 3 0,-2 0-1 0,2 0 0 16,-2-3 1-16,0 0 0 0,0 0-2 15,0 0-3-15,2 0-1 0,-2 1 2 16,2 0-1-16,0-2-2 16,0 4 0-16,-2 0 2 0,2 0 0 15,1 0-2-15,-1 0 0 0,0 4 3 0,0 4-1 16,0-1-1-16,0 1 2 0,-2 1-1 15,2-3 0-15,2 0-1 0,0-2 1 16,-3 1 0-16,5-3-2 0,0 2-1 16,3-3-1-16,5 2 4 0,1-3 0 15,2 0-9-15,-3 0 7 0,-1-5 0 0,-2 2-2 16,1-2 2-16,-3-1 1 0,1-1 2 15,-2 0-1-15,1 0-1 0,3-3 1 16,3 3 1-16,4-5-1 16,4 2-3-16,0 0 0 0,0 2 4 0,-2 1-9 15,-2 3 5-15,-4-1-6 0,2 3 9 16,-5 2-4-16,-1 0-13 0,-3 0 18 15,-1 0-1-15,-7 0-9 0,0 0 5 16,0 0 4-16,0 0 1 0,0 0-2 16,0 0 1-16,0 0 6 0,0 0 0 0,0-2-5 15,2-2-1-15,0-3 1 0,-2 0-2 16,0 0 2-16,0-1 0 0,0-2 3 15,-2 4 0-15,-5 0 0 0,-1 2-1 16,-2 0 5-16,1 4 0 0,-3 0-2 16,1 0-1-16,-2 11-1 0,3 6-1 15,2 3-1-15,-1 3-2 0,5 0-1 16,0 2 2-16,4-2-1 0,0-2-1 15,0-3 1-15,8-5 0 0,1-2-1 16,-1-5 2-16,2-4 0 0,5-2-2 0,8-3 3 16,7-13 0-16,3-8 4 0,1-5-6 15,-3-2 2-15,-3-4-2 0,-3 0 0 16,-4 0 2-16,-6-2-1 0,-1 1 3 15,-5-5 0-15,1 0-2 0,-3-5-1 16,-3 1-3-16,2 0 4 0,-2 2-2 16,-2 8-1-16,1 13 1 0,-3 9 1 15,0 13 6-15,0 0 5 0,-5 20-3 16,-5 8 10-16,-1 11 2 0,-3 6-7 15,1 8 1-15,1 5 1 0,5 2-4 0,7 1-9 16,2 0-3-16,19-6 1 0,11-6 0 16,8-7-5-16,6-12-7 0,6-8-9 15,3-11-1-15,-2-8-28 0,-1-3 2 16,-12-14-119-16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6:49.5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208 203 88 0,'-2'-3'23'0,"-5"0"-7"16,1 0 6-16,-3 2 7 0,1 0-9 0,0 1-2 15,1 0 3-15,1 0-5 0,0 0 0 16,-1 0-1-16,1 0 4 0,0 0-2 16,0 0-3-16,1 0 9 0,-3 0-4 15,4 0-4-15,-1 0-3 0,-1-2 0 16,0 1-7-16,-2-1 1 0,3-1 0 15,-1 2 0-15,0 1 0 0,1-2 1 16,-1 1-1-16,0 0 1 0,-2 0-3 16,1 1 4-16,1 0 3 0,0 0-3 15,1 0 2-15,1 0-2 0,0 0-3 16,0 0 5-16,2 0-5 0,0 0 4 0,2 0-4 15,0 0-2-15,0 0-3 0,0 0 1 16,6 0 0-16,7 0 5 0,5 0-6 16,5 0 4-16,3 0-2 0,7 0-1 15,1 0-2-15,6 0 2 0,6 0-1 16,4 0 1-16,3 0-2 0,4 0 1 15,4 0 2-15,6-3-2 0,-2-1-1 16,0 1 1-16,-6-4 2 0,-2 2-3 16,-3-2 0-16,-1 0 3 0,-3 0-3 15,-3 1 1-15,1-1-2 0,0-1 0 0,1 1 0 16,-1-1-1-16,5-1 2 0,-1 0 1 15,0 1 1-15,-3 0-1 0,-3 1-1 16,-4 1 1-16,-6 0 0 0,-9 1 1 16,-6 1-2-16,-6 1 0 0,-7-1 2 15,-3 2-2-15,-3 2 0 0,0-2 2 0,-2 2 1 16,0 0-1-16,0 0-1 15,0-2 2-15,-7 0-2 0,-5-1 0 16,-1 2-2-16,-4 1 2 0,-4 0 0 16,-4 0-1-16,-6 0 2 0,-1 0-1 0,-4 1-1 15,-4 0 1-15,-4 2-7 0,-4-3-1 16,-2 1-3-16,-3 0-2 0,1-1 7 15,1 0 1-15,-4 1 4 0,-1 1-5 16,-1-1 0-16,0 2 1 0,-2 1 4 16,1-1 0-16,1 3 0 0,-4 0 1 0,6 2 0 15,-2 1-6-15,5-2 12 0,2 3-6 16,1-2 1-16,7-1 0 15,2-1-3-15,3 0 4 0,9-2 1 16,1 1-3-16,6-1-1 0,4-3 3 0,4-1-3 16,1 0 2-16,5 0 1 0,1 0-1 15,2 0 4-15,4 0-4 0,0 0 1 16,0 0 0-16,0 0 0 0,4 0-3 15,11-5 1-15,10-3 2 0,5 0 1 16,9 0-2-16,8-1-1 0,9 0 0 0,5 0 2 16,7 0 0-16,9 0-1 0,7 2 7 15,0 0-1-15,1 2-6 0,-1 0 2 16,-3 0 0-16,-3 0 1 15,-4 2-3-15,-3 1 0 0,-6-2-2 0,-6 1 2 16,-4 1-1-16,-1 1 0 0,-11 1 1 16,-2 0 1-16,-13 0 0 0,-7 0-2 15,-4 0 2-15,-9 0 1 0,0 1-3 16,-6 1-1-16,-2 3 2 0,0-1-1 15,0 1 1-15,-12 4 1 0,-5-1 0 16,-4 0-1-16,-2-2-1 0,-4-1 1 0,1 0 0 16,-5 2 0-16,-5-4-3 0,-6 0 1 15,-10 1 2-15,-7-1-1 0,-8-1-2 16,-7 0 0-16,-4 1 1 15,-1-1 2-15,-3 1-2 0,4 0 1 0,-2 1 1 16,-2 0-2-16,4-1 2 0,1 0-1 16,13 0 0-16,4-2 2 0,9 0-2 15,3 1 0-15,6-2 2 0,10 0 0 16,3 0 3-16,8 0-3 0,4 0-4 15,6 0 4-15,7 0-1 0,4 0 1 0,0 0-1 16,15 0-3-16,8-2 1 0,13-3 0 16,12 2 2-16,9-1 0 0,18 0-3 15,7-2 1-15,13 3 2 0,2 0-1 16,1 0-1-16,-3 0 1 0,-7 3 2 15,-4-2-2-15,-8 2-1 0,-5 0 1 16,-3-2 1-16,-5-1-1 0,-4 0-1 16,-5 1 2-16,-8-1-1 0,-12 0 1 15,-5 1-2-15,-12 1 1 0,-8 0 0 16,-3 0 1-16,-6-1 0 0,0 1 2 0,-15 1-1 15,-8-2-2-15,-10 2-2 0,-7 0 2 16,-2 0-1-16,-7 0 1 0,-5 0-2 16,-5 0 0-16,-8 2 0 0,-7-1 2 15,-6 2-1-15,-6 2 0 0,-6 0 2 16,-1 0 0-16,3 2-2 0,3-3 1 15,10 1 1-15,14 0 0 0,8 0-2 16,13 0 1-16,6 0 1 0,11 0-3 16,11 1 4-16,7-2-2 0,7 0 0 15,2 2-1-15,13-1 0 0,12 2 1 0,11-5 2 16,10-1-4-16,15 1 2 0,9-2 0 15,14 0 0-15,2 0 1 0,5 0-2 16,1 0 1-16,-5-2 1 0,-1 1 0 16,0 0-3-16,-6 1 3 0,0 0 0 15,-6 0-1-15,-3 0 0 0,-4-1-1 0,-12 1 2 16,-8 0-1-16,-5 0-1 15,-11-2 1-15,-10 2 1 0,-8 0-1 16,-7-2-1-16,-7 1 1 0,-1-2 3 16,-1-1 0-16,-15 1-3 0,-9-1-2 0,-9 1 2 15,-8-3 1-15,-6 0-2 0,-5 0 2 16,-8-1-1-16,-10 0-1 0,-7 2 1 15,-10 1-1-15,-3-1 2 0,-3 0-1 16,8 3 0-16,4 1 1 0,6 1 0 16,9 0 1-16,8 0-1 0,11 0 1 15,14 0-1-15,7 0 3 0,14 0-1 0,7 0-3 16,4 0 4-16,2 3-8 15,14 0 2-15,10 1 3 0,17 0 0 16,10-1-1-16,14 0-1 0,11 0 1 16,8-1 0-16,6 2-6 0,7 0 0 0,2 2 3 15,-1-1 2-15,-3 3-1 0,-5-2 1 16,-2 1 1-16,-8 0 1 0,-4-2-1 15,-7 0-1-15,-8-3 1 0,-6-2 1 16,-7 0-2-16,-2 0 3 0,-8-1-2 16,-10-6-1-16,-7-1 0 0,-7 0 1 0,-12-1 2 15,-2-3 1-15,-16 2-1 0,-14-4-3 16,-10 1 0-16,-12 0 0 15,-7 1-1-15,-6-1 0 0,-1 1 2 16,-11 2-3-16,-1 3 0 0,-14 1-2 0,-7 6 4 16,-6 0 2-16,-7 0-1 0,-5 2-1 15,7 9 4-15,7 2 1 0,7 4 3 16,8 1-7-16,12 2 1 0,11 2 0 15,17-4-1-15,16 0 0 0,19-1 0 16,11-1 0-16,6-1-3 0,20-2 4 0,13-2-3 16,14-3 3-16,12-2 0 0,10-4-4 15,12-2-5-15,5 0-2 0,6 0 3 16,7-1 2-16,2-3 0 15,-4-3 6-15,-4 3-2 0,-9 0 0 0,-10 0 2 16,-11 1 1-16,-12-4-2 0,-11 3 0 16,-10-1 5-16,-9 0-3 0,-13-2-2 15,-12 3 1-15,0-3 8 0,-14-1-3 16,-9 2-4-16,-11-4-4 0,-10 4 1 15,-11-2 4-15,-12 0-3 0,-9 2-2 0,-8 0 2 16,-8 0-1-16,-7 2 2 0,-12 3-2 16,-1 1 2-16,-5 0-2 0,3 4 1 15,1 7 1-15,8 3 6 0,16 1-1 16,14 1-3-16,14 1-1 0,19-2 0 15,13 1-1-15,14-5-1 0,15-2-2 16,10-1 1-16,22-2 2 0,16-4 0 16,17-2-1-16,11 0 1 0,18 0-1 15,5-7-2-15,8-2 1 0,7-4-2 16,3 3 2-16,3 0-1 0,0-1 2 15,-4 2 1-15,-5 0-1 0,-8-1-1 0,-15 1 0 16,-16 2 3-16,-18 1-30 0,-24-2-37 16,-18 0-180-16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8:22.5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49 23 0,'2'0'129'0,"-2"1"-96"0,0-1 8 16,0 1 25-16,0 0-14 0,0 0-18 0,0-1-16 16,0 1 0-16,0-1-1 15,0 0 0-15,0 0-3 0,0 0-6 16,0 0 5-16,0 0-1 0,0 0-1 15,0 0-4-15,0 0 0 0,0 0-1 0,1 0 0 16,-1 0-4-16,2 0 2 0,6 0 2 16,0 3 0-16,7 0 1 0,0 1-3 15,6-1 0-15,2 4 1 0,8-2-1 16,5-2-1-16,11 0 0 0,11-3-2 15,9 0-2-15,11 0 3 0,8 0-1 16,9 0-1-16,6 0 1 0,4 0-2 16,4 0 3-16,5 0-2 0,8 0-1 15,2 0 2-15,-1-3 1 0,-7-2-3 16,-9 0 0-16,-8 0 3 0,-4-2 0 15,-3-1-2-15,-10 1-2 0,-7-1 4 0,-9 2-1 16,-10 0-1-16,-14 1-1 0,-10 0 2 16,-13 0 3-16,-5 4-4 0,-13-1 0 15,1 2 3-15,-2 0 10 0,0 0-6 16,0 0-2-16,0 0 2 0,0 0-2 15,0-3-5-15,-5 2-10 0,-3-1-11 16,-5 2-15-16,1 0-18 0,-1 0-32 16,-8-1-85-16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8:23.5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4 158 111 0,'0'1'94'16,"-2"-1"-44"-16,2 1 5 0,0-1-2 15,-2 0-9-15,2 1-10 0,0 0-6 16,0-1 3-16,0 0-9 0,0 0-3 16,0 0-2-16,0 0 3 0,0 0 0 15,0 0 0-15,0 0-1 0,0 0 1 16,0 0-8-16,0 0-2 0,0-3-1 15,4-5-2-15,4 0-9 0,3-6-3 0,3 2 4 16,3 0 1-16,0-1-1 0,4 0 0 16,-2 4 2-16,-4 1-1 0,2 0-1 15,-3 2 0-15,-5 2 3 0,1-1-2 16,-4 3-2-16,-1 0 1 0,-3 2 1 15,0 0-1-15,0 0-3 0,0 0-1 16,0 0 6-16,2 6-2 0,1 3 0 16,1 2 1-16,0 0 2 0,0 2-3 15,1-2 2-15,3 2-2 0,-3-1 0 16,3-2 1-16,1-1 0 0,-1-1-5 0,1 0-2 15,1-4-5-15,-1 0-6 0,1-2-6 16,1-2-12-16,-1 0 1 0,3 0-5 16,-2 0-26-16,1-7-22 0,-1-1-78 15</inkml:trace>
  <inkml:trace contextRef="#ctx0" brushRef="#br0" timeOffset="433">82 351 235 0,'0'0'74'16,"0"2"-50"-16,0-2 31 0,0 0 17 15,0 0-17-15,0 0-21 0,0 0-6 16,2-3-17-16,8-4-2 0,3-2 1 16,6-4-5-16,6 2-1 0,4 0 2 15,-3 1 2-15,1 3 1 0,2 0-4 0,-4 2-2 16,-3 3-2-16,-6 2-2 0,1 0 1 15,-4 0 1-15,-3 0 0 16,3 1-3-16,-3 6-1 0,-3-1 2 16,3 1 2-16,-2 1-2 0,1-1-3 0,-1 0-1 15,1 0 0-15,1 1-5 0,1 0-8 16,1 1-7-16,1-1-6 0,4-2 7 15,4-2-61-15,0-4-115 0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8:39.3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142 323 167 0,'0'0'53'0,"0"1"-15"0,0-1-3 16,0 0 2-16,0 0-1 0,0 0-12 16,0 0-2-16,0 0 5 0,2 1 2 15,-2-1-5-15,0 0 0 0,0 0-1 16,0 0-1-16,0 0-6 0,0 1 1 0,0-1-4 15,0 0 1-15,0 0-7 0,0 0-2 16,0 0-1-16,0 5 0 16,0 2-5-16,0 3 6 0,0 3-1 15,0 6-6-15,-4 5 4 0,0 4-2 0,1 4-2 16,-1 1 3-16,2 2 0 0,-2 5-1 15,2 1-1-15,-4 1 2 0,1 0-1 16,-3-2 1-16,-2 0 1 0,3-5 0 16,-3-5-1-16,3-5-1 0,1-8 2 15,0-4 1-15,0-4-3 0,5-5 1 16,1-2 1-16,-2-1 2 0,2-1 2 15,-4 0 1-15,0 0 9 0,-2-7-15 0,-1-5-1 16,-3-1 2-16,4-1 3 16,3-5-5-16,-3-1 1 0,6-6 0 15,0-6 1-15,0-8-2 0,0-6-3 0,6-6 1 16,3-5-1-16,8 0-2 0,-1 0-4 15,3 8-3-15,2 9 8 0,-2 12 1 16,2 10-3-16,2 5 5 0,5 4-1 16,-1 3 0-16,2 1-4 0,-3 5 5 15,-1 0-1-15,-4 0 3 0,-6 6-5 0,-3 4-2 16,-7 3 3-16,-3 2-2 15,-2 3 2-15,0-1 3 0,-2 2 1 0,-7 2 0 16,-2-5-1-16,-1 1 1 16,-1-1 2-16,-1 0-2 0,3-2-2 0,-4 1 2 15,5-3-1-15,2-2 1 0,-1-2-4 16,5-1-7-16,-2-1-18 0,3-1-33 15,3-4-25-15,-4-1-90 0</inkml:trace>
  <inkml:trace contextRef="#ctx0" brushRef="#br0" timeOffset="282">522 256 67 0,'2'2'261'0,"-2"1"-213"0,0 0-25 16,2-2 20-16,-2 3-5 0,1 7-23 15,-1-1 16-15,0 7 8 0,0 2-10 16,0 0-20-16,-3 2 1 0,-3 1 0 15,0 0-9-15,2-2 0 0,1-4 1 16,-1 1-1-16,4-3-2 0,0-1-3 16,0-1-7-16,0 0-18 0,6-5-41 15,1-4-49-15,3-3-186 0</inkml:trace>
  <inkml:trace contextRef="#ctx0" brushRef="#br0" timeOffset="595">629 493 39 0,'0'0'-16'16,"0"0"210"-16,0 0-143 0,0 0 2 15,3-2 15-15,3-5-32 0,4-3-16 0,1 0-3 16,4 0 0-16,3-2-3 0,-1 0-7 16,2 0-4-16,0-2 0 0,0 4 0 15,2 0-3-15,-2 1-2 0,-2 3 3 16,-1 1 1-16,-3 0-3 0,0 2-2 15,-5-1 4-15,1 0-1 0,-5 1-5 16,0 3-4-16,-2-1 7 0,-2 0-5 16,2 0-7-16,-2-4-6 0,2 3-9 15,-2-2-27-15,0-1-38 0,0 2-67 16</inkml:trace>
  <inkml:trace contextRef="#ctx0" brushRef="#br0" timeOffset="885">741 290 10 0,'2'0'306'16,"-2"0"-248"-16,0 0-10 0,0 0 13 15,0 0-12-15,4 0-20 0,-2 3-25 16,5 2-8-16,-1 2 16 0,2 5 11 16,1 3-9-16,-1 2-6 0,0 2-3 15,-1 1 6-15,-1 1-4 0,0-2-3 16,-1 1-3-16,1-1 0 0,0-2 0 0,0-2-2 15,-1 1-3-15,3-2-16 16,-2-2-9-16,1-2-15 0,3-6-25 16,-1-3-44-16,1-1-145 0</inkml:trace>
  <inkml:trace contextRef="#ctx0" brushRef="#br0" timeOffset="1872">1056 493 157 0,'0'0'84'0,"0"0"-32"0,2 0-10 0,-2 0-8 16,0 0 0-16,0 0-11 0,0 0-8 15,2 0-4-15,4 0 2 0,-1 0 3 16,3-2-2-16,1-2-4 0,-1 1-3 15,0 0 3-15,1 0 5 0,-1-1-2 16,3-1-1-16,1-1 0 0,1-1 0 0,-3-3-1 16,-1 4 1-16,-1-5 2 0,-2 1-2 15,-3 1-1-15,3-1-4 16,-4-3 0-16,0 3 1 0,0-6-3 15,-2 0-3-15,0 0 3 0,0 0-3 0,0 0-2 16,-4 4 0-16,0 2 4 0,-3 4-3 16,1 2-3-16,-6 4 0 0,-1 0 0 15,-2 4-5-15,0 11 1 0,-5 4 2 16,5 5 3-16,0 4 0 0,2-1 0 15,5 3-3-15,0-3 2 0,4 0-3 0,3-3-4 16,1-4 0-16,0-2 4 0,5-4-1 16,7-3 6-16,1-3-2 0,6-3 4 15,2-4-2-15,4-1 1 16,4-1 0-16,1-9 3 0,1-4-3 0,3-2-1 15,-2-1 3-15,-1-3 1 0,0-1-2 16,-7-5 1-16,-1-1 1 0,-4-5 1 16,-2-6 0-16,1-5-5 0,-5-3 0 15,0-4 1-15,-1 0 1 0,-5 3-5 16,-1 4 3-16,-2 11 2 0,-2 11 2 0,-2 11-4 15,0 7 1-15,-2 3 9 0,-4 0-5 16,-5 5-8-16,-3 12-7 0,-7 9 8 16,2 10 2-16,0 6-1 0,2 2-3 15,0 4 6-15,2-3-2 0,5-1-2 16,3-3 1-16,3-6-3 0,4-5-1 15,2-4-6-15,9-6 7 0,6-4 3 16,2-5 0-16,4-5 0 0,4-5 2 16,-2-1 1-16,0 0-1 0,-3 0-2 15,-4-1 2-15,-7-3 1 0,-3 2-1 16,-4 1-1-16,-4 1-1 0,0 0 3 0,0 0-2 15,0 0-2-15,1 0-2 0,1 0 1 16,2 0-2-16,0 6 5 0,2 3-6 16,-1 3 2-16,-1 1-4 0,2 2 1 15,2 0 0-15,-5-1 6 0,1-1-4 16,-2-2 1-16,-2-4 2 0,0 4 2 15,0-1 2-15,0-2-1 0,-2 1 2 16,-5-2 0-16,-1 0 7 0,2 1 3 16,-5-2 1-16,-1 0 3 0,1-1-4 15,-4 1-3-15,1-2-1 0,3 0-3 0,-1-2-5 16,3 1-2-16,1-2-6 0,2-1-29 15,-1 0-55-15,3 0-170 0</inkml:trace>
  <inkml:trace contextRef="#ctx0" brushRef="#br0" timeOffset="2017">1825 730 487 0,'-11'0'20'0,"3"0"-15"0,2 0-1 16,2 0-8-16,-7 0-20 0,-2 0-136 15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28:35.4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88 925 9 0,'6'1'-7'15,"-4"-1"56"-15,1 0 87 0,-3 0-87 16,0 0-11-16,0 0-10 0,0 0 11 0,0 0-6 16,0 0-14-16,0 0-5 0,0 2-2 15,0-1-2-15,2-1 2 0,-2 0-2 16,0 0 2-16,0 0-1 0,0 0 3 15,0 0-2-15,0 0 7 0,0 0 3 16,0 0-2-16,0 0-11 0,0 1 5 16,0 1 1-16,0 1-5 0,0-2-3 0,0 1-1 15,0 2-1-15,0 0-1 0,0 1 0 16,0 1-2-16,0-2-2 15,0 2 1-15,0 1 1 0,0-1-1 16,0 4 1-16,0-1-1 0,0 1 1 0,0 3 0 16,0 0-2-16,0 3 0 0,0 0-1 15,0 0 3-15,0 3-2 0,0-1-1 16,0 4 2-16,0 3 0 0,6-2-2 15,-4 3 3-15,2-1 0 0,0 1-2 16,-2 2 1-16,3-1-1 0,-3 2 1 0,4-2 4 16,-6 3-5-16,4-2 3 0,0 0 1 15,-1 1-1-15,-1-2-2 0,0 1 1 16,-2 0-3-16,0 0 4 15,2-1-3-15,-2 1 1 0,0-4 2 0,0 2-2 16,0 0-1-16,0-2 0 0,0 0 1 16,0 1 0-16,0 0-3 0,0-1 2 15,0 0 1-15,0 2 0 0,0-1-2 16,0 2 0-16,0 1 3 0,0 1-1 15,0-1-3-15,0 1 2 0,0 3 2 0,0-1 0 16,0 1-3-16,0 2 0 0,0 1 3 16,0 1-1-16,0 0-2 0,0 2 1 15,0 1 1-15,0 0-2 0,0 2 1 16,0-2 0-16,0 4 0 0,0 1 1 15,0-2-2-15,0 1 1 0,-2-3 1 16,0-2 1-16,2 2-4 0,0 1 3 16,0-1 0-16,0-1 0 0,0 2-3 15,0-2 2-15,2 1 1 0,2 1 0 16,0-2-2-16,-2 2 1 0,2-1 2 0,-3 2-2 15,1 0 0-15,-2 0 0 0,0-1 3 16,0 1-3-16,2-3 0 0,0 2-2 16,0 0 4-16,0-1-2 0,0-1 0 15,0-1 0-15,0-2 0 0,2-1 0 16,-1-2 0-16,1 2 0 0,2-3 0 15,-2-2 0-15,1 2 0 0,1-4 0 16,-2 1 0-16,0 0 0 0,-2 0 0 16,3-3 0-16,-3 0 0 0,-2 3 1 15,2-4-2-15,0 0 2 0,0 1 0 16,0-1 0-16,0 0-2 0,-2 0 1 0,0 1 1 15,0 0 0-15,0 3-2 0,0-4 1 16,4-1 1-16,-4 1 0 0,3-2-1 16,-3 1 0-16,0 0 1 15,2-1-3-15,0 1 2 0,-2 0 0 0,2 0 2 16,0-1 1-16,-2-1-1 0,2 0-2 15,-2 0 4-15,4 0-3 0,-2 0-1 16,0-3 1-16,0-2 0 0,-1 2-1 16,1-3-1-16,-2 1 1 0,4-2 0 15,-4-3 1-15,0 1-2 0,0-2 2 0,0-1 1 16,0-2 0-16,0 0-2 0,0-1 1 15,0-1 1-15,0 1 0 0,0 0-1 16,0-1 1-16,0-1-3 0,0-1 2 16,0-1 0-16,0-1 1 0,0 1 0 15,0-1-1-15,0 0-1 0,0-1 0 0,0 2 2 16,0-1-1-16,0 1-3 15,0 0 3-15,0-1 1 0,0 0-1 16,0-1-2-16,0 1 2 0,0 0 0 16,0 2 0-16,0-1 1 0,0 5 2 0,-2 2-1 15,0 0-3-15,0 0 1 0,1-1 2 16,-3 0 2-16,4-3-6 0,0 1-1 15,0-4 2-15,0-3 1 0,0 0-4 16,0 0 2-16,0 0-5 0,0 0-4 16,0-8-9-16,0-4-9 0,5-6-17 0,1-4-38 15,-2-6-66-15,-4-5-251 0</inkml:trace>
  <inkml:trace contextRef="#ctx0" brushRef="#br0" timeOffset="2777">212 954 75 0,'0'2'37'16,"0"-2"-23"-16,0 0 8 0,0 0 17 0,0 0-2 16,0 0-7-16,2 0-3 0,0 0 1 15,-2 0-2-15,0 0 4 0,0 0-2 16,0 0-2-16,0 0-4 0,0 0 2 15,0 0-4-15,0 0-2 0,0 0-3 16,0 0 3-16,0 0-3 0,0 0-1 0,0 0-3 16,0 0 1-16,0 1-2 0,0-1-6 15,0 0 2-15,0 0-1 0,0 0-4 16,0 0-4-16,0 1 2 15,2-1 1-15,2 2-1 0,1-1 1 0,3 3 3 16,1-3 1-16,3-1-3 0,-1 0-2 16,5 0 4-16,1 0 1 0,-2 0-4 15,8 0-1-15,0 0 0 0,4-1 5 16,-1-4-4-16,1 1 0 0,-2-1 2 15,0 2-1-15,-2-1-1 0,5-1-1 0,1 2 1 16,1-3 1-16,3 2-1 0,-3 0-1 16,3-1 2-16,-3 2 0 0,3-2-2 15,-3 2 0-15,3 0 2 0,-1 0 0 16,-1-2-1-16,1 2-1 0,0 0 1 15,3-1 2-15,-1 0-3 0,-1 2 0 16,-1-2 2-16,0 1 1 0,-1 0-3 16,0-2 0-16,-1 2 2 0,-1 0 1 15,-3 0-2-15,-1 0-2 0,-4-1 3 16,0 2 0-16,-4-2-1 0,2 1-1 0,2 1 1 15,-3 0 1-15,1-4-1 0,0 4-1 16,4-1 1-16,1-1 1 0,1 1-1 16,0-1 0-16,4 0 0 0,-1-1 1 15,3-1-2-15,1 1 0 0,5 1 1 16,-5-1 2-16,4 1-2 0,-1-1-2 15,3 1 2-15,-2-1 1 0,0 3-2 16,-1-1 0-16,-1 3 1 0,-4-1 2 16,3 1-3-16,-4 0-1 0,-1 0 4 15,-1-2-1-15,-2 2-2 0,-2 0 0 16,-1 0 1-16,-4 0 2 0,-1-2-4 0,2 2 0 15,-2-1 3-15,0 1 0 0,0 0-2 16,1-1 0-16,3 0 2 0,0 0 0 16,1-1-2-16,1 0 0 15,2-1 3-15,2 0 0 0,-2 1-3 0,1 0 1 16,1-1 0-16,-2 0 2 0,0 0-3 15,0 1 0-15,1 0 3 0,-1 0-1 16,4 0-1-16,-3 1-1 0,3-1 2 16,2 0 2-16,1 2-2 0,-3-2-1 15,1 1 3-15,-3-2 2 0,-2 2-4 0,1 1 0 16,-1 0-1-16,2 0 3 0,-2-1-1 15,1 1-1-15,1 0 1 0,0 0-1 16,-4 0 0-16,2 0-1 0,-3 0 2 16,3 0-1-16,-4-1 1 0,2 1-2 15,-2 0 3-15,2 0-1 0,-2 0-1 0,0 0 0 16,2 0 3-16,-2 0-5 15,2 0 1-15,-2-1-1 0,0 1 3 16,-4 0 0-16,4 0-2 0,-4 0-1 16,0 0 3-16,0 0-1 0,3 0-1 0,-1 0-1 15,0 0 3-15,0 0-2 0,-2 0 0 16,0 0-1-16,2 0 2 0,-5 0-1 15,1 1 0-15,0-1 0 0,-2 2 0 16,1-1 1-16,-1-1-2 0,1 3 1 16,-3-3 1-16,2 0 0 0,3 0-2 0,-1 0 1 15,2 0 2-15,2 0 0 0,0 0-4 16,2 0 3-16,-2 0 0 15,-2 0 0-15,2 0-2 0,1 0 1 16,-3 0 1-16,-2 0-1 0,2 0-1 0,2 0 1 16,0 0 2-16,6 0-3 0,-2-1 1 15,4-1 0-15,3 2 1 0,3-1-2 16,5 1 2-16,0 0-2 0,-2 0 2 15,4 0-2-15,-3 0 1 0,-1 0-1 16,-2 0 3-16,-5 0-3 0,-1 0 2 16,-3 0-2-16,-2 0 2 0,0 0-2 0,-6 0 2 15,2 0-2-15,-1 1 1 0,-3-1 0 16,2 2 1-16,0-1-2 15,-2-1 2-15,3 3-1 0,-3-3-1 16,0 2 1-16,2-2 0 0,-3 1 0 0,-1 0 1 16,2-1-1-16,4 1-1 0,-2-1 2 15,1 0-2-15,3 1 1 0,-4-1 1 16,8 1 0-16,-2 1-3 0,1-1 2 15,7 1 1-15,-1-1-1 0,1 2-1 16,1 0 2-16,1 0-2 0,-1-1 2 0,1 1-2 16,1 1 1-16,2-1 1 15,1 0 0-15,-1-1-3 0,-2 1 2 16,2-1 2-16,-3-1-1 0,-3 1-2 15,1-1-1-15,-4 1 4 0,-1-1-1 0,-3 1-3 16,2-1 2-16,-4 0 1 0,0-1 0 16,-2 0-2-16,-4 2 0 0,3-2 2 15,-3 1 0-15,0-1-2 0,0 1 0 16,1-1 3-16,1 2-1 0,0-2-2 15,-2 1 0-15,2 3 2 0,-3-4-1 0,3 2-1 16,-2-2 0-16,0 1 2 16,3 1-1-16,-5-2-1 0,-2 1 1 15,-5-1 1-15,-2 1-1 0,-4 0-1 16,0 0 2-16,0 0 2 0,0-1-2 0,0 0-1 15,0 0-1-15,0 0 4 0,0 0-3 16,2 0-2-16,-2 0 0 0,0 0 3 16,0 0-1-16,0 0 0 0,0 0-1 15,0 0 3-15,0 0-3 0,0 0 0 16,0 0 1-16,0 0 1 0,0 0-1 0,0 0-2 15,0 0 2-15,0 0 2 0,0 0-3 16,0 0-2-16,0 0 3 0,0 0-2 16,0 0-3-16,0 0-2 15,0 0 6-15,0 0-1 0,0 0-2 0,0 0-1 16,0 0 0-16,0 0 4 0,0 0 0 15,0 0-1-15,0 0 3 0,0 0 1 16,0 0-2-16,0 0-1 0,0 0 0 16,0 0 1-16,0 0-4 0,0 0 0 15,0 0-5-15,0 0 2 0,0 0-2 0,0 0-9 16,0 0 1-16,0 0 2 0,0 0-19 15,0 0-21-15,0 0-29 0,0-1-122 16,-2-5 39-16,0 3 153 16</inkml:trace>
  <inkml:trace contextRef="#ctx0" brushRef="#br0" timeOffset="201132">157 1225 2 0,'0'0'7'0,"0"0"1"15,0 0 3-15,0 0 41 0,0 0 27 16,0 0-53-16,0 0 9 0,0 0 5 15,0 0-11-15,0 0-11 0,0 0-1 16,0 0 5-16,0 0-2 0,0 0-2 16,0 0-3-16,0 0-1 0,0 0-1 0,0 0-1 15,0 0 0-15,0 0 0 0,0 0-7 16,0 0 7-16,0 0-4 0,0 0-3 15,0 0 2-15,0 0-1 0,0 0-3 16,0 0-1-16,0 0-2 0,0 0 2 16,0 0 0-16,0 0-2 0,0 0 3 0,0 0 0 15,0 0 5-15,0 0-7 16,0 0-1-16,-4 0 4 0,4 0 4 15,-2 0 1-15,0 0 3 0,2 0 1 16,-2 0 2-16,2 0-2 0,0 0-3 0,-2 0 1 16,2 0 0-16,-2 0 1 0,0 0-4 15,2 0 1-15,0 0 1 0,0 0-7 16,0 0 3-16,0 0 0 0,0 0-2 15,0 0-1-15,0 0-3 0,0 0-2 16,0 0-3-16,8 0-5 0,5 0 5 0,5 0 6 16,1 0 1-16,0 3-4 0,2 1 2 15,-2-1 0-15,2 0 0 16,0 1-1-16,-6 1 0 0,0-2 2 15,-1-1-1-15,-3 0-1 0,3 0 0 0,-7 0 2 16,1 1-2-16,-4 0 2 0,-2 0-3 16,1-3-1-16,-1 0 2 0,-2 0-1 15,0 0-2-15,0 0 4 0,0 0-1 16,0 0-4-16,0 0 2 0,0 0 1 15,0 0 0-15,2 0-5 0,0 0 5 0,0 0 2 16,0 0 1-16,0 0-3 0,0 0 2 16,0 0 1-16,-2 0 0 0,1 0-2 15,-1 0 1-15,0 0 2 16,0 0 1-16,0 0-2 0,0 0 1 0,2 0-1 15,2 0 3-15,-2-3-2 0,2-5-1 16,0-1 2-16,-4 1 0 0,2-2-2 16,1 0 1-16,-1-2 1 0,0-2 0 15,-2 1-3-15,0-1 0 0,0 0 1 16,0-1 1-16,2 1-4 0,-2 0 2 0,0 1 2 15,0 1-1-15,2 3-2 0,0 2 1 16,-2 2 0-16,0 2 4 0,0 1-2 16,0 2 1-16,0 0 0 0,0 0-3 15,0 0 0-15,0 0 0 16,0 0 1-16,0 0-1 0,0 0-3 0,0 0-1 15,0 0 1-15,0 0 0 0,0 0-8 16,0 0 0-16,0 0 0 0,0 0-7 16,0 0-20-16,0 0-17 0,0 0-23 15,0 3-12-15,-4 2-172 0</inkml:trace>
  <inkml:trace contextRef="#ctx0" brushRef="#br0" timeOffset="201987">502 1263 1 0,'0'0'14'0,"0"-2"-5"16,0 2 171-16,0 0-100 0,-2-2-49 15,0 0 15-15,0 2-2 0,0-2-10 16,1 1-11-16,1 1-4 0,-2 0-4 16,0 0 2-16,0-2-2 0,0 2-4 0,2 0 1 15,0 0 2-15,0 0-5 16,0 0 1-16,0 0 0 0,0 0-2 15,0 0-3-15,0 0-3 0,0 0-2 16,0 0 1-16,2 0-5 0,2 0-5 0,1 0-3 16,7 0 4-16,5 0 11 0,4 0 0 15,4 0-2-15,3 0 3 0,-1 0-4 16,0 0 0-16,1-1 1 0,-5-1 0 15,-2 0-2-15,-5 1-1 0,-5 1 4 16,-3-1-2-16,-6 1 0 0,1 0-2 16,-3 0 4-16,0 0 1 0,0-2-1 0,0 2-4 15,0 0 2-15,0 0 2 16,0 0-4-16,0 0 0 0,0 0 4 15,2 0 0-15,0 0-2 0,0 0 0 16,0 0 0-16,-2 0 0 0,0 0 0 0,0 0 0 16,0 0 0-16,0 0 1 0,0 0 1 15,0 0-1-15,0 0 5 0,0-2 0 16,0-1 0-16,0-3-1 0,0-1-2 15,2 1 0-15,0-1-2 0,0-2-1 16,-2 1 2-16,0-2 1 0,0-1-1 0,0-3 3 16,0 2 3-16,0-4-4 0,0 0 1 15,0 0-2-15,-2-1-3 16,0 2 4-16,0 2-4 0,-2 3-1 15,4 3 2-15,0 1 1 0,0 3-2 0,0-1-1 16,0 4 2-16,0 0 0 0,-2 0-3 16,2 0-1-16,0 0 2 0,0 0 1 15,0 0-6-15,0 0 0 0,0 0 6 16,0 0-3-16,0 0-2 0,-2 0 1 15,0 0 0-15,1 0-5 0,1 0-5 0,0 0-6 16,0 0-4-16,0 0-13 0,0 0 8 16,0 1-9-16,5 2-36 0,-5 2-39 15,2-3-104-15</inkml:trace>
  <inkml:trace contextRef="#ctx0" brushRef="#br0" timeOffset="202834">840 1223 0 0,'0'1'11'0,"0"0"4"16,0-1 69-16,0 0 33 0,0 0-84 15,0 0 4-15,-2 0 7 0,-2 0-10 0,2 2-10 16,2-2-9-16,-2 0 5 0,2 0-2 15,-2 0-3-15,0 0 4 0,1 0-1 16,1 0-3-16,0 0-3 0,0 0-1 16,0 0 0-16,0 0-1 0,0 0-5 15,0 0-3-15,5 0-3 0,5 0-5 16,5 0 6-16,6 0 8 0,6 0-5 15,5 0 0-15,3 0-4 0,1 0 2 16,2 0-1-16,-2 0 0 0,-1 0 0 16,-5 0-1-16,-7 0 1 0,-2 0 1 0,-6 1-2 15,-7-1 1-15,-2 0 1 0,-3 0-1 16,-3 1 1-16,0-1 3 0,0 1 0 15,0-1 2-15,0 0-1 0,0 0-3 16,0 0 3-16,0 0-1 0,-1 0-3 16,-1 0 4-16,-2 0 0 0,0 0-5 0,0 0-1 15,0 0 0-15,2 0 2 16,-1 0 1-16,3 0-3 0,-2 0 2 15,0 0 2-15,2 0-2 0,0 0 0 16,0-2 2-16,-2-2-2 0,0-1-1 0,0-3-1 16,0-1 0-16,0-1 1 0,2-3 0 15,0-1 0-15,0-3 1 0,0-4 0 16,0-2 0-16,0 1-2 0,0-2 0 15,-2 2 3-15,2 2 0 0,-2 2-2 16,1 0 0-16,-1 5 2 0,2 4-1 0,-2 1 2 16,2 6 4-16,0 2-3 0,0 0-1 15,0 0-5-15,0 0 0 16,0 0 3-16,0 0-5 0,0 0-1 15,-2 0-1-15,2 0 1 0,0 0-5 0,0 0-13 16,0 9 8-16,0 0-3 0,0-2-16 16,0 3-16-16,0-2-49 0,2-1-116 15</inkml:trace>
  <inkml:trace contextRef="#ctx0" brushRef="#br0" timeOffset="203594">1302 1180 4 0,'0'0'10'0,"0"0"120"0,0 0 15 16,0 0-86-16,0 0-5 0,0 0-8 0,0 0-6 15,0 0-18-15,0 0-7 0,0 0 3 16,0 0-4-16,0 0-8 0,0 0 0 16,0 0-3-16,0 0 0 0,0-1-5 15,0 1 1-15,0 0-6 0,5 0-3 16,5 0-9-16,7 0 25 0,4 0-2 15,2 0-6-15,2 0 2 0,3 0 0 16,-1 0 2-16,5 0-3 0,1 0 0 16,-4 0 2-16,-3 0 0 0,-5 0-1 15,-5 0-1-15,-7 0 1 0,-3 0-1 0,-4 0 5 16,-2 0-1-16,0 0 8 0,0 0 0 15,0 0 1-15,0 0 1 0,0 0-1 16,-4 0-6-16,-2 0-8 0,0-2 1 16,-1 0 0-16,1-2 2 0,2 1-1 15,-1 1 1-15,-1-1 1 0,2-1 0 16,-2 0 1-16,1-1-3 0,3-1 6 15,-2-3-1-15,0-1-2 0,4-3-4 16,0-4 3-16,0-4 1 0,0-2-1 16,0-1-3-16,0 0 1 0,0 0 1 0,0-1-1 15,2 1 0-15,-2 1 0 0,2 5 3 16,-2 5-3-16,0 5 0 0,0 4 2 15,0 4-1-15,0 0-2 16,0 0 0-16,0 0 0 0,0 0-2 0,0 0-2 16,0 0 1-16,0 0-1 0,0 0 1 0,0 0-5 15,0 0-3-15,0 0-4 16,0 0-3-16,0 0 2 0,0 7 6 15,0 1-11-15,0-1-12 0,0 3-19 16,0 2-43-16,0-1-72 0</inkml:trace>
  <inkml:trace contextRef="#ctx0" brushRef="#br0" timeOffset="204258">1628 1154 2 0,'0'0'8'0,"0"0"4"16,0 0 29-16,0 0 137 0,0 0-122 15,0 0-21-15,0 0 20 0,0 0-1 0,0 1-17 16,0-1-19-16,0 0 9 0,0 2-3 16,0-2-5-16,0 0-8 0,0 0-1 15,0 0 1-15,0 0-11 0,0 0-1 16,0 1-2-16,0-1-4 0,7 1-6 15,7 2 7-15,3-1 9 0,8-1-1 0,3 1-1 16,1-2-1-16,4 0 2 0,-1 0-1 16,-2 0 1-16,1 0-4 0,-8 0 2 15,-4 0 0-15,-8 0 1 16,-3 0-2-16,0 0 2 0,-8 0 1 0,2 0 1 15,0 0-3-15,-2 0 4 0,0 0 3 16,0 0-5-16,0 0 1 0,0 0-1 16,0 0 1-16,0 0 1 0,0 0-2 15,0 0 4-15,0 0 0 0,0 0-4 16,0-1 2-16,0-3 7 0,0-3-7 0,0 1-2 15,0-1 0-15,0 0-3 0,0-3 3 16,0 0 0-16,0-2 3 0,0-2 0 16,0 0 2-16,0-1-5 0,0 0 1 15,0 1-2-15,0 0 2 0,0 1-1 16,0 2-3-16,0 1 0 0,0 4 2 15,0 1 0-15,0 4-3 0,0 1 0 16,0 0 2-16,0 0-7 0,0 0-13 16,0 0-8-16,0 0-8 0,0 0-12 15,0 6 4-15,1 0-17 0,1 1-63 16,0-1-54-16</inkml:trace>
  <inkml:trace contextRef="#ctx0" brushRef="#br0" timeOffset="205690">204 1530 2 0,'0'2'1'0,"0"-2"4"15,0 3 1-15,0-1 81 0,0-1-12 16,0 1-51-16,0-2 13 0,0 0 11 0,0 0-1 15,0 0-13-15,0 0-4 0,-1 0-11 16,-3 0 0-16,4 0 9 0,-2 0-10 16,2 0 1-16,0 0 0 0,0 0 4 15,-2 0-6-15,2 0-3 0,0 0-2 16,0 0 0-16,0 0-3 0,0 0 1 16,0 0-3-16,0 0 1 0,0 0-4 15,0 0-3-15,0 0 0 0,0 0-2 16,4 0-3-16,5 0-5 0,6 0 9 15,6 0 0-15,4 0 0 0,0 0 0 0,2 0 2 16,0 1-2-16,-3 2-1 0,5 0 0 16,-8-2 3-16,0 0-2 0,-8 0 0 15,-5 0-1-15,-6-1 2 0,0 1 2 16,0-1-5-16,-2 0 1 0,0 0 4 15,0 0-3-15,0 0 0 0,0 0 0 16,0 0 0-16,0 0-3 0,0 0 1 16,0 0 1-16,0 0 4 0,0 0-2 15,0 0-1-15,0 0-1 0,0 0 2 16,0 0-1-16,0 0-1 0,0 0 2 0,0-1 2 15,2-2-1-15,-1-1-4 0,1 0 4 16,0 0 2-16,0-2-1 0,0 1-1 16,-2-1 0-16,2-3 2 0,-2 0 0 15,2-3-6-15,4-1 5 0,-4-2 1 16,3-3-3-16,-1-2-1 0,0 0 1 15,-4 0 0-15,4 1 2 0,-2 1-2 16,-2 3-1-16,0 0 1 0,0 3 2 16,0 2-1-16,0 3 0 0,-2 3 1 15,0 0-2-15,2 4-3 0,-2-1 1 16,2 1 1-16,0 0-3 0,0 0-2 0,0 0-5 15,0 0-3-15,0 0-1 0,0 0-8 16,-2 0-12-16,2 0-13 0,0 5 1 16,0 2-10-16,-2 2-75 0,0-3-103 15</inkml:trace>
  <inkml:trace contextRef="#ctx0" brushRef="#br0" timeOffset="206543">552 1564 1 0,'0'0'129'0,"0"0"-48"15,0 0-34-15,-2 0 11 0,0 0-14 16,0 0-12-16,2 0-3 0,0 0-6 15,0 0-1-15,0 0 1 0,0 0-1 16,0 0-1-16,0 0-2 0,0 0-2 16,0 0-6-16,0 0 0 0,0 0-3 0,0 0-5 15,0 0 1-15,0 0-2 0,0 0-2 16,2 0-4-16,4 0-1 0,7 0-9 15,6 0 16-15,6 0 1 16,5 0-2-16,1 0 3 0,1 0-8 0,5 0 4 16,-1 0 0-16,-4 0 0 0,-1 0 0 15,-6-2-2-15,-4 1 1 0,-4 0 1 16,-8 0-3-16,-3 1 2 0,-2 0-2 15,-2 0 4-15,-2 0-1 0,0 0 0 16,2 0 1-16,-2 0 0 0,0 0 1 0,0 0-1 16,0 0 3-16,0 0 4 0,0 0-5 15,0 0 0-15,0 0 2 0,0 0 1 16,0 0-2-16,-2-1 0 0,0-3-3 15,-2 1-1-15,2 0 0 0,-4-2-1 16,5 2 3-16,-3-3 0 0,2-1-4 16,-4-1 2-16,2-3 2 0,-1 2-1 15,-1-4-2-15,4-2 2 0,-2-2 1 16,-2-4 3-16,4-1-3 0,-3-3 0 15,3 0-1-15,-2-1 0 0,2 5-1 0,0 3 0 16,0 3 2-16,0 3-1 0,2 4-2 16,-2 1-1-16,2 3 5 0,0 0-4 15,0 3-1-15,0 1 0 0,0 0-2 16,0 0 0-16,0 0-5 0,0 0-8 15,0 0-11-15,0 3-9 0,0 3 16 16,0 3-8-16,4-1-20 0,0 2-22 16,-2 0-37-16,-2-2-84 0</inkml:trace>
  <inkml:trace contextRef="#ctx0" brushRef="#br0" timeOffset="207307">939 1552 1 0,'0'0'90'0,"-2"0"-44"16,0 0-16-16,2 0 6 0,-2 0-7 16,0 0 3-16,0 0-9 0,1 0 1 15,1 0 4-15,0 0 1 0,0 0 5 16,0 0-14-16,0 0-1 0,0 0 5 15,0 0-8-15,0 0-2 0,0 0-2 16,0 0-3-16,0 0-4 0,0 0-3 16,0 0-5-16,7 0-2 0,5 0 4 0,7 0 7 15,0 2-1-15,6-2-2 0,3 0 1 16,1 0-4-16,1 0-1 0,1 0 3 15,-2 0-3-15,-7 0 1 0,-4 0 1 16,-7 0 0-16,-3 0 0 0,-4 0 0 16,-3 0 1-16,-1 0 5 0,0 0 10 0,0 0-7 15,0 0-3-15,0 0 4 0,2 0-1 16,-2 0-4-16,0 0-1 15,0-2 3-15,0-4-5 0,0 1-3 16,2-4 1-16,-2 4 3 0,0-5-3 0,0-1 0 16,0-1-1-16,0-2 2 0,0-2-1 15,0 0 1-15,0-5-1 0,-2 0-1 16,0 1 0-16,2-2 0 0,-1 4 2 15,-1 2-1-15,-2 4 4 0,0 2-2 16,0 1 1-16,2 4 0 0,2 1-1 0,0 3-2 16,0 1-2-16,-2 0-2 0,2 0-2 15,0 0-3-15,-2 0-6 0,2 0-8 16,-1 0-2-16,-1 4-6 15,0 2 19-15,0 1-11 0,0 0-16 0,2 2-13 16,0-1-64-16,0 0-118 0</inkml:trace>
  <inkml:trace contextRef="#ctx0" brushRef="#br0" timeOffset="208192">1277 1586 6 0,'-4'0'98'16,"0"0"30"-16,4 0-82 0,-4 0-11 16,2 0 2-16,1 0-8 0,-1 0-6 15,2 0-16-15,-4 0 2 0,2 0 7 0,0 0-2 16,2 0 3-16,-2 0-2 0,2 0 4 15,0 0-10-15,0 0-2 0,0 0-3 16,0 0-1-16,0 0-4 0,0 0-1 16,0 0-4-16,6 0-4 0,5 0 7 15,4 0 7-15,3 0 0 0,3 0-2 0,2-2-4 16,-1-1 2-16,7 2-1 15,0-5 3-15,-3 4-3 0,1-1 2 16,-4 1-1-16,-2 0-1 0,-6 0 2 16,-5 1-2-16,-3-1 3 0,-5 0 0 0,-2 2 0 15,0-1 2-15,0 1 12 0,0 0-6 16,4-3-5-16,-2 1 3 0,-2-2-2 15,2 2-4-15,-2-1 0 0,0 0 3 16,0 0-1-16,0-4-2 0,0 4 0 16,0-4 2-16,0 1 4 0,0 0 0 15,0-2 1-15,0-2-3 0,0 0 0 0,0-2 2 16,0-3-2-16,0 0-6 15,0-4 3-15,-2-1-2 0,0 0 0 16,-2-2-1-16,2 1 1 0,2-3-1 16,0 2-1-16,0-1 0 0,0 1 0 0,-1 5 2 15,1 4-2-15,-2 5 1 0,0 0 2 16,2 6-2-16,0 0 0 0,0 2-2 15,-2 0-2-15,2 0-9 0,0 0-9 16,0 0-7-16,-2 0-5 0,2 1-15 16,0 5 4-16,-2 1-19 0,2 1-45 0,-2-1-41 15</inkml:trace>
  <inkml:trace contextRef="#ctx0" brushRef="#br0" timeOffset="208944">1517 1567 112 0,'2'0'162'16,"-2"0"-103"-16,0 0-11 0,0 0-4 15,0 1-7-15,2 0-16 0,-2-1-13 16,0 0-7-16,2 0 2 0,2 0-10 0,5 0 2 15,7 0 6-15,3 0 1 0,4 0-1 16,1 0 1-16,7 0-3 0,1 0 1 16,1 0 0-16,1 0-1 0,-5 0 2 15,-4 0-2-15,-3 0 1 0,-3-1 1 16,-3 0-2-16,-5-1 1 0,-5 1 1 15,-2 0 1-15,-4 0 0 0,0 1-1 16,4-1 5-16,-1-2-2 0,-1 1-4 16,0-2 1-16,0 4 2 0,-2-1-1 15,2 1 2-15,-2-1-3 0,0 0 3 16,0 1-4-16,2-1 0 0,-2 0 0 0,0-2 4 15,0 0-1-15,0 0 0 0,0-5 1 16,0 0 8-16,0-3 0 0,0-1 2 16,0-1-3-16,0-2 5 15,0-2-9-15,0 1-2 0,0-3 2 0,0 1-2 16,2 0-3-16,-2-1-2 0,2-1 2 15,-2-2 0-15,0 0-2 0,0 1-4 16,0 1 5-16,0 3-1 0,0 0-2 16,0 2 2-16,0 3-4 0,0 4-3 15,0 2 0-15,0 2 1 0,2 4-7 0,-2-1-2 16,0-1-7-16,0 2-7 0,2 0-9 15,-2 0-7-15,0 0-44 0,0 5-60 16,-2 2-13-16</inkml:trace>
  <inkml:trace contextRef="#ctx0" brushRef="#br0" timeOffset="214516">115 450 37 0,'-2'4'5'15,"2"-3"57"-15,0-1 36 0,0 0-42 16,0 0-14-16,-2 0-7 0,2 0 1 0,0 0-10 15,0 0-8-15,0 0-4 0,0 0 3 16,0 0-1-16,0 0-7 16,0 0 3-16,0 0 1 0,0 0 2 15,0 0 2-15,0 0-1 0,0 0 5 0,0 0-6 16,0 0 0-16,0 0-4 0,0 0 1 15,0 0-6-15,0 0-3 0,0 0-3 16,0 0 0-16,0 0-2 0,8 0-1 16,-3 0-2-16,5 0 8 0,1 0-4 15,1 0-2-15,3 0 2 0,4 1 1 0,4 1 1 16,2-2-3-16,0 2 1 0,1-1 2 15,1 2 0-15,0-1-2 0,-1 0-1 16,-1-1 3-16,-2 1 0 16,2 1-2-16,-2 0 0 0,2-1 1 0,-2 1 0 15,-2 2-1-15,1-3 0 0,-1 1 2 16,4 2-2-16,0-2 0 0,2-1 1 15,-1 2 1-15,3-3-2 0,-2 3 1 16,-4-1 0-16,0-1 1 0,-4 1-2 16,-4-3-1-16,-2 3 2 0,-3-3 2 0,-3 0-3 15,-3 0 0-15,0 2 1 0,2-1 2 16,-2-1-2-16,3 0-1 0,1 0 2 15,1 0 0-15,1 0-1 0,1 0-1 16,1 0 1-16,1 0 1 0,1 0-1 16,-1 0-1-16,2 0 1 0,-1 0 1 15,-3 0-1-15,-1 0-1 0,-7 0 1 16,1 0 2-16,0 0-2 0,-2 0-1 15,4 0 2-15,-3 0 1 0,1 0-3 16,4 0-1-16,0 0 1 0,-1 0 1 0,5 0-1 16,1 0-1-16,2 0 1 0,-1 1 1 15,-1 1-1-15,0-1 0 0,1-1 2 16,-3 2 1-16,1-2-2 0,-1 0 0 15,-1 0 1-15,-3 0 1 0,1 0-2 16,-2 0 0-16,-5 0 1 0,5 0 0 16,-4 0-1-16,4 0-1 0,0 0 1 15,1 0 1-15,1 0-2 0,1 0 1 16,3 0-1-16,1 0 1 0,-3 0-1 15,5 0 1-15,-2 1-1 0,-1 0 3 0,3-1-2 16,0 1-1-16,1-1 3 0,-1 0-2 16,2 0 0-16,-2 0 1 0,-1 0-1 15,-3 0 2-15,-5 0-3 0,-2 0 1 16,-1 0 1-16,1 0 0 0,-2 0-1 15,2 0-2-15,2 0 3 0,-3 0-1 16,5 0 0-16,0 0-1 0,1 0 2 16,7 0 0-16,-1 0-1 0,2 0-1 15,-2 0 1-15,4 0 2 0,0 0-3 16,-1 0 0-16,-3 0 3 0,2 0-2 15,-7 0-1-15,1 0 0 0,-5 0 2 0,-2 0 0 16,1 0-2-16,-3 0 0 0,-2 0 2 16,4 0 1-16,0 0-2 0,-2 0-2 15,2 0 6-15,-1 0-1 0,5 0-3 16,0 0 0-16,1 0 1 0,3 0-1 15,-1 0-1-15,-3 0-1 0,-1 0 3 0,-5 0 0 16,-2 0-2-16,0 0 2 16,0 0 0-16,0 0 4 0,0 0-4 15,0 0 0-15,2 0 1 0,2-2-3 16,2 2 0-16,1 0-1 0,1 0 2 0,-2 0 0 15,-1 0-4-15,-1 0 4 0,-4-1-2 16,0 1 5-16,0 0 0 0,0 0-6 16,-6-2-3-16,-5 2-27 0,-4-1-33 15,0-1-21-15,-5-1-91 0</inkml:trace>
  <inkml:trace contextRef="#ctx0" brushRef="#br0" timeOffset="-213966.73">8 444 27 0,'4'0'27'16,"-2"0"-9"-16,-2 0-4 0,0 0 2 15,0 0-1-15,0 0 60 0,0 0-32 16,0 0-10-16,0 0 6 0,0 0 1 15,0 0-9-15,0 0-7 0,0 0-6 16,0 0-2-16,0 0-6 0,0 0 2 16,0 0 0-16,0 0 0 0,0 0 1 15,0 0-3-15,0 0 3 0,0 0-3 16,0 0-10-16,-4 0 2 0,4 0 1 15,-2 0 0-15,0 0-4 0,2 0 0 0,0 0-1 16,0 0 0-16,0 0-3 0,0 0 0 16,0 0 0-16,0 0 1 0,0 0-1 15,0 0 5-15,0 0 0 0,0 0 1 16,-4 0-1-16,2 0 2 0,0 0 2 15,2 0-2-15,0 0-2 0,0 0 1 0,0 0 1 16,0 0-1-16,0 0-1 16,0 0 1-16,0 0-1 0,0 0 3 15,6 0-3-15,6-5 0 0,5-2 10 16,4 0-8-16,0-3 1 0,0 2 0 0,0-2 0 15,2-1 0-15,-2 0-2 0,-2 1 2 16,-2 0 5-16,-2 2-3 0,-5 1-1 16,-3 3-1-16,-1-1 6 0,-4 3 0 15,0 1-3-15,-2-1-4 16,0 2 2-16,0 0-2 0,0 0-3 0,0 0-1 15,0 0-1-15,0 0-10 0,0 0-10 0,0 0-6 16,-4 2-3-16,-4 3 15 16,1 1-9-16,-3 0-13 0,-1 1-11 15,1-1-26-15,1-1-51 0</inkml:trace>
  <inkml:trace contextRef="#ctx0" brushRef="#br0" timeOffset="-213658.73">19 464 111 0,'0'2'113'16,"0"-2"-99"-16,0 1 6 0,0 3 28 16,2 2 6-16,2 4-6 0,0 0-18 15,2 2-10-15,-3 1-5 0,7 0-2 0,-1 3-7 16,1 0 4-16,0-2-3 0,1 2 1 15,-1 0-3-15,-1-3-1 0,1-1-2 16,-1-2-2-16,1 0 2 16,1 0-4-16,3-1-17 0,5 0-19 0,0-1-42 15,0-4-83-15</inkml:trace>
  <inkml:trace contextRef="#ctx0" brushRef="#br0" timeOffset="-212352.73">4374 344 23 0,'0'0'33'0,"0"0"-4"0,0 0-5 16,0 0 23-16,0 0 10 0,0 0-16 15,0 0 0-15,0 0 7 0,0 0-7 0,0 0-12 16,0 0-13-16,0 0-9 0,0 0-3 15,3 0 0-15,7 0 7 0,0 0 8 16,3 0 0-16,4 0-7 16,0 0 1-16,0 0-3 0,6 0-5 15,-4 0-2-15,6 0 1 0,2 0-2 0,2 0-2 16,3 0-1-16,2 3 2 0,4 0-1 15,1 0 0-15,1 0-1 0,2 0 2 16,0-1 0-16,-4 2-1 0,6-1 0 16,-2-1 1-16,0-1 0 0,0 1-2 15,0 0 2-15,2-2 0 0,-6 2-1 0,2-1 0 16,0 2 0-16,-8-1-2 0,3 1 2 15,-3 1 2-15,-1-2-2 0,-1-1-2 16,1 0 2-16,-1 0 2 16,-1 1-2-16,-3 0 0 0,-5-1-2 0,-1-1 0 15,-5 1 1-15,-8-1 2 0,-1 0 0 16,-2 2-2-16,-2-2 1 0,4 0 0 15,-1 0-2-15,3 0 0 0,0 0 0 16,3 3 2-16,2 0 0 0,5 1-2 16,1-1 4-16,2 1 0 0,-2-3-2 0,-2 1 1 15,0 0-1-15,0-1 0 0,-1 0 2 16,-7-1-2-16,3 1 1 0,-5-1 0 15,-1 1 0-15,0 0-2 0,-3 0 1 16,-1-1 1-16,0 0 0 0,-2 0-1 16,0 0 5-16,0 0 3 0,0 0 0 15,0 0 2-15,0 0 1 0,0 0 0 16,0 0-11-16,0 0-3 0,-2-2 0 15,-1 1-2-15,-1-1-10 0,0 1-18 16,-2 1-9-16,0 0-15 0,1 0-57 0,1 0-139 16</inkml:trace>
  <inkml:trace contextRef="#ctx0" brushRef="#br0" timeOffset="-211871.73">5637 242 192 0,'0'0'53'0,"0"0"2"0,0 0 0 0,0 0-34 16,6 0-16-16,7 2 16 0,4 2 4 16,4 3-11-16,8 0-8 0,1 2 0 15,5 4 3-15,1-3-5 16,0 2-4-16,2 0 3 0,0 1 1 0,-5 0-1 15,-8-2-3-15,-6-1 1 0,-8-4-1 16,-5 0-1-16,-2-1-3 0,-4 1 0 16,0 0 6-16,0 3 0 0,0-2-1 15,-6 5 2-15,-5 1 3 0,-5 0 1 16,-1 0-3-16,-4 0-4 0,2 0 4 0,-2 3-2 15,0-1-2-15,0 1 1 0,-2 0 0 16,0 1-1-16,6 0-2 0,6 1-20 16,1 1-43-16,2-1-35 0,5-5-142 15</inkml:trace>
  <inkml:trace contextRef="#ctx0" brushRef="#br0" timeOffset="115574.27">6759 3423 74 0,'0'0'25'15,"0"0"38"-15,0 0-8 0,2 1-3 16,-2 8-14-16,0 2-11 15,0 4-12-15,0 1-1 0,0 4-4 0,0 0 4 16,0 4 0-16,0 2-7 0,0 0-1 16,0 1 1-16,0 2-1 0,0 3-3 15,0 1 8-15,0 4 15 0,0 2-5 16,-6 1-13-16,0 3 3 0,1 2-1 15,-3-2-9-15,2 0 1 0,-1 1 0 0,1-2 1 16,4 0-3-16,-2 0 0 0,2 0 3 16,0 3-3-16,2-3 1 0,0-3-2 15,0-4 3-15,0 0 0 0,-2-6-2 16,2 2 0-16,-2-1 1 0,2-4 0 15,-1 0-2-15,1-2 1 0,0-1 1 16,0 0 1-16,0-2-2 0,0 0-1 16,0-1 1-16,0-3 1 0,0 1 0 15,0-1-2-15,0-3 2 0,0-1 1 16,0-1-4-16,0-2 2 0,0-1 0 0,0-3 0 15,0-1-1-15,0 1-1 0,0 3 2 16,0 2-1-16,-2 0 1 0,-2 2 1 16,0-3-1-16,0-1 0 0,2 0 0 15,0-1-2-15,2-2 2 0,0-3 1 16,0 1-2-16,0-2 0 0,0 0 1 15,-2 0 1-15,1 0-2 0,1-1 0 16,0 2 2-16,0 2 0 0,-2 3-1 16,2 0 0-16,-2 1 0 0,2-2 7 15,0-3-8-15,0 1 1 0,0-1-1 0,0 1 1 16,0-1 0-16,0-2-1 0,0-1-2 15,0-1 0-15,0 0-7 0,0 0-3 16,0 0 1-16,0 0-14 0,0 0-6 16,0 0-16-16,0-4-46 0,2-7-74 15</inkml:trace>
  <inkml:trace contextRef="#ctx0" brushRef="#br0" timeOffset="116094.27">6494 4826 71 0,'3'-3'67'16,"1"1"-42"-16,0 1 39 0,0-2 1 15,2-1-17-15,-3 1-14 0,3 2-7 16,0-1-4-16,-2 2 1 0,-1-2 0 16,-1 2-3-16,0 0-11 0,0 0-1 0,0 0 1 15,0 4 4-15,0 7 0 0,-2 0 0 16,0 3-1-16,4 5-4 15,-2 1-3-15,0 0-4 0,-2 0 2 16,3 2-6-16,-1-3 4 0,2 0-2 0,0-2-2 16,4-3 2-16,-3-2 2 0,7-1-3 15,-3-4 2-15,3-2 0 0,1-2 5 16,4-3-2-16,6 0 1 0,0-5-2 15,2-7-4-15,2-3 4 0,1-2 1 16,-5-3-4-16,2-1 1 0,-6-2-1 0,-2-1 3 16,0-3-3-16,-3 0-3 0,-3 2 0 15,-7 1 3-15,-2 6-3 0,-2 3-4 16,0 5-1-16,-2 4-1 15,-4 0-13-15,0 3-9 0,-1 3-29 0,-3 0-74 16,-1 0-207-16</inkml:trace>
  <inkml:trace contextRef="#ctx0" brushRef="#br0" timeOffset="117599.27">6501 966 21 0,'0'-1'28'0,"0"-3"-1"0,0 4 19 16,2-1 24-16,0 0-30 15,0 1-8-15,-2 0 5 0,0 0-3 16,0 0-9-16,0 0 3 0,0 0-8 0,0 0-3 16,0 0-1-16,0 0-7 0,0 0-1 15,0 0-3-15,0 1 0 0,2 3-6 16,-2 3 15-16,2 2 5 0,0 2-7 15,0 2-4-15,-1 4 3 0,-1 0-8 16,2 3 2-16,-2 1-4 0,0 3-1 0,0 5 1 16,0 3 0-16,0 1 3 0,0 0-3 15,0 0-1-15,0-2 3 0,0 1-1 16,0-1-2-16,0-2 0 15,0 2 3-15,0 0 1 0,0-4-4 0,0 1 3 16,0-1 0-16,0 0 2 0,0 0-2 16,0-2-1-16,4 1 1 0,0-2 2 15,-2-1-5-15,2-1 2 0,0-2 0 16,-3 0 0-16,3-3-2 0,-4 1 1 15,2-1 3-15,0-2-1 0,-2-3-3 0,0 3 3 16,0 0 0-16,0 0 1 0,0 2-2 16,0-4 0-16,0 2 1 0,-2 0-2 15,2-1-2-15,-2-1 2 0,2-4 0 16,0 1-1-16,-2 0 0 0,2-3 0 15,0 2 0-15,0-3 0 0,0-2-1 16,0-2 0-16,0-1 2 0,0 2-1 16,0-2 0-16,0 1 0 0,0 1 1 15,-3 4 2-15,1 1-2 0,2 1 2 16,-2 2 1-16,0-1-3 0,2-1-1 0,-2 2 0 15,2-1 1-15,0-1-1 0,0 0 0 16,-2-2 0-16,2 2 0 0,0-2 1 16,0 0-2-16,0-1 1 0,0-2 1 15,-4 1 0-15,2-1-2 0,0 2 1 16,2 4 1-16,0-2 0 0,0-1-2 15,0-3 0-15,0 0 2 0,0-1-1 16,0 0-3-16,0-2 2 0,0-1 1 16,0 0-2-16,0 1 0 0,0 0 2 15,0 0 2-15,0-1-2 0,0 0-1 0,0 2 0 16,0-2 2-16,0 0 0 0,0 0-3 15,0 0 1-15,0 0-11 0,0 0-8 16,0 0-6-16,0 0-8 0,0-2-22 16,0-8-71-16,0-5-213 0</inkml:trace>
  <inkml:trace contextRef="#ctx0" brushRef="#br0" timeOffset="118654.27">6400 1073 15 0,'0'0'22'0,"-2"1"0"0,2 0-18 16,0-1 24-16,0 0 46 0,0 0-34 15,0 0-3-15,0 1 7 0,0-1 2 0,0 0-10 16,0 0-8-16,0 0-1 0,0 0-1 16,0 0-9-16,0 0-2 0,0 0-1 15,0 0 2-15,0 0-7 0,0 0 2 16,0 0-3-16,0 0-1 0,0 0-1 15,0 0 5-15,0 0-5 0,0 0-3 16,0 0-3-16,2-3 0 0,6-4-1 16,3-2 0-16,1-1 4 0,3-2-4 15,0 2 2-15,-2 1 1 0,3-3-1 16,-1 1-2-16,-2 1 2 0,1 3 1 0,-7 2-4 15,-1 1 0-15,-2 2 0 0,2 1 0 16,-1 0 4-16,1 1-3 0,0 0 0 16,-4 0 4-16,2 0-4 0,-3 0 0 15,1 0 0-15,2 8 3 0,2 3 4 16,0 1 0-16,-3 3-1 0,3-1-2 15,2 1-5-15,-3-2 2 0,3-3 0 16,-2 2 0-16,-2-3 0 0,3 0 0 16,-1 0 0-16,-2-1 0 0,3-2-3 15,1 0-2-15,-2-1-3 0,1 0-2 0,1-2-8 16,2-1-15-16,3 0-33 0,0-2-72 15,-3 0-108-15</inkml:trace>
  <inkml:trace contextRef="#ctx0" brushRef="#br0" timeOffset="44768.54">2158 124 9 0,'0'0'16'0,"0"0"-1"15,0 0 9-15,0 2-16 16,0-2 0-16,0 1-2 0,0 1-6 0,0-2-6 16,0 2 85-16,0-2-33 0,0 0-25 15,0 0 8-15,0 0-5 0,-3 0-1 16,1 0-7-16,0 0-4 0,2 0-8 15,-2 0 3-15,-2 0-1 0,4 0 2 16,0 0-5-16,-2 0 2 0,0 0-3 0,2 0 10 16,0 0 2-16,0 0 3 0,0 0 1 15,0 0-4-15,0 0 3 0,0 0-1 16,0 0 3-16,0 0-2 0,0 0 2 15,0 0-2-15,0 0-3 0,0 0-1 16,0 0 0-16,0 0-2 0,0 0 1 16,0 0-4-16,0 0-1 0,0 0 2 15,0 1-3-15,0 3-3 0,2 2-1 16,0 4 10-16,-2 0-7 0,2 3-1 15,0 3-1-15,0 2 3 0,0 2-5 0,0 4 0 16,1 0 2-16,1 1-1 0,-2-2 2 16,0-3-2-16,2 1-3 0,0-1 5 15,-4-3-2-15,1 1 0 0,-1-3-1 16,2-3 3-16,-2-2-4 0,0-3 1 15,2-2 0-15,0-1 0 0,-2-3 1 16,0 1-3-16,0-2 0 0,0 1 3 16,0-1-2-16,0 0-5 0,0 0-4 15,0 0-8-15,0 0-10 0,0 0-16 16,2 0-24-16,2-1-60 0,0-7-130 15</inkml:trace>
  <inkml:trace contextRef="#ctx0" brushRef="#br0" timeOffset="45496.54">2685 40 109 0,'0'0'109'15,"0"0"-71"-15,0 0 19 16,0 0 16-16,0 0-17 0,0 0-28 16,0 0-5-16,0 0-1 0,0 0-4 15,0 0-3-15,0-3 4 0,0-2-3 0,-4 1-2 16,0-1-1-16,1 0 0 0,-5 0-2 15,2 1-1-15,0 0-5 0,-1 2 6 16,-1-1-4-16,-3 3-1 0,-1 0-5 16,-1 0 3-16,-4 0 3 0,1 7-3 15,3 1 0-15,-4 0 0 0,0 6-1 0,2 2-1 16,-1 4-3-16,5 3 2 0,-1 0 0 15,7 1-2-15,1-2 0 16,4 0-2-16,0-4 2 0,0 0 1 16,7-2-3-16,1-4 2 0,5-2 1 0,3-3 0 15,1-4 0-15,0-3 1 0,2 0 4 16,2-5-6-16,-2-6 4 0,2-3 0 15,-2-1 0-15,2-2 0 0,-5 2-3 16,-5 4 0-16,-3 0 3 0,-1 3-1 16,-1 2-2-16,-4 0 2 0,0 6 0 0,0 0-1 15,-2 0 0-15,0 0 0 0,0 0-1 16,0 0 1-16,0 0-1 0,0 0-1 15,0 0 3-15,0 4-8 16,0 7-2-16,0 1 9 0,0 3 5 0,0 0-5 16,0 0-2-16,0 1 5 0,0 2-3 15,0-1 4-15,-4-1-3 0,2 3 0 16,2-4 2-16,0-1-4 0,-2 2 0 15,0-3 0-15,2-2 1 0,0-2-2 16,0 0 0-16,0-3 0 0,0-2 2 16,0 1-6-16,0-3 0 0,0-1-4 0,0-1 0 15,0 0-2-15,0 0-2 0,0 0 3 16,4 0 2-16,4 0-6 0,-3 0-12 15,3-5 0-15,-2-2-23 16,1-1-33-16,3-2-64 0,-1-3-162 0</inkml:trace>
  <inkml:trace contextRef="#ctx0" brushRef="#br0" timeOffset="46108.54">2986 72 165 0,'-1'-1'57'0,"-1"0"12"16,2 1-4-16,0-2-10 0,0 2 0 15,0 0-21-15,0 0-8 0,0 0-3 16,-2 0 0-16,2-2-9 0,0 2-3 16,0 0-3-16,0-1-3 0,4 0-5 15,5-3 2-15,4 0 6 0,3 0-1 16,1 2-4-16,2 0 0 0,0 2 1 0,0 0 2 15,0 1-4-15,0 8 1 0,-3 4-3 16,-7 3 4-16,3 2 1 0,-9 4-1 16,-1 3 2-16,-2 0 0 0,-2 2-5 15,-9 0 2-15,-2 0 0 0,-7-1 0 16,-1 0-1-16,0-4-1 0,0-1-1 0,2-5 1 15,2-3 0-15,8-5-2 16,-1-4 0-16,4-1-1 0,-1-3-3 16,7 0 1-16,-2 0 3 0,0 0-3 15,2-4-2-15,0-7-2 0,0 1 0 0,2-1 5 16,6 3-5-16,-1 0 3 0,3 2 3 15,-1 3 0-15,5 1-1 0,-1 1 1 16,4 1 2-16,2 0 5 0,2 0-2 16,0 0 0-16,0 2-1 0,4 2 2 15,-6 1-5-15,0-1 0 0,2 0 1 16,-2-3-5-16,4 1-12 0,-2-2-20 0,2 0-26 15,2-2-44-15,-4-8-96 16</inkml:trace>
  <inkml:trace contextRef="#ctx0" brushRef="#br0" timeOffset="46457.54">3551 129 241 0,'0'-8'66'16,"0"0"-41"-16,-2 2 30 0,-1-1 9 16,-1 1-11-16,0 3-24 0,-2-1-4 15,2 1-6-15,-1 3-6 0,1-1-5 0,-2 1 4 16,0 0-3-16,-1 0-5 0,-5 5-5 15,1 9 0-15,-1 5 1 16,1 2-1-16,1 2 1 0,3 2 0 16,1-2 1-16,4 0-3 0,0-1-1 0,2-2 3 15,0-3-1-15,0-1-1 0,10-4 1 16,1-2 1-16,6-3-1 0,6-3 1 15,2-4 1-15,2 0 2 0,-4-7-1 16,1-5-2-16,-3-3 2 0,-1 0 2 16,-5 0 0-16,0-4-1 0,-7 3 2 0,-1-3 0 15,-5 0 3-15,-2 1-5 0,0-2 1 16,0-2 2-16,-5-1-5 0,-5 0-1 15,0 2-2-15,-1 5 2 16,-6 4-6-16,0 5-11 0,-4 6-16 0,0 1-18 16,2 8-13-16,0 8-31 0,3 0-172 15</inkml:trace>
  <inkml:trace contextRef="#ctx0" brushRef="#br0" timeOffset="47590.54">6402 2667 178 0,'0'0'135'0,"2"0"-100"16,-2 0 31-16,0 0 11 0,0 0-23 15,0 0-15-15,0 0-10 0,0 3-2 16,2-2-3-16,-2 0-8 0,0 0-3 16,0 3-5-16,2 1 2 0,3 5 3 0,-1 5 10 15,0 2-3-15,-2 3-6 0,-2 2-1 16,0-2-8-16,0 2 2 0,0-1-1 15,0 2-3-15,0-2-1 16,-2 0 0-16,-2-2 0 0,0-5-1 0,4-1-3 16,0 0 0-16,0-4-7 0,0-2-13 15,0-3-10-15,10 0-8 0,7-4 7 16,6 0-8-16,8-13-10 0,1-7-40 15,-1-3-61-15,1-2-133 0</inkml:trace>
  <inkml:trace contextRef="#ctx0" brushRef="#br0" timeOffset="47957.54">6797 2728 269 0,'0'-4'55'15,"0"1"-16"-15,0 0 47 0,0-2-14 16,-4 3-24-16,-2-2-18 0,-3 1-6 16,-1-1-6-16,1 1-4 0,-3 2 0 15,3 1-4-15,-5 0-4 0,3 0 4 16,-4 3-4-16,1 5 0 0,3 4-2 15,-1 1 0-15,3 3-2 0,1 0-2 0,1 5-1 16,3-1 0-16,2 1 0 0,2-2 0 16,0 0-1-16,9-2-2 0,5-3 1 15,1-1 0-15,6-3 1 0,2-2-4 16,4-4 2-16,1-4 3 0,1 0 0 15,1-5 0-15,-7-7 1 0,2-3-1 16,-4-2 2-16,-6 1-2 0,-1 1 4 16,-7 1 0-16,-1-4 0 0,0 2 2 15,-4-2-3-15,-2-2 2 0,0 0 0 16,0 0-3-16,-4 1 1 0,-2 3-1 0,-1 3 1 15,1 3-1-15,-2 1 0 0,1 4-1 16,-3 3-4-16,4 2-1 0,-1 0-3 16,3 0-1-16,0 7-13 0,2 2-10 15,0 2-6-15,0-1-22 0,2-3-39 16,0 0-57-16</inkml:trace>
  <inkml:trace contextRef="#ctx0" brushRef="#br0" timeOffset="48477.54">7211 2663 150 0,'0'-5'251'16,"0"-1"-236"-16,0-1 36 0,-4 3 15 16,-2-3-20-16,-1 4-15 0,-1 0-13 15,-1 1-6-15,-1 2-5 0,-1 0 1 16,1 0-2-16,1 5 0 0,1 5-1 0,0 0-5 15,-1 4 0-15,-1 1 0 16,3 1 2-16,1 2-6 0,6 1 1 16,0-1 3-16,0 5 1 0,6-1-1 15,3 3-1-15,1 1 0 0,3 3 2 0,-2-4-1 16,3-3 0-16,-3 2 0 0,-1-4 1 15,-3-2-1-15,-3-2-1 0,-2-6 1 16,0-4-1-16,-2 0 1 0,0-1 0 16,-4 1 3-16,-5 0 1 0,-3-4-1 15,3-1 1-15,-3-1-2 0,1 0 1 0,1 0-1 16,-3-6 0-16,2-4 0 0,3-2 0 15,0-1-2-15,4 1 1 16,3-3 1-16,1 0 0 0,0-5-5 16,3 0-1-16,11-2 1 0,3 0 1 0,0 0 1 15,2 4-2-15,0-3 0 0,0 2 3 16,0-1-4-16,2 1 2 0,-2 2 2 15,1 0 0-15,-3 1-1 0,0 3-1 16,-2 1 2-16,0 2 2 0,-7 1-1 16,2-1 0-16,-7 4-1 0,-1 0 7 15,-2-3 0-15,0-1-2 0,-4-1-4 0,-1 2 0 16,-3 2-1-16,0 2-2 0,-1 3-3 15,-3 2 1-15,3 0-5 16,-2 0 1-16,-1 12-10 0,4 1-9 0,1 3-28 16,-1 0-43-16,4-1-68 0</inkml:trace>
  <inkml:trace contextRef="#ctx0" brushRef="#br0" timeOffset="48881.54">7694 2694 334 0,'0'-5'42'16,"0"2"6"-16,-4-1 13 0,-2 0-13 16,2 2-10-16,1 0-12 0,-1 1-6 15,0 0-2-15,-2 1-5 0,1 0-8 16,-7 0 2-16,1 1 0 0,-5 10-1 15,-1 3-2-15,0 3 3 0,-2 5 0 16,4 2-5-16,5 1-2 0,2 1 0 0,7 2 0 16,1-2 0-16,1-1-5 0,13-3 4 15,1-1 1-15,8-4-1 0,4-2 0 16,3-4 1-16,3-6 3 15,-1-5-4-15,2 0 1 0,-3-2 4 0,1-9-2 16,-1-5-1-16,-6-1 0 0,-2-2 1 16,-6 0 3-16,-10 1 3 0,1-1 1 15,-8-3 1-15,0-2 2 0,0-3-4 16,-6-1-3-16,-3-1 1 0,-6-3-2 15,-1 0-4-15,-1 5 0 0,-6-1-1 0,-2 8-3 16,-3 9-13-16,-1 8-3 0,2 3 0 16,5 8-5-16,4 8-36 0,3 3-96 15,2-1-289-15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3:47.1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10 12 0,'2'0'67'0,"-2"-2"163"0,0 0-179 16,0 1 2-16,0-2 3 0,0 2-3 15,0 0-14-15,0 1-16 0,1 0-1 16,-1 0-3-16,0 0-5 0,0 0-5 16,0 0 1-16,0 0-3 0,0 0 0 15,0 1-5-15,0 6 5 0,0 5 10 16,0 1-8-16,0 1-5 0,0 4 2 15,0 3 0-15,0 2-3 0,0 5 0 0,-1-2 0 16,-3 3-1-16,4-2 0 0,-2 2-3 16,0-5 4-16,0-2-2 0,0-3 1 15,0-7-1-15,2 0 0 0,0-5-1 16,0-4 0-16,0 0-2 0,0-2 2 15,0 1-9-15,0-2-12 0,2 0-10 16,8 0-2-16,3-7-5 0,4-4-22 16,0-4-24-16,2 0-67 0,-1-3-137 15</inkml:trace>
  <inkml:trace contextRef="#ctx0" brushRef="#br0" timeOffset="472">474 66 20 0,'2'-3'159'16,"-2"-3"-66"-16,0 1-41 16,0-1 15-16,0 0-17 0,-6 0 1 15,5 2-20-15,-7-2-8 0,2 4 1 16,-3-2-2-16,1 1-5 0,-3 2-5 0,-3 1 0 15,-1 0 2-15,0 0-5 0,-8 6-3 16,4 4 0-16,-2 5 4 0,4 2-1 16,1 5-6-16,-1 2-2 0,4 2 1 15,3 2-2-15,3-4 0 0,7 1-3 16,0-2 3-16,0-7-3 0,5 1 2 0,7-6 0 15,7-5 1-15,4-5 3 0,5-1-1 16,5-4 1-16,1-14-2 16,2-1-2-16,-5-3-1 0,-2-1 1 15,-5 2 0-15,-5 3 0 0,-3 2 0 0,-7 6 3 16,-3 5 0-16,-6 3 0 0,0 2 2 15,2 0-1-15,-2 0 1 0,0 0-3 16,0 0-2-16,0 7-3 0,-4 8 1 16,-2 5 5-16,-1 5-2 0,-1-1-2 15,0 4 5-15,1-4 0 0,3 0-2 0,0-3-1 16,2-3 2-16,2-1-4 0,0-1 1 15,0-1 2-15,0-4 0 0,4-1-3 16,6-6-14-16,1 0-11 16,4-4-19-16,4 0-22 0,-1-13-23 0,-3-4-164 15</inkml:trace>
  <inkml:trace contextRef="#ctx0" brushRef="#br0" timeOffset="1148">745 112 40 0,'4'-3'308'0,"2"0"-245"0,1-1-28 16,3-3 25-16,1-2-7 16,7 2-13-16,1 1-8 0,0 0-8 0,4 4-6 15,-4 1-1-15,0 1-4 0,-2 0-5 16,-4 0-5-16,3 3 1 0,-3 7-1 15,-2 5-1-15,-1 2-2 0,0 5 3 16,-7 0 1-16,1 1 2 0,-4 3-6 16,0 0 4-16,0 0 0 0,-2-1-1 0,-7-4 0 15,-1-3-1-15,-5-1 2 0,0-2 0 16,-1-3-3-16,-1-2-1 0,2-4 1 15,0-2-3-15,5-1-5 0,2-3 3 16,1 0 1-16,1 0-3 0,4-3-3 16,2-4 0-16,0-1 4 0,0 0-3 15,0 2-2-15,0 3 4 0,0 2-1 16,2 1-1-16,8 0 1 0,-1 0 1 15,1 0 2-15,3 1 3 0,4 4-1 16,2-2 4-16,10-1-2 0,3-2 0 0,3 0-9 16,5 0-12-16,2-2-10 0,2-6-6 15,5-2-6-15,3-3 4 0,-3 0-2 16,-1-3-1-16,0-1 18 0,-6-3 20 15,-4-2 7-15,-7 0 5 0,-9 1 13 16,-10 2 5-16,-6 4 9 0,-6-1 2 16,0 3 1-16,-10 0-9 0,-3 1 0 15,-3 3-13-15,-1 3-5 0,0 4 8 16,-2 2-6-16,2 0-3 0,0 4-1 15,-1 6-1-15,1 4 1 0,2 4-2 0,4-1-5 16,1 6 0-16,4 4-2 0,3-1-1 16,3 0-2-16,0-1 4 0,11-4-1 15,6-3-1-15,2-2 0 0,12-5 2 16,1-1-1-16,4-7 1 0,4-3-1 15,1 0 0-15,-1-7 3 0,-2-6-1 0,-4-3 0 16,-7-1 3-16,-8-2-1 16,-8-1 3-16,-5-1-2 0,-6 0 2 15,0-1-2-15,-8 1-3 0,-7 1-7 16,-6 1 3-16,-4 5-4 0,-7 3-6 0,-4 1-15 15,-4 6-18-15,-2 4-47 0,-4 0-30 16,4 4-220-16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3:49.2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0 352 64 0,'4'1'27'0,"2"0"-27"16,-2-1 196-16,0 0-140 0,-1 0-2 0,5 0 6 16,3-3-18-16,3-2-3 0,1-3-6 15,0 1-7-15,3 0-12 0,4-4-2 16,1 2-1-16,4-2-1 0,2 1-6 15,1 0-1-15,-1 1 0 0,-2-1 0 16,-3 3-3-16,-1-1-1 0,-6 2 1 16,-3 2 0-16,-3 2-4 0,1 0-7 15,-3-1-5-15,-5 1 0 0,2 1-7 16,-6-2-8-16,0 1-7 0,0-1 6 15,0-1-38-15,-12-1-192 0</inkml:trace>
  <inkml:trace contextRef="#ctx0" brushRef="#br0" timeOffset="207">153 174 170 0,'6'18'153'0,"3"4"-106"15,3 1 28-15,1 1-12 0,0 0 1 16,1 2-14-16,-1 1-24 0,-3-1-13 0,3 1-5 15,-1-3-3-15,-3-1-5 0,3 0 2 16,-3-1 0-16,1-3-2 0,1-2-3 16,1-1-18-16,-3-6-35 0,4-4-25 15,1-5-34-15,-3-1-198 0</inkml:trace>
  <inkml:trace contextRef="#ctx0" brushRef="#br0" timeOffset="451">912 85 276 0,'4'5'145'15,"-4"1"-129"-15,0 6 13 0,0 2 35 0,0 6 3 16,-2 4-39-16,-5 2-6 0,-1 1-4 15,2 2-7-15,1-3-7 0,3 2-4 16,0-3 1-16,0-1 0 16,2-1-4-16,0-2-3 0,6-2-24 0,7-5-19 15,0-6-23-15,5-8-19 0,-1 0-169 16</inkml:trace>
  <inkml:trace contextRef="#ctx0" brushRef="#br0" timeOffset="795">1288 150 33 0,'0'-5'318'15,"0"1"-268"-15,-5 1-7 0,-5-2 8 16,2 3-9-16,-3 2-7 16,0 0-15-16,-3 1-5 0,1 9-6 0,-4 7 3 15,1 1 0-15,1 4-5 0,2 4-3 16,1 0 1-16,3 0-3 0,7 1-3 15,2-2-1-15,0-1 0 0,8-2 2 16,9-1 0-16,0-5-1 0,8-3 1 16,3-6 1-16,7-6-3 0,3-1-3 0,0-3-5 15,2-10 3-15,-4-4-1 0,-3-1 1 16,-7-3 2-16,-5 2 6 0,-7-1-2 15,-3 1 4-15,-7 0 1 0,-4 0 3 16,0 1-3-16,-4-2 0 0,-9-1 1 16,-4-1-1-16,0 1-5 0,-3 0 1 15,1 6-1-15,4 4 0 0,-2 5-1 16,4 4-2-16,1 2-3 0,3 0-2 15,5 8-9-15,0 4-20 0,4 0-15 16,0-1-26-16,2-2-108 0</inkml:trace>
  <inkml:trace contextRef="#ctx0" brushRef="#br0" timeOffset="1323">1863 69 38 0,'-8'0'140'15,"-1"0"30"-15,-5 0-120 0,5 0 15 0,1 0-22 16,0 0-9-16,1 0-5 0,3 0-11 16,0 0-5-16,0 4-5 0,-1 3-6 15,3 5 0-15,-2 2 0 0,4 3-2 16,0 2-1-16,0 3-1 0,6 1 3 15,1 0 0-15,3 3-1 0,5-1 0 0,-2-1 1 16,3 0 0-16,-1-1-1 16,-4-3 0-16,3-1 1 0,-7-3 0 15,-1-1-4-15,-4-3-2 0,-2-1 4 16,0-1-2-16,-11 1 3 0,-3-2 0 0,-5-1 0 15,2-3 0-15,-4-2 0 0,0-2 1 16,-2-1 0-16,0 0 1 0,0-4-2 16,2-3 1-16,2-3 4 0,4 0-1 15,3-1 1-15,5 3 5 0,1 0 3 16,4 2 1-16,2-4-4 0,4-2-11 15,13-3-5-15,8-2 3 0,4-1-3 0,5-1 3 16,4-3 0-16,2 1-18 16,4-2 0-16,0 0 0 0,2 0 10 15,0 0 7-15,-4-2 3 0,-8 3 2 16,-7 4 1-16,-12 1 1 0,-8 4 2 0,-7-1 4 15,0-1-1-15,0-2-5 0,-7 2 2 16,-5 5 5-16,-5 0-5 0,2 5-2 16,-4 4-4-16,0 1-5 0,4 0 4 15,-1 1-2-15,3 7-10 0,1 2-7 16,7 1-11-16,-1 3-13 0,4 0-27 0,2 1-95 15</inkml:trace>
  <inkml:trace contextRef="#ctx0" brushRef="#br0" timeOffset="1663">2634 83 70 0,'-2'-6'273'15,"-12"-1"-211"-15,-3 2-20 0,-6 1-4 0,-2 3 3 16,1 1-3-16,-3 0-14 0,0 0-3 15,2 10-3-15,4 0 0 0,2 7-3 16,0 3-5-16,6 4-8 16,3 5 1-16,5 0 0 0,1 2-5 0,4-1 3 15,6-1 0-15,11-2 0 0,8-1-2 16,3-4 2-16,7-6 0 0,6-5 2 15,5-6-3-15,2-5-4 0,0 0 2 16,-3-9 1-16,-1-5 1 0,-9-5 1 16,-5-2 1-16,-5-1 3 0,-12-3-2 0,-9 0 3 15,-4 2-2-15,0 0 1 0,-7-2-5 16,-7 1 1-16,-7 0-2 0,0 0-4 15,-2 1-5-15,-3-1-16 0,-1 4-37 16,-6 2-43-16,-3 4-157 0,8 7 38 16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4:02.3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64 51 0,'0'0'-3'0,"0"0"15"0,0 0 34 0,0 0 61 16,0 0-80-16,0 0-12 0,0 0 7 16,0 0 8-16,0 0-11 0,0 0-11 15,0 0 6-15,0 0 3 0,0 0 2 16,0 0-2-16,0 0-2 0,0 0 6 15,0 0-3-15,0 0-3 0,0 0 2 0,0 0-1 16,0 0-6-16,0 0-6 0,0 0 1 16,0 0 2-16,-4 0-1 0,2 0 0 15,2 0-1-15,-4 0 0 0,2 0 2 16,-2 0 3-16,3 0 1 15,-3-2 2-15,4 2 1 0,0 0 2 0,0-1 1 16,0 1-2-16,0 0-3 0,0-2-5 16,2-2-1-16,5-2-5 0,7-1 1 15,1 0-2-15,8 1-1 0,0-2 3 16,5 1 1-16,3 2-1 0,3 2-1 15,-1 3 1-15,1 0 1 0,2 0 0 0,-5 0-3 16,-3 7 1-16,-5 4 0 0,-4 0-2 16,-1 5 0-16,-3 0 1 0,-6 3 2 15,-1 4 0-15,-6 3 1 0,-2 3 0 16,-2 0 2-16,-11 2-1 0,-8-1 0 15,-4 2-2-15,-8 0 2 0,-7 1-1 16,-2-3-2-16,-2-3 2 0,4-3-1 16,6-5-1-16,3-4 1 0,5-3-1 15,3-3 0-15,2-3-3 0,8 0-2 16,1-4 1-16,4-2 1 0,5 0-1 0,3 0-1 15,0 0 2-15,0-7-3 0,0-3-3 16,0 0-2-16,7 0 7 0,7 3 0 16,-1 1-3-16,4 3 0 0,2 3 2 15,6 0 2-15,0 0 1 0,5 3 2 16,7 4 5-16,-3 2 0 0,6 1-1 15,-2-2 0-15,2 0 4 0,-2 0 0 16,-1-1-4-16,-5 0-4 0,-3-1 0 16,-4-2 2-16,-4-1-2 0,1 1-8 15,-4-3-6-15,-3 1-17 0,0 0-35 0,0-2-44 16,-5-2-138-16</inkml:trace>
  <inkml:trace contextRef="#ctx0" brushRef="#br0" timeOffset="2102">912 487 34 0,'0'0'5'0,"0"0"-8"0,0 0 8 15,0 0 133-15,0 0-70 0,0-2-38 16,0 2 6-16,2-1 5 0,0 0-5 16,-2 1-7-16,2 0-6 0,-1-2-2 15,-1 2 1-15,0 0-7 0,0 0-5 0,0 0-1 16,0 0-7-16,0 6-2 15,0 4 5-15,0 5 5 0,-3-2-3 0,-3 0-5 16,0 2-1-16,-1-3-3 16,-1 0-9-16,4-1-16 0,0-2-10 0,4-3-9 15,0-1-30-15,0-4-58 0,2-1-76 16</inkml:trace>
  <inkml:trace contextRef="#ctx0" brushRef="#br0" timeOffset="2585">1290 222 29 0,'3'0'0'16,"-1"-2"136"-16,2 0-72 0,-2 0-12 16,-2 0-7-16,2-1-1 0,-2 2-1 0,0 1-10 15,0-2-6-15,0 2 1 0,0 0-6 16,0 0-1-16,0 0-4 0,0 0-7 15,-4 0-4-15,-3 0-6 0,-5 8-3 16,1 6 1-16,-3 5 2 0,3 2-2 16,-3 4 2-16,7-1-1 0,3 2-2 15,4-2 1-15,0 0 0 0,0-2 2 16,10-2-1-16,3-3 1 0,6-3 0 15,2-3 1-15,4-5-2 0,0-6 1 16,1 0 2-16,1 0 0 0,-2-9-3 0,-2-3 2 16,-4-4-1-16,-4 0 3 0,-2 0-1 15,-5-1-1-15,-4 0 5 0,2-1-2 16,-6 1-2-16,0-2 5 0,0 0 2 15,0-2-2-15,-4-1-4 0,-2-1-1 16,-3 1 1-16,3 3-3 0,-2 5-2 16,2 6 1-16,5 5 1 0,-1 3-4 15,2 0-18-15,-2 0-14 0,0 10-20 16,2 5 25-16,0 3-38 0,0-2-70 15,0-2-115-15</inkml:trace>
  <inkml:trace contextRef="#ctx0" brushRef="#br0" timeOffset="2893">1666 267 55 0,'0'-5'258'16,"0"-2"-206"-16,0 0-7 16,-8 2-4-16,-4 2-5 0,5 0-5 15,-3 3-16-15,-1 0-9 0,-3 0 0 16,1 10-6-16,0 5 1 0,5 3-3 0,0 4 3 15,3-2-3-15,5 3 0 0,0-4 0 16,0 0 0-16,9-3 2 0,3-5-1 16,3-2-1-16,2-3 2 0,2-3 1 15,2-1 1-15,0-2 1 0,-2-2-1 16,0-8 0-16,-3-2 3 0,-7 0-2 15,-1-1 2-15,-4-1-1 0,1-2-1 0,-1 2-2 16,0-3 0-16,-2 2 1 16,-2-3-4-16,0 0-3 0,0-1-8 15,0 1-19-15,0 5-4 0,0 6-6 16,0 4-9-16,2 2-45 0,4 1-69 0</inkml:trace>
  <inkml:trace contextRef="#ctx0" brushRef="#br0" timeOffset="3177">1952 225 49 0,'0'0'12'15,"0"0"267"-15,0-3-230 0,0 1-4 16,0 1-1-16,0 0-9 16,-8 1-16-16,-1 0-17 0,-3 7-4 15,1 8-2-15,-1 3 2 0,3 4 1 0,5 0-4 16,0-3 5-16,4 1-2 0,0 0-1 15,6-3 1-15,7-1 1 0,2-4 1 16,4-2 0-16,-1-4 1 0,3-6-1 16,-4 0 3-16,-2 0-1 0,0-9 0 15,-5-2 4-15,-3 0 0 0,-1-2 1 0,-2-3 0 16,-4 2-2-16,0-2 5 0,0 0-3 15,0-1-5-15,0 0-1 0,-4-3 0 16,-2-1-10-16,1-1-12 16,3 6-12-16,-2 5-10 0,2 3-34 0,-4 7-120 15</inkml:trace>
  <inkml:trace contextRef="#ctx0" brushRef="#br0" timeOffset="3423">2213 450 15 0,'0'7'35'0,"0"1"69"16,-6 3-60-16,-1 1 13 0,-5 1 3 15,3 1-12-15,-3-4-30 0,5 2-9 16,3-1-5-16,0-3-2 0,2 0-2 0,2-4-2 16,0-1-4-16,0 1-13 0,0-4-17 15,0 0-21-15,4 0-47 0</inkml:trace>
  <inkml:trace contextRef="#ctx0" brushRef="#br0" timeOffset="3789">2490 283 92 0,'2'-6'-29'16,"-2"4"247"-16,0-4-161 0,0 0-7 15,0 1 0-15,0-2-7 0,-6 4-15 16,-4 1-11-16,3 2-3 0,-3 0-6 15,1 0-3-15,-1 5 0 0,1 6-2 16,1 3-5-16,0 5-1 0,1 2 3 16,3 1 0-16,2 2-1 0,2-2-2 15,0-1 2-15,2-2 0 0,6-4-2 16,1-3 1-16,4-4 3 0,3-3-5 15,1-4 2-15,0-1-3 0,0 0 2 0,0-8 1 16,-1-3 0-16,-3-1 2 0,-2-3 2 16,-3 2 1-16,-2-2-2 0,0 1 4 15,-6-1 1-15,0 1-6 0,0-2 2 16,-6-1-2-16,-2-1 2 0,-1 1-5 15,-3 1-1-15,1 4-10 0,1 5-8 0,5 3-3 16,-3 4-17-16,6 0-44 16,0 7-82-16</inkml:trace>
  <inkml:trace contextRef="#ctx0" brushRef="#br0" timeOffset="4118">2778 287 75 0,'2'-2'216'0,"-2"-2"-126"16,0-1-63-16,-2 0 6 0,-4-2-1 0,0 1 5 15,-1 0-18-15,-3 5-10 0,1 1-1 16,-1 0-9-16,3 8-5 16,1 7 1-16,4 2 4 0,-2 1-4 15,4 1 0-15,0 0 2 0,0-2 2 0,4 0 2 16,4-5-1-16,-1-3-1 0,5-3 1 15,-1-1 0-15,-1-3 0 0,3-2-1 16,-3 0 5-16,5 0 0 0,-6-5-1 16,1-3 1-16,-2-2 2 0,-3 0 0 15,1 0 7-15,-4-2-1 0,-2-2-1 0,0 0-5 16,0 0-3-16,0 0 1 0,-4 0-2 15,0 1-1-15,-3 4-2 0,1 3 0 16,4 2-2-16,2 1-10 16,0 3-8-16,0 0-24 0,0 6-34 15,0 3 1-15,0-4-103 0</inkml:trace>
  <inkml:trace contextRef="#ctx0" brushRef="#br0" timeOffset="4449">3184 303 56 0,'4'-4'30'0,"-4"-1"234"16,0-2-225-16,-2 0-7 0,-5-1 11 15,-5 1-14-15,1 1-8 0,-3 2-9 16,-1 3-5-16,0 1-3 16,-2 0 3-16,3 4-5 0,3 3-3 0,-1 5 1 15,5 3-1-15,1 6 0 0,2 1-3 16,4 0 4-16,0 2 0 0,0-3-2 15,8-1 0-15,1-1 3 0,5-4-2 16,-3-4 0-16,3-2 1 0,1-5 1 16,0-3 0-16,0-1 2 0,3 0 0 0,-5-2 2 15,-2-10 6-15,1-1 9 0,-3-3 0 16,-3 0-1-16,-2-3-1 0,-4-1-1 15,0-2-4-15,0-1 0 0,-4 0-5 16,-7-2-1-16,-1-1-7 0,-3 0 2 16,-4 3-4-16,0 2 0 0,0 5-9 15,-4 5-11-15,-4 5-26 0,2 6-15 16,-1 0-22-16,-3 0-137 0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38:47.6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954 400 226 0,'2'0'59'0,"0"-1"-24"0,0 0 15 16,-2 1 9-16,0 0-16 0,0 0-11 15,0 0-4-15,0 0-1 0,0 0-3 16,0 0-4-16,4 1-4 15,-2 6 13-15,-1 4-9 0,1 1-6 0,0 0 0 16,-2 3 2-16,0-2-5 0,0-1 0 16,0-1-1-16,-4-1-2 0,3-2-1 15,-1-3-5-15,2-1 1 0,0-3 2 16,0-1-5-16,0 0 0 0,0 0 0 15,5 0 2-15,11-6 1 0,1-7-1 0,6-3-3 16,1-3 1-16,3-1-5 0,-2 1-1 16,2 0 3-16,-4 0-1 0,0 2 1 15,-4 2-3-15,0 6 6 0,-8 5-1 16,-1 1 0-16,-5 2-2 0,1 1 2 15,-4 0 1-15,0 0-1 0,-2 7 0 16,0 6 3-16,0 2 0 0,-2 1 1 16,-6 2-2-16,1 2 1 0,-1-3-1 15,-1-1 1-15,3-4-1 0,2-3 0 16,4-3-1-16,0-2 0 0,0-2-2 0,0-2 1 15,2 0 2-15,7 0 1 0,5-2-2 16,3-9-1-16,0-1-3 0,6-2-2 16,0-2-8-16,0 0 1 0,2 0 0 15,-4 3 2-15,0 1-5 0,-2 3 6 16,-8 3 3-16,-3 1 7 0,-1 3-3 15,-7 1 1-15,0 1 3 0,0 0 3 16,0 0-3-16,0 0 5 0,0 4 1 16,0 5 7-16,0 2-5 0,-5 1 0 15,-1 1 2-15,0 1 4 0,1 0-4 16,-5 0-3-16,4-2 0 0,2 1-5 0,1-1-3 15,1-2 1-15,2 1 3 0,0-1-3 16,0-2-4-16,0-1 1 0,0-1 1 16,4-1-4-16,3 0-11 0,3-4-17 15,-1-1-7-15,1 0-28 0,-3-9-44 16,5-6-205-16</inkml:trace>
  <inkml:trace contextRef="#ctx0" brushRef="#br0" timeOffset="205">1614 354 72 0,'0'2'394'15,"-2"2"-351"-15,2-2 7 0,-3 1 1 16,-1 4 10-16,0 0-22 0,-2 4-11 16,2 1-4-16,1 3-10 0,-1 0-6 15,0 2 0-15,0-1 0 0,2 0-9 0,2-1 3 16,0-1-2-16,0 2-2 15,2 1-8-15,6 0 0 0,1-1-8 16,5-2-22-16,3-6-8 0,2-1-9 16,-2-6-27-16,2-1-99 0</inkml:trace>
  <inkml:trace contextRef="#ctx0" brushRef="#br0" timeOffset="757">1767 563 241 0,'0'0'60'0,"2"0"-28"16,2-1 4-16,1-5 9 15,3-1-12-15,0-2-8 0,-1-1-4 16,7-4-2-16,-1-4 1 0,2-4-9 0,6-4-6 16,-4-6 2-16,6-5-4 0,-4-4-2 15,6-7-2-15,-2-4 1 0,0-9 3 16,0 4-6-16,-8 6-7 0,-5 17 10 15,-5 12 3-15,-3 13-3 0,-2 7 7 16,0 2 6-16,0 0 8 0,-7 7-10 16,-3 8-10-16,-5 7 5 0,2 9 5 0,-3 5-3 15,1 3-4-15,-2 2 0 16,0 0 8-16,1-1-6 0,5-2-1 15,3 0-4-15,3-5 3 0,3 0-3 16,2-6-2-16,9-3 3 0,5-4-1 0,5-7-1 16,2-5 0-16,0-4 1 0,3-4 2 15,3 0-3-15,2-11-1 0,-2-5 1 16,-5-2 0-16,-4-1-3 0,-1-2 0 15,-2-2 0-15,-5-2 2 0,3 0-4 16,-5-4 1-16,-3-3 0 0,-1-1 5 0,2-7-7 16,-4-3-1-16,3-2 2 0,-3-1-1 15,0 13 3-15,2 13 1 0,-4 16 5 16,0 4 6-16,0 2 0 15,0 12-5-15,-6 9 3 0,-3 10 7 0,-5 4-6 16,1 2-5-16,0-3 5 0,-1 2 0 16,5 0-3-16,-1 0-1 0,3-1 5 15,5-1 1-15,2-3-5 0,0-1 11 16,0-4-6-16,4-4-7 0,3-5-3 15,5-2-1-15,-1-2 3 0,-1-3-6 0,3-4-14 16,-2-5-12-16,3-3-7 0,-1 0-21 16,1-1-45-16,-1-13-89 0</inkml:trace>
  <inkml:trace contextRef="#ctx0" brushRef="#br0" timeOffset="978">2513 378 331 0,'0'3'133'0,"0"2"-102"0,-4 4 6 15,-2 1 28-15,-3 4 2 0,1 1-30 16,-1 3-18-16,1 0-8 0,0 3 0 16,1-3-5-16,-1 0-4 0,6-2-2 15,-1 1-1-15,1-2 2 0,2-2-2 16,0-1-2-16,5-4-14 0,7-3-2 15,5-2-13-15,2-3 1 0,4 0-20 16,2-1-58-16,-4-8-22 0,4-2-16 16</inkml:trace>
  <inkml:trace contextRef="#ctx0" brushRef="#br0" timeOffset="1337">2715 500 8 0,'0'-6'138'15,"0"-4"-11"-15,0 2-94 0,-5 1 34 16,1 1-19-16,-2 2-3 0,2 1-3 16,0 0-11-16,-1 2-9 0,1 0-6 15,0 1 5-15,0 0-5 0,0 0-2 16,1 0-4-16,-5 5-1 0,6 5-3 15,-4 0-1-15,6 3-3 0,-2 3-2 16,2-2 0-16,0 1 1 0,0-1-1 16,8-2-1-16,2 1 3 0,5 0-1 15,4-1-3-15,4-3 2 0,0-2 1 0,3-4 0 16,-1-3-3-16,0 0 1 0,-2-2 2 15,-2-7 1-15,-6 0-3 0,-5-3 2 16,-5 2 3-16,-1-5 1 0,-4 3 1 16,0-4 2-16,0 2 3 0,-2-1-1 15,-5 1-3-15,-1-1-1 0,0-2-3 0,-1 0 0 16,3-2-3-16,0-1 0 15,1 0 1-15,5 2-1 0,-4 5-1 16,4 5 1-16,-2 5 2 0,0 2-1 16,2 1-2-16,-2 0-1 0,-2 0-1 0,2 6 3 15,1 2-13-15,1 0-11 0,-2 1-14 16,0-1-37-16,2-2-48 0,0-5-142 15</inkml:trace>
  <inkml:trace contextRef="#ctx0" brushRef="#br0" timeOffset="1666">2961 417 10 0,'6'7'313'0,"-2"0"-255"0,2 1 23 16,-4 2-12-16,1 0-6 0,-1 4-10 0,0-2-21 16,0 4-14-16,2-1-2 0,-2-1-6 15,-2-1-3-15,2-3-6 0,3 1 1 16,1-3 0-16,4-4-1 0,3-1-2 15,2-3-5-15,4 0 3 0,6-3 0 16,0-7-12-16,4-5-8 0,-5 2 15 16,1-1 1-16,-4 4-12 0,-4 3 14 15,-3 3 5-15,-3-1 1 0,-7 5-3 0,-4 0 2 16,0 0 6-16,0 0 6 15,0 8-2-15,-4 2 2 0,2 1 3 0,-1-1-4 16,1 3-8-16,2-1 1 0,0 1 0 16,0 0-3-16,0-1-2 0,0 1 0 15,0-2 3-15,0-3-4 0,3-1-8 16,-1-3-2-16,0-2-15 0,-2-2-7 15,0 0-23-15,0-3-19 0,0-9-94 0</inkml:trace>
  <inkml:trace contextRef="#ctx0" brushRef="#br0" timeOffset="2083">2658 148 277 0,'0'5'293'0,"0"-2"-267"0,0-2-19 15,0-1 12-15,4 0 6 0,0 0-1 16,-1 0-24-16,3 3 0 0,0 0-28 16,-6-3-63-16,0 0-144 0</inkml:trace>
  <inkml:trace contextRef="#ctx0" brushRef="#br0" timeOffset="2550">1761 147 492 0,'0'1'67'15,"0"1"-25"-15,0-2-2 0,0 0-10 16,0 0-18-16,0 0-10 0,0 0-7 0,0 0-13 16,0 3-38-16,0-3-91 0</inkml:trace>
  <inkml:trace contextRef="#ctx0" brushRef="#br0" timeOffset="-106230.73">84 192 102 0,'-11'0'39'16,"-1"2"-4"-16,3-1 8 0,1 1-3 0,2-1 8 16,2-1-10-16,1 0-11 0,-5 0 3 15,0 2 2-15,3-1 0 0,-1-1-1 16,2 1 2-16,4-1-6 0,0 0-3 15,0 0-3-15,0 1 0 0,0-1-8 16,0 0 0-16,0 0-7 0,0 0 0 16,8 0 0-16,7 0 3 0,10-1 1 15,5-3-3-15,5-2-4 0,7 3-1 16,3 0-2-16,9 0-1 0,5 3 2 15,0 0 0-15,-4 0-2 0,-3 9 1 0,-8 2 1 16,-10 5-2-16,-5 1 0 0,-12 3 1 16,-7 2 0-16,-10 0 0 0,0 6 2 15,-18 1-3-15,-5 3 3 0,-7 3-1 16,-3-3-1-16,-5 4 1 0,-4-4 1 15,-2 1-2-15,-1-2 0 0,-1-3 0 16,-2-1 2-16,8-3-2 0,0-6-1 16,8-2 2-16,7-7 0 0,10-5-1 15,7-1-3-15,6-3-1 0,2 0 1 16,0 0 1-16,0 0-4 0,10-6-3 0,3-5 3 15,6 1 3-15,-2 2-1 0,6 1 2 16,-2 5 1-16,-2 2 0 0,4 0 0 16,-6 0 0-16,4 2 2 0,-2 5-1 15,4 2-1-15,0 2 2 0,2-2-1 16,3 2 0-16,3-1-2 0,5 1-18 0,2-2-19 15,4-3-22-15,-3-2-55 16,-3-2-308-16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8:45.2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40 77 0,'6'0'9'0,"-2"0"2"16,-1 0 84-16,3-4-38 0,-4 1-24 15,2-2 2-15,-4 2 6 0,2 0 2 16,-2 1-5-16,0-1-11 0,0 2-1 15,0-2-4-15,0 2-3 0,0-2-1 16,0 1-4-16,0 1-6 0,0 0 1 0,0 0-3 16,-2 0 0-16,0 1-3 0,0-2-1 15,2 2 1-15,0 0-3 0,0 0-1 16,0 0 0-16,0 0-2 15,2 0 4-15,4 0-1 0,5 0-2 0,2 0 2 16,3 0 0-16,5 0 2 0,-2 0-4 16,2 0 2-16,-2 0 0 0,4 0-1 15,2 0 0-15,-1 0-3 0,3 0 1 16,-4 0-1-16,-2 0 0 0,2 0-2 15,-2 2-1-15,2-1 0 0,-2 0-6 16,0 0 1-16,2-1-6 0,-2 0 5 0,0 0 5 16,3 0 0-16,-1 0-6 0,2 0 8 15,0 0-8-15,0 0 5 0,0 2 7 16,-1-1-3-16,-1 2 1 15,0-1 2-15,-2 0 0 0,2 2 0 0,-4-1 2 16,4 1 0-16,0 0-6 0,0 0-1 16,2 0 5-16,-3-1 0 0,3 0-6 15,6 1 4-15,-4-2-5 0,3 2 8 16,1-2 0-16,-5 1-5 0,3-2 6 15,1 1 0-15,-1-2 0 0,-2 2 0 0,-2 0 1 16,-3 0-1-16,1 0 0 0,0 2 0 16,0-1 4-16,0-1-4 0,-2 1 2 15,2-1-1-15,-4 3-1 0,2-2 7 16,-2-3-7-16,0 3 3 0,0-1 0 15,0-1-3-15,2 2 0 0,2-2 0 16,-4 1 0-16,2-1-1 0,0 2 2 16,-2 0-1-16,4-2-1 0,-4 1 1 15,0 0 1-15,-1-1-2 0,3 1 3 16,-2-2-3-16,0 2 0 0,2-2 2 0,-2 0-1 15,2 0 1-15,-2 0-3 0,2 0 3 16,0 0-1-16,0 0 0 0,0 0-1 16,2 0 1-16,2 0 0 0,-1 0 2 15,3 0-3-15,0 0 0 0,-2 0 3 16,-3 0-2-16,5 0-1 0,0 0 2 15,-4 0 1-15,0 0-3 0,-2 1 1 16,0-1 1-16,-2 0 5 0,0 0-5 16,0 0 1-16,0 0 11 0,2 0-10 15,-4 0 9-15,2-1-7 0,-2-1-2 0,-1-1 2 16,1 1-4-16,-2 0 2 0,0-1 0 15,4-1-2-15,6 3 1 0,2-1 14 16,4-1-16-16,-3 2 2 0,-1-2 0 16,1 2-2-16,5 1 1 0,-3-2 0 15,1 0-1-15,-2 1-2 0,-3-2 3 0,1 0 0 16,-6 2-1-16,0-2 0 15,0 2 0-15,-2 1 1 0,-4-2-1 16,1-1 1-16,-3 2 0 0,0-2 1 16,1-1-1-16,-3-1-2 0,1 2 2 0,-5 0-1 15,3 0-1-15,3 0 10 0,0 1-4 16,3 0-4-16,-1-2 1 0,4 3-1 15,4-1 1-15,4 2 4 0,3 0 8 16,-3 0-13-16,0 0-2 0,-1 0 4 16,-1 0-3-16,6 0 0 0,-5 0 1 15,1 0 0-15,-2 0-1 0,-4 0 0 0,-2 0 0 16,-4 0 1-16,-3 0-1 15,-3 0-1-15,-5 0 2 0,2-3 0 16,-4 3-1-16,2-2-1 0,-3 2 1 16,1 0 1-16,2 0-2 0,2 0-1 0,2 0 2 15,1 0 1-15,4 0-2 0,3 0-1 16,-5 0 0-16,2 0 2 0,1 0 0 15,-3-3 0-15,1 1 0 0,1 0 1 16,2-1-1-16,1 3 0 0,-5-1-2 16,-5-1 4-16,-4-1-2 0,2 2 0 0,-3-1-1 15,3 1 2-15,-2 1-1 0,-2-1 2 16,0 1-1-16,0 0 1 15,0 0-2-15,0 0 0 0,0-2-1 16,0 1 2-16,0 1-2 0,0 0 0 0,0 0 1 16,0 0 1-16,0 0-2 0,0 0 1 15,0 0 0-15,0 0 1 0,-4 0-2 16,1 0 1-16,-3 0 0 0,2 0 1 15,0 0-2-15,0 0 0 0,-1 0 0 16,-3 0-5-16,-2 1-39 0,-3 1-60 0,2-2-207 16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9:22.4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0 200 36 0,'2'2'27'15,"2"0"-24"-15,-3-2-1 0,1 1 65 16,0-1 5-16,-2 0-52 0,0 0 7 15,2 0 16-15,0 0 0 0,-2 0-12 16,2 0-8-16,0-5 3 0,0 3-2 16,0 1-1-16,-2-1 1 0,2 0-5 15,-2 0 1-15,2-1-4 0,-2 3 2 16,0-3-4-16,0 3 2 0,0-2-6 15,0 2 1-15,0 0-3 0,0 0-4 0,1 0-1 16,-1 2 5-16,2 8 0 0,-2 3-5 16,0 3 2-16,0 3 1 0,0 3-5 15,0 2 0-15,0 1 1 0,0 4 1 16,0-1-3-16,0 1 1 0,0 0 3 15,0-2-2-15,0-2-3 0,0-1 5 0,0-3-1 16,0-1 0-16,-3-5-1 16,1-1-1-16,0-4 2 0,2-3-1 15,0 3 0-15,0-7-4 0,0 1 4 16,0-3-2-16,0-1-2 0,0 0 0 0,0 0-2 15,0-3-2-15,5-4-5 0,-1-2-7 16,2-1-9-16,2-2-26 0,-1-2-40 16,-1-5-105-16</inkml:trace>
  <inkml:trace contextRef="#ctx0" brushRef="#br0" timeOffset="657">366 175 79 0,'4'-3'194'16,"-2"-2"-98"-16,-2 4-73 0,0 1 22 15,4 0 13-15,0 0-25 0,-4 10-18 0,1 5 0 16,-1 4-6-16,0 3-6 0,0 3 2 15,0 3-3-15,-1 0 2 0,-5 1 4 16,2-2-3-16,-2-5-1 16,1 0-1-16,-1-2-1 0,0-4 1 15,-2-3 1-15,3-4-2 0,3-3 0 0,0-5-1 16,0-1 2-16,2 0 1 0,0 0-2 15,-2-10-1-15,2-3 1 0,0-3-2 16,0-4 0-16,4-3 1 0,4-1 2 16,1-5 1-16,4-3-3 0,3-4 3 15,-1 1-1-15,6 2-2 0,-4 4-1 0,2 5 0 16,0 7 2-16,2 0-2 0,0 6-1 15,2 4 1-15,0 3 0 0,0 1 1 16,-8 3-3-16,1 0 2 16,-7 3 1-16,-1 6-3 0,-8 0 0 0,0 4 2 15,-2 1 0-15,-12 3 0 0,1 0-1 16,-4 3 1-16,0 0 1 0,-2-2-1 15,3 2 0-15,1-3 0 0,2-2 0 16,3 0 2-16,4-7-4 0,5-1 2 16,-1 0 0-16,2-4 0 0,0-1-2 0,7-2 1 15,5 1 1-15,1-1-1 0,4 0-1 16,0 0-2-16,6 0 3 0,-2 1-5 15,-2 2 0-15,1 1 2 0,-3 2 0 16,-4-1 1-16,-3 2-1 0,-7 1 1 16,1-3 1-16,-4 1 0 0,0 2 4 15,-4 2-1-15,-3 1 3 0,-8-2 7 16,1 1-4-16,-1-1 6 0,-2 2 1 15,0 0-2-15,-1-3 1 0,3 2-4 16,2-4 0-16,1-1-4 0,7-2-2 0,3-1-3 16,2-1 0-16,0-1-8 0,3 0-11 15,9 0-12-15,1-3-27 0,1-5-70 16,-1-1-213-16</inkml:trace>
  <inkml:trace contextRef="#ctx0" brushRef="#br0" timeOffset="873">858 278 421 0,'0'-3'72'0,"0"3"-50"0,4 0 32 16,-2 0-9-16,2 0-22 0,0 7-7 15,-2 3-8-15,0 2-2 0,-2 4-1 16,0-1-3-16,0 3-2 0,0 1 0 15,0 1 2-15,0 2-1 0,-4-3-3 0,2-2 0 16,0-4-4-16,0-4-33 16,2-1-2-16,0-5-35 0,0-1-88 15,2-2-183-15</inkml:trace>
  <inkml:trace contextRef="#ctx0" brushRef="#br0" timeOffset="1124">1103 235 103 0,'0'0'211'0,"-2"6"-187"0,-4 4 34 16,-2 6 11-16,-1 3-24 16,-1 5-9-16,-1 2-10 0,-2 7-9 15,-1-1 4-15,-3 6 0 0,2-2-4 16,-2 3 2-16,3-1 3 0,3-2-16 0,-1 1-3 15,5-3-4-15,1-4 7 0,4-2-4 16,2-10-5-16,0-4-2 0,0-2-3 16,0-7-9-16,0-3-7 0,2-2-2 15,2 0-6-15,5-3-9 0,-3-8-28 16,2-2-48-16,-1-4-61 0</inkml:trace>
  <inkml:trace contextRef="#ctx0" brushRef="#br0" timeOffset="1860">1221 5 92 0,'2'-2'11'16,"2"2"5"-16,-2 0 133 0,-2-2-76 15,0 2-27-15,0 0-6 0,0 0 0 16,0 0-1-16,0 0-17 16,0 0-8-16,0 0-5 0,0 0-2 0,0 4-2 15,0 0 2-15,-2-1-1 0,0 1-2 16,0-1 0-16,0 1 0 0,2 0 2 15,0 0-3-15,0 2-2 0,-2-2 4 16,0 1 5-16,2 0-8 0,-2-2-1 16,2 1-1-16,0 0 2 0,0-3-2 0,0 2 0 15,0 0 0-15,0 0 1 0,0-1-1 16,0-2 0-16,0 1 0 0,0 0 2 15,0 1-3-15,0 2 1 0,0 0 2 16,0-1-1-16,0 2-1 0,2-1-1 16,-2 3 2-16,0 1-3 0,0-4 5 15,0 3-3-15,0-2 1 0,0-1 1 16,0 7-2-16,0-2 0 0,-2 2 0 15,0-2 1-15,-1 0-1 0,1 0 0 16,-2-2 0-16,-2 2 0 0,2 1 1 0,0-3-1 16,4-2 0-16,-1 1 1 0,1 1-2 15,-2 0 0-15,2 0 1 0,0-2 1 16,0-1-2-16,0 0 0 0,3-1 1 15,3-2 0-15,-2 0-4 0,2-1 2 16,1 0-3-16,1 0 2 0,2 0-1 16,-1 0 5-16,4 0-2 0,3 1 0 15,1 2 1-15,6 1-1 0,2-1 1 16,7-3 2-16,6 0-4 0,6 0 3 15,4-7-2-15,-1-4 2 0,-1-3-1 16,-2-4 0-16,-4 0 1 0,-7-1-1 0,-12-1 1 16,-8 2 1-16,-7-2 4 0,-6-2 4 15,0 2 9-15,-8 3-16 0,-11 5 7 16,-6 1 2-16,-3 6 6 0,1 3-7 15,-2 2 1-15,-1 1-2 0,7 10 3 16,4 7-1-16,5 2 0 0,7 3-4 16,3 3-5-16,4 2-1 0,0 2 0 15,10 0-2-15,5-1 0 0,2-4-1 16,8-3 1-16,1-3 0 0,11-3-9 15,9-1-8-15,3-3 4 0,-1 0-23 0,-6-3-33 16,-8-2-24-16,-7-6-127 0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9:25.5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0 151 0,'0'4'382'0,"0"6"-342"0,0 2-16 15,-2 0 24-15,0 0-9 0,0 0-22 16,2-2-12-16,0 0-5 0,0-1-2 0,9-2-9 15,3-1-19-15,7-5-44 0,-2-1-32 16,0-2-273-16</inkml:trace>
  <inkml:trace contextRef="#ctx0" brushRef="#br0" timeOffset="138">275 10 453 0,'-6'7'68'0,"-4"4"-48"15,1 3 18-15,3-1-11 0,2-1-22 0,2 4-4 16,2-1-14-16,4 1-39 0,2-1-94 15,-2 0-171-15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9:24.9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0 141 0,'6'0'323'0,"-4"0"-264"15,-2 0-2-15,0 5-3 0,0 6-6 16,-4 5-20-16,-5 0-10 0,1 1-10 15,2 1-1-15,3-4-7 0,1 1-2 16,2-1-10-16,0-2-11 0,7-2-11 16,8-3-29-16,1-6-20 0,1-1-242 0</inkml:trace>
  <inkml:trace contextRef="#ctx0" brushRef="#br0" timeOffset="120">217 88 2 0,'0'0'424'15,"-4"6"-384"-15,1 2-19 0,-3 2 29 16,2 4-28-16,0 2-16 0,4-2-8 15,0 4-12-15,2-1-42 0,4 0-102 16,0 1-177-16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9:26.6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1181 269 128 0,'-8'5'0'15,"2"-2"164"-15,2-2-93 0,1-1-28 16,3 0 13-16,0 0-12 0,0 0-13 15,0 0-4-15,0 0-11 0,3 0-2 16,7 0 0-16,3-3 1 0,6 0-4 16,8-1-1-16,8-5-2 0,10 2 0 15,16-5-2-15,21-1 0 0,23-4 1 16,16-1-1-16,12-2-4 0,10-3-1 0,10 3 0 15,7 0 3-15,4 1-4 0,-5 1 0 16,-12 1 0-16,-12 3 0 0,-15 2-3 16,-15 3 2-16,-15 2 1 0,-19 1 0 15,-18 3 1-15,-17-1-2 0,-21 4 1 16,-11 0 1-16,-4 0 2 0,0 0-1 0,-4 0 1 15,-3 0 4-15,-5 2-2 16,-3 2-5-16,0 0 1 0,-10 1-1 16,-2 1-3-16,1 2-10 0,1 1-15 15,2-1-24-15,0 0-73 0,0-1-303 16</inkml:trace>
  <inkml:trace contextRef="#ctx0" brushRef="#br0" timeOffset="972">7 696 120 0,'-4'0'191'15,"2"0"-101"-15,2-2-18 0,0-3-10 16,10-2-20-16,9-1-10 0,2-1-6 15,6-1-5-15,3 1-5 0,3 2 2 16,-7 1-10-16,-1 5-2 0,-2 1-3 0,-6 0-2 16,-3 1-1-16,-7 8 1 0,-1 1 0 15,-6 3-2-15,-2 0 1 16,-11 4 0-16,-1 0 0 0,-3 0-1 15,-4 2 0-15,2 1 0 0,-2-4 2 0,2 0-1 16,0-1-1-16,0 0 1 0,6-3 2 16,1-2-2-16,8-2 0 0,2-4 0 15,2 0 0-15,0 0-1 0,6-1-1 16,6 1 2-16,1-1 2 0,6-3-2 15,4 0-1-15,6 0 1 0,5 0 1 0,0 0-1 16,-1 0-1-16,-7 1 1 0,-3 3 1 16,-9 0-1-16,-7 2-2 0,-3 1 1 15,-4 1-2-15,0 2 1 16,0 2 2-16,-9 1-2 0,-5 0 3 0,1 1-1 15,-2-1-1-15,-1 0 2 0,-1 0 1 16,0 3-1-16,0 0 0 0,-2 2 9 16,3-3-3-16,1-5-4 0,8 1-2 15,-1-6 2-15,2 0-2 0,4-1-2 16,2-1-3-16,0-2-2 0,0 0-11 0,8-1-13 15,3 0-24-15,1-5-42 0,3-7-113 16</inkml:trace>
  <inkml:trace contextRef="#ctx0" brushRef="#br0" timeOffset="1461">604 587 78 0,'4'-2'8'16,"-2"2"222"-16,-2 0-150 0,2 0-11 16,-2 6 3-16,0 7-25 0,-4 4-15 15,-5 10-9-15,1 3 3 0,-3 5-5 16,-1 5-9-16,-1 1-2 0,-1 0 4 15,1-2-3-15,4-3-6 0,-1-7 0 16,4-4 0-16,1-8 0 0,5-5-2 16,0-5 0-16,0-5-2 0,0-2 0 15,0 0-1-15,1-3 1 0,9-8 5 0,3-3-3 16,1-1-3-16,-1 1 0 0,0 0 1 15,3 2-1-15,-1 2-1 0,2 2 0 16,-2 1 1-16,3 6-1 0,-3-1-6 16,0 2 0-16,-2 0-1 0,-1 7 4 15,-1 2-3-15,-3 2-3 0,-4 0 6 16,2 2 5-16,-5 0-3 0,-1 0 1 15,0 1 3-15,0 3-2 0,-11 0 2 16,0-1-3-16,-7 0 11 0,3-1-5 16,0 0 2-16,-6 0-2 0,4-3 7 0,1-1 0 15,3-7-6-15,5-1-2 0,3 0-2 16,-1-3 0-16,6 0-3 0,0 0 1 15,0 0-2-15,0 0-6 0,0 0-8 16,6-4-4-16,7-4-11 0,0 0-14 16,1-3-36-16,-1 0-95 0</inkml:trace>
  <inkml:trace contextRef="#ctx0" brushRef="#br0" timeOffset="1673">881 883 374 0,'2'-6'148'16,"2"4"-105"-16,0 2 10 0,1 0-2 15,-5 1-23-15,4 7-10 0,-2 5-7 16,0 3-4-16,-2 0 0 0,0 4-3 0,0-1-2 16,0 3-1-16,0 3-3 0,0-1 3 15,0-2 0-15,4-1-5 16,0-2-23-16,-2-4 12 0,3-3 13 15,-1-2-36-15,2-10-58 0,0 0-40 0,1 0-164 16</inkml:trace>
  <inkml:trace contextRef="#ctx0" brushRef="#br0" timeOffset="1912">1083 863 293 0,'0'0'86'0,"0"0"-76"0,0 1 53 0,0 9 4 15,0 3-31-15,0 5-9 16,-5 3-7-16,-3 3 0 0,0 5-4 0,-5 2 15 15,2 2-17-15,1 1-1 0,-3 1 2 16,1-2-7-16,1-2-6 0,-1 0 1 16,3 0-4-16,5-3 2 0,0-4-1 15,2-4-1-15,2-9 2 0,0-4-9 16,0-3-6-16,0-4-13 0,4 0-1 15,0 0-6-15,2-8-14 0,1-3-31 0,-1-4-62 16,2-3-82-16</inkml:trace>
  <inkml:trace contextRef="#ctx0" brushRef="#br0" timeOffset="2848">1238 594 139 0,'0'0'59'0,"0"0"-10"16,0 3 24-16,0-1-8 0,0 2-24 15,0 0-15-15,0 0 2 0,0 1 3 16,0 0-4-16,0 1-8 0,-2-2-4 15,0-1 3-15,0 4-2 0,0 1-6 16,0 1-2-16,-3-1 5 0,3 0 10 16,0-5-17-16,0 1 1 0,2-1-2 15,0-1 2-15,0 0-2 0,0-1-2 0,0 1 2 16,0 0-4-16,0-1 2 0,0 1-1 15,0 1 2-15,0 0-1 0,0 1-3 16,0 3 0-16,0 0 2 0,0 1-1 16,0-1 2-16,0 0-3 0,0-3 1 15,0 2 0-15,0 1-2 0,0-1 2 16,0 4 0-16,2 0 0 0,-2 1-1 15,2 0 2-15,-2 1-1 0,0 1-3 16,0 3 2-16,0 0 0 0,0 3 2 16,0-2 0-16,-2 0-2 0,0 1 0 0,0-2 0 15,2 2 1-15,0-5-2 0,0-4 1 16,0 2 0-16,0-5 0 0,0-1-2 15,0-2 2-15,0-3 0 0,2 0 0 16,4 0-2-16,-1 0 2 0,5-12-3 16,-1-1 0-16,1-1-3 0,0-2 1 0,-3 0 4 15,1-3-2-15,1 2 1 16,-1 0-2-16,-4 2 2 0,0 4 2 15,-2 3 0-15,-2 3-2 0,0 2 4 16,1 2-2-16,1 1 0 0,-2 0-2 0,0 0 4 16,0 0-5-16,2 3 3 0,0 3 1 15,0 1 1-15,4 0-2 0,-2 3 0 16,5-5 0-16,3 2 0 0,3-1 0 15,6-2 0-15,0-2 0 0,9-1 1 16,1-1 0-16,9 0 2 0,-2-7-4 16,-4-3 3-16,-5-1-4 0,-12 0 1 0,-7 3-7 15,-10 0 6-15,0 3 3 16,-6-2-2-16,-5 4 1 0,-5 1 2 15,-3-1-1-15,-2 3-2 0,4 0 2 16,-4 0-1-16,4 8 4 0,4 0-4 0,3-1 0 16,1 0 0-16,7 3 0 0,0 0 0 15,2-2-2-15,0 0 1 0,2-2 0 16,7 0-1-16,3 0 1 0,1-3 1 15,2 2 0-15,0-2-1 0,3-1 2 16,6 0-1-16,5-2 1 0,0 0 5 0,-3 0-10 16,-6 3 6-16,-5 2 0 0,0 0-5 15,0-2 3-15,-7 1 0 16,-4 3-2-16,-4 1 2 0,0 3 0 15,-4 0 1-15,-2 0 0 0,-1-2-1 0,-3 2 1 16,0 3 2-16,-3-3 0 0,4 1 9 16,-5-3-5-16,3-1-1 0,-3 0 1 15,-3 1-2-15,4-1-1 0,1-5 0 16,1 0-3-16,1-1-4 0,-1 1-7 15,3-2-3-15,3 2-10 0,1-3-30 0,4 0-63 16,0-3-253-16</inkml:trace>
  <inkml:trace contextRef="#ctx0" brushRef="#br0" timeOffset="3624">2060 581 111 0,'2'-5'70'16,"0"0"-7"-16,2 3 18 0,-2-2 0 15,0 2-19-15,2 1-13 0,-1 0-13 0,-3 1 0 16,2 0-9-16,0 0-10 0,2 0 0 15,-4 7-1-15,6 4-3 0,-4 2 1 16,-2 6-4-16,0 4 1 0,0 4-2 16,0 2-6-16,0 3 6 15,0 1-1-15,-4 2-4 0,0 0-2 0,0 0-1 16,2-3-2-16,0-2 2 0,0-4-1 15,1-3-1-15,-1-4 1 0,2-5 2 16,0-2-4-16,0-4-2 0,0-6-3 16,0-2 4-16,0 0-3 0,0 0 1 15,0-9-8-15,0-4 2 0,2-1 4 0,1-2 0 16,3 2 2-16,0-1 3 0,-2-1-3 15,5 3-9-15,1 0 6 0,1 3 5 16,3 2-5-16,-1 3-5 0,2 0 0 16,4 1-5-16,0 1-3 0,2-1 6 15,0 0-2-15,2-2 14 0,0 0 1 16,2-1 2-16,-2 1 19 0,-4-1-9 15,-6 4-1-15,-9 0 1 0,-2 1 13 16,-2 1 4-16,0-3-6 0,-2 1-5 16,-7 1-3-16,-3 2-2 0,-3 0 0 0,1 0-2 15,-3 6-1-15,2 6-2 0,0 1 1 16,3 1-1-16,3 0-3 0,3 0 1 15,6 1-4-15,0 2-1 0,0-1 1 16,8 0 1-16,5-2-3 0,0-1 2 16,3-3-2-16,5-1-6 0,5-2 3 15,5-7 5-15,-3 0 0 0,-1-1-9 16,-12-8 10-16,1-2-2 0,-5-2 2 15,-3-3 1-15,-2-1-1 0,-6 1 2 16,0-3 4-16,0 2 0 0,-10 0-3 0,-3 1-1 16,-1 0 0-16,3 9 0 0,3-2-2 15,-1 3 0-15,3 6-1 0,2 0-2 16,2 0-10-16,2 0-7 0,0 8-10 15,0 0-11-15,2 1-24 0,4-2-50 16,1-2-92-16</inkml:trace>
  <inkml:trace contextRef="#ctx0" brushRef="#br0" timeOffset="4425">2585 545 378 0,'2'-13'18'0,"2"4"0"15,0 5 57-15,-4 1-22 0,0 3-6 16,0 0-23-16,0 0-18 0,0 0-2 15,0 3 7-15,0 8 2 0,0 3-6 0,0 5 0 16,0 3-1-16,0 3 5 0,0 3-7 16,0 1-1-16,0 3 0 15,0 1 0-15,-2 3-1 0,-4 0-2 16,6 2 2-16,-4-2 0 0,2-2 5 15,0-5-3-15,2-6-3 0,-2-3 0 0,1-7 0 16,-1-6-2-16,0 0 2 0,2-5 0 16,0-2-1-16,0 0 2 0,0-5-1 15,4-8-2-15,3-2-3 0,5-2 0 16,-5 0-2-16,7 2 4 0,-3 3-3 15,0 0 0-15,5 3 1 0,-3 2-1 0,0 0-3 16,1 1 0-16,3 0 3 0,2 2-1 16,6-1 3-16,2 0 1 15,-3 2-8-15,-3-2 10 0,0 0-2 16,-2 0 2-16,1 0 1 0,-11 0 1 0,1 0 0 15,-8-1 2-15,-2 1 12 0,0-2 0 16,0 3-6-16,-6-2 3 0,-6 1 5 16,1 1-2-16,-4 1 0 0,-3 3-2 15,-1 0 3-15,-2 3 3 0,0 12-7 16,0 1 1-16,2 4 1 0,4 1-6 0,7 0-7 15,5-2-1-15,3-2 1 0,0-1-2 16,11-2-2-16,4-3 0 0,4-6-3 16,2-4-4-16,2-1-3 15,0 0-6-15,2-6 2 0,0-5-1 0,-4 2 9 16,-6 2-8-16,-7 4-3 0,-5 2 17 15,-3 1 0-15,2 0 0 0,0 0 0 16,0 0 2-16,-2 0-2 0,0 0 1 16,0 0 1-16,0 4 0 0,2-1-1 15,2 0 1-15,0-1 0 0,0-1 1 0,1-1-2 16,5 0 2-16,3-1 1 0,2-10-3 15,5-2 3-15,2-5 0 0,-1 0-1 16,0-3 2-16,2-5-4 0,-4 0 2 16,-1-5 0-16,-1-2 0 0,-8-3-1 15,-1-4 0-15,-2-3 1 0,-4-3-1 16,-1 3 0-16,1 8-1 0,-2 10 2 15,0 12-1-15,0 10 3 0,0 3 3 16,-3 1 0-16,-7 12-3 0,2 9 5 16,-3 7-2-16,-2 6 3 0,1 7 9 0,1 5-12 15,3 5-2-15,4 2 1 0,4 3-4 16,0 1-1-16,12-3 1 0,3-4-1 15,4-8-3-15,6-6-4 0,2-8-11 16,3-6-4-16,4-7-11 0,-1-8-36 16,1-8-49-16,-1 0-336 0</inkml:trace>
  <inkml:trace contextRef="#ctx0" brushRef="#br0" timeOffset="5705">942 1583 71 0,'2'-6'81'0,"0"2"114"16,0 1-127-16,0-1-17 0,0 3 5 15,-2 1-19-15,0 0-18 0,4 0-3 16,-4 8-3-16,1 6 0 0,-1 5-6 15,0 5-2-15,0 3-1 0,0 2-1 16,0 4-1-16,-3 2 1 0,-3 0 4 16,-2-1 2-16,1-3-4 0,-1-2 3 0,0-7 0 15,3-5-4-15,3-5-1 0,-2-5 2 16,2-4-3-16,-2-3 2 0,0 0 5 15,1-1 1-15,-1-12-6 0,4-5 0 16,0-6-1-16,0-3 1 0,0-6 3 16,5 0 0-16,1-2-1 0,2-3 2 15,-1 0 0-15,5-1-5 0,-1-4-3 16,3 1 0-16,5 1 0 0,-2 8 0 15,2 5-3-15,2 10 3 0,-2 7-2 16,-2 2-3-16,-1 6-1 0,-1 3 1 0,0 0 3 16,-7 1-5-16,-1 10 1 0,-3-2 4 15,-2 4 0-15,-2 1 2 0,0 1-1 16,-6 3 2-16,-1 1 1 0,-9 2-1 15,3 1-1-15,-4 0 1 0,0 1 1 16,3-1-2-16,1-4-2 0,0-1 4 0,5-5-2 16,0 0-3-16,1-2-5 15,5-1-15-15,2-2-11 0,0-2-32 16,0-1-73-16,2-3-250 0</inkml:trace>
  <inkml:trace contextRef="#ctx0" brushRef="#br0" timeOffset="6293">1240 1648 196 0,'0'0'73'0,"2"0"-49"15,0 0 46-15,0 0 0 0,1-1-23 0,5-1-8 16,2-1-10-16,-1-2-6 0,3-4 2 16,1 1-7-16,0-5-2 0,-1 0 1 15,1-1-4-15,-2-3-3 0,1 2-1 16,-3-3-1-16,-1 2-2 0,-6 2 0 15,-2 1-2-15,0 1 0 0,-2 2-1 0,-6 5 1 16,-5 5-1-16,0 0-3 0,-4 5 0 16,-1 10 0-16,1 1 0 15,2 4 0-15,5 1-4 0,-3 2 3 16,4 5 0-16,1 0-1 0,6 1-2 0,2-3 2 15,0-5-2-15,13-2-2 0,6-8-1 16,2-5 7-16,6-2 0 0,2-4-2 16,1 0 0-16,3-4 1 0,-3-6 3 15,-1-2-3-15,1 1 1 0,-3 1 2 16,-2-1 0-16,-6 5 6 0,-4 1-8 0,-7 4 1 15,-4 0 2-15,-4 1-2 0,0 0-3 16,0 0 6-16,-6 2 0 0,-2 3-4 16,1-2 0-16,1-1 1 15,2-2 0-15,0 0-1 0,2 0 0 0,2-2 1 16,0-8-1-16,0-3 0 0,0-3-1 15,4-4 1-15,2 2 2 0,4-1-3 16,-1 4 1-16,3 3 2 0,1 1-1 16,0 4-2-16,-3-3 3 0,1 7 0 15,-1 0 1-15,-1 3-1 0,-1 0-1 0,3 0 1 16,-1 3-1-16,-1 2-2 0,1 3-1 15,1-2-3-15,3 0-10 0,1 2-6 16,0-1-15-16,4-1-19 0,-3 1-14 16,-3-1-102-16</inkml:trace>
  <inkml:trace contextRef="#ctx0" brushRef="#br0" timeOffset="6821">2011 1595 392 0,'0'12'35'0,"-4"5"-11"0,0 0 37 16,-2 6-7-16,3 3-32 0,1 2-11 15,0 10-6-15,-4 5-2 0,4 1 11 16,-4 0 18-16,1-1-31 0,-3-6-3 16,2-2 10-16,1-2 12 0,-1-7-26 0,4-6 4 15,2-4 14-15,0-4-6 0,0-10-10 16,0-2 6-16,0 0 3 0,-2 0 1 15,0-6-2-15,2-5-2 0,0-6 7 16,0 0 1-16,0-5-5 0,0-7-1 16,0-2 4-16,4-5-1 0,4-5-12 15,3-6 11-15,2-4-5 0,6-4 0 16,1-3-2-16,4 0 0 0,5 3 1 15,0 11-4-15,-1 11-1 0,-3 13 3 16,-4 8 2-16,-2 5 0 0,4 4-3 0,4 1 3 16,-3 2 1-16,-3 0-1 0,-5 9-3 15,-7 4 3-15,-3 4 1 0,-6 0-1 16,0 3 0-16,-2 2 1 0,-11 1 4 15,-4 3 3-15,-6 0-3 0,0 2 6 16,-2-1 4-16,2-2-1 0,-2-2-2 0,6-7-2 16,8-3-2-16,3-3-6 15,4-5-2-15,4 0-2 0,0-5-3 16,0 0-13-16,2 0-6 0,8 0-9 15,5-7-9-15,2-6-25 0,0-1-67 0,-3-5-260 16</inkml:trace>
  <inkml:trace contextRef="#ctx0" brushRef="#br0" timeOffset="7014">2415 1536 51 0,'2'0'378'0,"2"0"-266"0,-2 0-94 15,0 0 45-15,2 5-2 0,-4 3-21 16,0 3-12-16,0 1-4 0,0 0-7 0,0 1-8 15,0 1-8-15,0 0 1 0,1-1-4 16,1 1 0-16,2 1-5 0,0-2-24 16,4 0-12-16,3-2-3 0,1-2-16 15,1-5-152-15</inkml:trace>
  <inkml:trace contextRef="#ctx0" brushRef="#br0" timeOffset="7245">2587 1674 236 0,'0'-3'275'0,"-2"-4"-248"15,2 0 17-15,0-1 14 0,6-4-26 16,5 2-16-16,6-3-6 0,-1 1 0 16,-1 0-2-16,4 1-4 0,2 0 0 15,0 3-1-15,2 0-1 0,0 4-1 16,-2-3 2-16,-4 4 0 0,-6 2-7 0,-1-1-4 15,-6 0 3-15,1 2-10 0,-5 0-3 16,0 0-13-16,0 0 0 0,0 0 5 16,-1 2-35-16,-5 0-33 15,-2-1-43-15,-3-1-145 0</inkml:trace>
  <inkml:trace contextRef="#ctx0" brushRef="#br0" timeOffset="7446">2642 1553 421 0,'0'14'63'0,"4"1"-41"0,2-1 47 16,1 2-10-16,-1-3-8 0,2 0-26 15,-2-1-14-15,-1-2-6 0,1 0-4 16,-2-3-2-16,2 0-4 0,-1-1-12 15,3-2-10-15,1-2-39 0,-1-2-72 16,5 0-247-16</inkml:trace>
  <inkml:trace contextRef="#ctx0" brushRef="#br0" timeOffset="7990">2917 1649 371 0,'0'-1'47'0,"-2"1"-16"0,2 0 40 15,0 0-16-15,0 0-27 0,0 0-15 16,0 0-5-16,2 0 3 0,2 0 3 0,4 0-9 16,-1 0 2-16,6 0 3 0,1-2-5 15,3-5-2-15,2 1-2 0,0-3 1 16,4-4-1-16,4-1 0 0,0-3 1 15,-3-2 8-15,-8 0-9 0,-7-1-1 16,-3 3 1-16,-2-5 0 0,1 1-2 16,-5 4-2-16,0 1 2 0,-5 5 3 15,-7 4-1-15,-1 4-1 0,-1 3 0 16,-1 0 1-16,2 4-1 0,-2 9 0 15,5 4-1-15,-3 3 2 0,1 4-1 16,1 0 2-16,3 3-1 0,4-2-1 0,4 0-1 16,0 0-2-16,2-5 2 0,6-3-2 15,5-4-1-15,6-4 0 0,6-6 4 16,4-3 1-16,-1 0-1 0,3-17-10 15,1-4 8-15,3-6 1 0,-1-1-1 16,-7-1 2-16,-1-3 1 0,-8 3 5 0,-5-4 1 16,-2 1-3-16,-5-3 3 15,-2 1 0-15,-2 2-3 0,-2 4-2 16,0 8 7-16,-2 7 3 0,-4 8 6 15,1 5-6-15,-1 0-3 0,-6 14-4 0,1 8 3 16,1 7 4-16,-5 5-2 0,0 4-2 16,0 0-1-16,5 3-6 0,4 0-2 15,6 1 1-15,0-2-9 0,14-3-6 16,5-1 3-16,2-4-23 0,0-9-13 15,-2-2 20-15,0-10-78 0,0-8-114 0</inkml:trace>
  <inkml:trace contextRef="#ctx0" brushRef="#br0" timeOffset="8411">2421 1361 319 0,'-8'0'248'16,"3"0"-238"-16,5 0-15 0,0 0 3 16,0 6 1-16,0 0-34 0,-2-2-144 15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49:45.9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138 1316 141 0,'9'1'300'0,"-3"0"-279"16,2-1 33-16,5 0-2 0,2 0-9 15,2 0-10-15,4 0-16 0,4 0-8 16,-6 0-7-16,2 0 1 0,-2 0-1 0,-1 3-3 15,-3-1-1-15,0 2-12 0,-5 0 3 16,1 1-30-16,-7-3-41 0,-4-1-12 16,0 0-181-16</inkml:trace>
  <inkml:trace contextRef="#ctx0" brushRef="#br0" timeOffset="167">0 1591 196 0,'23'4'206'0,"6"-3"-161"15,5-1 27-15,8 0-46 0,4 0 24 16,-2 0-41-16,4 3-5 0,-4 0-4 16,1 2-18-16,-3-5-44 0,-4 0-56 15,-3 0-246-15</inkml:trace>
  <inkml:trace contextRef="#ctx0" brushRef="#br0" timeOffset="-4804">222 529 27 0,'0'0'360'0,"0"0"-285"0,0 0 4 0,0 0-11 16,0 0-10-16,0 0-15 0,0 0-12 16,0 0-9-16,0 0-4 0,0 0-7 15,0 0-6-15,0 0-2 0,0 0-2 16,0 0-2-16,0 0 0 0,0-1 1 15,0 1 1-15,0 0-5 0,2-1-9 0,5-2-17 16,7-5-2-16,3-1-26 0,0-7-37 16,-4-5-46-16</inkml:trace>
  <inkml:trace contextRef="#ctx0" brushRef="#br0" timeOffset="-4642">403 203 415 0,'-10'6'63'0,"1"1"-20"16,3 4 8-16,-1 2-5 0,-3 3-8 0,4 3-20 15,1-2-11-15,5 1-7 0,0 0-1 16,0-1 12-16,7 4-35 0,3 0-21 16,3 0-34-16,-3 0-71 0,1-5-190 15</inkml:trace>
  <inkml:trace contextRef="#ctx0" brushRef="#br0" timeOffset="-4500">477 720 430 0,'-3'0'62'0,"-3"0"-7"16,4 0-1-16,-2 0-28 0,4-4-7 0,0 2-14 15,0-3-7-15,12 1-13 0,3 0-18 16,4-5-34-16,0-2-61 0,6-5-266 16</inkml:trace>
  <inkml:trace contextRef="#ctx0" brushRef="#br0" timeOffset="-4014">1115 364 0 0,'-8'0'7'0,"2"0"-6"0,1 0 3 16,-3 0 0-16,-2-2 0 0,3-1-2 0,-1 0 5 15,-3 0 10-15,-3 1 7 0,-1 1-3 16,-2 1-1-16,2 0 40 0,1-3 0 16,3 1-30-16,1 1-5 0,3-1 3 15,1 1-1-15,0 0-4 0,4 1 2 16,-1 0-4-16,1 0-4 0,0 0 5 0,0 0 2 15,2 0-2-15,0 0 1 16,0 0 4-16,0 0-1 0,0 0 0 16,0 0-8-16,0-2-9 0,2 2-4 15,11-1-6-15,4-2 7 0,2-2-2 0,6-3-1 16,4 2 0-16,3-4-1 0,1 1 0 15,1 1-14-15,0-2 23 0,-5 3-7 16,-2 0-2-16,-6 3-1 0,-6-1 0 16,-4 1-2-16,-3 1-4 0,0 0-10 15,-5 1-1-15,1 0-10 0,-2 2-17 16,-2-3-14-16,0 0-9 0,-2 0-59 0,-7-1-124 15</inkml:trace>
  <inkml:trace contextRef="#ctx0" brushRef="#br0" timeOffset="-3573">1214 260 17 0,'-6'11'-1'0,"-1"-1"226"0,-3-2-152 0,1 6-5 16,-1 1-2-16,2 4-14 0,-1 1-10 15,-1 2-15-15,3 0-4 0,-1 0-4 16,4-1-9-16,4-1-10 0,0 2 3 16,0-3 0-16,8 1-5 0,5-4-1 15,6-2-10-15,2-2-4 0,4-3-13 0,0-3-6 16,0-2-2-16,-1-2-9 0,-1-2-15 15,-2 0-31-15,-3-5-8 16,-5-2 72-16,-2-2 3 0,-5-2 28 16,-2-1 38-16,-2 1 28 0,-2-1 3 0,0 2-17 15,0-1-3-15,-2 0-5 0,-4 1-9 16,0 3-8-16,1 0 1 0,-3 3-9 15,0 2-11-15,5 2 4 0,-1 0-2 16,-2 2-9-16,4 9-4 0,-2 4 0 16,2 2 2-16,2 0-1 0,0-1-1 0,10 0 0 15,1-2 1-15,-3-2-1 0,7-2-1 16,-1 0-1-16,3-4 4 0,-2-4-1 15,0-2-1-15,-1 0 2 16,-3 0 0-16,-1-5 2 0,-1-4-3 0,-1-2 2 16,-2-1 2-16,-4 0-2 0,-1 0 5 15,-1-1 1-15,0 2 2 0,0-1-8 16,0 0 1-16,0 3-3 0,-3-2 2 15,-1 2-2-15,2-1-2 0,2 2-15 16,0 4-2-16,0 2-8 0,0 2-18 0,0 0-23 16,0 0-1-16,0-1-47 0,2-2-96 15,2-1 133-15</inkml:trace>
  <inkml:trace contextRef="#ctx0" brushRef="#br0" timeOffset="-2910">1615 225 103 0,'5'-24'131'15,"-1"2"-86"-15,-2 3 23 0,-2 2-12 16,0 5-2-16,0 4-19 0,0 3-9 15,0 3-7-15,0 2 0 0,0 0-16 0,0 3-11 16,0 12 8-16,2 4 1 0,0 7 0 16,2 4-1-16,-4 7 2 0,2 5 0 15,-2 0-2-15,2 1 9 0,1-4-11 16,-1-1 3-16,2-5-2 0,-2-1 0 15,0-6 3-15,0-5-2 0,2-4 0 16,-2-5 0-16,-2-4 0 0,0-5 1 16,0-3-1-16,1 0 1 0,1 0 5 15,4-1 4-15,2-9-10 0,1-1 1 16,5-1-1-16,5 0-1 0,0-3-1 15,4 2-1-15,0-1 1 0,-1 4-7 0,-1-1-2 16,0 4 0-16,-3 4 9 0,-1-1-1 16,2 0 1-16,0 1 2 0,-4 1 1 15,-5 1-1-15,-4 1 0 0,-6 0-1 16,0 0 9-16,0 0 10 0,-4 0 2 15,-6 0-10-15,-1 0 4 0,-3 1 6 16,3 5-3-16,-1 1-8 0,1-1-1 16,5 1-2-16,2-1-2 0,3 0-4 15,1 0 0-15,0 0 0 0,0 1-2 16,3 0 0-16,3 3 3 0,0-3-1 0,1 3-5 15,1-1-6-15,0 1-5 0,3-1 2 16,-1 3-5-16,-1-2 3 0,-1 0 8 16,1 0 7-16,-1-3-1 0,5 0 0 15,-1-4 4-15,-3-3-2 0,5 0-1 16,-3-2 2-16,1-10 1 0,-1-4-1 0,2-3-2 15,3-7 3-15,-3 1-1 16,-1-1 1-16,3-2-3 0,-2-3 0 16,0-3 2-16,1-6 0 0,-1-2-2 15,-3-5 0-15,-8 2 2 0,-2 5-13 0,0 6 18 16,0 13-2-16,0 9 7 0,0 9 8 15,-8 3-1-15,0 2-2 0,-1 14-5 16,-5 7 6-16,3 6-5 0,-2 7-1 16,-1 3-4-16,3 5-2 0,5-1 9 15,6-1-14-15,0-1-1 0,14-1 1 0,10-2-1 16,7-3-6-16,9-3-13 0,2-3-16 15,8-7-32-15,1-8-48 16,-1-7-289-16</inkml:trace>
  <inkml:trace contextRef="#ctx0" brushRef="#br0" timeOffset="-2246">2912 407 16 0,'0'-5'204'0,"0"-2"-90"0,0-1-47 15,-4 2 6-15,-5-1-19 0,-1 2-11 16,-5 2-5-16,2 1-7 0,-3 2-11 15,-3 0-6-15,2 3-3 0,0 5 0 16,4 2-6-16,3 1-1 0,6 0-1 16,4 1-3-16,0 4-2 0,6 0 1 15,9 2 1-15,2-1 0 0,3 2-1 16,2 1 1-16,-1-1 0 0,0 0 0 15,-2 1-3-15,-3-2 0 0,-5-1 2 0,-3-1 1 16,-6-2 1-16,-2-1-2 0,0 0 3 16,-12-2-3-16,-5 1 2 0,-2-1 1 15,-6-2 1-15,-2 0-1 0,3-3-1 16,1-1 0-16,6-1 2 0,3-3-3 15,7-1-1-15,5 0 1 0,2 0 1 16,0 0-6-16,4-4-13 0,11-4-12 16,6-5-7-16,6-2-9 0,3-7-29 15,6-5-39-15,-1-6-206 0</inkml:trace>
  <inkml:trace contextRef="#ctx0" brushRef="#br0" timeOffset="-689">3208 70 21 0,'2'-14'290'0,"-2"-2"-251"0,0 1-13 0,2 3 45 15,-2 4-7-15,2 5-32 16,-2 1-10-16,0 2-5 0,2 0-11 16,-1 7-9-16,3 8 5 0,-2 12 5 15,2 7-7-15,0 8 4 0,-4 9-5 16,2 5 4-16,-2 4-2 0,0-4 1 0,0-2 11 15,-2-5-16-15,-6-3 1 0,-1-3 3 16,-1-10 2-16,1-1-2 0,-1-9-1 16,4-6 1-16,3-6 1 0,3-6-3 15,0-2-1-15,0-3 2 0,0 0 0 16,7 0 2-16,5-8 0 0,5-3-1 0,2-2-3 15,6 1-7-15,-1-3-4 16,-1 5 1-16,6 0-1 0,-4 3-6 16,0 2-1-16,-3 3 13 0,-4 0 6 15,1-1-2-15,-6 3 2 0,-5-3 2 0,-3 1 3 16,-3-2 3-16,-2-2 11 0,0 1 3 15,0-3-7-15,0 2 0 0,0 0 2 16,-2 1-1-16,-3 0 2 0,-3 4-4 16,0-3-2-16,-1 3 3 0,-1 1-3 15,-1 0-1-15,1 2-5 0,3 9-2 0,-1 4 0 16,4 2-3-16,4 1-1 0,0 0 1 15,4-1 0-15,8-1-1 16,1 1 0-16,4-5 0 0,2 0 1 16,2-2-1-16,2-4-1 0,0-4 3 0,-2-2 2 15,-6 0-4-15,-5 0-1 0,-3-5 1 16,-3-4 2-16,0-3-3 0,-4 0 3 15,0-4-2-15,0 0 3 0,0 1-3 16,0-3 0-16,0 1 1 0,0 0 0 16,0 0-2-16,0 3-2 0,0 4 1 0,6 4 0 15,1 3-2-15,1 1-3 0,2 2 2 16,-1 0 1-16,6 0-3 0,-3 2 0 15,3 1 1-15,-2 0 4 16,-1-1-1-16,-1-2-1 0,-1 0 4 0,-4 0 1 16,-3 0 0-16,3 0 0 0,-6 0 1 15,0 0 1-15,2 0 1 0,-2 0-3 16,2 4-3-16,0 3 5 0,2 4-4 15,-1 0 2-15,-1 1 0 0,-2 0 2 16,0 0-2-16,0 0-2 0,0-2 2 0,-5-1 3 16,-1-3-2-16,4-3-1 0,0-1 1 15,0-2 0-15,2 0 3 0,-2 0-1 16,2 0-2-16,0-5-1 15,0-3-1-15,0-1-3 0,6-1 2 0,2-2-1 16,3 1-2-16,1-1 1 0,1 2 0 16,0 3-1-16,1-2-3 0,1 2 0 15,2 0 4-15,2 3-3 0,0-1 1 16,8 0-1-16,2 2 6 0,-1-2 0 15,1-1-1-15,-4 2 2 0,1-2 1 16,-7-1-1-16,-1 1 0 0,-7 0 1 0,-5 0 3 16,-4 0 5-16,-2 1 3 0,0 0 0 15,0 1-3-15,-4 0 1 0,-9 1 0 16,-1 3 0-16,-3 0 0 0,2 0-2 15,-4 1 3-15,0 10-2 0,-2 0 3 16,1 6-3-16,-1-1-2 0,4 2 2 16,4 1-1-16,3-4-4 0,9 0-4 15,1 0-2-15,0-2 3 0,1-1-2 16,9-2 0-16,3-3-1 0,4-2 2 15,3-4-4-15,-1-1-5 0,2 0-1 0,-2 0-1 16,-4-5-3-16,-2 0-2 0,-3 1-3 16,-4 2 2-16,-4-1 3 0,1 1 4 15,-3 2 1-15,2-2 3 16,-2 2 5-16,0-1 0 0,0 1-2 0,4 0 2 15,-2 0-3-15,4 0 0 0,-1 0 4 16,5 0-1-16,-1 0 2 0,7 0-2 16,5 0 0-16,-2 0 2 0,4 0 0 15,2 0-1-15,-1 0-1 0,-1 0 0 16,-2 0 3-16,-2-1-3 0,-3-2 1 0,-1-3 3 15,-6-2 0-15,-1-1-1 0,-2 0 4 16,-4-1 5-16,-2 1-2 0,0-1-4 16,0 0 2-16,0-1 3 0,0 1-4 15,-6 0-1-15,0 3 1 0,0 0-1 16,-1 4 2-16,3 2-8 0,0-1 2 0,0 2 0 15,1 0-3-15,3 5 0 16,0 3-2-16,0 1 4 0,0 4-2 16,3 2-1-16,3 0 1 0,2 3-4 15,-1-2 1-15,1 2-4 0,3 2 3 0,1 1 3 16,-1 0 4-16,1-1-4 0,-6 2-3 15,-5-2 5-15,-1 0 1 0,0-1 1 16,-3-2-2-16,-7-1 0 0,-1-1 2 16,-5-1-2-16,3-1 1 0,-4-2 1 15,2-2 0-15,-1-4-1 0,7-2-2 0,1-1 5 16,4-2 0-16,2 0 0 0,2 0 1 15,0 0-1-15,6-5-3 16,9-1-2-16,4-2 2 0,8-3-1 16,4 0 2-16,3-5-1 0,2 0-1 0,10-3 1 15,6-3 0-15,7-1 0 0,4-4-2 16,-2-3 3-16,-4-3 0 0,-7-1-2 15,-10 0 2-15,-10-4 1 0,-9 2 2 16,-13 0 1-16,-8 4 2 0,-2 3 8 16,-17 4 0-16,-4 9 1 0,-6 6 3 15,-7 9-7-15,2 1 4 0,-2 9-6 0,-1 11 0 16,5 3 3-16,5 5-4 0,8 2-4 15,6 6-5-15,13 2 1 16,0 2-1-16,17 5-3 0,11 2-13 16,13 2-8-16,8 2-13 0,12-1-36 0,2-5 1 15,-2-4-123-15</inkml:trace>
  <inkml:trace contextRef="#ctx0" brushRef="#br0" timeOffset="975">1315 1147 15 0,'-6'-7'232'0,"-1"1"-152"0,1-1-5 16,-2 0-9-16,3 2-6 0,1-3-12 16,4 3-4-16,0-1-11 0,0 1-13 15,0-1-2-15,11-2-8 0,6 2 2 16,6 1-3-16,4 5 2 0,2 0-3 15,1 0 0-15,3 11-2 0,-1 1 1 0,-1 7-5 16,-3 3-2-16,-7 4 4 0,-4 0-3 16,-5 3-1-16,-6 3 0 15,-6 1 2-15,-6 2 1 0,-11-4-3 16,-4-1-4-16,0-2 3 0,-6-3 0 0,2-3-2 15,-2-3 1-15,-1-1 1 0,-3-4 0 16,3-3 1-16,3-8-2 0,4-1 0 16,6-2 1-16,5 0-1 0,4-3-1 15,3-5 2-15,3-3 2 0,0 1-3 16,1-1 1-16,9 3-2 0,3 0 2 0,3 5-1 15,5 3-2-15,-2 0 4 0,7 0 0 16,3 4 0-16,3 5-2 0,9-5 2 16,4 4 3-16,3 0-4 15,4-1-2-15,3 0 1 0,6 0-9 0,2-3-18 16,-4-2-43-16,-5-2-8 0,-14 0-65 15</inkml:trace>
  <inkml:trace contextRef="#ctx0" brushRef="#br0" timeOffset="1808">258 2282 194 0,'-4'0'71'0,"2"0"-9"0,0 0-11 0,0 0-7 16,-1 0-1-16,1 0-9 0,-2 0-10 16,2 0 2-16,2 0 0 0,0 0-5 15,-2 0 3-15,2 0-6 0,0 0-6 16,0 0-4-16,0 0-5 0,4 0 0 15,9 0 0-15,4-9 4 0,6-1-5 0,4-1 1 16,2-1-2-16,3 1 0 0,1-4 1 16,3 3 0-16,-2 1-3 15,-1 1 2-15,-5 4-1 0,-5-1 1 16,-4 2-2-16,-9 1-1 0,-5 3-3 15,-3 0-6-15,-2 1-2 0,0 0 0 0,0 0-3 16,0 0-9-16,0 0-3 0,-3 0-18 16,-5 0-13-16,-2 1-27 0,-1-1-125 15,-4 0 61-15</inkml:trace>
  <inkml:trace contextRef="#ctx0" brushRef="#br0" timeOffset="2031">285 2103 15 0,'7'0'164'15,"1"-2"10"-15,-4 2-119 0,3 0 16 16,5 0-20-16,-3 4-1 0,7 7-2 16,-5 5-11-16,1 5-9 0,-3 1-11 15,-1 3-7-15,1 5-8 0,1 1 4 16,1-1-3-16,-1 0-3 0,3 0 1 0,1-3 1 15,-1-2-3-15,2-2-10 0,2-6-10 16,1-1-10-16,3-7-23 0,1-7-30 16,-4-2-64-16,6-5-228 15</inkml:trace>
  <inkml:trace contextRef="#ctx0" brushRef="#br0" timeOffset="2792">1155 1954 21 0,'-4'-1'158'0,"-2"-2"-93"16,2 3 2-16,-1-1-10 0,-1 1 2 15,2-2-5-15,-2 1-13 0,5 1 8 16,1-2-7-16,0 2-7 0,0-1-8 15,0-3-9-15,5 0-9 0,11-1 7 16,8 2 2-16,9 0-6 0,5 0-5 16,2 2 2-16,4 1-1 0,2 0-4 0,-6 0-5 15,-4 7 4-15,-9 4-2 0,-2 1-1 16,-10 3-1-16,-6 1 3 0,-9 1-8 15,-2 2 1-15,-13 3 5 0,-10 1-4 16,-1-2-2-16,-3-1 2 0,0 1 3 16,-1-5 2-16,3-2-1 0,-1 0-1 15,5-5 1-15,5-1 1 0,9-5 0 16,7-1-1-16,0-2 0 0,2 0 1 15,0 0 1-15,0 2-6 0,12-1 5 16,9 3 3-16,0-3-3 0,7 1-1 0,1 1-1 16,3 1 2-16,3 0 0 0,-3 2-1 15,4 4-2-15,-1 2 4 0,1 1-3 16,-4 0 2-16,-5 4-2 0,-4-4 2 15,-8 3-1-15,-5 0-3 0,-5-2-5 16,-5 1 6-16,0-1-4 0,-5-3-1 0,-5 1 6 16,1 0 2-16,-5-1 2 15,1-1-4-15,-2-5 4 0,-1-1 5 16,1-2 2-16,-4-2 0 0,4 0-2 15,-2 0 5-15,-4 0-3 0,0 1-7 0,-2 2 0 16,2-1 1-16,0 1-2 0,6 0-2 16,1-1 1-16,7 0-2 0,3 3 2 15,2-1-3-15,2-1-1 0,0 4 0 16,0-3-8-16,2 2-12 0,5 4-7 15,3-4-15-15,1 3-33 0,1-5-28 0,-1-2-127 16,-3-2-23-16</inkml:trace>
  <inkml:trace contextRef="#ctx0" brushRef="#br0" timeOffset="3697">2294 1778 2 0,'2'0'182'0,"-2"0"-92"16,0 0-23-16,0 0-12 0,0 0-9 15,0 0-3-15,0 0-12 0,0 0-7 16,-4 1-3-16,-5 5-2 0,-3 6 0 0,-5 6-2 16,2 4 1-16,-4 4 0 15,-2 6-3-15,3 4-4 0,-1 7-3 16,-2 3 2-16,2 2-3 0,0-2 0 15,4-4 6-15,9-4-10 0,4 0-3 0,2-4-2 16,0-2 4-16,12-3-2 0,7-7-10 16,6-2-2-16,7-5-1 0,6-4-28 15,6-6-9-15,4-5-22 0,-4-2-43 16,-4-9-242-16</inkml:trace>
  <inkml:trace contextRef="#ctx0" brushRef="#br0" timeOffset="5281">2532 2049 8 0,'0'-3'164'0,"4"-2"-79"15,-4 2-36-15,4 0 8 0,-4 1-10 0,0 1 2 16,0 0-16-16,0 0-4 0,0 1-2 16,0 0-4-16,0 0-10 15,0 0-5-15,0 3-3 0,2 10 4 16,-2 3 2-16,0 3-6 0,0 3 1 0,-2 5-1 15,-6-1-4-15,3 3 0 0,-5-3 5 16,1-1-2-16,-3-2-4 0,3-4 1 16,1-3 1-16,6-5-3 0,-4-4 3 15,5-2-3-15,-3-4 5 0,2-1 4 16,0 0-1-16,2 0 2 0,-2-10 0 15,2-4-1-15,0-2-5 0,4-3 0 0,3-4-2 16,5 1 2-16,1-3 0 0,1-2 2 16,5-2-1-16,5-6-2 15,1-1-2-15,4-2 0 0,0 1 1 16,1 6-1-16,-1 5-1 0,-1 10 1 0,1 5 0 15,-2 5 0-15,-6 6-1 0,-2 0 1 16,-4 1 0-16,-6 12 1 0,-1 2-4 16,-8 5 3-16,0 3 1 0,0 0 1 15,0 2-3-15,-9 1 2 0,-3-2 0 16,-3-1 0-16,-2-2-3 0,-2-2-1 0,-2-3-1 15,0-2-1-15,2-2-3 0,3-2 4 16,1-5-6-16,4 0-4 0,1-3-3 16,4-1-2-16,3-1-6 15,1 0 1-15,2 0 8 0,0 0-1 0,0 0-2 16,3 0-5-16,3 0 13 0,4 0 9 15,-1 0 0-15,-1 2 1 0,3 5 0 16,1 3 1-16,-1-2 1 0,6 3 7 16,1 0-1-16,1 1 5 0,2-2-2 15,-2 0 0-15,4-2-3 0,-4-2-4 0,-2-1-1 16,-6-1-1-16,-1-2-2 0,-3-2-11 15,1 0-18-15,0 0-26 0,-1-6-142 16</inkml:trace>
  <inkml:trace contextRef="#ctx0" brushRef="#br0" timeOffset="5977">3311 1968 23 0,'2'-2'-4'0,"0"-1"14"0,-2 0 159 16,0 2-127-16,0-2-3 0,0 3-17 15,0 0 5-15,0 0-13 0,0 0-9 16,0 0 3-16,0 0 10 0,0 0 10 15,0 0 13-15,0 0-2 0,0-3-7 16,0 0 0-16,0 1 0 0,-2 0-3 0,0-1-6 16,-2 1-5-16,0 0-5 0,1 1 0 15,-3 0-3-15,-2 1-3 0,-5 0-1 16,3 0-2-16,-5 0 3 0,-2 6-2 15,0 2 0-15,-4 3-2 0,4-1 1 16,-3 1 3-16,3 4-2 0,4-2-1 0,-2 3-1 16,1 2-1-16,1-2-1 15,5 1 0-15,1 1 0 0,-1-1 0 16,4 0-1-16,2 0 0 0,-2 1 1 15,4-2-3-15,0 0 4 0,0-3-2 16,0 0-2-16,0 0 3 0,2-2-2 0,2-1 1 16,4 1 0-16,-1-1 1 0,3 0-2 15,3-1 3-15,1-1-4 0,-1-2 2 16,4 0 1-16,-1-3-1 0,3 0-1 15,-2 1 1-15,0-2-4 0,-2-2-2 16,2 0 3-16,-1 0 3 0,-1 0-6 0,0 0 1 16,2-6 2-16,-1 0-4 15,-3 0-1-15,-2-1 6 0,-3 0-3 16,-2 1 1-16,-4-1 0 0,-2-1 2 15,0-3 3-15,0 1-2 0,0-2-1 0,-8-1 3 16,0 0 1-16,-1 0-3 0,1-1 0 16,-1 2 2-16,-1 0 0 0,1 4-1 15,3 3 1-15,0 3 3 0,0 0 4 16,5 2 0-16,1 0-2 0,0 0-6 15,0 0-1-15,0 8 1 0,7 3-1 16,3 0 2-16,1-1 0 0,3 1-1 0,-1 0-3 16,4-1 4-16,6-1-2 15,-2-1-8-15,4-2-7 0,-2-2-1 16,0-2-21-16,-2 0-4 0,1-2-29 0,-4 0 3 15,-1-4-50-15,-4-5-183 0</inkml:trace>
  <inkml:trace contextRef="#ctx0" brushRef="#br0" timeOffset="6532">3616 2153 37 0,'0'-9'4'0,"0"1"202"16,0 2-107-16,0 1-46 0,0 0 16 0,0 5-19 15,0-2-2-15,0 2-18 0,2 0-20 16,0 2-7-16,-2 9 6 0,0 3-6 16,0 1-2-16,0 4 1 15,0 0 1-15,-4 0-2 0,0 3-1 0,1-6 0 16,-1 1 2-16,2-7-2 0,0-2 0 15,-2-3 2-15,4-3 0 0,0-2 2 16,0 0 1-16,0 0 6 0,0-3 3 16,0-7-9-16,0-2 4 0,0-3-2 15,0-2 1-15,8-3-4 0,-1-2-1 0,5-1 0 16,1-5 0-16,3 1-3 0,-1-5 0 15,6 0 0-15,0 3 1 0,0 5-2 16,-4 5 0-16,-2 7 1 0,-1 6 1 16,-3 3-2-16,-1 3 0 15,-1 0 1-15,-1 2 1 0,-4 7-2 0,-1 1-1 16,-3 4 2-16,0 1 1 0,-2 0-1 15,-7 5 0-15,-6-2 0 0,1-3 2 16,-5 0-2-16,4-2 0 0,-2-2 1 16,2-1 0-16,1-3 0 0,7-1-1 15,3-4 1-15,4-1-1 0,0 0-2 0,0 3 0 16,7-2 2-16,5 1 1 0,5-1-1 15,0-1-2-15,6 2 2 0,2 0-1 16,2 2-7-16,-3 1 2 0,3 2 0 16,-4 0 1-16,0 1-1 0,-4 1 3 15,-4-1 2-15,-3 1 2 0,-5-2-2 16,-5 1 1-16,-2 0 1 0,0 0 2 15,-7 1-1-15,-7-3-1 0,3 0 1 16,-8-1 4-16,0 0 2 0,1 0-2 16,-4-3 4-16,2 0-2 0,-2 1-3 0,6-2-5 15,1-1 2-15,7 0 0 0,-1-1-3 16,7 2-3-16,-2-2-9 0,4 3-12 15,0-2-27-15,6-1-22 0,3 0-29 16,1-7-231-16</inkml:trace>
  <inkml:trace contextRef="#ctx0" brushRef="#br0" timeOffset="6897">4233 1660 86 0,'-8'-5'181'0,"4"-1"-85"0,0 3-46 16,4 0 3-16,0 3-12 0,0 0-6 15,0 0-26-15,0 4-3 0,6 7 4 0,-2 6 0 16,2 5-2-16,1 6 1 0,-1 2-9 16,4 5 2-16,1 3-2 0,2 1 2 15,3 3-1-15,-1 2 0 0,-4 1 1 16,-5 1 2-16,-4 0-4 0,-2 0 1 15,-10-1 1-15,-7-1 4 0,-6 0-5 0,2-5 0 16,-3-1 2-16,-1-3-2 0,0-5-1 16,2-3 0-16,0-1 2 15,4-5-17-15,4-6-14 0,-1-4-32 16,3-7-65-16,2-2-237 0</inkml:trace>
  <inkml:trace contextRef="#ctx0" brushRef="#br0" timeOffset="7661">912 2807 15 0,'-13'3'4'0,"0"1"208"16,-4-1-131-16,-2 3-28 0,1-3 7 15,3 3-4-15,4-1-4 16,1 1-13-16,4-2-15 0,1 1 5 0,1 1-3 16,0 0-6-16,0-1-4 0,4 2 5 15,0-2-12-15,4 2-5 0,13-3 3 16,10 2 0-16,9-2-1 0,16-3 0 15,11-1-3-15,13 0 0 0,19-1-1 16,14-7 0-16,9-2 3 0,12-1-5 16,2 2 0-16,-4 0 2 0,-6 2-1 0,-4 1 2 15,-15-3-4-15,-15 2 1 0,-16 0 2 16,-22 1-9-16,-21 3 2 0,-16 1 0 15,-9 2-3-15,-4 0 6 0,-4 0 3 16,-9 0-9-16,-6 0-6 0,-2 0-7 16,0 0-11-16,2 5-25 0,-4-1-31 15,-4 0-71-15,-4 0-202 0</inkml:trace>
  <inkml:trace contextRef="#ctx0" brushRef="#br0" timeOffset="8533">1231 3226 36 0,'0'0'82'15,"0"0"-67"-15,-2 0-10 0,2 0 14 0,0 0 28 16,0 0-10-16,0 0-25 0,-2 0 10 15,0 0 19-15,-1 0-17 0,3 0-1 16,-2-1 1-16,2-3-3 0,-2 1 1 16,2 0 3-16,0-2-7 0,0 0 1 15,0 3-2-15,0-2-1 0,0 1-2 16,0 1 3-16,0-1-1 0,0 3 6 0,0-1-4 15,0-2 1-15,0 3-1 0,0 0-2 16,0 0-2-16,0 0-3 16,0 3-4-16,0 6-4 0,-4 7 3 15,-6 6 3-15,-3 3-2 0,-2 6-2 0,0 2 2 16,-3 5 0-16,1 1-4 0,2 7 2 15,0 1-2-15,-1 0 0 0,7 0 3 16,1 0-5-16,6-2 2 0,2-4-1 16,2-3-4-16,15-8 1 0,6-5 2 15,2-6-2-15,6-3 0 0,7-6-1 0,-2-7 3 16,4-3-2-16,0 0 1 15,-4-5-2-15,1-8 4 0,-9-3-1 0,-5-1-2 16,-6 1 1-16,-3-2 0 16,-7-3 3-16,-5 0 0 0,-2-4-1 0,0 3 2 15,-11 3 0-15,-4-2 0 0,-3 1 2 16,-4 2-3-16,-3 2-1 0,-4 5-1 15,-1 3-1-15,-3 8 1 0,-1 0-1 16,-1 4-2-16,1 11 2 0,4 2 0 16,7 2 0-16,5 1-5 0,9 2-6 0,9 1-15 15,0 0-20-15,2-1-33 0,11-3-41 16,2-4-301-16</inkml:trace>
  <inkml:trace contextRef="#ctx0" brushRef="#br0" timeOffset="9713">1951 3529 86 0,'0'0'165'16,"0"0"-96"-16,0 0-5 0,0 0-33 15,0 0 30-15,0 0-25 0,0 0-18 0,1 0-2 16,-1 3 7-16,4 7 4 0,-2 5-10 15,0 2-1-15,-2 1 2 0,0 3 1 16,0 5-7-16,-2 0 3 0,-5-1-5 16,-1-3-1-16,2-2 1 0,2-3-3 15,1-5 0-15,1-1 1 0,-2-6-5 0,4-2-2 16,0-2 4-16,0-1-3 15,0 0 2-15,0-1 0 0,11-15 3 16,1-6-4-16,5-5-3 0,2-4 2 16,-2 2-2-16,4 0-1 0,-2 0 1 0,6-4 1 15,2-2 0-15,1 0-2 0,1 2 0 16,-2 4 2-16,-4 8 1 0,-2 4-4 15,-6 10 1-15,-4 4 1 0,-5 3 0 16,-2 0 1-16,0 8-4 0,-1 6 4 16,-3 7 1-16,0 5-3 0,0 2 0 15,0 2 2-15,0 1-1 0,-7-2 0 0,-1-3 2 16,1-5-4-16,-1-4 5 15,0-4-3-15,4-5 0 0,4-5 1 16,0-3 0-16,0 0-1 0,0 0-1 16,10-12 1-16,7-4 2 0,6-5-3 0,6-3-4 15,-1-2-2-15,5-1-4 0,-1 1-2 16,-3-1-6-16,-1 1-1 0,-7 4 9 15,0 3-1-15,-7 6 4 0,-7 7 4 16,-3 3 3-16,-2 3-2 0,-2 0 0 16,0 3 2-16,0 9 7 0,0 5-1 0,-4 2 0 15,2 5 3-15,-1 0 3 0,3-1-3 16,-4 4-1-16,0-2 0 15,2-3 2-15,0 1-3 0,2-4-3 16,0-3 1-16,0 0-2 0,4-2-3 0,4-2 0 16,3-3 3-16,0-5-3 0,-1 0-2 15,5-4-11-15,1 0-6 0,1-4-13 16,4-6-34-16,-6-5-44 0,-5 1-96 15,-3-4-50-15</inkml:trace>
  <inkml:trace contextRef="#ctx0" brushRef="#br0" timeOffset="10580">2941 3383 17 0,'4'-6'285'0,"-4"-1"-216"0,0 2-8 15,0-1 7-15,0 2-13 0,0 1-8 16,0 3-11-16,0 0-2 0,0 0-12 0,-2 0-12 15,2 10-4-15,-4 9 6 0,0 9-6 16,-2 1 0-16,1 4 2 0,-1 2 0 16,0-1-7-16,4 1 1 0,0 3 1 15,2 1 0-15,0-4-3 0,6-3 10 16,2-4-4-16,1-6-7 0,-1-6 2 15,0-6-1-15,-7-5 2 0,1-3-1 16,0-2-1-16,0 0 2 0,-2-3 5 16,0-9-2-16,0-6-4 0,0-3 0 15,0-5 3-15,0-2-2 0,0-1-3 16,0-4 2-16,0-2-1 0,-4-4 1 0,1-1-2 15,-5-1 2-15,4 1 0 0,2 4 1 16,2 4-5-16,2 3 4 16,13 6-1-16,4 3 0 0,8 5-2 0,7 4 1 15,7 2 1-15,2 4 1 0,9 1-3 16,-2 3 2-16,5 1 1 0,-2 0 0 15,-5 9-2-15,-10 2 0 0,-13 4 1 16,-15 3 0-16,-9 1-2 0,-1 2 2 16,-17 2 2-16,-4-1-1 0,-5 1-2 15,-5-2 1-15,-5 1 1 0,1 0 0 0,1-4-2 16,4-3 2-16,1-2 0 0,8-2-3 15,8-3 4-15,3-3-2 0,4-1-2 16,4-3 2-16,2 1-1 0,6-2-2 16,8 2 4-16,7-1 0 0,3-1-1 15,11 2-2-15,1 1 4 0,2 2-2 0,-2-1-1 16,1 3-1-16,-3 4 0 15,2-1-3-15,0 3 4 0,-5 1 1 16,-6-4 0-16,-12 3 1 0,-5 0-3 16,-8-2 0-16,0 0 4 0,0 0-2 0,-10 0-1 15,-5 1 2-15,-8-2 1 0,0 2-2 16,-5-1 1-16,-3-2-2 0,-3 1 6 15,-3 0-3-15,-1-3 1 0,-2 2-1 16,2 0 0-16,2-2 0 0,3 2-2 16,7-2-1-16,8-1 3 0,5-2-3 0,9 1-1 15,4-1-2-15,0-1-10 0,0 3-12 16,4-4-14-16,8-2-29 15,-1 0-41-15,4 0-175 0,1-9 93 16</inkml:trace>
  <inkml:trace contextRef="#ctx0" brushRef="#br0" timeOffset="13361">2088 1291 0 0,'0'-1'11'0,"4"0"121"0,0-3-30 16,-3 1-50-16,1 0 5 0,0 0-10 15,0-1-7-15,-2 3-7 0,0-3-6 16,2 2-8-16,-2 0 4 0,2 0-7 15,-2 2-5-15,0 0-5 0,2 0-1 16,-2 0 0-16,0 0 3 0,0 0-4 0,0 0-3 16,0 0 3-16,0 0-4 0,0 4 2 15,2 3 2-15,-2 3 3 16,0 1 0-16,0 3-7 0,0 2 4 15,0 1-3-15,-6 1 2 0,0 0-2 0,-1-2 1 16,-1 0 2-16,0-3-1 0,5-3 2 16,1-1 0-16,0-6 4 0,2-2-3 15,0-1 0-15,0 0 7 0,0 0-2 16,0 0-3-16,4-7-1 0,5-5-4 15,3-5 0-15,3-1 1 0,0-2-4 0,0 1 1 16,4 1 1-16,-1-2-3 0,-3 1 1 16,2 1 1-16,-2 2 1 0,1 3 1 15,-5 3-2-15,-1 3 0 16,-3 5 2-16,-3 2-1 0,0 0-2 0,0 0 0 15,-2 8 2-15,0 5 1 0,-2-1-2 16,0 5 0-16,0-1 1 0,0 1-1 16,0-1-1-16,-4-1 0 0,4-2 2 15,-4-2-1-15,4-5-2 0,-2 0 0 16,2-5 2-16,0 0-2 0,0-1-2 0,6 0 2 15,5 0 2-15,3-8 0 0,1-2-4 16,2-3-3-16,2-1 4 0,0 0-6 16,-2 1-1-16,2 0-2 0,-1 1 3 15,-1 0 3-15,-6 1-4 0,1 4 2 16,-9 3 6-16,1 2-1 0,-4 2 0 15,0 0 2-15,0 0 3 0,0 0-3 16,0 2-2-16,-4 5 6 0,3 6 3 16,-3 0-3-16,-2 4 1 0,0 2-3 15,1-1 2-15,-1 3 9 0,0-1-10 0,0 1-1 16,4-4 1-16,1 1 13 0,-1-5-16 15,2-4 0-15,0-1 3 0,0-2-4 16,0-3-1-16,2 2-11 0,1-5-6 16,5 0-12-16,3 0-19 0,1-2-29 15,-3-10-32-15,1-1-225 0,-2-3 261 16</inkml:trace>
  <inkml:trace contextRef="#ctx0" brushRef="#br0" timeOffset="13561">2683 1260 86 0,'0'6'321'0,"0"0"-260"0,0 4-7 16,0-2 18-16,-6 4-18 0,3 0-16 16,-5 2-21-16,2 1-1 0,-1 0-7 15,1 5-5-15,2-2-1 0,0-1-3 16,2-3 0-16,2 0-1 0,2-2-9 15,10 0-28-15,-1-1-21 0,6-5 16 16,1-3-74-16,-7-3-210 0,0 0 203 16</inkml:trace>
  <inkml:trace contextRef="#ctx0" brushRef="#br0" timeOffset="14094">2811 1408 33 0,'8'-10'225'0,"-3"-1"-130"0,1-1-54 15,2-2 10-15,-3 0-7 16,3 0-10-16,2-2-13 0,1 0-4 15,-1-3-3-15,1 0 1 0,2-3-7 16,1-1-4-16,-1-2 1 0,1-2 0 0,-1-2-3 16,-2 1 0-16,1 2 0 0,-1 6 0 15,-3 6-1-15,-4 5 1 0,0 5-1 16,-4 4 0-16,0 0-2 0,0 0 1 15,0 4 0-15,-6 12 3 0,-2 7-2 16,-1 5-1-16,-3 6 2 0,3 2-2 0,-3 1-3 16,1-1-5-16,1 1-1 0,1-4 2 15,5-6 5-15,4-5-2 16,0-7 2-16,2-2 1 0,5-8-3 15,5-2 4-15,1-3 0 0,2 0 4 0,3-10-3 16,3-5 1-16,0 0-1 0,1-4-3 16,-4-3 4-16,-1 1-2 0,-4-3-2 15,-1-1 4-15,-3-2-2 0,1-2 0 16,-1-5 1-16,-3-2 0 0,2-3-2 15,-3-3 1-15,-3-1 3 0,4 5-2 0,-6 9 0 16,2 10 4-16,-2 9 8 0,0 8-1 16,0 2-3-16,0 7-12 0,0 13 7 15,-6 10 5-15,0 3-6 16,1 6 1-16,-1 2-3 0,0 0-1 15,2 0 0-15,4-3 4 0,0 0 4 0,0-4-6 16,6-1-1-16,6-1 0 0,-3-4 1 16,5-4 3-16,-5-4-3 0,-1-6-1 15,-1-3-1-15,3-4-1 0,-3-3-18 16,5-4-21-16,-1 0-10 0,-1 0-26 15,-4-9-47-15,1-3-185 0,-3-3 259 0</inkml:trace>
  <inkml:trace contextRef="#ctx0" brushRef="#br0" timeOffset="14297">3412 1231 63 0,'0'5'178'0,"0"-2"-46"16,0 4-91-16,0 3 24 0,-6 3 1 15,3 1-15-15,-3 4-17 0,-4 3-9 16,-1 0-3-16,3 1 4 0,-1-2-19 0,9-3-4 15,-2 1-4-15,2-3 1 0,0 2-2 16,0-4-8-16,11-2 3 0,3-2-10 16,3-7-64-16,0-2 3 0,2 0-7 15,0-7-223-15,0-5 197 0</inkml:trace>
  <inkml:trace contextRef="#ctx0" brushRef="#br0" timeOffset="14670">3656 1314 60 0,'0'-6'293'15,"-2"-1"-223"-15,-1 0-28 0,-5 0 9 0,2 1-9 16,-1 1-4-16,1 1-12 0,-2 3-7 15,3 1 0-15,-5 0-6 0,0 0 0 16,1 0-2-16,-1 8-3 0,5 2-2 16,-1 2-4-16,2 2 2 0,0 2-4 15,4 2-1-15,0-1 1 0,0 1 1 16,8-1-2-16,1 2-3 0,3-3-1 15,3 0 1-15,0-2 0 0,1-1-1 16,7-4 1-16,1-2 7 0,1-4-5 16,-2-3 0-16,-4 0 3 0,-5-6 2 0,-7-4-3 15,-1 0 1-15,-4-3 2 0,-2 0 10 16,0-3-3-16,-4 0-1 0,-4 0 5 15,-3 1-2-15,-1 0-3 0,-1-3-3 16,0 1 2-16,1-1-1 0,1 1-5 16,1 1 0-16,3 3 1 0,3 3-1 15,2 2-2-15,0 6-1 0,2 2 1 16,0 0-1-16,0 0-12 0,0 1-3 15,6 5 3-15,1 4-11 0,5-3-9 16,1 0-15-16,4 0-13 0,1-4-17 16,3-3-52-16,-6 0-184 0,0 0 275 0</inkml:trace>
  <inkml:trace contextRef="#ctx0" brushRef="#br0" timeOffset="14915">3861 1295 13 0,'7'4'20'15,"3"-2"221"-15,-5-1-170 0,1 0-1 16,0 1-12-16,-4 4-1 0,0-4-6 16,0 2-8-16,-2 0-6 0,0-2-11 0,0-1-9 15,0 1-7-15,2-1-6 16,1 1-2-16,3 0 1 0,4 0-3 15,3-2-1-15,0 0-4 0,3 0-4 16,-3 0-8-16,-2 1-5 0,3 4 8 0,-5 0 9 16,-1 1 5-16,-4 0-1 0,-4 3-2 15,0-2 4-15,0 4 0 0,0-2-1 16,-2 0 1-16,0-2 0 0,0-1-1 15,2 0-2-15,-2-1 2 0,0-3 1 16,2 1-18-16,-2-3-7 0,0 0 4 0,-3 0-1 16,-5 0-20-16,2 0-20 0,-9-9-87 15,-4-2-145-15</inkml:trace>
  <inkml:trace contextRef="#ctx0" brushRef="#br0" timeOffset="15162">3481 920 253 0,'4'4'237'16,"-2"-4"-214"-16,-2 2-7 0,0 0-6 16,1-1 8-16,3 1-13 0,0 1-4 15,-2 0-3-15,0 0-26 0,-2-3-34 16,0 0-76-16,-12 1-192 0</inkml:trace>
  <inkml:trace contextRef="#ctx0" brushRef="#br0" timeOffset="15338">2786 945 2 0,'8'0'34'0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0:21.7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365 170 90 0,'0'0'116'16,"0"0"-69"-16,0 0 9 0,0 0-17 0,0 0-1 15,-2 0-12-15,0 0-9 16,2 0-5-16,0 0 0 0,0 0 2 16,0 0 0-16,0 0-2 0,0 0 1 15,0 0-1-15,0 0-2 0,0 0 3 0,0 0 7 16,0 0 0-16,0 0-4 0,2 0-5 15,0 0 2-15,-2-1 6 0,0 0-4 16,0-2-7-16,-4-1-1 0,-4 1-3 16,-1 2-1-16,-6-1-1 0,-3 2 3 15,-1 0-2-15,-4 0-1 0,2 3 2 0,-3 7-2 16,1 1 1-16,-2 1 1 0,4 0 1 15,4 1 5-15,2 0-7 16,5 0-4-16,6 3-1 0,0 1 2 16,4 2 1-16,0 0-4 0,10 0 1 15,5 1 2-15,2 1 2 0,4-1-3 0,4 1 2 16,2 0-1-16,-2-1 1 0,-1 0-2 15,-4-2 1-15,-1 0 1 0,-4-2-1 16,-7 0-1-16,-1-1 0 0,-3 0 1 16,-4 2 1-16,-2 1 0 0,-9 1 2 15,-3-1 1-15,-1 0-3 0,2-1 1 0,-5-2 0 16,5-3 0-16,-2 0 1 0,3-4-1 15,7-2-2-15,-3-1 3 16,6-3-2-16,-2 0-1 0,2 0-1 16,-1-1 3-16,1-1-7 0,2 0-10 0,0 0-25 15,3-11-31-15,7-6-57 0,1-6-218 16</inkml:trace>
  <inkml:trace contextRef="#ctx0" brushRef="#br0" timeOffset="189">575 406 176 0,'0'7'288'16,"0"-1"-257"-16,0 7-13 0,-2 4 39 0,-10 8 6 16,1 2-21-16,3-1-19 0,-1 2-14 15,3-4-6-15,2 0-1 0,2 0-2 16,2-5-2-16,0-1-15 0,10-2-22 15,1-6-29-15,5-5-30 0,-7-5-95 16,-1-2-102-16</inkml:trace>
  <inkml:trace contextRef="#ctx0" brushRef="#br0" timeOffset="664">703 437 388 0,'2'-2'93'0,"-1"0"-51"0,3 2-7 15,8-1-5-15,5-1 10 0,2-1-11 16,6 3-19-16,-2 0-10 0,0 6 4 15,-1 6-2-15,1 3-3 0,-5 2 3 0,-5 3-3 16,-4 4-3-16,-7-1-5 0,-2 1-7 16,-5 5 2-16,-13-4 11 0,-1 3 1 15,-5-3 1-15,-3-1 4 0,0-2 0 16,2-3-1-16,2-4 1 0,8-6 2 15,7-2 3-15,5-6 4 0,3-1-20 16,0 0 23-16,0 0-24 0,0 0 20 16,3-2-25-16,7-6 11 0,3 3 5 15,5 1-3-15,1 2-3 0,0 2 2 16,0 0 4-16,2 0-4 0,0 4-2 0,-2 5 2 15,0 4 1-15,-2 4 0 0,-2 1 3 16,-3 1-13-16,-5 4 8 0,1 1-1 16,0 1-2-16,-6 3 2 0,3 1 1 15,-3 0 2-15,-2 0-1 0,0 1 4 16,0-1-2-16,-4-3 3 0,-7-1 4 15,1-1 8-15,-1-5 11 0,-4-2-7 16,1-4 1-16,-1-5 0 0,0-2-4 16,0-2-6-16,-1-4-7 0,1 0 0 15,4 0 1-15,1-5-4 0,2-3-3 16,3-2 1-16,3-3-15 0,2-1-9 0,0-4-13 15,2-1-12-15,5-4-26 0,3-3-41 16,-2 4-213-16,-3-1 252 0</inkml:trace>
  <inkml:trace contextRef="#ctx0" brushRef="#br0" timeOffset="940">1012 907 17 0,'21'-11'215'0,"-4"-4"-146"16,8-1-23-16,-2-3-7 0,5-2 1 15,-1-2-4-15,5-2-15 0,-1-1 3 0,1-3-17 16,1 3 14-16,-8-1-4 0,-3 3 1 15,-4 0-3-15,-3 2 3 0,-7 1 2 16,-8 0 1-16,0 3-5 0,-2 0-3 16,-12 1 3-16,-1 4-6 0,-2 4 7 15,-8 6-4-15,2 3-2 0,-4 0-8 0,6 8-2 16,-3 5 0-16,5 2 2 0,-1 5-1 15,3 8-4-15,2 5 4 16,7 3 2-16,5 3-5 0,3-1-2 16,9 2 3-16,12-3 0 0,10-5-2 0,9-4-3 15,11-5-34-15,12-8-26 0,8-9-19 16,3-6-92-16</inkml:trace>
  <inkml:trace contextRef="#ctx0" brushRef="#br0" timeOffset="1733">2134 471 92 0,'0'-6'236'15,"0"-2"-176"-15,0-1 2 16,-6 3-7-16,-4-1-1 0,1 4-5 0,-4-2-8 16,-5 5-14-16,-1 0-10 0,-4 0-6 15,0 11 7-15,2 4-5 0,0 3 0 16,6 0-4-16,4 2-5 0,5 0-6 15,6-3 0-15,0 4 0 0,10-2-3 16,9-3 4-16,5-2-8 0,9-7-11 0,7-6-3 16,0-1-4-16,-2 0-14 0,-7-5-1 15,-5-1 14-15,-8 2 1 0,-3 2 10 16,-7 2-5-16,-7 0 3 0,3 0 4 15,-4 0 6-15,0 1 6 0,0 2 0 16,0 2 2-16,2-1 2 0,0-1 0 16,2 0-1-16,0-3 0 0,1 0 5 15,-1 0 1-15,2-2 1 0,2-9 3 16,-5-2 3-16,5-3-4 0,-2-2 6 15,1-3 7-15,-1-3-4 0,-2-4 0 0,0-4-7 16,-2-3-3-16,-2-7-1 0,0-4-3 16,0-5 1-16,0-3-4 0,-4-1 2 15,0 6-3-15,2 9 1 0,-2 9 2 16,2 12 14-16,2 10-8 0,-1 7 4 15,1 2-2-15,-2 1-11 0,0 19-9 16,0 9 4-16,2 12 12 0,-4 9-4 16,2 5-5-16,0 8 1 0,2 6-3 15,0 6-3-15,0 8 4 0,0 9-1 16,8 7 2-16,-1-1 3 0,7 1 0 0,-3-6 8 15,4-7-13-15,-1-2 3 0,-3-9 2 16,1-9-2-16,-8-15 2 0,-4-7 4 16,0-10-1-16,-4-9 9 0,-10-10 6 15,-3-5 1-15,-2-5 1 0,-2-5-1 16,0 0-3-16,-2-5-1 0,2-7 0 0,-4-5-7 15,4-1 2-15,-1-5-6 16,2-1-3-16,7 0-3 0,2-2-1 16,7-2-1-16,4-2-4 0,2-2-4 15,17-3-8-15,6 2-16 0,9 2-16 0,2 2-31 16,2 3-30-16,-1 4-199 0,-3 2 145 15</inkml:trace>
  <inkml:trace contextRef="#ctx0" brushRef="#br0" timeOffset="2153">3010 612 49 0,'0'-4'145'16,"0"-3"29"-16,0 2-106 0,-4-5 3 16,0 4-7-16,-4-1-7 0,-1-2-13 15,-5 1-11-15,-1-2-3 0,-2 4-15 0,-6 1-2 16,4 3 4-16,-4 2-5 0,2 0-5 15,2 10 5-15,0 5-2 16,2 5-6-16,-2 2-1 0,5 5 0 16,7-1-2-16,7-1-3 0,0 1 0 0,7-3 0 15,10 2 1-15,6-5 1 0,6-8 1 16,0-2 7-16,3-8-23 0,-1-2 8 15,-3-1 3-15,-7-10 1 0,-7 4-2 16,-7-1 4-16,-5 3-6 0,0 1 14 16,-2 1-2-16,0 2-3 0,0 1 5 0,0 0-1 15,0 0-3-15,-4 4-2 0,-3 10-3 16,-1 6-6-16,2 2 15 0,6 0-21 15,2-2-23-15,15-4-30 16,8-1-31-16,13-8-43 0,12-7-217 0,11 0 319 16</inkml:trace>
  <inkml:trace contextRef="#ctx0" brushRef="#br0" timeOffset="2750">3721 258 36 0,'6'0'130'16,"-4"0"32"-16,0 0-109 0,0 1 0 16,1 5 4-16,3 6-4 0,2 5 1 15,-4 6-9-15,-1 8-3 0,-3 4-17 16,0 3-6-16,0 1-5 0,-3 1 4 0,-3 2-3 15,-2-4-8-15,1 0-3 0,1-6 3 16,0-5-6-16,2-7-1 0,1-4-1 16,1-4 1-16,2-4 0 0,0-1-16 15,0-7-14-15,7 0-19 0,9-2-15 16,6-17-10-16,1-10-50 0,-2-3-250 0,0-4 311 15</inkml:trace>
  <inkml:trace contextRef="#ctx0" brushRef="#br0" timeOffset="2974">4063 148 55 0,'4'0'368'0,"-2"3"-329"0,-2 6-27 16,0 5 53-16,0 9 1 0,0 6-23 16,0 4-16-16,-2 5 6 0,-4 4-12 15,6 0-9-15,-2 2-4 0,2-2-4 0,0 0-1 16,0-1-3-16,0-4 3 0,2-2-2 15,4-3 1-15,-4-4-2 16,-1-5 0-16,-1-3 0 0,0-6-5 16,0-5-7-16,0-4-9 0,0-3-6 0,0-2-3 15,0 0-13-15,-7 0-1 0,-7-11-54 16,-7-4-158-16,-1-3 38 0</inkml:trace>
  <inkml:trace contextRef="#ctx0" brushRef="#br0" timeOffset="3146">3773 477 235 0,'15'7'189'0,"2"1"-140"0,6 1 26 16,2 3-20-16,4-3-11 0,5 1-7 16,-2 1-19-16,8-1-8 0,0 0-2 0,1-1-2 15,-1-2-3-15,-2-1-3 0,-6-2-6 16,1-3-27-16,-1-1-28 0,-7-3-49 15,-4-10-132-15,-4-3-31 0</inkml:trace>
  <inkml:trace contextRef="#ctx0" brushRef="#br0" timeOffset="3325">4473 281 360 0,'4'0'117'0,"-4"3"-95"0,0 10 17 0,0 6 27 16,0 8-10-16,-4 4-21 0,0 4-9 15,0 1-11-15,1-1-7 0,3 0-6 16,0 0-2-16,3-4-1 0,11 0 0 15,-1-3-4-15,2-4-12 0,1-5-16 16,-1-6-33-16,0-10-31 0,-5-3-79 0,-3-9-160 16</inkml:trace>
  <inkml:trace contextRef="#ctx0" brushRef="#br0" timeOffset="3632">4322 181 10 0,'-7'-2'455'0,"1"-1"-406"0,6 3-2 16,0 0-12-16,6 5-17 0,9 11 5 15,10 8 10-15,5 3-19 0,12 2-9 0,6 1 2 16,3 3-3-16,3 0-3 0,1 3-2 16,6 0 2-16,0 1 0 0,-2 2-1 15,-3-4 0-15,-10-1-2 0,-16-5-5 16,-9-5 1-16,-11-3 4 0,-10-4-1 15,0-1 1-15,-16-2 6 0,-5-1 0 16,-7-2 3-16,-7-2 1 0,-5-2 10 16,-2-2 2-16,-3 0 4 0,-5-4-4 15,-3-1-4-15,-5 2-27 0,5-1 27 16,3 1-18-16,8-2 1 0,8 2-2 0,15-2-2 15,7 0-13-15,12 2-28 0,0 1-25 16,6 1-41-16,9 1-50 0,5-4-181 16</inkml:trace>
  <inkml:trace contextRef="#ctx0" brushRef="#br0" timeOffset="4937">5587 449 209 0,'0'0'142'16,"0"0"-92"-16,2 0-11 0,-2 0 1 16,2 0 0-16,-2 0-17 0,0 4-8 15,0-3-3-15,2 4-5 0,-2 3-3 16,4 4 17-16,0 5-1 0,-4 2-4 15,2 5-1-15,-2-2-1 0,0 0-3 0,0-2-3 16,-2-3-1-16,-2-3 3 0,4-3-2 16,-4-5-5-16,4-2 3 0,0-3-2 15,0-1 1-15,0 0-2 0,0 0 4 16,0 0 0-16,4-7-5 0,7-8 2 15,7-6-1-15,3-6-2 0,3-2-2 16,-1 1 1-16,2-1 0 0,-2 0 2 16,-2 2-2-16,2 0-2 0,-2 5 2 15,-2 5 0-15,-8 7 0 0,-3 5-5 16,-6 5 5-16,-2 0-6 0,2 4-3 0,2 10 13 15,-4 7 0-15,0 4 1 0,0 3-3 16,0-1-3-16,-6 1 3 0,-2-5 0 16,3 0-3-16,1-6 0 0,0-6 3 15,2-7-1-15,2-3-3 0,0-1-1 16,0 0 4-16,2 0-1 0,7-5-3 15,9-9 2-15,1-5 1 0,4-2-7 16,-2-1-10-16,0 1 8 0,0-1 4 16,-2 2-8-16,-2 1-6 0,-4 4 11 15,-1 4 4-15,-7 4 2 0,-3 5 0 0,-2 2-4 16,0 0 3-16,0 1 3 0,0 12 3 15,-2 6 9-15,0 4-2 0,-5 1-4 16,1 5-3-16,0-2-3 0,1-1 2 16,5-1-2-16,0-3-1 0,0-3-4 15,0-3-7-15,11-5-8 0,4-4-17 0,4-7-16 16,2 0-11-16,2-8-42 15,4-10-167-15,0-3 193 0</inkml:trace>
  <inkml:trace contextRef="#ctx0" brushRef="#br0" timeOffset="5237">6335 368 84 0,'0'-13'296'0,"-3"1"-238"15,-7 4-1-15,-1 2-1 0,-3 4-4 16,-1 2-18-16,0 0-14 0,-4 8-6 16,-1 12-11-16,3 5-1 0,-2 3 1 15,8 3-2-15,5 1 0 0,4 1-2 0,2-2 0 16,6-2 1-16,11-3-1 15,4-2 2-15,4-4-1 0,2-6 0 16,-3-6-2-16,1-6 0 0,-2-2 0 16,-6 0 2-16,-3-3 4 0,-3-9 1 0,-3-2 0 15,-3-2 3-15,-1-1-3 0,-2-2 5 16,-2 0 3-16,0 2-2 0,-6-3-1 15,-1 1-4-15,-5 0-5 0,1 0 0 16,-1 1 1-16,3 2-4 0,-1 3-1 16,5 6 1-16,1 3-10 0,2 1-11 0,2 3-12 15,0 0-39-15,2 0-33 0,5 0-20 16,1 0-188-16,5 0 272 15</inkml:trace>
  <inkml:trace contextRef="#ctx0" brushRef="#br0" timeOffset="5558">6561 380 236 0,'1'0'132'0,"-1"0"-93"0,0 3 4 15,0 4 10-15,0 3-1 0,0 4-4 16,0 5-16-16,0 2-6 0,0 2-11 0,-1-4-5 16,1-1-8-16,0 0-2 0,0-2-3 15,5-1 0-15,7-3 1 0,3-3 3 16,2-5 2-16,2-3-7 15,2-1-4-15,0-2 3 0,0-7-5 0,-2-5-3 16,-2 1 4-16,-3-3 5 0,-3 2 2 16,1 2 1-16,-7 2 2 0,1 4 1 15,-6 4 0-15,0 1 2 0,0 1 7 16,0 0 2-16,0 0-6 0,0 2-2 15,0 8-6-15,0 4 1 0,-2 3 7 0,-2 1-3 16,4-2-3-16,-2 1 0 0,2-1 1 16,0 0-4-16,0-3 3 0,0-2-2 15,0-4 0-15,6-1-9 0,-2-4-17 16,2-2-36-16,1 0-11 0,-1-12-68 15,4-6-166-15</inkml:trace>
  <inkml:trace contextRef="#ctx0" brushRef="#br0" timeOffset="5746">7015 362 135 0,'5'8'241'16,"-3"2"-202"-16,0 1 20 0,0 6 24 16,0 1-26-16,0 1-22 0,-2 3-6 15,0 0-13-15,0 0-8 0,0 0-4 16,0 1-4-16,0-4 1 0,0-2 0 15,0-3-6-15,2-2-16 0,4-8-26 16,-3 1-27-16,3-5-15 0,-2-1-60 16,0-12-128-16</inkml:trace>
  <inkml:trace contextRef="#ctx0" brushRef="#br0" timeOffset="6453">7175 86 11 0,'4'-1'43'16,"-2"1"239"-16,-2 0-242 0,0 0-11 15,0 0 9-15,0 1-13 0,3 11-7 16,1 6 4-16,0 5-2 0,0 6-9 16,0 5 5-16,1 4-2 0,-1 3-9 15,0 2-1-15,2 2-4 0,-4-1 1 0,3 0 0 16,-3-2-2-16,4-9 1 0,-4-3 1 15,2-8-1-15,0-5-1 0,-2-5 1 16,3-6-2-16,-3-5-5 0,6-1-7 16,-1 0 4-16,5-6 9 0,3-7-12 15,4-2-8-15,2-3 5 0,-2 3 14 0,2 1-1 16,0-1 2-16,2 1 1 15,-4 3 6-15,-2-1 5 0,-3 2 12 16,-3 1-1-16,-5 2 4 0,-2 0 1 16,-2 0 0-16,-2 2 2 0,0-2-10 0,0 3-5 15,0 0-2-15,0 3 1 0,-6-1-2 16,0 2-5-16,0 0 3 0,-1 0-3 15,3 0-6-15,-2 0 0 0,-1 0-2 16,1 8 3-16,-4 2-3 0,3 1-2 16,1 4 1-16,-2 3 2 0,3 1 1 0,-3 3-1 15,4-1-2-15,2 1 4 0,2-2-3 16,0-1 0-16,0-1 0 15,8-3 1-15,2-4 1 0,3-1-1 16,2-4-1-16,0-3 2 0,3-3 1 0,-3 0 1 16,-2-3-3-16,1-8 2 0,-5-1 4 15,-3-4-4-15,1 0 2 0,-3-1 1 16,-2-4-1-16,-2 0-2 0,0-1-1 15,0 0 1-15,0 1 0 0,0 5-2 16,0 3 0-16,0 8 2 0,0 2 0 16,0 3-3-16,0 0-3 0,0 0-3 0,0 0-3 15,0 1-6-15,0 6 9 0,0 2 9 16,0-2-4-16,0 2-7 15,2-3 4-15,0 1 1 0,-2-4 5 16,4-2-4-16,0 0 0 0,-2 0 0 0,3-1 4 16,3 0 1-16,1 0 3 0,3 0-1 15,1 0-1-15,3-1-2 0,-1-1-3 16,0 2 1-16,8 0 1 0,0 0-2 15,2 0 2-15,1 3-5 0,1 3-15 16,-4 2-11-16,2-1-6 0,-2 0-18 0,-2-1-32 16,-2-6-168-16,-4 0 110 0</inkml:trace>
  <inkml:trace contextRef="#ctx0" brushRef="#br0" timeOffset="6749">8182 0 47 0,'4'3'243'0,"0"1"-183"0,-2 4-1 15,2 1 1-15,-4 9 6 0,0 5-24 16,0 6-6-16,-10 8-4 0,-3 6-6 15,-6 5-4-15,-2 4-3 0,-4 6 2 16,-4 2 1-16,1 6-4 0,-3 0-4 16,3 3-2-16,3 0-5 0,2-4-5 15,8-5-3-15,1-8 3 0,7-10 8 16,3-7-17-16,2-6-6 0,2-7 1 0,0-6-12 15,0-6-19-15,0-7-30 0,8-3-28 16,1-3-1-16,8-15-239 0</inkml:trace>
  <inkml:trace contextRef="#ctx0" brushRef="#br0" timeOffset="7165">8499 335 190 0,'-11'0'65'0,"1"0"-14"16,1 0 16-16,-3 0-18 0,1 0-3 16,1 3-8-16,3-1 1 0,-1 3-1 15,4-4-2-15,2-1-9 0,2 1-8 0,0-1 0 16,0 0-5-16,0 0-1 0,0 0-3 15,0 0-3-15,6 1-6 0,9 0-10 16,8 0 21-16,10-1-4 0,3 0-5 16,6-2-10-16,-2-5 2 0,4 3 2 15,3-3 1-15,1 1 2 0,0-1 0 0,-8 1 0 16,-11 2 0-16,-12 2 0 15,-8 2-2-15,-5 0 4 0,-4 0-2 16,0 0 1-16,0 0-2 0,-8 0-14 16,-7 1-24-16,-6 6-41 0,-6-3-34 0,-1 2-104 15,-3-6-6-15</inkml:trace>
  <inkml:trace contextRef="#ctx0" brushRef="#br0" timeOffset="7410">8635 370 169 0,'7'10'312'0,"-3"-3"-292"15,0 5 18-15,-2 5 39 0,-2 2-16 16,0 6-16-16,-6 3-26 0,-5 3-8 15,-3 1-1-15,3 0-7 0,1-2 0 16,1 0-2-16,3-1-1 0,2-3-6 0,4-4-7 16,0-3-21-16,14-5-15 0,3-6-24 15,6-8-18-15,0-2-102 0,1-18-75 16</inkml:trace>
  <inkml:trace contextRef="#ctx0" brushRef="#br0" timeOffset="7701">9024 425 15 0,'2'-1'399'0,"-2"1"-379"15,0 0-4-15,0 0 39 0,0 0-16 16,0 9-36-16,0 11-3 0,-2 5 18 0,-2 6-1 16,0 3-14-16,2 2 1 15,2 1-3-15,0 1-1 0,2-5 7 0,6-1-4 16,0-7 1-16,1-5 4 15,-1-7-1-15,-1-4 9 0,1-5-10 0,0-4 8 16,1 0 10-16,4-10 14 0,-1-10-15 16,1-5-14-16,1-3-14 0,-5 1 16 15,5-3-5-15,-3 0-4 0,-1 0 0 16,-1 3 1-16,3-1-3 0,-3-1 0 15,1 0-1-15,1-1-4 0,0 0-9 0,3 3-17 16,-1 5-24-16,-1 5-33 0,-3 6-17 16,-5 6-158-16,-4 4 113 0</inkml:trace>
  <inkml:trace contextRef="#ctx0" brushRef="#br0" timeOffset="10320">0 1164 35 0,'0'0'6'0,"-1"2"20"0,1-1 123 16,0-1-48-16,0 0-50 0,0 2-11 15,0-2-5-15,0 0 0 0,0 0-12 16,0 0-1-16,0 0 0 0,0 0-5 16,0 0-3-16,0 0 0 0,0 0-4 15,0 0 3-15,3 0-2 0,7 0 6 0,1 0 8 16,6 0-8-16,-1 0-7 0,3 0-6 15,6 0-2-15,1 0-2 0,9 0-2 16,1 0 4-16,8 1-2 16,0 4-2-16,2 0 5 0,-3 0-3 0,-1 0 0 15,4 1-1-15,-6-1 3 0,6-1 0 16,-4 0-2-16,6-1 0 0,-2-3 1 15,1 0-1-15,7 0 1 0,1 0-1 16,4 0 6-16,0-3-6 0,-3 0-2 16,-3-1 0-16,-5 1-1 0,-1-2-1 0,-1 1 3 15,-2 0-3-15,0-2 4 0,-2 3-1 16,-4-3 0-16,-2 4 1 0,-1-2 0 15,-1 2 0-15,2-2-2 0,1 2 0 16,1 2 3-16,2 0-2 0,-2 0-1 16,4 0 1-16,0 0 2 0,-2 0-1 15,4 0-1-15,2 0 1 0,-2 0 2 16,-1 0-1-16,1 0-2 0,0 0 1 15,-4-1 1-15,2-3 0 0,-2 1-3 16,0 1-1-16,1 0 4 0,-3 0-2 0,2 0-1 16,-2 0 1-16,4 0 2 0,2 0 0 15,2 1-3-15,-1-1 2 0,1 0 2 16,0 0-1-16,0 0-2 0,0 1 0 15,1-2 2-15,1 2-1 0,0 1-1 16,1 0 1-16,-1 0 1 0,2 0 0 16,-1 0-2-16,5 0 1 0,-5 0 1 15,3 0 0-15,-3 0-2 0,1 0 0 16,1 0 2-16,1 0-1 0,1 0 1 15,1 0-2-15,-1 0 1 0,6 0 1 16,6 0-1-16,-2 0 0 0,8 0-1 0,-2 0 3 16,-1 0-3-16,1 0 0 0,-2 0 4 15,1 1-2-15,-3-1 0 0,0 0-2 16,4 0 5-16,0 0-3 0,3 0-1 15,1-5-1-15,-1 1 2 0,1 0-1 16,1-1-1-16,2 1 1 0,3-2 1 16,-7 2-1-16,-1 0-1 0,-3-1 1 15,-7 4 1-15,1-2 0 0,-3 1-2 16,-2 1 0-16,-4-1 3 0,1 2-2 15,1-2 0-15,0 2-1 0,1 0 2 0,-1-1 0 16,2 1-1-16,2 0-1 0,3 0 2 16,2 0 0-16,3 0-2 0,0 0 2 15,4 0 0-15,5 0-1 0,2 0-1 16,2 0 1-16,2 0 2 0,2 0-2 15,-5 0-1-15,-7-2 0 0,-5 2 1 0,-8-5 2 16,-2 5-2-16,-5-1 0 16,-5-2-2-16,-1 1 3 0,-4 0 0 15,0-1-1-15,0 2-1 0,-2-2 1 16,0 0 0-16,-2-2 0 0,-1 1 2 0,-1-3-1 15,0 1 0-15,-3-1-1 0,-1 2 1 16,-1-2 0-16,-3 3-2 0,5-1 0 16,-1 2 2-16,4 0-1 0,1-2-3 15,1 4 2-15,-4-3 4 0,2 3-4 16,1-1 0-16,-3 0 1 0,-2 0 1 0,-1 2 0 15,-4-3-2-15,3 2 1 0,-7-2 2 16,6 3-3-16,-1-2-1 16,-3 2 2-16,6 0 1 0,-1 0-1 15,-3 0-1-15,2 0 0 0,-5 0 4 0,-1 0-3 16,-2 0 0-16,-2 0 1 0,2 0 1 15,2 0 2-15,0 0-2 0,2 0-2 16,2-1 3-16,1 0-2 0,3-1-2 16,-3 2 2-16,3-3 1 0,-4 2-2 15,-3 0-1-15,-1 1 2 0,0 0 0 0,-6-2-2 16,-1 1 1-16,-3-1 0 0,-3 2 2 15,-5 0-2-15,1-1 0 0,0 0 2 16,1 0 0-16,5 1-2 16,1-2 0-16,2 2 1 0,1-1-2 0,1 0 0 15,0 0 2-15,4-1 0 0,6 2-2 16,1-2 1-16,3 1 1 0,-2-1-1 15,-5 0 0-15,1 2 0 0,2-2-1 16,-4 2 1-16,2 0-1 0,-10 0 2 16,0 0-3-16,-7 0 3 0,-1 0-1 15,1 0 0-15,-2 0-2 0,1 0 3 0,1 0 0 16,0 0-1-16,-3 0 0 0,3 0 1 15,0 0-1-15,1-2 3 0,5 0-2 16,5-2 0-16,5 1 0 16,9 1-2-16,5-1-1 0,2 2-1 0,-2 0 3 15,0 1-1-15,-3 0 3 0,-7 0-4 16,-5 0 2-16,-7 0 2 0,-9 0-2 15,-3 0-2-15,-2 0 4 0,0 0 0 16,-2 0-2-16,0 0 4 0,0 0 2 16,0 0 5-16,0 0-8 0,0-2 1 0,0 2-3 15,0 0-1-15,0 0-3 0,0 0 2 16,0 0-9-16,0-3-28 0,0-5-62 15,-6-4-163-15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2:00.2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76 144 33 0,'0'2'20'0,"0"0"-11"0,0 1 23 16,0-1 51-16,0 1-10 0,0-2-65 16,0 1-6-16,-2 1-2 0,-2 0 4 15,4-1 7-15,0 1-7 0,-2-1 1 16,2 1-2-16,-2-2 8 0,0 1 9 15,1 1 1-15,-1 1-5 0,-2 0-6 16,0 1-1-16,0-1-5 0,0 0-4 0,2-2-2 16,1 2 0-16,-3-1 1 0,4 0-6 15,0-1 4-15,-2-1 3 0,0 1 2 16,2-1 1-16,0-1 4 0,0 0 7 15,0 0 3-15,0 0 1 0,0 0-1 16,0 0 0-16,0 0-7 0,0 0-8 0,0 0 1 16,8 1 19-16,1 0 1 0,1-1-1 15,1 0 0-15,2 0-1 16,5-6-4-16,-3-4-4 0,0-2-2 15,2 0 1-15,-1-1 2 0,-5 0 2 0,-1 0-6 16,-3-1 0-16,-1 0-3 0,-2-1-3 16,-4 0 3-16,0 0 0 0,0-2-4 15,-4 4-1-15,-6-1 1 0,1 4-2 16,-3 0-2-16,1 5-1 0,-6 5-3 15,2 0 1-15,-1 3 0 0,-1 11-3 0,-2 7 8 16,2 5-1-16,0 4 4 0,3 4-3 16,3-1 3-16,3 0 0 0,4-1-4 15,4-3 0-15,0-3 0 16,0 2 1-16,8-5 1 0,0 0-3 0,3-4 3 15,1-3 1-15,-1-3 0 0,0-3-3 16,3-4 2-16,1-3-2 0,2-3-4 16,-1 0-6-16,6-3-4 0,1-6-8 15,2-2-26-15,0-2-22 0,-2-1-27 16,-4 0-93-16</inkml:trace>
  <inkml:trace contextRef="#ctx0" brushRef="#br0" timeOffset="218">530 236 58 0,'2'3'418'0,"-2"-3"-351"0,0 0-20 16,0 0 13-16,0 0-7 0,2 0-21 15,-2 0-16-15,0 2 0 0,0-2-9 16,0 0-3-16,0 1-5 0,0-1-1 0,0 1-8 15,0 3-5-15,0 4-20 0,0 2 2 16,4 0-21-16,0 0-22 16,5-3-2-16,2-2 6 0,7-2-76 15,1-3-106-15</inkml:trace>
  <inkml:trace contextRef="#ctx0" brushRef="#br0" timeOffset="685">919 164 46 0,'-2'-8'230'0,"-9"0"-150"0,0 0-30 0,-3 1 11 16,1 3-18-16,-4 2-15 0,1 2-10 15,-3 0-12-15,2 8-2 0,-2 3 2 16,4 2-6-16,1 4 0 16,5-1 0-16,5 2 0 0,4-1-5 0,0 1 3 15,0-3-2-15,11 0 1 0,3-4 3 16,7-2-3-16,0-3 3 0,2-4 3 15,3-2 0-15,-3 0-3 0,-2 0 3 16,0-2 0-16,-5-3-1 0,-5-2 1 16,-1 1 0-16,-3 1 3 0,-5 4-2 0,-2 1 6 15,0 0 2-15,0 0 1 0,0 0-8 16,0 0-3-16,0 8-7 0,0 7-17 15,0 5 33-15,0 7-9 0,4 7-1 16,4 1 1-16,3 1-4 0,0 1 1 16,-3 0 2-16,5-1 0 0,-1 1-2 15,-3 0 1-15,-3-2 1 0,2 0 1 16,-8-2-1-16,0-1 1 0,0-1 2 15,-2-3 2-15,-6-2 4 0,-5-4 10 16,0-3 0-16,-3-3 3 0,1-3 0 0,2-4 1 16,-3-4-2-16,5-3-5 0,-2 0-2 15,-3-2-3-15,3 0-1 0,0 0-1 16,1-4-6-16,1-1-2 0,-1 0 0 15,3-1 0-15,1-1-4 0,2 2-4 16,4-2-7-16,2-1-8 0,0-3-20 16,2-5-24-16,12-6-44 0,1-6-54 15</inkml:trace>
  <inkml:trace contextRef="#ctx0" brushRef="#br0" timeOffset="833">1448 301 633 0,'-10'0'48'15,"1"0"-34"-15,3 3 3 0,-2 4-15 16,3 1-3-16,3 5-8 0,2 0-25 16,7-2-65-16,12-5-67 0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0:55.5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194 203 53 0,'8'-2'51'0,"2"-3"115"16,-5 1-97-16,-1-1-4 0,-2 0 11 15,2 2-13-15,-2-2-10 0,-2 0-15 16,0-1 2-16,0 1-14 0,-6-1-6 0,-3 1-5 15,-5 1-2-15,-1 1-2 0,-2 3-1 16,-4 0-5-16,2 0 0 0,-4 3 0 16,2 6-1-16,2 0 1 0,2 2-3 15,3 2 0-15,7 1-4 0,3 5-1 16,2 4-2-16,2 3 6 0,0 0-4 0,13 1 2 15,6-1-1-15,4-1 2 16,6 3 0-16,-3-2-1 0,1-2 0 16,0-1 2-16,-4-1-1 0,-4-2-1 15,-4-3 1-15,-3-4 0 0,-11 0-2 16,1-1-2-16,-2 1 5 0,-7 5 0 0,-7 1 4 15,-5 0-2-15,-5-1 0 0,-1 2 2 16,2-5-5-16,0-2 1 0,10-5 0 16,1-2 1-16,6-2-4 0,3-1-4 15,3-3-3-15,0 0-11 0,0 0-31 16,0 0-32-16,0 0-36 0,7-11-140 0</inkml:trace>
  <inkml:trace contextRef="#ctx0" brushRef="#br0" timeOffset="185">513 449 394 0,'0'3'138'0,"0"-1"-134"0,0 3 10 16,0 4 14-16,0 8 21 0,-2 4 1 15,-2 5-27-15,-1 4-7 0,-1-1-8 0,0 5-5 16,2 0-1-16,4-1-1 0,0-3-2 15,0 1-4-15,6-1-20 16,7-4-23-16,3-3-30 0,1-8-63 16</inkml:trace>
  <inkml:trace contextRef="#ctx0" brushRef="#br0" timeOffset="848">731 575 253 0,'0'-7'250'15,"0"4"-198"-15,2 0-8 0,9-2-8 16,4-1 4-16,6-1-12 0,2 4-15 15,-2 3-5-15,2 0-8 16,0 1 2-16,0 6 0 0,-2 3-1 0,-6 0-1 16,-5 5-3-16,-3 0 0 0,-7 3-3 15,0 2-1-15,0 0-2 0,-13 2 3 16,0 0 4-16,-7-2-3 0,5-1 4 15,-2 0 0-15,0-4 1 0,5-4-4 16,1-1-2-16,5-7 4 0,4 0 1 0,2-3-9 16,0 0 1-16,0 0 7 0,0 0-2 15,0 0-5-15,8 0 0 0,3 0 13 16,1 0-3-16,5-1-1 0,-2 1 0 15,2 0-1-15,6 1 0 0,0 8-1 16,6 4 2-16,-2 2 1 0,1 4-1 16,-1 2-1-16,-2 4 7 0,-4 1-10 15,-4 2 3-15,-8-1-3 0,-5 3 3 16,-4 2 2-16,-4 2 2 0,-13 0 0 15,-8 1-1-15,-3 1 2 0,1-1 0 16,-3-3 0-16,1 0 3 0,2-6 8 0,-1-1 2 16,-1-6-7-16,4-1 1 0,2-6-1 15,2-7 0-15,4-3-5 0,2-2 1 16,0 0-2-16,3 0 1 15,3-10-4-15,1-4-3 0,4-5-2 0,4-4-9 16,6-3 0-16,9-3-3 0,4 1-2 16,4-3 2-16,8 4-2 0,-3-2 4 15,7 0 0-15,5-2-4 0,2 3-4 16,5-3 7-16,5 2 10 0,3-4 3 15,4-4 4-15,2-3 4 0,1-6 10 0,-3-2-3 16,-10 3 11-16,-5 3-9 0,-15 1 1 16,-12 4 3-16,-11 0-4 0,-6 5-1 15,-2 6 2-15,-19 3 4 0,-4 9-5 16,-7 3-4-16,-3 7-7 0,-3 4 5 15,0 5-5-15,9 11 1 0,3 7-1 16,6 4-3-16,5 8-5 0,8 1 1 16,7 7 3-16,1 0-3 0,22 0-2 15,10-2-20-15,20-4-13 0,22-7-18 16,12-10-10-16,16-12-59 0</inkml:trace>
  <inkml:trace contextRef="#ctx0" brushRef="#br0" timeOffset="6865">8655 455 288 0,'0'0'25'15,"0"0"-6"-15,0 0 27 0,0 0-3 16,0 1-11-16,0-1-16 0,0 0 3 16,0 1 9-16,0 1-1 0,0 0-6 15,0 2-2-15,0 3-5 0,0 8-14 16,0 6 9-16,-6 8 4 0,1 7-8 15,3 2-1-15,0 4 1 0,0 0-4 16,0-1 3-16,2-4-2 0,-2-3-1 0,2-3-1 16,-2-6 3-16,0-6 9 0,2-9-17 15,0-4 5-15,0-4 3 0,0-2 4 16,0 0 8-16,0-2 19 0,0-17 0 15,0-7-23-15,0-12-14 0,0-4-9 16,0-1 20-16,8-3-7 0,-1-3 0 0,3-4 0 16,-2-5 2-16,3-1-4 15,-1-3 0-15,3 0 2 0,4 0 0 16,-2 1-2-16,6 11-2 0,-2 12 3 15,1 13-3-15,-3 12-9 0,0 6 3 0,0 7 5 16,2 0-1-16,-2 15 2 0,-1 7-1 16,-7 8 4-16,-3 3 1 0,-6 6 1 15,0 1-1-15,0 2 1 0,-12-2 0 16,-1-4 1-16,0 0-2 0,-3-4 0 15,1-4 0-15,-2-3 3 0,0-4-3 0,2-3 2 16,3-4 0-16,1-4-2 0,3-1-1 16,0-4-2-16,5-3-6 15,1 1-10-15,2-1-28 0,0-1-41 16,0 0 0-16,7-1-38 0,1 0-131 0,3-4 165 15</inkml:trace>
  <inkml:trace contextRef="#ctx0" brushRef="#br0" timeOffset="7249">9071 530 115 0,'0'0'263'16,"0"0"-212"-16,0 0-4 0,0 0 5 16,0 0-18-16,0 0-12 15,0 0-18-15,-2 3-13 0,-4 9-4 16,1 6 12-16,-1 6 3 0,0 2-1 0,-1 2 0 15,1 0 6-15,2-2-3 0,0-2 0 16,2-4 2-16,0-6 2 0,0-4-7 16,1-4 1-16,1-3-1 0,0-2 2 15,0-1 7-15,0 0 5 0,0 0 5 16,0-11 3-16,0-3-6 0,3-7-20 0,1-1 1 15,2-1 1-15,2-3 1 0,-1 3-2 16,1-2-1-16,3-1 2 0,3 6 0 16,-5 2-2-16,3 5 0 15,-5 6-2-15,3 7-3 0,-1 0 0 0,1 0 6 16,3 8 6-16,2 5-2 0,-1 4-2 15,-1-2 0-15,2 2 2 0,1-2-1 16,-3 0-1-16,-1-1-1 0,1-1 1 16,-4-3 0-16,1-2-9 0,-1-4-24 15,3-3-2-15,-3-1 2 0,7 0-17 0,-5-12-39 16,1-6-168-16,-3 1 113 0</inkml:trace>
  <inkml:trace contextRef="#ctx0" brushRef="#br0" timeOffset="7443">9468 469 25 0,'2'0'281'0,"0"0"-212"15,1 1-56-15,-3 5 33 0,6 3 9 16,-2 2-12-16,2 4-7 0,-2 1-8 16,-1 2-2-16,-1 2 7 0,-2-1-21 0,0-2-7 15,2 1 1-15,-2-4-1 0,0-1-4 16,0-2 0-16,0-2-1 0,0-1 0 15,0-4-16-15,0 0-29 0,0-4-32 16,0 0-25-16,0-6-163 0,0-7 93 16</inkml:trace>
  <inkml:trace contextRef="#ctx0" brushRef="#br0" timeOffset="7797">9687 471 37 0,'2'0'331'16,"4"0"-272"-16,-6 0-39 0,2 0 28 15,0 4 2-15,2 0-10 0,-1 2 2 16,3 2-14-16,-4 2-9 0,2-1 0 15,0 3-2-15,-2-3-9 0,3 2-4 16,-3-1-4-16,4-1 4 0,0 0-3 16,-1-2-2-16,1-4 2 0,0 2 0 15,3-4-5-15,9-1-1 0,3 0-2 16,-2-1-6-16,2-7-10 0,-4-2 0 15,0 3 6-15,-2-1-3 0,-1 0 0 16,-5 4 9-16,-5 2 10 0,-2-1 1 0,-2 3-1 16,0 0 3-16,0 0 7 0,0 0-7 15,0 3 0-15,0 4-5 0,0 5 6 16,0 4 9-16,0 0-11 0,0 5-2 15,2-3 1-15,2-2 0 0,1 0 0 16,3-2 0-16,0-2 0 0,-1 0-4 0,5-6-8 16,-1-2-5-16,-1-4-2 15,3 0-8-15,-2-4-17 0,3-8-37 16,3-6-70-16,-8-3-58 0,3-3 165 15</inkml:trace>
  <inkml:trace contextRef="#ctx0" brushRef="#br0" timeOffset="8197">10243 159 54 0,'3'-6'253'0,"-3"0"-203"0,0 5-17 0,0-2 29 16,2 3-14-16,-2-2-22 0,0 2-16 16,0 0-5-16,0 0-2 15,2 0-3-15,2 2 1 0,-2 5 13 16,0 2-3-16,2 1-4 0,-4 4 2 0,2 4 0 15,-2 4 0-15,0 4 7 0,0 5 0 16,-2 4-6-16,-4 3-5 0,0 7 4 16,2 1-4-16,-1 1-1 0,5 4 0 15,0-5-1-15,0-1 4 0,2-6-3 16,3-7 2-16,3-8-4 0,1-5 0 0,3-6-1 15,-3-8-2-15,-1-4 6 0,5-1 2 16,3-4 1-16,-1-11-2 0,4-4-3 16,-2-5-2-16,4-2-2 15,-2 1-1-15,0 0-4 0,0 4 1 0,-3 3-1 16,-1 6-3-16,-5 4 4 0,-7 6 0 15,-1 2 2-15,0 0-3 0,2 0-7 16,0 0 7-16,3 6 6 0,1 3-4 16,2 4 2-16,1-1-4 0,0 0-5 15,3-1-4-15,-3 0-12 0,-1-1 2 0,1-2-6 16,-5-4-24-16,-2-4-40 0,-4 0-136 15,0 0 82-15</inkml:trace>
  <inkml:trace contextRef="#ctx0" brushRef="#br0" timeOffset="8403">9716 18 534 0,'6'-6'56'0,"-3"2"-60"0,1-1 13 0,0 3-1 16,0 2-3-16,5 0-15 0,1 4-42 15,1 5-53-15,-3 2-335 0</inkml:trace>
  <inkml:trace contextRef="#ctx0" brushRef="#br0" timeOffset="10238">0 1464 293 0,'-4'1'146'15,"4"-1"-106"-15,0 0 14 0,0 0-2 16,0 0-2-16,0 0-19 0,-2 0-13 0,2 0-5 16,0 0 0-16,0 0-6 0,0 0 0 15,0 0-4-15,0 0-1 0,0 0-1 16,0 0-2-16,4 1 0 0,4 3-5 15,5 1 8-15,8 3 1 0,4-2 1 16,7 2-3-16,6 0-2 0,2 0 0 16,8 0 2-16,4 0-5 0,3 0-2 15,12-2-1-15,1 1 4 0,13-5 0 16,1 0-6-16,2-2-2 0,5 0 7 15,7 0 3-15,9-8-2 0,11-2 3 0,14-5 1 16,15 1-3-16,11-2 2 0,12-3-1 16,6 1 2-16,9-3-3 0,0 4-6 15,2 0 0-15,2 1 3 0,0-1 3 16,8 0-2-16,-2 3 0 0,-3 1 1 15,1 1 1-15,-8 0-1 0,-3 2 1 0,-5-2 4 16,1 3-1-16,5-2-4 16,2 1 4-16,6 0 0 0,2 2 0 15,0-3-2-15,-4 0 0 0,-2-3 4 16,-2 1-2-16,2-2-2 0,0 0 1 0,6-1 3 15,2-1-2-15,-2 2-2 0,-6-2-1 16,-6 2 6-16,-5 0-4 0,-6 4-1 16,-4 0 0-16,2 1 4 0,-2 1-3 15,-4 0 0-15,-2 2-1 0,-3 1 3 16,-6-2-2-16,-6 2 1 0,-2-1 0 0,0 0 2 15,2 3 2-15,2-1-2 0,6 0-5 16,0 2 4-16,0 1-2 16,-1 2 0-16,-1 0 0 0,-9 0 1 15,-11 0-1-15,-10 2 0 0,-14 2 0 0,-16 2 0 16,-9 0 1-16,-5 0-3 0,-8-1 3 15,-6 0 0-15,-6-1 1 0,-4-1-4 16,-3 0 1-16,0 0 2 0,-6-2-1 16,-2 1-1-16,-4-2 1 0,-3 0 2 15,-7 0-3-15,-5 0-3 0,-5 0 0 16,-7-3 2-16,-1-4-2 0,-8 1-13 0,0-3-3 15,-4-1-21-15,-13-3-56 0,-10-3-289 16</inkml:trace>
  <inkml:trace contextRef="#ctx0" brushRef="#br0" timeOffset="1572">2490 638 63 0,'6'-4'15'0,"-1"-3"235"0,-3-1-154 0,-2-3-25 16,0 0-4-16,0 0-19 0,-9 0-3 15,-5 1-11-15,-1 2-6 16,-2 1-4-16,-8 3-5 0,-2 4-4 16,-7 0-6-16,0 0-4 0,5 7 1 15,6 2 0-15,8 1-6 0,7 0-2 0,3 5-3 16,3 0 3-16,2 2-2 0,0 0 0 15,15 2-4-15,4-2-7 0,6 0-3 16,2-2 1-16,-1-1-3 0,-1 1-9 16,-4-2 1-16,-2 1 6 0,-2-4 6 15,-1-2 4-15,-1-1 2 0,0-4 2 0,2 2 1 16,-3-5 3-16,3 0 6 0,-2 0-4 15,-4 0 3-15,5-7 0 16,-1-2-1-16,-2-3 0 0,3-3 2 16,1-5-1-16,-2-2-2 0,0-2 2 0,-1-4 1 15,-1-1 0-15,-1-4 4 0,-1-3 1 16,-3-4 6-16,-3-4-4 0,-1-6-2 15,-4-3-1-15,0-4 6 0,0-5-4 16,0-2-2-16,0 5-4 0,-4 12 1 16,2 15 1-16,2 15 15 0,-1 13 0 0,1 4-6 15,-2 0-15-15,2 14-12 16,-2 20 2-16,-2 16 21 0,-2 14-6 0,-1 9-3 15,-3 12 1-15,0 6 1 16,1 10 5-16,5 5-8 0,4 8 5 0,0-5-2 16,0-4 1-16,0-6 8 0,0-11-13 15,0-10 0-15,0-11 8 0,0-13 6 16,0-15 3-16,-9-7 5 0,-7-9-3 15,-3-7-4-15,-2-6-1 0,4-7 4 16,-2-3 2-16,0-2-6 0,2-10-4 0,0-4-3 16,3-2 0-16,7 0-5 0,5-3-3 15,2-3-5-15,7-3-13 0,16-3-9 16,13-1-13-16,12-1-21 15,11-1-39-15,12 0-44 0,9-2-302 0</inkml:trace>
  <inkml:trace contextRef="#ctx0" brushRef="#br0" timeOffset="3313">5558 443 40 0,'4'0'37'0,"4"0"4"16,1-2-11-16,-1-1-15 0,-1 0 25 15,1-1 100-15,-4 0-72 0,-2 1-6 0,0 0-3 16,0-3 8-16,-2 5-6 0,0-2-17 15,0 2-7-15,0 1-7 0,-2 0-8 16,-4 0-10-16,-7 0-10 0,-7 14-5 16,-2 8-1-16,-7 7 6 0,2 4-2 15,2 0 0-15,3-2 1 0,6-3-1 16,7-1-4-16,5-4 1 0,4-1 0 15,0 0-7-15,8-6-9 0,11-4-9 16,9-6-4-16,9-6-12 0,6 0-31 16,5-9-15-16,-2-9-75 0</inkml:trace>
  <inkml:trace contextRef="#ctx0" brushRef="#br0" timeOffset="3600">5926 492 333 0,'0'-7'69'0,"-9"-2"-30"16,-1 4 27-16,-3 2-8 0,-2 3-13 15,-4 0-20-15,-2 3-11 0,-2 11-6 16,6 5 2-16,-1 5-5 0,3 1 2 15,7 3-7-15,3-1 0 0,5 2 0 16,0 0-2-16,9-5 4 0,8 2-2 0,8-4 0 16,2-4 1-16,4-6 4 0,1-6-4 15,-3-6 1-15,-3 0 1 0,-1-3 2 16,-8-8-3-16,-1-3 4 0,-5 0 4 15,-5-1 2-15,-2-3 2 0,-4 1-6 16,0-2 5-16,0 0-5 0,-6 4-4 0,0 1-5 16,-2 3 0-16,5 5 0 15,1 3-7-15,2 3-7 0,0 0-19 16,0 3-26-16,0 10-14 0,0 4 16 15,2-2-40-15,7 3-94 0,1-3-30 0</inkml:trace>
  <inkml:trace contextRef="#ctx0" brushRef="#br0" timeOffset="2068">3337 748 49 0,'-4'8'39'16,"0"-2"-8"-16,-1 1-12 0,3-3 181 15,0-2-130-15,0 1-40 0,2-2-3 0,0-1 11 16,0 0 14-16,0 0-7 0,0 0-4 16,0 0-2-16,0 0-8 0,4-1-6 15,7-12-6-15,6-8-4 16,8-5-10-16,8-6 1 0,3-2-3 0,2-6 0 15,4-4 2-15,-2-2-3 0,-2-8 0 16,-1-1 1-16,-5-5-3 0,-1-1-1 16,-3 3-4-16,-1 8 0 0,-10 13 4 15,-4 14-1-15,-9 9 1 0,0 9 2 16,-4 5-2-16,0 0-2 0,0 0-3 0,0 8 0 15,0 14-14-15,0 12 26 0,-6 11-4 16,-1 4 0-16,-3 2 0 0,-1 4-2 16,-1 3-1-16,7-3 0 15,-1 0-6-15,2-1 0 0,0-4-2 0,4-3-1 16,0-7 5-16,0-3 0 0,0-6-7 0,0-7 1 15,-4-1-5-15,1-7 0 16,-3-4-7-16,-8-5-2 0,-3-3-29 16,2-4-33-16,-10 0-68 0</inkml:trace>
  <inkml:trace contextRef="#ctx0" brushRef="#br0" timeOffset="2228">3385 622 228 0,'2'-8'196'16,"13"3"-172"-16,8 0 32 0,0 5-3 15,7 0-11-15,3 0-5 0,3 0-6 16,6 7-17-16,8-1 0 0,3-1 1 15,6 0-5-15,4-2-8 0,-6 0 5 16,-3-1-7-16,-10 1-3 0,-8-2-13 16,-2-1-27-16,-5 0-34 0,-6 0-97 0</inkml:trace>
  <inkml:trace contextRef="#ctx0" brushRef="#br0" timeOffset="2508">4346 267 390 0,'-7'26'48'0,"-3"7"7"16,-7 2-9-16,0 2-1 0,-2-1-13 0,2 2-17 16,3 1-8-16,3 0-1 0,1-2-2 15,5-4-5-15,1-2 3 0,4-6-4 16,0-3 0-16,7-4-2 0,11-7 4 15,5-5-6-15,7-5 4 0,8-1-4 16,4-2 0-16,4-8-5 0,2-1-2 16,-1 1 3-16,1 1 1 0,-2 1 4 15,2 2 4-15,-5 0 1 0,-6 3 0 16,-7 0 0-16,-9 3-30 0,-7 0-19 15,-7 0-11-15,-7 0-50 0,0 0-137 16</inkml:trace>
  <inkml:trace contextRef="#ctx0" brushRef="#br0" timeOffset="2697">4598 425 406 0,'-15'30'105'16,"2"7"-54"-16,1 4 21 0,1 1-26 15,3 2-12-15,4-4-26 0,4 2-4 0,0 1-3 16,16 0-4-16,8-2-17 0,18 0-15 16,12-6-25-16,9-6-62 0,9-13-323 15</inkml:trace>
  <inkml:trace contextRef="#ctx0" brushRef="#br0" timeOffset="4717">6144 708 70 0,'21'-12'100'0,"-2"-3"-8"0,4-7-16 16,2-4-18-16,-2-3-8 0,3 0-6 15,-3-4-13-15,0-1-6 0,-2-2-5 0,-2-2-10 16,-2-3-4-16,-1-4-3 0,-3-2-3 16,0-1-1-16,1 4 2 15,-5 7-1-15,1 12 1 0,-8 11-1 16,0 8 1-16,-2 5 2 0,0 1-5 15,0 0-4-15,0 11-6 0,-4 11 1 0,-6 9 28 16,-1 7-10-16,-4 5-5 0,-3 3 1 16,1 3-1-16,0 6-3 0,6-1 0 15,3 3 1-15,4-4-4 0,4-7 2 16,6-5-2-16,5-6 3 0,8-6-1 15,2-6-3-15,4-6 3 0,4-8-1 0,-1-3 2 16,1-6-1-16,3 0 1 0,1-10-1 16,-4-4 4-16,-1-1-2 15,-1-4 3-15,-6 2 1 0,-4-1-2 16,-7 1 0-16,-3 0 2 0,-1-1 4 0,-4 3-6 15,-2 1 8-15,0-1 3 0,-4 3 0 16,-4 1 0-16,3 4 1 0,-1 1-3 16,-2 2 2-16,3 4 1 0,-3 0-2 15,-4 0-7-15,-3 5-5 0,-2 10-1 16,2 5-3-16,3 3 3 0,1 1 0 0,1 2 2 15,7-1-3-15,-1-2 2 0,4 0 0 16,0-3-3-16,4-2 3 0,11 0 0 16,6-3 3-16,7-2-1 15,7-6-2-15,3-6 1 0,4-1 0 0,4-5-1 16,-4-8-2-16,-2-3 3 0,-6 0-3 15,-9-1 2-15,-10-1 0 0,-5-2 3 16,-6 1 4-16,-4-5-3 0,0 0-3 16,-4-1 3-16,-8-2-2 0,-3 0-3 15,0 2 1-15,-1 3 2 0,5 4-2 0,3 7-1 16,3 7 0-16,3 1 1 0,2 3-2 15,0 0-9-15,-2 5-5 0,2 6-3 16,0 4 21-16,0 1-6 0,4-1 2 16,1 0-6-16,5-1-4 0,-1-5 1 15,3 0 2-15,1-3 5 0,-1-3 1 16,-3-3 3-16,3 0 1 0,-3 0 3 15,1 0-3-15,-3 0 3 0,-3-5 1 16,2-1 7-16,-2-1-3 0,0 1-3 16,-1-1-1-16,-1 6 2 0,-2-2-3 0,0 1-1 15,2 1-3-15,-2-1 0 0,2 2 0 16,-2 0-3-16,0 0 3 0,0 0-1 15,0 0 1-15,0 0-3 0,0 0 5 16,0 0-2-16,0 0 0 0,0 0-1 16,0 0 1-16,0 0 1 0,0 0-3 15,0 0 0-15,0 0-1 0,0 0 1 16,0 7-2-16,0 3 4 0,0 2 4 15,0 1-2-15,-2 2-2 0,2-1 0 16,0-1-1-16,0 3 1 0,8-3 0 16,-1-1-1-16,5 2 1 0,3-2 2 0,4-2 0 15,6-2 1-15,2-6-2 0,1-2 1 16,1 0 1-16,-2-4-2 0,-4-6 2 15,0-1 0-15,-4-1 0 0,-8-3-1 16,-1 0 2-16,-7-1 3 0,-1 0 0 16,-2 0-4-16,0 0 2 0,0 2-1 15,-3 0-2-15,-1 4-4 0,2 3 1 16,0 5 2-16,2 2-2 0,0 0-8 15,0 0-4-15,0 10-9 0,0 5 19 16,0 4-2-16,2 1-5 0,5 0-6 0,5-3 5 16,1-1 4-16,4-4 5 0,2-2 3 15,-1-4 1-15,-1-4 1 0,-2-2-2 16,-2 0 5-16,1-6 1 0,1-7 7 15,0-2 0-15,-1-2-4 0,-1 0 1 16,-2 0-2-16,1-1 2 0,-1 2 0 0,-3 1-9 16,0 2 2-16,-1 3-2 15,1 3 3-15,1 1-5 0,3 1-5 16,1 4 0-16,4 0 5 0,4 1-4 15,8 0-3-15,3 0-7 0,7 0-15 0,8 0-12 16,5 1-16-16,9-1-6 0,-2 0-50 16,4-1-275-16</inkml:trace>
  <inkml:trace contextRef="#ctx0" brushRef="#br0" timeOffset="66567">3142 2218 112 0,'-1'0'51'16,"-1"0"164"-16,2 0-164 16,-2 0 6-16,2 0-3 0,0 0-5 0,0 0-9 15,0 0-8-15,0 0-10 0,0-5-4 16,7-1-2-16,5-3-9 0,9-4-2 15,4 2 1-15,1-1 3 0,5 5-3 16,-3 3-2-16,-3 0 1 0,0 4-4 16,-6 0-1-16,-2 0-1 0,1 5 2 0,-7 5 0 15,-1 2-2-15,-7 2 1 0,-3 1 1 16,0 2 0-16,-9 2-3 0,-6 1 1 15,-6 2 1-15,-2-2 0 0,-2 1-3 16,-2-3 3-16,0 0 3 0,1-2-2 16,9-3-2-16,3-6 2 0,7 0 1 15,5-4-3-15,2-3-1 0,0 0-2 16,0 2-1-16,3 2-3 0,11 1 2 15,7 2 9-15,4-3 1 0,-1 2-5 16,9-1-1-16,-3 0 2 0,3 0 3 0,-1 2-3 16,-5-2-2-16,-6 2 2 0,-6-1 0 15,-7 1-2-15,-4 1-2 0,-2 2 2 16,-2 2 3-16,0 2 0 0,-10 4 0 15,-3 0 2-15,-6 1 1 0,-2 1-3 16,-2 0-1-16,0-2 1 0,-2 1 1 16,4-3-2-16,2-3-1 0,2-5 2 15,3 0 1-15,9-6-4 0,3 1-9 16,2-2-8-16,0-1-10 0,0 0-18 15,9 0-27-15,10-3 14 0,6-10-15 0,2-3-163 16</inkml:trace>
  <inkml:trace contextRef="#ctx0" brushRef="#br0" timeOffset="66919">3940 2321 38 0,'2'-11'245'0,"-2"-2"-142"16,-2 3-46-16,-6 0 6 16,-5 1-17-16,2 1-1 0,-3 1-21 15,-1 4-9-15,2 0-4 0,-1 3-6 16,-1 0-1-16,5 0 0 0,1 6-4 15,-1 6 0-15,-1 4-2 0,3 0 4 0,1 7-2 16,5 2-2-16,2 2 0 0,0 1 1 16,2 1 2-16,13 0-2 0,8-2 0 15,2-3 1-15,11-3 2 0,6-8 0 16,0-4 0-16,2-5-1 0,-6-4-1 15,-4 0 1-15,-7-3-1 0,-8-8 3 0,-4-1 2 16,-5-2-1-16,-6 1 4 16,-2-2 0-16,-2-2 0 0,0 3 0 15,-2-4 2-15,-8 1-2 0,-1 1-2 16,-1 0-5-16,-1 2-2 0,1-2 2 0,1 1 0 15,1 4-4-15,3 3-3 0,5 3-7 16,2 3 2-16,0 2-20 0,0 0-37 16,13 3 11-16,4 4 20 0,8-1-40 15,6-2-85-15,-1-3-63 0</inkml:trace>
  <inkml:trace contextRef="#ctx0" brushRef="#br0" timeOffset="67227">4528 2290 38 0,'19'-9'28'16,"-8"-1"213"-16,-7 0-151 0,-4 2-7 15,0 0-10-15,0 0-15 0,-4 0-16 0,-5 0-17 16,-5 2-8-16,-3 1-9 0,-2 5-4 15,-2 0-2-15,0 5-2 0,2 6 1 16,2 5-1-16,4 6-2 0,1 1 0 16,6 4 0-16,4 1 2 0,2 0-1 15,2-1-2-15,12-1 1 0,3-2 2 0,12-3 1 16,1-2-2-16,8-5 1 0,4-7 0 15,2-6 2-15,0-1 0 0,0-6 0 16,-2-9 0-16,-6-4 2 16,-5-3-1-16,-3 0 5 0,-11-1 7 0,-5-3 1 15,-1-1 1-15,-11 0-5 0,0-2-4 16,-4 1 0-16,-15-1-4 0,-2 1-4 15,-5 1 0-15,-5-1 0 0,-3 4 0 16,3 5-4-16,-1 5-7 0,9 6-6 16,2 8-4-16,4 2-9 0,5 17-27 0,1 1-52 15,5 0-20-15</inkml:trace>
  <inkml:trace contextRef="#ctx0" brushRef="#br0" timeOffset="68515">5552 2327 43 0,'8'0'27'0,"-4"0"-31"16,0 0 175-16,-4 0-98 0,0 0-23 0,0 0-2 15,0 0-3-15,0 0 5 16,2 0-19-16,-2 0-7 0,0 0-4 16,0 0-1-16,0 0-6 0,0 0 1 15,0 0 0-15,0 0-3 0,0 0-6 0,0-4 2 16,0 1 3-16,0-2-2 0,0 0 1 15,0 0 0-15,-2 0-2 0,-4-2 0 16,2 0-1-16,-3 2-1 0,-5-5 1 16,3 4-6-16,-7-1-1 0,-1 4 0 15,0 1-1-15,-4 2 1 0,0 0-3 0,0 2 1 16,-2 6 0-16,6 4 1 0,-4 3-1 15,4 3 2-15,1 4 3 16,3 2-1-16,4 2-3 0,5-1 2 16,4-1 3-16,0-2-4 0,0-4-1 0,9 1 2 15,7-4 2-15,1-2-2 0,4-3 0 16,2-4 3-16,3-3 2 0,3-3-1 15,3 0-2-15,3-7 0 0,-3-8 4 16,-1-1-2-16,-1-5-2 0,-1-4 2 16,-6 2-1-16,0-1 0 0,-4-2-2 0,-4 0-1 15,-2-1 5-15,1-6-4 0,-5 0-1 16,-1-3 1-16,-4-3 3 0,-1-3-4 15,-3-3-1-15,0 0 1 16,0 0 0-16,-9 6-2 0,1 8 1 0,1 9 2 16,1 10 1-16,4 6-2 0,-2 5 0 15,2 1 2-15,2 0-2 0,-2 14-4 16,-3 13-2-16,-1 8 8 0,0 8-1 15,1 3-3-15,1 3 2 0,4 2-1 16,0-2 4-16,0-1-4 0,0-6 0 0,0-6 1 16,4-2 0-16,3-6 0 0,1-3-3 15,1-3 2-15,5-3-3 0,3-2-12 16,-2-5-9-16,6-2-14 0,0-4-22 15,2-6-27-15,-2 0-72 0,-2-10-182 16</inkml:trace>
  <inkml:trace contextRef="#ctx0" brushRef="#br0" timeOffset="69011">6010 2390 50 0,'2'0'298'0,"0"0"-199"16,-2 0-51-16,0 0-3 0,0 0-20 15,2 3-9-15,0 7-18 0,2 6 17 16,0 4-8-16,-1 7 5 0,1 5-5 15,0 5-2-15,-2 4 0 0,2-1 0 16,-2 0-1-16,3 0 1 0,-3-4-2 16,4 0-3-16,-4-4 5 0,0-3 0 15,2-6-2-15,-4-3 2 0,2-5 0 16,-2-6-1-16,0-5 0 0,0-3-1 15,0-1 9-15,0 0 7 0,0 0 10 0,-6-3-1 16,-4-8-20-16,3-5-4 0,-3-4 3 16,-1-5-2-16,3-5-3 0,0-4 0 15,3-6-2-15,1-8 1 0,4-8-1 16,0-10-2-16,6-4-1 0,7 7-2 15,6 11 1-15,4 12-5 0,6 13 3 16,-1 5 1-16,7 8 2 0,3 3-1 16,2 6 1-16,4 5 0 0,-2 0 2 15,-4 0-1-15,-2 9 1 0,-3 2-3 16,-9 2 5-16,-7-3-5 0,-9 2-6 0,-6-3 2 15,-2 2 8-15,0 1 2 0,-15 1-2 16,-2 0 4-16,-6-2 2 0,-6 0-2 16,-1-1 0-16,-5 0 3 0,1-3 0 15,1-1-2-15,-1 0-3 0,0-5 0 16,7 2 2-16,2 0-3 0,6 0-2 0,10-1 0 15,5 0 0-15,2-1-7 16,2 2-16-16,0 2-17 0,0 3-25 16,4 0-17-16,5-3-30 0,3-5-281 15</inkml:trace>
  <inkml:trace contextRef="#ctx0" brushRef="#br0" timeOffset="69667">6701 2245 29 0,'6'0'22'16,"0"-2"-34"-16,-1 2 249 0,-3-1-173 15,4-1 4-15,-4 2-23 0,-2-1-6 16,0 1-1-16,2 0-12 0,-2 0-5 15,0 0-3-15,0 0-8 0,0 0-2 16,4 1 13-16,-1 10-3 0,-1 1-5 0,2 0-3 16,0 6 4-16,-2 1 1 0,2-1 5 15,-4 2-8-15,0 2-4 0,0-3 0 16,0 0-1-16,0-3-5 0,0-2 2 15,0 0 2-15,0-2-3 0,0-2-3 16,0-4 4-16,0 0-2 0,0-3-2 16,0 0-5-16,2 0-7 0,-1-2-8 15,1-1-13-15,2 0-11 0,0 0-12 16,-2-5-15-16,-2-9-54 0,0-6-252 15</inkml:trace>
  <inkml:trace contextRef="#ctx0" brushRef="#br0" timeOffset="69932">6781 1885 203 0,'0'3'340'15,"0"-3"-275"-15,2 1-13 0,-2 1-3 16,0-2-12-16,0 0-22 0,0 2-17 15,0 3-6-15,2 5-1 0,4 5 2 16,0 4-34-16,3-2-55 0,1-4-60 16</inkml:trace>
  <inkml:trace contextRef="#ctx0" brushRef="#br0" timeOffset="70615">8458 1655 97 0,'0'0'6'0,"0"0"76"16,0 1 43-16,-9 3-76 0,-4 1-20 0,-3 5-2 16,-5 3-9-16,-2 3-2 0,-1 6 4 15,-5 6 3-15,-5 4-4 0,-3 7 8 16,-3 7 12-16,-4 4 1 0,2 4-8 15,4 5-2-15,0 1-8 16,8 1-6-16,3 3-9 0,8 2-2 0,7-2-2 16,12 1-3-16,2-4 0 0,25-2 0 15,13-5-2-15,15-7-2 0,16-7-6 16,11-8-13-16,12-7-24 0,1-8-35 15,0-11-42-15,-5-6-312 0</inkml:trace>
  <inkml:trace contextRef="#ctx0" brushRef="#br0" timeOffset="71972">9021 2342 101 0,'2'-1'-15'0,"0"0"8"0,-2 0 201 16,0-1-143-16,0 1-17 0,0 0-4 15,0 1 2-15,0 0 1 0,0 0-13 16,2 0-1-16,-2-1 3 0,0-1 3 16,0 1 0-16,0 0-5 0,0-2 2 15,0 1-1-15,0-2-1 0,0-1-6 0,0 3 0 16,0-2-2-16,0 1-2 0,-2-1-1 15,-2 1 0-15,-5-3-6 16,-1 2-4-16,-1 1 1 0,-1 1-1 16,1 2 0-16,-4 0-3 0,-1 0 2 0,1 2 2 15,0 6-1-15,2 3 1 0,-3 3 1 16,3 3 0-16,1 4-1 0,3 5-2 15,1 1 0-15,4 1 3 0,3 0 1 16,1-4-2-16,0-2-3 0,5-3 1 16,7-3 2-16,1-1-2 0,4-7 1 0,4-3 3 15,4-4 1-15,2-1 0 0,3-7-1 16,3-10 4-16,-1-4-1 0,-3-3-3 15,3-3 0-15,-1-3 1 16,-5 1 2-16,-1-6-3 0,-2 0 1 0,-4-3 1 16,4-6 0-16,-8-6-4 0,4-4 1 15,-3-5 0-15,-5-1-1 0,-1-1-3 16,-3 1 2-16,-3 7-1 0,-2 11-1 15,-2 14 1-15,0 12 6 0,0 9-1 16,0 5 0-16,0 2-2 0,0 0-2 0,-2 3-5 16,-5 22-8-16,-7 10 9 0,-5 11 6 15,2 6 1-15,2 1-2 0,5 5-2 16,-1 1 2-16,1 0-1 0,6-1 2 15,4-6-15-15,0-5 2 0,0-8 9 16,8-3-6-16,5-7 1 0,3-5 4 16,5-8-2-16,1-3 1 0,3-6-1 15,0-6-1-15,2-1 6 0,-2-1-5 16,-2-9 1-16,-4-3 3 0,-4-3 3 15,0 0-1-15,-7 0 2 0,-1-1 2 0,-5 0 2 16,-2 1-1-16,0 3 6 0,0 2 3 16,-2-1 3-16,-5 3-6 0,-1 1-2 15,-1 1-3-15,-3 2-2 0,1 3 2 16,-1 2-3-16,1 0 1 0,-4 5-2 15,1 10-3-15,1 3-4 0,-1 6 4 16,5 3 0-16,3-1-2 0,6 3 1 16,0-2 0-16,4 1-1 0,11-5-4 15,2-3 0-15,4-2 0 0,4-3 0 16,2-5 0-16,-2-4 5 0,0-5 2 15,-3-1-1-15,1-3 1 0,-4-11 2 0,-1-1 0 16,-5-3 2-16,-3 0 0 0,-3-1-3 16,-1-3 4-16,-4 2-1 0,-2-2-1 15,0 2 1-15,0-2-1 0,-2-1-1 16,-4 3-3-16,-1 6 0 0,3 5-1 15,-2 5-1-15,4 3-6 0,0 1-9 16,0 0-10-16,0 3-33 0,2 6 0 16,0 0-7-16,0-1-93 0</inkml:trace>
  <inkml:trace contextRef="#ctx0" brushRef="#br0" timeOffset="72551">9781 1968 37 0,'-2'-39'5'0,"-4"5"47"0,0 4 108 16,1 7-109-16,5 7 7 0,-2 9-10 0,2 2-16 15,0 4-2-15,-2 1-17 16,0 0-13-16,2 0-6 0,0 7-6 16,0 6 26-16,0 5-1 0,0 2-5 15,0 0-2-15,0 1-2 0,0 1-2 0,0 1 0 16,0 0 0-16,0 4-2 0,0 3 0 15,0 2 0-15,0 0 6 0,0 4 2 16,2 1-2-16,2-1-1 0,-2 2-1 16,1-3-2-16,-1-2-1 0,6-2 3 15,-2-4-1-15,-1-1-4 0,1-8 1 16,2-3 2-16,-4-6-3 0,-1-4 0 15,7-3-3-15,-2-2 3 0,5 0 5 16,0-10-2-16,6-4-8 0,0-6-2 16,2 0 3-16,2-4-2 0,0 0 3 0,-2 1-2 15,0-1 4-15,0 5 1 0,-11 6 2 16,-1 3 5-16,-9 5 10 0,0 2 6 15,0 3-3-15,0 0-1 0,0 0-5 16,0 0-6-16,0 0-6 0,0 0-7 16,0 2-11-16,0 6-7 0,0 2 25 0,4 1 0 15,0 3-3-15,7 1-1 0,1-1 0 16,3 1 3-16,0 1-1 0,3 2 0 15,-1 1 1-15,2-1 1 16,-4 1-1-16,-2-2 0 0,1 1-1 0,-7-1 1 16,-1 0 0-16,-2-2 0 0,-4 1 2 15,0-3 1-15,0 2 14 0,-12 1 8 16,-5-2 7-16,-2-1 0 0,-4 0 5 15,-5-2-4-15,-3-2-7 0,-1 0-8 16,-1-3-6-16,7-2-9 0,1-2 0 16,6 1-1-16,5-2-2 0,3-1-3 0,3 0-10 15,4 0-8-15,4 0-14 0,0 0-45 16,10 0-70-16,9 0-58 15</inkml:trace>
  <inkml:trace contextRef="#ctx0" brushRef="#br0" timeOffset="73285">10895 2476 96 0,'8'-2'-5'16,"1"-1"253"-16,-1 0-178 0,0-1-15 15,-5 4-7-15,3 0-23 0,-4 0-14 16,4 5-12-16,-2 11 7 0,1 8 8 0,-1 8-3 15,-4 5-4-15,0 5-2 0,0-1 1 16,0-2-6-16,0-4 5 0,-6 3 4 16,-1-4 0-16,1-2 4 0,0-5 3 15,1-4-4-15,1-7-2 0,0-5 4 16,0-5 0-16,0-3 3 0,0-1-3 0,-3 0 5 15,-1-2 1-15,-3 0-8 16,1 0-3-16,1-13 0 0,-3-3-3 16,1-5-4-16,-3-4-2 0,5-4 0 15,1-2 3-15,1-4-1 0,-1-2-3 0,8-11 1 16,0-7 0-16,0-7-1 0,11-4-3 15,7 4-1-15,8 5-1 0,7 11-7 16,1 7 0-16,4 10-1 0,6 8 7 16,-2 7-2-16,0 6 0 0,-6 3 6 15,-3 5-3-15,-12 0-3 0,-6 6 0 16,-3 7 1-16,-5 3 1 0,-3 2 4 0,-2 0 0 15,-2 4 3-15,-2-2 1 16,-9-1 0-16,-3 0 0 0,-3 1 0 16,-2-1 5-16,-2-3-1 0,-2 2-1 15,2-3 4-15,-2-2 1 0,2 0-3 0,6-2-5 16,0-4-2-16,5 1 1 0,2-5-6 15,8 2-17-15,0-1-28 0,0-1-36 16,12-3-17-16,3-1-216 0</inkml:trace>
  <inkml:trace contextRef="#ctx0" brushRef="#br0" timeOffset="73928">11315 2376 2 0,'0'0'15'0,"4"0"-2"0,-4 0 175 15,4 0-89-15,-4 0-55 0,1 0-3 0,-1 0-7 16,2 0-8-16,-2 0-14 15,0 0 1-15,4 0-5 0,0 0-3 16,4 0 13-16,-1 0 3 0,1 0-2 0,1-5 6 16,5-2 5-16,-1-2-4 0,2-4-5 15,3 0-9-15,-7-1 1 0,-1-1-1 16,-5 0-2-16,3 1-4 0,-4 0 2 15,-2-1-3-15,-2 1-1 0,0 2 2 16,-4 2-3-16,-4 4 0 0,-1 2-5 0,-7 4-5 16,-1 0-4-16,-2 10 3 15,0 7 1-15,-2 7-1 0,6 3 6 0,0 3 1 16,3 1-2-16,8-1 0 15,4-1-1-15,0-1 4 0,8-5-3 0,9-4 1 16,2-4 2-16,4-4 3 0,6-4-2 16,3-5-1-16,2-2 4 0,5 0 0 15,-1-9-2-15,-2-4-2 0,2 2 1 16,-5 0 2-16,-3 2-3 0,-5 5-1 15,-10 1-1-15,-3 3 0 0,-8 0 1 0,-4 0-6 16,0 0 0-16,0 8 5 0,0 2 1 16,0 1 1-16,0 0-1 0,-4-4-1 15,0-3-3-15,4-1 1 0,-2-1 2 16,2-2 3-16,0 2 0 15,0-2 4-15,0 0 5 0,0-7 6 0,0-8-15 16,0-3-1-16,2-7 8 0,6-1-3 16,5-3-4-16,0 1-1 0,1 2 1 15,1 4 0-15,-4 4-2 0,3 3 1 16,-1 4-1-16,-2 4 2 0,5 4-4 15,-1 3 1-15,-4 0 0 0,1 0 1 0,3 8-3 16,0 5-6-16,4 4-19 0,4 1-15 16,4-5-42-16,-2 0-46 15,4-5-208-15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2:10.0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2 604 11 0,'2'0'25'15,"2"0"1"-15,-2 0 195 0,-2 0-159 16,0 0-17-16,2 0 7 0,-2 0-8 15,0 0-10-15,0 0-7 0,0 0 3 16,0 4 1-16,0 3-10 0,0 2 2 16,0 4 6-16,0 2-2 0,0 2-11 15,-2-2-7-15,-2-1-2 0,2 2-4 16,0-3-3-16,2 0 0 0,0-1-1 15,-2-2 0-15,2-1-1 0,0-1-11 16,0-2-13-16,0-2-17 0,8-2-19 16,2-2-15-16,-1-7-20 0,-1-9-180 0</inkml:trace>
  <inkml:trace contextRef="#ctx0" brushRef="#br0" timeOffset="359">186 579 52 0,'1'0'207'15,"3"0"-115"-15,-2 0-56 0,0 0 40 16,4 1-21-16,0 3-16 0,1 2-12 15,-3 1-5-15,4 0-7 0,-3 2-5 16,1 2-1-16,-2-1 3 0,4 2-4 0,-5 1-1 16,1-4-2-16,0 0-3 0,2-2-2 15,-3-2 1-15,1-2-2 0,2 0-1 16,0-3 2-16,1 0-9 0,5 0 1 15,5 0 1-15,2-6-1 0,0-2-2 16,-2-2 1-16,2-1-2 0,-3 1 6 0,-3 2-1 16,-3 3 3-16,-7 3 1 15,-3 2 2-15,0 0 4 0,0 0 1 16,0 0 2-16,0 0 6 0,0 0-1 15,0 3-9-15,0 3-6 0,0 5 16 0,2-2-1 16,-2 2-9-16,2 2 5 0,2-2-5 16,-2 1 1-16,2-1-3 0,0 1 1 15,-1-6-1-15,3 1-1 0,0-2-2 16,1-1-7-16,3-2-11 0,5-2-9 15,6 0-7-15,4 0-16 0,2-11-33 0,-4-2-157 16,1-3 58-16</inkml:trace>
  <inkml:trace contextRef="#ctx0" brushRef="#br0" timeOffset="592">872 546 254 0,'0'-6'194'0,"0"2"-146"16,-3-3 8-16,-5 2 7 0,0 1-18 15,-1 2-17-15,1 2-7 0,-5 0-3 16,-2 0-10-16,-1 10-7 0,-3 6 6 0,4 3-2 15,4 0-3-15,1 2-2 0,6 0 0 16,-2-1-1-16,6 0-2 0,0 0 3 16,2 1-1-16,10-2-1 15,5-2-6-15,0-2-5 0,6-3-5 16,2-6-5-16,2-2-11 0,-1-4-7 0,-1 0-18 15,-4-10-21-15,-4-4-70 0,-3-4-118 16,-3-3 222-16</inkml:trace>
  <inkml:trace contextRef="#ctx0" brushRef="#br0" timeOffset="959">1098 202 76 0,'5'-6'37'0,"-1"2"166"15,2 1-163-15,-4 1 8 0,0 2 15 0,0-1-22 16,-2 1-16-16,2 0-2 0,-1 0-8 15,1 9-3-15,4 6 8 0,-4 7-8 16,0 6-3-16,-2 7 2 0,0 5 8 16,0 2-4-16,-2-1-3 0,-4 0 3 15,2-3-4-15,1-2 1 0,-1-4 0 0,4-3-3 16,-2-6-6-16,2-6-2 0,0-4 0 15,0-6 1-15,0-4-2 0,2 0-3 16,9-3 2-16,3 0 5 0,5 0-3 16,0-5-6-16,4-4-2 0,0-2 0 15,-6 2 2-15,2 3-1 0,-6 1 3 16,-1 2-2-16,-7 2 2 0,-3 1-1 15,-2 0 0-15,0 0 5 0,4 2 0 16,0 6 2-16,2 2 0 0,-1 3 1 16,3 4-4-16,1-1 0 0,-1-1 0 0,5-1-7 15,-1 1-19-15,3-5-20 0,2-3-15 16,-1-4-14-16,-5-3-75 0,-5 0-154 15</inkml:trace>
  <inkml:trace contextRef="#ctx0" brushRef="#br0" timeOffset="1388">161 290 124 0,'0'2'433'15,"0"-2"-418"-15,0 0-20 0,2 3 8 0,5-2-3 16,3 5-8-16,7-4-24 0,2 0-69 16,2-2-328-16</inkml:trace>
  <inkml:trace contextRef="#ctx0" brushRef="#br0" timeOffset="1971">1722 0 51 0,'0'0'-1'0,"0"0"257"16,0 0-149-16,0 0-58 0,0 0 11 15,0 0-4-15,1 0-18 0,1 0-18 16,-2 0-5-16,2 0-5 0,2 0-9 15,6 8-3-15,-1 9 15 0,6 6-1 16,1 7-6-16,3 6 2 0,-2 4 2 16,2 3-2-16,-2 3-1 0,-2 4-2 15,3 3 0-15,-3 2-1 0,0 1-1 0,0-3-1 16,-5-3 1-16,0-5-1 0,-3-6-2 15,-1-5 2-15,-4-9 2 0,0-3-3 16,-2-3-1-16,0-2 1 0,-6 1 2 16,-5-2-1-16,-3-1-7 0,-3-1-3 15,-2-3-7-15,0 0-8 0,2 0-15 16,-2-3-35-16,0 2-53 0,-2-3-294 15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2:48.8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262 391 70 0,'0'0'53'16,"0"0"-18"-16,0 0 8 0,0 0 11 15,2 0-10-15,-2 0-10 0,0 0-6 16,0 0-3-16,0 0-6 0,0 0 0 16,2 0-1-16,0 0 0 0,-1 0-5 15,-1 0 4-15,0 0 1 0,0 0-3 0,0 0-1 16,0 0-4-16,0 0 4 0,0 0-3 15,0 0-1-15,0 0-3 0,0 0 1 16,0 0-5-16,0 0-2 0,0 0 0 16,0 0 2-16,0 0-1 0,0 0-1 15,0 0 1-15,0 0 4 0,0 0-1 0,0 0 4 16,0 0 2-16,0 0 2 15,0-4-1-15,0 2-9 0,0-2 0 16,-7 0 2-16,-1 1-1 0,-5-1-4 16,-2 1 0-16,-3 1 3 0,-1 2-1 0,0 0-3 15,-2 0-1-15,-2 0 5 0,2 3-4 16,2 4-1-16,4-1 2 0,0 0 3 15,3 3 0-15,5 2-5 0,-3 1 0 16,6 4 3-16,0 0-2 0,4 0-3 16,2 4 2-16,10 1 4 0,3 0-1 0,4 2-2 15,2 0 2-15,2 0 1 0,2 0 0 16,-2-1-3-16,0 2 2 15,-4-4 0-15,0 3 0 0,-8-4-2 16,1-1 1-16,-7-3 2 0,-3 3 0 0,-2-3-2 16,0 0 2-16,-7-3 2 0,-7 0 1 15,1-1-3-15,-2-2 0 0,-2 0 0 16,-1-2 0-16,-5-1-5 0,3-1 0 15,0 1 3-15,-2-4 0 0,4 0-1 16,1-2 1-16,6 0 1 0,-1 0 0 16,3-3-2-16,3-4 2 0,-2 0 1 0,8-3-1 15,0 0-5-15,0-2 1 0,0 1 0 16,10-3 0-16,3 1-1 15,3-1 0-15,5 1 4 0,0-3-1 16,1 1 0-16,5-1 1 0,2-1 0 0,-1-3 0 16,-1-1 0-16,2-3 1 0,-3 1 1 15,-1-1-2-15,-2-1-2 0,-2 1 4 16,-4-1 3-16,-5 2-3 0,-3 0-2 15,-5 1 4-15,-4-2 1 0,0 1-1 16,0 1-4-16,-8 0 2 0,-3 6 2 0,0-1-2 16,-1 5-3-16,1 4 1 15,1 3 1-15,-1 3-7 0,-1 2-3 0,5 0 1 16,-3 12-9-16,2 3-12 15,1 4-20-15,-1-3-31 0,1-3-63 0</inkml:trace>
  <inkml:trace contextRef="#ctx0" brushRef="#br0" timeOffset="497">674 48 72 0,'0'0'218'15,"0"1"-126"-15,0 2-67 0,0-1 14 16,0-1 20-16,0 2-23 0,0 2-29 15,-2 5 3-15,-4 6 2 0,3-1-1 16,-5 5-9-16,2-1 1 0,0-1 1 16,1-3-2-16,1 1-2 0,0-3-4 15,2 1-4-15,2-3-14 0,0-2-23 16,0-5-39-16,0-4-77 0</inkml:trace>
  <inkml:trace contextRef="#ctx0" brushRef="#br0" timeOffset="668">834 0 409 0,'-2'10'59'0,"-5"3"-47"0,1-1 15 15,-2 2 30-15,1 2-31 0,1 1-26 16,0 5-3-16,1 0 1 0,-1 4 1 0,2 2-32 15,-4-5-56-15,5-4-142 0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1:08.6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1689 7 0,'0'0'17'16,"0"0"1"-16,0 0-6 0,0 0 90 15,0 0-1-15,0 0-44 0,0 0-21 16,0 0 7-16,0 0 3 0,0 0-11 15,0 0-4-15,0 0-8 0,0 0-2 16,0 0 2-16,0 0-7 0,0 0 1 16,0 0 0-16,0 0-6 0,0 0-3 15,0 0 0-15,0 0-4 0,0 0 1 16,0 0-3-16,0 0-2 0,0 5-5 0,-2 8-3 15,-4 6 13-15,0 5-3 0,1 1-2 16,-3 1 0-16,2 0-7 0,1 3 14 16,3 1-6-16,-2-1 0 0,0 3-2 15,4 1 2-15,-4 0 3 0,2 2-4 16,1 0-2-16,1 0 4 0,0 2-2 15,-2 1 1-15,2-2-1 0,0 5 1 16,0 3-1-16,0-3 2 0,0 3-1 16,0 0 1-16,2-2-2 0,5 0 2 15,1 0-3-15,-1 0 1 0,1 0 1 0,0 1 0 16,-1 1-1-16,-3 0 0 0,-2 0 1 15,0 0 0-15,-2-1-1 0,0 0 0 16,0 0 1-16,-2-3 0 0,0 0-2 16,-2 1 1-16,4-2-1 0,-2 1 3 15,2 2-3-15,-2 0 1 0,2-2 1 0,0 1-1 16,0 4-2-16,0-3 3 15,0 2-2-15,0-2 1 0,2 1 2 16,0 1-2-16,-2 1-1 0,0 1 1 16,0 1-1-16,0-1 1 0,0 2 2 0,0-3-3 15,0 1 0-15,0-1 1 0,0 0 1 16,0-3-1-16,0 0 1 0,0 1-1 15,0 1-2-15,0 0 3 0,0 1 0 16,-2-1-1-16,-1 1-1 0,1-1 2 16,2 1-3-16,-2-1 3 0,2 1 1 0,0 0-2 15,0 0-1-15,0 0 2 16,2 2 1-16,1 1-1 0,1 1-3 15,-2-1 3-15,2 0 1 0,-2-3-2 16,0 1 0-16,2 4 0 0,-4-4 2 0,3 0-1 16,-3-4-2-16,0 0 3 0,2-2 1 15,0 0-3-15,-2-1-1 0,2 2 3 16,0-1 2-16,0 1-2 0,4 1-2 15,-4 0 0-15,3 0 1 0,-1 2-1 16,0-1 0-16,0 2 1 0,0-1 1 0,1-2-2 16,-1 1-1-16,2-1 2 0,-4 0 0 15,4-1-1-15,-3-1-1 16,3-5 1-16,2 0 1 0,-1-4-2 15,3 1 1-15,-2-4 0 0,-1-1 1 16,1-1-2-16,-1 0 0 0,1-1 1 0,-2 0 1 16,-2-1-1-16,1-1-1 0,-3 0 1 15,0 1 1-15,0 1-2 0,-2 3-1 16,0 0 2-16,0 3 1 0,0-1-3 15,0 1 2-15,0 0 0 0,0 1 0 16,2 3 0-16,0-1 0 0,-2 1 0 0,2-2 0 16,0 0 0-16,0-1 0 0,-2-3 0 15,0 0 5-15,0-4-5 16,0 2-2-16,0-1 3 0,0 2 0 15,0 2-1-15,0 0-1 0,-4 0 2 0,2-1-2 16,2-2 3-16,0 1-2 0,0-2 0 16,0-4-2-16,0-1 4 0,0-3-3 15,0-4 1-15,0-4 2 0,0-4-2 16,0 0 0-16,0-3 1 0,0-1 0 15,0 0 0-15,0-1-1 0,0 2 2 0,0-2 3 16,0 6-4-16,0-4 1 0,-4 0 0 16,4-1 0-16,-2 1-3 0,0 2 1 15,2-2 1-15,0 1 1 16,0-1-2-16,0 0-1 0,0 0 3 0,0-2 1 15,-2 3-4-15,0-2 1 0,0 2 1 16,1-2 0-16,1 4-3 0,-2 4-1 16,0 1 4-16,-2 4-1 0,0-1-1 15,0-2-1-15,2-1-5 0,-1-2 1 16,-1-2-1-16,2-2-4 0,0 0 2 0,0-1 2 15,0 0-2-15,2-4 0 0,0 0-7 16,0-6-22-16,0-11-47 0,6-10-94 16,2-11-92-16</inkml:trace>
  <inkml:trace contextRef="#ctx0" brushRef="#br0" timeOffset="1444">154 1681 42 0,'4'1'24'0,"-2"-1"-9"16,0 1 4-16,-2-1 155 0,0 0-114 15,0 0-17-15,0 0-5 0,0 0 0 16,0 0 1-16,0 0-11 0,0 0-3 15,0 0-4-15,0 0-7 0,0 0 0 0,0 0-4 16,0 0-1-16,0 0-3 0,2 0-1 16,-2 0 0-16,0 0-1 0,0 0-4 15,0 0-2-15,2 1-2 16,2 3-2-16,3-1 2 0,1 4 9 0,-1-2-6 15,5 0 4-15,1 0-3 0,6-3 3 16,4 1 1-16,6-3 0 0,5 0-5 16,4 0 4-16,0 0-1 0,4 0-1 15,2 0-1-15,0 0 0 0,2 0 1 16,-2 0-1-16,0 0 0 0,-4 0 0 0,2 0 0 15,2 0 4-15,0 0-5 0,1-3 4 16,-1-1-2-16,2-3-2 0,0-2 3 16,0 3-4-16,1 0 3 0,-3 0 0 15,0 0-2-15,0 1 1 16,-2-1 1-16,0 2 0 0,0 1-2 0,2-1 0 15,0-1 3-15,3-1-2 0,1 2 1 16,-2-1-2-16,0 0 3 0,-4 1-2 16,0-1 0-16,-4 1 0 0,2 1 2 15,0 1-2-15,-2 1-2 0,2 1 2 16,-3 0 1-16,-3 0 0 0,0 0-3 0,1 0 2 15,1 0 2-15,0 0-4 0,-2 0 2 16,5 0 1-16,-1 0 0 0,-2 0 0 16,4-3-2-16,2-1 1 0,0 2 6 15,2-1-5-15,-4-1-1 0,2 1 2 16,-2-2 2-16,-2 3-3 0,-2-1 2 15,1 2-2-15,-9 1-1 0,-1-1 1 16,-6 1-1-16,-2 0 1 0,-2 0-2 16,-1 0 7-16,3 0-4 0,0 0-2 15,-2 0 4-15,8 0-3 0,5 0-1 0,3 0 3 16,5 0 1-16,2 0-4 0,0 0 0 15,-2 0 0-15,-2 0 3 0,-1 0-4 16,-7 2-1-16,-1 1 2 0,-4 0 1 16,2 1-2-16,-2-1-2 0,-2 2 3 15,2-1 3-15,-1 0-5 0,-1 0 2 16,0-1 2-16,0 1-2 0,-5-2 1 15,-1 1-1-15,-2-1 1 0,-1-1 1 16,-3 1-2-16,3-1 1 0,-3 1-1 16,1 0-1-16,-3-2 2 0,-3 0-1 0,2 0 2 15,-4 0 2-15,-2 0-4 0,0 0 1 16,0 0 4-16,0 1 0 0,0 1 0 15,0-2-1-15,0 0-2 0,0 0 0 16,0 0-2-16,0 0 0 0,0 0 1 16,0 0 0-16,0 0-2 0,0 0-5 0,0 1-6 15,0 0-4-15,0 1-12 16,0 1-14-16,-2 3-13 0,-4-4-35 15,-1-2-166-15</inkml:trace>
  <inkml:trace contextRef="#ctx0" brushRef="#br0" timeOffset="3404">3501 1653 11 0,'2'4'26'16,"0"-1"4"-16,-2-1 122 0,0 2-89 0,0 1-19 16,0 4 6-16,0 4-8 0,0 4 11 15,-4 1-17-15,0 4-27 0,2 1 6 16,-3 1-2-16,3 2-2 0,-2 3 2 15,0 5-4-15,0 4 6 0,0 4 14 16,1 5-17-16,-1 3-9 0,-2 2 2 0,4 6-1 16,-4 5 0-16,5 5-1 0,-3 3-1 15,0 2 2-15,0 3-2 16,0-2 3-16,0 1-3 0,-3 2 2 15,1-2-3-15,-2 2 5 0,1 0-5 0,-1 3 0 16,-1-1 2-16,1 1 0 0,2 0-1 16,3-1-2-16,1-4 2 0,2-2-2 15,0-4-1-15,0-4 2 0,0 2 2 16,0 0-1-16,0-1-4 0,0 2 4 15,0-3 1-15,0 1-3 0,0-1 1 0,2-3-1 16,-2-1 2-16,0-2-1 0,1-2-1 16,-1 2 0-16,2-4 1 0,4 0 0 15,-2-1-1-15,3 0-1 16,3 0 2-16,-2 0 0 0,-3-2-2 0,1 3 1 15,-4 0 1-15,-2 3 0 0,0 1-2 16,0 3 1-16,0-4 2 0,0-2-1 16,-4-3-1-16,0-2-1 0,1 0 3 15,-1 1-1-15,2 0-1 0,0-2 0 16,0 0 1-16,2 1-2 0,0-1 1 0,0 0 0 15,0-1 1-15,0 2 2 0,0-1-4 16,-2 1 1-16,2-1 2 0,0 0 0 16,-2 0-2-16,2-1 0 0,0 1 3 15,0-1 0-15,0 1-2 0,0 1-1 16,0-3 5-16,0 0-2 0,0 0-2 15,0-2 1-15,4 2-1 0,0-4 2 16,0-1-3-16,-2-1 1 0,-1-2 0 16,1-3 1-16,0 1-3 0,0-4 1 15,0-1 1-15,0-3 7 0,4-1-11 0,-2-1 1 16,-1-3 2-16,1 1 1 0,-2 1-3 15,-2-3 2-15,2 1 1 0,-2-2 0 16,2-3-3-16,-2-4 2 0,0-4 1 16,0-3-3-16,0-3-6 0,0-1 3 15,0-1 3-15,0 2 1 0,0-2-1 16,0-1 0-16,0 2 2 0,0-1 0 15,0-1-2-15,0 2 4 0,0-1-3 16,0-1 1-16,0 0-1 0,0 0 3 16,-2 0-2-16,0-1 0 0,2 4-6 15,-2 6-1-15,2 2 3 0,-2 1 5 0,0-2-1 16,2-5-4-16,0 1-3 0,0 1 8 15,0-1-2-15,0 1 1 0,0-4 0 16,0-5 0-16,0 0-2 16,0-1 2-16,0 2 0 0,0-1 0 0,2 1-1 15,-2 0 1-15,0-2 1 0,4 0-1 16,-4 0-1-16,0 0 1 0,0 0 3 15,0 0-2-15,0 0 1 0,0 0-2 16,-2 0 2-16,-2 0-2 0,-3-4-1 16,1 1 1-16,-2-1 0 0,1 0 0 0,-3 2-2 15,1-1 1-15,1-1-2 0,0 1-2 16,-1 2 0-16,-3-1 1 0,1 1 1 15,0 1-1-15,-3 0 0 0,1 0 3 16,-4 0 3-16,1 0-2 0,1 0 0 16,-8 0 1-16,4 0 1 0,-6 0-3 0,-1 2 3 15,1 0-1-15,-6 1 1 16,1-1-2-16,-7 2-1 0,1-2-1 15,2 1 4-15,1 1-3 0,1 0 1 16,1-1 0-16,7 2 0 0,-1-1 1 0,0-1-2 16,0 1 0-16,0-2 3 0,1 2-2 15,5-2 0-15,-4 3 0 0,2-2 1 16,0 0 0-16,-6 2-2 0,0 0 1 15,-3-1 1-15,-5 2-1 0,-5 0 0 16,-7-1 0-16,-7 0 0 0,5 1 0 0,-1 0-1 16,6-2 1-16,8 2 0 0,9-4 1 15,4 0-3-15,6-2 2 16,4 0 2-16,1 0-2 0,-1 0 0 15,3 0 1-15,5-5 4 0,-5 0 0 0,2 0 1 16,-3 0-3-16,-2 2-4 0,-10 2 1 16,-2-1-1-16,-7 2 3 0,-1 0-3 15,-3 0 1-15,1 0 1 0,-5 3-2 16,2 1 2-16,6-1-3 0,-1-1 4 15,5-1-4-15,7-1 4 0,2 0 0 16,5 0-2-16,3 0 2 0,3 0 2 0,1 0 0 16,3-2-4-16,-2 1 0 0,0-3 3 15,-1 4-3-15,-3 0-2 16,-5 0 3-16,-6 0 0 0,-6 0-1 15,-7 0-2-15,1 0 1 0,-5 0 3 0,2 0-2 16,0 0-2-16,1 0 1 0,5 0 3 16,-1 0-2-16,10 0-1 0,2 0 2 15,4 0 2-15,4-3-2 0,-1 0-1 16,4-2 1-16,-1 0 2 0,-3 0-3 15,1 1-2-15,0 0 2 0,-3 0 2 0,-3 2-4 16,-6 2 1-16,-4-2-2 0,-3 2 1 16,1 0 0-16,4 0 3 0,3 0-1 15,3 0 0-15,-2 0-1 16,0 0 0-16,0 0 1 0,0 0 2 0,5 0-2 15,5 0 0-15,5 0 0 0,0 0 2 16,3 0-1-16,-3 0-2 0,-2 0 2 16,1 0 1-16,-3 0-3 0,1 0 0 15,-1 0 0-15,0 0 3 0,-1 0-2 16,-2 0-1-16,-5 2 0 0,3-1 3 0,-2 0-2 15,0 0-1-15,2-1-47 0,-1 1 99 16,1-1-51-16,0 0-1 0,-2 0 1 16,1 0 1-16,5 2-1 0,-1-1-2 15,3-1 3-15,3 2 0 0,-1-1-2 16,3 2-1-16,-2-3 2 0,2 2 1 15,0 0-2-15,-1 0 0 0,-3-1 1 16,2 1 1-16,-1-1-1 0,1-1-1 16,4 2 3-16,-4-2-1 0,2 2-2 15,-3 0 0-15,-3-2 1 0,-1 2 1 0,-2 0-2 16,-5 0 0-16,5 2 1 0,-2-2 1 15,3-1-1-15,5-1-2 0,-1 2 3 16,0-2 1-16,3 0-2 0,1 0-1 16,0 0 2-16,2 1 1 0,0-1-2 15,0 0-1-15,-2 0 1 0,3 2 1 16,-1 0-1-16,0-1-2 0,-2-1 2 15,4 0 1-15,0 1-2 0,0 0 0 16,0-1 0-16,0 0 1 0,0 0-2 16,0 0 0-16,0 0 1 0,-2 1 0 0,0 3-4 15,2-1 3-15,-2 1-19 0,0 1-23 16,2 1-20-16,0-2 6 0,-4-4-34 15,-1 0-154-15,-3 0 71 0</inkml:trace>
  <inkml:trace contextRef="#ctx0" brushRef="#br0" timeOffset="80390">26 1972 36 0,'0'0'39'0,"0"0"-5"0,0 0-6 16,0 0 1-16,0 0 3 0,0 0-6 0,0 0 0 16,0 0-6-16,0 0-3 15,0 0 3-15,0 0 3 0,0 0-6 16,0 0-3-16,0 0 6 0,0 0 1 15,0 0-7-15,0 0-1 0,0 0-1 0,0 0-6 16,0 0 0-16,0 0 3 0,2 0-3 16,0 0-1-16,0 0 3 0,-2 0-2 15,0 0 0-15,0 0 3 0,0 0-5 16,0 0-3-16,2 0 4 0,-2 0 0 15,0 0-2-15,0 0-2 0,0 0 6 0,2 0-3 16,0 0 3-16,0 0-1 0,0 1-2 16,1 1 2-16,1-1-5 15,0 2 1-15,4-3 2 0,1 0-1 16,5 0-2-16,3 0-1 0,0 0 1 0,2 1 1 15,2 0-3-15,-2 1-1 0,0-1 3 16,0 1-1-16,-2 2-2 0,-1-1-1 16,1 0-1-16,-6-2-2 0,1 0 3 15,1 0-1-15,-1 1 4 0,-1-2-1 16,1 3 0-16,-5-3-1 0,3 0 2 0,-8 1-1 15,1-1-1-15,-3 1 1 0,2 0 2 16,-2-1-1-16,0 0-2 0,0 0 3 16,0 0 2-16,0 0-2 15,0 0-1-15,0 0 1 0,0 0 1 0,0 0 0 16,0 0-3-16,-2 0 1 0,-3 0 2 15,5-1-3-15,-4 0-1 0,2-2 2 16,-2 2 2-16,2-4-2 0,-2-1-2 16,1 0 3-16,1-2 1 0,0-1-2 15,0-2-1-15,0-2 1 0,2-1 3 16,-4 1-2-16,2-2-1 0,2 0 1 0,-4-2 4 15,4 4-2-15,-1-1-4 0,1 3 5 16,0-2-1-16,1 0-4 0,7 3-2 16,-2 0 4-16,0 1 2 15,-6 5-5-15,1 1 0 0,-1 3 2 0,0 0-2 16,0 0-4-16,0 0-2 0,0 1-12 15,0 8 9-15,-1 2-14 0,-5 1-30 16,2-3-24-16,-4-3-118 0</inkml:trace>
  <inkml:trace contextRef="#ctx0" brushRef="#br0" timeOffset="81002">341 1994 40 0,'0'0'158'15,"0"0"-105"-15,0 0-1 0,0 0-2 16,0 0-9-16,0 0-9 0,0 0-7 0,0 0-3 16,0 0-8-16,2 0-11 0,8 0 2 15,-1 0-3-15,5 0 1 0,1 0-3 16,2 0 2-16,0 0 2 15,4 0-5-15,-4 0 2 0,2 0 0 0,1 0-1 16,-5 0 0-16,-2 0 0 0,1 0 1 0,-3 2 2 16,0-2-4-16,-3 0 0 15,-4 0 3-15,0 1 0 0,-1-1-2 16,-1 0-1-16,-2 0 4 0,0 0 1 15,0 0-3-15,0-1 1 0,0-2 2 16,0-1-1-16,2 1-4 0,-2-2 1 0,2 1 0 16,-2-1 3-16,0-1-3 0,0-3 0 15,0 0 1-15,0 0 3 0,0-4 0 16,0-2 0-16,-2 1-1 0,-3-1 2 15,-1 2-1-15,2 0-1 0,2 1 4 16,0 2-2-16,0 3-1 0,2 2-2 0,0 4 0 16,0 0-1-16,0 1-4 15,0 0-2-15,0 0 0 0,4 0 1 16,2 0-7-16,-2 0-18 0,1 1-13 15,-3 4-8-15,0 0-25 0,-2-4-109 0</inkml:trace>
  <inkml:trace contextRef="#ctx0" brushRef="#br0" timeOffset="81606">570 1989 107 0,'-2'0'116'16,"0"0"-61"-16,2 0 1 0,0 0-6 15,0 0-10-15,0 0-8 0,0 0-16 16,0 0-6-16,0 0-5 0,8 0-3 16,2 0 0-16,3 0 0 0,2 0-2 15,2 0 2-15,2 0-2 0,2 2 1 0,2-2 2 16,2 3-2-16,-2-2-2 0,2 0 2 15,-4 0 3-15,-2-1-2 0,-2 0-3 16,-2 0 1-16,-1 0 2 0,-5 0-3 16,-5 0 2-16,0 0-2 0,-4 0 1 15,2 0 2-15,-2 0-2 0,0 0 0 16,0 0 2-16,0-1 0 0,0-4-3 15,0 0 2-15,0 2 1 0,0-4 0 16,0 0-3-16,0 1 1 0,-2-3 3 16,0-1-3-16,0-1 0 0,0-1 1 15,2-2 3-15,0 0 1 0,-2 0 0 0,-2 1 1 16,1 0 0-16,1 2 2 0,0 1-3 15,-2 3 3-15,4 3-2 0,-4 0-2 16,0 1-4-16,2 2 0 0,1 1 1 16,-1 0-3-16,-2 0-5 0,2 0-13 15,-2 1-5-15,2 5-14 0,2-2-24 16,-2-1-35-16,0-1-67 0</inkml:trace>
  <inkml:trace contextRef="#ctx0" brushRef="#br0" timeOffset="82258">853 1979 226 0,'0'0'60'0,"0"0"2"0,0 0-22 15,0 0-6-15,0 0-20 0,0 0-9 16,5 0 0-16,5 2 1 0,-1 0-3 15,5-1 0-15,3 0-2 0,2 0-1 0,2-1 0 16,-2 0 3-16,0 0-5 16,4 0 1-16,-6 0 0 0,0 0 3 15,-1 0-2-15,-9-1-1 0,1-1 0 16,-4 2 3-16,-2 0-3 0,0 0 0 0,-2 0 1 15,0-2 2-15,0 0-2 0,0 0 0 16,2 0 2-16,-1-2-1 0,1-1 0 16,0 2-1-16,-2-3 2 0,2 0-1 15,-2-1 5-15,4-1 1 0,-2-2-1 16,0-1 0-16,-2 0 9 0,0-4-4 15,0 1 3-15,0-1-3 0,0-1-5 0,0-1 2 16,0 0-2-16,-2 3 0 16,-2 3-5-16,2 2 1 0,-2 2 0 15,2 5 1-15,1 0-3 0,-1 2-2 16,2 0-1-16,-2 0-4 0,-2 4-11 0,2 6-3 15,0 1-23-15,0-2-9 0,0-3-44 16,0-2-98-16</inkml:trace>
  <inkml:trace contextRef="#ctx0" brushRef="#br0" timeOffset="82786">1139 1963 216 0,'0'0'56'0,"-2"0"-7"16,2 0-16-16,0 0-13 0,0 3-16 15,0-2-1-15,2 1 4 0,4 2-1 16,1 0-3-16,3-2-1 0,1 0 0 16,4 0-1-16,3-1-1 0,1 0-6 0,0-1-4 15,2 0 3-15,0 0 8 0,4 0-2 16,-4 0 0-16,0 0 2 0,-2 0 4 15,-6 0-4-15,0-1 4 0,-3-3 4 16,-4 0 0-16,-4 0 2 0,-1-2 10 16,-1 1 1-16,0-1-3 0,0-2-7 15,0 0 3-15,0-3-3 0,-1 1 0 16,-3-3-3-16,0 0-1 0,0-3 4 15,0-4-2-15,-1-2-5 0,1-2-3 16,4-1 3-16,-2 0-2 0,0 0 0 0,0 6 0 16,2 3 0-16,0 4-2 0,-2 5 1 15,2 4-4-15,0 2 2 0,-2 1-12 16,2 0-19-16,0 1-30 0,0 9 9 15,0-6-72-15</inkml:trace>
  <inkml:trace contextRef="#ctx0" brushRef="#br0" timeOffset="84050">66 2229 49 0,'-3'0'107'0,"-1"0"-58"0,2 0 10 15,-2 0-11-15,0 0-3 0,2 0-9 16,-1 0-8-16,1 0-4 0,2 0 2 15,-2 0 0-15,0 0-3 0,2 0-9 16,0 0-3-16,0 0-4 0,0 0-1 16,0 0-3-16,7 0-3 0,5 0 6 15,1 0-2-15,1-1-4 0,7 0 1 16,2 0-2-16,1 1 2 0,9-2-2 15,-3 2 0-15,-1 0 1 0,0 0 0 16,-5 0-5-16,-1 0-1 0,-2 0-4 0,-4 0 2 16,-5 0 0-16,-3 0 0 0,-5 0 3 15,0 0 4-15,-2 0-2 0,0 0 1 16,0-3-1-16,2 3-7 0,-3 0 2 15,-1 0 0-15,2 0 2 0,-2 0 0 16,0-2 3-16,2 1 1 0,0-2 2 16,0-1-1-16,0-1 1 0,0-2-1 15,2 1 1-15,-2-2 2 0,0 0-2 16,-2-3-2-16,0 0 6 0,0-4 0 15,0 0 0-15,0 0-2 0,0 0 5 0,0 1 1 16,0 2-3-16,-4 2 3 0,0-1 2 16,-2 4-5-16,0 2 0 0,-1-1-1 15,-1 6 0-15,4-1-4 0,1 1-3 16,-1 0 2-16,0 0-3 0,2 5-16 15,2 4-18-15,0 0-18 0,-2-3-55 0,2-1-115 16</inkml:trace>
  <inkml:trace contextRef="#ctx0" brushRef="#br0" timeOffset="84706">458 2263 25 0,'0'-1'145'0,"0"-2"-99"15,0 1-11-15,0 1-4 0,0-1-4 0,0 2-3 16,0 0-8-16,0-1-4 0,0 1-5 15,5 0-1-15,1 0 2 0,2-1-2 16,-1 1 2-16,3-2 3 0,1 2-5 16,3-1-3-16,1-2 1 0,4 2-1 15,2-2-3-15,4 1-1 0,-2-1 3 0,2 1-1 16,1-1-1-16,-3 2-2 0,-2-1 4 15,0 1 0-15,-9 0-3 0,-5-2 0 16,-3 3 3-16,-4 0 2 16,0-3 14-16,0-1-8 0,0 1-4 0,-4-1 1 15,0 0 2-15,-3 0-4 0,1-1 1 16,-3 0 1-16,-3-2-4 0,3 1 2 15,-1-2 7-15,0-1-2 0,-1 0-4 16,1-2 0-16,5 1-1 0,1-1 8 16,0 0-2-16,4 0-9 0,0-1 1 0,0 1 0 15,4-2-4-15,-2 2 0 0,0 1 3 16,3 0-2-16,-5 5 0 0,0 2-2 15,0 2 3-15,0 1-1 0,0 0-6 16,0 0-8-16,0 1-4 0,0 5-2 16,0 1-20-16,0-1-12 0,0 1-25 15,-1-2-93-15</inkml:trace>
  <inkml:trace contextRef="#ctx0" brushRef="#br0" timeOffset="85226">675 2259 15 0,'0'0'177'0,"0"0"-137"0,0-1-18 16,2 0 5-16,2 1 13 0,0 0-14 15,-4 0-10-15,5 0-4 0,1 0 2 16,2 0-7-16,5 0-2 0,-3 0-5 16,3 0 2-16,4 2 0 0,-2 0-3 15,5-1-1-15,-1 0 3 0,2 3 0 16,0-3-4-16,-2 0 3 0,2 0 2 15,-6-1-1-15,0 1-3 0,-1-1 2 0,-5 0 2 16,-5 0 0-16,0 0-4 0,-4 0 6 16,0-2 1-16,0-4-5 0,0 0 1 15,-4 1 4-15,2-2 2 0,0 1-1 16,0-4 1-16,0 1-2 0,2-2 2 15,0-2 1-15,0-1-1 0,0-6 1 0,0 0 6 16,0-2-5-16,0 0-5 16,0 6-1-16,0-1 3 0,0 7 4 15,0 3-2-15,0 4-4 0,0 3 3 16,0 0-3-16,-4 0-6 0,3 0-1 0,-5 3-2 15,4 4-14-15,2 2-14 0,-2-1-28 16,0-1-54-16,-2-3-151 0</inkml:trace>
  <inkml:trace contextRef="#ctx0" brushRef="#br0" timeOffset="85758">998 2311 4 0,'0'0'138'0,"2"0"-100"15,1 0 4-15,3 0-5 0,-2 0-1 0,4 0-11 16,1-3-10-16,1 1-6 0,3 1-6 15,0-1-3-15,3 1 2 0,1-2-2 16,-2 2-1-16,0-1 1 16,-3 1 0-16,1-2-7 0,-3 0 2 0,-3-2 7 15,-1 0 0-15,0-3 2 0,-2 0 7 16,-3-2 5-16,-1-1 5 0,4-1 1 15,-4-1-4-15,2 0-7 0,-2-4-1 16,0-1 0-16,0-2-7 0,0-2 2 16,0-1-3-16,0-1-2 0,0 0 0 0,0 2 0 15,-2 5 3-15,-2 4-2 0,4 5-4 16,-1 3-4-16,1 5-7 0,-6 0-32 15,-4 0-55-15,-1 0-154 0</inkml:trace>
  <inkml:trace contextRef="#ctx0" brushRef="#br0" timeOffset="103541">3679 4024 27 0,'3'-4'-8'0,"-1"-2"221"15,2 3-159-15,-2-1-6 0,2-1 11 16,-2 0-10-16,0 0-10 0,1 2-8 15,-3 1-4-15,0 2-5 0,0 0-3 16,0-1 2-16,0 1-1 0,0 0-6 16,0 0-2-16,2 0 2 0,-2 0-2 0,0 0-8 15,2 4 5-15,4 5 6 0,-6 4-1 16,0 2-5-16,2 3 2 0,-2 2 2 15,0-1-8-15,0 4 1 0,0-1-3 16,0 0 4-16,0 2-4 0,-2 1-3 16,-6-2 7-16,3-3 1 0,3-5-8 15,-2-3-1-15,2-2 2 0,0-5 1 16,0 0-3-16,2-2 0 0,0-2 1 15,0-1 0-15,0 0-10 0,2 0-7 16,6-1-3-16,1-9-11 0,1 2-12 0,-1-2-25 16,-7-2-35-16,4-5-73 0</inkml:trace>
  <inkml:trace contextRef="#ctx0" brushRef="#br0" timeOffset="104013">3898 3974 29 0,'0'-1'160'16,"0"0"-61"-16,0 1-40 0,2-3 7 15,0 2-7-15,4-2-11 0,1 2-19 16,3-1-3-16,5 2-1 0,0 0-4 15,2 0-1-15,8 0-1 0,0 0 0 0,2 8-4 16,-1 3 2-16,-1 5-4 16,-8 0-8-16,-1 5-1 0,-7 2 1 15,-3 4 0-15,-4-1-2 0,-2 3-2 16,-2-3 1-16,-13 1 1 0,-3 0-2 15,-1 0 0-15,-5-2 0 0,-3-1 3 0,-4-3-4 16,3-2-2-16,3-4 4 0,2-4-2 16,2-1-4-16,2-4-2 0,2-3 3 15,5-2-1-15,3-1-2 16,1 0-1-16,2-1 4 0,6-7 0 0,0-3 2 15,0 0-5-15,8-1 4 0,7 0 2 0,3 1-3 16,-1 2 1-16,4 3 3 16,-2 3 0-16,2 3-3 0,-2 0 0 15,0 0 4-15,4 1 2 0,-4 6-3 16,4 1 0-16,-6-2 1 0,0 1 0 0,-2-1-4 15,1-1 1-15,-3-3 2 0,-3 1-4 16,-3-3-18-16,1 0-17 0,-1 0-8 16,-1 0-27-16,-2-4-52 0,-4-8-225 15</inkml:trace>
  <inkml:trace contextRef="#ctx0" brushRef="#br0" timeOffset="104510">4440 3661 83 0,'2'0'224'0,"-2"6"-143"15,0-1-26-15,2 1 10 0,-2 5-12 16,0 0-17-16,0 2-13 0,-6 3-8 15,-4 0 0-15,1 0-4 0,-1 1-10 16,3-2 2-16,-1-1-1 0,2-3 1 16,4 0-6-16,1-3 2 0,1 0-5 0,0-3-10 15,0-2-10-15,1-1-20 0,7-2-25 16,2-1-44-16,3-15-193 0</inkml:trace>
  <inkml:trace contextRef="#ctx0" brushRef="#br0" timeOffset="104671">4711 3586 285 0,'-14'19'76'0,"-1"-1"-29"0,2 1 10 0,-1 1-12 16,3-1-15-16,5 1-22 0,2 0-5 15,3-1-3-15,-1 5-13 0,-2-1-17 16,2 0 17-16,-2-6-93 15,4-7-221-15</inkml:trace>
  <inkml:trace contextRef="#ctx0" brushRef="#br0" timeOffset="107110">3997 4888 4 0,'0'8'44'0,"0"2"73"16,0-3-64-16,0 4-17 0,0 0-12 16,0 1-3-16,0 1 0 0,0 1 0 0,0 8-8 15,0 2 41-15,-2-2-22 16,0 2-29-16,2-7-1 0,0 6 1 15,0 6-2-15,0 5 33 0,0 6-11 16,0-6-1-16,0 0-12 0,0-2-6 0,0 1 6 16,0 4 3-16,-2 1-7 0,-3 2-5 15,-3 2 2-15,0 4 0 0,1 1-1 16,1-4-2-16,-2-1 0 0,7-1 3 15,-5 0-2-15,4-3-1 0,2-1 0 16,-2-2 0-16,2-2 0 0,-2 1 0 0,2 1-1 16,-2-1 3-16,2 0 0 0,0 0-3 15,0-1 1-15,0-1 2 16,0 1-1-16,0-2-2 0,0-2 1 15,0 1 1-15,-4-2 0 0,1 1-2 0,-1-1 1 16,-2-1 1-16,2-5-1 0,-1-2-2 16,-1-4 1-16,2-4 1 0,0-2-3 15,4-3-2-15,-2 2 3 0,0-3 3 16,2 2-2-16,0-2-1 0,0-2 2 15,0 2 1-15,0-2-1 0,0 0-3 0,0 1 4 16,0-2 1-16,0 4-3 0,-2 5-1 16,1 11 0-16,-7 9 7 0,6-4 8 15,2-8-13-15,0-13-1 16,0-7 3-16,0 0-2 0,0 3-3 0,0-1 4 15,0 2 1-15,0-1-4 0,0-1 0 16,0 3 3-16,0-2 1 0,2 0-4 16,0-2-2-16,-2 2 4 0,0-2 3 15,2 1-3-15,-2 1-3 0,4-2 4 16,-4 2 2-16,0 0-4 0,0-1-1 0,0 1 2 15,0-2 2-15,0 1-2 0,1 2-2 16,-1-1 3-16,2 1 1 0,-2 5-3 16,0 11-1-16,0 1 16 0,2 0 13 15,0-8-24-15,0-12-3 0,2-1 1 16,-2 1 0-16,0 3-2 0,-2 1 0 15,0 0 1-15,0-2 0 0,0 0-1 16,0-2-1-16,0 0 1 0,2 1 1 16,-2-1-1-16,0-1 0 0,0 0 1 15,0 0 1-15,2 0-2 0,-2 0 1 16,0 0-2-16,1 0-3 0,-1-1-9 0,0-4-8 15,0 0-10-15,0-3-14 0,0 2-28 16,0-4-100-16</inkml:trace>
  <inkml:trace contextRef="#ctx0" brushRef="#br0" timeOffset="107534">3822 6579 62 0,'3'-1'247'0,"1"1"-180"0,-4 0-42 16,4 0 24-16,-4 0-4 0,6 0-14 0,-4 8-8 15,2 6-5-15,-3 5-7 0,-1 3-5 16,0 3-1-16,0 0 2 0,4-1-5 15,-2-1-2-15,4 3 1 0,2-1 1 16,3-3 9-16,2 1-7 0,5-4-3 16,1-4 30-16,2-7-18 0,1-8-14 0,5 0 1 15,2-6 4-15,1-8 0 16,-1-3-9-16,1-5 8 0,3-4 0 15,-1-1 0-15,-1 0-5 0,-2-1 1 16,-8 0-1-16,-1 1-5 0,-4 3-8 0,-7-1-5 16,-1 2-2-16,-6 3-11 0,-2 8-31 15,0 1-30-15,-10 6-165 0</inkml:trace>
  <inkml:trace contextRef="#ctx0" brushRef="#br0" timeOffset="108838">3953 1901 3 0,'4'0'19'0,"-4"0"130"0,0 0-60 16,0 0-43-16,0 0-1 0,0 0-8 16,0 0-4-16,0 0-11 0,0 1-5 0,0 2-9 15,0-1 3-15,0 2 1 0,0 1-1 16,0 2-4-16,0-1 2 0,0 4 1 15,0-2 3-15,0 1-3 0,0 1-2 16,0 4 2-16,0 3-2 0,0 4-4 16,0 3 13-16,-4 1-10 0,0 3-2 0,1-2-5 15,-1 9-1-15,2 7 4 16,-4 2 1-16,6 4-3 0,0-6-3 15,0-3 3-15,0 1 2 0,0 2-3 16,0 2-2-16,0-2 3 0,4-1 3 0,0 0-4 16,-2-1-3-16,-2-2 6 0,5 1-1 15,-5-4-1-15,4 0-1 0,-2-4 3 16,0-2 3-16,-2-3-6 0,0 0-1 15,0-2 3-15,0-2 1 0,0-1-3 16,0-1-2-16,0-2 4 0,0 0 1 0,0 0-3 16,0 0-2-16,-2 1 4 0,0-3 1 15,0 0-4-15,0-3-1 16,2 0 2-16,0-4 2 0,-1-1-1 15,-3-1-1-15,4 0 1 0,-2-2 2 0,2 0-3 16,0-1-2-16,-4 2 3 0,2 2 1 16,0 2-2-16,-2 7-1 0,-1 6 1 15,3-3 1-15,0-3-1 0,2-8-2 16,0-6 1-16,0-3 3 0,0 0-4 15,0 0-3-15,0 0-5 0,2 0-10 0,3-7-4 16,1-6-14-16,2-5-43 0,-6-4-82 16</inkml:trace>
  <inkml:trace contextRef="#ctx0" brushRef="#br0" timeOffset="109854">3845 1935 0 0,'0'0'8'16,"0"2"18"-16,-2 0 13 0,2-1-25 0,-2 1-10 16,0 0 1-16,2 1 1 0,0-2-2 15,0 2 1-15,-2 0 14 0,2-2 21 16,0-1 3-16,0 0-3 0,0 0-1 15,0 0-3-15,0 0-4 0,0 0 1 16,0 0-5-16,0 0-2 0,0 0 0 16,0 0 1-16,0 0-9 0,0 0-4 15,0 0 0-15,0 0-3 0,0 0-3 16,0 0 1-16,0 0 2 0,0 0 1 15,0 0-8-15,2-4-2 0,5 0 0 16,1-3 2-16,4-4-3 0,-1 0-1 0,4-3 3 16,-3-1 0-16,1 2-1 0,4 0 0 15,-2 0 0-15,1 1 3 0,-3 1-5 16,0 4 0-16,1-1 2 0,-7 4 0 15,1 1-4-15,0 3 1 0,-1 0 4 16,3 0 0-16,-2 3-3 0,3 3 5 0,-3 6 2 16,-3 0-6-16,3 2 0 15,-2 0 0-15,-1 2 2 0,1-1-1 16,0-1-2-16,1 3-1 0,-1-4 2 15,4 0-3-15,-1-1-5 0,3-5-4 0,3-1 4 16,2-1-22-16,2-5-30 0,-2 0-28 16,3-5-118-16</inkml:trace>
  <inkml:trace contextRef="#ctx0" brushRef="#br0" timeOffset="111486">292 240 20 0,'-2'0'167'0,"0"0"-106"0,2 0-17 16,0 0 5-16,-2 0-9 0,0 0-11 0,0 0-5 15,2 0-5-15,0 0-5 0,-2 0-5 16,2 0 0-16,0 0 1 0,0 0 1 16,0 0-4-16,0 0-1 15,2 0-3-15,10 0 1 0,1 0 4 0,8 1-1 16,2 2-2-16,9 1-3 0,8-1-3 15,10-1 2-15,11 2 0 0,11-4 1 16,14 0-2-16,6 0 1 0,1 0 0 16,3-4 4-16,-1-1-7 0,8-1 1 15,4 4 3-15,6 0 0 0,1-1-4 0,3 2 3 16,-9 0-1-16,-1-1 0 0,-6 2 0 15,-7 0-1-15,-4 0 3 16,-5 0-2-16,-3 0-1 0,-3 0 2 0,-13 0-1 16,-4 2 2-16,-13-1-5 0,-7-1 4 15,-4 1 1-15,-5-1-1 0,-9 1-2 16,-6-1 2-16,-11 0 2 0,-3 0-2 15,-2 0 0-15,0 0 1 0,-2 0-1 16,0 0 2-16,0 0-2 0,0 0 1 16,0 0 1-16,0 0-3 0,0 0-3 0,0 0 1 15,0 0 0-15,0 0-1 0,0 0-3 16,0 0 4-16,0 0 2 0,0 0 0 15,0 0-5-15,0 0-8 0,-4 0-7 16,-4 0-40-16,-1 0-54 0,1-1-149 16</inkml:trace>
  <inkml:trace contextRef="#ctx0" brushRef="#br0" timeOffset="112687">2629 19 2 0,'-4'0'113'0,"2"-2"9"16,-5 1-69-16,1-1 5 0,0-1-7 15,1 2 17-15,1 1-20 0,2 0-13 16,2 0-2-16,0 0-3 0,0 0-12 16,0 0-8-16,0 0-2 0,0 0 3 0,0 0-33 15,6 2 18-15,7 11 8 0,6 4 12 16,4 2-18-16,7-4 3 0,-1-4 2 15,2 0 1-15,-1 0-6 0,-5-1 1 16,0-1 2-16,-6-1-2 0,-6-3-4 16,-3 0 2-16,-7 0-3 0,-1 2-1 15,-2 1 2-15,0 2 4 0,-2 1 3 16,-11 3-2-16,-6 1-3 0,-4 3-1 15,-5-1 3-15,1 2 4 0,-4-2-5 16,1 2 0-16,-1 1 4 0,3 0-2 0,-1-2-4 16,8-2 0-16,4-3-8 0,3-2-16 15,7 0-27-15,1-3-27 0,4-6-72 16</inkml:trace>
  <inkml:trace contextRef="#ctx0" brushRef="#br0" timeOffset="113795">295 187 13 0,'0'0'117'0,"0"0"-36"0,0 0-28 16,0 0-3-16,0 0-5 0,0 1-10 16,0-1-6-16,0 0-13 0,0 0 2 0,-1 0 6 15,1 0-3-15,0 0-4 0,-2 0 4 16,2 0-2-16,0 0-7 0,0 0 2 15,0 0 1-15,0 0 1 0,0 0-5 16,3-1-4-16,-1-1-1 0,2-3 0 16,8-5-11-16,3-1 3 0,10-5-1 15,5-2 4-15,3 1-1 0,-3-1-1 16,1 0 2-16,-5 4 0 0,-1 0-1 15,0 1-2-15,-6 2 2 0,-6 2 2 16,-3 4-13-16,-6-1 14 0,-2 6-4 0,0 0-3 16,-2 0-6-16,0 0-8 0,0 0-8 15,0 0-6-15,0 0-2 0,0 9-11 16,-4 0-13-16,-6-1-65 0,-3-2-100 15</inkml:trace>
  <inkml:trace contextRef="#ctx0" brushRef="#br0" timeOffset="114117">313 169 34 0,'0'1'36'0,"0"2"186"15,0-2-176-15,0-1-3 0,0 0 9 16,0 2-15-16,0 2-21 0,3 2-11 0,3 6 20 15,4 2-2-15,3 4-11 0,2 3 0 16,3 1 2-16,1 1 18 0,-2 3-30 16,4-2 2-16,2 1-2 0,3-1 0 15,1-2-1-15,2-1 1 0,-3-4-6 16,1-1-16-16,0-2-16 0,-2-3-23 15,-4-4-30-15,-4-5-116 0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30.3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0 117 0,'0'1'284'0,"0"1"-181"0,0-2-79 16,0 0 5-16,0 0 10 0,10 0-12 15,3 0-16-15,4 0 9 0,8 0-3 16,4 1-15-16,1 0-1 0,5 1 2 16,3 1-1-16,-2 0-2 0,0 3-1 15,-3-2-4-15,-3 2-16 0,-7 0-13 0,-6 1-28 16,-5-3-26-16,-12-1-53 0</inkml:trace>
  <inkml:trace contextRef="#ctx0" brushRef="#br0" timeOffset="159">0 267 86 0,'0'6'403'16,"6"-2"-409"-16,9 1 15 0,2-1 38 16,6-1-16-16,8-3-1 0,11 0-20 0,11 0-6 15,4-3-1-15,8-2-9 0,2 0-16 16,-2 5-21-16,0-2-57 0,-2-2-346 15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20.7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78 383 10 0,'0'2'234'0,"0"0"-165"0,0-2-43 0,0 0 12 16,0 0-9-16,0 0-5 0,0 0-11 15,-2 0-8-15,0 0-1 16,2 0 6-16,0 0-3 0,-4 0 2 0,2 0-2 15,-4 0-1-15,3 0-2 16,-1 0-2-16,-2 2 2 0,2-1 1 0,-1 2-2 16,-3 1-3-16,2 1 3 0,1-2 4 15,-1 2 0-15,4-1-3 0,-4 0-2 16,4 0-1-16,-2-2 1 0,3 0-2 15,1 0 0-15,0-2 2 0,0 0 0 16,0 0-2-16,0 0 6 0,0 0 0 0,0 0-1 16,5 0-10-16,11 0 2 0,8 0 17 15,5-8-6-15,9-5-6 0,6 0-1 16,2-1 2-16,1-1-2 0,3-1-1 15,-2 2 0-15,-4-2 5 0,-2 3-3 16,-8 4-1-16,-9 1 2 0,-4 3 1 0,-10 3-4 16,-5 0-2-16,-2 2 1 15,-4 0 4-15,0 0 1 0,0 0-3 16,0 0-2-16,0 0 5 0,0 0-4 15,-4 0-6-15,-4 1-11 0,-3 4-9 0,-2 2-3 16,-3 2-13-16,1-2-27 0,-4 0-71 16,-2-4-131-16</inkml:trace>
  <inkml:trace contextRef="#ctx0" brushRef="#br0" timeOffset="261">314 361 56 0,'0'5'325'16,"0"-1"-269"-16,0-3-24 0,0 0 12 16,0 0-6-16,0 4-22 0,0 3-18 15,-2 6 10-15,-5 7 8 0,-3 3-9 16,5-1 0-16,-1-1-7 0,2 0 2 0,2-1-1 15,2 1-4-15,0-3 1 0,4-3 2 16,7 0-3-16,3-3-17 16,5-4-2-16,4-5-1 0,2-2-10 15,3-2-16-15,1 0-13 0,-3-2-38 0,1-8-65 16</inkml:trace>
  <inkml:trace contextRef="#ctx0" brushRef="#br0" timeOffset="560">656 513 47 0,'0'-5'194'15,"-6"-1"-148"-15,0 2 10 0,-1-1-8 16,-1 2-5-16,1 0-9 0,-3 3-7 15,2 0-6-15,1 0-5 0,-1 0-5 0,0 5-7 16,5 6 0-16,-1 2-4 0,0 2-2 16,4 1 1-16,0-1 1 15,0 2-1-15,8-1-2 0,3-2 4 0,1-4 0 16,7 0-5-16,-2-3-4 0,2-2 8 15,2-4 2-15,-2-1-2 0,-2 0-1 16,-2-6 3-16,-1-1 3 0,-5-1-1 16,-1-4 1-16,-4 2 16 0,0-2 3 15,-4 2-8-15,0-1 0 0,0-2 0 0,0 2-5 16,-8-5-6-16,0 3-5 15,3 0 0-15,-1 0 0 0,0 3-3 16,4 3-9-16,-2 4-4 0,4 1-4 0,0 2-12 16,0 0-26-16,0 0-32 0,6 0 24 15,0 0-91-15</inkml:trace>
  <inkml:trace contextRef="#ctx0" brushRef="#br0" timeOffset="1300">872 236 71 0,'0'-11'169'0,"0"0"-94"16,0 3-48-16,0 2 27 0,0 1-3 15,0 4-10-15,0-1-14 16,0 2-13-16,0 0-10 0,0 0-4 0,0 0 0 16,0 0-5-16,0 0-4 0,1 6 9 15,5 7 9-15,0 2-4 0,0 3-5 16,-3 5 3-16,5 0 3 0,-6 5-3 15,4 0-2-15,-4 5-2 0,1-1 4 16,1 2-2-16,0-4-3 0,0-2 2 0,3-1 4 16,-5-5-4-16,0-3-1 0,-2-3 2 15,0-4 5-15,0-5-4 0,0-1 0 16,0-5-1-16,0-1 2 15,0 0-3-15,0 0 0 0,0 0 2 0,4 0-1 16,4-1-8-16,-1-9-3 0,7 3 10 16,-1 0-1-16,4 0-4 0,4 1 1 15,-2 0 2-15,10 1 2 0,-2 0-2 16,3 1-3-16,3-2 3 0,-3 2 4 15,1 1-4-15,-5-4 1 0,-1 2 2 0,-6-1 2 16,-3 1-4-16,-9 1 3 0,-3 0 9 16,-4 2 8-16,0-2 15 0,0 1-22 15,-10-2 6-15,3 0 1 0,-8 5-12 16,-1 0-1-16,1 0-4 0,-2 0 3 15,0 8-5-15,1 3-3 0,5 2 2 16,0 1 0-16,7 1-1 0,4-1-5 16,0 0 4-16,0 0 3 0,0-3-1 15,9 1-4-15,5-4 0 0,3-2-3 16,0-2-4-16,0-2-2 0,0-2 6 15,-3 0 3-15,-1 0-6 0,0-1 2 0,-3-4 8 16,-2 2 2-16,-3-2-2 0,1 2 1 16,-4-3 2-16,2 0 2 0,-2-2-3 15,1-1 2-15,3-2 0 0,0-3 0 16,2-1-5-16,5-5 0 0,4-3 2 15,6-4 1-15,2-4-4 0,1-1 1 16,3-6 3-16,-2-3-1 0,0-2-6 16,-3-5-1-16,-1 1 1 0,-4-5 1 15,-2 2-4-15,-7 5 8 0,-6 13 0 16,-4 15 5-16,-2 11 8 0,-10 6 4 0,-3 8 2 15,-6 14-7-15,-4 12-1 0,1 10 2 16,-1 8 1-16,-4 6-3 0,2 5 6 16,5 0 2-16,3-2-6 0,9-4-5 15,10-6-8-15,4-5 0 0,21-6 1 16,9-7 2-16,16-4-10 0,11-9-14 15,11-5-20-15,8-11-31 0,4-4-89 16</inkml:trace>
  <inkml:trace contextRef="#ctx0" brushRef="#br0" timeOffset="2944">2388 592 33 0,'0'-1'268'16,"0"1"-218"-16,0-2-14 0,0 2 10 15,0 0 4-15,0 0-16 0,0 0-23 0,0 0-7 16,0 0-1-16,0 0-1 0,0 0-1 16,0 0-1-16,0 0 3 0,0 0 0 15,0 0 5-15,0 0 8 0,0 0 3 16,0 0 0-16,0 0-3 0,0 0 1 15,0 0-1-15,0 0-4 0,0 0-5 16,0 0-5-16,0 0 2 0,0 0-1 16,0 0-2-16,0 0 0 0,0 0-1 15,0 0 1-15,0 0-2 0,0 0 1 16,0 0 3-16,0 0-2 0,0 0-2 0,0 0 1 15,0 0 1-15,0 0 0 0,0 0-3 16,0 0 1-16,0 0 1 0,0 0 0 16,0 0-1-16,0 0 0 0,0 0 1 15,0 0 1-15,0 0-1 0,0 0-2 16,0 0 2-16,0 0-1 0,0 0-3 15,0 0 2-15,0 0 3 0,0 0-1 16,0 0-3-16,0 0 3 0,0 0 1 16,0 0 0-16,0 0-3 0,0 0 2 15,0 0 2-15,0 0-1 0,0 0-2 16,0 0 3-16,0 0 0 0,0 0 1 0,0 0-4 15,0 0 2-15,0 0 0 0,0 0 0 16,0 0-4-16,0 0 1 0,0 0 2 16,0 0-2-16,0 0-3 0,0 0 4 15,0 0 2-15,0 0-4 0,0 0-1 16,0 0 4-16,0 0 1 0,0 0-1 15,0 0-1-15,0 0 1 0,0 0 3 16,0 0-4-16,0 0-1 0,0 0 2 16,0 0 1-16,0 0-3 0,0 0-3 15,0 0 5-15,0 0 0 0,0 0-3 0,0 0-1 16,0 0 5-16,0 0 4 0,2 0-5 15,-2 1-4-15,0 0 6 0,0 0 0 16,0 0-2-16,0 0 0 0,0 0 0 16,0-1 2-16,0 0-3 0,0 0 0 15,0 0 2-15,0 0 3 0,0 0-4 0,0 0-1 16,0 0 2-16,0 0 1 15,0 0-3-15,0 0-3 0,0 0 3 16,0 2 3-16,0 3-3 0,0 5 0 16,0 0 2-16,0 5 2 0,0 5-4 0,0 4-1 15,0 6 3-15,0 5 0 0,0 8-4 16,0 5 2-16,0-1 1 0,0 1 1 15,0-3-2-15,0-3-2 0,0 2 3 16,-2-4 3-16,2-3-3 0,0 0-3 16,0-5 3-16,-1-5 3 0,-1-2-3 0,0-6-2 15,0-3 4-15,2-6 0 0,-4-4 0 16,4-3-2-16,-2-3 2 15,2 0 3-15,-2 0-3 0,0-6-3 16,-3-6 3-16,3-5-3 0,-2-2 2 0,0-5-1 16,4-3 1-16,-4-6 4 0,2-5 0 15,2-5-5-15,-2-6 2 0,2-5 0 16,0-10-3-16,0-10-1 0,0-3 3 15,4-1-2-15,8 6 0 0,3 10-4 16,-2 13 0-16,1 15 4 0,3 12-3 0,2 7-2 16,4 5 2-16,0 6 2 0,3 2-2 15,-1 2 0-15,-2 7 1 0,-2 8-1 16,-4 6-7-16,-3 3-3 15,-5-1-1-15,-5 1-4 0,-2 0 2 0,-2 0 1 16,-2-2 7-16,-9-2 5 0,-3-3 0 16,-1-1 4-16,0-3 2 0,-3-1 2 15,3-2-2-15,2-4-2 0,1-1 3 16,1-2-1-16,1-3-4 0,5 0 0 15,1 0-11-15,-2 0-17 0,2-5-31 16,2-6-99-16</inkml:trace>
  <inkml:trace contextRef="#ctx0" brushRef="#br0" timeOffset="3187">2810 522 389 0,'4'0'64'15,"-2"0"-51"-15,-2 0 12 0,0 0 28 0,0 0-7 16,0 2-33-16,0 1-10 0,0 4-4 16,0 4 4-16,4 6 6 0,-2 3-3 15,0 2 0-15,-1-3-7 0,1 0 1 16,4-2 1-16,-2-1-2 0,4 0-3 15,1-2-11-15,1-3-13 0,3-3-27 16,-2-4-37-16,3-4-144 0</inkml:trace>
  <inkml:trace contextRef="#ctx0" brushRef="#br0" timeOffset="3428">2972 670 324 0,'0'0'110'0,"2"-2"-89"15,8-5-7-15,5-8 12 0,4 1 18 16,4 0-28-16,6-2-10 0,3 1 1 16,-1 2-3-16,3-2-1 0,-2 2-4 15,1 1 2-15,1 0 1 0,-7 5-3 0,-2 1-3 16,-4 2-9-16,-8 2-7 0,-3 1-3 15,-7 1-11-15,-1 0-5 0,-2 0-3 16,0 0-4-16,0 0-20 0,-9 0-58 16,-1 0-38-16</inkml:trace>
  <inkml:trace contextRef="#ctx0" brushRef="#br0" timeOffset="3641">3131 372 222 0,'0'8'177'0,"0"5"-172"0,0 2 37 16,0 4 23-16,-2 3-4 0,2 3-27 16,0 1-17-16,0 0-3 0,0 0-3 15,0-1-11-15,6 0 1 0,1-3 2 0,3 0-3 16,1-1-16-16,4-2-17 15,3-6-28-15,1-5-51 0,0-7-192 16</inkml:trace>
  <inkml:trace contextRef="#ctx0" brushRef="#br0" timeOffset="4428">3423 658 10 0,'0'3'27'0,"0"-3"68"0,0 0-51 15,0 2-14-15,2-1-5 0,1-1 0 16,-1 0 1-16,6 0 3 0,-2 0-2 15,3 0-4-15,1-1-3 0,-3-4 4 16,3 1 0-16,1-4 2 0,1 0 4 0,1-1 0 16,-1-5-8-16,1 1 0 0,0-1-1 15,1-2-2-15,-3-1-3 0,1-4-1 16,-5-2 1-16,1-1-2 15,-2-5-4-15,-6-2-7 0,1 0 3 0,-1-4-2 16,0 3-4-16,0 3 1 0,-1 5 1 16,-3 7 1-16,-2 5-2 0,-2 7 2 15,-1 5 3-15,-3 0-11 0,-3 4-8 16,-4 14 1-16,-4 8 7 0,0 7 1 15,4 7 1-15,0 3 1 0,8 0 2 0,1 1-1 16,8-4-5-16,2-6-7 0,2-5 5 16,10-8 0-16,7-4 0 0,4-6 6 15,5-8 3-15,7-3 1 0,-1 0-1 16,0-12 1-16,1-5 1 0,1-6 1 15,-2-2-5-15,-3-3 4 0,-5 1 1 16,-5-2 1-16,-5 2-4 0,-7-1 3 16,-3-4 2-16,-4 0-3 0,-2 0-2 15,0 6-2-15,-4 7 6 0,-4 8 1 16,1 6-2-16,-3 5-2 0,-3 0-4 0,-1 14-5 15,1 8 2-15,-4 6 3 0,4 4 4 16,-1 2-3-16,5-3 0 0,3-2-3 16,6-3 4-16,0-2-1 0,4-5-7 15,7-2 0-15,5-3 0 0,1-5 3 16,2-3 1-16,0-3 5 0,2 0-1 15,-2-2-2-15,2-1 1 0,-2 2-1 16,0-1-2-16,-2 2-8 0,-3 3-9 16,-1-2-1-16,-5 5-6 0,-7 1 6 15,3 0 8-15,-2 3 3 0,-2-1 5 16,0-1 2-16,0 2-7 0,-4-3 8 0,1 1 6 15,-3-1 1-15,0-1 9 0,-1 3 9 16,-3-3 6-16,2 0 1 0,-1-2 0 16,-3-1 1-16,-1-3-1 0,0 2-8 15,-1-1-7-15,1-3-7 0,-2 2-2 16,3-1-8-16,1-1-4 0,1-1-5 15,4 0-20-15,5 0-26 0,-3 0-45 16,4-6-254-16</inkml:trace>
  <inkml:trace contextRef="#ctx0" brushRef="#br0" timeOffset="5248">4381 562 6 0,'5'0'105'0,"-1"0"-18"0,0 0-25 16,-2 0-8-16,0 0-18 0,2 0 1 0,-3 0-6 15,1 0-8-15,-2 0-5 0,2-2-1 16,-2 1 2-16,0-1 0 15,0 0-1-15,0 0-5 0,0-2 7 16,0 1-2-16,0 1 2 0,0-3 0 0,-4 3-2 16,-1-3-5-16,-3-1-4 0,0 2 4 15,1-1 0-15,-3 1-4 0,1 0-1 16,-3 1 0-16,1 2-1 0,3 1-6 15,-3 0 1-15,1 0 1 0,1 3-2 16,-3 5-5-16,1 1 3 0,1 3-2 16,1 3-1-16,3 2-1 0,2 3 1 0,4 3 5 15,0-3-4-15,2 0-2 0,10 2 3 16,9-6 3-16,3 1 1 15,7-5-3-15,3-3 0 0,2-3-1 16,1-5-2-16,-1-1-2 0,-4 0 3 0,-5-2 2 16,-6-6 1-16,-4-1 0 0,-5-1 0 15,-7 0 5-15,-3-2 5 0,-2-1-6 16,0-2 1-16,-3-1 2 0,-7 0 3 15,-3 1-8-15,-1-2-1 0,3 4 1 16,-3-1 0-16,3 4-2 0,3 3-1 0,5 2 0 16,1 4 1-16,0 1-6 0,2 0-7 15,0 0-8-15,4 2-8 0,7 6 20 16,0 1-7-16,5-1-5 15,3-2 5-15,-2-1 2 0,0-1 8 0,6 1 4 16,-6 2 0-16,0-1 0 0,1 1 0 16,-5-3 4-16,0 1 1 0,-3-1 2 15,-4-1-1-15,-3 1 6 0,-1-1-5 16,0-3-1-16,-2 0-2 0,2 0 2 15,-2 0-1-15,0 0 0 0,0 0-1 0,4 0 3 16,0 0-4-16,5 0-3 0,7-2 8 16,1-4 1-16,6-1-6 0,-6-2-2 15,2 3-2-15,-8 3 2 16,-1 3 0-16,-3 0-1 0,-1 0-2 0,-4 0 4 15,0 3 5-15,0 3 2 0,0 0-1 16,0 2 2-16,2 2-6 0,-1 0-2 16,3 3-2-16,6-1-8 0,9-1-6 15,3-4-39-15,7-7-60 0,9 0-267 16</inkml:trace>
  <inkml:trace contextRef="#ctx0" brushRef="#br0" timeOffset="7532">5697 396 2 0,'0'1'82'0,"0"0"143"0,0-1-150 16,0 0-17-16,0 0 2 0,0 0-10 16,0 0-14-16,0 0-21 0,0 0-7 15,4 0-3-15,2 0-6 0,7 0-2 16,6 2 8-16,2 3-1 0,4 1-2 15,2 2-4-15,1 5 2 0,-1 0 0 16,0 1 1-16,-4 1 0 0,-4 1-1 16,-4-1 0-16,-6 2 2 0,-7 3-2 15,0-6-1-15,-2 1 1 0,-2-2-1 16,-7 3-1-16,-10 3 3 0,-2 3-1 0,-8-2 6 15,2-1-3-15,-3-3-1 0,1-4-1 16,-1 1 2-16,-1-2-4 0,1-3 1 16,7-3-2-16,6-3-2 0,3-2-7 15,10 0-2-15,4 0-6 0,0-10-25 16,10-4-30-16,9-1 18 0,6-5-19 15,7-4-89-15</inkml:trace>
  <inkml:trace contextRef="#ctx0" brushRef="#br0" timeOffset="7730">6172 397 151 0,'-2'-7'217'0,"-7"1"-164"0,-3 0-5 16,-5-1 1-16,-4 6-6 16,-4 1-9-16,-5 0-12 0,-1 5-4 0,1 10 0 15,3 8-7-15,4 1 2 0,4 4-1 16,8 0-3-16,3 1-9 0,6 0 2 15,2-3 0-15,4-1-2 0,13-2 1 16,8-2-4-16,7-5-11 0,5-4-18 16,8-5-25-16,-1-5-33 0,2-2-125 0</inkml:trace>
  <inkml:trace contextRef="#ctx0" brushRef="#br0" timeOffset="8276">6668 503 15 0,'2'0'225'0,"-2"-3"-140"0,0 0-47 0,0-3 10 15,0 1-4-15,0-3 1 16,0 1-10-16,0 1-6 0,-2-1-3 15,-3-2-1-15,-1 2-1 0,0 0-2 0,-3 0-7 16,-1 1-2-16,-1 2 1 0,-1-1 4 16,-1 4-5-16,-4 1-3 0,-4 0-2 15,0 2 1-15,-2 10-1 0,0 4-3 16,2 2 0-16,4 2 2 0,3-2-5 15,7 0-5-15,5-2 2 0,2 0 0 16,0 0-2-16,7-3-1 0,9-1 5 0,5-2 3 16,5-8 2-16,5-2-6 0,3 0 1 15,3-8-4-15,-3-3-6 16,-5 0 2-16,-7 1 0 0,-2 2 4 15,-11 2-1-15,-1 3 2 0,-8 1 4 0,0 2 3 16,0 0-4-16,0 0 5 0,0 0 2 16,-2 0-3-16,-2 0-4 0,-2 3-5 15,1 3-2-15,-7 5-4 0,1 4 4 16,3-2 1-16,2 1 0 0,4 1-1 15,2 0-4-15,0 2-8 0,6-2 5 0,6-3 11 16,3-3-27-16,4-6-17 0,2-3-3 16,2 0-31-16,-2-14-63 0,-2-4-204 15</inkml:trace>
  <inkml:trace contextRef="#ctx0" brushRef="#br0" timeOffset="8545">6840 459 320 0,'-2'-8'64'16,"0"2"-12"-16,2 2 7 0,0 3-9 15,0 1-24-15,0 0-20 0,10 0-11 16,3 2 13-16,1 7-5 0,3 1-2 0,-4 2 2 15,2 2-2-15,-1 1-2 0,-1-1 3 16,-3 1 3-16,-3-1-5 0,-1-1 0 16,-4 1 2-16,-2-2 9 0,0 3 0 15,-8-4 0-15,-5 2 9 0,-6 1-5 16,-6 0-6-16,-2-2-1 0,-1-1 5 15,-1-2 0-15,4-2-3 0,6-1-4 16,6-4 0-16,3-1 1 0,5-1-7 16,3 0-2-16,2 0 3 0,0 0-10 15,0 0-20-15,9 0-16 0,4-5 5 0,8-4 12 16,8-2-47-16,5-9-64 0,5-2-209 15</inkml:trace>
  <inkml:trace contextRef="#ctx0" brushRef="#br0" timeOffset="8744">7212 435 66 0,'0'-6'335'16,"0"2"-246"-16,-6-1-49 0,-3-1 9 15,-3 2 1-15,-1 0-9 0,2 4-17 16,1 0-4-16,-3 1-8 0,-1 10-9 16,1 5-3-16,-2 2 3 0,3 4 4 0,3 1-5 15,3-1-5-15,2-2 1 0,0 3 5 16,4-3-3-16,0-1-4 0,0-1-8 15,10-3-2-15,5-3-7 0,6-3-9 16,6-6-7-16,5-3-19 0,3-1-8 16,3-11-23-16,-2-2-32 0,0-4-72 15</inkml:trace>
  <inkml:trace contextRef="#ctx0" brushRef="#br0" timeOffset="9081">7407 535 2 0,'7'-15'24'0,"-7"3"68"15,0 4 131-15,0 1-142 0,0 4-25 16,-7 0-14-16,-1 3-16 0,1 0 0 16,-1 0-13-16,2 0-11 0,2 5-5 0,2 3 1 15,1 3-1-15,1 0-2 0,0-1 1 16,0 0 2-16,1-4-14 0,5 1 2 15,4-2 6-15,3 1-3 0,0 0 12 16,5-3-3-16,-1-3 2 0,0 0 1 16,-2 0 1-16,-1 0-3 0,-5-1 1 0,-1-1 5 15,-3 2 2-15,-3 0 2 16,-2 0 1-16,0 0 4 0,0 0-9 15,0 0-9-15,2 3-3 0,0 5 12 16,4 3-3-16,0 3-1 0,-1 3-2 0,3 3 1 16,-2 0 1-16,1 1-3 0,-3 0 2 15,4-1 2-15,-8-2 1 0,4 2 1 16,-2-3 8-16,-2-3 1 0,0-3-5 15,0-2-1-15,0-4 1 0,0-1 7 16,-6-1-3-16,2-2-3 0,-2-1 0 0,-1 0-4 16,1 0-5-16,-2 0-14 0,1-3-22 15,-3-5-16-15,2-5-17 16,1-4-52-16,-3-3-259 0</inkml:trace>
  <inkml:trace contextRef="#ctx0" brushRef="#br0" timeOffset="9233">7386 251 586 0,'2'0'18'0,"0"0"-13"0,1 0-5 0,3 0 4 15,4 0-15-15,5 0-6 16,-2 0-71-16,1 0-201 0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32.4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0 1 0,'0'2'16'16,"-2"-1"148"-16,-2-1-97 0,1 0-23 15,-1 0-1-15,0 0-4 0,0 0 5 0,-2 0-11 16,-1 0-11-16,1 0 0 0,-2 0 2 16,6 0 3-16,-1 0-3 0,3 0-6 15,-2 0 0-15,2 0 4 0,0 0-3 16,0 0-5-16,0 0-1 0,0 0-7 15,0 0-3-15,0 0-4 0,5 0-2 16,5 0-3-16,5 0-7 0,14 0 27 16,3 3-7-16,3-2-4 0,-1 0-4 15,-2 2 1-15,-3 0 3 0,-6 3-3 16,-2-1 0-16,-10 1-3 0,-3 0 0 0,-4 0 2 15,-4 2-2-15,0 2 6 0,-4 2 5 16,-5 2 2-16,-9 2-9 0,-1-4-1 16,0 3 1-16,-4-4 0 0,8 0-4 15,-2-1 5-15,2-2-3 0,3 0 1 16,5-4-1-16,3-2 2 0,4 0-3 0,0-2-6 15,0 0-3-15,0 2 1 16,7 1-1-16,1 3 10 0,7 1 2 16,0 1 0-16,5 1 2 0,1-1-2 15,0 0-2-15,1 2 1 0,1-1 0 0,-2-1 1 16,-2 1-2-16,-5-2 1 0,-7-1 0 15,-7-1-3-15,0 0-1 0,0 1 2 16,0 3 6-16,-5 2 2 0,-5 1 0 16,-7 0 1-16,-2 2-2 0,0-2 0 15,0-1-5-15,-2-1 3 0,2-3 4 0,0 1-1 16,-1-3-2-16,1 1-1 0,4-3 1 15,4 0-2-15,3-3-3 16,6 0 2-16,2 0 2 0,0 0-6 16,0 0-10-16,0 0-6 0,8-5-14 0,7-4-16 15,8 0 21-15,6-3-30 0,5-2-35 16,-2-2-122-16</inkml:trace>
  <inkml:trace contextRef="#ctx0" brushRef="#br0" timeOffset="324">636 173 46 0,'8'-11'243'15,"-7"1"-174"-15,-1-1-9 0,0-1 7 16,0 2-15-16,-9 1-10 0,1-1-11 15,-3 3-9-15,-1 3-8 16,3 1-7-16,-1 3 0 0,1 0 5 0,-1 0-9 16,1 1-5-16,-3 11 1 0,1 1 3 15,1 2-3-15,3 8-4 0,3-3 4 16,4 5 1-16,0-1-2 0,0 0-1 15,9-3 1-15,3-2 3 0,3-1-8 16,4-1 0-16,0-4 8 0,6-7-2 0,-2-5 1 16,-4-1 2-16,-2 0-3 0,-5-6 6 15,1-3-1-15,-5 1 0 0,-3-5 0 16,1 2 3-16,-6-3-4 0,0 1 1 15,0 1 1-15,0 0 0 16,-6 1-3-16,2-1-3 0,-1 1 1 0,-3 0 0 16,6-2-2-16,2 1-7 0,0 2-7 15,0 1-6-15,10 2-21 0,5 4-2 16,0 2-8-16,2 1-17 0,6 0-70 15,0 0-111-15</inkml:trace>
  <inkml:trace contextRef="#ctx0" brushRef="#br0" timeOffset="616">1090 122 30 0,'15'-4'232'0,"-7"1"-144"0,-6-2-9 16,-2-2 12-16,0 1-28 0,0-1-24 15,-10 0-12-15,1 1-8 0,-5 4-8 16,-5-3-6-16,-2 5-4 0,2 0 2 16,-2 0 2-16,4 8-5 0,0 4-5 15,4 6 1-15,1 1 0 0,8 5 0 16,2 0 2-16,2 1-1 0,4 3 3 15,10-3-1-15,8-2-2 0,3-3 3 0,11-7 2 16,5-6-4-16,1-3 0 0,-4-4 4 16,-6 0 1-16,-9-4-1 0,-6-6-2 15,-7-2 10-15,-3-3 1 0,-5-3 0 16,-2-2 2-16,0 0 2 0,-5-1-3 15,-9 0-6-15,-3-1-7 0,-4 2 2 16,-2-1-1-16,0 4-2 0,0-1-10 16,0 5-6-16,2 2-10 0,-1 5-18 15,4 6-37-15,-1 2-14 0,2 10-251 16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33.9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21 298 12 0,'-4'1'12'16,"0"1"172"-16,0-1-128 0,1 0-6 15,1 0 5-15,0 0-12 0,2-1-10 16,0 0-5-16,-2 0-1 0,2 0-1 15,0 0-3-15,0 0-1 0,0 0 1 16,0 0-7-16,0 0-6 0,0 0-3 0,4 0 1 16,-1 0-2-16,7-3-12 0,5-1 10 15,4-5 6-15,6-4-4 0,2-2-6 16,3 1 3-16,1-1 5 0,-1 1-1 15,-3 2-7-15,0 2 1 0,-6 0-1 16,-2 3 1-16,-6 1-3 0,-1 1 2 16,-5 3 2-16,-1 0-4 0,-2 1-9 15,-4 1-4-15,0 0 0 0,0 0-2 16,0 0-12-16,-6 0-9 0,-1 0-27 15,-3 0-30-15,-5-2-56 0,1-5-39 0</inkml:trace>
  <inkml:trace contextRef="#ctx0" brushRef="#br0" timeOffset="209">32 21 102 0,'6'13'232'15,"2"4"-187"-15,1 2 12 0,3 2 6 16,-1 5-7-16,4 1-11 0,2 2-4 15,4-1-11-15,0 0-8 0,0-1-8 0,2-2-10 16,-4-2 2-16,4 1-3 0,2-2 1 16,-2 1-4-16,2-6 2 0,2-5-17 15,-1-6-11-15,5-4-19 0,-3-2-31 16,-1-5-73-16</inkml:trace>
  <inkml:trace contextRef="#ctx0" brushRef="#br0" timeOffset="1216">1694 28 9 0,'0'0'28'16,"0"0"128"-16,0 0-82 0,0 0-29 0,0 0-1 15,0 0 9-15,0 0 0 0,0 0-11 16,0 0-5-16,2 0 1 0,-2 0-2 15,0 0-8-15,0-1-3 0,0-1 0 16,0-2-19-16,0 1-3 0,-2 0 5 16,-2 0 0-16,-3 1 2 0,-3-1-2 0,-1 1-1 15,-8 0-5-15,-2 2-3 0,0 0-1 16,-2 0 1-16,0 2 3 0,8 3 0 15,3 3-3-15,3-1-2 16,3 0-4-16,0 5 0 0,4-1 4 0,2 1-2 16,0 3 5-16,6 0 0 0,5 0 0 15,5 2-1-15,1 0 6 0,-2 0-5 16,0-1-1-16,6-1 3 0,-1 2-4 15,4 0 6-15,3 1-6 0,-4 0 2 16,-2-2 2-16,-8-2 1 0,-1-3-4 0,-7 1-1 16,-3-3 2-16,-2 0 0 0,-3-1 4 15,-11-1-3-15,-1 1 0 0,-4-3-1 16,-2 2-3-16,-2-4 2 0,2 1 0 15,2-1 3-15,2-3-4 0,0 0 2 16,1 0 2-16,3 0-2 0,0-3-1 16,1-4 1-16,6 0 1 0,4 1 3 15,2-2-6-15,0 0-3 0,0-2 0 16,8 0-6-16,7 0 3 0,3 0 5 15,4 2-2-15,1-2 4 0,0 3-1 0,4-6 0 16,-2 1 4-16,1 0-3 0,1-2-4 16,-6 1 6-16,-2 0 0 0,-2-2 2 15,-1 0 0-15,-7 0 2 16,-3 0 7-16,-2-3-4 0,-2 2 0 0,0 0-2 15,-2 0 0-15,0 0-3 0,0 2-5 16,-8 1 1-16,6 3 2 0,-4 0-7 16,1 5-6-16,1 2-7 0,-2 2-4 15,2 1-21-15,-3 0-52 0,-3 4-65 16</inkml:trace>
  <inkml:trace contextRef="#ctx0" brushRef="#br0" timeOffset="2069">252 708 2 0,'0'3'13'16,"-2"0"121"-16,2-3-22 0,0 1-80 0,0-1-5 16,0 0-1-16,0 0 6 0,0 0-9 15,0 0-11-15,0 3 9 0,0-3 2 16,0 0-7-16,0 0-2 0,0 0-1 15,7 0-1-15,3 0-3 0,7 0 15 16,8 1-7-16,9-1-7 0,10 0 0 0,10 0-6 16,10-1 2-16,17-6 5 0,14 0-3 15,12-1-3-15,9-1-5 0,10 2 3 16,0 2-1-16,-2 0-1 0,-2 4-1 15,-7 0-1-15,1-3 3 16,1 0-2-16,-1-3 0 0,2 2 4 0,1 0-4 16,-9-2 0-16,-3 0 0 0,-8-1 1 15,-13 1 1-15,-11-1-3 0,-14 0 2 16,-14 1 3-16,-10-1-4 0,-13 4 1 15,-8 1 0-15,-11 1 2 0,-5 2 4 16,0 0 5-16,0-1-3 0,0 0-3 0,-5 0-18 16,-7-4-16-16,-3 4-18 0,-8-1-46 15,6 0-135-15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39.0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0 112 10 0,'0'0'53'0,"0"0"179"15,0 0-174-15,0 0-13 0,0-2 5 0,0 0-6 16,0 2-14-16,0-2-11 15,2 2-8-15,0 0 6 0,2 0-3 16,-1-2 1-16,3-1-10 0,2-2 13 16,3 0 1-16,1 0-3 0,3 0-5 0,0 1 1 15,6-1 3-15,2-1-3 0,2 0-6 16,2 1-1-16,-4 4 2 0,1-1-5 15,1 2-2-15,-6 0 1 0,0 0 1 16,-1 5-2-16,-7 7-3 0,-1 3 3 16,-3 1 2-16,-5 3 0 0,-2 0-3 15,0 2-2-15,0 0 3 0,-2 0 0 16,-11-1-3-16,-1-3 4 0,-5 1-3 15,-4-1 2-15,-1-2-3 0,1-3 1 16,-2-2 0-16,2-2-3 0,2-1-2 0,2-1 1 16,6-2-4-16,1-4 3 0,6 0 1 15,1 0 6-15,3 0-1 0,2 0-1 16,0-6-4-16,0-1 1 0,0 0-1 15,2 2 1-15,3 0-5 0,9 0 5 16,-1 4 5-16,2 0 2 0,4 1-1 0,1 0 1 16,4 0 5-16,5 0-1 0,0 5-2 15,3-1 1-15,-3 2-1 16,1 0 4-16,-7-1-7 0,0 1-1 15,-4-3 3-15,-2 1 0 0,-1-2-4 0,-3-1-6 16,-2 0-1-16,-1-1-12 0,-2 0-22 16,3 0-40-16,-5-3-44 0,-3-7-238 15</inkml:trace>
  <inkml:trace contextRef="#ctx0" brushRef="#br0" timeOffset="396">750 37 29 0,'2'0'230'16,"-2"0"-142"-16,0 0-66 0,0 0 23 15,0 0 14-15,0 1-16 0,0 4-26 16,-8 3-11-16,-3 3-6 0,-3 6 2 15,1 1 6-15,-2 1 5 0,3-1-5 0,3-1 3 16,1-1 2-16,2 1-4 0,1 0-4 16,1-2 4-16,4-2-2 15,0-2-4-15,0-3-3 0,8-3 0 0,5 2 2 16,8-4 4-16,4-2 0 0,7-1-1 15,1 0-2-15,-3 0-2 0,3-4 2 16,-1 0-4-16,2 1 0 0,-3-1 4 16,-3-1-3-16,1 3-1 0,-6 0 1 15,-2 0 1-15,-8 2-2 0,-3-1-5 16,-6 1-1-16,-1 0 2 0,-1 0-2 0,0 0-2 15,0 0-4-15,2 0 2 0,-2-2-4 16,2 2-1-16,-2 0-3 0,0 0-8 16,-2 0-4-16,0 0-12 15,0-2-37-15,0-2-88 0</inkml:trace>
  <inkml:trace contextRef="#ctx0" brushRef="#br0" timeOffset="672">994 59 246 0,'6'0'163'0,"-6"3"-127"16,6-1 18-16,-4 2-13 0,-1 5-17 15,3 3-2-15,-4 7 1 0,0 3-5 16,0 2-7-16,-4 3 0 0,-1 2 0 16,-3 1-1-16,0 0-6 0,1-5-1 0,3 1-4 15,4 3 2-15,-2-3-2 0,2 0-2 16,0-2-4-16,4-8-31 0,9-5 0 15,3-4-27-15,1-7-17 0,-2 0-286 16</inkml:trace>
  <inkml:trace contextRef="#ctx0" brushRef="#br0" timeOffset="1320">1538 108 30 0,'2'-2'0'0,"-2"-2"275"16,0 2-221-16,0-1-1 15,0 1 6-15,0 2-12 0,0-3-14 16,0 1-3-16,0 0-1 0,0-2-6 15,-6-1-4-15,0 3-4 0,-1-1-3 0,-5 2-2 16,3-2 0-16,-1 3-1 0,-3 0-1 16,0 0-3-16,1 0-3 0,-1 0 5 15,-1 3-3-15,3 5-4 0,1 3-1 16,1 3 1-16,3 4 0 0,0 1-4 15,6 1 1-15,0-1 3 0,0 0 0 0,6 0-4 16,6 1 5-16,1 0-6 0,6-3 4 16,4-2-3-16,4-8-6 15,3-1 10-15,5-4 1 0,-3-2-5 16,-2 0 2-16,-3-1 3 0,-2-7 0 0,-6-2 0 15,-4 0 1-15,-7-2 2 0,-4-1 1 16,-2 1 2-16,-2-1-2 0,0 0 1 16,-8-2 4-16,-3 1-4 0,1-3-2 15,-3 1-2-15,1-1 1 0,1 0-5 16,1 4 1-16,3 2 1 0,3 5-2 0,0 4 1 15,4 2-8-15,0 0-15 0,0 5-3 16,4 5-8-16,7 1-29 0,1 0-34 16,3-4-51-16</inkml:trace>
  <inkml:trace contextRef="#ctx0" brushRef="#br0" timeOffset="1660">2152 170 87 0,'6'-7'219'15,"-6"0"-128"-15,0-3-46 0,0 2 20 16,-4-1-15-16,-1-1-11 0,-1 3-14 0,-4 0-11 15,-1 1-2-15,1 2-2 0,-3 1 0 16,2 3-3-16,1 0-4 0,-1 0 6 16,1 0-2-16,0 0-1 15,1 8-7-15,-3 4 2 0,3 5 2 0,1 0-3 16,4 6-5-16,4-1 5 0,0 0 0 15,0 0 0-15,12-2-3 0,-1 1-1 16,8-2 0-16,6 1 3 0,6-7-4 16,5-4 5-16,4-6-1 0,2-3 0 15,-2-1 0-15,-4-10 2 0,1-6 0 0,-11 1 0 16,-3-3 1-16,-7 0 1 0,-9 0 1 15,-3-1 3-15,-4 0-5 0,0-2 1 16,-11 2 1-16,-5-2-2 0,-3 0-5 16,-8-2-3-16,1 1-7 0,-5 2-3 15,6 1-28-15,6 8-7 0,2 5-17 16,4 2-47-16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49.1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63 0,'4'0'328'0,"2"1"-264"0,1 0-15 15,3 3 10-15,5 1-15 0,2-2-6 16,4 3-9-16,4-2-10 0,6 1-8 15,-5 2-1-15,5-1-4 0,-1-1-2 16,1 1-5-16,-4-2 1 0,-2 2 0 0,-6 0-17 16,-8 0-16-16,-3 1-18 15,-8-3-32-15,-2-2-74 0</inkml:trace>
  <inkml:trace contextRef="#ctx0" brushRef="#br0" timeOffset="158">38 227 185 0,'0'8'277'0,"8"-1"-258"15,7-4 20-15,8-3-1 0,4 0-13 0,2 0-6 16,7 0-16-16,6-6-1 0,2 0 0 16,1 0-11-16,1-1-20 0,2 2-13 15,0-3-62-15,-1-5-227 16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42.6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48 429 0 0,'0'0'7'0,"0"0"-3"16,0 0 44-16,-2 0 8 0,0 0-28 15,-1 0-2-15,1 0-4 0,-4 2 3 16,2-1 7-16,0-1-6 0,0 1-11 0,3-1 3 15,-1 0 7-15,-2 0 0 0,4 0-5 16,-2 0 2-16,-2 0 0 0,2 0-3 16,2 0-3-16,-4 0-3 0,2 0 7 15,1 0-2-15,1 0-4 0,-2 0 3 16,2 0-2-16,0 0-3 0,0 0-9 0,7 0 0 15,9-1 13-15,3-8-1 0,5-1-10 16,7-4-1-16,3-2 2 16,8-1-1-16,2 0-4 0,4-2-3 15,0 3 5-15,-3 0-2 0,-1 3-3 0,-9 2 2 16,-9 4 1-16,-5 1 0 0,-11 4-3 15,-3 1-7-15,-7 1 2 0,0 0 4 16,0 0-1-16,-7 0-15 0,-7 2-19 16,-3 5-12-16,0-2-19 0,-4-3-90 15</inkml:trace>
  <inkml:trace contextRef="#ctx0" brushRef="#br0" timeOffset="209">260 336 110 0,'0'8'250'16,"0"5"-207"-16,0 0-4 0,0 2 14 15,-4 5-8-15,-5 4-6 0,-1 2-5 16,1 2-17-16,3 2-11 0,2-2-1 16,2-1-2-16,2 0-1 0,0-5-3 0,8-2 1 15,5-3-1-15,4-4-8 0,4-4-6 16,4-4-5-16,4-2-13 0,3-3-15 15,1 0-18-15,-1-1-26 0,-3-8-67 16,-1-4-14-16</inkml:trace>
  <inkml:trace contextRef="#ctx0" brushRef="#br0" timeOffset="500">581 587 7 0,'3'-10'22'16,"-1"1"147"-16,-2 0-112 0,0 0-21 15,0 1 12-15,-5 2-6 0,-1 1-2 16,0 4-8-16,-2-1-6 0,1 2-10 0,-3 0 2 16,1 0-1-16,-1 9-4 0,4 2-8 15,1 1 2-15,1 5-1 0,4-1-6 16,0 4-2-16,0-1 4 0,9-3-2 15,3-1-2-15,5-4-6 0,0-2 0 16,2-3 2-16,0 0 2 0,0-5 2 16,1-1 3-16,-3 0-1 0,0 0 1 15,-4-9-2-15,-1-4 6 0,-5 0 5 16,1-2 0-16,-4 1-3 0,0-2 3 15,-4 2 2-15,0 0-2 0,0 0-7 16,-4 0 4-16,-2 2-3 0,-2 1-3 0,1 0-2 16,-1-4 2-16,4-1 1 0,-1-1-8 15,5 0-21-15,0 4 3 0,0 1-13 16,0 5-16-16,5 3-28 0,-1-1-106 15</inkml:trace>
  <inkml:trace contextRef="#ctx0" brushRef="#br0" timeOffset="1236">823 237 162 0,'0'-2'137'0,"0"-1"-88"0,0 0 1 15,0 3-5-15,0 0-8 0,0 0-24 16,0 0-5-16,0 6-2 0,0 1 1 15,2 8-1-15,-2 1 2 0,2 5-5 0,0 4-2 16,1 1-1-16,-1 2 5 16,2 2-4-16,-2 3-1 0,-2 1 9 15,0-1 2-15,0-4-10 0,0-6 1 16,0-3-1-16,0-5 2 0,0-4-3 0,0-4-2 15,0-5 3-15,4-2 0 0,0 0-3 16,1 0 3-16,3-7 1 0,3-4 1 16,3-2-7-16,-1 0-2 0,4 0 3 15,1-2-2-15,1 3-1 0,7 0-1 16,1 1 4-16,5 0 3 0,-1 2-7 0,0 2 4 15,1 1 4-15,0-1-1 0,-5 2 2 16,0 1 1-16,-8 1 5 16,-6 0-3-16,-5 0 2 0,-6 2-2 15,-2-1 6-15,0-1 6 0,0 0-6 0,-8 2-5 16,1-1 4-16,-7 2 2 0,1 0-4 15,-2 1-3-15,-3 8 8 0,3 3-5 16,-2 2-3-16,2 1 0 0,1 1 0 16,3 0-4-16,7 0 0 0,2-4-2 15,2-1 1-15,0-2-1 0,12-3-5 16,1-2-3-16,2-3 0 0,2-1-5 0,1 0 0 15,1 0-7-15,2 0 0 0,-6 0 1 16,0 0 1-16,-3 1 8 16,-7 3-2-16,-1-3 3 0,-2 2 0 15,0-2 10-15,-2-1 0 0,2 0-3 0,0 0 4 16,2 0 6-16,-1-1-1 0,5-9-1 15,3-1-4-15,5-4 1 0,1-1 3 16,0-3 2-16,4-4-2 0,0-1-4 16,-2-2-1-16,-2-1 3 0,-1-5-1 15,-1-3 0-15,2-5 2 0,-2-9-3 0,2-3 16 16,-3-1-14-16,-8 0 1 0,-6 10-1 15,0 12 13-15,-4 13 0 0,-4 11 10 16,-5 7 5-16,1 2-17 16,-3 17-3-16,-4 10 4 0,2 8 2 0,0 7-10 15,1 5 1-15,5 0 0 0,-1 4-3 16,7-1-6-16,5-5 2 0,2-2 1 15,19-3-7-15,13-5-9 0,10-2 9 16,7-5-45-16,5-11-23 0,1-6-31 16,0-8-273-16</inkml:trace>
  <inkml:trace contextRef="#ctx0" brushRef="#br0" timeOffset="2009">2284 575 26 0,'2'-5'14'0,"2"2"194"16,-2 1-151-16,0 1-12 0,-2 1 2 15,0 0-11-15,4 0-9 0,0 4-1 0,-2 9-6 16,1 7-6-16,-3 6-8 0,0 2-2 16,0 8-2-16,0 7-2 0,0 5 2 15,-7 3 1-15,-3 3-1 0,-3-3 5 16,-1-9 11-16,5-6-5 0,-3-12-8 15,7-8-4-15,-1-4 0 0,2-3 2 0,0-7 4 16,2-2 7-16,-1 0 5 16,1-8-5-16,0-4-7 0,2-8-1 15,0-3 0-15,4-4 1 0,5-6 0 16,3-7-4-16,3-5 2 0,4-7-1 0,0-3-12 15,2-1 12-15,2-1-2 0,0-4-1 16,5 1 0-16,3-2-1 0,1 5-1 16,1 7 1-16,-4 15-2 0,-3 13-3 15,-7 15 1-15,-3 7 4 0,-5 0-1 16,-7 0 2-16,2 13-3 0,-6 3 4 0,0 8-2 15,-8 5 0-15,-7 4 1 0,1 0 2 16,-1 2-2-16,-2-2-1 16,0-2 0-16,1-4 3 0,-1-1-2 15,6-6-2-15,-1-2 2 0,5-2 2 0,3-4-3 16,2-3-2-16,2-4 1 0,0-2-5 15,0 0-14-15,0-3-15 0,4 0-15 16,3 0-35-16,3-14-109 0</inkml:trace>
  <inkml:trace contextRef="#ctx0" brushRef="#br0" timeOffset="2198">2746 416 310 0,'0'6'154'0,"0"1"-125"0,0 3 17 16,0-1 4-16,0 3-6 0,0 1-17 15,0 1-13-15,0 0-11 0,0 0-2 16,0 1 0-16,0-1 3 0,4 0-6 16,0-1-7-16,3-2-6 0,1 0-19 0,2-2-24 15,-3-4-28-15,1-4-204 0</inkml:trace>
  <inkml:trace contextRef="#ctx0" brushRef="#br0" timeOffset="2421">2885 576 270 0,'0'-6'104'0,"0"-4"-64"0,0 2 14 16,6-4-13-16,9-1-5 0,5 0-15 0,6-1-10 15,3 0-5-15,1 1-5 0,3 1 0 16,-1 2 2-16,3 2-3 0,-3 0-1 15,1 0 2-15,-11 4 1 0,-2 3-8 16,-11 1-19-16,-5 0-13 0,-4 0-6 16,0 0-19-16,-10 4-58 0,-3-4-134 15</inkml:trace>
  <inkml:trace contextRef="#ctx0" brushRef="#br0" timeOffset="2625">3013 423 360 0,'6'19'77'16,"-2"0"-33"-16,4 1 23 0,-3-1-4 16,5 0-14-16,-1-3-24 0,5-3-12 15,-3-1-2-15,2 2-6 0,-1-6-4 16,-3 0-2-16,3 1-5 0,-1-5-9 15,1 1-17-15,1-4-24 0,1-1-46 0,1 0-97 16</inkml:trace>
  <inkml:trace contextRef="#ctx0" brushRef="#br0" timeOffset="3345">3317 541 56 0,'0'-4'254'0,"0"3"-210"0,-2 0-1 16,-2 1-2-16,2 0-1 0,2 0-13 15,0 0-17-15,0 0-5 0,0 0 0 16,0 0 0-16,0 0 0 0,2 0 2 0,4 0-2 15,-4 0 1-15,5 0 2 0,1 0-1 16,1-5-2-16,3-3-1 0,3-1 2 16,2-4 5-16,1-1-5 0,4-4 3 15,-3-2 4-15,2 1 2 0,-3-5-3 16,3 0-1-16,-4-1 4 0,-6-2-5 0,-3-2-2 15,-6-3-3-15,-2-4-3 16,0 2 2-16,-4-1-3 0,-4 6-2 16,-1 8 2-16,-3 7 2 0,1 9-1 15,-4 5-3-15,-1 1-1 0,1 12 2 16,-2 7 0-16,2 7-3 0,-2 5 2 0,3 6 0 15,-1 5-2-15,5-1-1 0,7 0-1 16,3-5 0-16,0-4-2 0,3-6-6 16,11-5 4-16,3-4 6 0,4-6-1 15,6-4 3-15,3-4 0 0,4-4 3 16,5-5-3-16,-1-13 2 0,4-3-1 0,-2-3-1 15,-2-4 2-15,-2-2-2 0,-7 0 0 16,-6-3 4-16,-8-1-2 16,-5 1-1-16,-5-5 0 0,-5 4 2 15,0-2-1-15,-2 3-2 0,-7 7 1 0,-3 10 4 16,1 10 2-16,-2 6-2 0,1 3-2 15,-1 13 1-15,1 5-2 0,3 4-3 16,-1 8 1-16,5 4 3 0,-1 0-2 16,4-1-2-16,2-2-1 0,0-6-4 15,4-5-3-15,3 0-9 0,5-6 0 0,3-2 10 16,4-8 8-16,0-1-2 0,0-3 0 15,2-2 3-15,4-1 0 0,0 0-2 16,-2 0 0-16,2 0 4 16,-8 0-7-16,0 3-5 0,-4 2 3 0,-7-1 5 15,-4 2 0-15,-2 1-1 0,0 4 2 16,0 0 2-16,0 1 1 0,-4 4-4 15,0-2 2-15,-3 2 1 0,5 0 0 16,-4-2-1-16,0-2 1 0,3-2 3 16,-3-2 7-16,2-3 4 0,-6-2 0 0,1-3 5 15,-3 1-4-15,-3-1-4 0,0 0-1 16,-2 0-5-16,0 0-3 0,1 0-4 15,7-6 0-15,3 2-4 0,2-3-9 16,4 2-22-16,0-3-22 0,2-1-40 16,8-4-186-16</inkml:trace>
  <inkml:trace contextRef="#ctx0" brushRef="#br0" timeOffset="3953">4628 409 76 0,'0'-8'191'0,"0"4"-107"0,-6 0-59 0,-4-2 14 16,-1 2 1-16,-2 0 0 0,1 2-12 16,1-1-10-16,-1 1-6 0,3 2 2 15,1-1 2-15,-2 1 5 0,1 0-4 16,-4 0 3-16,-1 0-1 0,-3 0-1 15,2 2-2-15,0 6-6 0,1 1 1 16,5 2-3-16,3 1-5 0,2 2-3 0,4 1 0 16,0 0 1-16,4-1-1 0,5-2-1 15,11-2 1-15,1-2 0 0,3-1-4 16,1-7 2-16,0 0-1 0,0 0 2 15,0-7-1-15,-6-1-1 0,0-2 3 16,-6-2 3-16,0-1-2 0,-5 0-1 16,-4 1 5-16,-2-2 4 0,-2-1 2 15,0 1-3-15,-10-2 5 0,-3 0 0 16,-4 2-6-16,-2-2-6 0,0 0 3 15,3 1-3-15,1 0-1 0,5 4 0 0,3 3 0 16,3 4 0-16,4 4-2 0,0 0-11 16,0 0-8-16,2 3 5 0,7 6-8 15,-1-1-7-15,4 0-4 0,1-1 0 16,4 0-6-16,0-2-10 0,2 0 15 15,2-2 11-15,0-3 8 0,0 0 8 0,-2 0 10 16,0 0 7-16,-5 0 14 16,1 0 3-16,-3 0 6 0,-3 1 10 15,3 1-6-15,-5 1-7 0,-1 0-3 16,-2 0 0-16,-2 0-7 0,-2 0-5 0,0 1-1 15,2-1-4-15,-1 3-5 0,3-1-3 16,2 0 1-16,2-1 1 0,1 2-2 16,4-1 0-16,5 3 1 0,5 1 1 15,3 0-2-15,-1 1-1 0,-2-3 0 16,-2 3-1-16,0 1-2 0,2 0-21 0,2-1-6 15,1-1-3-15,1-2-78 0,2-5-23 16</inkml:trace>
  <inkml:trace contextRef="#ctx0" brushRef="#br0" timeOffset="4329">5641 202 50 0,'4'1'289'0,"-2"0"-216"16,-1 1-19-16,3 3 5 0,-4 3-11 15,6 4-7-15,2 2-14 0,1 2-10 16,3 4-8-16,3 0 0 16,4 1 0-16,2 1-1 0,4-1-8 0,0-2 0 15,1-3 2-15,-1-2-7 0,-2-3-15 16,2-3-9-16,-2-6-15 0,-2-2-45 15,-8 0-66-15</inkml:trace>
  <inkml:trace contextRef="#ctx0" brushRef="#br0" timeOffset="4512">6015 220 379 0,'-2'19'37'0,"-10"1"14"0,1 6 1 16,-4 6-3-16,-1 5-9 0,-3 2-3 15,2 3-9-15,-2 1-1 0,-2 7-5 16,4 7-16-16,0 0 7 0,3-3-6 15,9-6-5-15,5-10-7 0,0-4-4 16,0-5-22-16,7-6-20 0,-1-6-42 0,2-12-36 16</inkml:trace>
  <inkml:trace contextRef="#ctx0" brushRef="#br0" timeOffset="5214">6540 220 23 0,'1'0'105'15,"1"0"12"-15,4 0-79 0,0-3 4 0,0-1-4 16,-1 1-5-16,-3-1 3 16,2 0-10-16,-2 0-4 0,-2 0 1 15,0-1 4-15,0 1-7 0,0 0-2 16,0-3-3-16,-4 2 0 0,-4-1-2 0,1 3 3 15,-5-1 1-15,3 3-3 0,-5 1-5 16,1 0-2-16,0 0 0 0,-3 1 0 16,1 8 3-16,-2 3-7 0,-4 6 4 15,0 5 1-15,-4 5-1 0,8 3 0 16,6-1-2-16,9 0 1 0,2-6-5 0,7-1-2 15,12-7 0-15,4-4 2 0,4-5 0 16,9-5-3-16,2-2-2 16,1-1-1-16,-1-10-2 0,-6-5 0 15,-3 1 0-15,-4-2 4 0,-10 0 3 0,-2-1-2 16,-3 2 3-16,-8 0 0 0,-2 3 2 15,0 1-2-15,-8 5-2 0,-1 3 4 16,-3 3 1-16,1 1-1 0,3 0 0 16,0 4 2-16,3 7-4 0,1 4-1 15,-2 2 1-15,6 1 0 0,0-1 0 0,0 2-4 16,6-3 2-16,3-1-4 0,5-3-3 15,-5-1-9-15,7-5-19 0,-5-2-9 16,0-4-21-16,-1 0-71 16,0-13-241-16</inkml:trace>
  <inkml:trace contextRef="#ctx0" brushRef="#br0" timeOffset="5485">6765 217 79 0,'9'-4'203'16,"1"2"-144"-16,1 2-42 0,4 0 13 0,3 0-5 15,5 0 8-15,-2 0-8 16,5 4-15-16,-3 1-7 0,0 4 3 0,0 1 9 15,-2 2-8-15,0 0 4 16,-2 2 17-16,-6-1-14 0,-3-1-7 0,-10 0-1 16,0-2 4-16,-10 1 0 0,-9-2-5 15,-6 1-3-15,-1-1 3 0,-7 2-2 16,-1-1 2-16,-2 1 0 0,3-2 4 15,3-2-2-15,9 1-5 0,6-4 0 16,7 2-1-16,6-3 1 0,2-2-7 16,0-1-8-16,11 0 0 0,5 0-6 0,5-7-25 15,3-3-31-15,-1-2-39 16,6-3-164-16</inkml:trace>
  <inkml:trace contextRef="#ctx0" brushRef="#br0" timeOffset="5685">7198 175 123 0,'0'-4'330'0,"0"0"-276"16,0 0-11-16,-8 4 4 0,-1 0-3 15,-1 0-9-15,1 7-15 0,-5 7-10 16,3 2-1-16,-1 3-2 0,3 1 0 0,1 1-2 16,4 1-5-16,1 2 2 0,1-1 0 15,2-3-2-15,0-1-3 16,0-1 4-16,9 1-1 0,5-2-6 15,3-6-6-15,0-6-24 0,4-5-10 0,0 0-7 16,2-4-20-16,3-7-48 0,-1-5-79 16,-2-4 70-16</inkml:trace>
  <inkml:trace contextRef="#ctx0" brushRef="#br0" timeOffset="6021">7389 272 56 0,'0'-8'270'15,"0"1"-203"-15,-2 2-22 0,-4 5 17 0,-2 0-20 16,3 0-17-16,-3 0-6 0,8 7-9 16,-4 3-7-16,4 1-5 0,0-1 3 15,0 1-3-15,2 1-8 16,6-1-8-16,1 2-4 0,7-4 10 0,-1 0 10 15,2-5-2-15,0-2-22 0,0-2 19 16,2 0 2-16,-1 0 2 0,-1 0 3 16,-2-3 1-16,-4-1-2 0,-1-1 0 15,-4 1 2-15,-1 1 4 0,-3 2 4 16,0 1-3-16,2 0 4 0,-2 0-5 0,0 1-1 15,4 7-2-15,1 3 0 0,7 2 0 16,1 6-2-16,2 1 0 0,4 1 0 16,-4 2 0-16,0 0-1 0,-7 0 1 15,-2 0 1-15,-8-4 4 0,0-2 3 16,-8-4 5-16,-7-2 8 0,-1-5 1 15,-1-3 0-15,2-3-8 0,-2 0-2 16,0 0-5-16,-2-2-5 0,1-4-2 16,1-1 0-16,0 1-7 0,2-3-16 15,-1-1-16-15,-3-3-32 0,0-1-69 0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50.5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27 9 0,'0'0'17'0,"0"0"162"0,0 0-53 15,-2-3-64-15,0-1 2 16,-2 2-10-16,4-4-6 0,-2 5-7 15,2 0-8-15,0-1-9 0,0 2-6 16,0-2-3-16,4 1-7 0,0-2 1 0,3 3 0 16,5 0-1-16,-1 0-8 0,4 0 2 15,3 0 0-15,3 4-1 0,0 4-1 16,2 2-1-16,-2 0 2 0,-2 1-1 15,-2 1-2-15,-6-2-3 0,-1 1 0 16,-6-2-2-16,-4 2-4 0,0 0 5 0,-8-1 3 16,-5-2-1-16,-1 2 2 0,3-4-1 15,-1 0 4-15,1-2-3 16,3 2 1-16,1-3-2 0,-1 1 4 15,2-2 0-15,2 0-3 0,1 0 2 0,1-2 1 16,0 0 0-16,2 0-3 0,0 0 0 16,0 0-7-16,7 0 4 0,5 0 6 15,1 0-2-15,3 2-3 0,-3 0 0 16,0 0 0-16,2 2-3 0,1-1 1 15,1 4 0-15,0-2 2 0,-2 1 0 0,-1-1 4 16,-5 1 1-16,-3 1-4 0,-2-1 2 16,-4-1 3-16,0 1-1 0,0 2-1 15,-4-1 1-15,-6 1-1 16,1 1 2-16,-3 0-3 0,3-3 3 0,-4 7 2 15,-5 5 1-15,1 1 10 0,-2-1 6 16,2-6-8-16,4-8-3 0,1-1-6 16,-3 0-1-16,3 1 3 0,-1-2-3 15,4-1-3-15,1-1 0 0,0 0 1 16,3 0-5-16,1 0-8 0,4 0-5 0,0-1-11 15,0-5-10-15,7-3-15 0,5 0-20 16,3-2-34-16,6-4-175 0</inkml:trace>
  <inkml:trace contextRef="#ctx0" brushRef="#br0" timeOffset="360">700 143 132 0,'14'-9'219'0,"-14"4"-176"15,0-3 5-15,0 2 20 0,-8-1-28 16,-3 0-6-16,-3 3-9 0,-5 0-12 0,-2 1-2 15,-2 3 0-15,-2 0-3 0,3 0 0 16,1 5-2-16,0 4 0 0,-2 4 1 16,7 1-2-16,1 4-4 0,8 1 1 15,5 2-3-15,2 1 0 0,0-1 0 16,11 0 1-16,6-5-2 0,4-1-5 15,6-4 3-15,2 1-2 0,1-3 1 16,4-4 3-16,1-5 2 0,-5 0-4 16,1-10 3-16,-10-3 1 0,-4-1 1 15,-4 1 1-15,-7-2 2 0,-6-1-4 0,0 0 6 16,-2 0 1-16,-9 0-4 0,-3 1 2 15,-5 1-3-15,0 0 0 0,2 4-2 16,4 0 1-16,3 3-1 0,6 4-1 16,2 2 0-16,2 1-18 0,2 0-13 15,10 7 8-15,3 5-16 0,4-2-33 16,6 2-21-16,0-5-54 0,3-1-47 15</inkml:trace>
  <inkml:trace contextRef="#ctx0" brushRef="#br0" timeOffset="620">1111 188 29 0,'22'-7'167'0,"-6"-1"-42"15,-9 1-58-15,-5 0 10 0,-2-1-13 16,-7 0-27-16,-9 2-9 0,-1 0-14 15,-8 3 2-15,1 3-3 0,-3 0-4 16,-2 6-8-16,6 9-1 0,6 1 2 16,6 3-4-16,7 2 1 0,4 2-4 0,2-1 3 15,9 1 1-15,5-6-1 16,3-1-1-16,4-6-2 0,1-4 4 15,3-5-2-15,2-1 0 0,1 0 4 16,-3-9 2-16,0-3-1 0,-10-5-2 0,-6 4 3 16,-3-3 10-16,-8-2-3 0,0 1-6 15,-4-3 0-15,-7 3 2 0,-5 3-4 16,1 0-3-16,0 4 2 0,0 1-2 15,1 1-13-15,1 3-13 0,-2 3-17 16,1 2-33-16,-1 0-66 0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52.8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1234 40 63 0,'0'0'194'15,"0"0"-96"-15,2 0-65 0,0 0 9 16,-2 1 21-16,3 5-12 0,-1 2-10 15,2 2-12-15,-2 3-3 0,-2 3-5 16,0-1-6-16,0 3-2 0,0 3-1 16,-2-3-5-16,-2 0-5 0,2 0 2 15,-1-3-1-15,1-2-3 0,0-1-2 16,2-3-6-16,0-4-11 0,2-1-15 15,9-3-16-15,4-1-22 0,3 0-49 0,-1-9-283 16</inkml:trace>
  <inkml:trace contextRef="#ctx0" brushRef="#br0" timeOffset="423">1694 16 62 0,'2'-2'206'15,"3"1"-121"-15,-1-1-51 0,2-2 25 16,-2 4 3-16,3-4-13 0,1 4-18 16,5 0-6-16,-1-2-8 0,5 2 1 15,0 0-1-15,8 0-4 0,0 6-5 16,-1 4-4-16,-3 3 3 0,0 3-2 0,-3 4-3 15,-5 1 1-15,0 3 0 16,-7 2 4-16,-6-2-5 0,0 0-1 16,-8-3 3-16,-9 0-1 0,-4-2-3 15,-5-2-1-15,-5-1 2 0,-5-3-1 0,1-1-4 16,-1-2 2-16,4 0 1 0,7-5-1 15,8-2-3-15,7-3 3 0,4 0-1 16,6 0-1-16,0-6-3 0,0-2 5 16,0 0 1-16,6-2 0 0,4 2-2 15,5 2 0-15,-4 2 3 0,5 3 0 16,-1 1-2-16,2 0-1 0,0 1-2 0,2 6-7 15,0 1-4-15,6 1-9 16,2 1-4-16,4 0-14 0,1 2-4 16,2-2 19-16,6 0 25 0,-5-1-69 15,-5-6-137-15,-3-2 18 0</inkml:trace>
  <inkml:trace contextRef="#ctx0" brushRef="#br0" timeOffset="-949">203 265 29 0,'-2'2'111'16,"-1"-1"-11"-16,1-1-58 0,0 0 8 16,2 0-7-16,0 0-9 0,0 0-3 15,0 0-9-15,0 0-5 0,0 0 1 16,0 1-4-16,7-1-7 0,3 0 6 15,3 0-4-15,5-1-5 0,3-5-4 16,-2 0 0-16,4-1 1 0,1 0-2 16,-3 1-10-16,-2 0-2 0,0 3 0 15,-3-4-1-15,-7 3-8 0,-5 2-9 16,0 1-2-16,-4 1-8 0,0-2-20 0,0 1-42 15,-6-3-58-15</inkml:trace>
  <inkml:trace contextRef="#ctx0" brushRef="#br0" timeOffset="-734">129 119 142 0,'13'16'262'15,"1"4"-232"-15,5 0 10 0,0 2 26 16,4 0-38-16,3 2-17 0,3 0-3 16,-2 0-3-16,0-1-5 0,-3 1-4 15,-1 2-23-15,-4 0-42 0,-3-5-12 16,3-6-179-16</inkml:trace>
  <inkml:trace contextRef="#ctx0" brushRef="#br0" timeOffset="1956">9 714 6 0,'-2'3'10'0,"-2"-1"63"0,0-2 42 15,2 0-65-15,0 0-7 0,2 0 0 16,-2 0-8-16,1 0-3 0,1 0-5 16,-2 0 1-16,2 0-3 0,0 0-5 0,0 0-2 15,0 0-3-15,0 0 3 0,0 0-5 16,0 0-5-16,3 0 1 0,7-2-1 15,0 1 3-15,5-1-4 0,0 1 0 16,2 0-6-16,0-1 2 0,4 1 0 16,2-2 2-16,2-1-4 0,8-1-1 0,3 2 1 15,6-2 4-15,6 0-4 0,7 1-2 16,8-2 2-16,6-1 3 15,9 1-5-15,10 2-2 0,9 4 5 16,12 0 0-16,5 0-2 0,6 0-2 0,10 0 4 16,2-8-1-16,5 3-2 0,6-2-3 15,6-3 4-15,7-1 2 0,-1-5-4 16,3-2 0-16,-7 0 4 0,-10-4 0 15,-15-1-4-15,-15-1 0 0,-19 2 4 16,-12 3 0-16,-15 0-2 0,-14 5-2 0,-13 1 6 16,-11 4 1-16,-16 3 0 0,-7 1 0 15,-4 3 4-15,0 0-5 0,0 2-5 16,0 0-9-16,-2 0-4 15,-1 3 0-15,3 3-8 0,0 5-20 0,0-4-27 16,0-1-51-16,0-2-253 0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3:56.3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43 36 0,'0'0'246'0,"0"-2"-181"0,0-1-2 15,0 0 0-15,0 0-7 0,0-1-16 0,6-1-12 16,1 2-9-16,5-1-2 0,5-3-3 16,6 4-1-16,4 0-4 0,1 1 0 15,3 2-6-15,-1 0 1 0,-3 3-2 16,-4 6 2-16,-2 1-4 0,-10 2-1 15,-1 1 2-15,-8 0 1 0,-2 0-2 16,-4 0-4-16,-13 3 4 0,-2-2-2 16,-2-1 0-16,-4-1-2 0,2-1 2 15,0 0 2-15,-2-1-2 0,4-3 0 16,2 1 3-16,2-2 1 0,6-4-2 0,3 0-2 15,6-2 3-15,2 0 1 0,0 2-9 16,8-2 8-16,7 0-2 0,6 0 4 16,6 0-4-16,3 2-1 0,6 1 2 15,4 3 2-15,2 1-2 0,0 0-1 16,-3 3 2-16,-5-2-2 0,-9 0-4 15,-2 1-3-15,-14 0 2 0,-3 0 2 16,-6 2-5-16,-6 0 5 0,-7 0 5 16,-4 2 2-16,-4-2-5 0,-2 4 1 15,-4 1 3-15,0-1 1 0,3-2-1 0,1 1 0 16,2-4 3-16,2-2 1 0,-1 1-3 15,7-3-2-15,2 0 4 0,5-3-2 16,0 0-4-16,4-2-2 0,2 2 3 16,0-1 0-16,0 2-8 0,0-3-9 15,4-1-3-15,2 0-13 0,1 0-18 16,1 0-22-16,0-5-84 0</inkml:trace>
  <inkml:trace contextRef="#ctx0" brushRef="#br0" timeOffset="429">693 55 53 0,'1'-5'152'15,"1"3"-87"-15,-2-1-38 0,2 3 33 0,-2 0 1 16,0 0-17-16,0 0-16 15,-4 0-10-15,1 3 2 0,-7 6-4 16,1 1 5-16,-3 7-4 0,-1 0-4 16,1 2-3-16,-3 7 2 0,-2-1-4 0,4 3 0 15,-1 2 3-15,3-2-3 0,5-2-2 16,2 3-6-16,4-5-1 0,0 0 4 15,6-4-2-15,7-4-2 0,3-3-1 16,5-3 1-16,1-3 0 0,3-2-1 16,0-5 0-16,-6 0-1 0,-2-1 1 0,-1-7-1 15,-5-2 2-15,-1 0 3 16,-3-3-1-16,-1 0-2 0,-4-1 1 15,-2 0 4-15,0-1-5 0,0 0 1 16,-4 0 2-16,-6 1 5 0,-1-3-4 0,1 0-2 16,-3 1 0-16,0 3 3 0,1 6-3 15,3 2-2-15,-1 5 1 0,3 0 1 16,1 1-2-16,0 9-3 0,6 1 2 15,0 0-11-15,0-1-11 0,0-3-16 16,10 1-22-16,-1-1-12 0,3-4-97 0</inkml:trace>
  <inkml:trace contextRef="#ctx0" brushRef="#br0" timeOffset="851">1170 171 23 0,'-2'-7'206'0,"-2"3"-128"0,2-2-36 16,2 1 20-16,-2-2-11 0,0 4 0 16,-2-3-15-16,1 2-3 0,-3 0 0 15,-2 1-3-15,-1 1-8 16,-7 2-3-16,-1 0-1 0,2 6-1 0,-2 7-9 15,1 2 1-15,1 5-2 0,6 1-3 16,3 3-4-16,2-1 0 0,4-1-1 16,0 0 1-16,4-3 0 0,11-5-5 15,2 0-2-15,2-6-3 0,4-1 1 16,0-4-5-16,2-3 4 0,-4 0-1 15,0-6 3-15,-2-5-2 0,-6 0 10 0,-1-1 0 16,-4-3 0-16,-3 1 0 0,-5-1 5 16,0-1 2-16,0 1 3 15,-5-2-3-15,-5 1 0 0,-1-1 0 16,-1 1-4-16,1-2 0 0,-1 1 0 0,5 1-2 15,3 7-2-15,0 4 1 0,4 5 1 16,0 0-2-16,0 0-7 0,0 9-5 16,6 0-10-16,3 3-8 0,3 0-23 15,1-1-27-15,2-1-27 0,2-4-173 16</inkml:trace>
  <inkml:trace contextRef="#ctx0" brushRef="#br0" timeOffset="1197">1790 164 75 0,'5'-6'172'0,"-5"-1"-59"0,0-3-59 15,-5-1 1-15,-5 0-6 0,-1 3-5 16,-3 0-8-16,-1 2-19 0,0 2-5 16,-2-2 2-16,1 3 2 0,-1 3-1 15,2 0-1-15,-2 0 3 0,-4 1 2 0,0 10-7 16,0 2-1-16,2 4-1 0,7 3 4 15,5 1-8-15,7 4-8 0,0-3 4 16,9 2-2-16,8-2-1 16,4-2 1-16,8 0-1 0,0-8-3 0,5-1-3 15,2-1-1-15,4-5 4 0,4-5 2 16,-2 0 4-16,-2-7-7 0,-9-7 6 15,-8-2 2-15,-8 1-3 0,-6 0 1 16,-5-2 3-16,-4 0 3 0,0 0-4 16,-7 1 2-16,-9 1 0 0,-3 0 1 0,-2-1-6 15,-5 0-1-15,-1 2 2 0,-6 1 0 16,-3-1-3-16,2 6-5 0,-2 2-17 15,9 6 5-15,12 3-3 0,1 10-33 16,7-1-78-16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02.1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0 241 117 0,'2'0'448'0,"2"0"-423"16,2 0-5-16,-1-3 19 0,1 0 7 16,-4 0-8-16,0 2-23 0,0-1-8 15,-2 2 0-15,0 0-2 0,0 0-3 16,0 0-2-16,2 0 1 0,0 0 0 15,0 0-1-15,-2-1 1 0,1 1 0 16,-1 0 0-16,0 0-1 0,0 0 1 0,0 0-2 16,2-3-1-16,4-4-11 0,2 0-11 15,-1-1-9-15,3-2-23 0,-1-2-45 16,-3-2-99-16,0 1-122 0</inkml:trace>
  <inkml:trace contextRef="#ctx0" brushRef="#br0" timeOffset="231">258 0 54 0,'0'1'430'0,"0"-1"-357"15,0 0-9-15,0 0-6 0,0 1-9 16,0-1-16-16,0 0-13 0,0 0-5 15,0 3-7-15,0-2-7 0,0 2-1 16,0 2 1-16,0-1-1 0,2 0-8 16,-2 3-7-16,3 0-7 0,-1 2-13 15,0 2-17-15,-2-1-20 0,0-2-79 16,0-1-207-16,0 0 265 0</inkml:trace>
  <inkml:trace contextRef="#ctx0" brushRef="#br0" timeOffset="416">414 340 303 0,'0'5'300'16,"0"-5"-255"-16,0 0 8 0,0 0-9 15,2 0-2-15,-2-4-23 0,2 0-14 16,2 1-4-16,2-3-1 0,-1 1-5 0,3 1-15 15,-2 2-14-15,-3 2-21 0,3-2-57 16,-6 2-298-16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05.5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141 656 9 0,'2'0'-9'0,"2"0"189"0,-2-5-142 15,-2-2 9-15,3-1 9 0,1 2-14 16,-4-1-8-16,4 1-7 0,-4 0 0 0,2-2 2 16,2 1-4-16,-4 0 0 0,0-1 1 15,0 1-1-15,0 1-6 0,0-1 4 16,0 2-5-16,0 0-4 0,-6-2-4 15,2 2-1-15,0 1-4 0,-1 1 2 16,-1-1-6-16,-2-1 2 0,-1 2 5 16,-5 2-6-16,3 1 0 0,-2 0-1 15,-3 0 0-15,3 10 3 0,2 3-3 16,-3 2 0-16,5 5-1 0,-1 1 2 15,3 3-2-15,1 5 0 0,6-4 0 16,0 4 1-16,7-2-3 0,9-1 1 0,7-5 2 16,1-3 0-16,7-2-3 0,1-6 2 15,5-4-2-15,1-5-5 0,-2-1 2 16,0 0 3-16,-5-9 1 0,-4-3-1 15,-10-2 1-15,-2-1 1 0,-7-3 3 16,-6-1-2-16,1-2 1 0,-3 2 1 16,0-1 5-16,-3 0 2 0,-9 0-3 15,-1 0-2-15,-3 1 0 0,1 0-3 16,-2 1-2-16,2 0 2 0,1 1-1 15,3 5-1-15,3 4-3 0,6 6 0 0,2 2-3 16,0 0-10-16,0 11-14 0,6 6 9 16,6 2-12-16,-1 2-22 0,4 0-14 15,-1-3-40-15,-5-2-153 0,3-1 138 16</inkml:trace>
  <inkml:trace contextRef="#ctx0" brushRef="#br0" timeOffset="380">588 661 210 0,'0'-4'92'0,"0"1"-50"15,0 2 12-15,0-1-7 0,0 2-1 16,0 0-17-16,0 0-9 0,0 0-4 0,0 0-2 15,0 2-7-15,0 8-1 16,0 3 7-16,0 4 0 0,0 6-6 16,0-2-1-16,0 2-6 0,0-3 3 15,5-4-1-15,3 1-2 0,0-3-2 0,1-6 4 16,3-1-1-16,-1-4-4 0,-3-3 7 15,5 0 1-15,-5-9-1 0,3-5 1 16,-3-3 0-16,-1-3-2 0,-1-1 4 16,-2 0-1-16,2 0 2 0,-5-1 0 15,-1 2-2-15,0-3-1 0,0-1-1 0,0 0 0 16,-1-1-5-16,1 1 1 0,-2 3 0 15,2 2-2-15,0 7-9 16,0 4-7-16,5 5-14 0,3 3-5 16,5 0-8-16,5 5-2 0,-3 7-32 0,-2 0-49 15,-3 1-85-15</inkml:trace>
  <inkml:trace contextRef="#ctx0" brushRef="#br0" timeOffset="1848">879 703 2 0,'0'0'58'0,"0"0"0"0,0 0-39 16,0 0 18-16,0 0-1 0,0 0 8 0,0 0 0 15,0 0-7-15,0 0-9 16,0 0-3-16,0 0-1 0,0 0-7 15,0 0-4-15,0 0-2 0,0 0 3 16,0 0-4-16,0 0-3 0,2 0 1 0,4-3 10 16,2-4 3-16,-1 3-6 0,3-2-3 15,-1-3 4-15,1-1-1 0,1 0-1 16,-1-3-1-16,-4-2-1 0,-1 0 1 15,-1 1-4-15,-4 1-1 0,0-2-1 16,0 2 1-16,0 1-6 0,0 1 0 0,-2 1 0 16,-5 3 3-16,-3 1-3 0,3 6-3 15,-3 0 2-15,-1 0-1 16,1 6-1-16,-1 10-2 0,1 1 1 15,4 5 2-15,2 4-2 0,3-1 0 0,1 0 2 16,0-3 0-16,3-2-2 0,9-1-12 16,1-5 6-16,2-1-3 0,6 0-1 15,0-4 4-15,0-3 4 0,2-1 4 16,-7-3-1-16,1-2 1 0,2 0 0 15,-6 0 2-15,2-2-3 0,1-2 0 0,-3 0 3 16,-1 2 0-16,-3 2-2 0,-1 0-3 16,-3 0 3-16,-1 4 0 0,-2 2-2 15,0 1 0-15,-2 1 3 16,0-1 0-16,0-2-1 0,0 1-1 0,0-1 3 15,0-3-2-15,0 1 0 0,0-3 0 16,0 0 1-16,0 0 3 0,0 0 0 16,-4 0-2-16,2-6 0 0,0-4 1 15,2-1-2-15,0-2 0 0,0-1 0 16,0-3 3-16,0-1-3 0,0-1 2 0,0-1-1 15,2-2 0-15,6 1-3 0,-2 0 0 16,3 5 1-16,1 6 0 0,-1 4-4 16,3 3 2-16,-3 3 1 0,5-1 0 15,-1 1-2-15,2 0 4 16,2 0-3-16,3 0 1 0,2 0-1 0,1 0 1 15,4 0 0-15,0-1 0 0,1-3-1 16,1 2 1-16,-6-3 4 0,-4 2-5 16,-4 2 2-16,-7 1-1 0,-4-2 2 15,-4 2 1-15,0-1 2 0,0-2 3 16,-4 3-4-16,0-4 3 0,-2 2-2 0,1-2 3 15,-1 2-1-15,0-1 2 0,0 0-3 16,3-1 0-16,-3 3 2 0,0-2 2 16,0 2-5-16,-1 1 2 0,-1 0-2 15,-3 0 0-15,-1 5-3 0,-3 10 1 16,0 2 2-16,1 5-4 0,3 1 3 15,1-1-3-15,7-2 2 0,1-2-2 16,2-1-2-16,0-2 2 0,3-4 0 16,11-2 0-16,-1-4-4 0,1-2 4 15,1-3-3-15,4 0 0 0,0-7-3 0,-2-5 2 16,0 0 0-16,1-1-1 0,-7-3 1 15,-2 3 0-15,-1 3 2 0,-6 3 0 16,2 2 2-16,-4 3-2 0,0 1 4 16,0 1-2-16,0 0-4 0,-4 3-5 15,0 7 7-15,0 0-2 0,2 0-2 16,2-1-4-16,0 1 0 0,0 0 0 15,0 0 3-15,6-1 2 0,2-2 1 16,1-1 3-16,1-2 0 0,1 0 2 16,1-2 2-16,5-2-2 0,0 0 1 0,4-4 13 15,-4-6-9-15,-1-1-5 0,-5-2 3 16,2-4-2-16,1-3 5 0,-3-3-4 15,1-2 0-15,-5-4 0 0,1 3 7 16,-4 1-4-16,-2 2-3 0,-2 0-1 16,0 1 1-16,0-2 0 0,-4 2-3 0,0 0-1 15,0 4 3-15,2 6-2 16,-2 6-1-16,3 5 1 0,-1 1 1 15,-2 5-6-15,0 9 2 0,-2 7 1 16,4 5 3-16,-3 6-2 0,1 4-1 0,0 5 2 16,0 2 1-16,4-4 0 0,0-4-2 15,12-7 1-15,5-10 0 0,6-5 1 16,2-4-1-16,5-6 1 0,3-3 0 15,1-3 1-15,2-14-1 0,0-5-1 16,1-7 1-16,3-8 0 0,0-5-2 0,-6 2 0 16,-7-4 1-16,-4 3 0 0,-8 0-5 15,-4-3 2-15,-3-2 3 16,0-3-1-16,-6-1-1 0,1-2 0 15,-3 2 3-15,0 4 1 0,0 11-3 16,-9 14 1-16,-4 15 9 0,-3 6 8 0,3 14-5 16,-6 15-2-16,4 9 6 0,-1 12-6 15,3 5 0-15,1 0-2 0,5 3 6 16,7-2-8-16,0-2-6 0,9-3 1 15,12-3-2-15,8 1-15 0,15-9-12 16,15-3 9-16,14-11-32 0,1-14-61 0,4-5-86 16,-9-7-145-16</inkml:trace>
  <inkml:trace contextRef="#ctx0" brushRef="#br0" timeOffset="3252">2881 379 114 0,'4'-3'39'0,"0"-2"-2"0,-2 2 5 16,1 0 3-16,-1 1-8 0,-2-1-7 15,2 1-6-15,-2 0-3 16,0 1-3-16,0 0-1 0,0 0-1 15,0 1-8-15,0-1 2 0,-2 1 3 0,-3 0 0 16,-1 0-2-16,2 0 9 0,-4 0-2 16,3 0-8-16,-1 0-1 0,-2 1 4 15,3 2-2-15,-3 1-4 0,0 3-3 16,1 0 3-16,-5 2-5 0,-1-1 5 15,3 1-4-15,1-2 0 0,1-1 4 0,4 0 0 16,2-3-5-16,2-1 1 0,0-2-2 16,2 1-1-16,10-1 3 0,7 0 2 15,10 0 1-15,5-9-3 16,6-4-4-16,10 1 2 0,5-3-1 0,6 0 1 15,4-1-3-15,-4-1 1 0,0 2 2 16,-2 1 0-16,-7-1-3 0,-7 4 3 16,-12-1 1-16,-10 7-2 0,-14 3-1 15,-3 0 1-15,-6 2 0 0,0 0 1 16,-2 0 4-16,-11 2-6 0,-4 5-1 0,-2 1-9 15,-1 2-6-15,3-1-10 0,2-1-17 16,2 1-5-16,-1 0-10 0,-3-2-37 16,-2-2-147-16</inkml:trace>
  <inkml:trace contextRef="#ctx0" brushRef="#br0" timeOffset="3493">3183 354 0 0,'3'1'291'0,"-3"-1"-185"0,0 2-55 15,0 7-6-15,-3 1-1 0,-1 6 9 16,-4 5-15-16,0-1-12 0,3 5-10 16,-3 1-7-16,0-2-3 0,8 0-1 15,0-2-5-15,0-3 1 0,6-2 1 16,8-2-2-16,7-4-4 0,3-7-3 15,7-2-10-15,1-2-20 0,3-1-14 16,-3-9-3-16,2-1-14 0,-5-4-30 16,-4 1-44-16,-2-2-19 0,-4-1 107 0</inkml:trace>
  <inkml:trace contextRef="#ctx0" brushRef="#br0" timeOffset="3792">3524 481 12 0,'8'-13'11'0,"-6"2"177"0,0-1-113 15,-2 2-18-15,0 2-10 0,0 1-10 16,-2 1-2-16,-4 3-2 0,-2 2-12 16,-1 1-4-16,-1 0-4 0,-3 3-2 15,1 3 4-15,1 5-2 0,0 0 1 16,3 1-2-16,0 5-2 0,6 0-6 15,0 2 2-15,2 0-2 0,2 0-2 16,8-2-4-16,7-2 4 0,2-2-1 16,2-5-1-16,2-2 0 0,6-3 0 0,-3-3 2 15,3 0-2-15,-6-2-1 0,-2-9 2 16,-4-3 0-16,-2-1 1 0,-3 0-1 15,-5-2 2-15,-1-1-3 0,-6 1 2 16,0 0 0-16,0 1 0 0,0 0 1 16,0 1-3-16,-4 1-1 0,-3-2 1 15,3 3 2-15,-2 4-4 0,4 2-1 16,2 3-4-16,0 3-11 0,0 1-17 15,0 0-11-15,6 2 6 0,3 6-19 16,1-2-45-16,-4-1-116 0,1-1 112 0,3-3 93 16</inkml:trace>
  <inkml:trace contextRef="#ctx0" brushRef="#br0" timeOffset="4575">3881 301 1 0,'6'-22'36'16,"-3"-3"125"-16,-3-3-127 0,0 3 16 0,0 1-16 16,0 1 4-16,-3 4 2 15,-1 1-8-15,0 3-3 0,2 7-12 16,0 2 2-16,0 3-2 0,2 3-3 15,0 0-6-15,0 0-9 0,0 2 0 0,0 7 3 16,-2 4-1-16,-1 3-1 0,-1 4 2 16,-2 3-2-16,0 4 1 0,4 4-2 15,-1 2 2-15,-3 7 0 0,0 2-1 16,4 1 0-16,0-1 1 0,2 2-1 15,2-4-2-15,8-3 0 0,-1-5 7 0,-1-5-6 16,-2-7-2-16,-6-3 3 0,2-7 1 16,1-2-1-16,-3-7-1 15,2-1-2-15,4 0 4 0,-2-8 1 16,7-7-4-16,3-3 0 0,-1-2 1 0,2-2-5 15,2 4 2-15,3-2 5 0,2 2-1 16,3 5 0-16,0 2-2 0,-2 2 0 16,4 5 1-16,-3-3 5 0,-1 3-4 15,-2 0-1-15,0-3 2 0,-2 5 19 16,-5-3-16-16,-3 0-5 0,-5 0 5 0,0 0 0 15,-3 1 3-15,-3-2-2 0,0-1 7 16,0 2 5-16,0 1-3 0,0 1 4 16,-3 0-2-16,-7 0 0 15,2 2-2-15,-1 1-1 0,-3 0-1 0,1 5-5 16,-4 9 2-16,0 3-3 0,-6 5 2 15,1 2-5-15,5 0 0 0,6 0-3 16,7-5 3-16,2-3-3 0,7-3-2 16,11-3 1-16,1-4 1 0,2-2 0 15,1-4-6-15,3 0-2 0,0-7-5 16,0-4-2-16,0 1-2 0,-2-2 0 0,0-1 9 15,-6 4 8-15,-6 2-57 0,-7 4 39 16,-4 3 18-16,0 0 0 0,0 0 0 16,0 0 0-16,-2 0 0 15,-4 0 0-15,6 1-1 0,0 5-2 0,0-3 2 16,0 1 1-16,0-1-2 0,0-2 1 15,4-1 3-15,4 0 0 0,1-1 0 16,3-9 0-16,3-3 1 0,-4-3 0 16,1-4-2-16,-1 0 3 0,3-6 4 15,-5-2-1-15,5-4-6 0,-1-4 1 0,-2 0 8 16,-3-4-9-16,-8 0 1 0,0-2 0 15,0-1 0-15,0 6-2 0,0 9 0 16,-6 8 6-16,-3 13 22 0,1 7 0 16,-1 2-11-16,-3 15-6 0,1 10 3 15,-3 8-3-15,1 3 0 0,0 7-6 16,5 2-4-16,4-1 1 0,4 2-3 15,0-1-13-15,15 1-10 0,14-2-8 16,9-5-24-16,16-6 38 0,5-7-84 16,4-10-86-16,0-5-79 0</inkml:trace>
  <inkml:trace contextRef="#ctx0" brushRef="#br0" timeOffset="5209">5115 517 79 0,'-1'0'21'0,"1"0"-17"16,0 0-4-16,-2-1-13 0,2-1-33 15</inkml:trace>
  <inkml:trace contextRef="#ctx0" brushRef="#br0" timeOffset="6001">5115 517 129 0,'44'-53'88'15,"-44"47"-32"-15,0 1 5 0,0-1-10 16,0 1-9-16,0-2-7 0,0 3-2 16,-5-2-10-16,-1 4-4 0,-2 1-3 15,-3-1-2-15,1 2-4 0,-5 0 3 16,2 5-1-16,-1 6 2 0,3 1-3 15,1 3-3-15,8-1-2 0,2 1-2 16,0 0-4-16,10-1-2 0,5-2 3 16,2-2 0-16,6-4-2 0,2-4-2 0,2-2-3 15,1 0-4-15,-3-2-6 0,-2-5 2 16,-6-2-3-16,-1 0 8 0,-9 2-11 15,-3 1 0-15,-2 2 11 0,-2 1 7 16,0 0 1-16,0 2-3 0,-4 1-2 16,2 0 1-16,-2 0-2 0,4 3-8 15,0 4-3-15,0-4-13 0,8 1 2 16,0-1 3-16,3-3 10 0,-1 0 3 15,-1 0 11-15,5-9 1 0,-3-2 3 16,2-5 2-16,-1-2 5 0,-3-1 6 16,-1-1 15-16,-2 0 2 0,-1-2-4 0,3-2-5 15,-2 1-3-15,-4-4-4 0,-2-2 2 16,0 2 0-16,0-4-4 0,-8-2 0 15,0 0-5-15,-1-5-6 0,-3 6 3 16,1 6-1-16,1 6-4 0,1 9 11 16,3 6 3-16,-1 5-4 0,5 0-5 15,-4 16-7-15,6 8 2 0,0 8 0 16,0 8-2-16,0 4 0 0,0 6 2 15,8 5-1-15,-1 3-7 0,3 4-13 16,1 5 16-16,1 3 3 0,-3-3-23 0,3 2 5 16,-5 1 9-16,1-6 12 0,-2-1-1 15,-3-7-3-15,-3-8 4 0,0-6 1 16,-5-10 0-16,-5-7 1 0,1-11 3 15,-3-5 11-15,3-7-2 0,-7-2 1 16,1 0 2-16,-2-7-7 0,4-5 1 0,1-6-5 16,-3-1 0-16,5-4 2 15,1-3-6-15,1-3 3 0,2-2-5 16,3 0 1-16,3 2-3 0,0-6 0 15,5 3 1-15,9 2-1 0,3 0-2 0,6 5-4 16,3 2-11-16,5 5-7 0,3 4-16 16,1 4-16-16,-1 3-11 0,-2 0-44 15,-1 1-213-15,-6 1 255 0</inkml:trace>
  <inkml:trace contextRef="#ctx0" brushRef="#br0" timeOffset="6644">5995 500 52 0,'6'-3'230'15,"-2"-4"-158"-15,1 1-37 0,-3 2 1 16,2 1-3-16,-2 3-1 0,-2 0-9 0,0 0-16 15,0 0-2-15,0 0-2 0,2 2 2 16,-2 3 1-16,2 3 3 0,-2 0 4 16,0 6-4-16,0 4 2 0,0 4 0 15,0 3 1-15,0 3 1 0,2 3-5 16,-2 1-1-16,0-4-3 0,0 4 0 0,2-3-3 15,-2 0-1-15,0-1 2 0,3-2 0 16,-3-4-3-16,2-2 2 0,-2-5 1 16,0-7-1-16,0-1 0 15,-2-5 0-15,-1-2 6 0,-1 0-2 0,0-7-1 16,-2-6 2-16,2-2 1 0,3-4 0 15,-3-5-4-15,4-3 5 0,-2-4 1 16,2-4-3-16,0-4-4 0,0-6 2 16,4-5 2-16,5-5-8 0,3-2 2 15,1-2 0-15,4 1 2 0,4 4-2 0,2 9-2 16,4 9 4-16,1 13-4 0,1 12 3 15,0 5-4-15,-3 6 4 0,-1 0-1 16,-2 6-2-16,0 7 1 0,-10 5 1 16,-3 6 1-16,-10 3-3 0,0 1 1 15,-8 3-1-15,-7-2 2 0,-6 1-2 16,0-3 0-16,-4-1 3 0,2-2 1 15,-2-3-1-15,4-2-2 0,0-4 2 16,6-4 0-16,6-2-1 0,3-6-1 16,4 0 1-16,2-3-1 0,0 0-19 0,0 0-13 15,13-2-7-15,1-7-18 0,3-6-27 16,-4-3-171-16,4-5 58 0</inkml:trace>
  <inkml:trace contextRef="#ctx0" brushRef="#br0" timeOffset="6822">6487 328 425 0,'0'7'62'0,"0"3"-43"16,-2 3 21-16,-5 3 13 0,-5 4 6 0,1 2-22 16,3-2-18-16,1 2-7 0,1-1-9 15,2-1-1-15,4-2-1 0,0-1 1 16,0-2-7-16,6-3-13 0,5 1-19 15,-1-2-32-15,3-6-34 0,-1-5-116 16,-3 0-47-16</inkml:trace>
  <inkml:trace contextRef="#ctx0" brushRef="#br0" timeOffset="7057">6629 512 38 0,'0'-8'376'15,"0"-3"-323"-15,11-1-23 0,2-3 6 16,3-1-2-16,3 1 1 0,2-1-17 15,5 3-4-15,-1 2-1 0,2 3-10 16,-2-2 0-16,0 4-2 0,-4 0 2 0,-4 2-4 16,0 3 0-16,-2 1 1 15,-3 0-1-15,-5 0-5 0,-1 3-15 16,0 2-3-16,-6 1-3 0,2 0-10 15,-2-1-10-15,0 0-15 0,0-3-47 0,-2-2-123 16,-6 0 145-16</inkml:trace>
  <inkml:trace contextRef="#ctx0" brushRef="#br0" timeOffset="7282">6693 321 306 0,'0'7'184'15,"0"3"-141"-15,0 4 6 0,0 0 1 16,2 4-2-16,6-1-13 0,0 1-15 16,5 3-7-16,0-3-12 0,-1 1 2 15,1 1-1-15,-1-4-1 0,3 3-5 16,0-4-13-16,-1 1-18 0,-3-3-25 0,2-2-45 15,-5-7-55-15,1-2-152 0</inkml:trace>
  <inkml:trace contextRef="#ctx0" brushRef="#br0" timeOffset="8117">6995 549 1 0,'0'1'50'0,"2"-1"-12"0,0 0-18 16,-2 0 14-16,4 0 8 0,-4 0 11 15,0 1-2-15,0-1-9 16,2 0-9-16,-1 0-6 0,3 0-5 0,-2 0-1 16,4 0-3-16,-2 0-2 15,1-1-3-15,3-2 1 0,2 0-7 0,1-2 1 16,-1 0-1-16,1 0 2 0,0-1 3 15,-1-1-3-15,-2 1 2 0,3-2 0 16,-3 0-1-16,-1 1 5 0,1-1-3 16,-2 0-5-16,-1 1 2 0,-1 1-3 15,-2 0-1-15,2-1-3 0,-2 1 2 0,0-1-2 16,0 1-2-16,2 0 0 0,-4-1 5 15,1-2-4-15,-1 2-1 0,0-3 0 16,0 0 0-16,0-1 3 16,0 0-1-16,0 0 0 0,-3-1 1 0,-1-1-2 15,-4-1-1-15,1 1 0 0,-3 2 2 16,0 4-2-16,-1 3 0 0,-2 4-2 15,1 0 2-15,3 4-1 0,-1 9-1 16,1 5 1-16,1 5 2 0,0 6-2 16,6 2 1-16,2 3-1 0,0-1 2 0,0 0-1 15,8-4 0-15,5-1-1 0,8-2 1 16,2-4 0-16,8-5-2 0,1-8 3 15,1-5-1-15,3-4 1 0,4-1-2 16,0-10 1-16,-2-7 1 0,-2-4 0 16,-1-5-1-16,-8 0 0 0,-8-1 0 15,-4-3 1-15,-9 0-1 0,-4 0 2 16,-2-7-1-16,0 1 1 0,-4-3-2 15,-4-4 0-15,-1 1 1 0,1-4-1 16,2 4 0-16,2 2-1 0,2 9 2 0,2 11-1 16,0 14-1-16,0 4 1 0,0 3 1 15,-5 6-2-15,-1 13 1 0,2 4 0 16,-2 5 0-16,3 6 0 0,-3 2-2 15,2 2 1-15,2-2 0 0,2 0-3 16,0-4-4-16,0-1-7 0,0-6 1 16,6-6-4-16,2-4-7 0,3-6 22 15,0-4 4-15,5-2-1 0,1-2-2 16,-2-1 2-16,4 0 3 0,6 0-3 15,2 0-2-15,3 2 5 0,-3 0-4 16,-4 3 2-16,-6 1-5 0,-11 3 3 0,-2 4 2 16,-4 2-1-16,0 4-2 0,0 1 3 15,0 3 1-15,-2-1-2 0,-4 1 0 16,0-2 1-16,1-1 1 0,-5-2-2 15,-1-1 2-15,-3-2 1 0,1-6 4 0,-4-2 3 16,-2-2-8-16,-1-2 2 0,1-2-1 16,2-1-4-16,0 0-5 15,4 0-12-15,1 0-14 0,7-5-41 16,3-7-103-16,2-6-79 0</inkml:trace>
  <inkml:trace contextRef="#ctx0" brushRef="#br0" timeOffset="8482">8121 352 39 0,'-10'3'248'15,"4"-3"-123"-15,5 0-82 0,1 0 9 16,0 0-14-16,0 0 9 16,9 0-20-16,3 0-11 0,5 0 0 15,4 1-7-15,-2 0-9 0,4 0 4 0,3-1-1 16,1 0-3-16,0 2-1 0,0-2 1 15,-3 3 1-15,1-1-15 0,-8 1-11 16,1 3-4-16,-5-2-19 0,-7 1-13 16,-4-1-52-16,-2-2-134 0</inkml:trace>
  <inkml:trace contextRef="#ctx0" brushRef="#br0" timeOffset="8653">8071 597 229 0,'0'7'240'0,"4"-5"-209"0,11-1 13 15,2-1 6-15,8 0-8 0,4-1-10 16,3-5-21-16,6-3-7 0,1 2-3 16,-1 1-6-16,-2 2-9 0,4 1-15 0,0-4-35 15,4-1-81-15,-6-1-259 0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16.6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49 14 0,'-1'-3'-8'0,"-3"1"161"16,2-1-101-16,0 1 4 15,2 0-6-15,-2-1-12 0,0 2-5 16,0 0-2-16,2 0-5 0,0 1-1 16,-2 0-2-16,0 0 1 0,0-1-4 0,2 0-2 15,-1-1-1-15,-1 0 5 0,-2 1-7 16,-2 1 3-16,4 0 0 0,0 0-3 15,2 0-4-15,0 0-2 0,0 0 2 16,0 0-5-16,0 0 1 0,0-1-2 16,0 0-3-16,10-2 1 0,9-1 0 15,4 0 3-15,4 1 0 0,-3 0-1 0,7 0-1 16,-1 3 0-16,5 0 1 15,1 0-3-15,-2 0 0 0,-3 3-1 16,-6 6 0-16,-4 1 0 0,-10 0-1 16,-3 6-1-16,-6-2 2 0,-2 1-1 0,-4 1-2 15,-11 0-2-15,-5 1 3 0,-2-2-3 16,-1-1-4-16,-2 0 4 0,0-1 1 15,-2-2-2-15,3 0 4 0,-1-2 0 16,4-2 1-16,7-1 0 0,7-4-1 16,3-1 2-16,4 0 0 0,0 0-5 0,4 1 1 15,7 0 3-15,4-1 2 0,5-1-2 16,1 0-1-16,3 2 1 15,3 1 2-15,2 2-3 0,-5-1 0 16,1 3 1-16,-2 0 1 0,-4 2-1 0,-3 1-2 16,-5-1 2-16,-7 1 1 0,-2 1-2 15,-2-1-1-15,0 2 2 0,-12 1 2 16,-3 2-3-16,-2 2 0 0,0-1 1 15,-4 0 2-15,2-1-2 0,3 0-2 16,-1-2 3-16,0 0 1 0,0-2-1 0,2-4-2 16,1-1 2-16,1-2 1 0,3-4-2 15,6 2 0-15,3-2 1 0,1 0 1 16,0 0-3-16,0-2-3 15,7-8-9-15,5 1-16 0,5-4-18 0,0 1-22 16,2-4-20-16,0-2-75 0,-4-1-104 16,3-1 230-16</inkml:trace>
  <inkml:trace contextRef="#ctx0" brushRef="#br0" timeOffset="460">689 79 3 0,'4'-5'7'0,"-2"0"181"0,0 1-126 16,-2 1-10-16,0 0 1 0,0 2-6 16,0-1-6-16,0 2-11 0,0 0-5 15,0 0 2-15,-6 0-10 0,-2 8-2 16,-3 0 4-16,-2 4 4 0,-3 2-2 0,-1 2-1 15,2 4-1-15,0 3-4 0,-1 4-6 16,5-1-4-16,-2 1-2 0,7-2 1 16,0 3-3-16,4 0-2 0,2 0 3 15,0-1 0-15,10-3-4 0,3-2 2 16,6-1 0-16,6-4 2 0,2-3-3 15,3-1 0-15,5-3 2 0,-3-3 0 16,4-5-2-16,-3-2 0 0,-5-4-2 16,-3-7 2-16,-8 1-2 0,-1-3 0 15,-9-2 1-15,-3 2 3 0,-4-5-1 16,0 2 1-16,0-1-1 0,-10 0 4 0,1-1-2 15,-4-2 0-15,1 1 3 0,-1 2-3 16,-1 2-1-16,1 5-1 0,-2 3 1 16,1 5 0-16,1 2-2 0,0 0 0 15,3 0 2-15,3 4-2 0,1 5-2 16,2 0 1-16,4 2-7 0,0-2-20 15,0 0-14-15,8-2-11 0,-1-1-3 16,3-2-32-16,-3-3-60 0,1-1-104 16</inkml:trace>
  <inkml:trace contextRef="#ctx0" brushRef="#br0" timeOffset="884">1214 204 50 0,'-2'-6'-47'16,"-2"0"337"-16,2-3-228 0,-4 1-15 16,1 1 1-16,-3-2-2 0,-1 2-7 0,-3 2-15 15,-1 0-3-15,-4 4 1 0,1 1-5 16,-1 0-2-16,0 3 3 0,2 6-4 15,-1 6-4-15,9 2-1 0,-1 3-4 16,4 3-2-16,4 2-2 0,0 1-1 16,4-1-1-16,4-2 3 0,7-1-2 0,0-3-2 15,3-3 2-15,3-3-6 0,0-1 2 16,3-5-3-16,-1-4 2 15,-2-3-2-15,-2 0 3 0,2-5-1 16,-5-5 4-16,-5-3 2 0,-1-3-1 0,-3 3 1 16,-3-4 0-16,-2 0 2 0,-2 3-1 15,0-3-1-15,-2 2 3 0,-6-2 1 16,-1-1-5-16,-3-2 0 0,3-2 2 15,3 2-4-15,2-2 2 0,4 5-1 16,0 2-5-16,0 8-3 0,0 4-6 0,6 3-7 16,-2 0-13-16,5 5-12 0,-1 0-21 15,3 3-66-15,1-4-152 0,1 1 244 16</inkml:trace>
  <inkml:trace contextRef="#ctx0" brushRef="#br0" timeOffset="1260">1714 201 302 0,'0'0'111'0,"-4"-4"-85"0,-4-1 1 16,-3-1 0-16,1 3 13 0,-1 1-8 0,-1 0-15 16,3 2-5-16,-4 0-2 0,-3 0 3 15,1 0 0-15,0 3 4 0,-1 3 1 16,3 6-4-16,0 3-4 15,3 2-3-15,3 1-5 0,1 2 4 0,6 2-3 16,0 1-2-16,0 2 0 0,4-2 1 16,9-1-2-16,8-4-1 0,0-4 1 15,6-2 0-15,5-4 0 0,1-5 1 16,1-3-1-16,4 0-3 0,4-3 3 15,-6-7 1-15,-3-3-3 0,-7 0 3 0,-10-2 1 16,-5 1-2-16,-5 0 1 0,-6-2 0 16,0-1 2-16,-4 0 1 0,-7-1 0 15,-5 0 4-15,-3-4-3 0,0-1-6 16,-4 0 2-16,2 1 2 0,-2 0-4 15,2 5-2-15,-1 4 4 0,1 7-6 16,3 6-3-16,5 0-11 0,3 4-12 16,1 8-26-16,-1-1-28 0,1 1-61 15,-3-2-211-15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19.8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48 367 13 0,'-2'1'136'16,"-3"-1"-77"-16,3 0-16 0,-2 0 1 16,2 0-8-16,-2 0-3 0,0 0-6 0,4 0-4 15,-5 2-4-15,3-1-4 0,-4 1 3 16,2-2 0-16,0 1 1 15,2 0-2-15,2-1-5 0,-2 1 3 0,2 0 3 16,0-1-1-16,0 0-2 0,0 0-4 16,0 0 2-16,2 0-4 0,6 0-5 15,3-7-3-15,7-1-1 0,1-1 3 16,6-2-4-16,5 0 1 0,2-2 1 15,5-2 0-15,1 2-2 0,-4 0 1 0,-1 0 0 16,-9 4 1-16,1 2-3 0,-8 2 0 16,-5 1-6-16,-4 3-8 0,-7-1-1 15,-1 1-3-15,0 1 4 0,0 0-6 16,0 0-14-16,-3 0-17 0,-3 0-34 15,-6 0-97-15</inkml:trace>
  <inkml:trace contextRef="#ctx0" brushRef="#br0" timeOffset="256">81 177 364 0,'7'7'77'0,"-1"5"-50"16,4 3 22-16,-3 2-1 0,3 2-12 16,-1 5-14-16,1 1-9 0,1 1-5 15,-1 4-5-15,-1-3-2 0,5 0 0 0,-1-3 1 16,6-3-1-16,0-3-2 0,4-3-7 15,-2-3-14-15,4-3-22 0,-4-2-8 16,-4-3-23-16,-2-4-106 0</inkml:trace>
  <inkml:trace contextRef="#ctx0" brushRef="#br0" timeOffset="1504">586 135 2 0,'0'0'8'0,"-2"0"5"0,2 0 119 0,-2 0-60 15,1 0-7-15,1 0-12 0,0 0-9 16,0 0-4-16,0-2-1 0,9-1-14 16,1-3 1-16,1 1-2 0,4-1-1 15,-1-3 1-15,1 3-1 0,6-4-1 16,-4 1 1-16,2 2-4 0,0 2-3 15,-5 4-6-15,-3 1-1 0,1 0 0 16,-5 3-8-16,-3 11 0 0,-2 4 2 16,-2 2 0-16,0 2-2 0,-10 3-2 15,-3-1 0-15,-4 2-4 0,0-1-7 0,-6-1-2 16,0-1 5-16,-2-1-1 0,-2-1-1 15,-1-3 4-15,7-7 7 0,2-2 0 16,7-5 0-16,3-4-2 0,3 0 2 16,2 0 0-16,2 0 0 0,2-4-1 15,0-1 1-15,2-2-1 0,6 1-1 0,1 3 2 16,1-1 1-16,1 4 0 0,5 0 0 15,1 0 2-15,6 2 0 0,0 6 0 16,3 1-1-16,5-1 0 16,-1 1 2-16,-1-3 1 0,0 1-2 0,-3-2-2 15,-1-3 1-15,-4 0-1 0,-2-2-3 16,-6 0-1-16,1 0-6 0,-1 0-12 15,-1 0-21-15,-3-6-18 0,-1-1-12 16,-2-4-71-16,-1-1-142 0</inkml:trace>
  <inkml:trace contextRef="#ctx0" brushRef="#br0" timeOffset="1844">1159 0 63 0,'0'2'41'0,"2"1"130"16,-2-1-151-16,0 6-1 0,0 1 17 15,0 5 1-15,-4 3-11 0,0 3-12 16,-4 6 2-16,1-1 7 0,-5 5 2 16,1-2 6-16,1-1-2 0,-3 0-4 0,5-5-5 15,3-1-1-15,1-4-12 0,4-2-1 16,0-5-3-16,0-1 0 0,7-3-1 15,3-3 0-15,7-3-1 0,4 0 1 16,6 0 1-16,1-5-3 0,7-1 0 16,1-4-3-16,-4 0-4 0,3 1-3 15,-3 0 4-15,-3-1 0 0,-2 2 4 16,-6-1 1-16,-4 2-1 0,-4 2 2 15,-5 1 2-15,-6 0-2 0,-2 3 1 16,0-1-2-16,0 1 2 0,0-1-8 0,0 2-17 16,0 0-16-16,-6 0-19 0,-2-1-74 15,-3-2-214-15</inkml:trace>
  <inkml:trace contextRef="#ctx0" brushRef="#br0" timeOffset="2093">1338 104 198 0,'10'0'251'0,"-7"0"-201"0,-3 5-16 15,0 3 13-15,0 3 0 0,0 5-9 16,0 5-17-16,-3 1-10 0,-7 3-1 15,2 1-1-15,3-1-4 0,-3 2-4 0,2-2 0 16,1-1-1-16,3-2 1 16,2-3-2-16,0-2-10 0,0-4-7 15,2-3-12-15,11-4-11 0,2-4-26 16,2-2-12-16,1-3-67 0</inkml:trace>
  <inkml:trace contextRef="#ctx0" brushRef="#br0" timeOffset="2476">1624 188 104 0,'0'-6'136'0,"0"0"-40"0,0-2-63 0,0 1 6 16,0 2-2-16,0 1 4 16,-2 0-8-16,2 3-11 0,-2 1-5 15,1 0-2-15,-3 0 2 0,0 0-3 16,-2 5-2-16,-1 4 0 0,-1 2 6 0,-2 4-4 15,3 1-4-15,-1 1 1 0,2-1 1 16,3 2-7-16,3-3-4 0,0-1 1 16,0 0 1-16,9-1-3 0,1-4 0 15,3-3 0-15,4-1 2 0,0-4-3 16,4-1-1-16,-2 0 0 0,1 0 0 0,-1-8 0 15,-4-1-2-15,-6-2 4 0,1-2 2 16,-4 0-2-16,-3-3 0 16,-3 0 2-16,0 4-1 0,0-5 2 15,-9 1-1-15,-1 0 3 0,-1 0-1 0,-2-2-1 16,-3 2-3-16,1 1 1 0,0 2 1 15,1 4-3-15,5 5 1 0,3 2 0 16,2 2 0-16,4 0-3 0,0 6-3 16,0 4-8-16,0 2-13 0,8-3-19 15,2 1-16-15,3-3-19 0,0 0-82 16</inkml:trace>
  <inkml:trace contextRef="#ctx0" brushRef="#br0" timeOffset="2835">2115 179 41 0,'15'-8'307'0,"-7"-2"-254"0,-3 0-8 15,-5-2 4-15,0 1-5 0,0 2 0 16,0 1-12-16,-7 1-9 0,-3 4-7 16,-1-1-5-16,-3 2-3 0,3 2 3 0,-4 0-4 15,1 0-1-15,-3 0 1 0,0 8 2 16,0 3 0-16,1 4-4 0,1 3 4 15,2 1-2-15,1 2-2 0,5 1-3 16,5 1 3-16,2-2-3 0,2 0-2 16,9-2-1-16,8-2 2 0,4-3 1 15,4-3-2-15,2-4-3 0,1-3 1 16,1-4-3-16,-1 0 0 0,-3-5 1 16,-2-7 4-16,-6-4 1 0,-4 1-2 15,-2-1 1-15,-9 0 0 0,-4 1 3 0,0-1-2 16,-2 0-2-16,-7 0 4 0,-7 0-1 15,3 0-2-15,-6 0-1 0,-2 0 1 16,4 2 1-16,-6 2-4 0,2 2-7 16,0 6-15-16,0 4-11 0,4 0-16 15,2 2-12-15,5 5-34 0,-5 2-233 16</inkml:trace>
  <inkml:trace contextRef="#ctx0" brushRef="#br0" timeOffset="3731">239 767 7 0,'-11'4'4'0,"-1"-1"41"0,-1 3 40 15,1-3-45-15,5 3-4 16,-1-5 22-16,4 1-15 0,0 0-8 15,-1 0 1-15,3 1-4 0,0 0 2 0,2-2-7 16,0-1 1-16,-2 1-1 0,2-1-1 16,0 1-3-16,0-1-4 0,0 0-3 15,6 0-1-15,7 0 7 0,6 0-7 16,12-5-2-16,11-5-1 0,13-3-4 15,12-1-3-15,11 0-1 0,10-1-2 0,11 0 1 16,10 2-2-16,5 0-1 0,6 1 0 16,12 1 1-16,0 2-1 0,9 1-2 15,6 3 2-15,6-2 1 16,3 2-5-16,-5 1-2 0,-6 2 4 0,-6 0 2 15,-11 1 1-15,-8 0-3 0,-7-5 2 16,-10 2 2-16,-6-3-2 0,-11-2-1 16,-10 0 1-16,-17-2 1 0,-9-2 0 15,-14 0-2-15,-17 2 1 0,-9 0 0 16,-10 0 1-16,0-1-1 0,-10 0-6 0,-9 1-11 15,-4 2-15-15,-1 5-28 0,-9-2-23 16,3 0-124-16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52.0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67 146 29 0,'0'0'7'16,"0"0"50"-16,0 0 125 0,0 0-126 15,0 0-12-15,-4 0-7 0,4 0-4 16,0 0 0-16,-2 0-9 0,0 0 0 15,-1 0-5-15,3 0-3 0,-4 0-6 16,0 0 3-16,-2 0-1 0,-1 0-5 16,1 0 0-16,0 0 3 0,2 1-2 15,-3 3 0-15,3-2 1 0,0-1-3 0,0 2 4 16,4-1-4-16,0-2 0 0,0 0 1 15,0 0-1-15,0 0-2 0,10-3-4 16,7-9 3-16,8-5 1 0,1-2-2 16,5 1-2-16,0 0-2 0,-1 0 3 15,1 4 0-15,-3 1-2 0,-5 3 1 16,-4 3 1-16,-4 1 0 0,-3 2-2 15,-4 4 0-15,-5 0 2 0,-3 0-3 16,2 0 4-16,0 5-2 0,-2 6-1 16,0 0 1-16,0-1-1 0,0 1 2 15,-4-3-6-15,1 1-7 0,-1 0-4 0,4 0-2 16,0 0-5-16,0-2 1 0,0 1-5 15,0-3-28-15,4 0-18 0,-3-1-58 16,-1-2-126-16</inkml:trace>
  <inkml:trace contextRef="#ctx0" brushRef="#br0" timeOffset="272">4 317 136 0,'0'0'235'0,"4"0"-175"0,7-1-25 16,8-7 17-16,6-5-12 0,8 2-10 16,-1-1-7-16,6 2-5 0,-5 4 1 0,-3 0-9 15,-5 4-3-15,-2 2-4 0,-6 0-2 16,-2 6 1-16,-3 3 1 15,-5 1-3-15,-1 2-1 0,-4 4 0 16,0-4 4-16,-2 1-5 0,2-1 3 0,0-2-8 16,5 1-4-16,3-3-12 0,7-5-14 15,6-3-13-15,6 0-28 0,3-7-102 16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1:54:53.3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192 216 103 0,'0'-6'-36'0,"0"1"283"15,-4-2-193-15,-6 3-1 0,-1 1-8 16,-2 1-3-16,-3 2-6 0,-3 0-12 15,-2 0-5-15,0 2-1 0,0 4 0 16,2 4-2-16,2-1 0 0,8 1 2 16,3-2-6-16,2 3-7 0,4 0-2 15,0 1-2-15,4 1 2 0,7 0-3 0,3 3 1 16,5-1 0-16,2 0-3 0,2 1 2 15,-1 1 0-15,3 2 1 0,0 2 0 16,-4 0 0-16,-2 2-1 0,-4-2 2 16,-3 1-1-16,-5 1-2 0,-1-1 1 15,-4 1 1-15,-2-1 0 0,-2 0-1 0,-9-1 0 16,-3-2 0-16,-1 0 0 15,-4 0-3-15,2-3 2 0,4-2 2 16,1-5 0-16,3-6-2 0,-1 3 1 16,-1-4 0-16,1-1 1 0,0-1-1 0,1 0 0 15,1-2 2-15,3-8-2 0,1-2 0 16,0-1 0-16,4-3 1 0,0-4 0 15,0-2-3-15,0-4 2 0,4-3 1 16,7 1-2-16,1 0 1 0,7 3-2 16,0 2 2-16,0 0-1 0,6 1-1 15,1 1 1-15,3-3 0 0,0 2 2 0,-1 0-6 16,-3 1 0-16,-2 1 2 15,-6 1 3-15,-7 1-2 0,-5 4-1 16,1 2 2-16,-6-1 1 0,0 1 0 16,-2 2 0-16,-5 3 2 0,-5 3 0 0,-1 1-2 15,-1 3 1-15,-1 0-1 0,0 0 0 16,3 0-2-16,3 5 0 0,5 0 0 15,0 1-16-15,4 1-21 0,0 1-19 16,0-1-25-16,6-2-87 0</inkml:trace>
  <inkml:trace contextRef="#ctx0" brushRef="#br0" timeOffset="345">602 648 449 0,'0'0'96'15,"0"0"-24"-15,0 0-10 0,0 0-7 16,0 0-13-16,0 0-20 0,0 0-15 15,0 0 0-15,0 0-5 0,0 0-2 0,0 0-2 16,0 3 2-16,4-1-5 0,2-2-10 16,3 0-14-16,6 0-13 0,1-1-26 15,-1-7-21-15,-2-3-61 0</inkml:trace>
  <inkml:trace contextRef="#ctx0" brushRef="#br0" timeOffset="836">974 236 8 0,'0'-2'68'0,"2"2"1"0,-2 0 22 15,0 0-10-15,0 0-23 0,0 0-15 16,0 0-5-16,0 0-2 0,-6 0-9 15,-1 8-4-15,1 0 3 0,0 3-4 16,-1 1-3-16,-3 4 0 0,-1 1 3 0,1 5 1 16,-3 1-5-16,1 3 0 0,1 0-4 15,-1 3-2-15,-1 3 1 0,3-2-6 16,3 1 0-16,1-2-1 0,6-2-5 15,0-2 0-15,2-1 0 0,11 1-2 16,8-2 0-16,4-2 2 0,8-3 1 16,1-4-4-16,4-5 1 0,4-2-1 15,-2-6-1-15,4-1 1 0,-8 0-3 16,1-9 3-16,-7-8 2 0,-5 2 0 15,-8-4 0-15,-7 2 1 0,-7-1 2 0,-3-2-1 16,0 0 0-16,-11 3 2 0,-4-4 1 16,-2 2-1-16,-3 2-4 0,1 3 3 15,-4 5-1-15,1 7-1 0,-5 2-2 16,4 0 1-16,4 5 1 0,4 5-3 15,9 2-1-15,4 0-2 0,2 2-17 0,0-1-16 16,8-2-40-16,5-2-47 16,2-2-296-16</inkml:trace>
  <inkml:trace contextRef="#ctx0" brushRef="#br0" timeOffset="1936">1650 526 67 0,'0'0'176'15,"3"0"-106"-15,-1-3-2 0,4 2-4 16,0-3-3-16,-2 0-8 0,1 2-14 15,-1 2-2-15,-4 0-5 0,2 0-13 16,-2 4-4-16,0 9 3 0,0 0-6 0,-4 3-1 16,-3 0-5-16,3 0 2 0,-2 0-2 15,-2 1 0-15,5-2-4 0,-1-5 2 16,0 1-4-16,4-6 1 0,0-3-1 15,0-2 0-15,2 0 1 0,7 0 1 16,5-11-1-16,1-3 0 0,2-3 0 16,0-1-1-16,1-1-1 0,-1 0-2 15,2 3 1-15,-2 1 1 0,-4 4-4 16,-1 1-1-16,-3 6 4 0,-3 2 2 15,0 1-2-15,-4-1 0 0,1 2 1 0,1 0 0 16,0 0 0-16,0 3 0 0,0 3 1 16,-2 1 1-16,0-1-2 0,-1 3 1 15,-1-1 0-15,2-1 0 0,0-1-4 16,2-1 1-16,-2-5-3 0,6 0 1 15,-1 0-3-15,3 0-2 0,1-8 2 0,5-1-1 16,-1-2 2-16,-2 1-7 16,1 0 0-16,-7 3 9 0,1-1-1 15,-2 4 3-15,-3 1 2 0,-3 1-2 16,2 1 5-16,-2 1-1 0,0 0 2 0,0 0 0 15,0 2 1-15,0 5 2 0,0-1 2 16,0 2 3-16,-2 2-2 0,-3 2-1 16,-1 3 2-16,0 0-2 0,-1-2-1 15,3 2 2-15,-2-3-2 0,2-2-4 16,4 0-3-16,0-3-1 0,0-1 2 15,4-1-3-15,4-4-3 0,-1-1-8 0,3 0-2 16,3 0-11-16,2-7-10 16,3-5-30-16,-1-1-50 0,0 1-238 15</inkml:trace>
  <inkml:trace contextRef="#ctx0" brushRef="#br0" timeOffset="2158">2222 468 482 0,'0'2'89'15,"0"2"-32"-15,0 0 0 0,0 2 1 16,0 0-18-16,0 1-20 16,0-1-10-16,0 0-4 0,0-1 0 15,0 1-6-15,0 2 0 0,2-2 0 0,4 2 1 16,1-2-11-16,3-1-6 0,5-2-10 15,4 2-2-15,2-4-14 0,-2 0-33 16,0-1-8-16,-5 0-42 0,-3 0-204 16</inkml:trace>
  <inkml:trace contextRef="#ctx0" brushRef="#br0" timeOffset="2692">2380 572 85 0,'0'0'51'0,"4"0"-24"16,2-1 4-16,3-4 1 0,1-3-3 15,1-2-5-15,5 0 3 0,1-5 15 16,0 1-2-16,0-5-13 0,-1-2-1 16,-1-1 2-16,2-6 12 0,0-5-19 0,-2-8-7 15,1-4-2-15,-3-9-5 0,-3 2 2 16,1-1-7-16,-5 7 1 0,-1 9-6 15,-3 9 10-15,-2 11 0 0,0 8 1 16,0 5 6-16,-5 4 1 0,-3 0-5 16,2 13-7-16,-1 7 0 0,-3 9 3 15,1 6-4-15,-3 8 0 0,1 4-2 16,-1 4 3-16,3-3-1 0,3-1-2 15,6-7 0-15,0-6 0 0,6-9 1 16,5-5-2-16,6-5 1 0,4-5 1 0,0-4 2 16,6-5-3-16,0-1 3 0,1-5 1 15,-5-10-2-15,0-2 0 0,-6-3-1 16,-1-2-1-16,-5-3 2 0,2-2-1 15,-7-3 0-15,-2-5 0 0,0-1 0 16,-2-1-2-16,-2-4 1 0,2-2 0 16,1 3 0-16,-1 4-5 0,0 14 4 15,0 7 2-15,0 13 0 0,-2 2-3 16,0 9 1-16,0 11 4 0,-6 12 5 15,-1 4-3-15,-5 6 0 0,3 4 11 16,-1 2-6-16,1-3-1 0,5-1 3 0,2-5-1 16,2-6-5-16,2-7-1 0,7-4-3 15,3-5-2-15,-3-5 0 0,5-3-2 16,-5-4-8-16,6-2-11 0,-3-3-5 15,1 0-17-15,3 0-19 0,-9-6-27 16,5-3-87-16</inkml:trace>
  <inkml:trace contextRef="#ctx0" brushRef="#br0" timeOffset="2933">3052 375 390 0,'0'5'127'0,"0"3"-85"0,0 4 23 16,-2 3-4-16,-9 2-10 16,1 0-18-16,1-2-21 0,3-2-5 15,2 0-7-15,2-2 1 0,0-1 0 16,2 1-1-16,0-4-9 0,0-1-10 0,10 1-11 15,1-5-20-15,5-2-22 0,6 0-25 16,3 0 21-16,-2-5-86 0</inkml:trace>
  <inkml:trace contextRef="#ctx0" brushRef="#br0" timeOffset="3313">3329 413 213 0,'0'-4'140'0,"0"-1"-99"16,-4 1 21-16,0 1-12 0,-4-1-7 15,5 3-9-15,-1 1-10 0,-2 0-4 0,0 0 2 16,1 0-10-16,-3 8 1 0,0 0-3 15,1 3 0-15,1 1-1 0,-2 2-2 16,3 1 0-16,-1-1-2 0,4 0 3 16,-2 0-5-16,4-2-2 0,0 0 1 15,8 0-3-15,3-2 2 0,3-2-1 16,5 2-1-16,2-5 0 0,4-2-2 0,3-3 4 15,3 0-3-15,-6-2-2 16,-3-7 4-16,3-1 0 0,-2-2 0 16,-2 0 1-16,-8-1-2 0,-5 0 3 15,-4 1 1-15,-4-2 1 0,-2-1 4 0,-6 0-2 16,-3-1-2-16,-4 0 0 0,-3 1 1 15,1 2-2-15,-2 1 3 0,0 7-1 16,2 4 2-16,-2 1 0 0,4 0 3 16,1 6-6-16,5 2-3 0,3 1-1 15,2-1 0-15,4 1-1 0,0-3-2 0,0 4-8 16,0-3-7-16,8-2-18 0,-1 3-18 15,3-1-26-15,-2-4-38 16,1-2-217-16</inkml:trace>
  <inkml:trace contextRef="#ctx0" brushRef="#br0" timeOffset="3625">3691 408 255 0,'2'0'214'16,"-2"0"-183"-16,0 0 28 0,0 2 4 0,0 3 4 15,0 2-27-15,0-2-23 0,-2 0-10 16,0 0 2-16,0 0-2 0,2-2-7 15,0 0 0-15,0-1 0 16,6 0 0-16,2-2-1 0,1 0-5 0,7 0-4 16,-1-2 4-16,4-3-5 0,4-1 2 15,-2-1 3-15,0 3 1 0,-6 2 0 16,-2 1-1-16,-5 1 6 0,-4 0 0 15,-2 0-1-15,-2 0 2 0,0 7 6 16,0 0 5-16,-2 1-4 0,0 2 0 0,0-1-1 16,2 0-5-16,0 0 0 0,0 0-3 15,2-1 1-15,8 0 1 0,-5-3-1 16,1-3-19-16,-4 1-2 0,0-3-10 15,-2 0-28-15,0 0-41 0,0 0-78 16</inkml:trace>
  <inkml:trace contextRef="#ctx0" brushRef="#br0" timeOffset="4029">3239 62 232 0,'0'0'330'0,"0"0"-272"16,0 0-12-16,0 0-6 0,0 0-13 0,0 0-16 15,0 0-9-15,0 0-5 0,0 0-14 16,0 0-36-16,0 3-59 0,0-3-152 16</inkml:trace>
  <inkml:trace contextRef="#ctx0" brushRef="#br0" timeOffset="4514">2319 122 495 0,'0'0'95'0,"0"0"-49"15,0 0-3-15,0 0-18 0,0 0-6 16,0 0-14-16,0 0-5 0,0 0-13 16,0 0-33-16,0 0-70 0,-5 0-218 0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04.1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36 628 15 0,'3'0'2'0,"-1"0"15"0,2 0 114 16,-4 0-75-16,2 0-24 0,-2 0 12 15,0 0-7-15,0 0 4 0,0 0-14 16,0 0 0-16,0 0-5 0,0-2-2 16,0 1 2-16,0 0-6 0,-2 0 3 15,2 0-4-15,-2 1-2 0,0 0-1 0,2 0-4 16,0 0-3-16,0 0-2 0,0 0 1 15,0 0-4-15,0 0-1 0,0 0 0 16,0 0 1-16,0-1-2 0,2 1-4 16,10-1 7-16,-1-1 2 15,3-2-3-15,1-2-1 0,0-1 3 0,4-3-2 16,-4 0 0-16,3-2 1 0,-3 0 1 15,0-4 2-15,-2-2 0 0,-1 0-4 16,-4-2 2-16,-3 2 4 0,-5-2-3 16,0 1 1-16,0 3-3 0,-9 3 4 15,-5 2-2-15,-1 2-3 0,0 3 2 0,-2 3 0 16,-2 3-4-16,1 0 1 0,3 9 2 15,-2 5 1-15,2 5-2 0,-2 3 6 16,3 4 0-16,-1 3 5 0,3 4-4 16,3-4 2-16,3 4 0 0,4-2-6 15,2-1-2-15,4-2-1 0,8-3-1 16,3-3 2-16,2-2-2 0,4-3 1 15,2-4 1-15,4-3-2 0,-1-5-7 16,5-4-2-16,-1-1-10 0,-3 0 2 16,2-1-3-16,-4-7-14 0,1-2-18 0,1-1-15 15,-2 0-65-15,0 0-41 0</inkml:trace>
  <inkml:trace contextRef="#ctx0" brushRef="#br0" timeOffset="824">549 602 84 0,'0'-6'67'0,"0"-1"-17"15,2-1 7-15,0 1 12 0,0-3-16 16,0 3-7-16,-2-4-10 0,0 3-11 0,0-1 5 16,0 3 3-16,-4 1-4 0,-4 2-6 15,-1 2-6-15,-1 1-2 0,-1 0-2 16,-3 0 2-16,-1 10-5 0,0 4-2 15,-1 5-3-15,3 1 0 0,2 1-1 16,-1-1-2-16,6-2-3 0,5 0 0 0,1-5 0 16,0 0-2-16,9-2-2 15,1-3 5-15,7-3-2 0,2-5 1 16,2 0-3-16,2-6 0 0,3-9 1 15,-1 0-2-15,-2 1 1 0,-4-4 2 0,-3 4 2 16,-5 3-3-16,-1-1 0 0,-5 6 1 16,-1 1 3-16,-2 2 0 0,-2 3-1 15,0 0 1-15,0 0 1 0,0 0-3 16,0 0-4-16,0 0-2 0,4 1-10 15,3 6 14-15,7 1-3 0,1-3-8 0,4-2 10 16,4 0 1-16,-2-1-7 0,4-2 7 16,2 0 3-16,-1 0-2 15,-1 0-1-15,-2-7 2 0,-2-1 0 16,-6-2 1-16,0 1-1 0,-5 0 2 15,-6 2-1-15,0 0 3 0,-4 3 0 0,0-1-1 16,-4 3 3-16,-4 0-3 0,1 2 0 16,-9 0 0-16,5 2-1 0,-3 9-2 15,-1 1-1-15,6 5 2 0,1-1-4 16,2 3 4-16,4 1-4 0,2-4 3 15,0 0 0-15,4-1 1 0,8-3-3 0,-1-3 3 16,4-2 1-16,4-3-2 0,1-4 1 16,2 0 2-16,3-11 0 15,0-4 0-15,0-3-2 0,-4-6 3 16,2-3 2-16,-6 1-2 0,-2-3-4 0,-1 0 7 15,-3-5 2-15,-1-3-2 0,-3-8-3 16,-1-3 0-16,0-3 2 0,1 1-3 16,1 5-1-16,1 10 1 0,-3 10 1 15,-2 11 8-15,-2 6-3 0,-2 6 0 16,0 2-2-16,0 3-4 0,0 16-5 0,-2 8 8 15,-2 14-3-15,-7 4-1 0,1 6 0 16,1 1 1-16,-5-2 1 0,9-5-3 16,-1-7-1-16,6-8 2 15,0-3 0-15,2-6-3 0,7-7 1 0,-1-5 0 16,0-6 0-16,1-3-5 0,4 0 4 15,3-5-3-15,-3-6 0 0,2-1 2 16,-1 0 0-16,-1 4 1 0,-3 1 2 16,-3 4-2-16,1 3-1 0,-2 0-3 15,3 3 6-15,-1 6-1 0,3 1-1 0,3 3 3 16,3 0 0-16,0 1-2 0,10 1-6 15,7-4-18-15,6 1-17 0,8-5-39 16,1-2-97-16</inkml:trace>
  <inkml:trace contextRef="#ctx0" brushRef="#br0" timeOffset="1588">1948 668 43 0,'5'-1'15'15,"-1"1"148"-15,0 0-98 0,0 0-12 16,1 0 0-16,-1 7-24 0,0 7 6 15,2 3-4-15,-4 6-11 0,2 4-8 16,-4 4 2-16,0 5-5 0,0 1 15 0,0 0-7 16,-4-1-6-16,-4 0-3 15,0-5 5-15,3-3-1 0,-5-7-5 16,4-4-3-16,3-5 1 0,-5-3 0 15,6-4 0-15,-2-4 3 0,0-1 2 0,3 0-2 16,-3-5-1-16,0-9 0 0,4-8-7 16,0-3 0-16,2-5 1 0,7-6 1 15,1-3-2-15,3-6 0 0,1-3 2 16,3-4-1-16,0-2-1 0,2 0-2 15,4 6-1-15,4 7 2 0,-1 6-4 0,3 9 3 16,0 7 0-16,-5 5 0 0,1 5-1 16,-4 5 0-16,-5 4 2 15,-7 0 1-15,-1 2-3 0,-6 10 4 16,-2 4-1-16,0 4 0 0,-10 2 1 0,1 1 0 15,-7 1 1-15,1 4 3 0,0-2-1 16,-2 2 1-16,1-2 0 0,1-3-3 16,4-2-1-16,3-4-1 0,2-3 0 15,4-3 0-15,2-1-2 0,0-4-8 16,0-2-11-16,4-2-12 0,8-2-19 0,3 0-34 15,-2-8-127-15</inkml:trace>
  <inkml:trace contextRef="#ctx0" brushRef="#br0" timeOffset="1765">2461 571 437 0,'0'8'34'0,"-4"2"-10"0,-2 4 25 15,-3 4 7-15,3-2-20 0,0-1-26 16,4-1-10-16,-1-1 1 0,3 1-1 0,0 0-15 15,7-1-12-15,5 0-4 0,-1-1-37 16,6-2-98-16,-1-4-57 0</inkml:trace>
  <inkml:trace contextRef="#ctx0" brushRef="#br0" timeOffset="1984">2543 738 217 0,'4'-13'78'0,"1"-1"-32"15,7-1 21-15,1-3-17 0,6 0-13 0,2-1-13 16,6 0-5-16,0 3-4 0,3-2-2 15,3 1-2-15,-1 4 6 0,1 0-12 16,-3 4 5-16,-5 2-8 0,-6 3-2 16,-4 3 1-16,-5 1-1 0,-4 0-6 15,-3 0-4-15,-3 0-2 0,0 4-6 16,0 1-2-16,0 2 2 0,-5-1-22 15,-3-1-28-15,0 1-17 0,1-2-54 16</inkml:trace>
  <inkml:trace contextRef="#ctx0" brushRef="#br0" timeOffset="2653">2694 539 346 0,'3'9'42'0,"3"5"11"15,0 0 12-15,2-1-2 0,-1 1-20 16,1-1-28-16,-1-1-7 0,1-2-2 0,0-1-1 16,-3 0-4-16,3-2 1 0,0 1-3 15,-1-3 0-15,3 2-5 0,-3-4-2 16,1 0-3-16,0 1-2 0,-3-3-12 15,3 1 13-15,0 0 2 0,-3-2-11 16,-1 1-3-16,4 0 13 0,-2 0 10 0,3 3-1 16,6-2-2-16,1-2 1 15,1 0 6-15,4 0-3 0,0 0-2 16,0-2 5-16,-2-5 0 0,-4-2-3 15,4 0-1-15,0-2 3 0,4-1 4 0,-2-2 2 16,-2 0-9-16,-3-1 4 0,-1-4-1 16,-2-1 4-16,-3-1-5 0,-5-2 3 15,-3-2-1-15,-2-4-1 0,0 2-2 16,-5 5 1-16,-5 6-1 0,1 8 1 15,-5 7 0-15,-1 1 2 0,0 3-3 0,1 11 0 16,3 4 2-16,-1 4-2 0,-1 3 0 16,5 2-2-16,-1 3 0 15,3-1 2-15,6 2 0 0,0 0-2 16,4 0-6-16,11 0 7 0,4-4 3 15,6-6-2-15,4-6-1 0,-1-3 2 0,5-7-2 16,1-4 2-16,-1-1-1 0,-1-9 2 16,1-6 1-16,-1-9-2 0,2-5-1 15,-1-4 7-15,-1-3-6 0,-3-3-1 16,-10-1 1-16,2-7 1 0,-6-7-1 15,0-5-1-15,-5-7-1 0,-2-4-2 0,-7-2-3 16,1 6 0-16,0 10-1 0,-2 17 5 16,0 20 5-16,-5 16 13 15,-5 5 1-15,-3 21-6 0,-3 13 8 16,-1 9 0-16,0 10 7 0,-6 6-13 0,4 6 1 15,2 1-1-15,7-3-6 0,10-7-5 16,6-5-3-16,25-6-6 0,9-6-7 16,7-7-18-16,16-6 4 0,4-4-29 15,6-6 3-15,3-5-133 0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14.3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41 178 0,'2'-10'58'16,"-1"3"-12"-16,1-1 19 0,2 1-7 15,-2 2-6-15,-2 2-14 0,0 2-7 16,2 1-6-16,-2 0-1 0,0 0-3 15,0 0-8-15,2 0-5 0,2 6-1 16,-2 5 10-16,0 7 3 0,-1 2-9 16,-1 1 1-16,0-1-5 0,0 0-2 15,0-4-4-15,0-1 2 0,0-1 1 16,-1-3-3-16,1-3-2 0,0 0 1 0,0-4-4 15,3 0-6-15,5-4-13 0,2 0-6 16,5 0-9-16,2-2-15 0,4-7-32 16,-4-1-71-16,0-3-66 0</inkml:trace>
  <inkml:trace contextRef="#ctx0" brushRef="#br0" timeOffset="296">360 20 53 0,'-7'-4'244'15,"-7"0"-170"-15,-3 4-19 0,2 0 3 0,-2 0-8 16,-1 2-15-16,5 5-10 0,5 2-10 15,5 2-2-15,1-1-8 0,2 4-5 16,0 2 1-16,9 2 1 0,7 0-2 16,5-3-1-16,1-1 2 0,7 2 0 15,2 0-4-15,1 2-3 0,-1-2 6 0,-3 0 1 16,-5-3-4-16,-6-2-1 0,-5 2 3 15,-10-5-4-15,-2 1 1 16,0-2 3-16,-8-1 4 0,-3 0-1 16,-7 0 0-16,-1-2 2 0,-4 1 2 0,2-2 1 15,-1-1-3-15,1 0-3 0,1 1 0 16,3-3 0-16,4 0-1 0,5 0-1 15,6 0-11-15,2 0-12 0,4 0-55 16,13 0-51-16,6-4-175 0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15.3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87 314 204 0,'0'0'55'0,"0"0"-1"0,2 0 18 15,-2 0-13-15,0 1-17 16,2 5-13-16,-2 1 2 0,0 6-5 0,0 3-8 16,0 3-4-16,0 4-5 0,-7 2 2 15,1 0 9-15,-2 1-13 0,-3 1-4 16,1-3-2-16,-1-1 14 0,1-2-10 15,3-5-3-15,1-3-2 0,0-4 2 16,2-3 1-16,3-4 0 0,-1-2-2 0,2 0 6 16,-2-2-3-16,2-10-4 0,0-7 2 15,5-4-2-15,7-3-1 0,3-3 0 16,0-1 3-16,3-4-3 0,1-2 4 15,4-8-1-15,1-8-3 0,7-4 2 16,3-1 0-16,2 4-2 0,3 11-1 16,-1 8 2-16,0 8 2 0,-2 5-4 15,0 9 1-15,-7 5 3 0,-6 7 1 16,-8 0-2-16,-7 7-3 0,-4 7 4 15,0 5 1-15,-4 5-3 0,0 6 1 0,-10 3-1 16,-5 4 3-16,-8 2-2 0,0 1-2 16,-4 2 3-16,-1-3 0 0,-3-4-2 15,4-5 0-15,3-4 0 0,3-4-2 16,3-6-4-16,5-6-4 0,3-3-1 15,3-5-4-15,5-2-4 0,-2 0-4 16,4 0-4-16,0-5-5 0,0-5-9 16,4-2-1-16,5 1-14 0,3 1-8 15,-1 3 6-15,-1 1 1 0,3 2 16 16,-3 4 24-16,-1 0 12 0,3 0 6 0,-3 4 21 15,3 5 24-15,1 1-5 0,2 3 13 16,1-1 3-16,1 0-18 0,-2 1-6 16,4 0-16-16,2-2 8 0,-2 0 7 15,0-3-25-15,-5-2-11 0,-3 1 1 16,3-4-11-16,-3 1-31 0,-1-4-41 0,-5 0-21 15,1 0-180-15</inkml:trace>
  <inkml:trace contextRef="#ctx0" brushRef="#br0" timeOffset="700">1009 180 3 0,'0'0'-3'0,"0"0"132"16,0 0-24-16,0-2-48 0,0-2 9 15,0 0-20-15,-2 1-1 0,-4 0-10 16,5 1-10-16,-5-1-3 0,2 1-5 16,0 1 0-16,-2 1-4 0,3-1-3 15,-3 0-1-15,-2 1 3 0,3 0-4 0,-1 0-3 16,-4 0 5-16,3 0 0 0,-5 3-4 15,-3 5 0-15,-2 0-1 16,0 2 0-16,-1 0 1 0,1 1-1 16,6 1-4-16,-4 1 2 0,3 2-3 0,1 2-1 15,1 3 2-15,1-2 0 0,1-1-1 16,4 0-2-16,-2 4 2 0,1-1 2 15,-3 0-2-15,2 0 0 0,4-3 0 16,1-1 0-16,1 0 0 0,0-2-1 16,0 0 1-16,5 0-1 0,3-2 1 0,3 0 0 15,1-3 0-15,1 0 1 0,-1-1-1 16,1-2-2-16,4 1 4 0,2-5-1 15,-4 0-2-15,1-2 1 16,-3 0 0-16,0 0 1 0,5-2-1 0,-3-6 0 16,-2 2 0-16,1-1 2 0,-5 1-2 15,1-2-1-15,-5 0 1 0,-1 0-1 16,-2 1-1-16,-2-3 0 0,0 1 3 15,0-1 0-15,0-2-3 0,-6 0-1 16,1 0 4-16,-1 0-2 0,-2 2-2 0,-1 1 1 16,5 3 2-16,0 4 2 0,-2 1-3 15,1 1 1-15,1 0 1 0,2 0 1 16,0 0-2-16,2 5 0 0,0 1 1 15,0 3 1-15,2 0-2 0,6-2-2 16,1 1 3-16,-1 0-1 0,1 0 0 16,5-2-2-16,3 4 2 0,4-3 0 15,9-1-5-15,5 0 4 0,-1-4-17 16,0 0-4-16,-1 0-6 0,-1-2-34 15,-1 0-35-15,-3 0-209 0</inkml:trace>
  <inkml:trace contextRef="#ctx0" brushRef="#br0" timeOffset="1326">1423 354 3 0,'0'-7'332'16,"0"-1"-265"-16,0 2-7 0,0 1-9 16,0 4-6-16,0 1-9 0,0 0-25 15,0 0 0-15,0 9 0 0,0 5-1 16,0 2-1-16,-2 2-5 0,-2 1 0 15,3 1-2-15,-1-1 2 0,-2-1-4 0,2-1 5 16,-2-5-2-16,2-3-1 0,0-2 0 16,2-3-2-16,0 0 1 0,0-2-2 15,-2-2 5-15,2 0 1 0,0-3-1 16,0-6-2-16,0-2 0 0,0-2-1 15,6-2-3-15,4 0 3 0,-1-4 3 16,-1-2-4-16,3-4 2 0,3-7 0 16,-1-6 0-16,2-5-2 0,4 3-1 15,4 8 0-15,-4 6 2 0,6 8-2 16,-2 4-1-16,6 0 2 0,7 3 1 0,6 1 0 15,-2 3-2-15,-2 6 2 0,-7 1-1 16,-10 0 0-16,-4 8-1 0,-12 4 0 16,-5 4 3-16,0 1-3 0,-15 4 0 15,-6 2 1-15,-4 0 2 0,1 0-2 16,1-1 0-16,0-1 1 0,2-1-2 0,0 0 1 15,4-5 2-15,3-1-4 16,7-6 4-16,1-3-2 0,4-1-2 16,2-2 4-16,0 0-3 0,0 0-2 15,12 1 1-15,-3-1 2 0,8 0-6 0,4 0-2 16,4 0 0-16,-2 1 1 0,4 1 3 15,-3 2-7-15,3 1 2 0,4 2-3 16,-1 0 12-16,3 2 3 0,-7-2-6 16,-7 1 3-16,-1-1 2 0,-7 0-4 15,-5 0 2-15,-2-2 0 0,-4 0 3 0,0-1-1 16,-8 0 0-16,-3-1 12 0,-3 1-5 15,-5 0-1-15,-6 1 0 16,0 0-3-16,-3 1 4 0,-1 1 0 16,3-3-9-16,-1 4 3 0,2-3-2 0,4 1 0 15,2-1-5-15,6 1-9 0,1 2-10 16,3-3-15-16,1 2-28 0,0-3-71 15,1-1-270-15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20.9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0 210 33 0,'2'0'110'15,"-2"0"57"-15,2 0-103 0,0 0 0 16,0 0-7-16,0 0-6 0,-2-1-14 15,0 0-8-15,0 0-6 0,0 1 2 16,6-2-12-16,1-1 0 0,-1 2 1 16,2 0-3-16,1 1-4 0,-1 0-2 0,1-1-6 15,1 1 2-15,1 0 2 0,3 0-3 16,1 2 0-16,0 2 0 0,1-2-8 15,1 1-12-15,0 0-13 0,2 0-15 16,-4 0-11-16,2-1-26 0,-7-2-79 16,-6 0-89-16</inkml:trace>
  <inkml:trace contextRef="#ctx0" brushRef="#br0" timeOffset="171">44 431 35 0,'0'4'408'0,"0"-4"-364"16,0 2-31-16,0-1 15 0,8 1 0 15,5 3 4-15,8-1-19 0,4-4-7 16,2 0-1-16,5 0-2 0,6-6-15 0,4-5-23 16,10-5-24-16,-1-6-61 15,3 1-178-15</inkml:trace>
  <inkml:trace contextRef="#ctx0" brushRef="#br0" timeOffset="815">810 10 213 0,'-14'-3'88'0,"1"1"-49"0,5 0 48 16,1 0-10-16,3 1-29 15,4 1-17-15,-2 0-3 0,2 0 2 16,0 0-24-16,13 0-8 0,6 0 8 0,8 0 4 15,5 0-4-15,7 0 1 0,3 0-4 16,0 3 2-16,-6 4 0 0,-2 0-2 16,-7 3 0-16,-10 2-3 0,-4 1 1 15,-9 3 0-15,-4 0 0 0,0 2-2 16,-9 1 1-16,-9 2 2 0,-3-2-1 0,-3 2-1 15,-1-1 0-15,0-1 0 0,0-1 1 16,4-4-3-16,0 0 2 0,8-3 0 16,3-5 2-16,8-1-1 15,2-4-4-15,0 5 1 0,4-2 0 0,8-1-1 16,5 2 1-16,6 0 1 0,2-2 0 15,1 0-5-15,5 1-1 0,-3 1 3 16,3 0 5-16,0 3-4 0,-3 1-2 16,-7 1 4-16,-4 0 0 0,-7 1 2 15,-6-1-2-15,-4 2 1 0,0 0 0 0,-4 0 3 16,-8 3-1-16,-3 0 1 0,-2-2 1 15,-2-1 10-15,-4 1-4 0,0-2-2 16,-2 4 5-16,-1-2-10 0,3-3-2 16,4-2 1-16,5 1-2 0,5-1-3 15,5 0-6-15,0 2-17 0,4 0-18 16,0-4-32-16,6-3-88 0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22.5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47 136 198 0,'2'-2'70'0,"0"0"-17"15,2 2 7-15,-2 0-11 0,-2-1-5 16,0 1-10-16,0 0-6 0,0 0-3 15,0 2-7-15,0 12 0 0,0 12 10 0,0 7-6 16,0 5-11-16,-8 6-6 0,2 3 0 16,1 1 1-16,1 0-6 0,-4 0 2 15,-1-7-3-15,3-3 8 0,-2-8-3 16,6-9-2-16,2-5-2 0,-1-7 2 15,1-3-2-15,0-5 1 0,0-1 1 0,0 0 3 16,0-7-1-16,5-9-2 0,3-1-1 16,1-2 0-16,5-2 0 15,-1 2-2-15,0 2 1 0,3 1 1 16,-1 4-1-16,4 1-1 0,-4 6-1 0,3 3 2 15,-3 2-1-15,2 0-3 0,-2 0 1 16,-1 7-4-16,-1 3 3 0,0 1-2 16,-5 2 4-16,0 1-1 0,-5 0 2 15,-3-1 1-15,0 0 0 0,0 1 3 16,-9 0-1-16,-5 0-1 0,-1 1-1 0,-2-3 4 15,-2-1 0-15,2-4 3 0,0 0-2 16,1-4 1-16,1-1-2 0,6-2-3 16,1 0 0-16,2 0-2 15,4 0 1-15,2 0-2 0,0-2-8 16,2-3-16-16,8-1-15 0,3 0-16 0,-3-4-67 15,1 2-223-15</inkml:trace>
  <inkml:trace contextRef="#ctx0" brushRef="#br0" timeOffset="221">402 464 223 0,'4'-2'277'0,"2"0"-234"0,-3 2-2 0,5 0-1 16,-2 0-9-16,0 4-7 0,-1 8-10 15,1 1-10-15,2 1 3 0,-3 2-5 16,-1 1-1-16,4 1-1 0,-2 1 1 16,-1 0-2-16,1 0-7 0,0-5-12 15,-2-1-12-15,1-4-12 0,-1-1-26 0,-2-8-58 16,2 0-144-16</inkml:trace>
  <inkml:trace contextRef="#ctx0" brushRef="#br0" timeOffset="484">732 312 282 0,'0'13'42'0,"0"9"4"15,-2 3 23-15,-3 8-1 0,-3 2-18 16,-3 4-29-16,-3 0 3 0,1 2 1 15,-2 1-8-15,1 1-7 0,1 2-4 16,-1-3-2-16,5-1-1 0,-1-1 7 16,3-8-11-16,3-4 29 0,0-10-22 15,4-7-5-15,0-3-2 0,0-3-5 16,0-2-5-16,0-3-17 0,0 0-4 15,8 0-2-15,3-10-17 0,-3-2-29 16,3-4-44-16,-5 1-79 0</inkml:trace>
  <inkml:trace contextRef="#ctx0" brushRef="#br0" timeOffset="1313">906 86 66 0,'0'-1'137'16,"4"1"-112"-16,-4 0 7 0,0 0 11 15,0 0-11-15,0 0 2 0,2 5-2 16,-2 4 1-16,0 2 1 0,0 1-1 15,0-1-13-15,0 0 0 0,2-1-3 16,-2 2-2-16,0-1 2 0,0 1-2 0,0 2-3 16,0 3 1-16,0 1-2 15,0 2 1-15,0 3-5 0,-2 2 0 16,-2 0-2-16,2 4-3 0,-2 2-1 15,2 1 1-15,0-1 0 0,0 1-2 0,2-2 0 16,-2-2 0-16,2-2 1 0,0-4 1 16,0-3-2-16,0-5 0 0,0-5 1 15,0-5 0-15,0-3-1 0,0-1 0 16,0 0 1-16,0-5 4 0,4-9-7 15,2-5 0-15,2-1 1 0,3-5-4 0,-1-1-2 16,1 0-2-16,-1 2-2 0,1 5 3 16,-3 4-1-16,-1 4 8 15,-1 5 1-15,2 5-2 0,-5 1-2 16,3 0 2-16,2 0 2 0,-1 3 0 0,1 7 0 15,2-1-2-15,3 1 4 0,4-1-2 16,6-3 0-16,4 0 0 0,3-5 0 16,1-1 0-16,3 0 0 0,-1-3 0 15,-5-7 2-15,-5-2-2 0,-6 2 0 16,-5 0 0-16,-8-1 0 0,-4 2-1 0,0-1 1 15,-4 4 0-15,-8 0 2 0,-7 4-3 16,-2 2 0-16,-2 0 1 0,2 3 1 16,2 5-1-16,2 2 0 15,8 1-1-15,1 2 1 0,4 0 0 0,4-1-1 16,0 0-3-16,2-1 3 0,8-1 0 15,3-2-10-15,0-3 1 0,4-2 7 16,3-1 1-16,-3-2 1 0,0 0-3 16,-4 0 6-16,2-5-2 0,-1 0-2 15,-1-2 2-15,-1 3 4 0,-3 0-4 0,-3 1 3 16,0 0 1-16,-1 1 4 0,-3 2-4 15,4 0-1-15,-4 0 0 0,2 0 1 16,0 5-4-16,-3 5 1 0,1 0 0 16,4 4 1-16,-4 2-1 0,4-1-1 15,-1 7 0-15,5 0 1 0,-2-1-1 16,-1-1 38-16,-1-5-36 0,-6-4 2 15,0 2 4-15,-8-3-1 0,-3-2 0 16,-4 1-3-16,-4-5 3 0,3 2-4 16,-3-3-2-16,2 1 0 0,6-2-2 15,-3 1-1-15,5-2-13 0,3 1-24 0,2-2-17 16,-4 0-89-16</inkml:trace>
  <inkml:trace contextRef="#ctx0" brushRef="#br0" timeOffset="2101">2062 618 86 0,'2'-2'148'0,"0"1"-90"0,2-1 11 16,0 1-10-16,-1 1-17 0,1 0-5 15,0 0-8-15,0 3-5 0,-4 11 1 16,0 6 0-16,0 6-4 0,-4 7-9 15,-2 3 2-15,-5 4-5 0,-2 1 5 0,-3 1-11 16,-5-1-2-16,4-2 7 0,0-4-2 16,4-7-3-16,5-5-3 15,0-2 0-15,1-4 2 0,-1-5 1 16,2-7 1-16,3-3 3 0,-1-2 2 0,-2 0-1 15,0-4-5-15,2-9 2 0,4-5-1 16,0-5-2-16,0-5-3 0,4-3 1 16,4-3 1-16,5-3 2 0,1-2-3 15,7-10 0-15,0-7 1 0,1-4-1 16,5 0-11-16,4 7 14 0,1 10-5 15,4 12 0-15,-1 6-1 0,-1 13 2 0,-7 5 0 16,-2 4 0-16,-4 3 1 0,-6 0-3 16,0 4 3-16,-9 4 0 15,-4 2-1-15,-2 6 3 0,-4 1 0 16,-7 2-2-16,-7 3 0 0,-3-1 1 0,2-1 1 15,-6 2-2-15,3-1 1 0,-3-3 0 16,2 0 2-16,0-3-1 0,8-2-2 16,-1-4 0-16,9-2-1 0,1-1 1 15,4-2-6-15,2-2-17 0,0 0-22 16,12-2-13-16,3 0-30 0,0-5-107 0</inkml:trace>
  <inkml:trace contextRef="#ctx0" brushRef="#br0" timeOffset="2637">2385 634 50 0,'0'0'69'16,"0"0"93"-16,0 0-109 0,0 0 14 15,0-1-15-15,2 1-8 0,-2 0-20 0,1 0-17 16,3 0 2-16,2 0 5 0,2 0 4 15,1-5-3-15,1 0 1 0,3-3-3 16,-1-4 2-16,1-1 1 0,2-4-3 16,0 0-4-16,-1-3-2 0,-3-2 0 15,-1 0-1-15,-3-1 1 0,-1 2-3 16,-6 1 1-16,0 1-2 0,0 5-1 15,-8-1 0-15,-1 7-1 0,-2 3 3 16,1 5-3-16,-1 0 0 0,-1 7 0 16,3 8-2-16,1 3 0 0,0 3-1 0,4 3 2 15,3 0 0-15,1 2-3 0,0-3 3 16,11-1-6-16,6-2 0 0,4-4 1 15,6 0 5-15,0-8-4 0,3-1 2 16,-3-3 0-16,0 0-1 0,-3-1 0 16,3 1-1-16,-8 2 3 0,0 0-4 15,-7 0 3-15,-7 2-2 0,-1 0-2 16,-4 0-1-16,0 1 5 0,0-1-1 15,-2-4 1-15,-2 0 0 0,1-4 5 16,-1 0-1-16,4-1-1 0,-2-8 1 0,-2-4 1 16,4-3 5-16,0 0-2 0,0-3 1 15,0 0 0-15,0 3 6 0,0 0-7 16,6 1 4-16,3 0-4 0,3 2-5 15,3 2 0-15,4 3-1 0,2 1 1 16,2 1-1-16,4 3-1 0,1 0 0 16,7 3-3-16,1 0-9 0,4 0-15 15,0 0-5-15,-4 2-38 0,-5-1-41 16,-1 0-214-16</inkml:trace>
  <inkml:trace contextRef="#ctx0" brushRef="#br0" timeOffset="3392">3528 523 124 0,'7'0'171'0,"-1"1"-116"16,4 7 10-16,-1 2-14 16,1 7-11-16,-1 7-7 0,-3 5-11 15,0 4-10-15,-6 7 2 0,0 6-7 0,0 0-2 16,-8 2 12-16,-2-2 14 0,-3-4-25 15,0-3 2-15,-1-3 8 0,1-6-2 16,0-7-7-16,-1-5 3 0,3-6-4 16,1-6 4-16,-1 0-2 0,3-6 3 15,-1 0 0-15,-1-6-4 0,1-9 1 16,1-6-3-16,2-3-1 0,4-6 0 0,2-3 1 15,0-3-3-15,6-6 2 0,2-6-3 16,1-5-1-16,3-5 0 16,5-1-8-16,4 2 12 0,4 3-4 15,5 9-3-15,1 10 3 0,5 6-1 0,-2 9-1 16,6 7-1-16,-5 6 4 0,-5 7-1 15,-3 0-1-15,-8 4-1 0,-6 9 2 16,-5 1-1-16,-6 3-1 0,-2 4 2 16,0 1 2-16,-12 3-1 0,-3 2-1 15,-2 0 1-15,-6-1 0 0,4-2-1 0,2 1 0 16,0-4 0-16,0-2 1 0,5-4 0 15,3-4-3-15,1-5-3 0,8-3-9 16,0-1-5-16,0-2-16 16,0 0-21-16,11 0-16 0,-3-11-95 0</inkml:trace>
  <inkml:trace contextRef="#ctx0" brushRef="#br0" timeOffset="3585">4012 467 231 0,'2'5'281'0,"2"2"-242"15,-4 3 6-15,0 4 12 0,0 5-8 16,-4 0-12-16,-3 4-21 0,1-4-9 16,0 2-6-16,4-2 1 0,0-1 0 15,2-1-10-15,0-2-8 0,4-3-6 16,6-1-18-16,5-3-19 0,6-7-12 15,-4-1-148-15</inkml:trace>
  <inkml:trace contextRef="#ctx0" brushRef="#br0" timeOffset="3840">4184 623 3 0,'0'-3'381'0,"0"-3"-317"15,2-1-21-15,9-1-8 0,3-3-9 16,3-1 5-16,6 0-12 0,4-4-7 15,3 3-1-15,4-3-2 0,1 1 5 0,-3 4-2 16,1 0-9-16,-3 4 4 0,-5 3-4 16,-2 2-3-16,-6 2 0 0,-2 0 1 15,-7 0-6-15,-2 0-3 0,-3 0-2 16,-1 1-2-16,-2 3-8 0,0 1-4 15,-3-1 0-15,-9 2-15 0,1-2-22 16,-1-4-36-16,-3 0-145 0</inkml:trace>
  <inkml:trace contextRef="#ctx0" brushRef="#br0" timeOffset="4069">4298 471 320 0,'6'10'158'0,"2"3"-105"16,1 2 11-16,3 1-15 0,-1 0-3 16,3 1-17-16,-3-2-14 0,-1 0-6 15,1-2-5-15,-3-2-1 0,1-2-5 16,1-2-3-16,3 0-11 0,1 0-11 0,3-2-26 15,2-1-17-15,-2-4-48 0,-4 0-136 16</inkml:trace>
  <inkml:trace contextRef="#ctx0" brushRef="#br0" timeOffset="4612">4606 589 3 0,'0'-1'248'15,"0"0"-163"-15,0 1-51 0,0 0 17 0,2 0-16 16,1 0-18-16,1 0 1 0,4 0-3 15,-2 0 5-15,-1 1-9 0,1 1 0 16,2-1 2-16,-1 0-3 0,5-1 7 16,-1 0-2-16,3 0 3 0,3-5-10 15,0-4-2-15,2-3-1 0,0 0 5 0,2-4-2 16,0-3-6-16,-6 2 1 0,2-5 4 15,-3 2-4-15,-7 0 0 0,-3-2 0 16,-2 1 0-16,-2 0-1 16,0-3 0-16,-2 1-3 0,-5 2 4 0,-3 0-1 15,1 6-3-15,-3 6 1 0,1 3 2 16,3 6 0-16,-1 0-6 0,1 13 1 15,-2 2 3-15,5 4 0 0,-3 4 0 16,0 4-1-16,5 4 2 0,-1 1-1 16,4-2-1-16,0-3 1 0,11-6 0 0,3-7-1 15,5-1 0-15,2-9-1 0,9-4 4 16,1-1 0-16,-1-13-1 0,5-8-1 15,-1-6-1-15,8-5 6 0,4-6-2 16,-6 3-3-16,-10 0 0 16,-7-2 1-16,-6 2 0 0,-1-1-1 0,-5-3 1 15,-7 0 0-15,2 0-1 0,-5 5 0 16,1 9 2-16,2 8-4 0,-4 11 5 15,0 7 14-15,-6 3-2 0,-3 16-7 16,-3 6 1-16,-1 10-3 0,-4 7 2 16,-2 7-2-16,0 2 0 0,4 1-3 0,9-3-2 15,6-3 1-15,6-2-14 0,16-2-3 16,11-6 8-16,9-7-19 0,4-7-28 15,3-5 38-15,-1-13-57 0,-4-4-121 16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34.3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17 172 3 0,'0'5'6'0,"0"-1"74"16,-2-1-3-16,0 1-37 0,-1-1 21 15,1-1-5-15,-2-1-10 0,4 1-9 16,-2-1-2-16,0-1 0 0,2 0-4 15,0 0-2-15,0 0-3 0,0 0-4 0,0 0-8 16,0 0-2-16,0 0-5 0,8 0-2 16,7-4 0-16,2-5 3 0,6-1-3 15,2-1-2-15,0-1 0 16,1 0-1-16,3-2-1 0,-2-1-3 0,-3 2 2 15,-3-1 1-15,-2 3 1 0,-5 2-3 16,-3 2-1-16,-3 3 2 0,-2 1-9 16,-3 0-5-16,-1 1-11 0,-2 1-11 15,0 0-17-15,0-2-35 0,-2-1-87 16</inkml:trace>
  <inkml:trace contextRef="#ctx0" brushRef="#br0" timeOffset="222">135 0 13 0,'6'13'396'15,"-2"5"-335"-15,2 5 2 0,-2 4-7 0,-1 2-12 16,-1 4-10-16,2 0-19 0,-2 0-9 15,2-3-3-15,2-4-1 0,-1-1-1 16,5-6-2-16,1-2-12 0,6-4-11 16,4-5-16-16,8-6-34 0,0-2-13 15,-1-2-257-15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32.8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 74 178 0,'4'-1'60'0,"-2"-3"-22"0,0 3 24 0,-2-4-9 15,0 0-15-15,2 3-14 0,0-1-3 16,2 0 0-16,-2-1-2 0,-2 1 0 16,1 0 0-16,-1 0-1 0,0 0 0 15,0 0-1-15,-1-1 1 0,-5 1-6 16,-2 0 2-16,-3 2-7 0,-1-1 1 15,-1 1-2-15,-4 0-1 0,0 1 1 16,-1 0-1-16,-1 0 2 0,2 1-2 16,-4 6 2-16,0 2-1 0,2 2-1 15,0 1-1-15,2 1-2 0,0 3 2 0,5 0-3 16,3 0 0-16,1 3-1 0,2 1 1 15,6 2-3-15,0 2 1 0,6 2-1 16,6-1 2-16,1 3-2 0,4 0 3 16,2 0-3-16,0-1-5 0,-4 0 2 15,-1-2-1-15,1-2 4 0,-3 1 0 16,-5-2-1-16,-5-3 0 0,-2 0 3 15,0-5 0-15,-4 0 0 0,-7-3 2 16,-3-1-1-16,-1-1 1 0,4-2-3 16,-6-2 2-16,1-1 0 0,7-3-2 0,-3-1 0 15,1 0 2-15,3 0 1 0,1-4-1 16,1-4-1-16,4-3 1 0,0-4-1 15,2 1 0-15,0-5-1 0,4-2 0 16,9-1 1-16,4-2-1 0,4 0-1 16,6 0 4-16,2-2-3 0,5 2 1 15,0-1-2-15,3-1 0 0,3 2 1 16,0-3-6-16,0-1 0 0,-2 1 3 15,-5 0 3-15,-9 4 1 0,-7-2 0 16,-7 4 0-16,-6 0 3 0,-4 2 0 16,0 3 3-16,-6 1-1 0,-5 3 1 0,-6 4 1 15,-4 4-2-15,0 4-4 0,-4 0 3 16,4 2-3-16,0 10-1 0,2 2-1 15,3 1 0-15,3 3 0 0,7 2-13 16,6-2-11-16,0 2-25 0,6-3-29 16,2-2-102-16</inkml:trace>
  <inkml:trace contextRef="#ctx0" brushRef="#br0" timeOffset="297">636 440 262 0,'0'0'293'16,"0"0"-242"-16,0 0-6 0,0 0 4 16,0 0 6-16,0 0-27 0,0 0-23 15,0 0-4-15,0 0-2 0,0 0 3 16,2-1-4-16,5-2-9 0,7-3-16 15,3-1-22-15,-2-2-23 0,4-1-39 0,-4-2-228 16</inkml:trace>
  <inkml:trace contextRef="#ctx0" brushRef="#br0" timeOffset="748">1153 0 103 0,'2'0'119'0,"-2"0"-76"15,0 0 26-15,0 0 0 16,0 0-12-16,0 4-14 0,0 5-2 0,-8 3-1 15,-3 3-8-15,-3 1-2 0,1 3-9 16,-2 5-3-16,-1 2-6 0,1 2-1 16,2 3-5-16,-1 0-3 0,3 1-2 15,3 3 0-15,-1-1-1 0,3 0 1 16,6 0-1-16,0-4-1 0,6-6-1 0,11-5-1 15,4-3-7-15,4-5 4 0,0-4 7 16,1-5-1-16,-1-2-6 0,2 0-2 16,-2-5 6-16,1-8 3 0,-5-2 0 15,-3-2-1-15,-9-1 1 0,-1 0 4 16,-4 2 2-16,-4-2 2 0,0 1 1 15,-8 1-3-15,-5-3 4 0,-5 4-2 16,1 2-4-16,-6 2-4 0,0 7 1 16,-1 4-3-16,-7 0 0 0,2 9 0 15,1 6-4-15,1 3-10 0,6 2-2 0,6 1-10 16,3 0-23-16,5 1-57 0,1-1-278 15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35.5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0 156 0,'-9'0'144'0,"-3"0"-87"15,-1 0 25-15,3 0-21 0,-1 0-10 16,3 0-10-16,4 0-11 0,4 0-4 15,0 0-4-15,0 0-10 0,4 0-7 0,10 0 1 16,5 0-2-16,7 0 4 0,7 0-3 16,1 0-4-16,2 2 1 0,3 2 0 15,-7 2 0-15,0 0-3 16,-5 4 2-16,-6 0 0 0,-11-1-1 0,-5 3-1 15,-5 0 1-15,0 0 1 0,-7 4 0 16,-10 0-3-16,-8 0 2 0,0 0 0 16,-2 1 1-16,2-3-2 0,1 0 1 15,-1-1 0-15,8-2 1 0,1-1-2 16,7-2 1-16,3-1 1 0,4-2-2 15,2-2 0-15,0 0-2 0,6-1 1 0,7-2 1 16,6 0 1-16,2 0-6 0,2 0 2 16,-2 0-1-16,2 2-5 0,4 0 1 15,-4 2 2-15,2 0-1 16,-3 1 7-16,-4 2-2 0,-1 2 3 0,-2 0 1 15,-7-1-2-15,-4 2 0 0,-4 0 5 16,0-1-2-16,-12 3 4 0,1 0-2 16,-8 1 3-16,-1 0 2 0,-4 2-1 15,-1 2-3-15,-2-2 5 0,2 4-4 16,-5-3-2-16,3 1-1 0,0-1-1 0,4-5 0 15,4 1-3-15,4-4 0 0,8 0 1 16,3-3-12-16,0 0-14 0,4-4-13 16,0 0-21-16,0-1-57 0,0 0-246 15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36.4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10 171 0,'-6'0'78'0,"-2"0"-20"16,1 3 6-16,-1-3-16 0,-1 4-5 0,1-2-10 16,-2 2-9-16,3-2 3 0,1 1-8 15,2-1 0-15,-1 2-4 16,3-3-2-16,0 2-4 0,2 0 2 15,0 0-3-15,0 1-1 0,2 1-2 0,11 1 3 16,6-1-4-16,10 0-1 0,5-1 0 16,6-2 1-16,14 2-5 0,7-1 2 15,15-2 0-15,6 1 1 0,12-2 0 16,10 0-2-16,9 0 0 0,9-3 0 15,6-1 1-15,7 0-1 0,1 1-1 0,1-1 3 16,3 1-1-16,-3 0-2 0,2-1 1 16,-3-1 2-16,-5 1-1 0,-7-2-1 15,-3 1 1-15,-11 0-1 16,1 1 12-16,-10-1 8 0,-7 0-4 0,-10 2 0 15,-18-1-8-15,-14-1-3 0,-18 1 1 16,-17 3-3-16,-9 0-1 0,-8 1-2 16,0 0 0-16,2 0 2 0,-2 0-1 15,0 0-2-15,0 0 4 0,-6 0-5 16,-1 0-5-16,-3 0-3 0,-3 0-15 0,3 0-7 15,-1 3-4-15,1 4-7 0,1-1-32 16,1-3-107-16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52.2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13 0,'0'0'23'0,"0"0"123"16,0 0-91-16,0 0-17 0,0 0 0 15,0 0 4-15,0 0-8 0,0 0-14 0,0 0 1 16,0 0 4-16,0 0-1 0,0 2-4 16,0-1-1-16,0 0 2 0,0 1-9 15,0 1 1-15,0 0 0 0,0 1 0 16,0 3-1-16,0-2-5 0,-3 1-2 15,1 0 1-15,-4 2-3 0,4 3-5 0,2 0 2 16,0-1 1-16,-2 0-1 0,2 1-1 16,0-2 3-16,0 1-12 0,0-2-13 15,0-1-19-15,0-1-33 16,0-4-86-16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2:53.2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1587 32 27 0,'2'-2'29'0,"4"0"58"16,-6 0-10-16,2-1-30 0,2 2-3 16,-2 0 4-16,-1 0 0 0,1-1-7 0,0 0-9 15,0 1-2-15,-2-2-3 0,2 1-2 16,-2 0-3-16,0-1-3 0,0 2 0 15,0-1-5-15,-8 1-4 0,-1 1-6 16,-6 0 2-16,-2 0-1 0,-1 0-3 16,-1 4 0-16,-2 4 2 0,-2 4 1 0,-3 3-5 15,3 0 3-15,2 3 0 16,-2-2 1-16,8 2-2 0,5 0-3 15,2-1 2-15,8 0-2 0,0 1 1 16,4 0-1-16,10-1 1 0,3-3 0 0,0 1-3 16,2 0-2-16,2 0-3 0,0 0 1 15,2 1 0-15,-4-1 1 0,2-1 5 16,-6 0-1-16,4 6 0 0,-2 0 0 15,-5 1 4-15,-4-1 5 0,-5-4-4 16,-3-3-3-16,0 1 2 0,0-1 0 0,-7 4-2 16,-5 1 0-16,-5 3 3 15,0 0-1-15,-4-2 3 0,0-6-3 16,4-1 0-16,2-1 0 0,-3-3-2 15,5 0 0-15,-2-4 0 0,1-2 3 0,-1 0-2 16,6-1-1-16,-3-1 2 0,5 0-1 16,-1-5 0-16,0-3-1 0,4-4 2 15,4 0-2-15,-1-4-1 0,1-4 1 16,0-4 1-16,9-4-2 0,10-4 0 15,2-1-1-15,2-4 2 0,6-7-1 0,3-3-4 16,2-1-3-16,-1 4 3 0,-1 5 5 16,-7 8-2-16,-2 7 1 15,-6 4 2-15,-3 4 1 0,-3 3-2 16,-1 3 1-16,-7 4 2 0,-3 0 2 15,0 3 0-15,0 2-3 0,-3-2 2 0,-11 3-3 16,-1 0-3-16,0 0 2 0,-3 0 0 16,-1 5-6-16,6 0-10 0,0 2-10 15,7 1-18-15,2-2-60 0,0 2-265 16</inkml:trace>
  <inkml:trace contextRef="#ctx0" brushRef="#br0" timeOffset="2407">191 95 0 0,'0'0'0'0,"0"1"1"0,0-1 88 16,0 0-39-16,0 0-35 0,0 0 13 15,0 0 3-15,0 0-2 0,0 0-12 0,0 0-6 16,0-1 0-16,0-2-7 0,0 0-3 15,1 3-1-15,1-1 0 0,0-1 1 16,0 2-2-16,2-1-4 0,0 1-20 16,-2 0-17-16,-2 0-6 0,2 0-29 15</inkml:trace>
  <inkml:trace contextRef="#ctx0" brushRef="#br0" timeOffset="2603">191 95 19 0</inkml:trace>
  <inkml:trace contextRef="#ctx0" brushRef="#br0" timeOffset="3001">191 95 19 0,'15'12'85'0,"-19"-12"-36"0,-4 0 3 0,3 0 4 0,-3 0-8 0,2 0-10 0,2 0-1 15,-1 0-5-15,-1 0 0 0,4 0 3 16,-2 0-6-16,4 0-2 0,-2 0-1 15,2 0-5-15,0 0-9 0,0 0-7 16,10-3-1-16,3-1 8 0,8-1-2 16,2-1-2-16,2 6-2 0,0 0-1 15,-2 0 1-15,2 0 1 0,-1 4-4 16,-1 5 0-16,-6 4 0 0,-1 1-3 15,-5 5 2-15,-7 3-2 0,-4 4 2 16,0 2 0-16,-8 4 1 0,-9 1-1 0,0 1 0 16,-6 1-1-16,-2-3-1 0,-3-2 2 15,-3-1-3-15,-3-1 1 0,1-3 0 16,-1-2 1-16,0-3-1 0,3-5-1 15,2-1 0-15,5-2-1 0,3-6-3 16,9-5 0-16,5-1 6 0,3 0-6 0,2-1 1 16,2-6 0-16,0-5-2 15,7-1 5-15,9-2 0 0,-1 0-2 16,4 2 1-16,2 4 4 0,0 0-3 15,0 6-1-15,-2 2 0 0,2 1 3 0,0 0-3 16,2 1 2-16,-2 8-2 0,4 1 2 16,-4 2 2-16,2 0-1 0,-6-1-1 15,-2-2 1-15,0 0-1 0,3-3 0 16,-1-2-2-16,2-2 0 0,2-2-12 15,2 0-17-15,2 0-23 0,1-11-67 0,1-1-112 16</inkml:trace>
  <inkml:trace contextRef="#ctx0" brushRef="#br0" timeOffset="3862">794 128 4 0,'0'0'12'0,"-4"0"1"15,0 0 6-15,2 0-1 0,-2 0 5 0,2 0 29 16,-2 0-21-16,1 0-2 0,1 0 4 15,-2 0-7-15,0 0-2 16,4 0-2-16,-4 0-8 0,0 0 6 16,4 0 1-16,-1 0-5 0,-3 0 5 0,2 0 2 15,2 1 0-15,-4-1 0 0,2 2 2 16,-2-1-4-16,2 1-1 0,-1 1-8 15,1-1 4-15,-2 0-2 0,0-1-1 16,0 1-5-16,0 2 0 0,1-2 0 16,-1 2 1-16,2-1-3 0,-4-2 1 0,4 2 0 15,-2-3 1-15,1 1-3 0,3 0 2 16,0-1 1-16,-2 0-3 15,2 0 1-15,0 1 0 0,0-1 1 16,0 0-3-16,0 0 3 0,0 0-3 0,0 0-1 16,0 0-2-16,0 0-1 0,0 0-2 15,7 0 3-15,3 0-1 0,-1 0 0 16,9 0 1-16,3 0 1 0,0 0 0 15,5 0-2-15,1-1 0 0,4-4 1 16,-3 1-1-16,1 0 0 0,-1 0 0 0,-3-1 0 16,0 0 1-16,-4-2-2 0,-6 3 1 15,-3 0 2-15,-5 1-1 0,-3 2-2 16,-2 1 2-16,0-2 1 15,-2 2-1-15,0 0 3 0,0 0-2 16,0 0 0-16,0 0-1 0,0-1-1 0,0 1 0 16,0 0-2-16,0-1-1 0,0 1-2 15,0 0-4-15,0-1 0 0,0 1-6 16,0-2-7-16,0 2-6 0,-2 0-2 15,-4 0-14-15,3 0-14 0,-7 0-36 16,-1 0-73-16,-5 0-59 0</inkml:trace>
  <inkml:trace contextRef="#ctx0" brushRef="#br0" timeOffset="4178">713 205 260 0,'-13'10'86'0,"0"1"-11"0,3-3-4 16,6 1-15-16,2 0-15 0,2 0-17 15,8 3-7-15,5-2-3 0,5 0-7 16,3 0-1-16,3-1-3 0,5-1-3 15,2 1 3-15,-5-1-1 0,1 2-1 0,0 1-1 16,-6 1 0-16,0-2 0 0,-2 1-1 16,-4 0-1-16,-2 2-6 0,-1 0 7 15,-3-1 1-15,-7 1-5 0,-2-1 1 16,0-1 3-16,0 1 1 0,-7-1 0 15,-5-1 2-15,-3-3 0 0,-2 2-1 16,0-2 3-16,-3 0 7 0,-1 0 0 16,-1-2-1-16,-1 1 0 0,-2-3-1 15,0 2-2-15,-2-2-1 0,4-2-5 16,-1 1 1-16,3 0-1 0,2 1-5 0,1-1-9 15,5 2-12-15,2 0-15 0,5 2-29 16,2 3-65-16,2 1-287 0</inkml:trace>
  <inkml:trace contextRef="#ctx0" brushRef="#br0" timeOffset="4956">1183 733 38 0,'-2'0'116'0,"2"1"-55"0,0-1 15 0,0 1 1 16,0 1-5-16,0-2-23 15,0 0-12-15,0 0-10 0,4 0-7 0,1 0 2 16,5-4-6-16,1 1 0 15,-1-2 0-15,1 2-1 0,-1 2-2 0,-2-1-5 16,-5 2 1-16,-1-1 0 0,0 1-6 16,-2 0 2-16,0 0 4 0,0 0 1 15,0 0-5-15,0 0 2 0,-4 0 1 16,-3 0-4-16,-5 1-5 0,1 5-1 15,1 1-7-15,3 0-17 0,-1 1-24 0,4-1-60 16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01.4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20 302 64 0,'1'0'-9'16,"-1"-2"159"-16,2 0-91 0,-2 2-23 16,0 0 18-16,2 0-11 0,-2 0-19 15,2 0-8-15,-2 0-4 0,2 0 3 0,-2 0 1 16,2 3 4-16,-2 1-4 15,0 2 0-15,0 0-2 0,0 1-2 16,0 6 0-16,0 3 1 0,0 2-4 16,0 3-4-16,0 1 4 0,-6 0-4 0,1-2-1 15,-1 1-2-15,0-3 2 0,2-4-2 16,0-2 2-16,4-3-4 0,0-5 2 15,0-1 1-15,0-2-4 0,0-1 2 16,0 0 1-16,10-4 8 0,3-12-4 16,3-2-2-16,3-4 2 0,0-3-2 0,2 0 1 15,0-4-2-15,0 0 5 0,0 0 0 16,0 0 1-16,2 4-4 15,-2 4 4-15,0 5-3 0,-6 4-1 16,0 5-3-16,-7 3-2 0,-1 4 3 0,-5 0-3 16,2 7 0-16,-4 6 2 0,0 4 3 15,0 6-4-15,-6 4 0 0,-1 1 3 16,-5-1-1-16,3-3-3 0,1-3-1 15,2-3 2-15,1-3 0 0,1-4-1 16,0-2-1-16,4-4 2 0,0-3 0 0,0 0-3 16,2-2 0-16,11-2 4 0,4-11 1 15,3-3-3-15,2-4 0 0,3-3 1 16,2-2 0-16,-2 1-1 15,0-3-1-15,-3 3 2 0,-4 4 0 0,3 4-2 16,-6 5 1-16,-4 1 0 0,1 7 1 16,-8 3-2-16,1 0-1 0,-3 1 3 15,-2 11 1-15,0 2-1 0,0 4-3 16,0-1 4-16,0 3 1 0,0 3-3 15,0-1 0-15,0 1 2 0,-5-3 2 0,1 0-2 16,-2-2-2-16,2-4 3 0,2 0 0 16,0-4-5-16,2 0 0 0,0-2-1 15,2-3-8-15,6-3-9 0,3 0-22 16,-1-2-6-16,1 0-11 0,3 0-14 15,-7 0-101-15</inkml:trace>
  <inkml:trace contextRef="#ctx0" brushRef="#br0" timeOffset="1348">788 375 9 0,'0'-4'29'0,"0"1"-1"15,0-1-5-15,0 2 4 0,0-1 1 16,0 0-1-16,4 0 0 0,-2 2 6 16,-2-3 1-16,0 1 2 0,0 1-1 15,2 1 1-15,-2-1-1 0,0 2-2 16,0-1-5-16,2 1-4 0,0 0-3 15,0 0-1-15,0 0-1 0,2 4 6 16,-1 7-1-16,3 1-4 0,-4 4 0 16,-2 3-3-16,0-1-4 0,-2 0-5 15,-4-2-3-15,1-2-4 0,1 0 0 0,-4-2 1 16,6-3-1-16,2 0-4 0,0-4-12 15,0-1-8-15,10-3-16 0,1-1-15 16,5 0-45-16,-1-1-110 0</inkml:trace>
  <inkml:trace contextRef="#ctx0" brushRef="#br0" timeOffset="1924">1010 463 192 0,'-2'0'49'0,"2"0"-19"16,0 0 20-16,0 0-1 0,4-2-25 16,7-8-12-16,4-2 0 0,1-3 0 15,3-3 1-15,0-3 7 0,0-4-2 0,0-2-4 16,0-2 7-16,-2-3-1 15,0 2-3-15,-3-4-1 0,-3-1-5 16,-1 0-2-16,-4 0-6 0,-1 1 0 16,-3 6-1-16,-2 8 3 0,2 8 1 0,-2 7 2 15,0 3 1-15,0 2 0 0,0 0-4 16,-8 5-4-16,1 12 2 0,-3 6 0 15,1 6-3-15,-7 6 0 0,7 4 1 16,-6 6 0-16,-1 3-1 0,5 0-1 16,-1-3 2-16,7-5-1 0,3-7-2 0,2-9-1 15,0-7 4-15,11-7-1 0,5-5-3 16,3-5 2-16,2 0 2 15,2-9 1-15,1-8-4 0,1-5 2 16,2-5 0-16,-6-3-3 0,-2 0 0 0,0-3 3 16,-6 2 1-16,1 1 0 15,-3-1-1-15,-1-1 0 0,-1-1 2 0,-1-2-1 16,0-1-2-16,-5 6 2 0,1 5 0 15,0 9 1-15,-4 10 3 0,0 6 0 16,0 0 2-16,0 8-1 0,-2 13-2 0,-6 8 1 16,1 5 2-16,-3 3-4 0,1 3 0 15,-1 0 0-15,1-1 2 0,1 1-1 16,2 0 2-16,2-4-1 15,3-3 6-15,1-7-9 0,0-7 0 0,0-3-5 16,5-7 3-16,5-4-20 0,1-3 3 16,5-2-3-16,1 0-19 0,4-5-38 15,0-6 8-15,-2-3-293 0</inkml:trace>
  <inkml:trace contextRef="#ctx0" brushRef="#br0" timeOffset="2145">1645 327 258 0,'-6'4'194'0,"3"2"-158"15,-5 3 21-15,4 1 4 0,0 0-17 16,-1 3-15-16,1 0-11 0,0-1-9 16,0 2-5-16,0-1-1 0,1-2 0 15,3 0-2-15,0-1-4 0,0-4-5 16,2 1-5-16,9-1-12 0,4-3-7 15,6-2 8-15,6-1-9 0,0 0-35 0,-3 0 14 16,7-1-6-16,-6-5-101 0,1 1 117 16,-3-3-107-16,-5 1 110 0</inkml:trace>
  <inkml:trace contextRef="#ctx0" brushRef="#br0" timeOffset="2701">1870 437 37 0,'0'-6'80'0,"0"-2"1"0,0 2 2 0,0-2-11 15,0 0-7-15,-2 2-10 0,1-2-15 16,-1 2-11-16,0 1-6 0,-2-1-3 16,2 2 0-16,-2 1-4 0,2-2-4 15,0 3 4-15,0-1-3 0,-1 2-1 16,-1-1-1-16,-2 2 2 0,4 0-6 0,-4 0-1 15,3 0 0-15,-1 2-1 0,0 2 1 16,0 0-5-16,2 0 1 16,-2 2 1-16,1 0-1 0,3-1-3 0,-2 1 2 15,0-1-1-15,-2-1 2 0,2 1-4 16,0 3 2-16,-2-3 2 0,4 0-2 15,0 1-3-15,0 0 4 0,0 0-2 16,0 2 1-16,2-1 0 0,4 0-1 16,2-1 1-16,1 0 0 0,3-3-2 15,1-1 0-15,2-1 1 0,1-1 1 0,-1 0-2 16,0 0 1-16,-3-3 2 0,-1-4 0 15,-3-1-2-15,-3 0 1 0,3-2 2 16,-4 0 0-16,-4-2-1 0,0 1 1 16,0-2-1-16,0 0 4 0,0-1-2 15,-2 1 2-15,-4 1-1 0,2 5-1 0,1 3 1 16,3 2-1-16,-2-1-3 15,2 2 0-15,0-1-5 0,5 2 2 16,7 0 2-16,1 0-4 0,0 0-7 16,1 0-2-16,-1 6 2 0,2-2-5 0,1 1 0 15,1 2 13-15,0-5-8 0,-2 0-2 16,-3 0 9-16,-1-2 3 0,-3 0 1 15,-4 0 1-15,-2 0-1 0,0 0 2 16,-2 0 2-16,0 0 4 0,0 0 6 16,1 0-5-16,-1 0-1 0,0 1 1 0,0 3 1 15,2 2 3-15,-2 3 0 0,4 1-7 16,2 0-4-16,2 0 0 15,3-1 1-15,4-3-2 0,4-2-6 16,2 2-2-16,2-2-10 0,6-2 0 0,-2-1 2 16,1 2-59-16,5-3 35 0,-3 2-22 15,3-2-411-15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05.3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0 332 163 0,'0'-5'87'0,"0"3"-35"0,0-1 23 16,0 1-16-16,4 1-14 0,-2 1-19 15,2 0-8-15,1 0 1 0,-1 8 1 0,2 2-10 16,-6 3-1-16,0 4-4 0,0 8 3 15,0 2-1-15,0 4 37 0,0-3-36 16,-8-4-3-16,6-5-3 0,0-4 6 16,0-4-4-16,2-4-6 0,0-2 4 15,0-4-2-15,0-1-1 0,4 0 0 16,6-2 5-16,1-8-2 0,3-5-3 15,-1-2-1-15,2 1 1 0,1 0-1 16,1 1 4-16,0-2-4 0,0 4 3 16,-2 2-1-16,1 1-1 15,-9 5 0-15,3 1 2 0,-5 0 0 0,-5 4-2 16,0 0 0-16,0 0 2 0,0 0-1 0,0 1 0 15,0 8 1-15,0-1 0 0,0 3-1 16,0-2-1-16,0 0 1 0,0 0 0 16,6-1 1-16,0-4-3 0,-2-1 2 15,1-3 1-15,-1 0-1 0,4 0 0 16,-2-1 0-16,1-7 1 0,3-2-2 15,1-1-2-15,1 0 0 0,-1-1 3 16,3 1-2-16,-7 0-3 0,3 5 3 0,-7 2 0 16,-1 2 1-16,0 1 0 0,-2-1 0 15,0 2 1-15,0 0-2 0,0 0 0 16,0 0 2-16,0 8 2 0,0-1-1 15,4 2-1-15,0 0 0 0,0 1 1 16,0-1-1-16,3 0-1 0,-1 1 2 0,2 0-1 16,-1-1 1-16,-1 2-2 15,0-1 1-15,-1-2 1 0,-1 2-1 16,-2-4 0-16,0-1-1 0,0 0 2 15,-2-5-2-15,4 0-4 0,0 0-10 0,-3 0 2 16,5 0-2-16,0-5-4 0,2-5-10 16,1-1-18-16,3-3-24 0,1-1-43 15,2-4-52-15</inkml:trace>
  <inkml:trace contextRef="#ctx0" brushRef="#br0" timeOffset="177">578 366 184 0,'0'1'69'0,"0"2"-24"15,0 0 22-15,0 2 7 16,-4 0-16-16,2 5-16 0,-3 0-9 15,-3 4 0-15,0 3-11 0,3-5-6 0,-1 1-4 16,-2-2-6-16,8-2-6 0,0-1-1 16,0-3 1-16,0-1-8 0,10-1-10 15,3 0-13-15,3-3-23 0,1 0-35 16,-2 0-25-16,-2 0-174 0</inkml:trace>
  <inkml:trace contextRef="#ctx0" brushRef="#br0" timeOffset="692">691 494 241 0,'0'-6'47'0,"4"-1"13"0,-1-1-3 15,1-2-9-15,2-1-6 0,2-3-20 16,3-2-3-16,2-2-6 0,1-2-4 16,-1 0-1-16,2 0-3 0,-1 1 1 15,-1-3-2-15,-3 1-2 0,-3-1 0 16,1 0 0-16,-1-1-1 0,-5 4-1 0,0 2 1 15,0 8 0-15,-2 4-1 0,0 5 2 16,0 0 0-16,0 2-4 16,-6 11 0-16,-1 3 2 0,-3 6 2 15,1 3 0-15,-3 7-1 0,3-1-1 0,-3 3 0 16,5-1 1-16,-1-2-1 0,6-4 0 15,2-4 0-15,0-6 0 0,10-5-1 16,3-6 0-16,6-4 1 0,0-2 1 16,4-4 1-16,2-10-2 0,0-5 1 15,0-1-2-15,-3-4 0 0,1-2-1 0,-4 1-2 16,-3-1 4-16,-3-2 0 0,0-1-1 15,-3 0 0-15,-4 0 2 0,-1-2-1 16,1-2-1-16,-4 0 2 0,0-2-1 16,2 3 1-16,-2 5-1 0,0 9 5 15,-1 11 0-15,-1 5 4 0,0 2 0 16,0 7-7-16,0 11 5 0,-1 8 7 15,-3 7-7-15,-2 4 1 0,0 0 0 16,1 1-1-16,5-1-4 0,-2 0 2 16,2-4 0-16,0-1-1 0,0-3-1 0,0-1-1 15,0-4 2-15,2-3-3 0,1 0-1 16,1-3 0-16,0-5 1 0,2-3-4 15,1-4-7-15,5-2-3 0,1-4-7 16,2 0-13-16,5-7-21 16,1-4-45-16,-6-4-91 0,4-1-87 0</inkml:trace>
  <inkml:trace contextRef="#ctx0" brushRef="#br0" timeOffset="885">1280 348 152 0,'0'-2'143'0,"0"0"-106"0,0 2 36 15,-2 0-7-15,1 0-8 0,-5 6-18 16,-2 4-17-16,1 4-5 0,-1 4-1 15,-2 0-1-15,3 1-5 0,-1 1 0 16,2-2-4-16,4-2-5 0,-1 0-2 16,3-2-2-16,0-1-3 0,0-4-5 15,9-1-9-15,3-2-8 0,3-2-1 16,6-4-38-16,0 0-17 0,2-3-69 15,0-6-42-15</inkml:trace>
  <inkml:trace contextRef="#ctx0" brushRef="#br0" timeOffset="1472">1483 402 96 0,'0'-10'191'16,"-4"1"-144"-16,-2 0 27 0,-2 3-24 15,-1 0-8-15,-1 3 2 0,1 1-15 16,-1 2-5-16,1 0-4 0,-1 0-5 16,3 0-1-16,3 5-6 0,-2 6-2 15,4 2-5-15,2 2 0 0,0 0 0 16,6 1-1-16,1-1 1 0,5-1-2 15,-1-2 0-15,3-2 2 0,1-4-3 0,2-1 2 16,0-3-1-16,1-2-2 0,-1 0 1 16,-4-4 2-16,0-7-1 0,-3 0 4 15,-1-2-2-15,-5 0-1 0,2-1 2 16,-6 0-2-16,0-1 4 0,0-2-1 15,-6 5 1-15,-3-3 1 0,-5 4 1 0,3-2-3 16,0-1 2-16,1 2-2 16,2 1-1-16,3 2-2 0,3 4 2 15,-2 3 0-15,4-1-2 0,0 3-4 16,0 0-3-16,2 0 0 0,2 0-2 0,1 3-10 15,3 2-7-15,0 1-5 0,-3 0-3 16,1-1-15-16,2-2-21 0,1 1-12 16,1-3-23-16,-1-1 6 0,3 0 45 15,1 0 34-15,-3 2 18 0,3-1 5 16,0 1 6-16,-3 1 9 0,-1 0 22 0,-1 2 10 15,-2 2 19-15,-2 0-9 0,-1 3-10 16,-1 0 4-16,-2 0-8 16,0 0-13-16,0-2-7 0,0-1-8 15,0-2-1-15,2-1-2 0,4-2-8 16,5-2-6-16,5 0 4 0,5 0-3 0,0-4 2 15,5-2-6-15,-3-1-1 0,-4 1 3 16,-3 4-2-16,-7 1-9 0,-5 1 10 16,-2 0 0-16,-2 0 0 0,0 3 0 15,0 6 3-15,0-2 0 0,0 0-2 16,-2-1-1-16,0-2 0 0,2-2 3 0,0 2-3 15,0-4-2-15,0 1 0 0,0 0-9 16,0-1-8-16,0 0-5 16,-2 0-30-16,-5 0-63 0,-5-2-103 15</inkml:trace>
  <inkml:trace contextRef="#ctx0" brushRef="#br0" timeOffset="1697">1236 77 388 0,'0'-4'18'0,"0"2"-36"16,4 2 5-16,8 0-52 0,-5 0-13 16,5 0-132-16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10.8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90 42 0,'2'-5'41'0,"2"-1"-8"0,-2 2 42 15,0 0 1-15,2 0-9 0,-2 3-21 16,2 1-5-16,-3 0-9 0,1 6-4 15,2 8-2-15,-2 7-5 0,0 3-8 0,-2 5-4 16,0 2 0-16,0-1-3 0,0 3 0 16,-2 0 1-16,-4 2-1 0,-1-1-1 15,1-2 1-15,0-1-2 0,1-4 0 16,3-3 0-16,-4-5-2 0,4-4 1 15,0-5-2-15,-2-2 1 0,4-3 0 16,-2-2 2-16,2-3-2 0,0 0-3 16,0 0 6-16,0 0-2 0,2-7-1 15,10-6-2-15,1-2 1 0,0-1 0 16,1 1-1-16,-3 1-1 0,5 2 2 15,-3 2 0-15,2 2-1 0,2 2-1 0,-1 3 1 16,-1 2 0-16,0 1-1 0,-2 0 0 16,3 0 1-16,-5 6 0 0,1 5-2 15,1 1 0-15,-3 0 1 0,-1 2-3 16,-1-1 3-16,-6-1-3 0,0-1 3 15,-2-1 1-15,0 1 0 0,0-2 0 16,-2 0 3-16,-8-2 0 0,1 0-1 16,-3-1 4-16,-1-1 3 0,-1 0-1 15,-1 0 0-15,0-4-4 0,3 1 2 16,-1-2-2-16,2 0-2 0,-1 0-1 0,5 0-2 15,-1 0 2-15,4-2-2 0,2 0 3 16,2-2-6-16,0 1-6 0,4-3-12 16,7-2-1-16,3 1-17 0,1-3-25 15,2 5-63-15,-3-3-143 0</inkml:trace>
  <inkml:trace contextRef="#ctx0" brushRef="#br0" timeOffset="200">392 399 264 0,'0'-2'122'15,"0"2"-95"-15,0 0 7 0,0 6 19 16,1 5-9-16,1 4-16 0,2 2-8 16,-4-1-10-16,0 1-3 0,0-2-6 15,0 1 1-15,0-3-1 0,0 0-2 0,2-2-1 16,0-2-11-16,2-3-7 0,-2-3-12 15,5-1-18-15,1-2-40 16,0 0-48-16,-1-2-76 0</inkml:trace>
  <inkml:trace contextRef="#ctx0" brushRef="#br0" timeOffset="427">649 248 301 0,'0'6'20'0,"0"9"-9"0,-4 3 39 0,-3 6-2 16,-1 5-9-16,0 6-16 0,-3 3 3 15,-2 1 0-15,-3 0-11 16,1-3-2-16,-2 1 2 0,2-5-5 16,1-1-6-16,5-2-2 0,-1-5-1 0,4-4-1 15,5-3 0-15,1-5-2 0,0-3-11 16,0-4-5-16,0-3-4 0,5-2-14 15,3 0-15-15,3-10-27 0,-1-2-47 16,1-4-68-16</inkml:trace>
  <inkml:trace contextRef="#ctx0" brushRef="#br0" timeOffset="1252">901 8 203 0,'2'-4'46'0,"0"2"-42"0,2 1 27 16,-4 0 15-16,3 1 2 0,-1 0-19 0,-2 0-13 16,0 0 4-16,0 0 0 0,0 0-4 15,0 10 0-15,-3 0 2 0,-1 2-5 16,-4 1-1-16,2 0-2 0,1 4 1 15,1 1-3-15,-4 4-2 0,2 3 2 16,1 1-2-16,-3 3 1 0,2 3-5 16,-1 1-1-16,1 1 4 0,4 1-1 15,-5-2 0-15,3 0-1 0,0 0-1 16,0-4-1-16,0-5-1 0,4-4 1 15,-4-7 1-15,4-2-2 0,0-5 0 0,0-3 0 16,0-2 1-16,0-1-2 0,4 0 0 16,4-9 3-16,3-4-2 0,-1-3-4 15,1-2-2-15,-3-4 4 0,0 0 1 16,3 0 0-16,-1 1-2 0,-3 4 3 15,1 2-1-15,-4 4 2 0,-1 2-2 16,-1 5 0-16,0 3 0 0,-2 1 1 16,4 0-2-16,0 0-2 0,4 7 4 15,-1 2 0-15,1 2 0 0,9 0 0 16,0-2-2-16,6 1 2 0,2-8-4 0,3-2 1 15,3 0-5-15,3 0 1 0,-1-6-8 16,1-5 10-16,-3-3-1 0,-8 1-24 16,-6 0 24-16,-6 1-6 0,-9 1 8 15,-2 2 7-15,0 4-1 0,-8 1 4 16,-9 3 0-16,-4 1 4 0,2 0-3 0,-4 2 4 15,8 5 1-15,0 2 1 16,-2 1-6-16,5 2-5 0,3-1 4 16,1 3-1-16,8 1-5 0,0-5-2 15,0-2 1-15,13-2-1 0,1-4 0 16,5-2 0-16,-2 0 2 0,6 0-1 0,0-9 1 15,0-1-3-15,1-1 4 0,-1-1-7 16,-2 2 3-16,-2 1 4 0,-7 2-1 16,-3 1 1-16,-5 4-1 0,-4 2 0 15,2 0 2-15,0 0-2 0,2 0-1 16,-4 0 0-16,4 4 3 0,1 5-2 0,3 3-1 15,5 0 1-15,1 3 1 16,-1 0-1-16,0-1 0 0,1 4-2 16,-8 1 5-16,-1 0-2 0,-3 0 9 15,-2-1-7-15,0-1 2 0,-7-2 24 0,-5-3-20 16,-3-1 3-16,-2-1 8 0,-1-1-3 15,-1-2-7-15,0-1 1 0,0-1-7 16,0-1 0-16,2-1-5 0,0 0 0 16,3 0-5-16,1 0-10 0,2 0-17 15,-3 1-29-15,3 4-62 0,-1-1-325 0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13.3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21 158 45 0,'-4'0'87'15,"2"0"-56"-15,-4 1 6 0,2 1 17 16,4-1-13-16,-5 0-6 0,3 0 3 15,2 0 2-15,0-1-7 0,0 0-3 0,0 0-6 16,0 0-1-16,0 0-2 0,0 0-4 16,0 0-3-16,2 0-7 15,13-9-4-15,0-3 4 0,8-6 1 16,2 1-4-16,0-5-1 0,1 2-1 0,3 2 2 15,-6 2-2-15,0 3-3 0,-6 4 2 16,-4 2-2-16,-3 5 2 0,-2 0-2 16,-7 2 2-16,1 0-1 0,-2 2 0 15,0 8-2-15,0 3 3 0,0 1 2 16,0 1-2-16,0-1-2 0,0-1 0 0,4-1 1 15,2-2-1-15,0-1-10 0,-1 0-2 16,3-4-2-16,-2 3-11 0,-1-3-5 16,1 0-6-16,0-1-19 15,-2 0-19-15,-2-1-40 0,-2-3-77 0</inkml:trace>
  <inkml:trace contextRef="#ctx0" brushRef="#br0" timeOffset="279">93 324 61 0,'12'0'101'0,"1"-4"-12"0,-2-3-45 16,7-6 26-16,3-2-13 0,1 1-29 15,5-2-5-15,2 3-3 0,1 2 1 16,-7 3-2-16,-2 5 7 0,-6 3-18 16,-3 0-3-16,-4 0-5 0,-5 7-1 0,-1 5 7 15,2 4 0-15,2 4-4 0,-4 1 0 16,5 0 0-16,3-2-2 15,7-2-11-15,8-2-6 0,7-2-18 0,5-4-25 16,5-5-46-16,-2-4-104 0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14.5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87 13 0,'0'-1'14'16,"0"-1"-26"-16,0 0 154 0,-2 0-68 0,-2-1-24 15,2 3 4-15,2 0-1 16,0 0-7-16,0 0-14 0,0-1-3 0,0-1-11 16,6-3-5-16,7 0 5 15,8-4 5-15,0-1-5 0,6-2-7 0,-2 1 3 16,3 3 3-16,3 2-1 0,-3 4-5 15,5 1-3-15,-5 1-1 0,-1 1-3 16,-6 12-5-16,-4 3 2 0,-3 3 2 16,-7 3-1-16,-5 2-1 0,-2 5 0 15,-7 1 3-15,-5-1-3 0,-7 2 0 16,2 1 1-16,-4-2-1 0,-2 2 0 15,4-5-1-15,-6-3 0 0,4 1 1 16,-2-5 1-16,0-2-5 0,2-5 1 16,4-5 2-16,4-4-1 0,5-4 0 15,6 0-1-15,-2 0-1 0,4-8-2 0,0-4-3 16,6-5 0-16,9 2 2 0,1-2 1 15,5 5-5-15,-2 1 5 0,6 5 5 16,-4 5-1-16,3 1-1 0,-1 0-1 16,4 6 5-16,0 6 0 0,1 0 0 15,3-1 8-15,-4 2-5 0,-1-1-5 0,-5 1 0 16,2-5-1-16,-2 0 2 15,-2-2-22-15,2-3-12 0,0-3-27 16,4 0-26-16,-6-6-19 0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3:17.6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 71 37 0,'0'0'26'0,"4"0"-21"15,-3 0 16-15,1 0-4 0,-2 0 1 16,0 0 3-16,0 0 5 0,0 0 3 16,0 0-11-16,0 0-5 0,2 0 3 15,-2 0 4-15,2 0-1 0,0 0-7 16,-2 0-3-16,0 0-4 0,2 0 0 0,-2 0 3 15,0 0 0-15,2 0-1 0,-2 0 1 16,0 0 3-16,0 0 2 0,0 0 2 16,0 0 0-16,0 0 4 0,0 0 0 15,0 0-6-15,0 0 3 0,0 0-2 16,0 0-4-16,0 0 3 0,0 0-1 15,0 0 2-15,0 0-2 0,0 0 2 16,0 0 1-16,0 0-3 0,0 0 1 16,0 14-6-16,-6 7 11 0,0 7-6 15,-5 4 0-15,0 4-2 0,-1 5-1 0,1 1-2 16,-1 5-1-16,3 7 1 0,-1 3 0 15,2 0-4-15,8-1 0 0,0-5-4 16,6-5 2-16,15-6-2 0,2-8 2 16,8-6-2-16,5-3-4 0,4-6-3 15,4-6 5-15,0-7 4 0,-2-4-2 0,0-10-1 16,-8-7 1-16,-3-5 3 15,-5-3-1-15,-5 1-1 0,-4-1 1 16,-7-1 1-16,-2-1 6 0,-6 3-2 16,-2-2 2-16,-2 0-2 0,-8 0 0 0,-5 1-2 15,-2 4 1-15,-1 4-1 0,-3 6 0 16,-1 5 1-16,-3 6-2 0,-6 0-1 15,1 11-1-15,-3 7-2 0,3 4 0 16,3 4 1-16,4 6-1 0,2 1-3 16,6 4-12-16,5-2-13 0,8-1-17 15,2-5-28-15,4-6-87 0</inkml:trace>
  <inkml:trace contextRef="#ctx0" brushRef="#br0" timeOffset="1288">1003 301 0 0,'0'-1'0'0,"0"-2"0"0,2-1 128 15,2 1-88-15,0 0-12 0,-2-3 31 16,2 2-1-16,-1-1-8 0,-1 0-1 15,0 3-6-15,-2-2-8 0,4 0-5 16,0 2-5-16,0 1-3 0,-1-1-4 16,3 1 0-16,-4 1-2 0,4 0-2 15,-2 8-4-15,-3 10-1 0,-1 5 6 0,0 7-1 16,-1 4-4-16,-7 1-4 0,-2-2 5 15,1 1 0-15,1-4-3 0,1-7 1 16,3-3-1-16,4-7-3 0,0-5-5 16,0-4-2-16,6-4 2 0,7 0 1 15,2-13 2-15,4-7-2 0,4-5 0 0,2-1 1 16,0-3-2-16,0 0-1 15,-3-3 2-15,-1 0 0 0,2-1 0 16,2 0-1-16,-2 0 2 0,2 2 0 16,-4 4-2-16,-2 6-2 0,-4 9 3 0,-7 5 0 15,-2 4-2-15,-5 3 0 0,-1 0-1 16,0 10 4-16,0 8 0 0,0 4-2 15,-7 3 1-15,-1 5 0 0,1 0-1 16,-5-1-2-16,4-2 3 0,1-3 1 16,1-5-2-16,6-5-1 0,0-6 0 0,4-4 0 15,7-4 2-15,3 0-2 0,5-14 2 16,4-3-1-16,1-3-1 15,7-5 0-15,1-1-6 0,-5 0 2 16,6 2 4-16,-5-1-6 0,-5 3 3 0,2 5 4 16,-8 1-1-16,-2 7 1 0,-7 2 0 15,-6 5 0-15,0 2 0 0,-2 0 3 16,0 2 5-16,0 11 1 0,-4 6-3 15,0 1-5-15,0 3 5 0,1 2-1 16,-3 2 0-16,0-2-2 0,0 1-1 16,3-4 1-16,-1-2-2 0,4-2-3 0,0-6 1 15,2-1-2-15,5-2-6 0,3-3-8 16,3-5-3-16,1-1-3 15,-1 0-32-15,4-3-16 0,-5-4-53 16,-1-4-221-16</inkml:trace>
  <inkml:trace contextRef="#ctx0" brushRef="#br0" timeOffset="2017">1976 174 84 0,'4'-5'176'0,"-2"3"-150"0,-2-1 23 16,0 1 23-16,0 2-5 0,0 0-24 16,0 0-23-16,0 2 2 0,-4 8 0 15,-1 7-6-15,-3 4 1 0,-2 2-3 16,1 7-1-16,-1-1-3 0,-1 4 2 15,-1 2-2-15,5-3-2 0,-1 0-5 0,2-4-2 16,5-4 4-16,-5-5-5 0,2-5 1 16,4-3 1-16,0-5-1 0,0-1-1 15,0-5-1-15,6 0 6 0,-1 0 5 16,1-6-5-16,8-10-1 0,-5-4-2 15,4-1 1-15,-3-3-2 0,-1 0-1 16,-1-6 0-16,0-2 5 0,1-5-4 16,3-5 2-16,-1-4 0 0,4 2 1 15,5 1-3-15,1 3-2 0,1 10 3 16,1 3 1-16,2 8-2 0,-2 3-1 0,-4 6 2 15,2 6 0-15,-4 2-2 0,-3 2-2 16,-1 0 2-16,-2 6 1 0,-3 5-2 16,-2 5 0-16,-4 3 2 0,-2 1 0 15,-2 1-1-15,-12 0 0 0,-1 1 2 16,-4 0-3-16,0 0 2 0,2-2-1 15,-6-1 1-15,4-3 2 0,0-3-2 16,2-2 1-16,5-3 3 0,5-4 0 16,1-3-3-16,2 0-2 0,4-1 3 15,0 0 0-15,0 0-6 0,4 0-2 0,9 0 3 16,4 0 0-16,4-2-2 0,0 1-6 15,2 1 1-15,0 0-1 0,0 0 2 16,-2 6 3-16,2 1-7 0,0 0 11 16,3 3 1-16,1-1-1 0,-2 1 1 15,-6-1 1-15,-7 1-2 0,-5 0-1 0,-7-3 2 16,0 2 2-16,0 0-1 15,-7 0 1-15,-7 1 2 0,-3 0 6 16,-2-3-1-16,2 0 2 0,-2-1-1 16,0-1-3-16,-4 0-2 0,0 0 2 15,0-1-2-15,-4 1-2 0,2 0 1 0,-1 1-4 16,3 2 1-16,6 1 1 0,-1 3-4 15,5-1 1-15,5 1-4 0,1 1-12 16,-1 3-9-16,6-1-9 16,-2 0-12-16,3-3-39 0,-3-3-145 0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8:08.9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1040 899 13 0,'-10'3'171'15,"1"0"-105"-15,-1 0-15 0,1-1 8 16,1 2-1-16,2-2-18 0,1-1-10 16,1 3-4-16,-2-1-1 0,2 0-2 15,0-3-4-15,-3 1-2 0,3 1-4 16,0-1 4-16,0 2 4 0,0 0-8 15,1-1-1-15,-3 1 3 0,6-1-3 16,-2 0-3-16,2-1-1 0,0 1-4 16,0-2-3-16,4 2-2 0,7 0 5 0,6-2-1 15,6 0 1-15,4-4-2 16,7-8-1-16,3 2-1 0,3-3 2 0,4-2-4 15,0 5 2-15,-2-2 2 0,-2 4-1 16,-4-1-2-16,-6 2-1 0,-5 3 4 16,-6-1-1-16,-9 3-4 0,-6 2 0 15,-2 0 0-15,-2 0 3 0,0 0-4 16,-2 0-5-16,-6 0-5 0,0 6-4 15,-1-2-7-15,-3 2-19 0,1-4-40 16,-6-1-107-16</inkml:trace>
  <inkml:trace contextRef="#ctx0" brushRef="#br0" timeOffset="249">1171 921 213 0,'4'0'275'0,"0"0"-199"16,-4 0-50-16,4 6 33 0,0 1-9 15,-4 6-3-15,0 4-20 0,0 5-12 16,0 4-3-16,0 2 0 0,-8 3-4 0,2-1-3 16,3 2 0-16,-1-3-3 0,2-1-1 15,2-2-2-15,0-4 2 0,7-4-4 16,3-1-15-16,3-5-5 0,5-4-11 15,-3-3-10-15,2-4-7 0,-2-1-25 16,1-2-82-16,-7-11-210 0,1-3 311 0</inkml:trace>
  <inkml:trace contextRef="#ctx0" brushRef="#br0" timeOffset="668">1616 750 45 0,'2'5'294'0,"0"1"-252"0,-2 6-12 15,0 6 36-15,0 6-8 0,-6 8-15 0,0 3-12 16,-1 3-12-16,-5 1 0 0,3 0 1 16,-1 1-6-16,1-2 0 15,3-5-4-15,4-5-4 0,2-5 0 16,0-4-4-16,0-5-1 0,6-5-1 0,3-3 0 15,3-6 1-15,5 0-3 0,6-6-5 16,2-8-1-16,1-3-3 0,5-4-2 16,-2 3 7-16,-3-2-7 0,1 0-2 15,-2 4 6-15,-4 2 7 0,-4 2-6 16,-6 8 5-16,-5 0 4 0,0 4-2 0,-6 0 4 15,0 0 6-15,0 4 7 0,0 5-3 16,0 2-2-16,0 4 2 0,0 1 0 16,0 4-1-16,-2 0 9 15,2 1-7-15,0 0-2 0,0 0-1 16,0 0-2-16,0-1-3 0,2-3-1 0,0-1-3 15,3-4-2-15,-3-1 1 0,2-4-1 16,0 0-3-16,0-4-13 0,0-3-14 16,3 0-3-16,3 0-7 0,-1-8-16 15,-1-7-51-15,-2 0-188 0,-1-5 104 16</inkml:trace>
  <inkml:trace contextRef="#ctx0" brushRef="#br0" timeOffset="853">2091 1103 70 0,'-6'6'374'0,"5"-2"-303"0,-5 4-25 15,0 1 17-15,0 1-12 0,3 3-19 16,1-1-16-16,0-5-12 0,0 3-2 16,2 0 1-16,0-1-2 0,0-1-2 15,11-1-8-15,5 0-4 0,5-3-7 0,7-4-3 16,7 0-6-16,3 0-43 0,4-6-32 15,-2-7-37-15,-4-3-114 0</inkml:trace>
  <inkml:trace contextRef="#ctx0" brushRef="#br0" timeOffset="1109">2444 1088 48 0,'-6'-7'315'0,"-5"-3"-233"16,-6 5-38-16,0 0 12 0,-1 2-5 15,5 3-10-15,6 0-14 0,1 0-12 16,4 0-8-16,2 5-3 0,0 7-4 16,0 1 0-16,8 2 1 0,3 3-1 0,4 1-2 15,2 1-1-15,1 1 3 0,1 1-4 16,4 2 1-16,-2-4 2 0,0 2 2 15,-2 0-2-15,-6-4 1 0,-5 1 0 16,-3-4 1-16,-5-1-1 0,0-2 0 16,-5-2 1-16,-11-1 5 0,-3-2 1 15,-2 1 3-15,-2-2 1 0,0-1-2 16,2-2-5-16,0-3-3 0,4 0-1 15,0 0-1-15,6 0-9 0,1-3-9 16,3-5-19-16,-1-6-36 0,-4-2-139 0,1-7-148 16</inkml:trace>
  <inkml:trace contextRef="#ctx0" brushRef="#br0" timeOffset="1263">2202 830 368 0,'-23'0'237'0,"8"-2"-195"16,9 2-21-16,4 0 17 0,2 0-31 15,6 3-9-15,9 6 0 0,8 4-32 16,4-4-43-16,-1 0-156 0,3-1-108 0</inkml:trace>
  <inkml:trace contextRef="#ctx0" brushRef="#br0" timeOffset="2501">3110 1363 2 0,'0'3'35'15,"0"0"2"-15,0-3 170 0,8 0-137 16,-1-3-11-16,3-7-2 16,1-4-2-16,7-4-5 0,4-4-8 15,3-3-12-15,2-5-9 0,3 0-4 0,-3-2 0 16,0-3-4-16,-4-3-2 0,-2-5 1 15,0-8-4-15,2-2-6 0,-6-2 1 16,-2 5-2-16,-2 8-1 0,-7 9 0 16,-2 11 1-16,-4 8 3 0,0 7-3 15,0 3 4-15,0 3 0 0,0 1 4 0,0 0-7 16,0 8-3-16,-2 11 0 0,0 6 4 15,0 5-2-15,2 5-1 0,-2 5 0 16,-1 5 1-16,3 4 0 0,-2 3-3 16,2 0 2-16,-2 0-1 0,0-1-2 15,-4-2 5-15,-2-6-3 0,-1-3 1 16,-4-6-1-16,1-7 1 0,-1-3-1 15,-2-6 2-15,3-5 0 0,-1-6-1 16,3-4 1-16,1-3-3 0,-1 0 3 16,4-7-1-16,3-8 0 0,3-3 0 15,0-3-1-15,13-2-1 0,6-3-7 0,6-2 0 16,3 0-10-16,7-3-5 0,3 0-10 15,2 4-15-15,0 0 5 0,-2 6 0 16,-3 4-3-16,-5 2 18 16,-3 5 14-16,-6 2 13 0,-6 0 3 0,-7 4 14 15,-4-2 11-15,-3 2 8 0,-1-2 4 16,0 0-2-16,0 0-9 0,-3-1-3 15,-3 1 0-15,-4 2-3 0,1 1-4 16,1 2-4-16,1 1-4 0,-1 0 1 16,4 0-5-16,2 8-5 0,2 1-1 0,0 4 3 15,0 0-3-15,8 0 0 0,3 3 1 16,1 0-2-16,-3 0 0 0,3 2-5 15,-7 0 7-15,-1 1-5 16,0 0 1-16,-4 1 1 0,0 2 2 0,0-2 2 16,0-1-1-16,0-3-1 0,0 0 1 15,-4 0 1-15,-1-3-1 0,-1 2 0 16,-4-4 1-16,3-1 1 0,-3-4-1 15,1-1 1-15,-1-3 3 0,2-1 1 16,1-1-2-16,3 0-2 0,2 0 0 0,2-1 0 16,6-10-5-16,13-5-2 0,6-2-4 15,1-3-5-15,9-6-15 0,3 0-7 16,-2-2-2-16,4-3 1 0,0 0-17 15,-2 2 10-15,-3-2 36 0,-10 7 6 16,-8 3-2-16,-6 6 8 0,-7 3 25 16,-4 2 13-16,0 2-3 0,-11 2-5 15,-3 3-1-15,-3-1-1 0,0 2-9 16,0 3-2-16,3 0-3 0,3 0-8 15,-1 8-1-15,5 3-55 0,5 2 99 0,0 5-51 16,2 2-2-16,2 1-1 0,6 3 1 16,3-2 0-16,-2 4-6 0,5 1 2 15,1 2-2-15,2 3 2 0,-1-2 4 16,-1 0 1-16,0-6-1 0,-7 0-1 15,-8-3 1-15,0-3 1 0,0-4-2 16,-12-1 4-16,-5-2-1 0,0-2 1 16,-8-2 5-16,0-2 1 0,1-2-1 15,3 0-5-15,5-3-2 0,7 0 1 16,7 0-3-16,2 0-5 0,0-7-13 15,7-2-19-15,9-3-16 0,3-3-42 0,4-2-72 16,1-1-204-16</inkml:trace>
  <inkml:trace contextRef="#ctx0" brushRef="#br0" timeOffset="3398">4249 1188 34 0,'4'-6'221'0,"2"-1"-153"0,-4-1-32 16,2 1 9-16,-3 3-4 0,1 3 3 0,-2 1-10 15,0 0-7-15,2 0-1 0,-2 0-4 16,2 0-4-16,0 0 1 0,0 0 2 16,-2 3-1-16,0 4 3 0,0 3-6 15,0 2-4-15,0 2 0 0,-8 2-2 16,1 4 1-16,1-1-1 0,2 4-4 0,0-3 0 15,2-2-3-15,2-1 0 16,0-3-3-16,8-3 0 0,7-4 0 16,1-2-1-16,1-2-2 0,6-3 3 15,1 0-1-15,7-5-1 0,-2-5 1 0,-1-5-2 16,-5 1-3-16,-6 1 5 0,-1-2-2 15,-9 1 1-15,-1 2 0 0,-4 1 0 16,-2 2 1-16,0 2 2 0,-2 2-1 16,-8 2 1-16,1 3-2 0,-1 0 0 15,3 0 0-15,-1 8 0 0,2 2 0 0,3 0 0 16,-3 5 0-16,4-2 0 0,2-2-3 15,0 0 2-15,4 0 0 16,7 0 2-16,12-5-3 0,2-1 3 16,0-5-1-16,1 0-4 0,-5 0 3 0,0-8-2 15,-3-3 0-15,-1-2 0 0,0-3-1 16,-4-1 4-16,-1-1 0 0,-3 2 0 15,-1-3 0-15,-1 4 1 0,-1 0 4 16,-2 0-3-16,0 5 2 0,-4 0 3 16,4 6 2-16,-4-1-6 0,0 5 2 0,0 0-3 15,0 0-1-15,0 7-2 0,0 5 1 16,-4 3 1-16,0 2-1 15,-2 2 0-15,1 0 0 0,-1-1 1 16,6 0 0-16,0-2-1 0,0-3-1 0,0-3 2 16,0-3 0-16,4-1-1 0,1-6 0 15,5 0 1-15,-1 0-1 0,5-8 1 16,-3-6 0-16,5-2 0 0,-1-1 0 15,0-1-1-15,0 0-1 0,-3 2 2 16,-1 0-1-16,-1 3 1 0,-3 2-3 16,-1 6 3-16,-4 1 0 0,0 3-1 0,-2 1-1 15,0 0 1-15,0 1 1 0,0 8-1 16,-6 2 0-16,-1 0 1 15,3 1 0-15,0 0-1 0,2-4-2 16,2 0 2-16,0-2 0 0,13-2-2 0,6-2-1 16,6-2 1-16,8 0 3 0,1-10-22 15,-1 1 13-15,-1-2-5 0,-2 2-8 16,-5 0 15-16,-6 2-4 0,-7 2-18 15,-3 1 25-15,-9 4 4 0,2 0 2 16,-2 0 1-16,0 0 11 0,-7 0 3 0,-5 1-3 16,6 9 1-16,-1 1-2 0,-1 1-5 15,1 1-1-15,-5 3 1 0,3-1 0 16,-1-3-2-16,6-1-2 15,0-1-4-15,4-4 0 0,0 1-2 0,2-1-3 16,8-5-2-16,-3 3-7 0,5-2-7 16,5-2-16-16,4 0-15 0,10 0 9 15,-3 0-27-15,-3-7-144 0,-8 1-109 16</inkml:trace>
  <inkml:trace contextRef="#ctx0" brushRef="#br0" timeOffset="3878">5287 1291 26 0,'0'-1'146'15,"0"-4"33"-15,0 1-125 0,0 2 7 16,0-3 4-16,0 2-17 0,0-2-5 15,0-1-11-15,2 1-5 0,4-1-4 16,0 0-4-16,5-1-2 0,1-2-3 16,1 1-6-16,2-1 3 0,4-3-6 15,-2-1-1-15,1 0 0 0,-3 3-5 16,-4 0 1-16,-5 3 1 0,-2 1-2 0,-2 4-3 15,-2 2 0-15,-4 0-1 0,-8 7-4 16,-3 6 5-16,-2 2 1 0,2 1 2 16,-2 1-3-16,1 2 2 0,7-3 0 15,-1 0-2-15,6-1 1 0,4-4-1 16,0-4 3-16,0-5-6 0,6 0 2 15,8-2 2-15,10 0 4 0,9-8-1 16,3-6 1-16,-2-1-6 0,-7 0 2 16,-10 1 4-16,0-1 0 0,1 3-1 15,-1-1 0-15,-6 1 1 0,-5 3 1 0,-4 0 5 16,-2 4 12-16,4 2-9 0,-2 3-6 15,1 0-2-15,5 0 7 0,0 4-4 16,1 8-3-16,3 2-2 0,9 5 0 16,5 3 2-16,5 2-1 0,-1 0-2 15,-5-1 2-15,-6 5-1 0,-2-3 0 0,-5 0 0 16,-8-2 1-16,-4-1 2 15,0-3-2-15,-12-2 3 0,-5-4 8 16,-2-2-4-16,-4-3-4 0,-2-1-1 16,-1 0 1-16,-1-3-3 0,0 0-1 15,6-1-4-15,2-1-13 0,0 3-21 16,2-1-26-16,-4 1-89 0,-4 3-339 0</inkml:trace>
  <inkml:trace contextRef="#ctx0" brushRef="#br0" timeOffset="4946">742 2778 304 0,'0'-4'309'0,"0"0"-239"0,0 3-27 16,0 0 19-16,0-1-10 0,0 1-16 15,0 0-13-15,0 0-13 0,0 0-5 0,0 1-2 16,0-3-3-16,0 2-1 15,0 1-1-15,0 0-3 0,0 0-11 16,12 0-5-16,1 0-9 0,4 0-18 16,6-2-27-16,2-6-21 0,0 1-129 0,-2-2-126 15</inkml:trace>
  <inkml:trace contextRef="#ctx0" brushRef="#br0" timeOffset="5707">1301 2500 3 0,'0'0'96'0,"0"0"89"15,0 0-137-15,0 0-2 0,0 0 12 16,0 0-13-16,0 0-9 0,0 0-10 16,0 0-8-16,0 0 1 0,0 0 6 0,0 0-1 15,0 0 1-15,2 0-5 0,0 0 3 16,-2 0 4-16,0 0-2 15,0 1-1-15,0 4-10 0,0 4-4 16,0 5-1-16,0 5-3 0,0 4-3 0,0 4 1 16,0 1-3-16,0 5-1 0,2 0 1 15,2 1 0-15,0-1 2 0,-3-5-5 16,1-2 4-16,-2-3-2 0,0-7 1 15,0-5-1-15,0-3 0 0,-3-6 0 16,1-2 4-16,-2 0 0 0,-2-6-1 0,2-12-2 16,-3-4 0-16,3-7 0 0,0-3-1 15,0-3 2-15,-1-4 0 0,-1-1 0 16,4-8 1-16,-2 0 0 15,4-4-2-15,0-3-1 0,12 2-1 0,5 4 2 16,4 9-1-16,3 8-1 0,3 11-1 16,4 8 2-16,5 5-1 0,0 5 3 15,0 3-5-15,-3 7 3 0,-8 8-2 16,-2 8-2-16,-6 4-1 0,-10 2 4 15,-5 7-4-15,-2 1 1 0,-9-2 2 16,-10 1 2-16,-6-3 0 0,-2-1 0 0,2-2 0 16,-1-1 0-16,1-6 1 0,4-5-1 15,2-3-1-15,7-6 5 0,5-6-1 16,7-2 0-16,0-1-3 0,0 0 1 15,7 0-3-15,11 0 2 0,4-6-1 16,1 1 1-16,4 3-3 0,2-1-1 16,3 3-3-16,-1 0 3 0,-7 0-1 15,1 6 0-15,-2 1-3 0,-10 2 5 16,-3-2 2-16,-6 4-4 0,-4 3 5 0,0 1-1 15,-8 3 3-15,-3-1-2 0,-5 1 3 16,-3 0 1-16,-2 0 0 0,0 0 2 16,0-3 1-16,0 2-2 0,6-2 0 15,4-3-3-15,3-2-2 0,2-1 1 16,6-4-2-16,0 0-4 0,0-3-10 15,6 0-9-15,4-1-23 0,7-1-9 16,0-3-38-16,-2-8-149 0,6-7-25 16</inkml:trace>
  <inkml:trace contextRef="#ctx0" brushRef="#br0" timeOffset="6278">1973 2519 260 0,'9'-7'203'15,"1"-1"-156"-15,-1 4 8 0,1 2 0 16,-2 2-15-16,-1 0-7 0,-1 7-5 16,-2 8-5-16,-2 2-5 0,-2 4 2 15,0 4-2-15,0 4-8 0,-6-1-2 0,0-1 1 16,1-3 2-16,1-2-7 0,4-3-2 15,0-6 0-15,0-2 3 0,4-6-7 16,5-5 3-16,4 0 1 0,5-9 1 16,3-8-2-16,2-5-7 0,-1-1 1 15,-1-2 0-15,-1 0 1 0,-1-2-3 0,-2 1 3 16,2 3 1-16,-2 1-1 15,0 6 0-15,-7 5 3 0,-5 6 1 16,-1 2 0-16,-4 3-1 0,0 0 1 16,0 0 0-16,2 7 0 0,-2 5 2 0,0 4 2 15,0 0-2-15,0 1-1 0,0-1-1 16,6-2 0-16,2 1 0 0,-1-8 1 15,3 1-2-15,-1-4-1 0,7-1 2 16,5-3-2-16,3 0-3 0,3-7 6 16,0-6-28-16,-2 1 13 0,3-4-2 0,-1 2 0 15,0-1 12-15,-6 3 2 0,-4 2-6 16,-8 3 8-16,-1 0 1 15,-2 4 1-15,-4 3 2 0,-2 0 8 16,0 0 5-16,0 0 0 0,0 7-2 0,-2 3-2 16,-2 5 3-16,0 2-7 0,-4-1 0 15,1 1 1-15,-1 0-1 0,0 0 0 16,7 1-4-16,1-1-4 0,0-3 0 15,0-1-3-15,1-4 3 0,7 0-7 16,4-2-4-16,7-4-14 0,7-3-12 0,7 0 14 16,-1-3-78-16,-1-13-20 0,-6 3 75 15,-1-3-378-15</inkml:trace>
  <inkml:trace contextRef="#ctx0" brushRef="#br0" timeOffset="6690">2902 2475 188 0,'0'-3'319'0,"0"2"-276"15,0 1 1-15,0 0 2 0,0 7 0 16,0 8-11-16,0 5-14 0,0 5-6 15,-6 2 2-15,4 2-6 0,2 0 1 16,0 3-2-16,0-5-4 0,8-2 8 0,-2-3 2 16,-2-6-14-16,-4-3 4 0,0-3-6 15,0-4 0-15,0-6 1 0,-4 0 6 16,0 0 2-16,2-12-7 15,0-4 0-15,2-4-1 0,0-6-1 0,0-2 1 16,0-2-2-16,6-2 2 0,5 2-1 16,3-3-1-16,3-2-1 0,8-3 0 15,0-3-5-15,7 3-3 0,0 5-1 16,5 8 0-16,5 8 4 0,0 4 0 15,-2 10 3-15,5 3-11 0,-4 0 12 0,-3 8 5 16,0 2-3-16,-11 4 12 0,-10 1-8 16,-6-1-5-16,-11 2 5 0,0-2 3 15,-6 2 3-15,-9-3-1 0,-4 2 2 16,-4-3 6-16,-5-1 1 0,1-1-5 15,-6-1 0-15,1 0-2 0,0-1-3 16,-1 0-5-16,1 2-1 0,5 0 0 16,0 0-2-16,6 0-7 0,6 0-7 15,6-1-6-15,1 2-17 0,8 0-12 16,0-1-30-16,0-2-43 0,13 0-336 0</inkml:trace>
  <inkml:trace contextRef="#ctx0" brushRef="#br0" timeOffset="7595">513 3588 20 0,'-4'4'204'0,"1"-3"-131"16,-3 1-23-16,0 1 11 0,0-1-5 16,3-1-9-16,-1 1-2 0,2-1-5 15,0-1-5-15,2 1-5 0,0 0-12 16,2 0-8-16,9-1-1 0,8 0 4 15,6 0-2-15,8-7-2 0,3 0-1 0,8-4-4 16,7-3-1-16,7 1 0 0,-1 0-2 16,-4 2 1-16,-7 3-3 0,-8 4 1 15,-7 0 2-15,-8 4-3 0,-6 0-5 16,-10 0-7-16,-1 0 1 0,-6 4-8 15,0 1 4-15,0 2-1 0,-9 4-17 16,-3-2-10-16,-1 0-7 0,-1-1-9 16,-1-2-34-16,-4-3-91 15,-6 1 22-15</inkml:trace>
  <inkml:trace contextRef="#ctx0" brushRef="#br0" timeOffset="7811">797 3587 19 0,'6'0'490'0,"-2"1"-446"0,-4 11-5 16,2 4 26-16,-2 2-12 0,0 6-14 16,-6 2-19-16,-5 3-7 0,1 0-1 15,1 1-6-15,3-2-4 0,0-3 1 16,6-2-3-16,0-3-1 0,0-1-9 0,10-3-12 15,7-6-17-15,2-1-20 0,4-8-37 16,0-1-45-16,-4 0-296 0</inkml:trace>
  <inkml:trace contextRef="#ctx0" brushRef="#br0" timeOffset="8028">1110 3717 241 0,'2'-1'269'0,"2"1"-218"0,0 0-30 0,0 0 43 16,0 7-13-16,-1 5-13 0,3 2-17 15,2 1-9-15,-3 1-5 0,1 0-1 16,2 2-4-16,-1 0 0 0,3-1-1 16,0-1-1-16,-1 1 0 0,1-3-3 15,-1-1-7-15,1-3-10 0,1-3-3 0,3-4-38 16,-1-3-12-16,-2 0 10 15,-5-3-165-15,-2-6-76 0</inkml:trace>
  <inkml:trace contextRef="#ctx0" brushRef="#br0" timeOffset="8738">1481 3718 40 0,'0'-5'242'16,"0"-1"-179"-16,0 2-7 0,0 2 10 16,0 1-4-16,0-1-14 0,0 2-3 15,-8 0-17-15,2 5-5 0,-3 7 2 16,-5 5-7-16,3 8-1 0,-6 3-2 15,-2 6-4-15,-2 6-1 0,-4 2-5 16,0 5 1-16,0-2-4 0,2 3 0 16,2-4-2-16,0-2-1 0,4-5-1 15,6-2-5-15,3-2-8 0,4-3-8 16,-1-4-3-16,5-5 16 0,0-9-66 0,0-11-9 15,7-1 12-15,5-7-235 0,1-12 175 16</inkml:trace>
  <inkml:trace contextRef="#ctx0" brushRef="#br0" timeOffset="9358">1731 3822 413 0,'0'0'37'0,"0"7"-21"0,-6 9 36 16,-4 6-9-16,-1 2-18 0,-3 7-8 15,3 4-4-15,-2 1-2 0,-1 3-1 16,3-1 2-16,-1 0 2 0,-1 4 2 16,5-2 1-16,1-6 13 0,5-3 4 15,2-9-30-15,0-4 1 0,0-5 6 16,0-8-6-16,2-5-3 0,-2 0 3 15,0 0 3-15,0-12-6 0,2-3 1 16,0-7-2-16,3-4-1 0,1-3 1 16,2-2 2-16,1-4-2 0,5-3 0 15,1-7-1-15,2-2 1 0,6-3-1 0,2-1 0 16,1 4 0-16,5 5-2 0,0 11-3 15,-3 9 1-15,3 5 1 0,-3 9-2 16,5 1 0-16,-3 4 0 0,1 3 2 16,-10 0-3-16,-8 3 7 0,-5 10-8 15,-8 3 7-15,0 2 1 0,-4 1-2 0,-11 2 1 16,-4 1 2-16,-6 0 0 15,2 1 1-15,-2-3-3 0,0-3 5 16,2-1 1-16,2-3-1 0,4-4-4 16,6-3 0-16,3-3 0 0,4-3-1 0,4 0-1 15,0 0 0-15,4 0-4 0,8 0-5 16,7 0 1-16,4 0-8 15,5-3-7-15,5-5 3 0,3-2-2 0,4 0-3 16,2-4 8-16,4-4-33 0,1-2 25 16,3-3 33-16,-4-6-43 0,-10 5 57 0,-11-1-25 15,-10 3 12-15,-11 2 18 0,-4 1 1 16,0 3 2-16,-11 2 2 15,-10 3 4-15,-2 5 5 0,-2 5-13 16,0 1-2-16,-2 4-3 0,3 11-8 0,4 2 1 16,5 5-4-16,8 4-3 0,3 0-8 15,4 3 0-15,4 0 0 0,9 0-7 16,8-3-9-16,7-3-17 0,5-3-21 15,13-5-28-15,5-6-42 0,5-6-124 16</inkml:trace>
  <inkml:trace contextRef="#ctx0" brushRef="#br0" timeOffset="11070">3015 3956 3 0,'0'-3'-3'0,"-8"-2"251"0,2-2-185 16,-1 0-14-16,1 2 9 0,0-2-28 15,1 3 4-15,1 0 1 0,0 1-5 16,4-2-2-16,0 2-4 0,-2-4 0 15,2 0 1-15,0-2-5 0,2 0-4 0,7-4-7 16,1 0-3-16,1-2-4 0,7-1 2 16,-1-5-2-16,2 0-2 0,4-3 1 15,-6-4 1-15,0 0-3 16,-2-4 1-16,1-7 1 0,-7-3 0 15,-1-1-2-15,-2-3 0 0,-6 5 1 0,0 2 1 16,0 7 0-16,-2 8-1 0,-4 6 1 16,-2 8 2-16,4 4 4 0,1 5 0 15,3 1-1-15,-4 0-3 0,4 13-6 16,-2 10 3-16,0 12 1 0,2 8-1 0,0 10 0 15,-2 9-1-15,-4 7 1 0,-1 7-3 16,-3 7-5-16,-5 2 1 0,-6 7-2 16,-4-2 3-16,0-6 1 0,-1-6 6 15,-1-13 0-15,0-10-3 0,4-10 6 16,4-7-1-16,-2-8 0 0,6-9 12 15,4-10-11-15,1-11-3 0,6 0 5 16,2-10 0-16,2-10-5 0,2-5-1 16,10-7-1-16,7 0 1 0,5-4-4 15,3 2-1-15,2-1-2 0,9 1-1 0,0 0-7 16,2 1-3-16,0 0-4 0,-2 5 3 15,1 1 5-15,-1 5 5 0,-10 0 5 16,-1 4 3-16,-6 3 1 0,-8 1 1 16,-3 2 5-16,-4-1 5 0,-2-2 3 15,-4 1-4-15,0 0 2 0,0-1 1 0,-6 3 1 16,-4-1-3-16,-1 2 3 15,-1 0-2-15,-3 2 2 0,0 1-3 16,-2 4 1-16,1 3 0 0,1-1 1 16,-2 2-4-16,6 0 1 0,-1 3-5 0,6 4-1 15,1 3-4-15,1 2 1 0,4 5 0 16,0 2-1-16,0 4-1 0,7 1 0 15,1 0 2-15,5 1-2 0,3-3-1 16,1-2-1-16,2-3 1 0,0-4-3 16,0-4-1-16,2-3 2 0,-4-5 3 0,0-1-2 15,-1 0 0-15,-3-11 3 0,-1-2 1 16,-3-4-1-16,-1-2-1 15,-4-2 2-15,-4-1 0 0,0 2 0 16,0-1 0-16,-6 1 1 0,-4-3 1 16,1 1-4-16,-1 0 2 0,3 0 0 0,1 3 0 15,2 4-2-15,4 8 0 0,0 4 1 16,2 3-2-16,9 0 2 0,5 0-2 15,1 8-1-15,0-1-4 0,4 3-2 16,-4-6-1-16,4 1-2 0,-2-3 6 16,-2-1-2-16,2-1 4 0,-1 0 2 0,-1 0 4 15,-2-2-2-15,-3-5 0 0,-1-1 5 16,-2 1 2-16,-5 0 3 15,0 1-2-15,-4 1 0 0,0 1-1 16,0-1 2-16,-2 2-5 0,-2 0 1 0,-3 3-4 16,3 0 2-16,-2 0-2 0,2 0 0 15,1 5 0-15,1 5-1 0,2 2-1 16,0 1 2-16,0 2 0 0,0 0-2 15,0 2 0-15,5-1 1 0,3 2 2 16,0-1-3-16,-1-1 0 0,-1 0 1 0,2 0 1 16,-3-1-2-16,1-3 1 15,-2-3 0-15,0-3 0 0,-4-5-1 0,2-1 1 16,-2 0 0-16,0 0 4 15,0-8-3-15,0-6 0 0,-2-4 0 0,-2 1 0 16,0-3 0-16,0 0 1 0,-1-2 1 16,3 1 2-16,-2-1-5 0,4 2 0 15,0 3 0-15,0 3 0 0,4 3 0 16,7 4 0-16,2 0 0 0,7 4 0 15,2 3 0-15,1 0-3 0,0 0 2 0,0 0-2 16,-2 1-1-16,-2 5 2 0,-2 0 3 16,1 3-1-16,1-4 0 0,-4 3-1 15,-4-2 2-15,-5 0-1 16,-4-1 1-16,0 1 3 0,-2-3 1 0,0 1-2 15,0-2 2-15,-4 0-1 0,2 0 1 16,-2-2-1-16,2 0 1 0,2 0-5 16,0 0 3-16,0 0 0 0,0 0-2 15,0 0-2-15,6 0 0 0,6-4 1 16,3-2-1-16,0 2 0 0,6-5 1 0,-2 3 0 15,4-1-1-15,-4-1-1 0,4 3-4 16,-2-3 4-16,-4 1 0 0,0 4 2 16,-9 1-2-16,-4 1 3 15,-4 1-5-15,0 0 7 0,0 0-3 0,0 0 5 16,0 0-3-16,-4 0 1 0,2 1 1 15,0 1-3-15,0 0 0 0,0-1-2 16,2 2 2-16,0-2 0 0,0-1-2 16,4 0-1-16,8 0 3 0,-1 0 0 15,6-4-5-15,2-1 2 0,0-2-3 16,1 0-6-16,-3-1 5 0,4 2 3 0,-6 3 3 15,-4-1-6-15,-3 4 1 0,-6 0 4 16,0 0 1-16,-2 0 1 0,0 0 1 16,0 0 4-16,-4 5 2 15,-4 2 1-15,5-1-2 0,-1 4-1 0,-4-1-3 16,4 1 1-16,-1 1-1 0,-1-1-2 15,2-3 0-15,4-1 0 0,0 3-2 16,0-5-2-16,2 1 1 0,8 0-4 16,3-3-9-16,4 0-2 0,6-2 10 15,2 0-41-15,1 0-3 0,3 0-1 0,-2-3-37 16,1-1 31-16,-5-4-200 0,-2 5 121 15,-2-3 57-15,0 2 92 0</inkml:trace>
  <inkml:trace contextRef="#ctx0" brushRef="#br0" timeOffset="11671">4547 3758 17 0,'4'-5'4'0,"0"-3"209"15,-1-2-100-15,-3 0-45 0,0-1 2 16,0-1-18-16,0 1-9 0,0 0-7 15,0 0-11-15,0 2 0 0,-2 0-3 16,-5 1-2-16,-3 3 2 0,-1 0 3 16,-4 5-1-16,-3 0-2 0,-3 0 0 0,-1 9-4 15,-1 9-1-15,-2 2-6 0,4 6 0 16,6 0-4-16,3 0 0 0,12-2-6 15,0-3-1-15,4-4 0 0,11-1 0 16,6-5-7-16,2-4-3 0,10-5-1 16,5-2-4-16,2 0 7 0,-8-5-6 0,-5-2-8 15,-10-1 1-15,-5 1 18 16,-5 1 1-16,-3 2 1 0,0 1-6 15,-4 1 4-15,0 2 2 0,0-2 2 16,0 2 0-16,-2 0-3 0,-2 0 1 0,4 2-3 16,0 1 3-16,0 4 0 0,0-2 0 15,0 1 0-15,4-3 1 0,4 0 1 16,1-3-2-16,1 0 1 0,1 0 1 15,2-5-1-15,1-4 0 0,-1-3 0 16,6-3-1-16,-2-3 2 0,-1 0-3 16,-5-4 1-16,-1-1 3 0,-1-1-2 15,1-6-1-15,1 0 1 0,-1-4 1 16,-3-3-1-16,5-5-1 0,3-5 2 15,-2-3-1-15,3 2-1 0,-3 3 0 16,0 4 1-16,3 11 0 0,-7 11 0 0,-1 8 0 16,-6 11 0-16,-2 0 0 0,0 8-3 15,-2 14 2-15,-8 7 2 0,-5 8 0 16,-2 4-2-16,0 3 0 0,-1 2 2 15,-1 2 0-15,4 0-1 0,4-4 0 16,-1-4 2-16,7-7-2 0,5-7 0 16,0-5 0-16,0-7 13 0,9-4-11 15,3-5-1-15,1-5 1 0,4 0 1 16,0-5 0-16,2-5-2 0,0 3 0 15,-1 1 1-15,3 1 3 0,1 0 3 0,-1 1 1 16,-3 1 7-16,-5-1-16 0,-7 2 1 16,-1 2-2-16,1 0-10 0,4 0-11 15,-1 0-21-15,3 2-22 0,5 4-82 16,4-1-218-16</inkml:trace>
  <inkml:trace contextRef="#ctx0" brushRef="#br0" timeOffset="11820">5518 3861 660 0,'0'0'71'15,"0"-4"-52"-15,4-1 19 0,-4-1 0 16,0-2-25-16,0-2-8 0,0 1-10 16,4 1-21-16,-2 3-34 0,-2 2-35 15,0 1-140-15,-12 2-151 0</inkml:trace>
  <inkml:trace contextRef="#ctx0" brushRef="#br0" timeOffset="13031">4848 3787 0 0,'0'2'23'15,"0"-1"34"-15,0-1 32 0,0 0-44 16,2 0-14-16,-2 0 23 0,0 0 3 0,0 0-11 15,0 0-11-15,0 0-5 0,0 0 4 16,0 0-4-16,0 0-8 0,0 0-1 16,0 0 2-16,0 0 1 0,0 0-1 15,0 0 1-15,4 0-2 0,-4 3-3 16,0 2-1-16,0 3 3 0,0 2-2 0,-6 6-4 15,-1 3-5-15,-5 4-2 0,-1 7 2 16,2 1-4-16,3 2-3 16,-2-1-2-16,3-1 1 0,1-4-1 15,0 1-1-15,6-7-1 0,-2-3 1 0,2-5-4 16,0-5-9-16,2-2-9 0,8-6-13 15,-1 0-25-15,5-5-39 0,-10-9-61 16,1 0-240-16</inkml:trace>
  <inkml:trace contextRef="#ctx0" brushRef="#br0" timeOffset="15507">38 55 66 0,'2'0'67'0,"-2"0"47"16,2 0-90-16,0 0-9 0,0 0 19 15,2 0 9-15,-1 0-5 0,5 1-8 16,0 6-3-16,3 0-8 0,0 2-1 0,-3 8 4 15,5 5 2-15,-3 5 1 0,0 11-4 16,-3 8-6-16,1 11 2 16,-2 10-5-16,-3 8-6 0,1 9-3 15,-2 6-2-15,0 6 2 0,0 4 0 0,-2 11-3 16,0 11 0-16,-12 7 1 0,-3 2 4 15,4-8 0-15,7-10-3 0,4-5 6 16,0-4 5-16,2 3-7 0,5 3-3 16,3 1 0-16,-2-1 1 0,1 0-4 15,1-1 5-15,-1-1 1 0,-1-2-1 0,-2-6-1 16,-3-3-4-16,3-4 1 0,-4-3 3 15,0-4-4-15,4-4 1 0,-4-5 0 16,0-5 5-16,1-7-7 16,3-1 0-16,-4-2 2 0,2 0 0 0,-2-2-1 15,-2-1-1-15,0 2 3 0,0 2 0 16,0 1-1-16,-4-2 0 0,-2-1 0 15,-3-3 1-15,-3 2 0 0,1-3-2 16,-5 0 2-16,3-3 0 0,0 0-1 16,3-1 2-16,1 0-2 0,-1 0 2 0,6-1-1 15,-3-3-2-15,7-3 1 0,0-3 0 16,0 2-1-16,0 4 0 0,0 0 3 15,0-6-2-15,0-9-1 0,-2-2-1 16,-6 6 1-16,-3 2 3 16,-8 4-3-16,5-8-1 0,10-4 3 0,-3 10-1 15,-3 3 0-15,-3 7 3 0,0-5-4 16,3-8 1-16,8-9 1 0,2-5-3 15,0-3 0-15,0-5 2 0,0-2 1 16,0-6-3-16,0-7-1 0,0-2 3 16,4 0-1-16,-2 1-1 0,-2 1 2 0,0-2 0 15,2 1-2-15,-2-1 1 0,0 3 0 16,0 1 2-16,2 0-2 0,-2 1-1 15,0-1 2-15,0-2 0 16,0 2-1-16,0-2-1 0,0-2 2 0,0 0 1 16,0 0-4-16,0 0 4 0,2 0-3 15,1-6 2-15,3 1-2 0,2-3 0 16,3-2 0-16,4 4 2 0,1-4-4 15,-3 2 1-15,4 0-2 0,0 2 1 16,1 0 2-16,1 2-5 0,2-4-1 0,3 3 1 16,3 0 0-16,0 0 3 0,5 2 2 15,-3 0-2-15,5 2-2 0,3 0 4 16,-1 0-1-16,6-2 2 0,2 2-1 15,0-2 0-15,3 0 1 0,5 1 1 16,5 0-1-16,2-2-1 0,8 2 1 16,0-1 1-16,3 0 0 0,5 1-2 15,5-2 1-15,8 1 2 0,7-2-3 16,6 2 0-16,6-1 1 0,4-1 1 15,1 2-2-15,7-2 1 0,-3 0 0 0,4 3 1 16,0 0-2-16,1 1 1 0,-3 1 0 16,-4 0 2-16,3 0-2 0,-1 0 0 15,6 0 1-15,-1 0 0 0,3 0 1 16,-4 2-4-16,0 0 2 0,-2 2 2 15,-7-2-4-15,2 1 2 0,-10 0 0 16,-2-1 2-16,-8 0-2 0,-7 1 0 16,-6 0 0-16,-5 0 0 0,-3 2 0 15,1 0 0-15,-1 3 0 0,3-3 0 16,-1 3 0-16,2-1 0 0,-1-2 0 0,1 3 1 15,-2-2-2-15,-5 0 1 0,-2-2 0 16,-4 0 0-16,-4 0 0 0,0-2-2 16,-2 1 4-16,-1 1-2 0,-1 0 0 15,0-2 0-15,1 1 0 0,-1-1 0 16,-5-1 0-16,-1-1 0 0,-7 0 0 0,-5 0 0 15,-5 0 0-15,-1 0 0 16,-1 0 0-16,-5 0 1 0,-2 0-1 16,-2-1-1-16,-8-2 3 0,-3 0-1 15,-7 3-1-15,-3-3-1 0,0 3 2 16,0-3 3-16,-7 0-2 0,1 1-3 0,0 0 3 15,1 2-2-15,-3-1 8 0,6 1-5 16,0 0-1-16,2 0-1 0,0 0-2 16,10 0 0-16,1 0 2 0,6 0-1 15,4 0-1-15,8 0 2 0,2-5-1 16,-3-3-2-16,3 2-9 0,-8 1 7 0,-4-1 1 15,-6 3 1-15,-5 2-1 16,-5-2-2-16,-3 3 5 0,0 0 1 16,0 0 0-16,0 0-2 0,-1 0 1 15,-13 0-2-15,-1 0-11 0,0 0-12 0,-3-3-19 16,3-7-22-16,-4-3-36 0,-4-5-277 15</inkml:trace>
  <inkml:trace contextRef="#ctx0" brushRef="#br0" timeOffset="17047">139 156 17 0,'-4'4'94'0,"4"-4"53"0,-2 0-95 16,1 0-14-16,1 0 16 0,0 0-1 0,0 0-17 16,0 0-8-16,0 0-1 0,0 0-6 15,3-6-6-15,9 2 1 0,3-4 2 16,4 0-2-16,6 0-2 0,2 0-2 15,3-1 4-15,5 1-5 0,5-1 0 16,5 3-4-16,3 2 1 0,6 0-8 0,1 1 1 16,4 1 2-16,2 1-1 15,4-1-3-15,4 2 2 0,-1 0-1 16,3 0 1-16,-2 0-2 0,1 0 1 15,7 0 1-15,5 0 0 0,5 3-2 0,9-3 0 16,-1 2 2-16,-3 1 1 0,-4-2-4 16,-8 3 2-16,-6-1 1 0,-5 0 1 15,-2 0-4-15,-1 0 2 0,1-1 1 16,2-2 1-16,-4 0-3 0,3 0 1 15,-1-2 1-15,0-4 0 0,-2 0-1 0,-4-2 0 16,-2 1 1-16,4 0-3 0,-2 2 2 16,2 1 2-16,2-1-4 15,0 3 3-15,5-2-2 0,3 1 3 16,-1-1-3-16,-1 1 1 0,3 0 0 15,1 3-1-15,-1-4 2 0,3 1 0 0,1 1-1 16,2-2 0-16,2 1 2 0,0-1-2 16,2 3 0-16,-2 1-2 0,-2 0 4 15,-2 0-2-15,-3 4 0 0,-3 4-2 16,-3 2 4-16,0 0-2 0,-4 1 0 15,-4-1 0-15,0 0 0 0,-2-1 1 0,2 3-2 16,2-1 1-16,-4-3 1 0,6 3-1 16,-2-3-1-16,0 1 1 15,4-2 1-15,-2 1 0 0,1-1-2 16,-1-3 0-16,-2-2 2 0,0-1 0 0,0-1-2 15,-8 0 0-15,-1 0 2 0,-8 0 0 16,-2 0-1-16,-8 0-1 0,0 0 2 16,-3 0 0-16,3 0-2 0,2 0 1 15,2 0 1-15,2 0-1 0,2 0 0 16,-4-1-1-16,2 1 0 0,-8-2 0 0,-3 1-1 15,-10-2 0-15,-6 1 2 0,-9 0 1 16,-4-1 0-16,-2 0 2 0,0 0-1 16,-10 0-1-16,-1 3-2 15,-3-2 1-15,3 2 0 0,1 0 0 0,5 0-1 16,1 0-1-16,4 0 2 0,0 3-4 15,0 1 5-15,4 0-2 0,-1-3 1 16,3 3 1-16,0-2-1 0,-4-2-1 16,-2 0 2-16,0 0 0 0,0 0-2 15,0 0 4-15,0 0-1 0,0 0-1 0,-8 0-1 16,2 0 0-16,3 0 0 0,-1 0 0 15,2-3 0-15,0 2-1 0,2 1 1 16,-2-2 0-16,2 2-2 0,0 0-1 16,0 0 1-16,0 0-1 0,0 0 2 15,0 0-1-15,0 0 2 0,-2 3-2 16,0 1-8-16,-2 0-14 0,-1-3-27 15,-3-1-33-15,-1 0-154 0,-1-4-66 16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9:34.5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0 449 56 0,'2'0'463'16,"0"-3"-393"-16,-2 3-25 0,0-2 18 15,0 1 2-15,0 0-15 0,-2 1-23 16,2 0-4-16,0 0-3 0,0 0-1 15,0 0-8-15,0 0-4 0,0 0-1 16,0 1 2-16,0 5-3 0,0 1-1 16,0-2 0-16,0-1 0 0,0-1-4 15,0 0 1-15,0 0-3 0,0-2 2 16,0-1-2-16,0 0-9 0,2-2-6 15,5-6 4-15,7-2-29 0,1-3-22 0,2-2-15 16,-3-5-55-16,-5 3-316 0</inkml:trace>
  <inkml:trace contextRef="#ctx0" brushRef="#br0" timeOffset="849">343 56 4 0,'-3'0'72'16,"-1"0"26"-16,0 0-53 0,0 0 9 15,-2-1-6-15,-1 0-11 16,1 1-6-16,0-1-5 0,1 1 3 16,-1 0-7-16,2 0-1 0,-4 0-1 0,3 0 3 15,1 0-3-15,-4 0 2 0,3 0-4 16,-3 0-1-16,0 2-1 0,3 1-4 15,-1-1 2-15,2 0-6 0,0 1 1 16,-3-2-3-16,5 2 0 0,0 0-1 16,0-2-1-16,2 1 2 0,0-2-6 0,0 3 0 15,0 0 1-15,13 1 2 0,2-2-2 16,10-2-2-16,4 0 4 0,3 0-1 15,8-1-3-15,0-4 1 16,4-1 2-16,2 0-2 0,-4-1 0 0,2 0-1 16,-12 1 3-16,1-1-2 0,-10 1 0 15,-6-1 1-15,-2 1 1 0,-7 1 0 16,-2 1 0-16,-5 0-2 0,-1 1 6 15,0 1-1-15,0 0-1 0,0-1-1 16,-1 3-2-16,-5 0-1 0,2 0-2 0,0 0 0 16,-3 0 0-16,1 6 1 0,0 0-10 15,0 2 0-15,1 0-2 0,1 0-7 16,0-2-11-16,2 1-11 0,-4-2-22 15,5 0-20-15,-3-2-66 0,-2-3-127 16</inkml:trace>
  <inkml:trace contextRef="#ctx0" brushRef="#br0" timeOffset="1351">452 144 12 0,'-2'2'191'0,"-2"-2"-126"16,3 0-13-16,-1 0 20 0,2 0-19 16,-2 0-8-16,2 0-3 0,0 0-1 15,0 0 1-15,0 0-11 0,0 2-15 16,2 2-6-16,1 3 2 0,7 0 3 15,0 4-5-15,3 2-2 0,-2 1-1 16,1 2-7-16,-3 2 2 0,5 1-2 16,-3-1 1-16,1 2-2 0,-1-2 1 15,-1 2 0-15,-3-1-2 0,3 1 0 16,-5-2-3-16,1 0 5 0,-2-2-6 0,-2-2 2 15,-2 0 3-15,0-4 1 0,-2-1-1 16,-8-2 1-16,1-2 0 0,-4-2 3 16,-3 0-1-16,-1-3-1 0,-4 0 2 15,-2 0 4-15,-3 0-4 0,-1 0 1 16,2 0-1-16,4-4 1 0,2 0 1 0,7 1-3 15,5 2-2-15,3-1 1 16,0 2-1-16,4 0-3 0,0 0-11 16,2 3-3-16,8 4-14 0,5-3-31 15,2-4-54-15,-2 0-175 0</inkml:trace>
  <inkml:trace contextRef="#ctx0" brushRef="#br0" timeOffset="1919">985 175 40 0,'0'-1'71'0,"1"0"139"15,-1 1-140-15,0 0-1 0,0 0-11 16,0 0-15-16,0 3-29 0,0 12 5 16,0 2-4-16,-5 3-5 0,1 4-4 15,-2 2 0-15,-3-3-2 0,1 2 0 0,0 0 1 16,1-4-3-16,-1 1 0 0,0-2 0 15,5-4 1-15,-1-4-2 16,2 0 1-16,2-7 0 0,-4-1 1 16,4-2-3-16,-2-2 5 0,0 0 4 0,0 0 4 15,-1-10-7-15,1-1-3 0,2-3 7 16,-2-4-4-16,2-2 2 0,0-2 1 15,0-4 4-15,4-4-7 0,5-3 1 16,3-3-1-16,3-5-1 0,2-1-3 16,6 2-2-16,2 5 0 0,0 8 0 0,1 6 1 15,3 5-2-15,-4 5-1 0,-2 6 2 16,1 4-2-16,-3 1-1 0,-2 0 2 15,-1 1 0-15,-1 9-5 16,-6 3-2-16,3 0 6 0,-3 2 0 0,-3-1-4 16,-3 1 5-16,-3 1-4 0,-2-2 4 15,0 3 1-15,-7-2 0 0,-5-2 0 16,-1 1 2-16,-2-2 0 0,-4 1-2 15,-2-2 1-15,3-1 0 0,-3-2 4 16,4 1-3-16,-2-1-2 0,2 0 1 0,2-1 0 16,3 0-2-16,-1-1-1 0,5 1-5 15,3 0-15-15,1-1-21 0,2 0-36 16,-2-4-71-16,0-2-290 0</inkml:trace>
  <inkml:trace contextRef="#ctx0" brushRef="#br0" timeOffset="2820">1692 80 132 0,'0'-1'88'15,"0"0"-48"-15,0 0 14 0,0 0 10 16,0 0-23-16,-3 1-18 0,-1 0-7 16,0 0 6-16,-2 0 0 0,1 0-6 15,-3 0 0-15,0 3 0 0,-1-1 2 16,-3 0-1-16,3 3 0 0,-1-1-3 0,1 2 2 15,-5 1 0-15,3 0-6 0,-1 4-2 16,1 2-1-16,0-1-4 0,-1 2 0 16,3 0-1-16,-3 1 2 0,3 1-1 15,-1 0-1-15,2 0 1 0,1-1-2 16,-1 2 2-16,2 1-2 0,3-4 0 0,-1 0-3 15,0 0 4-15,0-2-2 16,0 5 1-16,2-3 0 0,0-1-1 16,2 1 0-16,0-1 0 0,0 0 1 15,0-1-1-15,0 2 0 0,0-3 0 0,4 0 1 16,4-1-1-16,-2 0-1 0,3-3 1 15,1 3 1-15,-1-2-1 0,3 2 0 16,-3-4-1-16,3-1 3 0,1 0-2 16,-1-4 0-16,1 2-1 0,2-1 2 15,-1-1-1-15,1 1 0 0,0-1 0 0,0 0 1 16,1 1-1-16,-1 2-1 0,0-2 1 15,4-1 0-15,-2 1 2 16,-1-2-4-16,-7 0 2 0,1 0 1 16,-3 0-1-16,-1 0-1 0,2 0 1 0,-5 0 0 15,3-2 1-15,-4-1-2 0,2-1 2 16,-2 0 1-16,-2 1-1 0,4-2-1 15,-4-2 1-15,0 1 1 0,0-3-2 16,-2-1 0-16,-4 3 1 0,-4-3 1 16,1 2 0-16,-2-3-1 0,-1 1 0 0,1 1 5 15,-3 2-1-15,3 1 0 0,1 2 2 16,3 1 0-16,3 3-4 0,4 0-1 15,0 0-2-15,0 3 0 16,0 4 0-16,2 1 0 0,5 0 1 0,7-2 0 16,-3 1 0-16,3-4-1 0,3-1 0 15,-2-2 3-15,6 0-3 0,-2 0-3 16,2 0-1-16,-4-2 1 0,2-2-2 15,-2 1-9-15,1-3 7 0,1 0-3 16,-4 1-15-16,-5 0-34 0,3-1-18 16,-7-5-33-16,-6 6-188 0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9:39.1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0 262 0,'2'0'168'16,"-2"0"-119"-16,0 0-6 0,-6 8 8 15,0 4-23-15,1 4-8 0,-3 3-5 0,2 1-4 16,1 2-3-16,3-2-2 0,2 2 0 15,0 0-3-15,0-2 1 0,0-1 0 16,0-3 3-16,0 0-5 0,0-4-1 16,0-4 2-16,0-2-1 0,0-2-2 15,0-3-4-15,5-1-2 0,3 0-4 0,4-2-14 16,3-8-9-16,4-3-19 15,2-1-44-15,-2-3-105 0</inkml:trace>
  <inkml:trace contextRef="#ctx0" brushRef="#br0" timeOffset="287">363 32 261 0,'-11'-4'201'0,"1"0"-150"0,-7 4 4 16,-4 0-1-16,-2 5-20 0,6 5-5 0,4 3-10 15,3 0-11-15,10 3-3 0,0 0-2 16,6 1-3-16,11 1-1 15,2-2 1-15,2 1 0 0,0-1-4 16,0 2-4-16,0-1 1 0,0-1 0 16,-4-3 0-16,-5-2-2 0,-5 0 7 0,-5-1 1 15,-2-2 0-15,0 0 2 0,-5-1 3 16,-7-4 0-16,-3 3 5 0,-4-2 4 15,-4 1 2-15,-2 1-5 0,0-1-6 16,0-1-1-16,1 2-1 0,3-3-2 16,7 0-2-16,5-1 1 0,7-1-11 0,0 2-20 15,2-2-32-15,2-1-28 0,5 0-144 16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6T12:09:40.7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1123 242 213 0,'2'-1'77'0,"-2"-1"-20"0,0 1 1 15,0-2-12-15,0 1-4 0,0-1-10 16,0 0-4-16,0-1 2 0,-4 1-4 0,-5 0-1 16,1 2-2-16,-2 1-6 0,-1 0 2 15,-2 0-1-15,-1 5-1 16,1 2-2-16,0 4-3 0,-1 1-3 15,7-1-1-15,-1 1-5 0,4-1-2 16,2 2-2-16,2-1 2 0,0 1-3 0,6-1 2 16,3 0 1-16,7 4-1 0,-1-2 0 15,2 2-3-15,4-2-1 0,-2 1-3 16,0 1-4-16,0-3 4 0,-3-1-1 15,-7-1 2-15,-1-2 3 0,-6-2-1 16,0 0 5-16,-2-1 0 0,0 1-1 0,-10-1 3 16,-3-2 1-16,-3-1 1 0,1 3 4 15,-2-3-1-15,0 1 1 0,-2 1-4 16,2 1-3-16,1 0-2 15,-1 2 1-15,2-4 0 0,3 2-2 0,1-1 0 16,5 1 1-16,2-1-2 0,4 2-10 16,0-1-10-16,0 2-4 0,4-2-16 15,8-2-28-15,1-4-44 0,-1 0-156 16</inkml:trace>
  <inkml:trace contextRef="#ctx0" brushRef="#br0" timeOffset="569">1487 323 34 0,'2'0'339'0,"2"0"-283"0,-4 0-23 16,0 0 21-16,0 6-11 0,0 7-5 0,0 2-19 15,0 2-1-15,-6 1 2 0,-1 0-2 16,-3 1-5-16,3-2 3 0,-1-3-1 16,6-3-4-16,0-4-4 15,2-2-1-15,0-4-5 0,0-1 0 0,10 0 1 16,3-7 3-16,4-7-5 0,2-5-1 15,4 0 1-15,-2-2 2 0,2-1-3 16,2 2-1-16,-4 0 1 0,0 3 1 16,-4 2 1-16,-2 5-3 0,-5 1 2 15,-2 2 1-15,-3 4-1 0,-3 3-1 0,-2 0 0 16,0 0 1-16,0 0 0 0,0 10 0 15,0-1 1-15,-2 4 2 0,-2-1-3 16,1 0 0-16,-3 0 2 0,4-3 0 16,0 0-2-16,2-2-1 0,0-3 1 15,0-1 0-15,0-2 0 0,8-1-1 16,3 0 1-16,6-4-1 0,4-6-2 15,2-3-9-15,0 0 0 0,-2 1 3 16,0 2-4-16,-6 3 6 0,-5 0 3 16,-1 5 3-16,-3 1 0 0,-6 1 0 15,0 0 1-15,0 1 1 0,0 9 5 0,-2 3-1 16,-5 2 1-16,1 1 1 0,-4-2 0 15,3 1-3-15,1 0 1 0,-2-2 1 16,1-2-1-16,1 2-3 0,2-3-1 16,4-4-1-16,0-2-2 0,2-2-4 15,6-2-8-15,3 0-6 0,4 0-5 0,3-6-16 16,1-7-31-16,4 0-51 15,0-4-68-15</inkml:trace>
  <inkml:trace contextRef="#ctx0" brushRef="#br0" timeOffset="2009">2144 274 46 0,'2'-6'223'0,"-2"-4"-114"16,0 3-58-16,0 2 15 0,-2-2-4 16,-6 2-17-16,-1 1-6 0,-3 4-7 15,1 0-6-15,-4 0-2 0,-1 10-2 16,1 5-5-16,-2 4-4 0,2 4 0 15,-3 0-3-15,3 2-2 0,6-2-5 16,3-3-2-16,2-4 0 0,4 0-1 0,0-7-2 16,11-2 0-16,5-4 0 0,1-3-4 15,6 0-1-15,2-7-6 0,1-5-3 16,3-4-8-16,-2 2 9 0,-4 1 9 15,-2 0-13-15,-10 1 8 0,-1 4 2 16,-3 0-3-16,-5 3 3 0,-2 2 0 0,0 1 9 16,0 2 0-16,-4 0-1 15,-3 0 0-15,-3 7 1 0,4 4-1 16,3-2 2-16,-1 0-1 0,2 1-2 15,0-1 1-15,2 1 1 0,0-4-1 0,4-3-2 16,7-3 2-16,3 0 2 0,1 0 0 16,10-12-1-16,-1-2 0 0,3-5 8 15,-2-1-10-15,2-4 4 0,-1-3-4 16,1 1 4-16,-4-2-2 0,-2 2 0 15,-4 0 3-15,-2-2 1 0,1 1 1 0,-7-1-3 16,-1 4 2-16,-8 4 0 0,0 6-2 16,0 7 10-16,0 5 2 15,-10 2-7-15,1 5-2 0,-3 9-3 16,-1 5 2-16,0 6 2 0,-3 4-6 0,-3 7 1 15,0 2 1-15,0 2 0 0,0-1-1 16,9 1-3-16,9-1 2 0,1-9 0 16,7-2 0-16,8-6-4 0,5-8 3 15,2-3 2-15,9-7-3 0,0-4 0 16,3 0 3-16,0-9-4 0,-1-7 5 15,-3-6-4-15,1-4 3 0,-3-2 2 0,-3-2-3 16,-4 0 0-16,-6-2 1 0,-1 2 3 16,-7-4 2-16,1 2-3 15,-4-1 2-15,0 0 0 0,-4 2-1 16,0 2-5-16,0 7 5 0,0 7 1 0,0 6-1 15,0 9-2-15,-4 0 5 0,-2 4-3 16,0 10-4-16,-3 5 0 0,-1 3 2 16,-1 3-3-16,1 2 1 0,3 1 1 15,-5-1-1-15,3 1-2 0,-1-1 2 16,1-2 1-16,3-1-1 0,0-2-1 0,2-1 3 15,4-2-4-15,0-2 2 0,0 0 0 16,0-2 2-16,8-3-5 16,0-1 4-16,3-1-1 0,-1-2-2 15,1 2-1-15,2-6-1 0,3 1 4 0,3-3-1 16,2-2-7-16,0 0 3 0,4 0 5 15,-4 0 0-15,3 0-3 0,1 0 3 16,-4-1 1-16,0-2 0 0,0-4-1 16,-2 1-2-16,-2-3 4 0,1 0-2 15,-5-2-1-15,-2-1 1 0,5-2 3 0,-5 0-4 16,0-2 0-16,-3-3 3 0,0 0 0 15,-4 0-1-15,-1 1-1 0,-3-1 1 16,0 0 3-16,0 3-2 0,0 3 3 16,-3 2 2-16,-3 7 0 0,2 1-2 15,-2 1-3-15,2 1 2 0,4 1-3 16,-3 0-2-16,1 3-2 0,0 4 2 15,0-1 2-15,0 1-2 0,-2 0 1 16,2 1-1-16,-2 2 3 0,3-2-2 16,-3-1-1-16,2 0 1 0,0-2 1 0,2 0-2 15,0-1 0-15,0-1 0 0,0-2 3 16,0 1-4-16,0-2 2 0,-2 1 1 15,0 1-1-15,-2-2 1 0,2 2-2 16,1-1 1-16,1 0 2 0,-4 2-3 16,2-3 1-16,0 3-1 0,0 1 2 15,-2 2-2-15,0 0 0 0,1 1 1 16,-5 2 2-16,4 0-3 0,0 1-1 15,2 0 2-15,-3 3 0 0,3-1 0 16,2 0-2-16,0 1 0 0,0-2 2 0,0 0-1 16,0-1-2-16,7 0 3 0,5-2 0 15,1 0-2-15,1-3 1 0,5-3-2 16,0-2 5-16,2 0-6 0,3-2-1 15,-1-7 5-15,4-3 1 0,2-1-3 16,-6-1 1-16,1-4 1 0,-3 0 2 16,-3 1-1-16,-5-2 2 0,-2 3 1 15,-3 1 0-15,0 2 1 0,-3 2 1 16,-1 2 2-16,0 3-4 0,-2 3 0 15,-2 3-4-15,2 0-1 0,-2 0 0 16,2 3 1-16,0 10-2 0,-2 2 2 0,0 3 2 16,0 3-4-16,0 1 0 0,0-2-6 15,0 3 8-15,0-4-5 0,0-3 0 16,0-6 6-16,0-6-3 0,3-1 0 15,1-3 1-15,4 0 2 0,3-13 2 16,3-1-3-16,-3-4 1 0,4 0 0 16,1-1 3-16,5-1-2 0,-2 5-2 15,0 0 1-15,-2 5-2 0,0 3 1 16,-2-1 0-16,1 3 0 0,-1 2 0 15,0 2-4-15,-1 1-3 0,-1 0-7 0,-2 4-16 16,5 2 19-16,-1 1-42 0,4-2-4 16,-2 0-64-16,-5 0-71 0</inkml:trace>
  <inkml:trace contextRef="#ctx0" brushRef="#br0" timeOffset="3414">24 1206 23 0,'4'-5'238'0,"0"-2"-161"16,-4 1-19-16,5-1 10 0,-1 1-15 15,2 1-9-15,-4 2-10 0,3 1-6 16,-3 1-4-16,-2 1-2 0,0 0-4 0,0 4 0 15,0 9 3-15,0 3-2 0,-3 3-9 16,-5 0 4-16,0 2-2 16,-1 1-4-16,1 0-5 0,2-1-2 15,1-1 1-15,-1-2 0 0,4-4-3 0,2-2 0 16,0-1 2-16,0-3-2 0,2-2-7 15,6-1-7-15,1-5-7 0,4 0-14 16,3 0-7-16,-1-7-19 0,0 1-21 16,1-5-68-16,-5 0-191 0</inkml:trace>
  <inkml:trace contextRef="#ctx0" brushRef="#br0" timeOffset="3737">228 1329 43 0,'0'0'81'0,"0"0"136"15,0 0-177-15,2 0-8 0,0 0 10 16,6 2-13-16,-1-2-6 0,5 0-10 15,1 0-3-15,2 0 0 0,6 0 0 16,-4-10 5-16,4 0-5 0,2-3-1 16,-2-1 3-16,-4-2 2 0,1 0-5 0,-7 0-3 15,-1 1 3-15,-8 0 2 0,-2 3 2 16,0 1 0-16,0 1-1 0,-10 2-1 15,-5 2-4-15,-1 5 0 0,-1 1 2 16,-2 0-2-16,0 7 0 0,2 5-3 16,0 5 5-16,2 2-2 0,-1 2 2 15,3 1-2-15,3 5 2 0,1 0-4 16,7 1-2-16,0 3 1 0,2-5-2 15,0-2 0-15,6-1-4 0,7-4 0 16,4-5 0-16,6-3-9 0,2-3-9 16,0-5-6-16,3 0-12 0,1-3-23 0,0 0-41 15,-5-9-119-15</inkml:trace>
  <inkml:trace contextRef="#ctx0" brushRef="#br0" timeOffset="3882">692 1382 493 0,'-2'0'87'0,"-4"0"-57"0,6 0 27 15,0 0-13-15,0 1-29 0,0 7-15 16,8-1 0-16,3 2-4 0,5-1-19 0,-1-2-23 16,4-2-36-16,-2-4-76 0</inkml:trace>
  <inkml:trace contextRef="#ctx0" brushRef="#br0" timeOffset="4985">1470 1181 35 0,'4'-6'29'15,"-2"0"161"-15,-2 1-129 0,0 3 4 0,0-1 11 16,-2 0-26-16,-2 3-13 0,-3 0-9 15,-3 0 4-15,-1 11-8 0,-3 9-3 16,-1 4-2-16,-4 9-7 16,2 4-5-16,0 4 1 0,5 1-3 0,3-2-2 15,5-2-3-15,4-6 0 0,0-3 2 16,6-4-4-16,5-5-5 0,6-7-5 15,4-4-3-15,4-5-6 0,5-4-8 16,3 0-9-16,5-11-11 0,0-4-16 16,-3-2-26-16,-3 1-31 0,-5-2 7 0,-4 1 44 15,-2-1 26-15,-4-1 46 0,-4 0 38 16,-3 0 22-16,-3 3 14 0,-3 2 2 15,-4 0-5-15,0 4-5 0,0 2-13 16,-2 2-13-16,-5 1-4 0,-3 4-4 16,1 1-7-16,-5 0-2 0,5 0-2 15,-5 10-2-15,1 2-6 0,1 2 2 16,3 3-1-16,-1 4-5 0,5 3-3 15,1 0-1-15,4 1-2 0,0-3-4 16,4-3 0-16,3-1 0 0,7-2 1 0,1-5-2 16,2-1-2-16,6-7 2 0,2-3-2 15,0 0 2-15,-1-3-4 0,3-9 4 16,-2-3 2-16,0-4-1 0,-4-2-1 15,-2 0 1-15,-8 0 3 0,-5 3-1 16,-4 0-1-16,-2-1 2 0,-2 2 5 16,-9 0 1-16,-5 0 1 0,-1 0 0 15,0 0 1-15,-4 1-5 0,2 4-4 16,0 4 0-16,0 6 1 0,2 2-3 15,7 5-3-15,0 9 2 0,5 1 0 0,5 4-5 16,0-1-8-16,0-1-12 0,0-2-7 16,7 0-15-16,1-4-22 0,7-6-30 15,-5-2-119-15</inkml:trace>
  <inkml:trace contextRef="#ctx0" brushRef="#br0" timeOffset="5533">2033 1264 58 0,'6'-3'90'15,"-4"-2"120"-15,-2 2-166 0,6 1 7 0,-5 1 2 16,1 1-25-16,4 0-3 0,-4 5 2 16,2 4-4-16,-2 3-2 0,-2 2-3 15,0 3 3-15,0 3 0 0,0 1-7 16,-2 0 1-16,0-3-2 0,0 0 2 15,2-4-9-15,0-2-3 0,0-4 0 0,0-2 0 16,4-4-2-16,2-2 0 16,3 0 4-16,4-9-2 0,5-4-2 15,3-4-2-15,0-4 1 0,1 5-2 16,1-5-3-16,-4 3-1 0,-1 1 2 0,-7 1 1 15,2 2 1-15,-3 3 1 0,-4 1 1 16,1 7 1-16,-7-1-2 0,0 3 1 16,0 1 2-16,0 0 1 0,0 0-3 15,0 0-2-15,-2 0 3 0,1 3 1 16,1-1-4-16,0-1-1 0,0-1 3 0,3 0 2 15,9 0-2-15,1-4-2 0,2-3 2 16,1 0 0-16,1 1-9 16,2-1 0-16,-4-1 3 0,0 2 2 15,-1 2-1-15,-7 0 1 0,1 1 3 0,0 3 2 16,-6 0-2-16,0 0 0 0,-2 0 3 15,0 4 4-15,-6 5-1 0,-4 1-6 16,5 0 4-16,-3 0 1 0,2 0-3 16,2-1-1-16,1 3 0 0,-3 0 2 15,4-3-2-15,0-1-1 0,2 1 1 0,0-6 1 16,0 1-1-16,0-1-2 0,0-2 2 15,0-1 1-15,2 0-2 0,4 0-1 16,-3 0-4-16,1 0-6 16,2 0-6-16,-2 0-10 0,3-2-14 0,1-4-22 15,0 0-27-15,-1-6-84 0</inkml:trace>
  <inkml:trace contextRef="#ctx0" brushRef="#br0" timeOffset="6517">2407 1291 0 0,'0'0'0'16,"0"0"2"-16,0 0-1 0,0 0 3 15,0 1 73-15,0-1-26 0,-2 0-15 16,2 0 25-16,0 0-1 0,0 0-18 0,0 0-3 15,0 0-9-15,0 0-4 0,0 0-4 16,0 0-5-16,0 0 4 0,0 0-2 16,0 0-4-16,0 0-4 0,0 0-4 15,0 2-2-15,0 2-1 0,0 1 13 16,0 1-2-16,0 3-3 0,0 0 2 0,-5 2 2 15,-1 1 0-15,-2 0-9 0,1 2 0 16,-3-3 1-16,4 2-1 16,1-1-3-16,-1-3-2 0,6-4 2 15,0-1-4-15,0-3 0 0,0-1 0 16,0 0 3-16,7-1 3 0,7-10 0 0,1-3-3 15,4-4-3-15,0 0 1 0,4-3-1 16,2 1 0-16,0-2 1 0,1 3 0 16,1 3-2-16,-2 0 1 0,-4 4 1 15,-6 4 1-15,-1 4-2 0,-5 3 2 16,-3 1 4-16,-2 0-1 0,-4 0-2 0,2 5 1 15,-2 6 0-15,0 4 4 0,0-1-6 16,-2 2 2-16,-6-1-1 16,6 0 1-16,0-2-2 0,2 1-3 15,0-4 2-15,0-1 0 0,0-1-2 0,0-3 2 16,2-1-7-16,4-1-6 0,0-1-7 15,3-1-15-15,3-1-18 0,3 0-14 16,-2-7-64-16,-1-4-298 0</inkml:trace>
  <inkml:trace contextRef="#ctx0" brushRef="#br0" timeOffset="6989">2909 1210 58 0,'2'-1'233'0,"-2"0"-143"0,0 1-42 15,0 0 2-15,0 0-3 0,0 0-21 16,0 3-12-16,0 7 1 0,2 1 2 16,-2 5 1-16,0 3-3 0,0 5-2 0,0 0-3 15,-6 2 0-15,0 0-5 0,3 0-1 16,-5-1-3-16,2-4-1 0,0-2 3 15,3-5-2-15,3-4 0 0,0-5 5 16,0-2 2-16,0-3-2 0,0 0 1 16,0 0 11-16,0-3-3 0,0-9-8 15,0-2-5-15,0-3 3 0,0-1-2 16,2-3 0-16,3-1-1 0,1-3 7 15,4-2-5-15,-1-3-1 0,6-4-1 16,3-2 0-16,3-3-1 0,7-1-2 0,1 1 0 16,1 9 0-16,-5 11-3 0,-2 10 1 15,-6 9-1-15,0 0 1 0,-1 0 1 16,-1 5 1-16,-4 3-2 0,-5 4 4 15,-4 5-1-15,-2 1-1 0,-2 2 1 16,-11 1 2-16,1 0-1 0,-3-1-2 16,-2-1 2-16,2-1 5 0,-1-1-1 15,-1-1-4-15,0 1 2 0,2-5-1 16,1-1-1-16,7-2-3 0,3-5-2 15,4 1-3-15,0-3-22 0,0-1-23 16,9-1-24-16,3 0-23 0,1-7-203 0</inkml:trace>
  <inkml:trace contextRef="#ctx0" brushRef="#br0" timeOffset="8046">3298 1145 75 0,'0'0'-12'16,"0"0"216"-16,-2-1-156 0,-1 1 0 15,1 0-3-15,0 1-12 0,2 5-12 0,-2 1-6 16,2-1 0-16,-2 1 4 0,2-1 2 16,-2 4-5-16,0 0 8 0,0 2 0 15,-2 3-4-15,1 0-9 0,-3 3-3 16,4-1 2-16,-2 2-5 0,0-2-2 15,0 0-1-15,1-2 1 0,1-3-1 0,-2-2-2 16,4-2 1-16,0-4 4 16,0-3-3-16,0-1-1 0,0 0 4 15,0-1 0-15,6-10 0 0,1 0-4 16,1-5 0-16,1 0-1 0,1 0 1 0,0-2-1 15,-1 1-1-15,-1 2 4 0,1 1-2 16,1 4-2-16,-3 1 1 0,3 5 0 16,-2 1 1-16,3 1-3 0,1 1 1 15,-1-1 2-15,4 0 0 0,2-4-2 16,10 0 0-16,-2-4 2 0,4 0 1 0,-3 0-4 15,-3 1 4-15,-4-1-2 0,-4-1 0 16,-7 1 0-16,-2 0 0 16,-4 1 3-16,-2-1-1 0,0 2 0 15,-8 1-2-15,-3 1 7 0,-5 6-1 0,3 0-4 16,-2 0 7-16,0 3-3 0,-1 7 1 15,3 4-5-15,0 4-2 0,-3 2-1 16,5 2 2-16,-1-2-1 0,9 2-1 16,3-5-4-16,0-2-3 0,1-3 0 15,13-1 2-15,3-6 4 0,4-3 4 0,0-2-6 16,2 0 4-16,0 0-2 0,2-4-6 15,-1-8 7-15,3 0-7 0,-2-2-1 16,-2-1 7-16,-4 0 3 16,-2-3-2-16,-4 4 3 0,-5-1 1 0,-4 5 2 15,0 0 0-15,-4 1 7 0,0 1 2 16,0 2-1-16,0 2-2 0,2 0-6 15,-2 2-2-15,0-2-3 0,0 4-1 16,0 0 3-16,0 0-4 0,0 0 0 16,1 0 1-16,3 5 2 0,-2 1-1 15,0 0-1-15,2 2 1 0,-2-1 0 16,-2 1 0-16,2 2 0 0,-2 0-1 0,0 2 2 15,0 2-1-15,0 0 0 0,0 0-1 16,-4 2 2-16,-2 1-1 16,2 0-2-16,-1 1 1 0,-1-1-4 0,4 0 5 15,-4 0-3-15,4 0 0 0,-1 0 2 16,1-3 0-16,0-5 0 0,0-4-1 15,2-1 4-15,0-4-5 0,0 0 4 16,6 0-1-16,5-6-4 0,2-5-8 16,3-3-9-16,3-4 1 0,0-1 2 0,4-1-8 15,0 1 0-15,1-2 3 0,1 0 22 16,-2 1-9-16,-4 1-2 0,-7 5 14 15,-3 2 4-15,-7 2 1 0,-2 2 9 16,0 2 7-16,0 1 8 0,0 2-5 16,0 0-12-16,0 0 3 0,-2 2-3 15,0 0-8-15,0 1-3 0,2 0-2 16,0 0-2-16,0 5 1 0,0 4-1 15,0 2 0-15,0 1 2 0,0 1-1 16,0 2-1-16,2 1 0 0,0 0 1 0,0-2 1 16,-2 0-4-16,0 0 3 0,0-2 0 15,0 0 0-15,-2-1 2 0,-4-2-1 16,1-1 4-16,-5-2-1 0,1 1 4 15,-1-1 5-15,-3 0 0 0,-2-1-1 16,1 0-6-16,1 1-2 0,3-3-1 16,1 0-3-16,3-1-1 0,0-1-4 15,4 1-12-15,2-2-16 0,0 0-27 16,0 0-35-16,12-5-80 0</inkml:trace>
  <inkml:trace contextRef="#ctx0" brushRef="#br0" timeOffset="8809">4128 1246 43 0,'-2'5'6'0,"-1"-1"169"0,3-2-106 0,-2 2-23 16,-2-3 16-16,4-1-13 0,0 2-6 16,0-1-6-16,0 1-9 0,0-2-6 15,6 0-1-15,3 0 0 0,4 0-6 16,7-6-5-16,1-4-5 0,1-3 3 15,3-3 0-15,0-3 1 0,-2 2 0 0,-4-3 2 16,0 1-4-16,-7-2 0 16,-7 1-6-16,1 1 4 0,-6 2-5 15,0 5 2-15,-6 1 2 0,-9 6 3 16,0 4-1-16,-4 1-6 0,3 4-1 0,1 7 2 15,0 4-2-15,0 4 0 0,3 3 1 16,-1 1 0-16,5 3-4 0,6-3-6 16,2 2-10-16,0-3-1 0,2-2 3 15,12-3 5-15,5 1-1 0,4-2 15 16,5-5-15-16,3-4 12 0,-1-2 0 0,3-5 2 15,3 0 2-15,-2-2-2 0,1-11 4 16,1-1 10-16,-4-4-11 16,-1-1 18-16,-6-1 3 0,-4-1-18 15,-10-1 1-15,0 0 9 0,-7 3-9 0,-4-1-4 16,0 5 2-16,-9 3 0 0,-5 2 4 15,-3 4-3-15,-4 4 0 0,4 2 0 16,0 6 1-16,0 7-2 0,1 3-4 16,7 2-1-16,1 0 1 0,3 2 0 15,3-1-2-15,2 0 0 0,0-4 1 0,2-4 1 16,11 0 0-16,0-6-3 0,4-4 0 15,3-1-1-15,2 0-3 16,1-9 2-16,2-5 0 0,-2-3 1 16,2-3 0-16,-6-1 0 0,2-3-2 0,-6-3-1 15,0 0 5-15,-1-2-1 0,-1-3 2 16,1 1 1-16,3-7-1 0,7-3-1 15,3 2 2-15,-4 5-2 0,-4 11 1 16,-13 16 0-16,-6 7 7 0,-2 1 4 16,-8 17-6-16,-7 4 0 0,2 7 4 0,-8 4 3 15,0 3-6-15,-2 2 1 16,1 4-2-16,-3-1 8 0,8 0-9 0,9-2-3 15,10-2-1-15,10-1-7 0,11-3 2 16,4-2-13-16,1-5 15 0,7-3-9 16,3-5-12-16,0-8-2 0,-1-6-38 15,-3-4-39-15,-7-11-66 0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2:47.7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141 122 52 0,'0'0'0'0,"0"0"4"0,0 0 64 15,2 0-14-15,-2 0-34 0,0 0-4 16,0 0-8-16,0-2-9 0,4 2 1 15,-4-1 1-15,0 1-3 0,2 0-7 16,0 0-2-16,-2 0-10 0,2 0-19 0,0 0-10 16,-2 0 10-16,0 0 24 0,2 0 12 15,-2 0 4-15,0 0 1 0,0 0 6 16,0 0 26-16,0 0 14 0,0 0 1 15,2-2-20-15,-2 1-8 0,1-1-9 16,1 0-7-16,0 0-1 0,-2 1-6 16,2-2-4-16,-2 3-20 0,0 0-26 15,0 0-26-15</inkml:trace>
  <inkml:trace contextRef="#ctx0" brushRef="#br0" timeOffset="133">141 122 37 0</inkml:trace>
  <inkml:trace contextRef="#ctx0" brushRef="#br0" timeOffset="579">141 122 37 0,'39'-40'5'0,"-36"38"4"0,-3 1 29 0,0-1 76 0,0 2-80 16,0-3-13-16,0 3 14 0,0 0 6 0,0-2-10 15,0 2-2-15,0 0-2 0,0 0 7 16,0 0-9-16,0 0 0 0,0 0-2 16,0 6-9-16,0 5-9 0,0 7 10 15,0 11 0-15,0 6-8 0,0 6-4 16,-2 5 0-16,1 5 4 0,-1-4 2 15,2-2-6-15,0-2-1 0,0-4 0 0,2 0 1 16,-1-1-3-16,-1-6 4 16,0-4 5-16,0-6-9 0,0-6 3 15,0-6 0-15,0-5-1 0,0-5 0 16,0 0-1-16,0 0 4 0,2 0 2 0,-2 0 1 15,2-5 0-15,0-9 3 0,2-6-11 16,2-8-1-16,-1-5 0 0,3-1 2 16,2-6-5-16,1 1 9 0,1-6-3 15,1-7 0-15,2-2-2 0,2-4 1 16,2 5-2-16,0 6-1 0,1 8 1 0,2 7-2 15,5 4-2-15,2 6 4 0,7 6-3 16,-4 7 4-16,1 7-3 16,-3 2 1-16,-1 0 1 0,-2 13 2 15,-6 6-2-15,-2 4 1 0,-8 3 1 0,-1 5 2 16,-6 1-2-16,-4 3 0 0,0 3 2 15,-12-2-1-15,-1-2-2 0,-4-2 1 16,-2 0-2-16,-4-2 2 0,0 1-1 16,-2-4 0-16,0-3 1 0,6-4-8 15,2-4-5-15,4-3-6 0,3-6-7 0,4-3-17 16,3-4-22-16,1 0-16 0,2 0-55 15,0-12-65-15</inkml:trace>
  <inkml:trace contextRef="#ctx0" brushRef="#br0" timeOffset="708">555 407 23 0,'14'0'23'0,"-3"10"134"16,-3 5-86-16,1 2-27 0,5 4 9 15,-3 1-10-15,3 2-9 0,-5 3-10 16,1 1-8-16,-3-4 0 0,3-1-18 16,1-5 0-16,1-3-1 0,3-5-26 0,2-4-31 15,2-6-36-15,-2 0-84 0</inkml:trace>
  <inkml:trace contextRef="#ctx0" brushRef="#br0" timeOffset="1059">1048 340 71 0,'-2'-5'257'15,"-10"2"-196"-15,-1 2-5 0,-2 1-9 16,-2 0-5-16,-2 3-10 0,-1 13-8 0,-1 7-7 16,0 5-1-16,2 4-5 0,4 1 2 15,6 0-8-15,5 0-5 0,4-4 0 16,9 3 2-16,10-5 5 0,6-1-12 15,8-6 5-15,5-4 4 0,6-5-4 16,7-5 0-16,1-4 0 0,-1-2 2 16,-1 0 0-16,-4-9-3 0,-6-4 3 15,-6-3 0-15,-5-1 0 0,-10-3 3 16,-6 0-2-16,-7 3 6 0,-4-4 4 15,-2-1 3-15,-2-2-11 0,-10-2 14 16,-5 0-8-16,0 1-7 0,-4 2-1 0,0 0 0 16,0 7-2-16,2 0-1 0,0 7-1 15,9 5 2-15,-1 1-3 0,5 3-2 16,2 0-4-16,-1 7-10 0,1 9-13 15,4 0-7-15,0 0-26 0,2-2-40 16,5-4-100-16</inkml:trace>
  <inkml:trace contextRef="#ctx0" brushRef="#br0" timeOffset="1572">1595 329 150 0,'2'-2'256'0,"-2"0"-182"15,0 2-41-15,0 0 19 0,0 0 5 16,0 0-10-16,0 0-27 0,0 13-13 15,0 5-3-15,-2 9 13 0,-5 5-1 0,-3 1 5 16,3-2-2-16,1-4-11 16,2-1 0-16,4-6-3 0,0-1-5 15,0-4 7-15,11-3-8 0,1-4 2 16,9-5-1-16,2-3-1 0,7-2 7 0,5-13-2 15,-1-8-4-15,2-3-4 0,-3-1-6 16,-3 1 12-16,-3 0-7 0,-4 1-1 16,0 1 1-16,0 0 3 0,-6 6-4 15,0 0 3-15,-6 8 2 0,-5 3 1 16,-4 7-1-16,-2 0 1 0,0 0 0 0,0 0 2 15,0 5-3-15,-6 8-1 0,-1 5 4 16,-1 1 3-16,0 0-5 16,3-3 2-16,3-2 0 0,2-2 0 15,0-2-2-15,2 0 0 0,11-4-1 0,2-2 2 16,6-4 0-16,8 0 1 0,3-4 0 15,1-8-1-15,3-1-6 0,-5-1 3 16,-7 3 0-16,1 0 1 0,-6 1-1 16,-3 4 1-16,-5 2 2 0,-7 3-2 15,-2 1 1-15,-2 0 1 0,0 0 1 0,0 6 2 16,0 7-3-16,0 5 12 0,-4 4-3 15,0 3-2-15,0-1-7 0,4 2 1 16,0-4-2-16,0 0 0 16,6-2 6-16,4-1-19 0,11-3-11 15,7-6-20-15,8-7-34 0,1-3-70 0,3-8-348 16</inkml:trace>
  <inkml:trace contextRef="#ctx0" brushRef="#br0" timeOffset="2264">3570 244 103 0,'-11'7'12'0,"1"-4"166"0,5 0-114 16,3-3-22-16,2 0 7 0,0 0-6 15,0 0-14-15,0 0-8 0,5 0-9 16,11-1-10-16,8-7 13 0,11 1 3 16,7-8-7-16,7 1-4 0,3-4-3 15,3 3 2-15,1 0-3 0,-3 4-1 16,-3 2 4-16,-3 1-3 0,-9 4-1 15,-9 1-2-15,-8 3 0 0,-6 0 0 0,-3 0-4 16,-6 0-6-16,-6 5-11 0,0 3-4 16,0 1-2-16,-6 3-26 0,-6-4-46 15,-3 1-165-15</inkml:trace>
  <inkml:trace contextRef="#ctx0" brushRef="#br0" timeOffset="2469">3889 238 231 0,'0'4'259'0,"0"5"-235"16,0 4-4-16,0 8 43 0,-2 4 9 16,-4 4-17-16,1-1-19 0,3 1-17 15,-2-2-4-15,4-1-11 0,0-2-1 16,0-1-4-16,0-2 1 0,6 0-8 0,3-2-15 15,8-4-23-15,4-4-22 16,0-4-46-16,0-7-99 0</inkml:trace>
  <inkml:trace contextRef="#ctx0" brushRef="#br0" timeOffset="2669">4253 313 42 0,'4'0'468'15,"-4"0"-416"-15,2 0-40 0,2 0 23 0,-2 3 28 16,0 3-31-16,3 5-13 15,5 3-2-15,1 2-7 0,1 1-1 0,1 1-6 16,1 2-4-16,3 1 4 16,0 0 1-16,0-2-9 0,2-2-12 0,2-2-15 15,0-5-12-15,0-3-21 0,2-5-34 16,-8-2-104-16</inkml:trace>
  <inkml:trace contextRef="#ctx0" brushRef="#br0" timeOffset="2871">4715 279 361 0,'0'0'113'16,"0"4"-103"-16,0 11-7 0,0 8 55 0,-6 7 6 16,-1 7-26-16,-3 5-18 0,5 5 3 15,-1 4-5-15,0 3-7 0,6 0 3 16,-2 1-15-16,2 0 3 0,0-2 0 15,0-5-4-15,4-4-10 0,4-4-6 16,1-6-15-16,-1-6-22 0,-3-7-23 16,-1-8-34-16,2-10-156 0</inkml:trace>
  <inkml:trace contextRef="#ctx0" brushRef="#br0" timeOffset="3936">5007 493 77 0,'2'0'143'0,"0"2"-63"0,-2 2-39 0,4 6 14 16,0 0-5-16,1 7-4 0,-1 5 0 15,2 5-19-15,-4 3 7 16,5 3-2-16,-5 5-5 0,0-1-8 15,0 3-3-15,-2 2-10 0,0-1 4 0,0 0-2 16,0-3-1-16,0-3-1 0,0-4-2 16,-2-1-3-16,-2-4 4 0,-3-1 1 15,-1-4-3-15,2-6 2 0,-1-4-2 16,3-2 3-16,0-6 0 0,0 0-1 15,0-3 6-15,-1 0-1 0,-3 0-5 0,0 0 1 16,1-2 0-16,-3-8 0 0,3-5-5 16,-3-6-2-16,4-2 4 0,3-7 1 15,1-4-7-15,2-6 0 16,0-10 1-16,11-5 0 0,8-10 0 0,6-6-2 15,6-6 0-15,3-3-5 0,8 5-5 16,2 11-13-16,-2 12 21 0,0 15 1 16,0 10-1-16,-2 7 2 0,2 4 1 15,4 7 2-15,-6 4-3 0,-10 3 2 16,-3 2 2-16,-6 0-1 0,-6 9-1 0,-5 4-7 15,-8 5 0-15,-2 4 5 0,-2 6 0 16,-14 2 4-16,-5 1 2 0,-2 1-2 16,1-3 1-16,-5 0 0 0,-2-2 2 15,3-3-1-15,1-5-2 0,2-2 11 16,6-5-13-16,5-2 3 0,3-5-2 15,3-2 2-15,0-3 2 0,6 0-3 16,0 0-7-16,0 0 3 0,0-5-11 16,0-9-9-16,8-3-13 0,5-2 3 15,1-1 12-15,-1 3-5 0,2 3 6 16,-1 3 9-16,-1 2 11 0,2 3-2 0,0 1-1 15,1 1 4-15,-1 3 0 0,0 1 2 16,2 0 5-16,4 0 4 0,4 1 3 16,6 5 4-16,5-2-4 0,8-2 3 15,5-2 3-15,7 0-1 0,3-1-11 16,0-10 8-16,4-2-1 0,-4-4-5 15,-5 0-2-15,-7-3-2 0,-10-2 0 16,-9-4 0-16,-3-1-2 0,-10-2 0 16,-5-1 2-16,-6 4-1 0,-4-2-5 15,-10 5 2-15,-7 2 1 0,-8 7-4 0,-5 3 1 16,-7 8-4-16,1 3 2 0,0 1-1 15,3 15-1-15,3 6 1 0,1 6 2 16,8 4-1-16,6 3-1 0,7 0 1 16,8-1 1-16,2-2-2 0,14-2 1 15,5-4 1-15,5-2 0 0,5-7 0 16,9-7-4-16,4-3 3 0,2-7-2 15,1 0 2-15,-1-7-4 0,-2-5 3 16,-6 0 4-16,-5-1-1 0,-5-1 1 16,-5 3 0-16,-6-4 1 0,-3 2 3 0,-5 2 0 15,-3 0 2-15,-2 3 0 0,-1 3-1 16,-1 1-3-16,-2 2-2 0,0 2-2 15,4 0-5-15,2 2-7 0,5 10 6 16,8 4 10-16,6 2-3 0,2 4 0 16,2 0-1-16,1-1 2 0,-5 1-1 0,-2-4-1 15,-2-1 1-15,-8-1 1 16,-1-5-1-16,-10 1 7 0,-2-3-12 15,0 0 12-15,-2 1 15 0,-14 0-4 16,-3 1 2-16,-7-2 1 0,3-2-7 0,-6-1-5 16,4-1-8-16,2 1 1 0,2-1-2 15,2 1-1-15,8 0-7 0,-3 2-11 16,3 3-21-16,-2 4-21 0,5 3-25 15,2 0-25-15,-1 1-309 0</inkml:trace>
  <inkml:trace contextRef="#ctx0" brushRef="#br0" timeOffset="5616">0 1105 87 0,'6'0'5'16,"-2"1"8"-16,0-1 125 0,-3 0-65 15,-1 1-40-15,0 0-7 0,0-1 4 16,0 1 8-16,0-1-8 0,0 0-14 16,0 0-1-16,2 0 0 0,-2 1-4 0,2 0-2 15,0-1-4-15,2 1-4 0,2-1 18 16,-1 0-3-16,1 0-6 0,0 0-3 15,2 0 3-15,-3 0 1 0,7 0-5 16,3 0-3-16,0 3 0 0,8-3 0 16,-2 0-1-16,0 0-2 0,6 0 0 0,1-3 0 15,5 2 0-15,3 0-1 16,-2-1 3-16,3 2-2 0,-3-2-1 15,4 1 0-15,0-2 4 0,-1 2-3 16,1 0 0-16,-2-1-1 0,-2 1 4 0,-3-1-1 16,1 1-4-16,-1 1 1 0,1-1 2 15,3 0 0-15,1 1-2 0,2-2 1 16,2 2 1-16,2-1 0 0,0 1-1 15,0-3-2-15,4 3 4 0,2-2-2 16,1 1 0-16,5-3 0 0,1 1 0 0,0 0 2 16,1 0-4-16,3 1 2 0,2 0 4 15,-2-1-3-15,2 1-4 16,4-2 3-16,0 1 2 0,0 1-2 15,0 1-2-15,-2 0 0 0,1 1 2 0,-3 0 0 16,1 0-3-16,-3 0 1 0,-2 0 2 16,-2 0 0-16,4 3-1 0,1-1 1 15,3 3 1-15,1-3-1 0,3-1-2 16,8-1 3-16,-1 0 1 0,4 0-2 15,1 0 0-15,-1 0-1 0,-4-3 3 0,4 0-1 16,-1 0-3-16,-1 1 2 0,2 0 2 16,2-2-1-16,-1 1-3 0,-5 1 0 15,-1-1 4-15,-5 0 0 16,-1 2-4-16,-2 0 0 0,2 1 5 0,3 0-3 15,1-2-1-15,1 2 0 0,3 0 3 16,3-3-1-16,2 3-3 0,0-3 2 16,2 0 1-16,-1-1 0 0,-3 0-2 15,0-1 1-15,-2 0 0 0,1 0 1 16,-3 1-2-16,2-2 0 0,-1 3 3 0,-3 0-1 15,-1 1-4-15,-6 0 4 0,2 0 0 16,-3 1 0-16,1 0-2 0,0 0 1 16,2 0 1-16,0 1-1 0,0-2 0 15,3 1 2-15,-1-1 1 16,3 2-3-16,-1 0-1 0,1-2 0 0,1 1 2 15,-1-1 0-15,-1 0-3 0,-2 0 3 16,-1 0-1-16,-1-1 1 0,0 0-3 16,0-1 2-16,3 1 2 0,-3-1-2 15,2-2 0-15,-4 1-1 0,0 1 3 16,-2-1-2-16,-2 1 1 0,-2 1-2 0,0 1 1 15,-4 0 1-15,-3-1-2 0,-1-1 3 16,-1 1-4-16,0 0 4 0,-3 0-2 16,1 1 0-16,-2 0 2 0,0 0-1 15,-1 1-2-15,1 1 0 0,-2-1 3 16,-2 0 0-16,-2 1-3 0,-4 0 1 15,-5 0 1-15,-10 0-1 0,-6 0 0 16,-7 0 0-16,-8 0-1 0,0 0 0 16,-8 0-4-16,-7 0-15 0,-6 0-36 15,-6 0-51-15,-3 0-151 0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3:10.1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130 194 112 0,'0'-2'169'16,"2"-1"-101"-16,-2 3-35 0,0 0 19 15,0 0 3-15,0 0-15 16,0 0-20-16,0 0-10 0,0 0-2 15,0 0 4-15,0 0-1 0,0 0-4 0,0 0-1 16,0 0 0-16,0 10-3 0,0 1 10 16,0 5 7-16,0 3-11 0,0 4-3 15,-6 8 1-15,-4 4 3 0,-3 2-2 16,3 2-3-16,-5 3-2 0,2 3 0 15,-3 0 0-15,5-4 5 0,0-8-4 0,3-5-1 16,2-11 2-16,1-1-1 0,-1-6-5 16,4-4 3-16,2-6 3 0,0 0 0 15,0 0 1-15,0 0 3 16,0-7 10-16,0-8-6 0,6-11-18 0,3-6-1 15,3-7 5-15,1-5 1 0,2-2-4 16,4 1 2-16,2-4 4 0,-2-3 1 16,2-2-6-16,2 0 0 0,2 4 3 15,0 7-1-15,2 3-3 0,-1 8-2 16,1 6 5-16,2 7-1 0,-5 7-3 0,-1 5 1 15,0 7 1-15,-4 0 2 0,0 9-1 16,-5 9 1-16,-1 6 3 0,-5 2 0 16,-8 5-2-16,0 2 2 0,0 2 0 15,-14 1 1-15,1-1-3 0,-8 1-1 16,-2-4 2-16,-2 0-1 0,6-5-2 15,2-5-1-15,2-4-1 0,3-5-3 16,5-4-4-16,1-4-2 0,2-3 4 16,4-2 0-16,0 0 0 0,0 0 1 15,0 0 4-15,0 0-5 0,2 0-3 16,4-5 0-16,0-1 6 0,-1 2 4 0,1 3-1 15,2 1 3-15,-1 0 3 0,3 11 7 16,-1 5 1-16,5 3 2 0,-5 3-1 16,5 4-4-16,-3-1 0 0,2 2-3 15,3-4-2-15,1-4-2 0,6-2-4 16,2-6-7-16,9-7 1 0,2-3-20 15,4-1-19-15,-2-2-55 0,-3-12-85 16</inkml:trace>
  <inkml:trace contextRef="#ctx0" brushRef="#br0" timeOffset="352">883 377 50 0,'-2'-6'288'0,"-5"-2"-213"0,-5 5-3 16,1-2-5-16,1 4-10 0,-3 1-30 15,2 0-3-15,-1 4-10 0,1 9-3 16,1 0-3-16,1 8-3 0,1 3-2 15,4 2 0-15,4 1-3 0,0 0 0 16,2 1 1-16,11-3-2 0,5 0 0 16,8-6 2-16,7-4 3 0,7-4 0 0,6-6-3 15,3-4 1-15,1-1 0 0,-2 0 0 16,-1-12-2-16,-1-4 1 0,-6-3 2 15,-11-3-4-15,-6-2 2 0,-10 1 0 16,-11 3 4-16,-2 0 1 0,-4 0 6 16,-11 0-5-16,-6-1 1 0,2 3-3 0,-4-1 1 15,0 6-2-15,2-3 1 16,0 3 2-16,2 4-4 0,2 5-3 15,3 4 1-15,3 0-2 0,1 0-3 16,3 10-4-16,5 5 4 0,-4 2-17 0,6 2-5 16,0-1-10-16,2-1-22 0,8-4-38 15,-3-5-109-15</inkml:trace>
  <inkml:trace contextRef="#ctx0" brushRef="#br0" timeOffset="853">1458 265 39 0,'9'-9'332'0,"1"3"-272"15,-10 6-24-15,0 0 19 0,0 0-6 0,2 2-17 16,1 10-13-16,-1 7 12 0,-2 5-12 16,0 4-4-16,0 2 4 0,0 2 1 15,0 1 0-15,0-2-1 0,0-2 3 16,4-3-8-16,6-5-7 0,1-6-1 15,6-4-1-15,4-6 1 0,2-5-5 16,4 0 2-16,5-16-1 0,1-4 0 0,1-4-2 16,-3-2-2-16,-3-1-2 0,1 0 2 15,-4 1-4-15,-6 0-1 16,2 4 0-16,-8 4 4 0,-3 3 1 15,-5 10 2-15,-3 2-1 0,-2 2 3 0,0 1-4 16,0 0 2-16,-2 8 0 0,-3 5 2 16,-3 3-3-16,2-1 1 0,3 1 1 15,3-3 1-15,0-3 0 0,3-3-5 16,15-2 1-16,4-5 4 0,11 0-1 15,5-12-3-15,2-4 0 0,8 0-3 0,-2-7-3 16,-2 1-2-16,-3-1-2 0,-6 3 9 16,-8 1 2-16,-6 5-2 0,-6 4 3 15,-4 4 2-15,-5 1-1 16,-4 4-1-16,-2 1 1 0,0 0 13 0,0 3-1 15,-6 14-9-15,-5 6 5 0,-5 5 1 16,1 4 1-16,-2 1-6 0,4 3-1 16,1-1 3-16,8-1-7 0,4-6-1 15,6 1-3-15,15-4 1 0,12-4-12 16,7-2-8-16,7-8-17 0,5-7-17 0,-1-4-40 15,1-12-183-15</inkml:trace>
  <inkml:trace contextRef="#ctx0" brushRef="#br0" timeOffset="1302">3307 321 35 0,'0'0'376'0,"0"0"-307"0,0 0-30 16,0 0 13-16,5 0-6 0,5 0-23 15,3-2-1-15,4-1-8 0,4 2-6 16,4-1-5-16,0 1 0 0,2 1 0 16,-4 0-3-16,0 0-2 0,-4 1-6 0,-2 5-13 15,-4 3-28-15,-5-6-62 0,-8 4-234 16</inkml:trace>
  <inkml:trace contextRef="#ctx0" brushRef="#br0" timeOffset="1449">3349 562 245 0,'0'6'311'0,"2"-4"-283"15,1-2-34-15,1 0 26 0,6 1 16 16,7 2-7-16,11 0-18 0,13 0-8 0,2 1-5 16,13-1-19-16,11-2-8 0,13 2-35 15,11-3-75-15,1 0-134 0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5:54.8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989 393 198 0,'3'0'196'15,"-3"0"-160"-15,2 4-24 0,-2 12 37 16,0 6 1-16,0 8-14 0,0 5-17 16,4 6-5-16,4 4 4 0,-1 2 14 0,3 1-20 15,1-3-4-15,1-5 5 0,-1 0-7 16,1-4 1-16,-1-5-2 0,-1-2 1 15,-5-6-3-15,1-6 0 16,-2-7-2-16,-2-5 1 0,0-4 0 0,-2-1 0 16,0 0 11-16,0-13 0 0,0-7-9 15,-6-5-3-15,4-5 3 0,-2-4 6 16,4-4-7-16,-2-6-1 0,2-6-1 15,0-11 1-15,0-8 0 0,6-8-4 16,4-5 1-16,5 5 2 0,2 5-2 0,6 11-1 16,2 10-2-16,4 12 4 0,-5 9-1 15,3 10 0-15,0 7-2 0,-1 8 2 16,3 5 0-16,0 0-4 0,-1 13 3 15,-3 6-5-15,-2 3-4 0,-10 2 2 16,-3 5 2-16,-8 2 3 0,-2 0 3 16,-2-1 0-16,-15-3 1 0,-4-2 2 15,-2-1 2-15,-2-2 1 0,-2-3 5 16,-1 0 0-16,1-3 2 0,2-3-1 15,4-3-8-15,6-6 0 0,7 0 0 0,5-3-4 16,1-1 0-16,2 0-4 0,0 0-14 16,5 1-17-16,9-1-10 0,3 0-21 15,2-1-81-15,-2-8-302 0</inkml:trace>
  <inkml:trace contextRef="#ctx0" brushRef="#br0" timeOffset="584">1740 314 123 0,'0'7'258'16,"2"-1"-223"-16,-2 6-25 0,0 6 21 15,0 5 24-15,0 5-15 0,-2 5-18 16,1 5-2-16,-1 5 1 0,0 1-4 15,-4-1 5-15,4-1-2 0,-2-6 0 16,0-4-4-16,3-7-4 0,1-3 1 16,0-7-4-16,0-4-4 0,-2-5-2 15,2-5 0-15,0-1 3 0,0 0 3 16,0-11 4-16,5-7-4 0,7-10-7 0,5-6-2 15,0-5 0-15,4-9 0 0,0-1 2 16,2-6-1-16,2-4-2 0,3-2 2 16,3-1 0-16,0 4-4 0,1 7-5 15,2 9 4-15,-1 8 3 0,1 8-2 16,0 8-2-16,1 7 6 0,-7 8-1 15,-1 3-4-15,-8 3 1 0,0 16 2 16,-5 4 2-16,-7 7-1 0,-1 4-1 16,-6 5 2-16,0 3 1 0,-13 1-1 15,-6 2 1-15,-4 1-1 0,-6 2 1 0,0-1 1 16,-1-1-1-16,-1-6 3 0,7-5-2 15,-1-7 0-15,6-8-5 0,3-6 4 16,7-5-1-16,3-5-5 0,2-3-4 16,2-1-3-16,2 0-7 0,0-1-7 15,10-12-8-15,5-6 6 0,4-5-5 0,0-3-1 16,0 3-4-16,1 3 18 15,-3 7 12-15,-2 4 4 0,-2 5 1 16,-1 5 2-16,-1 0 6 0,1 5 3 16,-1 9 6-16,2 5 5 0,-1 1-1 0,1 3 0 15,3 0-6-15,-1-1-1 0,0 0-5 16,0-2-4-16,1-1-3 0,-3-3 0 15,4 0-13-15,2-6-29 0,6-5-44 16,-4-5-182-16</inkml:trace>
  <inkml:trace contextRef="#ctx0" brushRef="#br0" timeOffset="948">2723 372 211 0,'-17'-3'239'0,"0"2"-208"15,-4 1 16-15,4 2-3 0,1 9 1 16,3 6-8-16,-2 5-17 0,5 3-15 15,1 5 1-15,3 3 2 0,4 0-3 16,2 4 1-16,0-2-1 0,13-2-4 16,5-3-1-16,8-6 0 0,9-4 3 0,5-2 0 15,4-6-2-15,1-3 0 0,-1-8 1 16,-2-1-1-16,0 0 0 15,-4-11-2-15,2-5 4 0,-9-3-3 16,-6-4 2-16,-8-2 2 0,-8-1 15 0,-7-3 6 16,-2 2-6-16,-2-1-6 0,-11 1-2 15,-4-1-3-15,-4 3 0 0,-4 2-1 16,0 0-3-16,1 4-1 0,3 6-3 15,1 4 1-15,9 5 0 0,1 4-1 16,3 0-1-16,-1 10-3 0,1 6 2 0,3 3 0 16,0 2-7-16,4 1-16 0,0 0-12 15,11-1-20-15,3-4-22 0,1-7-62 16,-5-7-234-16</inkml:trace>
  <inkml:trace contextRef="#ctx0" brushRef="#br0" timeOffset="1488">3351 331 124 0,'4'-3'324'16,"-2"3"-277"-16,-2 0-19 0,0 0 15 16,0 13 14-16,0 6-7 0,-6 6-25 15,-4 4-5-15,3 3 2 0,-3 0-2 16,-1 0-3-16,3-5-1 0,2-2-5 15,4-3-3-15,2-5-6 0,0-1 4 16,4-7-4-16,4-5-1 0,3-3 2 16,3-1-2-16,5-7 4 0,4-10-4 15,3-6-1-15,5-5-3 0,-1-1-2 16,1-1 0-16,1-2-3 0,3 2 3 0,-1-2 1 15,4 4 2-15,-1 3-2 0,-5 5 4 16,-7 7 0-16,-6 7-2 0,-10 4 1 16,-3 2 0-16,-4 1 1 0,-2 13 1 15,0 6 5-15,0 5 0 0,0 3 0 16,-2-1 1-16,0 2-1 0,-2-4 3 15,4 1-2-15,0-4-4 0,12-5-2 16,-1-3 2-16,6-5-2 0,4-6-1 16,4-3 0-16,6-1 2 0,1-12-1 15,6-5-2-15,-1-3-6 0,5-3 0 0,-4 0-2 16,0-2 1-16,0-1 1 0,-4 3 0 15,3-1 3-15,-3 5 3 0,-3 5-1 16,-5 5 2-16,-7 1 0 0,-5 5-1 16,-7 2 3-16,-3 2 6 0,2 0 1 15,-2 11 1-15,1 4 2 0,-5 4-1 16,0 3 1-16,0 3 1 0,0 2-5 15,-1 4 2-15,-5-3-2 0,2-1-7 16,0-1 1-16,2-3-1 0,-2-1 0 16,3-3-4-16,1-3-5 0,0-1-12 15,0-1-14-15,7-4-21 0,7-6-33 0,-5-4-66 16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6:00.0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52 68 0,'-6'0'160'16,"4"0"-49"-16,0 0-42 0,0 0-11 0,1-3-10 15,1 0-4-15,-2 1-10 0,2 0-12 16,0 0-8-16,2-3-3 16,7-1-1-16,6-2 1 0,2 1 2 15,4 1-5-15,-1 2 4 0,1 3-6 0,-2 0-1 16,-4 1-3-16,0 0 0 0,0 0-3 15,1 0-5-15,-5 2-17 0,1 5-18 16,-5 1-26-16,-3 0-41 0,-4-2-103 16</inkml:trace>
  <inkml:trace contextRef="#ctx0" brushRef="#br0" timeOffset="156">24 277 92 0,'8'2'359'16,"2"-2"-351"-16,-1 0 1 0,6 0 23 15,8-3-22-15,8-2-7 0,5-1-6 16,12-4-25-16,3-1-86 0,3-4-179 16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3:12.6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105 367 64 0,'4'-3'124'0,"-2"-1"0"0,-2 2-82 16,0 1 14-16,0 1 2 0,0 0-4 16,0-1-19-16,0 1-14 0,0 0-1 15,0 0-9-15,0 0 1 0,0 1-5 16,0 12-1-16,0 8 7 0,-6 7 11 15,-2 4-8-15,-1 3-6 0,-3 3 3 16,-1-2 1-16,0-3-2 0,1-3-1 16,3-6-8-16,-1-1 3 0,2-4 1 15,1-9 3-15,3-2-7 0,4-5 3 0,0-2 0 16,0 0 0-16,0-1 1 0,0 0 5 15,0 0 0-15,0-5 3 0,0-11-6 16,4-5-8-16,0-8-7 0,3-3 5 16,5-1 1-16,1-7-4 0,6-5 4 15,4-6 2-15,4-7-3 0,-2-1-2 16,5 4 4-16,-1 6-4 0,-1 4-3 15,5 5 3-15,3 2-1 0,2 4 3 16,-2 7-4-16,-1 8 2 0,-7 8 1 16,-5 6 0-16,-4 5-2 0,0 0-2 0,-5 9 6 15,-1 7-2-15,-3 7 0 0,-5 5 4 16,-5 5 1-16,0 2-2 0,-7-1-2 15,-7 3-4-15,-3 0 4 0,-9 3 1 16,-5-1-2-16,-1 0-3 0,-5-3 3 16,7-3-1-16,3-5-2 0,2-6 0 0,8-5-5 15,4-6-2-15,3-4-7 16,6-5 0-16,3 0 3 0,1-2-8 15,0 0-12-15,3 0 3 0,5-9-4 16,3-2 17-16,3-3 7 0,1 3 0 0,-4 2 13 16,3 2-2-16,-5 4 0 0,3 3 6 15,-1 0 14-15,-1 3 3 0,1 7 4 16,-1 2 2-16,3 3 2 0,1 3-2 15,1-1-4-15,0 2-5 0,-3-1 2 16,1-2-7-16,-5 0-9 0,-1-2 0 0,1-3-2 16,-3 1 1-16,1-2-4 0,2-1-3 15,-1 0-5-15,5-2-14 16,1 0-19-16,6-4-17 0,0-3-31 15,2 0-130-15</inkml:trace>
  <inkml:trace contextRef="#ctx0" brushRef="#br0" timeOffset="496">800 665 30 0,'-4'0'257'15,"2"-2"-178"-15,0 2-26 0,-2 0 14 16,2 0-14-16,2 0-17 0,0 0-13 15,0 0-8-15,0 0-5 0,0 0-6 0,0 0-2 16,0 0-2-16,6 0-4 16,3 0 1-16,5 0 10 0,3 0 3 0,8 0 1 15,5-9-1-15,3-5 2 16,3-3 2-16,-4-2-6 0,-1 0-3 0,-2 0 3 15,-7-1 2-15,-2 0-4 0,-7 0 1 16,-5-1 1-16,-3 0 0 0,-5 1-3 16,0 1-2-16,-5 1-2 0,-7 5 3 15,-1 3-1-15,1 3-4 0,-1 3 2 16,0 4 0-16,-3 0-1 0,-1 10-4 0,-4 9 0 15,-2 5 8-15,2 7-2 0,2-2-1 16,2 6-2-16,7-2 5 0,3-2-2 16,7 0-6-16,2-2 2 0,11 3 3 15,8-4-2-15,10-3-4 0,5-4 1 16,8-8 2-16,7-3-17 0,5-5 0 15,-1-5-3-15,4 0-19 0,2-9-19 16,-2-8-36-16,-3-2-57 0,-9-3-96 16</inkml:trace>
  <inkml:trace contextRef="#ctx0" brushRef="#br0" timeOffset="1172">1662 566 9 0,'4'-15'239'0,"0"0"-132"15,-4 2-51-15,0-1-5 0,-4-2-5 16,-2 3-5-16,-2-1-13 0,3-1-4 16,-3 5-4-16,-1-2-6 0,-1 5 2 15,-1 2 0-15,-3 2-5 0,1 3-3 16,1 0 7-16,-3 10 3 0,0 8-11 15,-2 7-4-15,-4 5 4 0,4 3 5 16,-1 1-5-16,5 0 0 0,11-4-7 16,2 2 1-16,0-4-1 0,8-4 0 0,5-2 0 15,8-4 2-15,2-7 2 0,7-6-1 16,3-5-1-16,-3 0 5 0,3-8-3 15,-4-8-6-15,-5 0 1 0,-1-5-6 16,-8 2 3-16,-1 1-4 0,-5 2 2 16,-5 3 1-16,-2 5 3 0,-2 3-1 15,0 4 2-15,0 1 1 0,0 0-3 16,0 0-9-16,0 4-8 0,0 6-11 15,0 1 17-15,0 4-5 0,2 0-5 16,11-1 5-16,3-1 1 0,8-2 11 16,5-4-4-16,0-3 6 0,1-4 4 0,3 0 0 15,-3-1-1-15,1-9 4 0,-5-1 0 16,-1-3 0-16,-4-1 2 0,-6 0 1 15,-3-2 0-15,-4 0 0 0,-8 1-5 16,0 2 6-16,0 3 0 0,-6 3 0 16,-8 3 1-16,-1 4 3 0,-2 1-6 15,-2 5-6-15,0 13 0 0,2 3 1 16,1 4 0-16,3 5 0 0,4 0 0 15,5-1 0-15,4-3 0 0,0-3-1 16,0-4 0-16,9-3 3 0,7-3 0 0,5-3 10 16,7-7 1-16,7-3-6 0,1 0 2 15,6-11-7-15,4-10 2 0,-4-5 1 16,-1-8-2-16,0-6 0 0,-7-2-1 15,-2-3 0-15,-3-2 1 0,-2-5-3 16,-3-5-1-16,-3-3 1 0,0-4-5 0,-3 1 1 16,-5 4 0-16,0 9 2 15,-3 13 3-15,-8 13 5 0,-2 12 9 16,-2 9 9-16,-10 3-1 0,-5 4-8 15,-4 18-12-15,-5 14 0 0,-5 11 3 0,1 6 2 16,-1 7 5-16,4 1-5 0,2 3-2 16,10-4-5-16,9 1 0 0,6-4-2 15,18-1-5-15,14-4-7 0,16-9-7 16,11-8-9-16,13-11-23 0,9-12-53 15,1-7-222-15</inkml:trace>
  <inkml:trace contextRef="#ctx0" brushRef="#br0" timeOffset="3869">6638 360 6 0,'4'0'295'0,"0"0"-225"16,-4 0-35-16,0 0 27 0,0 12-22 16,0 6 1-16,2 9 6 15,0 3-6-15,-2 2-17 0,0-5-6 16,-2 1 0-16,-2-7-3 0,0-6-7 0,2-5-5 15,2-7 0-15,0-1-2 0,0-2-4 16,0 0 5-16,0 0 1 0,0 0-2 16,6-9-2-16,9-9-1 0,8-6 18 15,8-8-15-15,3 3-2 0,-1 0 1 16,-3-3 2-16,1 0-3 0,5-3-5 0,0-2 3 15,0-1 1-15,3 3-3 0,-7 4 1 16,-2 7 1-16,-7 10 0 0,-13 6-3 16,-4 5-2-16,-6 3 1 15,0 6 9-15,-2 11-3 0,-2 11 8 0,0 7 4 16,-4 5-5-16,-3 4-1 0,-4-2-3 15,-1 1-1-15,5-4 4 0,-2-4 3 16,3-5-3-16,3-8 6 0,3-6-7 16,4-8-3-16,0-4-3 0,0-4-1 15,0 0 3-15,0 0-2 0,5 0-1 0,11-10 9 16,7-6 5-16,7-7-12 0,3-3-9 15,-1-2-1-15,0-4 8 0,-1 0-8 16,-1-3-2-16,3-2-2 0,-1-5 1 16,3-6-6-16,3-2-6 0,0-2-1 15,2 3 1-15,-7 9 7 0,-5 14 14 16,-11 15 1-16,-11 11 4 0,-6 0 5 15,0 14 13-15,0 9 17 0,0 8-2 16,-8 9-10-16,-1 3-5 0,-1 2-2 16,1 0 2-16,-1-1 1 0,1-4-2 0,-1 0 1 15,4-2-3-15,1-4-4 0,1-3-9 16,4-5 1-16,0-4-1 0,0-1-6 15,0-1-3-15,4-4-8 0,11 2-5 16,2-5-7-16,6-4-5 0,8-4-4 16,3-5-24-16,-2 0-65 0,-3 0-176 15</inkml:trace>
  <inkml:trace contextRef="#ctx0" brushRef="#br0" timeOffset="4709">7751 574 55 0,'-2'0'15'0,"2"0"284"15,0 0-248-15,0 0-35 0,0 0 13 16,2 0 6-16,3 0-10 0,1 0-13 16,6 0 19-16,1 0-1 0,4 0-5 15,2-6-1-15,2-6 2 0,6-3-4 16,0-4-6-16,-1-1-9 0,-1-3-1 15,-4-5 2-15,0 2-2 0,-4-3-2 16,-5 0 1-16,-1 4-1 0,-7 2-1 0,-2 3-2 16,-2 6 1-16,0 6 1 0,-6 3-4 15,-3 3-3-15,-3 2-2 0,-1 3-4 16,-4 17-1-16,-6 7 7 0,2 5 3 15,0 5 1-15,4 2-5 0,3 2 1 16,3 2 5-16,7-1 0 0,4 0-4 16,10-5 0-16,11-6 3 0,3 0 1 15,9-9 0-15,7-9-2 0,0-7 4 16,6-6 1-16,3-2-4 0,1-13-1 15,2-6 3-15,-5-4-1 0,-3-3-3 0,-4 1 2 16,-4-3 3-16,-9 3 0 0,0 2-4 16,-8 0 1-16,-4 2 4 0,-5 3 1 15,-5 3 2-15,1 7 2 0,-4 4 2 16,-2 4 2-16,0 2-4 0,0 0-3 15,0 0-4-15,0 2-3 0,-4 7-10 0,-5 5-3 16,-1 7 21-16,-7 1-2 0,2-1-5 16,7-5 0-16,-1-3-1 15,3-4 2-15,4-2 0 0,2-5-4 16,0-1 1-16,0-1 1 0,0 0-1 0,2 0 1 15,9 0 1-15,8-6 11 0,6-7-2 16,4-4-8-16,-1-2-3 0,1-2-1 16,0 1-1-16,-1 0-1 0,-3-1 0 15,2 5-2-15,-2 1-1 0,-8 6 4 16,-2 4 1-16,-7 1 0 0,-4 4-1 0,-4 0-1 15,0 0 2-15,0 5-1 0,0 7 7 16,-2 4 5-16,-4 2 2 0,-2 1-7 16,3-3 0-16,-1 0-3 15,4-3 2-15,0-3-2 0,2-1-3 16,0-2-1-16,6-1 4 0,7-3 1 0,4-3-1 15,8 0 2-15,4-6-2 0,5-6-4 16,-2-2-6-16,3 1 0 0,-5-1 0 16,3 0-1-16,-5 0 2 0,-5 3-3 15,-4 2 5-15,-3 4 3 0,-5 0 1 16,-5 5 4-16,-4 0-3 0,-2 0 6 0,0 0 5 15,-2 1 5-15,-6 9-3 0,-1 4 5 16,-3 3 0-16,-1-1-8 16,3 0 3-16,1 3-5 0,3-3-4 15,0 2-2-15,4-4 1 0,0 0-2 0,2 0-1 16,0-2-1-16,6-3-4 0,6-4-6 15,5-1-9-15,8-4-4 0,5 0-16 16,10-1-48-16,2-11-123 0,-4-2-127 16</inkml:trace>
  <inkml:trace contextRef="#ctx0" brushRef="#br0" timeOffset="5361">9495 406 185 0,'0'-7'209'16,"0"-2"-146"-16,-2 1-35 0,-8 0 26 0,5 1-3 15,-1 2 0-15,0 3-16 0,0 2-13 16,1 0-8-16,-9 4-9 0,1 11-3 15,-4 5 3-15,0 4-2 0,1 4-1 16,5 1 0-16,1 3 1 0,7 0-6 16,3 0 2-16,0 1 3 0,11-2-1 0,8-4-4 15,6-1 3-15,7-5 5 0,-1-5-5 16,1-8 0-16,-1-5 0 15,-3-3 0-15,1-3-1 0,-6-10-3 16,-2-2 3-16,-6-2 1 0,-1-2 0 0,-7 0 2 16,-5-2 1-16,-2 2 1 0,0 0-2 15,0-1-1-15,-9 5 1 0,3 0-1 16,-2 2-1-16,3 2-1 0,-1 0 0 15,6 2 0-15,-2 5-6 0,2 0-7 16,0 3-7-16,0 1-6 0,8 0 4 0,1 0 6 16,6 6-3-16,1 1-2 0,1-3 12 15,6 0 5-15,1-3 2 0,5-1 1 16,0 0 2-16,3 0 0 15,-1-4 1-15,-1-3 3 0,-5 2 4 0,2-1 3 16,-4 1-1-16,-6 0 5 0,-6 3-5 16,-7 2 0-16,-4 0-2 0,0 0 1 15,0 1-1-15,0 10-7 0,-2 6 10 16,-2 4 10-16,-1 2-10 0,-3 0-5 15,2 0-2-15,4-1 1 0,0-4-1 16,2-6-3-16,0-4 0 0,0-5 3 0,0-2-1 16,-1-1-3-16,1 0 5 0,0 0 2 15,0 0 4-15,3-9-2 0,5-6-3 16,7-4-9-16,2-2 1 15,4 1-3-15,0 0 0 0,0 1 3 0,4-2 1 16,-2 3-2-16,-4 4 1 0,-5 5 0 16,-7 4 3-16,-3 4-2 0,-4 1 2 15,0 0 2-15,0 0-3 0,0 4-5 16,0 4-4-16,0 8 17 0,2 0-6 15,6 3-1-15,-1-1 0 0,-1 1 1 0,2-1-1 16,-1-1-9-16,5-2-8 0,-1-2-7 16,4-2-12-16,1-3-21 0,-1-8-40 15,-4 0-108-15,-1-7-112 0</inkml:trace>
  <inkml:trace contextRef="#ctx0" brushRef="#br0" timeOffset="5587">10418 454 166 0,'0'5'303'16,"6"-1"-250"-16,-4 1-49 0,-2 2 57 16,6 1 0-16,-1 3-18 0,5 4-24 15,-2-1-12-15,3 2-1 0,-1 1-1 16,5 3-3-16,2-2 1 0,4 3 0 15,2-1-1-15,-2 0-4 0,0-2-5 16,2-3 1-16,0-1-12 0,-2-3-10 16,3-4-15-16,-3-5-16 0,2-2-45 15,-6-4-99-15</inkml:trace>
  <inkml:trace contextRef="#ctx0" brushRef="#br0" timeOffset="5845">11042 414 26 0,'2'0'365'15,"0"0"-306"-15,-2 1-56 0,0 9 35 16,-8 5 46-16,-1 8-22 0,-3 5-29 16,-7 6-5-16,-7 5 3 0,-7 8-6 0,-3 8-3 15,-2 6 4-15,2 1 2 0,-3 3-5 16,1-3-7-16,2 5-6 0,2 0-2 15,5 0 1-15,2 0-4 0,6-4-6 16,8-2 2-16,1-4 1 0,5-7-3 16,3-7-3-16,4-6-10 0,0-11-5 15,4-6-9-15,7-6-15 0,1-9-2 0,3-5-24 16,-5-6-78-16,-7-11-367 15</inkml:trace>
  <inkml:trace contextRef="#ctx0" brushRef="#br0" timeOffset="1900">3786 548 0 0,'4'-4'301'0,"-3"-2"-213"15,-1 3-43-15,0-2 24 0,0 0-14 0,-3 1-10 16,-1 1-20-16,0-1-6 0,0 2 0 15,-3 1-5-15,-3 0-5 0,-3 1-1 16,-3 0-2-16,-3 4-3 0,0 7-2 16,0 5 3-16,-2 2 3 0,6 3-3 15,2 4-7-15,3 3 2 0,10 2 2 16,0 2-1-16,4-2-2 0,9-1 1 15,8-3 2-15,10-7-1 0,3-3 2 16,4-8 2-16,2-4-3 0,0-4 3 16,0 0 0-16,-3-10 0 0,-3-4 4 0,-3-3-2 15,-7-3-3-15,-5-2 7 0,-5 0 5 16,-5 0-5-16,-5 0 1 0,-2 0 3 15,-2 1-2-15,0-1 1 0,-6 2-2 16,-5 3-2-16,-4-1-3 0,-3 2-2 16,3 2-3-16,0 6 2 0,3 2 0 15,5 1-4-15,-1 4-1 0,4-1-1 16,1 2-1-16,1 0-7 0,0 5-17 15,-6 9-4-15,2 5 8 0,1-2-16 16,5 2-17-16,0-6-49 0,7-5-126 16</inkml:trace>
  <inkml:trace contextRef="#ctx0" brushRef="#br0" timeOffset="2256">4289 538 51 0,'4'5'392'16,"-2"-3"-310"-16,-2 4-57 0,0 2 15 15,0 3 24-15,0 2-6 0,-2 0-27 16,-3-4-19-16,3 1 4 0,2-3-5 0,0-2-5 16,0-3-8-16,0 0-1 0,0 0 1 15,5-1 0-15,7 0 8 0,7-1-2 16,4-1 1-16,5-11-2 0,1-2-7 15,3-1-1-15,-3 2 0 0,-2 0-2 16,-2 3 1-16,-6 0-3 0,-2 5 4 0,-6 1-1 16,-5 4 3-16,-4 0-1 15,-2 0 3-15,0 0 0 0,0 0 1 16,0 3 2-16,0 4 3 0,0 10 11 15,0 3-2-15,0-1 0 0,0 2-2 0,-2-1-7 16,2 1-6-16,0-2-1 0,0-2 2 16,4 1-4-16,7-4-6 0,6-1-6 15,4-2-9-15,2-3-14 0,2-6-26 16,0-2-56-16,-6 0-190 0</inkml:trace>
  <inkml:trace contextRef="#ctx0" brushRef="#br0" timeOffset="2584">4770 779 76 0,'0'1'177'0,"0"-1"-55"0,0 0-67 16,2 0 0-16,0-6-3 0,4-5-9 16,5 0-20-16,1-5-3 0,5-2-2 15,-2-4-5-15,4-1 3 0,2-8-3 16,-2-3-3-16,2-9-2 0,2-7 2 0,2-4-4 15,-2-7-6-15,2-4 1 0,-2-2 2 16,-2 2-4-16,-2 6 1 0,-4 11 0 16,-4 15 2-16,-5 17-1 15,-6 9 0-15,0 7 9 0,-9 0-1 0,3 2-4 16,-2 12-4-16,-3 15-3 0,-10 15 3 15,-6 10 3-15,-3 5-1 0,5 1-1 16,2-4 3-16,8 3-4 0,1-4-2 16,7-1 1-16,5-3-1 0,2-6-5 15,7-7-6-15,10-6 2 0,6-6-3 16,0-6-9-16,4-7-14 0,2-10-17 0,-1-3-30 15,1-7-54-15,-4-10-146 0</inkml:trace>
  <inkml:trace contextRef="#ctx0" brushRef="#br0" timeOffset="2737">5217 638 0 0,'0'0'268'16,"0"0"-116"-16,0 0-123 0,0 0 13 15,0 3 11-15,0 3-10 0,0 7-8 16,0 0-8-16,0 2-15 0,4-1-7 16,1 4-4-16,5-2 0 0,3 0 1 15,2-4 0-15,5 0-4 0,2-3-8 0,7-8-7 16,4-1-19-16,3 0-27 0,2-12-44 15,-2-4-119-15</inkml:trace>
  <inkml:trace contextRef="#ctx0" brushRef="#br0" timeOffset="2884">5688 697 23 0,'-27'28'371'0,"3"4"-325"0,-7 6-5 16,-1 0 9-16,-1 2 2 0,-1 2-11 16,3 0-18-16,3 1-9 0,3-2-12 0,10 1-2 15,7-2-1-15,8 0-12 0,11-4-15 16,14-2-23-16,6-10-57 0,5-10-112 15</inkml:trace>
  <inkml:trace contextRef="#ctx0" brushRef="#br0" timeOffset="187539">1317 1969 297 0,'2'-3'64'0,"-2"2"-26"15,0 1 8-15,0 0 4 0,0 0 3 0,0 0-26 16,1 0-14-16,-1 0 0 0,0 0 1 15,0 0-6-15,0 4-3 0,0 6 2 16,0 9 12-16,0 4-6 0,0 4-4 16,0 6 0-16,0 3 5 0,-3 0-8 15,1 1-2-15,-2 2-2 0,2-4-2 16,2 0 2-16,-4-2-1 0,2-4 0 0,2-7 1 15,-2-4-2-15,2-5 0 0,0-3 2 16,0-8 1-16,0-1-3 16,0-1 6-16,-2 0 7 0,-1-12 2 15,-1-9-1-15,-2-7-20 0,-2-9 6 0,5-3 1 16,-1-4-1-16,2-5-1 0,2-7 0 15,0-6 3-15,0-7 2 0,0-5-6 16,0-1 0-16,0 3 1 0,9 5 1 16,5 9-3-16,1 12 1 0,6 7-2 15,0 10 0-15,2 7 1 0,2 6 3 0,-2 9 0 16,1 3-2-16,-1 4 0 0,0 0 0 15,-4 9 1-15,0 9 2 0,-5 5-1 16,-3 3 1-16,-5 3-1 16,-4 3 3-16,-2 0-1 0,0 2-1 0,-6 3-1 15,-5-2 4-15,-3 1-2 0,-3 0-2 16,-4-4 4-16,-2 3-2 0,-2-2-1 15,-1-2 1-15,1-4 2 0,4-3-3 16,6-6-2-16,5-3-2 0,3-4 0 16,3-2-11-16,4-1-23 0,0-1-17 0,7-4-13 15,7-3-50-15,1 0-190 0</inkml:trace>
  <inkml:trace contextRef="#ctx0" brushRef="#br0" timeOffset="188571">1769 2037 137 0,'2'0'303'16,"-2"0"-287"-16,0 1 5 0,0 2 11 0,0 3 11 16,0 5-23-16,0 7-21 0,-2 7 6 15,-4 4-1-15,2 2 0 0,-1 0-1 16,-1 3 5-16,2-4 0 0,0 5 3 15,2-7-3-15,0-4-6 0,-1-4 2 16,3-4 0-16,-2-4-2 0,2-5-1 16,0-3 4-16,0-4-4 0,0 0 6 15,0 0 1-15,0-7 6 0,0-9-10 16,0-6-11-16,3-4 2 0,3 0 1 15,4 0-4-15,1-1-4 0,3 2 1 0,1 2-3 16,0 4 2-16,4 3-3 0,-2 4-1 16,6 6 4-16,-2 1-3 0,2 0 1 15,2 1 11-15,2 0 3 0,-3-1 0 16,1 1 0-16,-4-1 3 0,-7 0 7 15,-3 3 2-15,-3 0 8 0,-6 0-2 16,-2-1 6-16,0-1 6 0,0 1-13 16,-8 0-3-16,-2 0-5 0,-1 3 1 15,0 0-4-15,-1 0-1 0,3 11 1 16,1 3-6-16,0 4-3 0,4 2 3 15,4 1-3-15,0 1-1 0,0 0 3 0,12-2 1 16,-1-1 0-16,7-5-2 0,4-1 3 16,7-5-1-16,2-3-1 0,1-5 1 15,0 0 2-15,-5-4-4 0,-6-7 4 16,-2-4-2-16,-4-3-1 0,-5-1 3 15,-2 1 2-15,-6-4-4 0,-2 2 0 0,0-1 3 16,-2 0 1-16,-2 3-4 16,-4 0 0-16,2 1-1 0,-1 4 2 15,3 5-1-15,4 3-1 0,0 5-1 16,0 0-9-16,10 0-17 0,5 7 11 0,6 5-4 15,7-2-8-15,7 4-3 0,7-5 5 16,2-2 16-16,5-1-8 0,1-5 2 16,-4 1 13-16,-1-2 3 0,-4 0 2 15,-7-3 2-15,-9-3 3 0,-12 1 6 16,-7-1 1-16,-6 1 9 0,0-1 8 0,-12 3-10 15,-3 0-6-15,-6 3-5 0,-2 0 4 16,-5 13-3-16,-1 3-5 16,0 6-7-16,6 2 4 0,4 4-2 15,4-3-1-15,11 2-3 0,0-3 1 0,4-1 2 16,4-1-1-16,8-4-5 0,5-5-1 15,6-4-4-15,2-6 4 0,7-3 4 16,0 0 2-16,3-14-3 0,-3-4 0 16,-5-2 3-16,-2-2 3 0,-6-1 1 15,-4 0 0-15,-3-2-2 0,-3 1 5 0,-1 0 3 16,-4 2 5-16,-1 2-1 0,-3 4 4 15,0 3-3-15,0 4 2 0,0 3-8 16,0 4-1-16,0 2 2 16,0 4-8-16,0 12-14 0,0 9 12 0,2 12 4 15,4 3-2-15,0 8-1 0,1 6 0 16,3 2 2-16,1 4 0 0,3-2-1 15,-3-3-4-15,-1-1 7 0,-5-5-3 16,-3-1 0-16,-2-2 4 0,0-5 7 16,0-2-3-16,-11-7 4 0,-2-1 1 0,-5-7 4 15,-1-2-4-15,0-3-2 0,-2-6 1 16,2-4 1-16,0-5-4 0,4-4 1 15,1 0-2-15,3 0-1 0,3-7-4 16,-1-2-2-16,-1-1-1 16,5-4 0-16,-1 0-3 0,6-5-12 0,0-1-10 15,2-5-3-15,11-4-11 0,8-2-8 16,4-4-28-16,0-5-67 0,-1 4-184 15</inkml:trace>
  <inkml:trace contextRef="#ctx0" brushRef="#br0" timeOffset="189703">3223 2105 24 0,'2'-7'276'16,"2"0"-230"-16,-4 4-23 0,0 0 31 15,1 3 3-15,-1 0-29 0,0 0-29 16,2 4-18-16,6 9 27 0,-2 4 4 15,-1 5-4-15,-1 3-6 0,-2 3 8 16,0 1 7-16,2 1 0 0,-4-3-5 0,0-3 3 16,0-4 0-16,0-5-1 0,0-8-7 15,0-2 3-15,0-3-4 0,0-2 0 16,0 0 5-16,0 0 5 0,0-3-1 15,0-10-10-15,0-4-6 0,0-3 1 16,0-1-3-16,0-2-2 0,8 0-3 16,-1 0 1-16,3 3-2 0,3 2-4 15,0 2-8-15,5 5 2 0,1 4 1 16,2 3-1-16,0 4-6 0,3 0-1 15,5 0-2-15,2 0 16 0,1 1 9 0,2 4-1 16,-1-5 4-16,-1 0 3 0,1 0 0 16,-3 0 5-16,-3 0 1 0,-2 0 2 15,-8-6 1-15,-8 1 3 0,-3-1 1 16,-6 0 7-16,0-1 3 0,0-3-13 15,-7 0 3-15,-5-1 0 0,-1 2-10 0,-4 3 0 16,-1 0 0-16,-3 3-1 16,4 3 0-16,-4 0 1 0,2 7-1 15,0 9 0-15,2 4 0 0,0 5-1 16,1-1 3-16,7 1-1 0,1-2-6 0,8-1 0 15,0-2 0-15,0-3 0 0,17 1 1 16,-1-5-2-16,9-4 4 0,3-5 1 16,1-4-1-16,3 0 0 0,4-10-2 15,-1-2-1-15,-3-4 0 0,-3-1-2 16,-6 3 3-16,-8-4 0 0,-5 3-3 0,-3 1 0 15,-7 2 5-15,0 1-4 0,0 5 3 16,-2-1 2-16,-5 4-1 16,-1 3-2-16,-1 0-4 0,1 0-4 15,-4 11 2-15,3 5-2 0,1 5 4 16,3 2 0-16,5-3 3 0,0 0-2 0,0-2-1 15,3-4 1-15,7-1 4 0,5-2-5 16,4-3 0-16,6-4 0 0,2-4 4 16,1 0-3-16,1-5-1 0,-2-6 2 15,-2-3 3-15,1-3-3 0,-5-2 0 16,0 0 2-16,-2-2 2 0,-5 2-1 0,-1 0-2 15,-3 2 2-15,-5 2 1 0,-3 3-1 16,0 2-1-16,0 6 0 16,-2 1 4-16,2 3 1 0,-2 0-7 15,0 0 1-15,0 0 0 0,0 0-9 0,0 12 1 16,0 4 4-16,0 3 9 0,0 2-2 15,-4-2-2-15,2 0 5 0,-2 0 2 16,1-5-4-16,3 0-4 0,0-2 1 16,0-5-2-16,0-2-1 0,1-3 2 15,5-1 1-15,4-1 1 0,5-2 0 0,4-8 3 16,4-6 1-16,4-3-1 0,-3-1-4 15,1-1-2-15,-4 2 1 0,4 1 1 16,-4 2-3-16,0 2 1 16,-4 2 0-16,-3 5 1 0,-5 1-2 0,-3 5 0 15,-4 1 0-15,-2 0-1 0,0 0 3 16,0 0-6-16,0 7 6 0,0 4 5 15,0 1 1-15,0-1-4 0,0 1 3 16,0-1 0-16,0-4-7 0,0 0-1 16,4-2 0-16,1 0 3 0,5-1-1 0,3-4 0 15,8 0 4-15,6-1 0 0,5-11 2 16,5-3-11-16,-5 1 2 0,-1-1 2 15,-7 3-5-15,-3 2 2 0,-5 2 5 16,-5 3 0-16,-3 2-3 0,-8 3 1 16,0 0 2-16,0 0 5 0,0 4 4 15,0 9-9-15,0 3 12 0,-2 5-1 16,-2-3-5-16,2 1-6 0,2-1 2 15,0 0-3-15,0 0-1 0,2-2-8 16,9-2-19-16,1-3-14 0,-1-4-34 0,-1-7-68 16,-6 0-232-16</inkml:trace>
  <inkml:trace contextRef="#ctx0" brushRef="#br0" timeOffset="190231">4889 2001 10 0,'3'0'358'0,"-1"0"-295"0,-2 0-47 16,0 0 34-16,0 7 5 0,2 4-23 15,-2 7-1-15,0 4 2 0,0 5-7 16,0 1-7-16,-7 1-2 0,-1-2-7 15,2-2-3-15,1-4-3 0,3-5-1 16,2-2-4-16,0-2 1 0,0-4-1 16,9-2-2-16,5-5 2 0,5-1 3 15,5-3 4-15,3-13-12 0,4-1-2 16,-5-3-3-16,-1-1-2 0,0 0 6 15,-4-1-3-15,2 2 5 0,-6 3 2 0,-2 2 1 16,-5 6-2-16,-6 7 4 0,-2 1 2 16,-2 1 6-16,0 0 8 0,0 0 1 15,-2 6-3-15,-8 7-14 0,1 3 3 16,-3 0-1-16,4 0-1 0,3-4-2 15,5-1-2-15,0-1-1 0,0-2 6 16,11 0-8-16,6-5 5 0,2-3 1 16,8 0-6-16,2-4-1 0,3-8-1 15,-1-1-9-15,-3-1 3 0,-5 2-1 16,-6 4 0-16,-3 1 9 0,-3 3 5 0,-9 2-2 15,0 2-1-15,-2 0 4 0,0 0 23 16,0 3-4-16,-4 8-10 0,-7 3-1 16,1 2 3-16,1 0-6 0,1-1-4 15,4-2-2-15,0-3 0 0,4 0-8 16,0 0-13-16,0-2-10 0,14-2-15 0,7-5-21 15,2-1-40-15,3-4-200 16,1-8 207-16</inkml:trace>
  <inkml:trace contextRef="#ctx0" brushRef="#br0" timeOffset="191395">5694 2081 15 0,'4'-9'-13'16,"1"-1"154"-16,-1-2-10 0,-2-1-87 15,-2 6 26-15,0 0 4 0,0 2-4 0,0 1-19 16,0 3-12-16,-4-1-1 0,-5 2-15 15,-7 0-8-15,-3 13-9 16,-5 9 6-16,-3 2 4 0,2 4 0 16,4-2 0-16,4 0-3 0,5-4-6 15,11 0-6-15,1-2-3 0,0-2 4 0,5 0-2 16,11-3-1-16,3-4 2 0,7-4 2 15,5-5-4-15,-1-2-8 0,1 0 3 16,-4-2-3-16,-4-5-4 0,-6 2-4 16,-4-1-3-16,-5 5 6 0,-8 0-1 15,0 1 3-15,0 0 9 0,0 0-1 0,-4 3-14 16,0 7-1-16,-4 2 18 0,3 0 1 15,1-2-2-15,0-1-2 16,2-2 5-16,2-3-1 0,0-1-2 16,0-3-2-16,0 0 1 0,6 0 0 0,2 0 6 15,3-11 7-15,4-5-1 0,0-4-4 16,1-5-1-16,1-4-2 0,0-2-1 15,0-4 1-15,2-3 0 0,-1-4-2 16,-1-4 1-16,2-3-2 0,0-5 1 16,6-5-1-16,-2-5 3 0,1-3-4 0,1 4-4 15,-4 7 1-15,-4 12 3 0,-7 19 4 16,-6 10 2-16,-4 10 3 0,0 5 9 15,-2 0-1-15,-10 14-14 16,-9 11-6-16,-7 13 4 0,-9 9 1 0,1 11 1 16,0 3-1-16,5 1 0 0,5-1 3 15,5-6-1-15,5-6-3 0,9-8 2 16,3-5-1-16,4-8 2 0,0-2-3 15,0-10 1-15,2-5 1 0,6-5 0 16,-1-4-1-16,7-2 2 0,5-1 4 0,5-12-3 16,7-5-5-16,1-1-5 0,1-2-1 15,-1 3-1-15,-3 3-9 0,-2 3 6 16,-4 3 3-16,-2 3-3 0,-8 5-5 15,-2 1 8-15,-3 0 3 0,-2 6 2 16,-1 6-5-16,1 6 9 0,-2 2 1 16,0 2-2-16,-4 1 4 0,0 1 4 15,0-3-1-15,-8-1 2 0,-1 1-1 16,-5-4 8-16,-3 1-4 0,2-3-2 15,-2-1 2-15,1-2 1 0,7-3-7 0,-1-2-3 16,5-2-2-16,3-4 3 0,0-1 1 16,2 0-5-16,0 0 3 0,0 0-1 15,0 0-5-15,0 0-7 0,0 0-9 16,5-1-7-16,5-1 13 0,1-1 12 15,1 2-7-15,1-3-3 0,3 2 7 16,1-3-1-16,4-2 2 0,2-3 3 16,3-3-8-16,3-3 7 0,0-5 0 15,-1-3 2-15,-1-5 1 0,1-4 0 16,1-6 0-16,0-6 0 0,-1-6 2 15,1-7-1-15,0-4-1 0,-3-2-1 0,-1-2 1 16,-4 3-1-16,-6 6-1 0,-5 11 4 16,-2 12 1-16,-8 11 15 0,0 9 6 15,0 8 1-15,0 4-11 0,-6 2-5 16,-6 1-1-16,-3 15-12 0,-6 10-1 15,-4 8 2-15,2 4 2 0,-1 8 0 16,1 4 1-16,2 5-2 0,0 3 1 16,4 2 1-16,3-1-1 0,3 0 4 15,7-1 3-15,4-4 0 0,4-3 2 16,15-3 1-16,4-7-4 0,11-8 0 0,6-7-3 15,6-9 1-15,5-10 1 0,3-7-1 16,3-2-4-16,2-18-2 0,-3-3-6 16,-7-3-3-16,-5-2 3 0,-11 0-4 15,-12-4 1-15,-8-2 5 0,-9 3 5 16,-4 2-3-16,-4 4 3 0,-13 8 3 0,-6 8 6 15,-8 8-4-15,-1 1 3 16,-1 11 3-16,1 9 12 0,3 5-1 16,6 4 3-16,4 3-5 0,8 1-8 15,5 2-7-15,6 4-2 0,8 3 1 0,22 0-1 16,20 0-3-16,24-5-13 0,24-8-22 15,20-8-18-15,16-12-35 0,5-8-188 16</inkml:trace>
  <inkml:trace contextRef="#ctx0" brushRef="#br0" timeOffset="192327">8344 2011 37 0,'2'0'343'0,"-2"0"-297"0,0 0-15 15,0 0 21-15,0 0 8 0,0 3-24 16,0 1-20-16,0 4-12 0,-6 9-8 0,-3 4 16 16,-1 6-2-16,-1 3-5 0,-1-4-4 15,3 1 8-15,1-3 2 0,1-2-1 16,3-6 4-16,0-3-1 0,2-6 4 15,-2-3-6-15,4-1 3 0,0-2 0 16,0-1-1-16,0 0 1 0,0 0-1 16,0 0 3-16,0 0-3 0,0-8-6 15,2-4 2-15,2-5-8 0,4-8-9 16,5-3 2-16,6-3 0 0,4-4 3 15,7-1-2-15,5-3 4 0,-1-3 1 0,6-2 1 16,-2 1 0-16,-1 7-3 0,-3 7-1 16,-5 8-1-16,-3 7 2 0,-3 4-3 15,-8 5 0-15,3 1 4 0,-11 4 1 16,1 0-3-16,0 0 1 0,-3 8 4 15,-3 4 2-15,-2 5-4 0,0 5 3 16,-4 2 0-16,-9 5-1 0,-4 3 1 16,-6 0-2-16,-8 2 1 0,1-5 1 15,-3 0-3-15,3-5 0 0,5-3 0 16,8-6-1-16,4-3-3 0,3-3-5 0,4-4 0 15,4-3-2-15,2-1 3 0,0-1-10 16,0 0-6-16,0 0-7 0,12-4-4 16,1-4-10-16,8-5 26 0,2 3-9 15,2-2-1-15,2 2-1 0,-4 2 18 16,-3 4 7-16,-4 1 1 0,-5 3 1 0,-3 0 11 15,-1 0 10-15,3 9 15 16,-2 3 0-16,1 2-8 0,1 0-1 16,-3 1-6-16,3 1-7 0,1-1-3 15,-1 0-4-15,3-1-6 0,3-3 4 0,1-2-16 16,4-2-17-16,3-3-6 0,5-4-19 15,2 0-59-15,-3-11-202 0</inkml:trace>
  <inkml:trace contextRef="#ctx0" brushRef="#br0" timeOffset="192660">9167 1976 426 0,'-12'-9'41'0,"-3"2"5"0,0 1 4 16,-3 1-8-16,-4 3-8 0,2 2-7 15,-1 0-7-15,2 7-9 0,0 6-6 0,2 6 0 16,8 2-1-16,1 4-5 0,4 3-2 15,4 3 5-15,0-3-2 0,4-1 0 16,11-3-2-16,4 1 3 0,6-4 2 16,6-5-3-16,1-1 0 0,2-9 1 15,1-5 3-15,-3-1-3 0,-1 0 2 16,-5-10 1-16,-3-2-2 0,-4-3 1 0,-7-3 4 15,-3-1 2-15,-3-2-1 16,-6-1-1-16,0-1 2 0,-7 0 0 16,-3 2 2-16,-3-1-6 0,-3 3-5 0,1 3 2 15,6 1 1-15,-1 6-4 0,2 3-2 16,3 2 0-16,3 3-10 0,0 1-11 15,-2 0-10-15,2 5-14 0,2 7-26 16,0-3-94-16,0-2-159 0,8-7 223 16</inkml:trace>
  <inkml:trace contextRef="#ctx0" brushRef="#br0" timeOffset="193199">9617 1934 14 0,'4'3'400'0,"-4"-2"-372"16,0 4-4-16,0 3 43 0,0 4-1 15,0 3-12-15,0 2-21 0,0-2-10 16,0-1-1-16,0-1-3 0,0-3-12 0,0-2 0 16,0-4 1-16,0 0-5 0,0-3-2 15,0-1-2-15,0 0 1 0,4 0 0 16,7 0-6-16,4 0 11 0,10-5 2 15,4-6-10-15,3-5-6 0,-1-2 1 16,-1 1 4-16,-3 0-2 0,2 2-1 16,-5 1-3-16,-7 4 4 0,-3 5 2 15,-10 3 2-15,-1 2 2 0,-3 0 1 16,0 0 2-16,0 0 3 0,0 0 5 15,0 13-4-15,-7 3-14 0,-1 8 21 0,1 2-3 16,-1-3-8-16,4-1-2 0,0-2 0 16,4-1 0-16,0-3 0 0,0-2-3 15,0-2 1-15,12-6 0 0,5-1 3 16,4-4 0-16,8-1-3 0,3 0-11 15,4-10 2-15,0-3-7 0,-3-3 1 16,-3 1 1-16,-1-3 4 0,-2 2-3 16,-2 0 3-16,1-1 7 0,-3 1 2 15,2 3 0-15,-6 3 2 0,-7 2 0 16,-5 6 0-16,-5 2 7 0,-2 0 4 15,0 0 9-15,0 0-2 0,0 7-7 0,0 7 4 16,0 5 15-16,0 1-9 0,4-2-15 16,-4 1-1-16,6-2-2 0,-3 1 0 15,3 2-4-15,2-3 2 0,-2-3 0 16,3-1-7-16,1-1-10 0,1-2-9 15,2-2-6-15,6-3-11 0,2-5-27 16,-1 0-68-16,-7-5-313 0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6:48.7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135 178 267 0,'0'-6'30'0,"0"2"19"0,0-1 12 16,0 0-6-16,0 2-15 0,0 1-11 16,0 2-2-16,0 0-3 0,0 0-4 15,0-1-2-15,0 1-3 0,0 0 3 0,0 0 0 16,0 0-2-16,0 0-1 0,0 0-1 15,0 0-1-15,0 0 2 0,0 0-6 16,0 4-1-16,-7 8-4 0,1 4 3 16,-2 4-3-16,1 6-4 0,-1 1 4 15,-4 3 1-15,5 5 0 0,-3 2-1 16,1-1 1-16,-1-1 2 0,3-2-1 15,-5-1-3-15,4-2 4 0,3-2-1 16,-3-2-2-16,4-2-1 0,2-5 0 16,-1-3-3-16,1 0 0 0,2-8 0 0,0-1 0 15,0-4 1-15,0-2-7 0,0-1-4 16,0 0-5-16,0 0-3 0,0-4-1 15,5-6-3-15,1-5-9 0,2 0-5 16,-1-3-15-16,3-3-24 0,-2-6-49 16,-3-3-132-16</inkml:trace>
  <inkml:trace contextRef="#ctx0" brushRef="#br0" timeOffset="3">86 92 42 0,'0'1'271'0,"0"-1"-223"0,0 0 16 16,0 2 6-16,1-2-8 0,7 0-25 16,2 0-18-16,3 0 9 0,4 0-5 15,0 0-7-15,6 0-1 0,4 0-2 16,0 0-4-16,1 0-3 0,1-2-5 15,-4 2 1-15,-4 0-1 0,-4 0-2 16,-8 0-6-16,-1 0-14 0,-6 10-11 0,-2-2-12 16,0 5-11-16,-10 0-32 0,-5-2-89 15</inkml:trace>
  <inkml:trace contextRef="#ctx0" brushRef="#br0" timeOffset="41">57 417 9 0,'8'2'280'0,"-1"-2"-252"0,7 0 42 15,3 0-1-15,0-3-25 0,6-4-21 0,4-1-2 16,3 1-9-16,1-2-4 0,3 0 0 16,-2-1-5-16,-3 4 1 0,-2 2-1 15,-6 2-3-15,-8 2-2 0,-5 0-10 16,-5 1-26-16,-3 5-42 0,0-2-61 15</inkml:trace>
  <inkml:trace contextRef="#ctx0" brushRef="#br0" timeOffset="211">40 627 374 0,'0'6'90'16,"0"-3"-58"-16,0-1 24 0,15 0-3 16,6-2-10-16,10 0-13 0,11 0-19 15,3-3-5-15,9-6-2 0,1-2-4 16,2-2 1-16,1 2-17 0,-7 0-25 0,3 1-28 15,-14-3-67-15,-6 0-226 0</inkml:trace>
  <inkml:trace contextRef="#ctx0" brushRef="#br0" timeOffset="842">1003 201 11 0,'4'-3'293'0,"-4"-3"-225"15,0 2-8-15,0 1 10 0,0 2-11 0,0 0-17 16,0 1-24-16,0 0-11 0,2 9 0 15,0 10 12-15,2 7-6 0,-2 5-3 16,0 8 11-16,3 1-9 0,-3 1 1 16,6-1 4-16,-6-6-10 0,2-3-5 15,-2-4 4-15,-2-3-1 0,0-5-2 16,0-4-1-16,0-5 2 0,0-6 0 15,0-2-2-15,-4-1 3 0,0-1 0 16,-4 0 0-16,4-2-1 0,-1-9-3 16,3-4 0-16,0-3 0 0,2-4 0 0,0-4-2 15,0-2 0-15,0-4 2 0,4-4 0 16,7-7-3-16,3-7 1 0,3-4 1 15,6 0-1-15,1 7-8 0,5 7 0 16,-2 11 3-16,-1 7-1 0,-3 9 0 16,0 6-1-16,-2 5 6 0,0 2-1 15,-2 2 0-15,2 8 1 0,-4 5 3 16,-1 4-2-16,-5-1-1 0,-5 2 2 15,-4-1 2-15,-2 0-2 0,0 0 0 16,-8-3 2-16,-5 3 1 0,-6-3-2 0,0 0 0 16,-4 1 4-16,0 0 0 0,2-3-1 15,4-2-3-15,3-4 1 0,7-1-2 16,1-3-1-16,2 2-3 0,4-5-13 15,0 3-19-15,2-4-20 0,10 0-26 16,-5-1-93-16</inkml:trace>
  <inkml:trace contextRef="#ctx0" brushRef="#br0" timeOffset="1418">1557 185 219 0,'2'0'199'16,"0"0"-176"-16,-1 0 12 0,1 10 7 15,-2 6 8-15,0 6-21 0,0 3-8 16,0 5-8-16,0 1 3 0,-5-1 5 0,1 2-10 16,-2-7-5-16,-2-3 7 15,1-4-5-15,3-5-3 0,0-4 0 16,4-4-1-16,0-4 0 0,0-1-5 15,0 0 7-15,0-2 4 0,0-11 1 0,10-7-12 16,3-5 2-16,2-7 1 0,8-3 0 16,0-4-3-16,0-2 1 0,4-1 0 15,-2-3 2-15,5 3-3 0,1 2-1 16,-5 6 2-16,1 9 1 0,-6 6-1 15,0 7-2-15,-4 5 2 0,-3 6 3 0,-3 1-1 16,-3 9-1-16,-1 10 2 0,-5 6-1 16,0 4 1-16,-2 2 0 15,0 2-1-15,-2 0 1 0,-7 0-3 16,-3 2 0-16,-3-3 3 0,-2 0-4 0,0-5 1 15,1-3 0-15,3-4 0 0,0-4 0 16,3-4-10-16,2-5-3 0,3-4-4 16,3-3-5-16,2 0-5 0,0 0-10 15,0-7-14-15,2-8-15 0,5-2-11 16,7-2-43-16,-3 4-21 0,2 1 40 0,-3 3 57 15,-2 6 48-15,-3 2 32 0,-3 3 29 16,0 0 8-16,2 5 6 0,-2 6-13 16,4 3-4-16,1 3-13 15,3 3-7-15,3-3-1 0,2 1-15 0,5-4-9 16,1-1-7-16,5 0-2 0,3-4-4 15,3-2-4-15,5-3 0 0,-1-2-4 16,0-2-13-16,2 0-19 0,-3-8-30 16,1-3-13-16,-6-5-40 0,-1-3 18 15,0-5-30-15</inkml:trace>
  <inkml:trace contextRef="#ctx0" brushRef="#br0" timeOffset="1727">2385 304 8 0,'2'-22'122'0,"-2"3"-31"15,0 1-13-15,-2 5-9 0,-8 1 5 16,-1 4-23-16,-1 4-12 16,-1 1-8-16,0 3-4 0,-1 0-7 0,-3 9-8 15,2 8 1-15,0 4 4 0,-3 5-3 16,7 2-3-16,3 3 0 0,5-2 0 15,3-1-2-15,0-2-7 0,15-1 1 16,6-2 0-16,11-4-1 0,4-3 0 16,8-3-1-16,4-4 2 0,2-1-3 15,-5-5-1-15,-1-3 2 0,-4 0 1 0,-5-3 0 16,-9-8-2-16,-8-4 1 0,-7-1 3 15,-7-2 2-15,-4-2-2 0,0-3-1 16,-13 0 2-16,-3 2 5 16,-3 1-2-16,0 3-2 0,-2-1-4 0,-4 3 1 15,2 0-3-15,6 4 1 0,4 3 0 16,5 2 0-16,4 3-2 0,3 2 1 15,-1 1-2-15,2 0-14 0,0 10-6 16,0 5-1-16,7-1-12 0,7 2-20 16,-3-6-36-16,2-5-78 0,-3-5-194 0</inkml:trace>
  <inkml:trace contextRef="#ctx0" brushRef="#br0" timeOffset="2222">2915 165 247 0,'4'7'127'0,"-2"3"-80"0,-2 6 47 16,2 3-27-16,-2 4-10 0,0 1-12 0,-8 3-15 16,1-1-9-16,1 0-1 0,0-3-2 15,4-3-12-15,2-5-2 0,0-4-3 16,0-3 1-16,6-3-1 0,4-3 0 15,1-2-2-15,6-3 6 0,0-11-2 16,6-8-2-16,4 0-5 0,2-1-1 16,-1-3-1-16,3 0-1 0,-3 3 2 15,-1 2-3-15,-6 7 2 0,-6 5 2 16,-5 5 3-16,-6 3 1 0,-2 1-1 15,-2 0 0-15,0 12 3 0,-8 8 9 0,-3 4 1 16,-1-1-7-16,4 1 2 0,8-2 2 16,0-1-4-16,0-3-2 0,10-3-2 15,3-3 2-15,4-5-1 0,3-6 0 16,6-1 0-16,7-2-1 0,3-13 1 15,8-3-5-15,-4-3-7 0,6-4 5 0,-4-1-8 16,-4 2 3-16,0 1 0 16,-4 3 7-16,-5 4 1 0,-8 2-1 15,-6 8 2-15,-7 5 2 0,-6 1 4 16,-2 0 8-16,0 10 5 0,0 8 2 0,-10 9-1 15,-1 2 0-15,-3 7-7 0,5-1 2 16,1 1-4-16,8 2-8 0,0-5-1 16,17-1-1-16,12 0-4 0,9-2-11 15,12-2-8-15,11-3-14 0,10-7-26 16,9-9-40-16,9-9-160 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6:51.5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107 494 247 0,'7'0'167'0,"1"-1"-119"0,1-3 10 16,7 0-6-16,-1 2-5 0,6-1-18 15,2 3-9-15,3 0-1 0,-1 0-9 16,0 0-7-16,-4 0-1 0,-2 4 0 0,-2 3-1 16,-3 1-20-16,-5 3-18 0,-5-1-29 15,-4 0-69-15,-9 0-253 0</inkml:trace>
  <inkml:trace contextRef="#ctx0" brushRef="#br0" timeOffset="146">0 813 138 0,'0'3'312'0,"7"-3"-297"15,5 0 39-15,11 0-5 0,3 0-8 16,13 0-28-16,4-3-10 0,9-3-4 0,1 1-26 16,3-1-41-16,-1-6-92 0,2-2-182 15</inkml:trace>
  <inkml:trace contextRef="#ctx0" brushRef="#br0" timeOffset="1004">1370 313 0 0,'0'0'126'0,"2"0"-18"0,-2 0-35 15,0 0-5-15,0 0-11 0,0 0-5 16,0 3-15-16,-4 10-12 0,-6 4 0 15,-1 5 2-15,1 4-6 0,1 4 3 16,-3 1-6-16,3 2 0 0,-3-1 1 16,5-1-7-16,-5-5-1 0,8-1-6 0,-1-3-2 15,-1-4 0-15,4-4-2 0,2 1 0 16,-2-5-1-16,2-2 1 0,-2-3-1 15,2-2-2-15,0-3-8 0,0 0-4 16,0 0-13-16,2 0-10 0,6-2-4 16,-1-9-17-16,1-6-40 0,-6-2-105 15</inkml:trace>
  <inkml:trace contextRef="#ctx0" brushRef="#br0" timeOffset="1235">1351 296 237 0,'11'-9'107'0,"4"-1"-81"16,6 0 28-16,4-1-2 0,2 1-10 15,1-1-9-15,3 3-9 0,-2 1-7 16,-1 2-8-16,-5 3-5 0,-6 2 0 15,-5 0-4-15,-7 0 0 0,3 0 1 0,-8 0-7 16,0 3-14-16,0 4-12 0,-4 4-15 16,-5 0-36-16,-6-4-37 0,-6-2-91 15</inkml:trace>
  <inkml:trace contextRef="#ctx0" brushRef="#br0" timeOffset="1426">1383 404 2 0,'13'0'125'0,"1"0"-49"0,1-6-36 15,4-3 10-15,6 1-13 0,2-2-14 0,-1 4-1 16,5-3-5-16,-6 2-3 0,-2 2-9 16,-1 0 3-16,-6 2-1 0,-5 3-4 15,-3 0 0-15,-4 0-4 0,-2 0-4 16,-2 3-32-16,0 4-18 0,-8-2-41 15,-9 1-142-15</inkml:trace>
  <inkml:trace contextRef="#ctx0" brushRef="#br0" timeOffset="1624">1215 659 36 0,'0'6'339'0,"0"-5"-318"0,4 1 16 15,9-1 25-15,5-1-11 0,4 0-14 16,9 0-17-16,5-4-7 0,6-6-8 15,2 0-3-15,0 0 0 0,0-1 1 16,-4 1-8-16,-6 1-17 0,-1 0-32 16,-7-3-38-16,-5-2-73 0,-5 0-125 15</inkml:trace>
  <inkml:trace contextRef="#ctx0" brushRef="#br0" timeOffset="2659">1852 436 0 0,'4'0'306'0,"-2"-3"-236"0,-2 3-25 16,0 0 7-16,0 0-10 0,0 9-25 15,0 4 6-15,0 8 1 0,0 0-5 16,0 2-13-16,0-1 8 16,0 1-4-16,-2-4-3 0,0-1-1 0,0-4-4 15,1-3 1-15,-3-2-1 0,4-5-1 16,0-2 1-16,0-2 1 0,0 0 3 15,0 0-4-15,0-10-4 0,0-1-4 16,4-3 2-16,5-3 0 0,1-1-5 16,5-3 0-16,4-1-6 0,0 1-2 0,0 1 0 15,2 2-3-15,0 3 1 0,0 4 1 16,2 3-4-16,0 1-2 15,0 4 13-15,4 0-6 0,-5 3 11 16,7 0 2-16,0 0 3 0,1 0 2 16,1 0 3-16,-3 0 10 0,1-1-3 0,-4-5 6 15,-2 1-2-15,-8 0 0 0,-6 1-1 16,-3 0-2-16,-6 0 9 0,0-1 8 15,0 0-8-15,-11 1-5 0,-5 0-2 16,-3 3-5-16,-2 1 1 0,2 0-4 16,-4 7 0-16,4 6 4 0,-2 3 1 0,2 2-1 15,2 2 3-15,4 2 2 0,5-2 0 16,6 1-6-16,2-3-2 15,0-1 0-15,10-1-3 0,7-5-3 16,2-1 1-16,10-5-1 0,1-4 1 0,3-1 0 16,3 0-2-16,-2-9 2 0,-3-3-1 15,-3-1-3-15,-7-1-2 0,-3 1 0 16,-5-2 0-16,-7 2-3 0,-4 2 3 15,-2-1-3-15,0 4 3 0,-8 3-1 16,-2 5 0-16,-1 0 1 0,1 3-1 0,-1 8 0 16,-1 2 0-16,3 2 2 0,5 1 0 15,2-2 1-15,2 1-3 0,0-2 1 16,6 2-1-16,11-5-4 15,0-3 7-15,8-4 2 0,2-3 0 0,-1 0-1 16,3 0 1-16,-2-10 2 0,-4-2-2 16,0-2-1-16,-6-1 2 0,-2 1 0 15,-5 2 1-15,-1-1-2 0,-3 0 3 16,0 3 2-16,-5 1 1 0,1 2 1 15,0 4-1-15,0 2-2 0,-2 1-3 0,0 0-3 16,2 0-3-16,0 6 4 0,4 8 1 16,-2 1-1-16,1 3 0 0,1 0 2 15,0 2 0-15,-1 2-2 0,-1 0 0 16,-4 0 3-16,0-1-1 0,-4-1-1 15,-7-2 1-15,-4-2 1 0,-1-4 0 16,-1 0-2-16,0-3 0 0,2-2 1 16,2-5 0-16,3-1-2 0,-1-1 2 15,3 0 1-15,0-1-4 0,4-6 4 16,4-1-5-16,0 0 0 0,0-1-4 0,4-1-2 15,13 1 2-15,3 1 0 0,1-1-3 16,5 0-4-16,5-1 3 0,-1 0-1 16,1-1-1-16,5 0 1 0,2-2 1 15,2-2 7-15,6-3 2 0,-4-3 0 16,-2 0 1-16,-2-3 2 0,-5-1 2 15,-3 1 2-15,-13-2 3 0,-3 2 0 16,-14 2 2-16,0 4 8 0,-14 5 0 16,-5 4-2-16,-5 6 0 0,-5 3-3 15,-2 0-3-15,1 3 7 0,3 10 0 16,4 5-4-16,4 2-1 0,8 2 0 0,1 1-4 15,10 3-1-15,0 2-3 0,6 0 0 16,9 0-2-16,8-2-1 0,6 0-2 16,11-4-1-16,13-6-9 0,10 0-10 15,10-6-25-15,3-7-22 0,4-3-24 16,0-6-139-16</inkml:trace>
  <inkml:trace contextRef="#ctx0" brushRef="#br0" timeOffset="4171">3780 493 174 0,'0'-6'84'0,"0"0"-28"0,0-2-1 0,0 2-2 16,0-2-10-16,0 2-16 0,-2 1 1 15,-4-2 0-15,-2 2-9 16,-1-1-4-16,1 0 2 0,-3 3 7 15,1 0-7-15,-3 3 0 0,-4 0 2 0,0 5 0 16,-3 8-3-16,1 0 0 0,-2 6 1 16,2 2-4-16,-4 3-1 0,8 3 0 15,4-2 2-15,5-1-6 0,6-3-5 16,0-2-2-16,17-3 0 0,2-3-1 15,10-6 1-15,1-5 2 0,7-2-1 16,-1 0-2-16,2-11 0 0,-6-1 0 0,-3-1-1 16,-6 0-1-16,-6 0-3 0,-5-1 1 15,-5 1 2-15,1 3-4 16,-8 4-2-16,0 2 4 0,0 4 3 15,0 0-4-15,-4 0 0 0,-2 0-5 0,-1 7-1 16,1 5 6-16,2 0-1 0,4-1-3 16,0 1 2-16,0-2-3 0,4-1 2 15,4-1 6-15,5-2-1 0,4-4 1 16,0-2 1-16,2 0 2 0,0-4 1 15,1-8-2-15,-1-6 1 0,0-4 2 0,0-2-2 16,-2-6 0-16,0 0 0 0,-3-2 2 16,-3-4-1-16,2 1-2 0,-1-3 0 15,-1-3 1-15,1-2 1 16,-1-2-3-16,-1-4 1 0,-1 2 0 0,-1 1 1 15,-2 6-3-15,-3 11 3 0,-1 10-1 16,0 12 3-16,-2 7 1 0,0 0-4 16,0 17-4-16,-11 10 4 0,-5 15 4 15,-5 8-3-15,0 4 0 0,0 3-2 16,-1 1 2-16,1-1 0 0,0-3-3 0,0-4 4 15,7-8-3-15,7-8 1 0,3-8 0 16,4-7 0-16,0-7-1 0,0-6 3 16,0-4-2-16,4-2-2 0,5 0 2 15,8-5 2-15,1-7 0 0,4-1-2 16,1-2-2-16,2-2 2 0,-2 2-3 15,4 3-1-15,1 1 0 0,-3 1 1 16,0 4 3-16,-4 2-1 0,-8 2-1 16,-1 2-1-16,-3 0 3 0,-3 2-2 15,0 8-1-15,-1 3 3 0,-3 0-2 0,-2 4 2 16,0-2 2-16,-2 4-4 0,-7-1 3 15,-1 2 0-15,-5 0-3 0,-2-1 2 16,0-3 1-16,-2 1 0 0,5-5-2 16,1-1 0-16,3-2 2 0,3-2-1 15,1-1-1-15,2-4 1 0,4-1 0 16,0-1-1-16,0 0-6 0,0 0 2 15,10 0-1-15,3-2 6 0,8-6-1 16,2-3 0-16,2 0-1 0,-2-2 0 16,3-1-1-16,3-3-1 0,2 0 2 0,-1-5-3 15,3-3-3-15,-3-2 5 0,1-6 3 16,1-4 0-16,-3-3 2 0,1-6-2 15,-3-1-2-15,-4-2 3 0,-4 3-2 16,-4-1 2-16,-5 3 3 0,-5 6-2 16,-1 8 1-16,-4 5 6 0,0 7-1 15,0 8 4-15,0 6-1 0,0 2 2 16,0 2 0-16,-5 0-7 0,-5 13-9 15,-7 11-1-15,-4 9 3 0,-2 8 1 16,2 5-2-16,0 0 2 0,6 4 4 16,-2-1-1-16,9-4-3 0,2-3 1 0,6-2 1 15,2-4 1-15,13-3-2 0,6-6 1 16,10-1 2-16,5-9-1 0,4-7-2 15,6-5 3-15,4-5-1 0,-1-5-2 16,7-13 1-16,-3-4 0 0,-1-2-1 16,-7-4 2-16,-10 1-3 0,-9 0 2 0,-10 0-2 15,-11 0 1-15,-5 1-2 16,0 1 2-16,-15 3-1 0,-4 4 0 15,-8 11-2-15,-3 7-2 0,-6 0 5 16,1 17 2-16,1 7 2 0,-1 4 4 0,9 6 4 16,1 0-1-16,8 2-6 0,9 2-4 15,8 0 0-15,4-2-5 0,23 2 3 16,15-4 1-16,23-4-5 0,17-4-4 15,15-7-20-15,17-9-28 0,7-10-38 16,-1-3-163-16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16:56.8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84 315 103 0,'2'-3'138'0,"-2"2"-78"0,0 0 9 16,0-1 0-16,2 1-12 0,-2 0-12 15,0 1-14-15,0 0 1 0,0 0-6 16,0 0-7-16,0 0-5 0,0 0-5 16,0 2 0-16,0 11-7 0,-4 6 1 0,0 6 6 15,-4 4-5-15,3 4 0 0,-1 2 5 16,-2 0 2-16,2 2-7 0,-1-2-1 15,1-3 1-15,0-2-2 0,1-3 4 16,-3-5-5-16,0-4 0 0,7-3 1 16,-3-4 1-16,2-4-3 0,2-2 0 0,0-5 1 15,0 0-2-15,0 0 3 16,0-2 4-16,0-10 6 0,2-6-9 15,2-4 1-15,-3-4-1 0,1-2 5 16,2-4-2-16,-2-5 1 0,2-4-8 0,0-3 6 16,1-3-3-16,1-4-2 0,4-2 1 15,1-4 1-15,1 0-2 0,3 3 0 16,2 6-1-16,0 10 0 0,2 9 0 15,-2 8-5-15,4 9 3 0,2 6-1 16,2 6 0-16,4 0 3 0,1 4-2 0,1 8 2 16,-1 5 1-16,-3 4-3 0,-2 2 2 15,-4 2 0-15,-6-1-3 16,0 2-7-16,-7-4 6 0,-2 0 0 15,-6-4 3-15,0-3 1 0,-8-2 2 16,-7 0 4-16,-2-2 0 0,-6-1-3 0,-2-1 3 16,-4-2 0-16,3 1-2 0,-3-1-1 15,4-2-2-15,2 0 1 0,6-2-1 16,8-1-2-16,3-2-1 0,6 0-13 15,0 1-24-15,0 1-31 0,7 1-10 16,9-3-79-16</inkml:trace>
  <inkml:trace contextRef="#ctx0" brushRef="#br0" timeOffset="672">763 285 33 0,'0'0'323'0,"0"0"-239"0,0 0-35 16,0 0 2-16,0 0-8 0,0 1-19 16,0 14-26-16,-4 8 6 0,-7 8 9 15,-1 4 14-15,-1 1-16 0,0 2-4 16,-3-3 8-16,3-2-2 0,0-1-6 0,1-8 1 15,1-2 4-15,1-6-2 0,4-6 0 16,5-5-3-16,1-4-1 0,0-1 0 16,0 0 0-16,0 0 1 0,3-11 6 15,9-6-12-15,1-6-1 0,6-5-1 16,4-1 1-16,4-5 0 0,3 0 1 15,3-2-2-15,1-1 0 0,4-3 2 16,4-1-4-16,-2 4-2 0,-3 5 2 16,-5 8-1-16,-3 7 0 0,-4 7-1 15,-8 5 2-15,-4 4-2 0,-5 1 2 0,-5 0 1 16,-1 8 3-16,-2 8 2 0,0 6 0 15,0 4 2-15,-5 2-2 0,-9 1 2 16,-1 1-3-16,-2-3-1 0,0 1 0 16,-6-3 2-16,2-3-2 0,0-2 0 15,-2-4-1-15,2-4-2 0,4-3-1 16,5-1 2-16,7-5-5 0,1-2-6 15,4-1-3-15,0 0-2 0,0 0 0 16,0-1-3-16,6-7-10 0,1-2 9 16,5 1 10-16,-3 2 3 0,1 1-4 15,-3 3 6-15,-3 3 2 0,0 0 0 0,2 0 8 16,-1 0 0-16,1 6 7 0,2 3 2 15,1 0-1-15,1 2 1 0,1 1-4 16,1-1-4-16,5 1-3 0,2-1 1 16,-2-2-1-16,6 0-1 0,2-4-15 15,0-1-13-15,5-3-20 0,1-1-72 16,-5-5-181-16</inkml:trace>
  <inkml:trace contextRef="#ctx0" brushRef="#br0" timeOffset="1028">1498 373 118 0,'0'-15'225'16,"0"-1"-147"-16,-6 5-22 0,0-2 20 15,0 3-22-15,-3 2-6 0,1 4-12 16,-3 1-10-16,-4 3-10 0,-1 0-8 16,-5 3-1-16,4 8-1 0,4 5-1 0,-1 4-5 15,3 5 1-15,5 2 0 16,2 1-2-16,4 1-3 0,0-1 5 15,14-1 1-15,5-2-5 0,8-4 3 16,5-4 3-16,4-6 0 0,1-5-1 0,1-6-1 16,-4 0 4-16,-3-6-1 0,-7-4-4 15,-3-5 3-15,-3-1 1 0,-9-4 4 16,-1-3 0-16,-4 1-4 0,-4-1 2 15,0 0 2-15,0-1-1 0,-4 2-3 16,-10 2 4-16,5-1-3 0,-6 4-4 0,1 3-1 16,3 3 1-16,1 2-2 0,5 5-1 15,1 1 1-15,-2 3-2 16,0 0-6-16,-1 9-13 0,1 6 1 15,2 2-2-15,4 1-13 0,0 0-15 0,0-1-11 16,8-4-38-16,3-7-54 0,-1-6-190 16</inkml:trace>
  <inkml:trace contextRef="#ctx0" brushRef="#br0" timeOffset="1597">1977 280 13 0,'0'1'51'15,"1"-1"177"-15,-1 3-188 16,0-1 5-16,0 6 27 0,0 1-2 0,-1 4-17 15,-7 3-18-15,-2-2-1 0,5 1-1 16,-1-2-9-16,4-4-6 0,0 1-4 16,0-6-5-16,2-1-4 0,0-3-1 15,0 0-2-15,0 0-4 0,4 0 1 16,11 0 6-16,10-2 8 0,8-12-4 15,1-2-8-15,0-4 1 0,-1 1-3 0,-1 0-1 16,2-1 0-16,-3 0-2 0,1 1 1 16,-3 4-1-16,-6 2 2 0,-6 5 0 15,-4 4 0-15,-7 3 0 16,-2 1-3-16,-4 0 5 0,0 0 3 0,0 3-3 15,0 8 0-15,0 8 11 0,0 2 0 16,-4 1-9-16,2 0 3 0,-3 1 1 16,1-6 2-16,0-1-3 0,2-3-5 15,2-4 2-15,0-1-1 0,2-5-2 16,2 0 0-16,5-3 3 0,7 0 2 0,6-1 1 15,5-11-4-15,6 0-7 0,3-4-1 16,0 2 3-16,0-2-5 0,-1 0-1 16,-1 0 5-16,-1-3-4 0,1-1-2 15,2 1 4-15,-2 2 2 0,-3 1-1 16,-4 3 2-16,-1 2 3 0,-3 6-1 15,-6-1 0-15,-5 6-1 0,-8 0 6 16,-2 0 4-16,0 0 0 0,-2 3 2 16,1 5 7-16,1 2 4 0,0-1-6 15,-2 1-5-15,0 1 2 0,2 1-2 0,2 3-3 16,2 4-1-16,-1 0-2 0,3 1 1 15,-4-2-3-15,2 0 2 0,1 4 0 16,-1-1-3-16,2-3 0 0,-3-2-1 16,3-1-3-16,0 2-17 0,5-4-29 15,2-1-38-15,-5-11-88 0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26:00.9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3 147 7 0,'0'0'3'0,"0"0"12"0,0 0 20 0,0 0 22 16,0 0 17-16,0 0-11 0,0 0-18 16,0 0-16-16,0-1 6 0,0-1 4 15,0 1-9-15,0-1-3 0,0 1-1 16,0 1 0-16,0 0-1 0,0 0-2 15,0 0-5-15,0 0 2 0,0 0-1 16,0 0-3-16,0 0 0 0,0 0-3 0,0 0-3 16,0 0-6-16,0 3 2 0,-2 10 4 15,2 5-3-15,0 2-2 0,0 5 2 16,0 2-2-16,0 3 1 0,0 1-3 15,0 5 2-15,0-1 1 0,0-2 0 16,0 1-2-16,2-4 0 0,0-3-1 16,0-3 2-16,0-4-3 0,-2-4 0 15,0-3 0-15,0-4-1 0,0-3 0 16,0-2 1-16,0-3 0 0,0-1-3 15,0 0-3-15,0 0-1 0,0 0-3 16,0 0-2-16,0 0-7 0,2-6-2 0,-2-5-23 16,0-5-31-16,2-7-36 0,-2-3-105 15</inkml:trace>
  <inkml:trace contextRef="#ctx0" brushRef="#br0" timeOffset="300">1 130 72 0,'15'0'237'0,"-1"0"-213"0,1-5 4 0,6-3 23 16,2-2-11-16,5 0-13 16,3-2-6-16,3-1-2 0,3 1-4 15,-1-1-3-15,-4 0 0 0,-1 2-4 16,-6 3-3-16,-10 1-4 0,-2 3 0 0,-7 1 0 15,-6 2-3-15,0 1-6 0,0 0-13 16,0 0-13-16,-4 1-13 0,-5 9-60 16,-7 0 12-16</inkml:trace>
  <inkml:trace contextRef="#ctx0" brushRef="#br0" timeOffset="527">18 230 42 0,'0'1'163'0,"0"-1"-75"0,6 0-51 15,2 0 26-15,1 0 1 0,6 0-28 16,1 0-13-16,-1 0 3 0,-2 0-6 16,4 0-6-16,1 0-3 0,-1 0-2 15,0 0-3-15,0 0-3 0,2 0-1 0,-3 0 0 16,-1 0-1-16,0 0-4 15,-2 0-6-15,3 4-10 0,-5 0-11 16,1 0-7-16,-3 3-13 0,3 0-49 16,-7-2-59-16</inkml:trace>
  <inkml:trace contextRef="#ctx0" brushRef="#br0" timeOffset="837">736 165 184 0,'4'4'303'0,"-1"-2"-246"0,-1-1-52 15,-2 1 51-15,0 0 9 0,0 3-36 16,0 7-24-16,-5 9-1 0,-7 7 12 16,-1 5-1-16,-3 0-11 0,7-1-2 0,-3 0 0 15,5-3-2-15,1 0-2 16,2-2-1-16,4-2-5 0,0-3-5 0,0-1-11 15,6-3-3-15,5-5-9 16,1-3-26-16,-1-4-37 0,1-6-92 0</inkml:trace>
  <inkml:trace contextRef="#ctx0" brushRef="#br0" timeOffset="1415">959 257 35 0,'4'0'171'0,"0"0"-109"16,-3 0-16-16,3 2 19 0,2 5-24 16,-2 3-4-16,0 2-6 0,-1 6-4 15,-3 3 9-15,0 0-14 0,0 2-3 16,0-3-2-16,0 2 1 0,0 0 0 15,-5-5-3-15,-1-3-2 0,0-5-4 0,2-3 2 16,3-2-2-16,-1-2-1 0,2-2 2 16,0 0-2-16,0 0 3 0,0 0-1 15,0-6 0-15,0-7-7 0,0-5-8 16,0-4-1-16,2-5 2 0,11-2 0 15,6-5 1-15,4-3 1 0,2-4-1 16,1-2 6-16,7 0-3 0,1 5-3 16,-5 9 0-16,-6 11-5 0,-8 9 8 15,2 4-5-15,-2 2 1 0,3 3 3 16,-3 0 0-16,-7 0-1 0,1 10 2 0,-3 5 0 15,-1 5 2-15,-5 3 0 0,0 3 0 16,-5 2 1-16,-9 1-1 0,-3-2-1 16,0 1-1-16,-6-3 3 0,4-5-6 15,0-3 1-15,4-1-5 0,3-7 0 16,3-2-5-16,3-3-6 0,4-2 4 15,2-2-3-15,0 0-8 0,0 0-6 16,0 0 5-16,2 0 6 0,6-5 8 16,1 2 9-16,1 1 2 0,-1-1-1 15,1 3 7-15,-1 0 3 0,-1 0-1 16,5 8 8-16,-1 2 3 0,3 2 5 0,-2 0-4 15,1 1-2-15,1 0-5 0,-2 0-8 16,3-1-2-16,-3-3 2 0,-2 1-4 16,1-3 0-16,-4 0-8 0,-3-4-14 15,3 0-21-15,0-3-27 0,-7 0-100 16</inkml:trace>
  <inkml:trace contextRef="#ctx0" brushRef="#br0" timeOffset="1952">1570 259 26 0,'3'0'350'0,"-3"0"-282"16,0 0-44-16,0 0 34 0,0 0-5 16,0 0-25-16,2 9-12 0,0 2 11 15,-2 5 6-15,0 2-12 0,0 1-4 16,0-1-5-16,0-1 2 0,0-2-11 0,0-1-3 15,0-1 1-15,0-2 0 16,0-6-1-16,0 1-4 0,2-2 5 16,2-3-2-16,4 1 0 0,5-2 2 0,2 0 1 15,2-2 4-15,2-9-2 0,2 0-2 16,-3-3-2-16,1-3 0 0,-2 2 0 15,0-1-5-15,-6 2 0 0,-1 3 2 16,-4 6 4-16,-2 1-2 0,-4 4 1 16,0 0 0-16,0 0 3 0,0 0-1 0,0 0-2 15,0 0 1-15,0 0-3 16,0 0 0-16,0 0 1 0,0 1-2 0,0 3-8 15,1 3 8-15,-1-1 5 16,2-3-3-16,2 1 0 0,-2-2-6 0,2-1-6 16,2-1-2-16,3 0 4 0,5 0 1 15,3-1 2-15,4-8-6 0,2 0-4 16,-1-1 4-16,1 3-1 0,-4 0 3 15,-1 2 3-15,-7 1 4 0,-1 4 3 16,-8 0 2-16,-1 0 2 0,-1 0 5 16,0 0 7-16,0 0 6 0,0 9 10 0,0 4-5 15,0-1-5-15,0 4 6 0,0-1-9 16,0 0-1-16,0 2-1 15,0-1-11-15,0 1-1 0,0-3-2 16,0-2-1-16,2 0-2 0,0-2-9 0,2 0-14 16,4 0-19-16,-1-5-26 0,1-5-38 15,0 0-172-15</inkml:trace>
  <inkml:trace contextRef="#ctx0" brushRef="#br0" timeOffset="2408">2274 281 142 0,'0'2'288'0,"0"0"-202"0,-2 1-61 0,-2 4 24 16,-4 4 15-16,-1 2-20 0,1 3-28 16,2-1-8-16,4 0-4 0,1 1 0 15,1 1-1-15,0-1-2 0,0-2-1 16,3 1 0-16,9-4 0 0,1 0-1 15,4-4-5-15,6-3-3 0,4-1-5 0,2-3-4 16,-5 0-2-16,1-2-3 0,-2-5-9 16,-2 4 3-16,-4-1 6 0,-1 0 5 15,-5 2 10-15,-3 0 3 16,-5 2 3-16,-3 0 2 0,2 0 2 0,-2 0 6 15,0 0 1-15,0 0-8 0,0 0-1 16,0 4-2-16,0 5 3 0,0 1 2 16,0 1-4-16,6 0-1 0,4-1 2 15,-1-3 2-15,1-2-3 0,-1-1 1 16,3-4 1-16,-1 0 3 0,2 0 6 0,3-4 6 15,1-7 2-15,-2-3-4 0,0-2-4 16,1-1 3-16,-5-1 0 0,1 0-4 16,-3 3-2-16,-3-1 5 0,-2 3-3 15,-4 2 2-15,0-1-5 0,0 1-4 16,0 2 1-16,0 1-3 0,0-2-4 15,2 3-11-15,1-3-10 0,-1 5-13 16,4 0-21-16,0 5-21 0,1 0-65 16,-1 0-130-16,2 8 221 0</inkml:trace>
  <inkml:trace contextRef="#ctx0" brushRef="#br0" timeOffset="2804">2879 616 273 0,'0'1'129'0,"0"-1"-119"0,0 0 41 16,0 0 25-16,0 0-25 0,1 0-27 16,3 0-6-16,4-1 6 0,7-10-10 15,4-5 6-15,6-4-11 0,-2-3-4 0,2-1 1 16,0-5-5-16,-1-1 0 0,5-7 1 15,0-1-3-15,1-3 1 0,-3-3 0 16,0-3-3-16,-3 3-3 0,-5 5-1 16,-3 10 3-16,-9 12 0 0,-1 9 8 15,-6 5-2-15,0 3 2 0,0 0 2 16,0 0-2-16,0 0-3 0,0 11-1 15,-6 8-8-15,-1 9 16 0,-1 6 3 16,-1 2-10-16,-1 2-1 0,4 1 0 16,-1-1-1-16,5-1 2 0,0-1 0 0,2-3-1 15,0-4-1-15,0-1 1 0,2-3 1 16,2-2-1-16,1-2-1 0,1-4 2 15,0-2 0-15,-1-2-8 0,-3-4-6 16,2-2-9-16,-2-3-11 0,-2 0-19 16,0-3-11-16,0-1-44 0,-9-4-126 0</inkml:trace>
  <inkml:trace contextRef="#ctx0" brushRef="#br0" timeOffset="2977">3050 522 285 0,'0'0'274'15,"0"0"-250"-15,0 0 12 0,4 0 33 16,-2 0-22-16,2 0-27 0,3 0-16 15,9 4 13-15,7 3 3 0,5-2-13 16,-1 3-4-16,5-2 2 0,-3 1-4 0,3 0-9 16,1 1-10-16,-3-3-11 0,-1 1-14 15,2-5-42-15,-9-1-38 16,-3-2-228-16</inkml:trace>
  <inkml:trace contextRef="#ctx0" brushRef="#br0" timeOffset="3528">3565 424 33 0,'0'0'440'0,"0"0"-399"0,0 0-26 15,0 0 50-15,0 4-27 0,0 7-29 0,-7 7-6 16,-5 2 9-16,-1 3-1 0,-2-1-7 16,7-1-3-16,-3 0 1 0,3-4-4 15,2-3 5-15,2-3-3 16,1-4 1-16,1-3 1 0,2-2-1 15,0-2-1-15,0 0 1 0,0 0 7 0,0 0 5 16,0-3 3-16,9-12-9 0,1-2-2 16,5-8-5-16,6-1-2 0,-2 0 1 15,6-3 2-15,2-2-2 0,1-3 2 16,5-1-2-16,1-3 2 0,0 4-1 15,-7 7-1-15,0 4 1 0,-6 6 0 0,-4 6 2 16,-4 3-1-16,-5 5 3 0,-2 3 1 16,-2 0-1-16,1 0-3 0,-1 0-1 15,2 6 2-15,-2 9 2 16,-1 6-3-16,-3 3 5 0,0 6 0 0,-1 0-1 15,-13 3 0-15,-3-2-1 0,-2 0-3 16,-6-2 1-16,-2-3-4 0,3-2-1 16,1-5-2-16,0-3-4 0,6-4-3 15,-1-3-4-15,3-4-1 0,8-2-2 16,1-3-8-16,4 0-13 0,2-2-8 0,0-8-26 15,2-2-8-15,9-2-38 0,5-3-3 16,-1 5 38-16,2-2 51 0,-4 5 60 16,1 0 40-16,-5 4 16 0,-1 3-6 15,-2-1-4-15,-4 3-14 0,-1 0-11 16,1 0-15-16,2 3-15 0,0 2 15 15,2 3 0-15,1 2-8 0,-1 2-4 16,4-2-7-16,-3 3-9 0,5-2-1 16,-1 4-2-16,1-4 1 0,3-2-8 15,6 0-11-15,2-7-22 0,2-2-30 0,-1 0-54 16,-3-12-212-16</inkml:trace>
  <inkml:trace contextRef="#ctx0" brushRef="#br0" timeOffset="3765">4201 179 45 0,'0'5'405'16,"0"2"-382"-16,0 6 5 0,-2 3 67 0,-4 7-33 15,-3 3-27-15,-1 1-11 0,1 3-2 16,-1 0-2-16,0-1-7 0,5 1-6 15,-1 0-2-15,0 0-2 0,1-5-3 16,1 1 1-16,0-3-2 0,4-6 1 16,0 0-3-16,0-6-8 0,0-4-13 0,0-2-10 15,0-3-15-15,0-2-21 16,8 0-14-16,-6-17-100 0</inkml:trace>
  <inkml:trace contextRef="#ctx0" brushRef="#br0" timeOffset="3964">4264 187 200 0,'4'-1'189'0,"1"-1"-125"0,3-1-44 16,5-1 60-16,4 1-17 0,3-2-29 0,1 1-12 15,3 1-10-15,1 0-3 16,2 1 0-16,-2 2-2 0,0 0-5 15,-8 0-4-15,0 0 0 0,-6 3-9 16,-5 3-21-16,-2 3-18 0,-4 2-30 0,-6 2-25 16,-13-3-81-16</inkml:trace>
  <inkml:trace contextRef="#ctx0" brushRef="#br0" timeOffset="4120">4256 334 37 0,'-7'6'225'0,"1"-3"-140"0,4-2-63 0,2 0 43 16,0-1 8-16,0 0-32 0,0 0-18 15,0 1-4-15,8 1 1 16,1 0-13-16,6 2 6 0,4-2-3 15,2 1-5-15,2-2-3 0,2-1-15 0,2 2-11 16,-2-1-30-16,-1 3-26 0,-4-3-53 16,-7 0-138-16</inkml:trace>
  <inkml:trace contextRef="#ctx0" brushRef="#br0" timeOffset="4281">4153 546 506 0,'-4'4'64'15,"4"-2"-71"-15,0 0 22 16,0-1 41-16,10 3-7 0,1 3-47 0,8 3 23 15,6-2-16-15,6-2-5 0,7-4 1 16,10 0-7-16,1 0-13 0,3-1-40 16,-5-1-83-16,-10 0-229 0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26:06.81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72 176 0,'0'1'20'0,"0"-1"41"0,0 1 56 0,0-1-73 16,0 0-18-16,0 0-7 0,0 0-3 16,0 0-6-16,2 0-4 0,4 0-2 15,-1 0 10-15,3 0 6 0,1 0-5 16,1 1 0-16,0-1-2 0,1 0 1 15,2 2-5-15,5-1-3 0,4 0-2 16,3 2-2-16,4-1 3 0,3-2-3 0,6 1-1 16,4 0 2-16,4-1-3 15,2 0 1-15,0 0 0 0,-1 0 0 16,-1 0 1-16,-2 0-4 0,2 0 2 15,2 0 2-15,3 0-1 0,1 0-1 0,-3 0 0 16,1 0 2-16,-1 0-1 0,1 0-1 16,-2-3 2-16,-1 0-2 0,3-2 2 15,0 2-2-15,-1-2 0 0,-5 2 0 16,2 1 0-16,-2 0 0 0,-4 0 0 15,0 0 0-15,-4-1 0 0,2 3 0 0,2-1-1 16,1-1 3-16,-1 2 0 0,-2-3-4 16,6 1 2-16,-4-1 1 15,2 0 0-15,0 1-3 0,0-1 2 16,2-1 1-16,-3 0-1 0,5 1-2 0,0-2 2 15,-2 3 0-15,-4 0-2 0,-8 0-1 16,-1 0 2-16,0 0 1 0,-7 1 0 16,5-1-1-16,-2 2 2 0,-3-1-1 15,3 1 1-15,0-1-1 0,3 1 0 16,1 0 1-16,3 0 2 0,1-1-3 0,1 1 0 15,-2-1 1-15,3 1-2 0,-1 0 1 16,0 0 0-16,4 0 0 0,0 0 0 16,0 0 1-16,0 0-1 15,0 0 0-15,-1 0 0 0,1 0-1 0,-2 0 1 16,-4 0 1-16,2 0-1 0,-1 0 0 15,-3 0-1-15,-1 0 2 0,1 0 0 16,-3 0-2-16,-1 0 0 0,-1 0 2 16,0 0 0-16,-2 0-2 0,3 0 0 15,1 0 2-15,1 0 0 0,1 0-1 0,1 0 0 16,-1 0 1-16,1 1 1 0,3-1 0 15,-3 0 2-15,2 0-2 0,1 0 1 16,-1 0-2-16,2 0-1 0,4 0 1 16,1 0 0-16,-3 1-2 0,-2 1 0 15,0-2 3-15,-3 3-2 0,3-1-1 16,-2 0 1-16,2 0 2 0,1-2-2 15,-1 2 0-15,-5-1 0 0,-3-1 0 16,-5 0 1-16,-2 0-2 0,0 0 2 16,-4 0 1-16,0 0-1 0,-3 0-1 15,-3 0 0-15,-5 0 2 0,-2 0-2 0,-2 0 0 16,-2 0 7-16,2 0 3 0,-2 0-3 15,1 0-5-15,1 0 1 0,0 0 1 16,2 0-1-16,-4 0-3 0,2 0 1 16,-2 0-1-16,0 0 3 0,0 0-1 15,0 0 0-15,0 0-3 0,0 0-2 16,0 0 0-16,0 0-1 0,0 0-2 15,0 0-2-15,0 0-6 0,-6 1-17 16,-3 4-11-16,-5-1-24 0,1 1-97 16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1:10.3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7 291 17 0,'-2'3'354'16,"2"-3"-280"-16,0 1-19 0,0-1-3 16,8 0-1-16,7 0-11 0,4 0-17 15,4 0-6-15,0 0-3 0,2 0-7 0,2 0 0 16,-3 0-5-16,1 0 1 15,-2 0-3-15,-2 0-3 0,0 0-11 16,-2 0-11-16,-2 3-24 0,-1 1-30 16,-9-4-82-16</inkml:trace>
  <inkml:trace contextRef="#ctx0" brushRef="#br0" timeOffset="151">0 513 100 0,'-2'1'313'0,"2"1"-283"0,13 0 16 0,-2 0-2 16,5-2-9-16,7 0-19 15,7 1-10-15,8 2-6 0,2 1-8 16,-3-1-30-16,-3-3-61 0,-2 0-141 16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1:05.6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46 247 310 0,'0'-3'38'16,"0"3"4"-16,0 0 32 0,0 0-12 15,0 0-26-15,0 0-26 0,0 3-1 16,0 8 6-16,0 5 5 0,0 3-6 15,4 1 0-15,-1 3 0 0,-1 0 1 16,0 2 0-16,-2 0-4 0,0 2 1 0,0-1-3 16,0-1-2-16,-4 2 0 0,1 0 1 15,-1-2-1-15,0-2-5 0,2-3 9 16,0-5-11-16,0 0-1 0,0-4 0 15,2-4 0-15,0 0 2 0,-2-4-2 16,2-2-3-16,0 1-3 0,0 0 2 0,0-2-2 16,0 0-1-16,0 0 1 15,0-10-11-15,0-4-10 0,0 0-4 16,2-6-14-16,6-1-26 0,-4-7-24 15,0-3-75-15</inkml:trace>
  <inkml:trace contextRef="#ctx0" brushRef="#br0" timeOffset="257">78 126 51 0,'0'0'270'0,"0"-4"-226"16,0 1 7-16,0-5 10 0,2 2-15 0,8-2-19 15,7-1-9-15,4 1-1 0,2 1 1 16,1-1-5-16,1 2-7 0,4 0 0 16,0 1 3-16,1 2-5 0,-7 3-4 15,-2 0 0-15,-8 0 2 0,-1 0-4 16,-7 0-5-16,1 0-9 0,-6 7-10 0,0 1-13 15,0 2-14-15,-7 1-15 0,-5 0-22 16,-5-3-94-16</inkml:trace>
  <inkml:trace contextRef="#ctx0" brushRef="#br0" timeOffset="460">0 412 11 0,'0'8'163'0,"9"-4"-110"0,1 0 3 0,5 0 1 16,1-4-15-16,3 0-3 0,5 0-13 0,5 0-6 15,0-7-7-15,1 1-1 0,3-2-7 16,-1 0 3-16,1 0-3 0,-5 2-4 16,-7 1-2-16,-6 4-3 15,-7 1-11-15,0 0-13 0,-5 0-17 0,-3 0-26 16,0 0-68-16,-11 0-60 0</inkml:trace>
  <inkml:trace contextRef="#ctx0" brushRef="#br0" timeOffset="633">76 661 141 0,'-2'5'244'16,"2"-3"-224"-16,2 4 15 0,12-5 33 0,1 0-25 16,4-1-10-16,2 0-17 0,4 0-10 15,-2 0-3-15,1-6-2 0,-1 0-1 16,6 1-7-16,-2-2-19 0,1-1-23 15,-1-4-52-15,-6-4-92 0</inkml:trace>
  <inkml:trace contextRef="#ctx0" brushRef="#br0" timeOffset="894">654 271 70 0,'0'5'183'16,"0"3"-124"-16,0 4-33 0,-9 6 30 15,-3 4 3-15,1 3-8 0,1 6-22 16,-5 2-5-16,4 0 3 0,-1 1-3 0,3-1-5 16,5-2-5-16,2 0-2 0,2-6 5 15,0 1-15-15,2-5 2 0,6-4-4 16,-3-3-1-16,3-3 1 0,0-4-3 15,3-2-9-15,0-5-12 0,1 0-1 16,1-2-21-16,1-10-28 0,-3-6-39 16,-3-2-140-16</inkml:trace>
  <inkml:trace contextRef="#ctx0" brushRef="#br0" timeOffset="1137">666 174 118 0,'0'0'227'16,"2"0"-199"-16,5-7 7 0,7-2 37 0,3-1-16 16,6 0-20-16,5-1-13 15,3 0-8-15,1 1-3 0,3-1 0 16,-1 3 1-16,0-2-13 0,-1 6 2 15,-8 1 1-15,-6 1-2 0,-8 2-4 0,-3 0-4 16,-6 0-8-16,-2 6-14 0,0 2-11 16,0 3-29-16,-10-1-22 0,-5-2-82 15</inkml:trace>
  <inkml:trace contextRef="#ctx0" brushRef="#br0" timeOffset="1329">643 367 278 0,'8'0'31'0,"-1"0"23"0,10 0-1 15,1 0-9-15,6-4-12 0,3-2-13 16,4-2-8-16,1 0-1 0,6 2-4 16,0-2 0-16,2 3-6 0,-5 1 2 15,-7 2 0-15,-10 2-5 0,-3 0-12 16,-9 0-30-16,-3 0-26 0,-3 1-57 0,0 1-145 15</inkml:trace>
  <inkml:trace contextRef="#ctx0" brushRef="#br0" timeOffset="1498">591 641 62 0,'-1'11'384'0,"1"-6"-360"16,9 0 35-16,6-2-10 0,6-3-5 15,6 0-14-15,9 0-18 0,14-1-9 0,3-7-3 16,7-3 3-16,1 1-5 0,0-1-17 15,0-1-46-15,-4-4-70 0,-9 1-238 16</inkml:trace>
  <inkml:trace contextRef="#ctx0" brushRef="#br0" timeOffset="2308">1383 231 104 0,'6'7'197'15,"-4"2"-168"-15,-2 8 29 0,2 3-5 16,-2 4-2-16,0 6-15 0,0 2-14 15,0 3-6-15,0 2-7 0,0-1-3 16,0 0 9-16,0-4-2 0,0-4-8 0,0-5 6 16,0-6-7-16,0-1 2 15,0-6-3-15,0-5 0 0,0-4 3 16,0 1 0-16,0-2 5 0,-4 0-2 15,4-8-7-15,-2-9 0 0,2-5 0 0,0-5-2 16,0-6 3-16,4-3-13 0,4-2 19 16,-1-6-6-16,5-4-2 0,3-3 1 15,2-4-2-15,4-1 0 0,2 4-1 16,0 6 1-16,2 8-1 0,-2 9 2 15,0 5-3-15,-3 10 2 0,1 6-1 0,-3 6-1 16,1 2 0-16,-2 2 2 0,-2 9 0 16,-1 8-2-16,-1 1 2 15,-4 5 0-15,-1 0 0 0,-4 0-3 16,-4-3 3-16,0 0-2 0,-4-3 0 15,-5-1 1-15,-1-2 1 0,0-5 1 0,-1 0 0 16,3-5-2-16,-3 0 2 0,1-4 0 16,-1-1 1-16,1 0-4 0,-3-1 2 15,0 0 1-15,1 0-1 0,-3 0 0 16,0-1 0-16,-1 0 0 0,-1-1 1 15,4 1-2-15,1 0 0 0,3 1 3 0,3 0-3 16,0 0-3-16,5 0-18 0,-3 0-13 16,0 0-16-16,0 2-41 15,-5 0-103-15</inkml:trace>
  <inkml:trace contextRef="#ctx0" brushRef="#br0" timeOffset="3125">2047 280 226 0,'0'13'55'0,"0"9"-12"0,-9 5 11 0,-3 2-2 15,-3 5-6-15,2 1-27 0,1-1-1 16,-1 1 1-16,3-3-11 15,3-3 0-15,-5-5 16 0,5-7-15 0,1-2-1 16,0-7 1-16,6-4-2 0,-2-2 0 16,2-2 5-16,0 0 9 0,0-2-8 15,0-12-10-15,0-5-4 0,4-5 5 16,10-6-1-16,1-2-2 0,2-6-9 15,6-2 12-15,2-1-1 0,3-2-2 16,1 0-1-16,0 0 0 0,1 4 1 16,-1 6-1-16,-1 6-2 0,-1 7 2 0,-2 9 0 15,-6 3 0-15,-2 7-1 0,-2 1-1 16,1 0 4-16,-3 9-1 0,0 5 1 15,-1 3 2-15,-3 3-2 16,-3 2 0-16,-2 0 0 0,-4 2-2 0,-2-1 2 16,-10-1 0-16,-3-1-2 0,-4-1 2 15,-2-3-2-15,-2-1 0 0,-2-3-2 16,3-2-3-16,1-2-1 0,1-2-6 15,7-3-7-15,4-2-6 0,3-2-7 16,4 0-11-16,2 0-22 0,0-3-10 0,2-7-19 16,7 0-17-16,1-2-6 0,1 3 42 15,1 1 71-15,1 5 4 0,1 3 4 16,-3 0 13-16,-3 0 108 15,-1 5-25-15,-1 5-13 0,0 4-23 0,3 1 3 16,1 1-20-16,-1 2-6 0,1 1 1 16,3-4-21-16,-1 2-3 0,1-4-10 15,0 0-5-15,1-4-1 0,1-2-5 16,4-2-11-16,0-3-17 0,4-2-18 15,2 0-33-15,-2-4-84 0</inkml:trace>
  <inkml:trace contextRef="#ctx0" brushRef="#br0" timeOffset="3469">2763 251 381 0,'-4'-13'56'0,"-7"6"2"0,-7 2-5 16,-1 5-5-16,2 0-9 0,-4 0-11 15,0 13-8-15,2 5-6 0,2 1 0 16,2 6-7-16,5 2-3 0,10-1-2 0,0 3 0 15,6-2-2-15,7-2 0 0,4-1 0 16,3-3 1-16,4-3-1 0,3-4-1 16,5-2 2-16,7-6 0 0,1-4-3 15,0-2 0-15,0-5 0 0,-2-8 2 16,0-5 2-16,-9-2-2 0,-8-2-2 0,-10-2 4 15,-5 0 0-15,-6-2 0 0,-2 1 0 16,-11-2 1-16,-6 0 0 16,-4 1-3-16,-2 3 4 0,4 3-1 15,-6 6-3-15,8 4 0 0,-2 4 1 0,4 6 1 16,0 0-3-16,5 1-1 0,5 9 0 15,3 2-4-15,4 1-11 0,0 3-11 16,0 1-15-16,9-2-19 0,3-4-42 16,3-3-57-16</inkml:trace>
  <inkml:trace contextRef="#ctx0" brushRef="#br0" timeOffset="3977">3236 151 119 0,'10'-9'200'0,"3"-1"-131"16,-5 5-18-16,-3 1 10 0,-1 4-3 15,-2 0-18-15,-2 0-15 0,0 9-1 16,0 8-8-16,0 4-1 0,-8 3 0 16,-3 3 4-16,1 0-5 0,3-1-5 15,-3-2 5-15,3-3-4 0,1-3-7 0,6-4-1 16,0-4 1-16,0-5-2 15,0-1-2-15,11-4 3 0,3 0 0 16,9-8-1-16,3-8-2 0,11-3-2 16,5-3-5-16,5-2-2 0,3-1 1 0,-6 0-10 15,-6 0 8-15,-9 5 5 0,-5 1-1 16,-5 6 0-16,-9 7 6 0,-6 1 0 15,-4 5 2-15,-2 0 5 0,-10 2-3 16,-5 11 3-16,0 3 1 0,-2 2 3 16,4 3 1-16,5-5-2 0,1-2-2 0,3-3-2 15,6-4-2-15,0-2-1 0,0-3-4 16,11-2 4-16,12 0 0 15,14 0-1-15,8-8-1 0,7-3-2 16,1 0-3-16,-3-1 0 0,0-1-3 0,-5 3-8 16,-5 0 11-16,-5 6 1 0,-10 0 0 15,-10 3 4-15,-6 1 2 0,-9 0-2 16,0 3 7-16,-13 13 11 0,-8 3 1 15,-6 5-6-15,-1 1 2 0,1 2-2 16,2 0-5-16,8 0-5 0,4-2-2 0,3 1 0 16,6 0-1-16,2-1-1 0,2-3-5 15,8-1-12-15,13-2-2 0,11 0-12 16,7-6-24-16,1-9-51 15,-4-4-405-15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1:18.9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151 612 14 0,'1'0'236'0,"-1"0"-191"0,0 0 8 0,0 0 13 15,0-1-17-15,0 0-6 0,0 0-7 16,0 1-8-16,0 0 2 0,0 0-7 16,0 0-1-16,-1 0-7 0,-5 4 1 15,0 5-1-15,2 2-1 0,-3 3 0 16,1 1-5-16,0 5 2 0,-3 4-1 0,-3-1-4 15,5 5-2-15,-3 0-2 16,-1 1 2-16,3 1 0 0,0 3-2 16,3 0 0-16,-1 2 0 0,-2 0-1 15,1 0-3-15,-1-4 5 0,4-4-3 0,2-2 1 16,2-7-1-16,0-3 0 0,0-7-1 15,2-4-3-15,2-4-13 0,4 0-6 16,1-10-6-16,5-6-12 0,-1-3-17 16,-2-6-30-16,-1-4-68 0,-4-3-205 15</inkml:trace>
  <inkml:trace contextRef="#ctx0" brushRef="#br0" timeOffset="281">133 612 253 0,'0'0'124'16,"0"0"-88"-16,0 0 4 0,10 0 7 15,9-6-12-15,2-4-12 16,10-2-10-16,-3 0-5 0,3 2 0 16,-1 1 1-16,-3 1-7 0,-6 3 0 0,-6 2 0 15,-7 3-1-15,-4 0-2 0,-4 0-3 16,0 6-10-16,-8 4-5 0,-7 4-17 15,-4 2-20-15,0 2-24 0,-2-3-76 16</inkml:trace>
  <inkml:trace contextRef="#ctx0" brushRef="#br0" timeOffset="457">78 827 66 0,'-2'8'26'0,"2"-5"151"16,0-3-129-16,8 0 11 0,5 0-5 0,6 0-16 16,0-7-17-16,8-2-3 0,2-1-3 15,1-2 9-15,-1 2-9 0,-1 0-11 16,-3 0-2-16,-6 5 2 0,-5 1-3 15,-1 3-2-15,-9 1-12 0,0 0-12 16,-4 1-15-16,0 8-12 0,-8 1-38 0,-3 1-100 16</inkml:trace>
  <inkml:trace contextRef="#ctx0" brushRef="#br0" timeOffset="662">2 1105 92 0,'-2'7'299'16,"2"-2"-257"-16,0-2-4 0,6 0 16 15,7-1-18-15,4-2-8 0,8 0-7 0,4 0-4 16,3-5-1-16,-2-3-3 0,1 0-7 16,-4 0-1-16,-4 2-3 0,-2 2-2 15,-4 1-2-15,-4 0-14 0,-1 1-14 16,-1 2-22-16,-3 0-17 0,-3 0-29 15,-3 0-149-15</inkml:trace>
  <inkml:trace contextRef="#ctx0" brushRef="#br0" timeOffset="1611">612 1064 23 0,'0'2'26'16,"0"-2"54"-16,0 0 50 0,-2 0-76 15,1 0 1-15,1 0-10 0,-2 0-11 0,2 0-8 16,-2 0-4-16,2 0-2 0,-2 0-5 15,2 0 0-15,0 0 1 16,0 0-2-16,0 0-1 0,0 0-4 16,4-9-4-16,5-6-4 0,6-2-1 0,3-4 1 15,-1-3 0-15,2-2 0 0,4-3-2 16,-2-3 2-16,-2-1-1 0,2-1 0 15,-6-1 0-15,2-3-1 0,-3-2 1 16,-3 1-3-16,-5 0 0 0,0 4 1 16,-5 6 2-16,-1 9-1 0,0 6 2 0,0 9-1 15,-3 2 2-15,-1 2-2 0,-2 1 0 16,-2 0 1-16,3 3 0 0,-3 6-1 15,0 3-1-15,-1 3 1 16,-1 4 1-16,-3 4-1 0,3 2 0 0,-3 4 1 16,2 2 1-16,3 3 2 0,0 1-1 15,1-2 4-15,1 3-2 0,4-1 2 16,2 2-3-16,0-2 2 0,2-3-2 15,9-2-1-15,3-3-4 0,7-3 3 16,0-6-3-16,6-5 2 0,1-3 0 0,-1-7 1 16,3-3 1-16,3-3-3 0,3-13 1 15,0-3 1-15,3-5 1 0,-7-1-3 16,-2-1 0-16,-9 1 0 15,-7 2 2-15,-5-1 0 0,-5 2-2 16,-4 0 1-16,-2 3 1 0,-11 2-2 0,0 6 0 16,-1 3 1-16,1 4 0 0,-2 4-1 15,3 0 0-15,1 5 3 0,-3 8 1 16,3 5 3-16,-4 4 0 0,3 2 1 15,-1 1-2-15,7 1 0 0,0 0-5 16,4 0 2-16,2-1-1 0,0-2-1 0,14-5-1 16,-1-1 0-16,4-5 1 0,4-1-3 15,8-5-7-15,0-4-3 0,5-2-4 16,2 0-20-16,0-8-11 0,-5-2-14 15,1 1-22-15,-5-5-64 0,-2 0-119 16</inkml:trace>
  <inkml:trace contextRef="#ctx0" brushRef="#br0" timeOffset="2486">1404 899 24 0,'0'-13'-1'0,"0"0"221"0,0 0-186 0,-6 1 47 16,-1 4-14-16,-6 3-26 0,1 1 0 16,1 4-4-16,-1 0-8 0,-3 3-2 15,3 8-6-15,1 4-1 0,1 4-5 16,1 3-1-16,1 2-6 0,1 2-1 15,5 2 1-15,2-3-5 0,2 1-1 16,9-4-1-16,2-1-2 0,8-5 1 16,-1 0 0-16,2-6-11 0,11-3-2 15,3-7 7-15,4 0-5 0,2-7-25 16,-2-9 4-16,-2-1-11 0,-3-5-14 0,-7-1-19 15,-1-2-18-15,-10-1-35 0,-3-3 23 16,-5 1 47-16,-3-3 59 0,-4-2 11 16,2-2 3-16,-2-5 11 0,-2-2 6 15,1-4 3-15,1-2-4 0,4 0-18 16,-2 4-7-16,0 7 11 0,1 8 39 0,-3 8 14 15,-2 7-20-15,0 4-9 16,0 4 2-16,0 4-3 0,0 1-8 16,0 1-14-16,0 0-10 0,0 3 2 15,0 6 0-15,0 1 1 0,-4 3-5 0,1 2 2 16,3 2 0-16,-8 6 2 0,6 6-4 15,-2 1 5-15,1 5 1 0,1 1-4 16,-2 3 0-16,2 3 2 0,-2-2-3 16,2 3 0-16,0 2-3 0,2-1-1 15,0-2 1-15,0-4 0 0,2-7 0 16,-2-6-1-16,0-6-1 0,0-6 1 0,0-7-1 15,0-2-1-15,0-4 4 16,0 0 3-16,-4-5-3 0,-1-7-4 16,1-3 2-16,0-4-2 0,2-1-2 15,2-1 2-15,0-1-1 0,0 0-1 0,8 4 0 16,3 1-4-16,4 2-2 0,1 4 3 15,1 1-2-15,-2 2-1 0,6 1 1 16,-2 2-3-16,0-1 5 0,0 0-2 16,4 1 5-16,2 0 2 0,2-1-1 15,3-1 0-15,1 1 2 0,-1-1 1 0,3-1 2 16,-1 1 4-16,-5 2-2 0,-2 0 1 15,-4 0-4-15,-8 3 1 16,-5-1 1-16,-6 2-5 0,0 1 2 16,-2 0 0-16,0 0 3 0,0 1-2 0,-4 7-3 15,-4 5 1-15,0 4 0 0,3 2-2 16,-5 3 1-16,4-1 0 0,3 0 2 15,-3 0-1-15,4-1-1 0,2-1 0 16,0-3 1-16,0-5 1 0,0-1 0 16,2-5-2-16,-2-4 1 0,2-1 0 0,4 0 0 15,-3-6 0-15,5-9 3 0,3-2-2 16,-1-3-3-16,1-1 1 0,1-1 1 15,1 2 0-15,-1 1-2 16,-1 2 1-16,-1 3 1 0,1 0-1 0,-1 4 0 16,-3 2-1-16,1 3 2 0,-2 2-1 15,1 1-2-15,-5 1 2 0,4 1-3 16,-4 0-5-16,4 0-5 0,-3 2-1 15,5 3-3-15,0-2-3 0,3-1-12 16,8-1-21-16,2-1-16 0,6 0 18 0,3-8-214 16</inkml:trace>
  <inkml:trace contextRef="#ctx0" brushRef="#br0" timeOffset="2663">2654 724 111 0,'-10'4'230'0,"5"-1"-163"0,-5 1-18 16,3 4 11-16,-1 1-8 0,-2 4-5 15,-1 3-16-15,1 2-5 0,1 3-9 16,1-3-3-16,1 1-5 0,3-2-6 15,0-1-2-15,4-2 1 0,0-1-3 0,0-2-7 16,10-6-9-16,3-1-12 0,4-2-14 16,8-2-14-16,5 0-5 0,5-10 2 15,-1-2-237-15</inkml:trace>
  <inkml:trace contextRef="#ctx0" brushRef="#br0" timeOffset="2866">2938 745 13 0,'0'-12'299'0,"-3"1"-248"0,-11 1-12 15,-1 2 25-15,2 3-15 0,-5 2 1 16,3 3-14-16,-2 0-8 0,-2 13-4 16,2 3-3-16,0 3 1 0,1 1-3 0,7 1-5 15,1 0-8-15,4 2 0 0,4-1-4 16,0-1-1-16,4-1-2 0,4-1-3 15,-1-1-9-15,7 0-4 0,-3-2-7 16,8-2-1-16,6-2-11 0,4-2 17 16,5-3-23-16,2-6-54 0,2-1 36 15,2 0-44-15,-3-11-58 0</inkml:trace>
  <inkml:trace contextRef="#ctx0" brushRef="#br0" timeOffset="3558">3242 860 4 0,'0'-16'107'0,"0"0"69"16,0 0-119-16,-10 3 13 0,1 1-28 15,-5 4 4-15,-3 3-7 0,0 5-1 16,-4 0-8-16,2 0-5 0,-2 9-4 15,2 6-3-15,-2 2 3 0,4 0-4 16,3 1-5-16,9-1-3 0,5-2-6 0,0 0-2 16,11-1 1-16,2-2-2 15,3 0 1-15,1-3-1 0,0-2-3 16,2-1-4-16,2-2 2 0,-2-4-4 15,-2 1 1-15,-1 0 3 0,-3 2-4 0,-5 3-4 16,-3-1 5-16,-1 0 1 0,0 1-8 16,-2 0 5-16,0 1 5 0,-2 0 1 15,2 0 1-15,-2-1 0 0,2-1 1 16,1 0 0-16,1-3 2 0,4-1 2 15,-1-1-4-15,3 0 3 0,0-4 0 0,1-5 1 16,4-5-3-16,2-2 1 0,2-4 0 16,-1-4 1-16,3-1-1 15,-2-6 2-15,2 0-1 0,0-4 2 16,-2-3-1-16,0-1 0 0,-4-3 1 0,0-3-1 15,-1-2-1-15,-3-3-1 0,1 0 0 16,-1 2 0-16,-3 7-1 0,-3 10 0 16,-1 12 2-16,-4 8 0 0,0 10-1 15,0 1 5-15,-9 11-4 0,-5 11 1 16,-3 7-1-16,2 8 9 0,-4 8-5 0,-2 5-1 15,2 3-1-15,0 0 2 0,3 0 1 16,5-2 1-16,7-3 2 0,4-3-8 16,2-4 9-16,13-7-5 15,6-6-3-15,6-8 1 0,0-9 1 16,5-8 1-16,3-3-2 0,3-11 1 0,4-9 0 15,0-7-2-15,-2-5-1 0,-2-5-1 16,-4-2 1-16,-3-2 0 0,-6-3-1 16,-1-1 0-16,-1-1 2 0,-4 1-2 15,-1-1-1-15,-7 3 2 0,-5 2-1 16,-2 6 0-16,-4 7-1 0,0 10 1 0,0 12 1 15,0 6-1-15,-10 0-3 0,0 20 2 16,-9 9 2-16,0 8 4 0,-2 6 1 16,0 4 0-16,-2 0 4 15,4 4 0-15,2-3-3 0,4 0-3 0,5-4-1 16,8-3 0-16,0-4-3 0,12-5 0 15,5-5 1-15,6-4-2 0,9-5-7 16,-1-6-6-16,1-7 0 0,6-3-21 16,-5-2-26-16,-3-7-25 0,-5-13-57 15</inkml:trace>
  <inkml:trace contextRef="#ctx0" brushRef="#br0" timeOffset="3727">4160 844 2 0,'0'5'402'16,"0"0"-360"-16,-6 1-12 0,6 1 22 15,-2 3-1-15,0 1 5 0,-2 1-22 16,4 1-17-16,0-1-6 0,0 0-8 15,0-2-1-15,8-3 0 0,-1 1 0 16,1-2-4-16,4-1-6 0,5-2-6 16,6-3-8-16,5 0-1 0,8 0-44 0,5-9-27 15,-3-4 19-15,2-2-177 0</inkml:trace>
  <inkml:trace contextRef="#ctx0" brushRef="#br0" timeOffset="3895">4698 788 124 0,'-12'0'327'0,"-3"4"-286"15,-8 11 13-15,-4 3-3 0,1 5-9 16,-3 8-2-16,-3 5-14 0,1 6-3 15,0 2-3-15,1 1-7 0,5 4-1 16,2 0-7-16,8 2-2 0,5-4-1 0,10 0-2 16,0-6 7-16,8-1-26 0,13-5-5 15,4-4-23-15,3-3-26 0,-1-9-62 16,-2-7-297-16</inkml:trace>
  <inkml:trace contextRef="#ctx0" brushRef="#br0" timeOffset="5195">5512 416 70 0,'2'-1'29'16,"0"1"11"-16,-2-2 95 0,2 1-62 0,-2 0-21 16,2 1-5-16,-2 0-8 15,0 0-4-15,0 0-3 0,0 0-5 16,0 5 4-16,0 7-2 0,-8 5-1 15,-3 6-2-15,-1 3-3 0,-1 3-6 0,2-2-3 16,-1-1-8-16,5-2 0 0,3-2-4 16,2-4-2-16,0-2 1 0,2-3-1 15,0-1 0-15,0-3-1 0,0 0 3 16,0-5-2-16,0-1-2 0,0 0-5 15,0-2-6-15,2-1-6 0,2 0-2 0,1 0-7 16,3-7-10-16,2-3-18 0,-1-2-24 16,-1-3-48-16,-4-5-181 15</inkml:trace>
  <inkml:trace contextRef="#ctx0" brushRef="#br0" timeOffset="5411">5528 274 84 0,'-4'0'230'16,"0"0"-183"-16,4-2 2 0,0 2 6 15,0 0-16-15,0 0-18 0,0 0-6 0,11 2 9 16,3 1-5-16,3 0-4 0,0 2-5 16,2-2-4-16,-2 1-3 15,1 0-1-15,-1-1 1 0,0 3-3 16,-2 0-1-16,-1 1-8 0,-1-1-7 0,-4 1-9 15,-3-3-14-15,-2 1-6 0,-4 0-9 16,0 3-34-16,-2 0-54 0</inkml:trace>
  <inkml:trace contextRef="#ctx0" brushRef="#br0" timeOffset="5594">5472 567 169 0,'8'2'59'15,"5"-1"-6"-15,3-1 7 0,3 0-15 0,4 0-17 16,3-8-11-16,3-1-3 0,3 1-1 15,-3-1 3-15,0 2-5 0,-10 3-8 16,-6 0 0-16,-5 4-4 0,-6 0-6 16,-1 0-10-16,-1 0-12 0,0 0-24 15,0 1-59-15,-3 2-88 0</inkml:trace>
  <inkml:trace contextRef="#ctx0" brushRef="#br0" timeOffset="5792">5442 709 158 0,'0'6'197'0,"0"3"-160"16,0-2 11-16,9-3 0 0,5-1-4 16,5-3-10-16,2 0-12 0,7 0-8 0,-1 0-6 15,-2-4-1-15,2-2-1 0,-5 1-6 16,1 1-1-16,-2 0-8 0,0 1-10 15,-2 1-29-15,-3 1-30 0,-3-2-60 16</inkml:trace>
  <inkml:trace contextRef="#ctx0" brushRef="#br0" timeOffset="6839">5993 602 86 0,'0'-6'196'0,"0"3"-125"0,0 1-9 0,0 1-9 16,0-2 7-16,0 3-18 0,0 0-25 16,0 0-6-16,0 11 2 0,0 5 6 15,-4 4-5-15,-5 2-9 0,-1 3 2 16,-1 0-1-16,1-3 4 0,7-2-2 15,-1-3-6-15,2-7 1 0,2-2-2 16,-2-3-1-16,2-3 0 0,0-2 2 0,0 0 3 16,0-7-1-16,6-7 0 0,5-3-2 15,-1-4-2-15,5-1 0 0,-2 1-1 16,2-1-1-16,1 0 0 0,-1 1-5 15,2 0 0-15,0 2-1 0,2 3-1 16,1 2-5-16,-1 4 1 0,-2 4 4 16,2 4 0-16,2 1-3 0,-4 1 8 15,6 0-1-15,-2 0 0 0,2 3 3 16,0 2-2-16,0 0 4 0,3-2-1 15,-1-2 0-15,0-1 1 0,-2 0 0 0,-6 0 1 16,0 0-1-16,-7-4 1 0,-5-2 3 16,-1 0-2-16,-4 0 9 0,0-1 0 15,-5 0-2-15,-3 2 1 0,-4 2 0 16,1 0 3-16,-2 3-2 0,-3 0-3 15,-1 0-2-15,2 9 3 0,2 4-3 16,-3 6 4-16,1 0-3 0,-2 3-1 16,4 1 5-16,3-4-1 0,6 1-5 15,4-4-5-15,2-2 2 0,11-2 0 16,5-3-2-16,4-5 2 0,7-4 0 0,2 0 1 15,1-7-2-15,1-1-1 0,-3-4 1 16,-3-1-4-16,-4 1-1 0,-8 2-3 16,-2 0-6-16,-7 1 7 0,-2 2 0 15,-4 4 0-15,0 0 3 0,-6 3-1 16,-3 0-5-16,-5 6 2 0,5 5-5 0,-1-3 1 15,2 2-2-15,3-3-1 0,5 2 2 16,0-2 2-16,0-1 6 16,0-2 2-16,0-3 1 0,7-1 1 15,1 0 0-15,3 0 1 0,1-9 2 0,1-1 1 16,1 0-4-16,5-1 2 0,0 0 0 15,0 2 4-15,0 0-4 0,-4 2-2 16,-3 1 2-16,-5 2-2 0,-1 3-1 16,-6 1 1-16,0 0-1 0,0 3 1 15,0 8 0-15,0 2 1 0,-2 3-1 16,-2 1 1-16,2 4-2 0,2 1 1 0,0-1 0 15,0-1 1-15,0-2-2 0,0-1 1 16,0-4 2-16,-3-1-2 16,-3-3 0-16,-2-3 2 0,-1-1 1 15,1-2-1-15,2-2-2 0,1-1 1 0,3 0 2 16,2 0-4-16,0-6 1 0,0-3 1 15,7-2-2-15,7-4-1 0,3-3 1 16,6-4 0-16,3-3-6 0,7 0-1 16,-1-6-6-16,3 0-13 0,1-4 2 15,2-5 5-15,-5 1 11 0,-7 2-19 0,-7 8 12 16,-9 8 11-16,-10 9 2 0,0 9 4 15,-10 3 11-15,-7 0 0 16,-4 9 1-16,-2 9 5 0,0 4 5 16,2 4-4-16,2-1-2 0,2 4-6 0,2 1 3 15,2-1 0-15,1 1 2 0,4-1-1 16,7-3-9-16,1 0-1 0,0-6-6 15,11-1 2-15,4-2 0 0,8-5-3 16,10-3-5-16,1-4-2 0,8-4-30 16,2-1-13-16,0 0-17 0,-2-2-39 0,-4-10-202 15</inkml:trace>
  <inkml:trace contextRef="#ctx0" brushRef="#br0" timeOffset="7938">7281 628 42 0,'-7'-8'246'0,"-5"-2"-191"0,1 1 5 16,-3 0 5-16,-1 3-18 0,-2 2-5 15,-2 4-9-15,-2 0-2 0,-4 1-3 16,2 7-4-16,0 4-2 0,2 1-7 0,0 5-2 16,6 1 0-16,4 0-4 0,7 0-6 15,4-1 0-15,0-2-3 0,13-2 0 16,4 0 0-16,6-6 1 0,2-2-1 15,5-3-3-15,3-3-6 0,-1 0-3 16,1 0 2-16,-1-6-3 0,-5-2-6 16,-4 0 2-16,-2 1 2 0,-4 1 6 15,-6 2-20-15,-5 1 10 0,-2 3 11 16,-4 0 1-16,0 0 3 0,-4 0-4 15,0 0 3-15,-1 6-1 0,-1 1 3 0,2 0-1 16,2-2 0-16,0 0 1 0,0-4 1 16,2 0 1-16,0-1-1 0,0 0 2 15,0 0 5-15,8-7 1 0,5-5 1 16,-1-3 1-16,7-4-4 0,-2-3-1 15,2-3-1-15,2-4 2 0,-2 0 1 16,2-3 3-16,-4-3-6 0,-1-3 0 16,-1-1 0-16,0-4 2 0,0-2-1 15,-1-3-2-15,-3 3 1 0,-3 4 0 16,-1 9 4-16,-5 10 2 0,0 13 3 15,-2 6 3-15,0 3 1 0,0 4-8 0,-7 12-7 16,-7 11 2-16,-5 12-2 0,0 7 0 16,-4 6 2-16,2 3 0 0,0-2-1 15,-4 3 0-15,3-2-1 0,1-1 1 16,2-7 1-16,7-5-2 0,4-9 0 15,7-6 2-15,1-4 0 0,0-8 0 0,0-7-2 16,5-5 2-16,5-2-1 16,3-2 1-16,6-11 0 0,6-7-2 15,6-1-5-15,-3-3-1 0,3-2 1 16,3-3-2-16,0 0 2 0,3 4 4 0,-3 2-3 15,-2 2 2-15,-3 3 3 0,-2 5-1 16,-4 4-1-16,-4 4 1 0,-6 4 1 16,-5 1-1-16,-4 0-1 0,-4 7 3 15,0 7 0-15,-10 3 0 0,-3 3-1 16,-5 1 1-16,-1 1-1 0,-2-2-1 0,2 1 0 15,0-3 1-15,0 1 0 0,4-2 1 16,2-1-3-16,1-3 4 16,6 0 0-16,4-4-4 0,2-2-1 15,0-1 3-15,0-3-1 0,8-1-1 0,4-2 1 16,5 0 1-16,2-5-2 0,6-5-3 15,5-6 2-15,6 3 0 0,3-6 1 16,1-3-9-16,-4 0 4 0,4-4 5 16,-10-2-1-16,3-2 3 0,-6-4-3 15,-3-1 1-15,-3-5 2 0,-1-3-2 0,-1-5 2 16,-6-3-1-16,0-2 2 0,1-2 0 15,-5 5-1-15,-3 8 1 16,-2 10 4-16,-4 13-3 0,0 6 5 16,0 9-1-16,-4 3 0 0,-4 1-1 0,-3 7-4 15,-1 11 1-15,-5 10-1 0,2 10-2 16,-6 11 2-16,2 4 4 0,4 1-2 15,-1 2 1-15,3-4 2 0,5-1 0 16,5-2 0-16,3-7-2 0,5-1 0 16,14-8-1-16,12-4 0 0,9-4 3 0,10-9-3 15,7-8 2-15,10-8-2 0,5 0-4 16,8-15 2-16,-2-7 0 15,-11-4 0-15,-11-3-2 0,-18 0-3 0,-15-2 0 16,-10 3 2-16,-11-2 1 16,-2 4 0-16,-10 2 1 0,-11 5 0 0,-7 7-1 15,-7 6 1-15,-1 6 6 0,0 0-2 16,3 8 3-16,9 7 1 0,5 7 4 15,7 5-7-15,10 4-1 0,2 2-2 16,8 2-2-16,15-1 0 0,11-1-7 16,20-3-9-16,12-2-11 0,14-3-10 0,6-3-37 15,10-7-31-15,-3-6-82 0</inkml:trace>
  <inkml:trace contextRef="#ctx0" brushRef="#br0" timeOffset="9179">9781 426 61 0,'0'-4'9'0,"0"2"45"16,0-2-30-16,0 0 69 0,0 1-43 16,0 0-9-16,2 1-3 0,0 1-1 15,-2-2-3-15,0 3-1 0,0 0-2 16,0 0-6-16,0 0-5 0,0 0-2 15,0 0-3-15,0 0-1 0,2 0-3 16,-2 0 0-16,0 0-2 0,0 0 0 16,0 0 1-16,1 3 5 0,-1 1 1 15,0 2-4-15,0-1-4 0,0 2 2 0,0-1-4 16,0-2 0-16,-3 1-2 0,1-4 2 15,-2 2-3-15,2-1-1 0,2-2 2 16,0 2 0-16,0-2-2 0,-2 0-1 16,2 2 1-16,-2-2-2 0,2 0 1 15,0 0 1-15,-2 0 2 0,2 0 0 0,-2 0-1 16,2 0 0-16,-3-3 0 15,1 0-2-15,-2 0-1 0,2 1 0 16,0 1 1-16,2 1 0 0,0 0-1 16,0 0-2-16,0 0 2 0,0 0-1 0,0 0-3 15,0 0 1-15,0 0 3 0,0 0 0 16,0 1 0-16,0 4-1 0,-2-1 1 15,0 2 2-15,2 1-2 0,-4 2-1 16,2 4 1-16,1 0 0 0,-1 6 0 16,-2 2-1-16,2 0 1 0,0 2 1 0,-2 1-1 15,2-1-2-15,-3-2-1 0,1-1 2 16,-2-3-1-16,6-3 1 15,-4-3 1-15,0-4 0 0,2-2 0 16,2-4 0-16,0-1 1 0,-1 0 2 0,-1 0 0 16,0-7-5-16,0-3 1 0,2-5 0 15,0 0 1-15,0-6-2 0,0-3 3 16,0-4-1-16,6-3-1 0,-3-3 1 15,5-1 0-15,0-4 0 0,1-4 0 16,5-3-2-16,3-3 2 0,6-3 0 0,1 0-1 16,5-1 1-16,0 3-2 0,3 6-1 15,1 9-7-15,-1 13 4 0,2 10 1 16,-3 9 3-16,-4 3-3 15,-1 4 2-15,-5 11 0 0,-9 5-1 0,-5 3-2 16,-7 5 2-16,0 3 0 0,-9 2-3 16,-8-2 3-16,-4 0 1 0,-4-4 3 15,-2 1 0-15,0-6 0 0,-1-2 1 16,-1-4 3-16,-1-5 2 0,1 0-2 15,0-2 0-15,10-4-3 0,4 0 1 16,7-3-2-16,5-2-3 0,3 1-9 0,0-1-26 16,3 0-33-16,11 0-23 0,1-1-105 15</inkml:trace>
  <inkml:trace contextRef="#ctx0" brushRef="#br0" timeOffset="9795">10273 309 63 0,'8'0'116'0,"-3"0"-31"15,1 0-43-15,0 4 12 0,-2 4-5 16,-2 3-13-16,1 2 1 0,-1 6-9 15,-2 1-6-15,0 2 2 0,-2 1 7 16,-5 1-11-16,-5 0-6 0,-1 0 4 16,0 0-2-16,-1-2-3 0,3-5-2 15,1-2-4-15,-1-4 3 0,3-7-1 16,4 0 1-16,-1-4-1 0,3 0 7 0,0-1-4 15,0-9-5-15,2-3-5 0,0-4 0 16,4-5 0-16,7-3 0 0,5 0-2 16,3-4 1-16,3 2-1 0,5-3-1 15,2 1-1-15,5-3 2 0,-1-3 0 16,1 4 0-16,2 2-3 0,-3 5 1 15,-1 6 1-15,-7 8-2 0,-2 6 0 16,-4 4 1-16,-6 0 1 0,-3 3 0 16,-5 3 2-16,-1 7-1 0,-4 1-1 15,0 6 2-15,-4 3 0 0,-3 2 0 0,-7 0 1 16,-1 0-2-16,-4-2-1 0,2-2-1 15,-6 0-1-15,2-6-10 0,2-3 4 16,0-1 0-16,2-4-3 0,5-3 0 16,3 0-2-16,3-4 1 0,6 0-5 15,0 0-2-15,0-3-5 0,0-3 2 16,8-3 10-16,1 2 5 0,1 2-2 15,-1 1 6-15,-3 1 3 0,0 3 3 16,-1 0 0-16,-1 0 8 0,2 6 4 16,-2 3 4-16,2 2-3 0,1 0 1 0,3 2 0 15,3 0-4-15,0-2-7 0,5 2 1 16,-1-3-5-16,4 0 1 0,2-4-4 15,5-2-8-15,3-2-10 0,1-2-12 16,3 0-9-16,1 0-21 0,-2-6-33 16,2-4-59-16,-5-1-51 0</inkml:trace>
  <inkml:trace contextRef="#ctx0" brushRef="#br0" timeOffset="10083">10960 438 9 0,'4'-18'146'0,"-2"-2"-32"15,-2-2-34-15,-2 0-2 0,-8 1-25 16,-1 1-5-16,-4 4-11 0,3 4-5 16,1 5-1-16,-5 5-6 0,5 2-9 0,-2 0-5 15,-1 5 2-15,5 11-8 0,-3 5-2 16,5 4 0-16,1 3-1 0,4-1-1 15,2 3 0-15,0-1 0 0,10-3 0 16,1-2-2-16,6-3 2 0,4-2 0 16,4-4-1-16,2-4 0 0,-1-4-1 0,-3-6 1 15,-2-1 2-15,-4 0-1 16,-3-11 1-16,-3-2 1 0,-3-1 1 15,-4-6 4-15,-4 1 5 0,0-2-6 16,-2-2 5-16,-12 2-6 0,1-1-1 0,-2 1-4 16,0 0 3-16,-3 3-4 0,5 1 0 15,0 4 1-15,3 3-4 0,6 6-5 16,4 4-7-16,0 0-11 0,0 4-14 15,2 8 0-15,8 2-26 0,5-1-23 16,-2-4-97-16</inkml:trace>
  <inkml:trace contextRef="#ctx0" brushRef="#br0" timeOffset="10643">11355 298 287 0,'4'-7'182'0,"0"0"-171"15,-2 3 28-15,-1 2 15 0,1 2-3 16,-2 0-15-16,0 3-29 0,0 12 5 15,-7 5 6-15,1 2-6 0,-4 2 2 0,3-1-7 16,-1-2 3-16,1-2 0 0,1-4-1 16,4-2-6-16,2-4 0 0,0-3-3 15,0-4 2-15,4-2 0 16,11 0 0-16,8-5 1 0,6-7-3 0,7-3 1 15,4-3-5-15,2-2-4 0,0 1 0 16,-2-1 2-16,-2-3 1 0,-2 1-8 16,2-1 4-16,-3 1 7 0,-5 3-2 15,-3 6 2-15,-10 6 0 0,-7 3 1 16,-8 2 1-16,-2 2 2 0,0 0 4 0,0 5-1 15,0 7-2-15,-16 3 5 0,-1 5 1 16,-4 1-4-16,2 1 1 0,2 0-2 16,2-2 0-16,7-3 2 0,0-3-4 15,8-2-1-15,0-2-1 16,0-7 1-16,0 0 0 0,4-3-1 0,8 0 0 15,9-2 3-15,4-9-2 0,5-2-3 16,6-2-3-16,2 0-3 0,3 0 7 16,-1-2-10-16,-8-1 5 0,0 1 4 15,-1-2-3-15,1 0-3 0,-3-2 2 16,2-1 3-16,-3 1-3 0,3 3 2 0,-5 3 0 15,-1 5 3-15,-9 6 0 0,-3 4-1 16,-11 0 0-16,-2 9 4 0,-2 9 6 16,-15 5 0-16,-4 5 2 0,0 2 1 15,0-2-1-15,4-1 0 0,3-2-8 16,10 1-1-16,4-2-1 0,0 0-1 15,12-2 0-15,11-1-1 0,7-2-14 16,3-3-14-16,3-5-20 0,2-8-49 16,-5-3-97-16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1:54.6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242 0 19 0,'2'3'3'16,"-2"0"171"-16,2-1-142 0,0-2 5 15,-2 2 19-15,0-1-2 0,0 0-14 0,0-1-19 16,0 0-4-16,0 0 2 0,0 0 0 16,2 0-3-16,-2 0-5 0,0 0 7 15,0 0-5-15,0 0-1 0,0 0-6 16,0 0-3-16,0 0 1 0,0 3-2 15,0 3-2-15,0-1 1 0,0 2 0 16,0 3 1-16,0 5-1 0,0 5 1 16,-2 4 5-16,2 8-1 0,-4 6-6 15,0 8 9-15,0 5 0 0,1 1-2 16,-1 7-1-16,-2 1 0 0,0 4-2 0,1 0 5 15,1-1-5-15,-2-5 1 0,4-2 0 16,2-4-2-16,0-6-2 0,0-4 1 16,0-11-1-16,6-5 0 0,2-8-2 15,-1-4 3-15,-1-5-1 0,0-4-3 16,1-4-1-16,1-1-9 0,0 0-7 0,-1-2-6 15,-1-7-14-15,-2-2-5 16,-1 0-16-16,-1 0-45 0,-2-2-102 16</inkml:trace>
  <inkml:trace contextRef="#ctx0" brushRef="#br0" timeOffset="409">0 776 16 0,'9'-10'6'0,"-1"-3"164"16,0 1-114-16,-1 3 5 0,1 3 6 15,-6 3-14-15,2 3-12 0,-2 0-14 0,-2 6-5 16,0 13 3-16,0 8 1 0,0 9-8 15,-4 4-9-15,2-1-1 16,2 0-2-16,0-4-1 0,0-3 2 16,9-2-9-16,5-7 5 0,3-3 0 0,6-8-1 15,2-8-1-15,7-4 0 0,6 0 3 16,0-13-1-16,8-7-2 0,0-4-1 15,-2-3 1-15,2-2-4 0,-4 0-11 16,-6 3-7-16,-6-1-11 0,-1 2-6 16,-8 5-28-16,-6-2-67 0,-7 6-141 0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1:57.2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1167 119 0,'-2'0'231'15,"-2"0"-200"-15,4 0 2 0,0 0 18 0,0 0-13 16,0 0-15-16,0-2-11 0,0-5-7 15,4-2-2-15,2-2 2 16,3-3-3-16,3-4 4 0,3-2 1 16,4-5 1-16,0-2-3 0,2-5 0 0,6-5 1 15,0 1 5-15,-1-3-2 0,-3 0-4 16,2-3 3-16,-2-2-4 0,-6 0 0 15,-2-1-1-15,-1 2-2 0,-5 4 3 16,-1 9-2-16,-4 4-2 0,1 10 3 16,-3 4 1-16,0 3-5 0,-2 4 7 0,0 3-1 15,0 1-2-15,0 1 1 0,0 0-2 16,0 0-1-16,0 0-2 15,0 13-3-15,0 8 3 0,0 7 5 16,0 6-3-16,-2 2-1 0,2 2 0 0,0 2 0 16,0-1 2-16,0 2-3 0,0 0 1 15,0 1 1-15,2 0 0 0,0-1-1 16,-2-3 0-16,2 0 1 0,-2-4 1 15,0-1-2-15,-4-3 1 0,-5-2-2 16,-3-4 3-16,3-5-4 0,-1-3 3 0,1-4-2 16,-1-5 1-16,0-3-3 0,3-4-1 15,-5 0-1-15,3 0 0 0,-1-8-2 16,1-3 3-16,3-3-3 15,-2-1 3-15,7 0-2 0,1 0 1 16,0-1-5-16,1 0-5 0,13 2 0 0,3 0 3 16,6 3 2-16,2 2-4 0,1 1-1 15,5 1 1-15,3-3 10 0,4 0 3 16,-1 0 0-16,3-2 1 0,-4 1 1 15,-5 1 0-15,-3-1-2 0,-7 2 2 16,-9 2 4-16,-5 0-1 0,-7 0 5 0,0 1 4 16,0-2 6-16,0 0-6 0,-7 2-1 15,-3-2-4-15,2 2 2 0,1 1-2 16,1 0-2-16,0 5-2 15,3-3-1-15,1 3 1 0,-2-1-3 0,4 1-1 16,0 0-2-16,0 0-2 0,0 0-1 16,0 4 4-16,0 1 2 0,4 1-1 15,-4-1-1-15,2-2 1 0,-2 0 1 16,0-2-2-16,1-1-2 0,1 0 0 15,0 0 0-15,-2 0 0 0,0 0-1 0,0 0-2 16,0 0 3-16,0 0-3 0,0 0 2 16,0 0 0-16,0 0 2 0,0 0 1 15,0 0 1-15,0 0 0 0,0 0 2 16,0 0-1-16,0 0-1 0,0 0 0 15,0 0 0-15,6-6-2 0,0-1 1 16,3 0 0-16,1-3 1 0,-1 0 1 16,1-2-3-16,-1-1 1 0,5-5 1 15,-5-3 0-15,-1 1-1 0,0-1 0 16,-1-1 3-16,-1 0-1 0,-4-1-1 0,0 1 1 15,-2 0 1-15,0 3-1 0,0 0-1 16,-2 4 0-16,-4 8 2 0,4 2-1 16,0 5-1-16,-2 0 1 0,3 16-2 15,-7 10 0-15,0 8 2 0,-1 6-2 16,1 3 3-16,0 4-1 0,3 3-2 15,-3-2 1-15,2 3 1 0,3-3 0 16,3-5-2-16,0-6 0 0,1-9 1 16,13-6 0-16,5-3-1 0,2-7 0 15,6-3 1-15,3-7 0 0,3-2-3 0,3-4 0 16,0-11 2-16,0-3-3 0,-1-3-3 15,-5 0 0-15,-5-1 1 0,-4 2 4 16,-6 1-1-16,-7 4 3 0,-6-1 2 16,-2 9 1-16,0-2 3 0,0 3 8 15,0 6-3-15,0 0 3 0,-8 0-8 0,4 0 0 16,-1 0-5-16,1 6-1 15,2 3 0-15,0 5-2 0,2 1 2 16,0 2 0-16,0 2-3 0,8 1 2 16,-3-1-1-16,5 0-3 0,-1 2 6 15,5 0-4-15,-3-1 3 0,1-1 1 0,-7-3-2 16,1 0 0-16,-6-3 3 0,0-1-2 15,0-4 1-15,-9-1 2 0,-3-2 1 16,-3 1 1-16,0-2 1 0,-3-3 0 16,3-1 1-16,0 0 0 0,4 0-6 15,3-6 0-15,2-5 1 0,4-1-3 0,2 1-4 16,8-5-6-16,11 1-1 15,2-1-14-15,6 1-2 0,3 0-16 16,3 0-8-16,3 1-16 0,2 1-17 16,0 0 36-16,2 0 31 0,-2 0 18 0,-1-1-3 15,-3 1 6-15,-5-1 18 0,-6 2 15 16,-12 4-12-16,-3 2 10 0,-8 1 4 15,0 1 18-15,-4 3-14 0,-8 0-13 16,-1 1-4-16,-6 0-3 0,0 4-5 16,2 8-2-16,-2 2-5 0,5 2-1 0,1 2-4 15,9 1-5-15,4-1 1 0,0 1-2 16,13 1-1-16,3-4 4 15,3-2-2-15,4-3 0 0,1-4-5 16,3-3 2-16,4-1 2 0,-1-3 0 0,1 0 1 16,-3-8 0-16,-5-4 2 0,-6-1 0 15,-3-3 1-15,-7 0 4 0,-5 0 6 16,-2-1 5-16,0 1-6 0,-7-1-7 15,-5 1-1-15,-5 1 0 0,-2 1-3 16,0-1 0-16,-2 1 0 0,2 3-8 0,2 1-10 16,3 5-16-16,7 4-12 0,-1 1-28 15,-1 2-80-15</inkml:trace>
  <inkml:trace contextRef="#ctx0" brushRef="#br0" timeOffset="695">2070 611 2 0,'6'-5'101'0,"2"1"39"0,-4 0-74 15,-1 0-20-15,1 4 12 0,0 0-14 16,-2 6-19-16,0 17 2 0,0 11 3 16,-2 13-10-16,0 8-3 0,-6 5-1 15,-2 4 1-15,-7 1 1 0,2 2 6 16,-1-5-5-16,3-7-6 0,7-7 0 15,4-8-6-15,0-7-4 0,0-10-1 16,0-6-1-16,4-10 0 0,4-3-2 16,1-4-4-16,3 0 3 0,-1-8-3 15,4-7 1-15,1-2-3 0,-1-2 0 0,0-1 2 16,-1 2 1-16,-3 3 0 0,0 3 2 15,1 6-1-15,-3 3 3 0,1 1-1 16,1 2-2-16,-1 0 2 0,5 0 0 16,0 5 0-16,1 1-3 0,1 1 2 15,-2-1-3-15,0 0 1 0,-3 1-1 0,-1 0-2 16,-1-1-4-16,3 0-3 15,-1-2 6-15,3-1-5 0,0-3-6 16,-3 0-8-16,1 0-7 0,-2 0-12 16,-3-7-28-16,-2-2-6 0,0 2-37 0,-6-4-34 15</inkml:trace>
  <inkml:trace contextRef="#ctx0" brushRef="#br0" timeOffset="900">2061 1003 403 0,'9'-6'30'0,"7"2"-1"16,5-3 31-16,2 1-12 0,1-3-18 0,7 2-9 16,3 1-1-16,6-2-10 0,-1 1-1 15,-5 5-8-15,-2 1 0 0,-5 1 0 16,-6 0-3-16,-2 0-14 0,-2 0-19 15,-3 6-13-15,-3-1-18 0,-1-1-42 16,-3 0-118-16</inkml:trace>
  <inkml:trace contextRef="#ctx0" brushRef="#br0" timeOffset="2011">2601 909 304 0,'2'0'53'0,"-2"6"-32"0,0 3 51 15,0 5-7-15,0 3-24 0,0 3-19 16,-4 0 8-16,-2 0-10 0,4-4-3 15,0-2-5-15,2-4-4 0,0-3-3 16,4-3-3-16,10-4-1 0,3 0 0 0,6-2 4 16,3-11-5-16,5-1 1 0,-1-6-2 15,3-1-1-15,-3 1-2 0,-1 2-5 16,-2 0-1-16,-8 4 2 15,-4 2-3-15,-3 5 3 0,-9 3 3 0,-1 4 5 16,0 0 1-16,-2 0-3 0,0 3 3 16,0 9 0-16,-9 2 1 0,-1 2 0 15,1 1 0-15,1 2 4 0,-2 0-5 16,3-3-2-16,3 0 2 0,2-3-1 15,2-2-1-15,6-3-9 0,11-2 6 0,0-5-21 16,6-1-10-16,4 0 7 0,1-6-23 16,5-3-19-16,-3-2-14 0,1 0 4 15,1-1-13-15,-7 0 15 0,-2-4 34 16,-4 3 33-16,-6 1 24 0,-5 0 41 15,-4 1 41-15,-4 0 8 0,0 2-29 16,0-1-19-16,-10 2-4 0,1 0-11 16,-3 4-8-16,-1 2-6 0,0 1-2 15,1 1-7-15,-1 0 0 0,1 1-1 16,5 10-5-16,-1 3-4 0,2 5-2 0,5 3-1 15,1 0-1-15,0 2 0 0,1-3-3 16,11-3 3-16,1-2-3 0,4-5-1 16,-1-2 1-16,3-2 2 0,2-6-1 15,0-1-1-15,2 0 2 0,-4-8 0 16,-6-3 0-16,-1-2 0 0,-5-1 0 15,-3-2 2-15,-4 1-2 0,0-4 1 16,-4 3-2-16,-3-1 2 0,1 2-2 16,-4-1-1-16,5 2 0 0,-1-1 1 15,2 5-6-15,2 2-5 0,2 3-1 0,0 2-5 16,4 1-16-16,5 2 2 0,3 0-1 15,-1 3 6-15,-1 5 4 0,-1 4 11 16,1 1 7-16,-2 2 5 0,-3-1-2 16,1 0 3-16,-2-3 12 0,2 0-4 15,-3-2 7-15,-1-3 1 0,0-3 3 16,-2 0-5-16,0-1-2 0,0-1-6 15,0 1-2-15,0-2-5 0,4 1-2 16,-2-1-1-16,4 2 1 0,-3-1 2 16,5 0-2-16,2 0-1 0,1 0-3 15,1-1-4-15,3 6 1 0,2-2 2 0,-2 3 3 16,0 4-11-16,3 0 7 0,-3 2 2 15,0-1 3-15,2 2-2 0,-1-1 0 16,1-1-1-16,-2-2 5 0,0-4-2 16,-1-2-1-16,-5-4 1 0,-1 0 1 15,1-3 3-15,-7-7-2 0,0-3 0 0,-2-1 3 16,0-1-2-16,0-2 0 15,0-1 5-15,0 2-2 0,-4-1 2 16,4 2-3-16,0 1-2 0,0 3-1 16,0 2 0-16,0 4-1 0,6 3-3 0,2 2 4 15,1-2-2-15,5 2 0 0,3 0-7 16,0 0-2-16,-2 0 1 0,2 0-4 15,1 4 6-15,-1 4 8 0,-4 1-1 16,-1 2 0-16,-5 1 2 0,1-1 4 16,-2 0 5-16,1-1-9 0,-1-2 4 0,0-3 0 15,-3 0-4-15,-1-3 0 0,2-2 0 16,-2 0 0-16,2 0 4 15,0-2-3-15,3-6 0 0,3-2 2 16,1 2-4-16,1 2 1 0,-5 1-2 0,1 2 3 16,-2 3 3-16,-2 0-4 0,3 0 0 15,-5 0 5-15,2 11 2 0,2 0 0 16,-1 2-4-16,3 2 1 0,5-2-4 15,1-1-2-15,7-1-2 0,5-2-11 16,1-3-13-16,4-2-17 0,-3-2-16 0,1-2-32 16,0-2-175-16</inkml:trace>
  <inkml:trace contextRef="#ctx0" brushRef="#br0" timeOffset="3697">5158 573 76 0,'0'-1'288'0,"0"-1"-237"16,0 2-6-16,-2 0 4 0,2 1-10 0,-6 11-12 15,2 5-12-15,-1 6-2 0,-3 1-1 16,0 3-3-16,-1 2 2 0,-1 3 1 16,1 4 2-16,-3-1-1 0,-1 4 10 15,1-3-11-15,-1-2-2 0,4-6 0 16,1 1-4-16,-2-4 0 0,7-4-3 15,-1-2 0-15,4-8-4 0,0 0 1 16,0-3 1-16,0-4-1 0,4-1-6 16,3-3-5-16,3 0 1 0,1-10-6 15,-1-6-6-15,-5-3-6 0,5-1-3 0,-2-2-12 16,-1-1-11-16,1-3-34 0,-6-6-59 15,-2-2-122-15</inkml:trace>
  <inkml:trace contextRef="#ctx0" brushRef="#br0" timeOffset="3902">5112 577 97 0,'0'-1'224'0,"0"-2"-168"0,0 1 17 16,0 2-16-16,2-4-19 0,13-2-8 0,6 0 1 15,6-3-9-15,0 2-14 0,-3 3 5 16,5-1-12-16,-4 1 1 0,0 1-2 15,-6 3 0-15,-2 0-5 0,-6 0-4 16,-5 6-8-16,-2 3-8 0,-2 2-7 16,-2 3-13-16,0-1-12 0,0-2-27 0,-6 2-27 15,-3-3-86-15</inkml:trace>
  <inkml:trace contextRef="#ctx0" brushRef="#br0" timeOffset="4071">5083 803 77 0,'0'5'211'16,"0"-5"-171"-16,10 0 12 0,3 0 11 15,3 0-14-15,3-5-6 0,5-2-20 16,5-2-11-16,-2 1-2 0,3 0-7 0,-1 4 0 16,-2 1-2-16,-1 3-1 0,-5-2-10 15,-3 2-19-15,-1 0-19 0,-4 2-22 16,-5 3-77-16</inkml:trace>
  <inkml:trace contextRef="#ctx0" brushRef="#br0" timeOffset="4956">5436 955 132 0,'0'0'223'16,"0"0"-180"-16,4-4-7 0,4-7-1 0,5-7 10 16,6-4-13-16,2-3-16 0,2-2-1 15,4-4-3-15,-4 0 2 0,2-4-2 16,-1 0-2-16,-1-4-1 15,-4 0-2-15,0-2-3 0,-1-3-2 0,-5-1-2 16,0 1 2-16,-5 3-3 0,-2 7 0 16,-4 9 3-16,-2 11-2 0,0 7-2 15,0 6 2-15,0 1 1 0,-4 1-2 16,-2 14 0-16,-2 8 0 0,1 3 2 15,-3 6-1-15,1 5-1 0,1 2 1 0,-1 4 1 16,1 2-1-16,2 0-5 0,0-6 4 16,3-2-1-16,3-9-3 0,0-3 1 15,5-5 2-15,9-6 2 0,1 1-3 16,4-8-3-16,6 0 4 0,2-5 1 15,-1-2-2-15,1 0 1 0,4-7 0 16,-1-5 1-16,1-5 2 0,-5 4-3 16,-3-5 1-16,-4 1 2 0,-7 1-1 15,-1 0 0-15,-5 1 2 0,-6 1 0 16,0 1 4-16,0 2-2 0,0-2 1 0,0 5 2 15,-2 1-3-15,-4 1-1 0,1 5 5 16,-3 1-1-16,2 0 0 0,-3 4-3 16,-3 8 2-16,-1 4 0 0,1 1 0 15,1 6-3-15,0-1 1 0,-1 0 1 16,1 3-2-16,5-4 3 0,2-2 1 15,4-5-4-15,2-5-2 0,9-3-1 16,3-3 1-16,1-3 0 0,6 0 1 16,0-5-1-16,2-8 0 0,4 2 1 15,-4-1-1-15,-4 1-4 0,-6-1-1 0,-3 2-1 16,-5 4-2-16,-3 2 0 0,0 2-2 15,-2 2 0-15,0 0 3 0,0 2-8 16,-2 8-1-16,-2 4 5 0,2 3 5 16,2-1-5-16,0-1-5 0,8-2 12 15,7-4 2-15,2-2-4 0,-1-4 7 0,3-3-4 16,0 0 2-16,-2-1 0 15,-2-8 1-15,-3-4 3 0,-5 1 1 16,-3-2 3-16,0 0 3 0,0-1 0 16,-4-1 0-16,2-1-3 0,2 0-2 15,-2 5 0-15,1 1-2 0,1 4-3 0,-2 4-1 16,0 3 1-16,4 0-3 0,-2 0 1 15,1 6 0-15,1 7 3 0,0 1-3 16,1 4 1-16,-1 0-1 0,2 3 3 16,5 1-3-16,-2 0 0 0,3 0 0 15,-1 0 3-15,-1 1-3 0,-5-1 0 0,1 0 2 16,-2-1 1-16,-6-2-2 15,0-2 1-15,-6-2 0 0,-6-2 7 16,-3 0 4-16,-2-2-5 0,-2-1 4 16,4-1 0-16,-1-5-4 0,5-2-3 0,5-1-1 15,2-1 1-15,3 0-3 0,1 0-2 16,0 0-6-16,0-3-9 0,3-5-16 15,7-5-6-15,3-4-19 0,4-3-34 16,-1-9-102-16</inkml:trace>
  <inkml:trace contextRef="#ctx0" brushRef="#br0" timeOffset="5272">6665 290 364 0,'0'-3'69'0,"0"3"-29"0,0 0-6 15,0 17 7-15,0 8 5 0,-7 13-20 16,-5 6-12-16,4 6 6 0,-3 3-1 15,5-1-6-15,3-1-1 0,-1-1 2 16,0-4-4-16,4-5-5 0,0-5 1 0,0-4-3 16,6-6 2-16,5-6-5 0,4-4 0 15,1-8 0-15,3-6 2 0,2-2-2 16,-2 0 0-16,0-10-4 15,-2-1 0-15,-4 2 2 0,-3 1 1 0,-4 4 0 16,-4 3 2-16,-2 1-1 0,0 0-1 16,0 6 0-16,0 9 5 0,0 5-3 15,0 0-1-15,-2 1 1 0,2 4 1 16,0-3-5-16,13 0-2 0,12-3 4 15,7-3-28-15,4-5-20 0,3-4-2 0,1-7-37 16,-2 0-192-16</inkml:trace>
  <inkml:trace contextRef="#ctx0" brushRef="#br0" timeOffset="6116">7428 711 15 0,'4'-5'315'0,"-2"-1"-251"0,-2 6-16 0,2-1 6 16,-2 1-5-16,2 0-14 0,-2 11-20 15,0 8 2-15,0 5 2 0,0 2-3 16,-6 1-2-16,2-1-5 16,1-5-1-16,1-3-1 0,2-4-4 0,0-5-2 15,0-3 0-15,5-6 2 0,3 0-3 0,5 0 0 16,3-14 4-16,5-4-3 15,2-5 0-15,3-3-2 0,-1-2 2 16,2-1 0-16,-4 0-1 0,2-1-1 16,-3 1 0-16,-4 4 2 0,-3 5-1 0,-6 4-1 15,-3 8 1-15,-2 4 2 0,-4 4-2 16,0 0 0-16,0 6 2 0,0 7 1 15,0 6 0-15,0 5-2 0,0 0 0 16,-2 3 1-16,0 1-2 0,2-4-1 16,0-2 6-16,0-4-2 0,0-7-3 15,2-2-1-15,8-6 2 0,1-3 1 16,-1 0-2-16,5-7 2 0,2-9-3 15,4-4 2-15,0-4-2 0,4 0-1 16,-2-1-1-16,1 2 0 0,-4 1 0 0,1 2 0 16,-6 5 1-16,-4 5 1 0,-3 6 0 15,-6 2 1-15,-2 2 0 0,0 0 1 16,0 9 2-16,0 6-1 0,0 2 3 15,0 3-1-15,-2 2 0 0,2 0-3 16,0 1 9-16,-2-1-3 0,0 0-5 16,0-1 1-16,0-4-1 0,2-2-2 0,0-5 2 15,2-1-5-15,4-3-8 16,3-3-6-16,3-3-16 0,1 0-24 15,4-3-21-15,-3-9-85 0</inkml:trace>
  <inkml:trace contextRef="#ctx0" brushRef="#br0" timeOffset="6896">8140 742 8 0,'2'0'360'0,"2"0"-308"16,2-2-15-16,7-6 12 0,4-2 6 15,4-3-18-15,2-4-13 0,0 1 0 16,0-2-8-16,-4 0-4 0,0-1 0 15,-4 0-1-15,-1-2-8 0,-11 3 2 0,3-1-2 16,-6 1-1-16,0 3 0 0,0 4 2 16,-7 4-3-16,-1 5 0 0,-4 2 2 15,-1 3-1-15,-2 12-4 0,-2 3 1 16,-1 7 2-16,3 3 0 0,0 3-2 15,2 3 0-15,-1-2 2 0,3 2 0 0,5-3-2 16,4 0 1-16,2-3 0 16,8-3 1-16,7-6 4 0,10-8-4 15,5-4 0-15,5-6 2 0,3-1-2 16,4-7-1-16,4-10 3 0,-4-6-3 0,-2-4 0 15,0 1-1-15,-10 0 2 0,-3 1-1 16,-8 2 0-16,-6 2-1 0,-3 4 2 16,-4 0-1-16,-4 5-1 0,0 2 1 15,-2 3 3-15,0 4 0 0,0 2-1 16,0 1-1-16,0 0 1 0,0 3-1 0,-2 7-2 15,-4 7 0-15,-2 0 3 0,1 4 0 16,-3 3-1-16,-1 0-3 16,1 0 6-16,1 0-1 0,1-4-1 15,4-3 1-15,2-4-2 0,2-6 1 0,0-1-3 16,0-5 0-16,10-1 2 0,1 0 2 15,4-11 0-15,5-5-2 0,4-5-1 16,-1 0 0-16,-4-1-2 0,4 2-4 16,-6 3 4-16,1 2-2 0,-5 4-2 15,-4 3 6-15,-3 3-1 0,-2 4 1 0,-2 1-1 16,-2 0-1-16,0 0 1 0,0 8 1 15,-8 6 0-15,3 2 0 16,-3 2 3-16,2 1-1 0,0 0-1 16,5-1-3-16,1-1 9 0,0-4-3 15,5-4-4-15,5-1-2 0,5-7 4 0,4-1-1 16,2 0-2-16,4-5 1 0,-2-6-3 15,2-5 1-15,0 3-2 0,-5-3 2 16,1 1 0-16,-1 1-5 0,-3 1 2 16,-8 3 2-16,-1 1 3 0,-2 6 1 15,-6 3-2-15,0 0 1 0,0 0 3 0,0 0 1 16,0 2-1-16,-10 9 0 0,2 3 2 15,-3 4-2-15,1 1-1 0,1-2-1 16,1 0-1-16,4-3 1 16,1-4-2-16,3-1 1 0,0-2-2 0,0-1-5 15,15-4-10-15,10-2 2 0,5 0 7 16,7-4-57-16,1-6 6 0,0-1-20 15,0-2-66-15,-2-3-140 0</inkml:trace>
  <inkml:trace contextRef="#ctx0" brushRef="#br0" timeOffset="7512">9361 668 15 0,'0'-12'309'0,"0"-3"-255"16,-5 1 2-16,-3-1-7 0,-3 2-4 15,-3 2-3-15,1 3-9 0,-1 4-9 16,1 2-3-16,-2 2 0 0,2 1-5 16,-5 11-3-16,5 3 0 0,2 6-2 15,1 1-3-15,2 1-2 0,3 5-2 16,5-2-1-16,0 0-1 0,0-3-2 15,13-3 0-15,0-5 0 0,5 0 1 16,3-5-3-16,1-2 0 0,3-6 3 0,-2-2-1 16,2 0-8-16,-6-5 6 0,-4-7 2 15,-1-1-3-15,-7-1-3 0,1-2 3 16,-8-1 4-16,0 0-1 0,0 2-1 15,-6-3 1-15,-3 7 1 0,1-2 0 16,-2 3-2-16,3 0 0 0,1 2 3 16,4 1-3-16,-2 1-4 0,4 4-2 15,0 2-2-15,0 0-7 0,0 0 0 16,4 2-1-16,6 4-7 0,-1-1-6 15,3-1 0-15,-3-3 1 0,-1 1 1 0,7-2-2 16,-1 0 13-16,3 0-1 0,2-5 6 16,4-2 14-16,-2-3-4 0,0 1 4 15,0 0 15-15,-2-2-2 0,-2 3 6 16,-6 1 9-16,-1 4 3 0,-6 2-14 15,-4 1 14-15,0 0 1 0,0 0-14 16,-6 9-13-16,-4 4-2 0,3 5 2 16,1 2 2-16,0 4-5 0,4 1-1 15,1-4 0-15,-1-2 0 0,2-4 2 16,0-2 0-16,0-4-2 0,0-4 2 15,0-3-1-15,0-2-3 0,0 0 1 0,5-3 4 16,3-9-1-16,0-3-5 0,1-3 0 16,1-2 3-16,1 1-2 0,-1 0-4 15,3-2 2-15,-2 3 2 0,1 2-2 16,-3 6 2-16,-1 3-2 0,-2 5 2 15,-4 2-1-15,3 0-2 0,-3 1 1 0,4 9 1 16,-6 2-1-16,0 2-5 16,0 3-1-16,0 0-3 0,2-1-3 15,6 1-11-15,-1-1 9 0,5-3-30 16,1-2-9-16,2-3 16 0,1-6-53 0,-5-2-225 15</inkml:trace>
  <inkml:trace contextRef="#ctx0" brushRef="#br0" timeOffset="7876">9865 611 68 0,'0'-3'313'0,"0"-2"-265"0,0 5-1 15,0 0 3-15,0 0-2 0,4 0-8 16,0 11-7-16,1 4-8 16,-1 1-3-16,2 1-6 0,2 2-2 15,3-1-9-15,6 0-1 0,4-1-2 0,0-3 2 16,2-1-4-16,-2-3-3 0,8-4-4 15,-3-1-5-15,5-5-2 0,1 0-28 16,-1-8-8-16,-2-6 10 0,-3-3-44 16,-3-1-5-16,-6-3-7 0,-3 1-41 15,-1-2 62-15,0-1 58 0,1 0 18 0,-5 4 21 16,3 2 34-16,-6 5 19 0,-3 5 5 15,-3 4-1-15,0 3-14 0,-2 0-16 16,-7 8-13-16,-6 11-3 16,-3 4-4-16,1 6 0 0,-2 5-3 0,-6 5-6 15,-1 6 0-15,-7 4 1 0,-3 5 1 16,2 2 1-16,1 0 4 0,10-2-19 15,8-4-1-15,5-3-5 0,9-7 1 16,1-5-4-16,0-8-3 0,5-5-4 16,11-9-22-16,3-6-11 0,5-7-8 0,-1-6-99 15,-4-13-274-15</inkml:trace>
  <inkml:trace contextRef="#ctx0" brushRef="#br0" timeOffset="8291">10783 44 124 0,'-4'10'277'0,"4"-2"-233"0,-2 7 18 16,-2 2-2-16,2 5 7 0,-5 3-20 16,-3 5-27-16,1 4-11 0,-3 0-4 15,1 0-4-15,1 0-5 0,3 1-9 16,1-3-25-16,4-1-49 0,-6-7-89 15</inkml:trace>
  <inkml:trace contextRef="#ctx0" brushRef="#br0" timeOffset="9345">4715 39 97 0,'0'-7'196'16,"0"-3"-117"-16,0 2-17 0,0 2 0 0,0 0-7 16,-4 4-9-16,-3 2-14 0,-1 0-5 15,0 14-10-15,-1 6-10 0,-3 7 1 16,5 0-2-16,1 4-2 0,2-2-5 15,4-2 1-15,0 0 1 0,4-2-2 16,6 0-24-16,5-3-20 0,2-1-31 16,6 0-56-16,0-1-217 0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2:49.7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126 452 137 0,'0'0'41'16,"0"-1"-6"-16,0 0 25 0,0 1-6 15,0-1-10-15,0 1-12 16,0 0-4-16,0 0-1 0,0 0-1 0,0 0-3 16,0 0 1-16,0 0-5 0,0 0 0 15,0 0-3-15,0 0 1 0,0 0 0 16,0 0-1-16,0 0-1 0,0 0-4 15,0 0-1-15,0 0-8 0,0 1 2 16,0 5-2-16,0 5 3 0,-2 5 1 16,-4 1-1-16,1 4-2 0,-1 1 4 0,-2 2-1 15,1 2 0-15,-1 2 0 0,0 1 2 16,3 0-3-16,-1 1 2 0,0-4 0 15,2 0-2-15,1-1-1 16,-3-2 1-16,2-1 2 0,0-2-2 0,2-5-7 16,-2-3 4-16,4 0 0 0,0-4-2 15,0-2 0-15,0-3-1 0,0 0 0 16,0-3 1-16,0 0-5 0,0 0-7 15,0 0-3-15,4 0-6 0,0 0 3 16,2-11-8-16,0-2-18 0,1-5-10 0,-3-2-27 16,0-7-45-16,-4-2-184 0</inkml:trace>
  <inkml:trace contextRef="#ctx0" brushRef="#br0" timeOffset="293">53 510 187 0,'0'0'177'16,"0"0"-123"-16,-2 0 2 0,2-3 3 15,0-1-19-15,0 1-11 0,7-4-15 16,5-2-2-16,3 1 7 0,2 0-4 15,2-1-2-15,-2 1-3 0,1 3 2 16,-5 2-12-16,-2 1 1 0,-1 2-1 16,-2 0 0-16,-1 0 1 0,1 0-2 15,-2 4-4-15,-5 1-5 0,5 2-6 16,-4-1-5-16,-2 2-12 0,0 0-8 0,0 0-5 15,-2 2-13-15,-9-2-15 0,-5 0-65 16,-3 0-87-16</inkml:trace>
  <inkml:trace contextRef="#ctx0" brushRef="#br0" timeOffset="484">52 510 3 0,'-14'122'163'15,"14"-122"-13"-15,0 0-89 16,0 0-11-16,0 0-3 0,2 0-14 16,10 0-5-16,3 0 6 0,2 0-9 15,4 0-9-15,2 0-5 0,0-1 3 16,2-3-8-16,-3 3-2 0,-1 0-1 0,-5 1-2 15,-3 0-2-15,-3 0-1 0,-3 0-10 16,-1 7-5-16,0-1-12 0,-1 1-1 16,-3 2-5-16,0 1-4 0,-2 3-20 15,0-3-30-15,-7-1-71 0</inkml:trace>
  <inkml:trace contextRef="#ctx0" brushRef="#br0" timeOffset="676">0 933 114 0,'2'2'279'0,"6"-2"-232"15,-1 2-28-15,5-2 43 0,5 0-13 16,8 0-9-16,3-7-13 0,5-4-10 16,-1 2 3-16,1-2-8 0,-1 2-3 15,-3 1-6-15,-3 0-3 0,-1 0 2 0,-4 0-2 16,-2 1-12-16,2 1-11 0,-7 2-14 15,-3-3-27-15,-2 0-42 16,-7-4-135-16</inkml:trace>
  <inkml:trace contextRef="#ctx0" brushRef="#br0" timeOffset="1421">555 26 9 0,'-4'3'2'15,"1"-1"213"-15,-3-2-144 0,0 0-15 16,-1 1 11-16,5-1-9 0,-2 0-14 16,4 0-11-16,0 0-17 0,0 0-4 15,4 0-3-15,5 0-5 0,6-3 13 16,6-3-2-16,0-3-5 0,6 3 1 15,0 1-4-15,0 2 0 0,-3 3-1 0,-3 0-2 16,-7 0-4-16,-5 9-2 0,-1 3 2 16,-6 3 2-16,-2 5-3 0,0 0 4 15,-10 2 1-15,-7 1-7 0,-2-5 0 16,0 1-2-16,2-3-1 0,0-1 4 15,3-3-3-15,-1-3 4 0,7-3 1 16,3-3 0-16,1-2 1 0,2-1-1 16,0 0 5-16,2 0-4 0,0 0 2 15,0 0-3-15,0 0-2 0,0 0 0 16,6 0-9-16,5 2 3 0,4-1 11 0,3 3-1 15,-3-1-2-15,4 4 0 0,0-1 0 16,4 3 2-16,-2 1-3 0,2-2-2 16,2 3-20-16,-3 0-17 0,1 0-21 15,0-1-28-15,-6-2-116 0</inkml:trace>
  <inkml:trace contextRef="#ctx0" brushRef="#br0" timeOffset="2168">1101 506 0 0,'4'0'168'16,"-4"0"-50"-16,0 0-71 0,0 0 6 0,0 0-3 15,0 5-10-15,0 5-24 0,0 7 14 16,0 6-1-16,-4 3-10 0,2 6 1 15,2 2-9-15,0 1-1 0,0 2-2 16,0 2 6-16,0-3-6 0,0-1 0 16,0-3-4-16,0-1 3 0,0-4-6 0,0-4 11 15,0-6-6-15,0-5-3 0,0-4 1 16,0-6-1-16,0-2 1 15,0 0 2-15,0 0 6 0,0-2 10 16,-6-11-7-16,4-5-11 0,1-4 4 0,1-3-1 16,0-7-1-16,0-5-3 0,0-7-4 15,1-8 3-15,9-4-1 0,-2-5-2 16,-1-3 1-16,7 3 0 0,-5 5 1 15,8 7-2-15,-1 11-1 0,1 8 1 16,4 7 3-16,-4 6-7 0,8 7 1 0,-2 5 0 16,3 4 3-16,3 1-2 0,-4 3-1 15,-2 10 0-15,-4 5-1 0,-4 3-5 16,-2 2 2-16,-5 2 4 15,-6 1 4-15,-2-2-7 0,0 0 6 0,-6-2 1 16,-5-2 1-16,-5 0-1 0,-1-4 1 16,-2 1 1-16,0-4 0 0,-2-2 0 15,2 0-4-15,4-5 3 0,0 0 0 16,5-3-2-16,4-3 0 0,4 0-6 15,2 0-22-15,0 0-28 0,0 2-28 0,4-2-8 16,2 0-137-16,2 0 28 0</inkml:trace>
  <inkml:trace contextRef="#ctx0" brushRef="#br0" timeOffset="2777">1752 540 35 0,'2'0'263'0,"-1"-2"-180"16,-1 2-51-16,0 0 24 0,0 0 1 15,2 4-44-15,-2 8-10 0,0 6 5 16,0 4 11-16,0 5-7 0,-5 0-3 15,-1 2 0-15,-4 0 1 0,1 0-3 16,1 0 4-16,-1-4 5 0,1-5-6 16,0-5-3-16,3-4 2 0,3-5-3 15,-2-5 1-15,4-1-2 0,-2 0 5 16,2-4 3-16,0-6-6 0,0-9-9 0,2-4 1 15,9-6 1-15,5-6 0 0,1 0-3 16,6-5 2-16,0 0 2 0,0 0-1 16,-4 2-1-16,3 5-2 0,-1 1 0 15,-1 7 0-15,1 7 1 0,-4 5-3 16,-4 9 0-16,0 4 1 0,1 0 1 15,-5 4-2-15,1 10 3 0,-2 4 3 16,-3 6 0-16,-3 2-1 0,0 2 3 16,-2 1-1-16,0 0 0 0,-4-2 0 15,-5 0-1-15,-5-3 3 0,1-1-2 0,0-5-1 16,1-4-4-16,5-5 9 0,-1-5-5 15,4-1-1-15,0-2-1 0,2-1-5 16,2 0-6-16,0 0-7 0,0-9-25 16,2-5 5-16,8-1 13 0,1-3-4 15,5 2-10-15,-1 2 6 0,-2 3 12 0,-1 4 11 16,-3 4 12-16,-1 2-1 15,-3 1 1-15,1 0 14 0,2 1 13 16,-1 7-7-16,1 3 3 0,2 3 0 16,-1 1-6-16,1 1 3 0,-3 0-14 0,3-2-4 15,1-2-2-15,1-1-5 0,1-2-18 16,4-3 3-16,1-4-50 0,-1-2 14 15,2-1-184-15,0-10 85 0</inkml:trace>
  <inkml:trace contextRef="#ctx0" brushRef="#br0" timeOffset="3108">2437 490 2 0,'-10'-7'369'16,"-1"-5"-338"-16,-3 8 7 0,1-2 27 0,0 3-24 16,1 3 1-16,3 0-13 0,-5 0-14 15,5 8-6-15,-5 7-5 0,5 5 0 16,3 4-6-16,0 2 3 0,4 1-1 15,2 0 1-15,2 0-3 0,8 0 2 16,7-4 1-16,0-1-1 0,6-3 0 0,4-3 1 16,1-5 2-16,3-5-1 0,-4-4-2 15,-6-2 2-15,0 0 2 0,-8-7 2 16,-2-4 1-16,-1-5 2 15,-8-4 11-15,-2 0-3 0,0 0-8 16,0-2 2-16,-8 4-1 0,-1-1-2 0,-1 3-4 16,1 0-3-16,-5 1 1 0,7 3-1 15,-1 3-1-15,0 4-1 0,8 3-1 16,0 2-5-16,0 0-13 0,0 0-11 15,0 4-10-15,0 5-16 0,0 2-28 16,2-5-54-16,2-2-167 0,0-3 231 0</inkml:trace>
  <inkml:trace contextRef="#ctx0" brushRef="#br0" timeOffset="3636">2814 445 415 0,'2'0'58'0,"-2"0"-59"16,0 0 47-16,0 0 31 0,0 1-48 15,0 6-24-15,0 3 14 0,0 5 6 0,0-3-5 16,0 1-8-16,0 0 0 0,0-2-1 16,0-4-4-16,0-1-4 0,0-3-1 15,0-3-1-15,2 2-1 0,2-2 0 16,6 0 0-16,3 0 5 0,8 0-2 15,6-11-1-15,3-5-3 0,3-2 1 16,-1-1-6-16,2 2 4 0,-5 1-5 16,-6 3 6-16,-4 4 0 0,-11 2 1 15,-3 4 3-15,-5 3-1 0,0 0 0 16,0 0 2-16,0 0 1 0,0 0 3 0,-2 2-6 15,-3 11-6-15,-5 5 5 0,3 3 2 16,3-2-2-16,2-1-1 0,2 0 3 16,0-5-1-16,0 0 1 0,0-6-3 15,6-1 1-15,1-3 1 0,3-3-1 16,3 0 1-16,8-3 1 0,4-10-2 15,7-5-4-15,7-1-2 0,1-2-2 16,0 0-3-16,-4 1 2 0,-4 2-1 16,-3 1 4-16,-6 5 0 0,-4 4 1 15,-8 2 1-15,-5 5 4 0,-4-2-2 0,-2 3 4 16,0 0 5-16,0 0 1 0,0 10-2 15,0 4 8-15,0 6-2 0,0 1-5 16,-4 1-2-16,2 0 0 0,0 0-1 16,2 2 1-16,0-1-5 0,0-1-1 15,2 0 0-15,4-4 0 0,5 1-5 0,-1-1-14 16,3-5-2-16,3-3-18 15,-3-1-27-15,0-9-69 0,-3 0-243 16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32:56.8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365 159 49 0,'0'-2'26'15,"0"0"-10"-15,0 1-6 0,0 0-8 16,4 1 4-16,-4 0 15 0,0 0 30 15,0 0-18-15,0 0 11 0,0-1-7 16,0 0 1-16,0 0-8 0,0 0-1 16,0-1-3-16,0 1-2 0,0-1-4 15,-2 1-3-15,2 0-1 0,0 0-2 0,0 0-5 16,0-5 2-16,0 4 1 0,0 0 12 15,0-1-6-15,0 3-11 0,0 0 1 16,0 0 4-16,0-2-5 16,-4 2 3-16,2 0-1 0,-6 0-4 0,1 0-5 15,-7 5 4-15,1 7-1 0,-2 5-1 16,-2 1-1-16,-2 3 2 0,-2 6 3 15,2 2-4-15,-2 8 4 0,0 6 0 16,-2 4-3-16,0 8 0 0,0 1 3 16,2 2 4-16,-2 8-2 0,2 2 0 0,4 6 0 15,2 1 0-15,5 2-2 16,4 0-2-16,6-3-1 0,6-5 3 0,11-2-4 15,12-9 0-15,13-8-3 16,13-3 3-16,18-10-2 0,14-6-3 0,16-4-19 16,14-6-19-16,3-3-40 0,-9-4-36 15,-12 1-252-15</inkml:trace>
  <inkml:trace contextRef="#ctx0" brushRef="#br0" timeOffset="1092">4538 0 79 0,'0'0'48'0,"0"0"-24"16,0 0 122-16,0 0-78 0,0 0-18 15,0 0-10-15,0 0-2 0,0 0-12 16,0 0-7-16,0 1-8 0,0 5-1 0,0 5 9 16,4 4 8-16,3 4-10 0,1 3-4 15,2 4 0-15,1 5-1 0,2 7 1 16,3 3-7-16,-1 12 0 0,2 6 0 15,2 4-1-15,-4 1-4 0,1-2 1 16,-1-1 0-16,-7 3 2 0,-7 2-1 0,-1 3 0 16,-3-1-2-16,-15-3 4 0,-2-4-1 15,-9 0-1-15,2-4 2 16,-1-5 7-16,-1-3-4 0,0-6-4 15,3-2-2-15,5-7 0 0,5-6 1 0,5-4-4 16,-1-4 1-16,5-3-11 0,3 0-16 16,0-2-22-16,4-2-31 0,0 0-25 15,0-4-141-15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1:26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36 273 4 0,'0'0'15'0,"0"0"123"0,0 0-69 16,0 0-30-16,0 0 2 0,0 0-12 0,0 0-6 15,0 0-6-15,0 0 4 0,0-2 2 16,0 1-2-16,0 0 2 0,0-5-2 16,0 5 1-16,-2-1-7 0,2 0 1 15,0 0-1-15,0-1 1 0,0 3-4 16,0-1-2-16,0 1-1 0,0-1 0 0,0 1-2 15,0 0-2-15,0 0 0 0,0 0 3 16,0 0-3-16,0 0 0 0,0 0-1 16,0 0 2-16,0 0-3 15,0 0-3-15,0 0 0 0,0 7 5 0,0 5 1 16,0 3 0-16,0 2-3 0,0 1 1 15,-4 2-2-15,1 3-1 0,-1 2 1 16,-2-3 7-16,2-2-5 0,-2-1 0 16,5-4 5-16,-3-4-3 0,2-3-3 15,2-4-3-15,0-3 2 0,0-1-2 0,0 0 1 16,0 0 2-16,0 0 0 0,0 0 6 15,0-3-2-15,2-10-3 0,9-8-2 16,3-4-1-16,3-1-2 0,-4 1 0 16,0-1 2-16,1 3 1 15,-3-5-2-15,4 4-4 0,-3 2 3 0,1 5 3 16,-3 5-4-16,-3 2-2 0,-1 4 1 15,0 6 0-15,-4 0 1 0,4 0-4 16,-3 0 4-16,1 3 2 0,4 7 2 16,-4 4 0-16,3 3 1 0,-5 3 2 15,0 0-3-15,-2 3-1 0,0-1 0 0,0 1 0 16,0-1 0-16,0-1 3 0,-4-2-2 15,2-3 1-15,-1-4-1 0,3-2-2 16,-2-2 2-16,2-6-2 0,0-1-2 16,0-1 0-16,0 0-2 0,3 0 3 15,7-2-9-15,5-9 5 0,4-4 5 16,2-7-8-16,0 0-5 0,2 1 2 15,-2-2 7-15,2 2-13 0,-6 4-2 16,0 2 9-16,-3 5 6 0,-5 2-4 16,-1 6 2-16,-2 1-1 0,-4 1 2 0,0 0 4 15,-1 1-3-15,1 9 9 0,0 2 4 16,0 3 6-16,-2 3 1 0,0 2-2 15,0 2 3-15,-2 1 2 0,-3 0-2 16,1-1-4-16,2-1-7 0,0-5 0 16,2-2-6-16,0-1-2 0,0-4 0 15,0-1 1-15,8 1-6 0,3-3-14 16,2-3-5-16,4-3-9 0,3 0-22 15,-3-2-66-15,0-9-173 0</inkml:trace>
  <inkml:trace contextRef="#ctx0" brushRef="#br0" timeOffset="909">626 460 8 0,'0'0'15'0,"0"0"166"0,0 0-111 16,0 0-31-16,0 0 9 0,2 0-12 15,-2 0-19-15,3 0-2 0,5 0 9 0,-2 0-3 16,5-3 0-16,-1-3-5 0,5 0 1 16,2-4 1-16,0 0-1 0,4-3-7 15,-2-2 1-15,2-2 2 0,-3-1 0 16,-1 2 0-16,-4 0-5 0,-3 0-1 15,-3-1 1-15,-5 0-3 0,-2 0 1 0,0 2 1 16,0 2-3-16,-7 3 1 0,-3 3-2 16,-3 5 0-16,1 0-6 15,-3 2 0-15,0 0 2 0,-2 9-4 16,1 9-1-16,-3 7 6 0,0 4 3 15,2 6-1-15,4 1-2 0,3 2 1 0,4-3-1 16,6 1 0-16,0-4-1 0,8-3 0 16,9-1 3-16,2-4 3 0,8-4-1 15,2-5-1-15,3-6 0 0,0-5 2 16,-1-4 1-16,-1 0-5 0,-3-3 2 15,0-10 1-15,-4-3-1 0,-2-2 3 0,-6 1-5 16,-2 1 3-16,-3-1 0 0,-1-2 0 16,-3 2-1-16,2-2-1 15,-4 5-1-15,-1 3 1 0,-1 1 3 16,-2 3-5-16,0 2 0 0,0 5-1 0,0 0 2 15,0 0-1-15,0 0-4 0,0 0 1 16,0 0-3-16,0 1 1 0,2 7-2 16,2 0 7-16,-2 4 6 0,2 0-2 15,0 0-3-15,-2-1-1 0,1 1 5 16,-1-2-2-16,0 2-2 0,2-2 1 0,-2-3 0 15,0-2-1-15,0-2-1 0,3-2-1 16,-1-1 1-16,4 0 1 0,3 0 2 16,7-6 5-16,-1-8-3 15,4-4-2-15,0-2-3 0,5-2-1 0,-1 1 0 16,0 0-3-16,-2 2 0 0,-2 5-2 15,-4 2 3-15,-2 2 3 0,-5 5-5 16,-4 2 3-16,-5 2 0 0,-1 1-1 16,0 0 3-16,0 0-1 0,0 0 0 15,0 5 3-15,0 3-4 0,-1 2 12 0,1 2-2 16,0-3-5-16,0-2-1 0,0 0-1 15,0-2-1-15,0-1 0 0,3 2-3 16,3-4 3-16,4 0 0 0,-1-2 2 16,5 0-2-16,3-4-1 0,-2-6 0 15,8-1-1-15,-6 0-3 0,2 1-2 16,-2-1 4-16,0 3 0 0,-3 1 4 15,-7 2-4-15,-3 4-1 0,-4 1 1 16,0 0 1-16,0 0 1 0,0 0 3 16,0 0 0-16,0 7 0 0,0 3 2 0,-4 4 11 15,1 0-5-15,-3 0-6 0,4-2-4 16,0-2 2-16,2 1 0 0,0-2-5 15,0 0 1-15,0-1 1 0,0-3-2 16,0 1-11-16,2-2-2 0,6-1-4 16,3-3-15-16,10 0-2 0,2 0-16 15,4-9-37-15,3-3-40 0,-1-4-156 16</inkml:trace>
  <inkml:trace contextRef="#ctx0" brushRef="#br0" timeOffset="1613">1822 362 8 0,'2'-4'15'16,"-2"-2"254"-16,0 2-173 0,-4-2-38 0,-2 0 3 15,1 0 2-15,-1 2-29 0,0-3-15 16,2 3-1-16,-3 0 1 0,3 1-7 15,0 1 0-15,-2 1 0 0,5 1-2 16,-3 0 0-16,-2 0-2 0,0 0-6 16,-3 11-1-16,1 3-2 0,0 4-1 15,1 2 1-15,-1 0 1 0,6 2 1 16,2 1-3-16,0-2 2 0,0-2-1 15,4-1-3-15,9-4 3 0,3 0 1 16,3-1 1-16,4-5-2 0,5-3 2 0,-3-5-1 16,0 0 2-16,0 0-1 0,-4-9-4 15,-4-1 5-15,-2-2-2 0,-5-1-1 16,-3-1 0-16,-3 0 1 0,-4 0 4 15,0 1-1-15,0-1-3 0,-7-2 5 16,-3 0-2-16,-1-1-3 0,1 1-2 0,0 1 2 16,5 1 1-16,-1 4-2 15,2 2 0-15,0 4 1 0,4 4 0 16,0 0 0-16,0 0-5 0,0 0-3 15,0 0-2-15,0 0-9 0,6 2 3 0,4 6 7 16,-1-1-4-16,6-2-2 0,3 3 4 16,3-4 4-16,5-2 5 0,3 0 0 15,3-2 1-15,1 0 3 0,-1 0 0 16,1-4-2-16,-5 0 0 0,-3 1 2 15,-6-1 0-15,-5 3-1 0,-9 1-3 0,-3 0 4 16,-2 0-1-16,0 0 3 0,0 5-2 16,0 4 11-16,0 1 1 15,0 3-4-15,0 1-6 0,0 0 1 16,-4-2-1-16,2-1 0 0,1-4-2 0,1-2 0 15,0-1-2-15,-2-4 1 0,0 0 1 16,2 0 4-16,0 0 2 0,0 0 1 16,0 0-5-16,0-3 3 0,4-6-5 15,-3-4-16-15,3 0 1 0,0-2 12 16,2 3-4-16,1 0-2 0,1 3 2 0,-2 4 1 15,-4 2 2-15,2 3 1 0,-3-2 1 16,9 2-5-16,0 0 5 0,5 0-1 16,4 6 3-16,2 2 3 15,4 4 6-15,1 1-9 0,1 0 6 0,-6-1-2 16,0-1 0-16,-6-3-6 0,-3 0-1 15,-3-2 3-15,-3-1-1 0,-2-1-2 16,-2 0-2-16,2-3-3 0,-2 2-3 16,-1-1-7-16,-1 0-11 0,0-2-17 15,0 0-33-15,0 0-80 0,0-12-176 16</inkml:trace>
  <inkml:trace contextRef="#ctx0" brushRef="#br0" timeOffset="2009">2637 252 54 0,'6'4'353'0,"-3"-4"-307"0,-3 2-7 16,6-1 37-16,-2 2-23 0,0 4-18 16,3-3-19-16,-1 2-4 0,0 2-7 15,1 2 1-15,3 3-4 0,1 1 0 0,1 0-1 16,1-1 1-16,1-2-3 0,1-1-2 15,0-1-8-15,2-2 4 0,0-5-1 16,3-2-9-16,1 0 0 0,3-7 0 16,1-6-10-16,0-1-1 0,-2-2 7 15,-2 0-18-15,-2 2 1 0,0-2 8 16,-4 3 7-16,-3 1 14 0,-5 2 10 15,-5 3 0-15,0 4 18 0,-2 3 36 16,0 0 2-16,0 0-11 0,-4 0-16 16,-3 0-6-16,-5 7-13 0,-3 8-6 0,-6 7 10 15,-2 7 4-15,-2 5 5 0,-1 4 5 16,-1 3-3-16,2 2-7 0,0 3-10 15,4 3-4-15,2-1 0 0,0-1 0 16,10-2-5-16,3 1-3 0,4-6 12 16,2-2-13-16,0-5-10 0,4-4-12 15,7-2-18-15,6-4-14 0,1-8-54 16,-3-8-180-16</inkml:trace>
  <inkml:trace contextRef="#ctx0" brushRef="#br0" timeOffset="2838">3717 330 23 0,'2'-3'2'0,"2"-1"147"16,-3-1-42-16,1 2-55 0,-2 1 13 16,0-1 0-16,0 2-10 0,0 1-12 15,0 0-18-15,0 0-5 0,0 0-4 16,0 0-6-16,0 5-4 0,0 7 4 15,0 2 2-15,0 5 0 0,0 0 3 0,0 1-5 16,0-2 3-16,-2-4 0 0,2 1-7 16,-1-6-5-16,1-3-1 15,0-3 2-15,0-2-2 0,0-1-1 16,0 0-1-16,0 0 1 0,1 0-1 0,7-8-1 15,7-6 0-15,8-5 18 0,2-3-11 16,0 1-8-16,-2 0 4 0,-4-2 0 16,4 0-1-16,0 1-2 0,0 4 1 15,-8 4 3-15,-6 6-3 0,-1 4-3 16,-8 4 6-16,0 0-1 0,0 0-3 0,0 0 0 15,0 7 4-15,0 8 7 0,0 2 0 16,0 0-4-16,0 3 1 0,0-2-1 16,0 0 0-16,0-2-5 15,0-3 1-15,0-2 2 0,0-5-3 0,0-4-2 16,0-2 2-16,0 0 2 0,6 0-7 15,3 0-1-15,10 0 10 0,4-7 2 16,4-5-8-16,0-4-6 0,1-2 3 16,-1-3 3-16,3 3 0 0,-5 0-5 15,-2 5 6-15,-6 4-4 0,-7 4 2 0,-4 4 2 16,-6 1 1-16,0 0 2 0,0 0 5 15,0 0 10-15,0 9-10 0,-2 4-3 16,-4 2 12-16,2 3-3 0,-3 3 0 16,-1-1 0-16,2 3-2 0,-3-4 1 15,3 0-10-15,2-2 3 0,2-4-4 16,0-2-4-16,2 0 3 0,0 1 1 15,0 0-14-15,4 0-5 0,6-1-10 16,3-2 1-16,4-3-15 0,2-4-49 16,-2-2-63-16,-5 0-202 0</inkml:trace>
  <inkml:trace contextRef="#ctx0" brushRef="#br0" timeOffset="3273">4341 547 3 0,'0'1'-1'0,"0"-1"39"15,0 0 109-15,0 0-107 0,2 0-7 16,0 0 9-16,-1 0-2 0,3 0-17 16,-2-2-15-16,0-1-1 0,4 0 6 0,-4-2 6 15,3-1-2-15,3-3 16 0,0-2-8 16,3-6-6-16,4 1-6 0,5-8 7 15,-1-3 3-15,4-6-9 0,-1-5-7 16,7-3-3-16,-2-2 1 0,-2 3-3 16,-1 5 0-16,-1 7 1 0,-6 4 7 15,-1 7-1-15,-7 5 0 0,-3 5 2 16,-4 6 0-16,-2-1 2 0,0 2-2 15,0 0-4-15,0 0-2 0,0 6-8 16,0 6-6-16,0 8 21 0,2 7-2 0,2 1-6 16,-4 5 2-16,3 0 0 0,1 0-4 15,-4-1-2-15,6-2 1 0,-2 0-1 16,0-5 1-16,1 0-2 0,1-2 1 15,2-2 3-15,-1-1-1 0,-3-2-2 16,2-4 0-16,0-2 1 0,-5-3 1 0,3-2-3 16,-4-1 2-16,0-3 0 15,0 0-6-15,0-1-5 0,0 0-5 16,0 1-16-16,-5 0-13 0,-9-1-13 15,-3-2-75-15,-2 0-128 0</inkml:trace>
  <inkml:trace contextRef="#ctx0" brushRef="#br0" timeOffset="3865">4530 368 172 0,'5'0'271'16,"3"0"-255"-16,0 0 46 0,3 0 1 16,2 5-16-16,8 1-10 15,4 3-12-15,0-2-13 0,6 3-1 16,-5-2-4-16,5-1-4 0,3 0-2 0,1-1 0 15,3-1-3-15,0-4-1 0,6 3-13 16,-4-4-6-16,2 0-1 0,-4 0-18 16,-4-6 4-16,1 1-19 0,-9-4 23 15,-1-1 18-15,-10 4-12 0,-5 0 23 16,-6 2 15-16,-2 1 30 0,-2 2 14 15,0 0-14-15,0 1-2 0,0 0-2 0,0 0-4 16,0 0-21-16,0 1-6 0,-4 6-8 16,-6 6 0-16,-1 2 5 15,-1 3 0-15,3-2 0 0,3-1-3 16,2-3 0-16,-1 0 6 0,1-4-3 0,4-3-1 15,-4-1-2-15,4-3 2 0,0-1 1 16,0 0 2-16,0 0 0 0,0 0 4 16,0 0 3-16,0-6 0 0,0-5-3 15,0-8-19-15,0 0 10 0,4-6-3 16,3-4-1-16,3-3-1 0,3-6 5 0,5-5-1 15,4-5 2-15,3-4-6 0,2 2-4 16,2 4-3-16,-3 10 1 0,5 7 6 16,-4 10 2-16,1 6-1 15,1 9 0-15,-3 4-1 0,5 0 8 0,-2 7-2 16,3 10-1-16,-3 2 0 0,-1 3 3 15,-1 1-4-15,-6 0 1 0,-8-1 0 16,-5-1 1-16,-4-3 1 0,-4-4 0 16,0 1 0-16,-14 0 4 0,-3-2 4 15,-6-1-6-15,-1-1 6 0,-3-3-2 0,0-1 5 16,2-2-5-16,-1-1-3 0,-1 1-3 15,2 0-1-15,4 0-1 0,6-2-2 16,1 1 0-16,5 2-11 0,1 1-12 16,5 2-7-16,1 1-16 0,2 1-30 15,0-1-86-15</inkml:trace>
  <inkml:trace contextRef="#ctx0" brushRef="#br0" timeOffset="5906">110 980 37 0,'0'0'6'0,"0"0"159"16,0 0-70-16,0 0-43 0,0 0 5 15,0 0-3-15,0 0-16 0,0 0-16 16,2 0-5-16,4 0-7 0,2 0 0 16,1 0 0-16,-1 0 1 15,3-2-1-15,3 0-8 0,1 1-2 0,4 1 6 16,2 0-2-16,4 0-3 0,2 0 2 15,-1 0 3-15,-1 0-2 0,0 0-4 16,2 1-1-16,-1 1 2 0,-1-1 0 16,0 0-1-16,0-1-1 0,0 0 3 15,-3 0-2-15,-1 0-1 0,2 0 2 0,2 0 2 16,-2 0 0-16,2 0 1 0,0 0-1 15,5 0-1-15,1-2 0 0,3-1 0 16,4-1 5-16,2 0-6 0,-3-1 2 16,-3 1-2-16,2 2-1 0,-7-2 1 15,-1 2 0-15,-1 0-2 0,-2-1 1 16,0 1 1-16,-2 1-2 0,-2 1 0 15,0 0 0-15,0 0 3 0,-2 0-3 16,2 0 0-16,0 0 1 0,0 0 1 16,2 0 0-16,1 0-2 0,3 0 1 0,0 0 1 15,1 0 1-15,-1 0-3 0,0-1 0 16,0 0 3-16,-1 0 0 0,5-1-2 15,-3-1 0-15,1-1 2 0,2 1-1 16,1 0-1-16,-2 2-1 0,3-2 1 16,-1 0 1-16,-1 1-1 0,-2 0-1 15,-3-1 1-15,-3 3 1 0,2 0-2 16,-2 0-1-16,2 0 4 0,-2 0-2 15,1-1-2-15,1 1 1 0,0 0 4 16,0 0-2-16,3-1-2 0,-3 0-1 0,8-1 5 16,-1 1-4-16,1-2 1 0,-1 1 0 15,0 0 2-15,-1-1-2 0,-1 1-2 16,1-3 3-16,-2 2 0 0,-3 3-1 15,-1-3-1-15,0 2 1 0,-4-1 2 16,2 1 1-16,-6-1-5 0,-2 1 3 0,-1-2 2 16,-3 2 1-16,2-3 2 15,1 2 0-15,1-2 3 0,4 2-3 16,4-3-6-16,6 1 3 0,7-2 2 15,0 1 0-15,0 2-6 0,-5-2 1 0,-1 2 2 16,1 2 0-16,-2-2-4 0,3 2 5 16,0-1 0-16,-1 2-3 0,0 0 0 15,1-3 1-15,0 3 1 0,1 0 0 16,3 0-3-16,-2 0 2 0,1-1 3 15,1 0-2-15,-4-1-2 0,1-1 2 0,-1 1 2 16,-1-1-4-16,-4 2 0 0,1 0 0 16,-5 0 2-16,2-1-1 15,-2 0 0-15,-4 1-1 0,2-1 1 16,2 1 1-16,0 1-3 0,1-4 2 15,3 2-1-15,0-1 0 0,-2 1 0 0,0 0 0 16,-1-1 0-16,1 2 1 0,4-1-2 16,-1 0 1-16,3-1 0 0,-4 3 0 15,3-1 0-15,-1 1-1 0,3 0 2 16,1 0-1-16,-3 0 0 0,3 0-1 15,-3 0 2-15,-3-1-1 0,1 1 0 0,-1-1 0 16,4-1 1-16,1 2-1 0,4-2-1 16,4 1 1-16,-1-2 1 15,-1 2 0-15,-2-2-2 0,4 3 0 16,-4 0 3-16,-1-1-3 0,-3-1 0 0,1 2 1 15,-3 0 0-15,-1 0 1 0,-3 0-2 16,-1 0 1-16,2 0 1 0,0 0-1 16,1-2-1-16,5-2 2 0,1 3 1 15,0-2-1-15,-1 1-2 0,-1 2 1 16,-1-2 2-16,1-2-1 0,1 3-2 0,1-2 0 15,2 0 3-15,-1 2-2 0,5-2-3 16,2 3 4-16,4-2 1 0,5 1-3 16,4-1-1-16,3 1 5 15,5-1-4-15,0-1 3 0,-4 1-5 0,2 0-10 16,0 1 22-16,0 1-7 0,0 0-3 15,-2 0 12-15,-4 0-26 0,-1 1 30 16,-5 3-22-16,-1-1 8 0,-6 1-1 16,-2 0-1-16,0-3-1 0,-5 2 2 15,-7-1 1-15,-3-1-1 0,-12-1-2 0,-3 2 3 16,-10-1 1-16,2-1-2 0,0 0 0 15,-2 0 2-15,0 0 2 0,0 0 3 16,0 0-1-16,0 0 2 0,0 0-5 16,0 0-5-16,0 0-7 0,-2 0-9 15,0 0-20-15,-6 0-41 0,-3-3-144 16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2:32.5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25 3 0,'0'0'6'0,"0"0"7"0,0 0 7 15,0 0 67-15,0-1-72 0,0 1 3 16,0 0 13-16,0 0-4 0,0 0-4 15,0 0 2-15,0 0-3 0,0 0-5 0,0 0-4 16,0 0-3-16,0 0-2 0,0 0 0 16,0 0-3-16,0 0-1 0,0 0-3 15,0 0 0-15,-2 0 0 0,2 1-1 16,-2 2 1-16,2-3 0 0,0 0 2 15,0 1 0-15,0-1 3 0,0 0 4 0,0 0 9 16,0 0-1-16,0 0 3 16,0 0 1-16,0 0-4 0,0 0 2 15,0 0-5-15,0 0-1 0,0 0 2 16,0 0-4-16,0 1-4 0,0-1 2 0,0 2-2 15,0-1-3-15,0 0 6 0,4 3 1 16,-4 0-1-16,2 1 2 0,-2 1-4 16,0 1 0-16,2 2-2 0,-2 1-5 15,0 3 1-15,0 0 0 0,0 5 0 16,0 0-4-16,0 5 2 0,0-1 1 0,0 2-1 15,0 0-1-15,2 0-1 0,0 2 0 16,0-2 2-16,-2 2-1 16,0 0 0-16,4-3 2 0,-1 1-1 15,-3 0-2-15,4-1 1 0,0 1 1 0,-2-2 1 16,4 1-3-16,-4 1 0 0,-1 1 3 15,1 1-1-15,2 2-3 0,-2-2 2 16,4 1 2-16,-4-3-2 0,2 0 0 16,-3 4 0-16,1-4 0 0,2 1 0 15,0-2 0-15,0 3 0 0,0-3 1 16,1 0 0-16,-3 2-2 0,4-2 0 0,-2 1 2 15,-2 0 0-15,2-2-2 0,-3-1 1 16,1 2 2-16,0 0-2 16,-2 1 0-16,0 2 0 0,0 2 1 15,0 0 0-15,-2 0-2 0,0 3 1 0,1-1 1 16,-3 2 0-16,2-1-2 0,0 0 0 15,2 0 3-15,0 3-2 0,0-2 0 16,0 2-1-16,0 0 2 0,0-1 0 16,-2 3-2-16,0-1 1 0,0 1 1 15,-2 2-2-15,4-1 2 0,-3 1-2 0,-1 0 1 16,4 2 0-16,-4-1 1 0,2 2-1 15,2-1-1-15,0 0 2 0,-2 1-2 16,2-1 2-16,0-1-2 16,-2 4 2-16,2-2-1 0,0 4-1 0,-2-1 1 15,2-1 0-15,-4-2-2 0,4-1 1 16,-3 0 0-16,-1 2 2 0,-2 0-3 15,2 1 1-15,0 0 2 0,1 1 0 16,-1 0-2-16,2-1 0 0,0 1 2 16,2 0-1-16,0 1-1 0,-2-1 1 0,2 0 0 15,0 0 1-15,0 1-2 0,0-2 1 16,0-1 1-16,0-2-1 0,-2 1-1 15,0-1 1-15,2-1 1 0,-2 1-1 16,0 1-1-16,1-1 1 0,-3 0 0 16,4 2 1-16,-2-2-2 0,0 0 1 15,2 1 0-15,0 0 1 0,0-1-2 16,0 2 1-16,0-1 1 0,0 0-1 15,2 0-1-15,0 0 1 0,2 2 1 16,-1-3 0-16,1-1-1 0,0-2 7 0,-4 0-10 16,2 1 3-16,-2 0 1 0,0 4-2 15,0-1 1-15,0 0 0 0,0 0 0 16,0 4 0-16,0 0 2 0,0 1-1 15,0-1 0-15,0 1-1 0,0 0 1 16,0-1 2-16,0 3-3 0,0-2 0 16,0-1 0-16,0 2 0 0,0-3 0 15,0-1 0-15,0 3 0 0,2 0 1 16,2-2-2-16,-4 1 1 0,2 0 3 15,-1-1-1-15,1-1-2 0,0 1-1 16,0 1 3-16,2 0-2 0,0-3 1 0,-4 5-1 16,4-1 2-16,-2 0-2 0,-1 2 0 15,3-3 1-15,-2 3-1 0,0-3 0 16,-2-1 0-16,2-4 0 0,0 0 1 15,0 1-1-15,0-3 0 0,-2 1 0 16,2 0 0-16,-2 2 1 0,2-2-1 16,-1 1-1-16,1 1 4 0,0 1 0 15,0-2-3-15,2-3 3 0,-2 2-1 16,2-3 0-16,0 4-2 0,-1-1 0 15,1 0 1-15,-2-1 0 0,2-1-2 0,-2-1 1 16,0 1 1-16,3-3 0 0,-5 4-1 16,2-1-1-16,2 0 2 0,-2 0 0 15,0 0-2-15,0-1 1 0,-2 1 1 16,0 0-1-16,2 1 0 0,-2-2 0 15,0 2 1-15,0-2-1 0,0 3-1 0,0-1 1 16,2-1 1-16,0 3 0 16,-2-1-2-16,0 0 1 0,0 1 1 15,0-1 0-15,0-2-2 0,0 1 1 16,0-3-1-16,0 2 1 0,0-1 1 0,0 3 0 15,0-1-3-15,0 0 2 0,0 2 2 16,0 2-4-16,0-1 3 0,0 1-1 16,-2-1-1-16,0 1 1 0,2 0 2 15,-2-1-2-15,0 2-1 0,0-3 2 16,2 2 1-16,0-1-2 0,0 1-2 0,0-2 4 15,0 0-2-15,0-1 0 0,-2 0-2 16,0 2 4-16,0-2-2 16,0-2 0-16,2 3 0 0,0-2 0 15,0 0 0-15,0 0 0 0,0-1-2 0,0-2 4 16,0-1-2-16,0-2 0 0,0-3-2 15,0 2 4-15,2-2-2 0,-2 1 0 16,0-1-2-16,0-2 2 0,0-2 2 16,0 1-2-16,0 0-3 0,0 2 3 15,0-3 1-15,-2 1-1 0,-3-2-1 16,1 3 1-16,-2-1 1 0,2 2-2 0,1 0 1 15,-1 1 0-15,2 3 1 0,-2-2-2 16,0 5 0-16,0-3 1 16,4 3 1-16,-2-1-1 0,2 2 1 0,-1 2-3 15,-1 0 3-15,0 1-1 0,0-1-1 16,0 3 1-16,0 1 2 0,0-2-3 15,2 2 0-15,-2-2 2 0,0 1 0 16,-2-1-2-16,4-2 1 0,0 0 1 16,-1 0 1-16,-1-3-2 0,0 1-2 15,0-3 4-15,2 0-2 0,0-3 0 0,0 2 0 16,0-3 0-16,0 0 0 0,0 0 0 15,0-1 0-15,0 1 0 0,0 2 0 16,0 0 0-16,0-1 0 16,0 0 0-16,0 1 2 0,0 0-3 0,0 1 0 15,0 2 2-15,0-1 0 0,0-1 0 16,0 1-3-16,0-2 2 0,0 0 2 15,0-1 2-15,0-3-7 0,0 3 3 16,0-3 1-16,0 2-2 0,0 1 0 16,-2 1 3-16,-2 0-1 0,0 0-1 0,2 0-1 15,-1-1 2-15,3 0 0 0,-2 1-1 16,2-1-1-16,0 1 1 0,0-2 2 15,0 1-3-15,0-1 1 0,0-1 0 16,0-1 3-16,0 0-3 0,3 0 0 16,-1-3 0-16,0 1 4 0,0 0-3 15,0-3-1-15,0-2 1 0,0 3 0 16,0-3-1-16,-2-1 1 0,0 1 0 15,0-5 2-15,0 0-3 0,0-4 0 16,0 2 0-16,0 4 2 0,0 4-2 0,0 1-2 16,-2-6 5-16,2-6 0 0,-2 0-5 15,0 0 1-15,0 1 3 0,0-1 0 16,-3-2-2-16,3-4 0 0,2 1 0 15,-4 3 1-15,2-3 0 0,0 2-2 16,0-1 2-16,0 4 1 0,-2 0-2 16,-1-1 0-16,3 1 1 0,-2-5 1 15,0 0 1-15,4-2-1 0,-2 1 0 16,-2 3-1-16,2-4 0 0,2 2-1 15,0-2 1-15,0 3 0 0,0 0-2 0,-1-2 0 16,-1 1 2-16,2-3 1 0,0-1-3 16,0 0 0-16,0-1 0 0,0 0-2 15,0 0-17-15,0-5-26 0,0-13-40 16,0-8-86-16</inkml:trace>
  <inkml:trace contextRef="#ctx0" brushRef="#br0" timeOffset="2260">70 39 8 0,'0'4'42'0,"0"-2"-36"16,0-1 0-16,0 0 18 0,0-1 99 15,0 0-77-15,0 0-20 0,0 0 0 0,0 0 12 16,0 0-14-16,0 0-8 0,0 0 1 15,0-2 6-15,0 2-3 0,0-2-3 16,0 1-2-16,0 1 3 0,0 0 2 16,0 0-4-16,0 0-2 0,0 0-4 15,0 0-4-15,0 0-2 0,0 0 0 0,0 0-2 16,0 0 1-16,2 3 1 0,2-1 2 15,2 1-3-15,1-2 4 16,5 1-2-16,3-1 3 0,4 0-1 16,2-1-1-16,0 0-2 0,6 0 4 15,0 0-4-15,-1 0-1 0,-1-1-1 0,2-2 3 16,-1-1-3-16,1 0-1 0,-2 0-3 15,2 0 4-15,-4 2 0 0,1-1-2 16,-1 1 0-16,-2 0 2 0,2 1-1 16,2 1-3-16,0 0 2 0,2-1 2 15,-3 1-2-15,1 0 0 0,-2 0 0 0,0 0 0 16,-2 0 1-16,2 0-2 15,-4 0 1-15,0 0 2 0,-2 0-1 16,2 1-3-16,-2 2 2 0,1-3 1 16,1 2 0-16,4 0-2 0,-1-1 1 0,5 0 2 15,-4-1-2-15,-2 0-1 0,-2 0 1 16,2 0 1-16,0 0 1 0,6 0-2 15,-2 0-2-15,-2 0 4 0,-1 0-2 16,-1 0 0-16,4 0 1 0,0 0-1 16,0 0 5-16,-2 0-5 0,0 0 0 0,0 0 1 15,-1 0 0-15,3 0-2 0,0 1 1 16,0 2 1-16,0-2-1 0,-2 0-1 15,1 3 1-15,3-2 1 16,2-1-1-16,1 2 0 0,3-3 0 0,-3 1 3 16,-1 1-4-16,-1-2 0 0,3 1 0 15,-2-1 3-15,-1 1-2 0,3-1-1 16,-5 1 1-16,-3 0 1 0,0-1 0 15,-7 0-3-15,1 2 2 0,-4-2 1 16,0 1 0-16,1 0-2 0,3-1 1 0,-2 0 1 16,4 0 0-16,0 0-2 0,-1 0 1 15,4 0 2-15,1 0-2 0,2 0-1 16,2 0 2-16,-2-1-1 0,-2-2 1 15,-2 3-2-15,1-2 1 0,-4 1 1 16,-1 0-3-16,0-1 4 0,-6 1-2 16,1 1-2-16,-3 0 3 0,-3 0-1 15,0 0 0-15,1-2 1 0,1 1 0 16,2 0-1-16,1 0 0 0,1-1 2 15,-3-1-1-15,3 2-2 0,1 0 1 0,8-2 1 16,7 0 0-16,1-1 0 0,2 0-1 16,-7 1 1-16,-1 0 1 0,-2 2-1 15,-2-1-1-15,4 2 1 0,-6-2 0 16,-1 1-1-16,-1 1 0 0,-2 0-1 15,-1 0 1-15,-5 0 0 0,3 0 0 16,-2 0 1-16,-3 0-1 0,3 0 0 16,0 0 0-16,-3-1 1 0,1 1 0 15,0-1-1-15,1 1 1 0,1 0 0 16,0-2 0-16,1 2-2 0,-1 0 1 15,1 0 1-15,1-2 1 0,-4 1-4 0,-1 1 4 16,1-2-2-16,0 1 1 0,0 1 0 16,-3 0-1-16,-1-2 4 0,0 2-2 15,-2 0 2-15,0 0 2 0,0 0-3 16,0 0 0-16,0 0 3 0,0 0-3 15,0 0 2-15,0 0-1 0,0 0-4 16,0 0 3-16,0 0-1 0,0 0-2 16,-4 0-4-16,-1 0-4 0,-5 6-15 15,-1 1-10-15,1 0-31 0,-3-5-71 16,-2-2-338-16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2:39.3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2798 0 29 0,'0'0'149'0,"0"0"-90"0,0 0-29 16,0 1-14-16,0 1 15 0,0 2 13 15,0 1-16-15,0 1-9 0,0 1 5 16,0-1-3-16,0 1-1 0,0 0-4 16,0 3-6-16,0 2 2 0,0 2 0 0,0-1-6 15,0 3 0-15,0 1-1 16,0 1-1-16,-2 3 6 0,0 1 1 0,-2-1-7 15,2 2 1-15,0 3-5 16,-2-1 2-16,3 1 0 0,-3 1 0 0,2 1-2 16,2 2 1-16,0 0 2 0,0 3-2 15,0 7 0-15,-2 0 0 0,-2 1 25 16,4-2-17-16,-2-3-7 0,2-2 0 15,0 1-1-15,-2 1 2 0,2 0-2 16,0 0 1-16,0 1 1 0,-2 1-1 0,2 0 1 16,0 2-2-16,0-1 1 15,0 2 1-15,0 1-2 0,0-2-1 0,0-1 2 16,2 2 0-16,-2-2-3 15,2 1 2-15,-2 0-2 0,0 0 3 0,0 0-2 16,0 0 1-16,-2 1 0 0,-3-2 1 16,3 3-2-16,-4 0 0 0,0 0 0 15,0 0 1-15,1-1-1 0,3 1 0 16,-2 0 1-16,2 0 0 0,2 0-2 15,-2 1 1-15,-2-2 1 0,2 3-1 0,1 3 0 16,-3-2-1-16,2 5 3 0,0 2-2 16,-4 0 0-16,2-3 0 0,-1 3 2 15,1-3-2-15,0-1 0 16,2 3 0-16,-4-2 0 0,5 2 1 0,-5 1-2 15,6-1 1-15,-2 3 2 0,-2-2-2 16,2 0-1-16,0 3 1 0,-3-1 2 16,3 1-1-16,-4 3-3 0,2-2 3 15,-2 0 0-15,3 0 0 0,-1-1-2 16,2 3 1-16,0-2 2 0,-2 1-1 15,4 0-1-15,0 2 0 0,0-3 1 0,0 3 0 16,0 1-1-16,0 0 0 0,0 1 2 16,0-1-1-16,0-3-1 15,0-2 5-15,0-1-6 0,0 1 1 16,2-1-1-16,0 4 0 0,-2-1 2 0,0 0 0 15,0 2-1-15,0 1 0 0,0 1 2 16,2-1-1-16,-2 0-1 0,2-1 0 16,0-2 3-16,1-1 1 0,1-2-4 15,2 0 4-15,-4-2-1 0,6 2 1 16,-3 0-2-16,-1 1-3 0,2-2 5 0,-2 0-2 15,-1 4-2-15,-3-1 1 0,0 1 3 16,0 2-2-16,0 1-3 0,0-1 2 16,0 0 1-16,0-4 0 15,0 0-2-15,0 0 0 0,0-1 2 0,0 0 1 16,0 1 0-16,0 0-4 0,0 0 5 0,0 1-3 15,0 0-2-15,0 0 2 16,0-1 1-16,0 0-1 0,0 0-2 16,2-1 1-16,-2-2 2 0,0 1-2 15,0-1 0-15,0 1-1 0,0 1 3 0,0-1-1 16,-2 2-1-16,-5-1 0 0,5 3 2 15,-4 2-2-15,2-1-1 0,1 3 1 16,-3 1 1-16,4 0 0 0,0-2-2 16,2-1 1-16,0-2 1 0,0-2-2 15,-2 0 2-15,0 0-1 0,0-1 0 0,0 0 0 16,2-1-1-16,0 1 1 15,-2 1 3-15,2 1-3 0,-1-1-2 16,1-1 2-16,0 3 3 0,0-1-3 16,0 0 0-16,0-2 1 0,0 0 2 0,0-2-2 15,0-3-1-15,0 2 3 0,0-2-2 16,0-2 1-16,0 0-1 0,0 1 0 15,-2 0 0-15,2 3 1 0,0-1-2 16,-2 1 0-16,2 3 4 0,-2-3-3 16,2 1-1-16,0-4 0 0,0 0 1 15,0-6 1-15,2 2-2 0,2 2 2 16,-1-2 2-16,1 3-3 0,0 3 0 15,-2-4 0-15,0 0 1 0,-2-1 0 16,2-3-2-16,-2 3 0 0,0-2-1 16,0-2 2-16,0 1-1 0,0-1 0 0,0-2 1 15,-2 1 0-15,2 0-2 0,-2-4 1 16,2 0 1-16,0-1 0 0,0 1-2 15,0-1 1-15,0 0 1 0,0-3-1 16,0 1 0-16,0 3 0 0,-2 0 2 16,-4 3-2-16,2 1 0 0,-1 2 0 15,1 3 1-15,-2-2 0 0,2 2 0 0,2-1-1 16,2 0 2-16,0 1 0 0,0 1-3 15,0-3 1-15,0-1 0 16,0-2 6-16,0-2-7 0,0 0 1 0,0-1 2 16,0 1-2-16,0 0 0 0,0-3 0 15,0 1 1-15,0-1 0 0,0-1-1 16,0 0-1-16,0 1 3 0,0-4-1 15,0 2-1-15,-3-1-1 0,1 2 3 16,0 1-1-16,0-2-2 0,0-1 1 0,-2-1 1 16,4-1 0-16,-2-2-3 15,2 0 2-15,0-3 1 0,0 0 0 16,0-3-3-16,0-3 2 0,0-1 1 15,6 0-2-15,-4 4 0 0,-2-1 2 0,0 0 1 16,0-5-3-16,0 1 0 0,0 2 0 16,0 1 3-16,0-2-1 0,-4-4-3 15,4-3 2-15,0-4 0 0,0 3 0 16,0-3-1-16,0-4 1 0,0 2-1 15,0-3-1-15,0 0 1 0,0 1 1 0,2-2 0 16,-2-1 0-16,0 2-2 0,0-2 2 16,0 0 0-16,2 0 0 15,-2 0-2-15,0 0 1 0,0 0 2 16,2 0-1-16,-2 0 0 0,0 0 0 0,0 0 2 15,0 0-2-15,0 0 0 0,0 0 0 16,0 0 0-16,0 2 0 0,0-2 0 16,0 0-2-16,0 0 4 0,0 0-2 15,0 0 0-15,0 0 0 0,0 0 0 16,0 0 0-16,-2 0-3 0,-4 0 1 0,2-2 2 15,-3 0 1-15,1-1-3 0,-2 1 1 16,1 1 0-16,-1-2 1 0,-1 1-1 16,1 2 0-16,0-2 3 15,1 2-3-15,-1-3 0 0,0 3 1 16,-1-1 2-16,-1-1-2 0,-3 2-2 0,2 0 2 15,-1 0 1-15,3 0-1 0,-3 0-1 16,1 0 1-16,-5 0 1 0,3-4-1 16,2 1-1-16,-5 0 1 0,1-2 0 15,2 3 0-15,-3 0-1 0,1 1 1 16,0 1 1-16,-4 0-1 0,5 0-1 0,1 0 1 15,4 0 1-15,1 0-1 0,2 0-1 16,2 0 1-16,-3 0 0 0,1 0 1 16,-2 0-2-16,1-2 1 15,1 2 0-15,0 0 1 0,-1 0-2 0,-3 0 1 16,1 0 0-16,-7 0 0 0,-1 0 0 15,-10 7-5-15,3 0 1 0,5-1 6 16,1-4-1-16,-5 0-2 0,-3 2 2 16,-5 0-3-16,1-1 3 0,5-1-1 15,0-1-1-15,2-1 2 0,0 0-1 0,-1 0-1 16,4 0 1-16,5 0 1 0,2 0 0 15,5 0-1-15,6 0 1 0,-2 0 0 16,1-1-1-16,-1-1-1 0,2 1 2 16,0-1 0-16,-2 0-2 0,2 0 0 15,-3 2 2-15,1-1-1 0,0 1-2 16,0 0 2-16,-2-2 1 0,4 2-1 15,-1 0-1-15,-1 0 0 0,-4 0 3 16,2-2-3-16,-5-1-1 0,3 1-1 16,-7-4 4-16,-2 2-1 0,-6 4-10 0,4 0-3 15,4 0 15-15,7 0 2 0,2 0-6 16,-1 0 2-16,-3-1 2 0,-5 1-1 15,0 0-4-15,1 0 3 0,9 0 5 16,1 0-3-16,-4-1-4 0,-1 0 2 16,-3-1 2-16,1 2-2 0,3 0 0 15,-1 0 0-15,-5-1 0 0,5-1-3 16,-3 2 2-16,5-2 1 0,-3 2 1 15,0-2-1-15,3 2-1 0,1 0 1 16,2-3 0-16,-1 0 0 0,3 3-1 0,-2-4 2 16,-2 2-1-16,0-1 0 0,1 2 0 15,-3 0 0-15,0 0 0 0,-1 1 0 16,1 0 0-16,1 0 0 0,-5 0 0 15,5 0 0-15,-3-2 0 0,-1 2-1 16,1-1 2-16,2 1-1 0,-1-1 0 0,1 0 0 16,1-2 1-16,-1 1-1 15,-2-1-1-15,3 0 1 0,-1 0 1 16,-3 0-2-16,-1-1 1 0,-5 3 0 15,-2 0 0-15,0 1 0 0,2 0-1 16,0 0 1-16,-1 0 1 0,-1 4-1 0,-2 4-2 16,0 0 3-16,-2-3 0 0,6 0-1 15,-2-1-2-15,0-1 3 0,4 0 0 16,3 3-1-16,-1-6-1 0,2 2 1 15,-3 0 1-15,3-1-1 0,1 0-1 16,1 0 1-16,1-1 1 0,0 0-1 0,-5 2-1 16,2-2 1-16,3 1 1 15,0 1-1-15,1 0-1 0,-1 0 0 16,0 1 3-16,3-2-2 0,-5 2-2 15,1 0 3-15,1-1 0 0,-3-1-2 0,-3 1 0 16,-1-1 1-16,-2 1 1 0,0-2-3 16,-1 3 0-16,-1-1 3 0,4 0 1 15,-2 1-3-15,0 2-1 0,1-1 2 16,-5-1 2-16,4 3-3 0,2-4 0 15,0 0 2-15,-1 1 0 0,1-1-2 0,-4-2 0 16,-2 1 2-16,2-1 0 0,2 0-4 16,2 0 4-16,5-4-3 15,-1-2 2-15,1-1 2 0,1 1-5 16,1 1 3-16,2 0 2 0,2-2-3 0,1 3-2 15,1-1 2-15,-2 1 3 0,2 3-2 16,0-1-2-16,2 2 2 0,-6-1 2 16,2-2-3-16,1 3-1 0,-3-1 2 15,0 1 1-15,4-1-2 0,-3 1 0 16,3-1 2-16,-2-1-1 0,2 1 0 0,-4-1-1 15,2-2 0-15,-3 1 2 0,-1-1-2 16,-1-1 0-16,-3 4 1 0,1-1 1 16,-1 2-1-16,1 0-1 15,3 0 1-15,-1 0 1 0,1 0-1 0,0 0-2 16,1 0 2-16,3 0 1 0,0 0-1 15,-2 2-1-15,4-2 1 0,1 1 1 16,-3-1-2-16,2 0 0 0,2 0 1 16,-4 0 2-16,2 0-3 0,0 0 0 15,0 0 2-15,0 0 0 0,2 0-2 0,-2 0 0 16,2 0 1-16,0 0 2 0,0 0-3 15,-1 0 0-15,1 0 1 0,0 0 2 16,-4 0-3-16,0 0 0 0,2 0 2 16,-4 1-1-16,3 0 0 0,-1 2-1 15,2-2 1-15,0 1 1 0,0-1-1 16,0 0-3-16,0-1 5 0,2 2-1 15,-4-2-1-15,2 0-3 0,2 0 5 16,-1 0-1-16,1 1-1 0,-2 0-1 16,-2 1 1-16,2 0 1 0,2-1-2 15,-4-1-1-15,2 2 2 0,0-1 3 0,2 0-3 16,0 0-1-16,0-1 1 0,0 0 2 15,0 0-2-15,-2 0-1 0,2 0 1 16,0 0 2-16,-2 0-2 0,2 0-1 16,-3 2 1-16,3-2 1 0,0 0-2 15,0 0-1-15,0 0 0 0,0 0 4 16,0 0-4-16,0 0 2 0,0 0 0 15,0 1 0-15,0-1-5 0,0 1-9 16,0-1-10-16,0 0-5 0,0 4-11 16,0-1 2-16,0 3-5 0,3-1-47 0,-3 3-99 15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2:49.3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226 67 10 0,'1'3'13'0,"1"-3"-11"0,0 0 126 15,-2 0-78-15,0 0-27 16,2 0 11-16,-2 0 3 0,0 0-8 16,2 0-15-16,-2 0 4 0,2 0 4 0,-2 0-1 15,0 0-6-15,2 0 5 0,-2 0 1 16,2 0 0-16,-2 0-6 0,2 0-4 15,0 0 4-15,-2 0-2 0,0 0-4 16,0 0-3-16,0 0 0 0,0 0 0 16,0 0-4-16,0 0 2 0,0 0 1 15,3 0-1-15,1-3 2 0,-4 0-1 0,2 1 4 16,-2-2-4-16,0 1 3 0,4 0-1 15,-4-2 2-15,2 2-3 16,-2-1 2-16,0-1 0 0,0 1-2 16,0-2 1-16,0 1-4 0,-4 2 1 0,0-1 2 15,-3-2-5-15,-1 4 2 0,0 0-1 16,-3 0 0-16,3 2-2 0,-3 0 0 15,1 0 1-15,-3 0 3 0,0 5-3 16,-1 3 0-16,-1 3 2 0,0 3 1 16,-3 1 0-16,3 4-1 0,-2 0 4 0,2 1-3 15,0 3 2-15,-1-1-1 0,7 3-5 16,3-1 4-16,2 3-1 0,2-2-3 15,2 0 0-15,0-2 1 16,0 1 0-16,6-4-1 0,2 0-1 0,3-4 2 16,1-3 0-16,5 0-2 0,2-5 1 15,2-3 1-15,4-2 0 0,-1-3-1 16,3 0 1-16,-2-3 0 0,4-5-1 15,-3-2-1-15,3-2 2 0,-2 0 0 16,1-1-2-16,-3-2 2 0,0 1-2 0,-2-2 4 16,-6 0-1-16,-4 2 1 0,-3-3 2 15,-3 0 2-15,-3-3 5 0,-4 0-2 16,0-1 1-16,-2-2-2 0,-7 0-1 15,-5 1 0-15,-5-3-2 0,-2 2 1 16,-5 1-5-16,-3 2-1 0,-7 3 0 16,-1 5 0-16,-3 5-1 0,2 7-3 15,0 0-2-15,8 9-5 0,7 3-4 16,7 6-16-16,13 0-18 0,3-1-41 15,0 4-69-15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2:53.7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2904 83 29 0,'0'2'14'0,"-2"0"-6"16,0 0 0-16,2 0 17 0,-2-1 104 15,2-1-88-15,0 1-12 0,-2-1 9 16,2 0 2-16,-2 0-9 0,2 0-2 0,-2 1-3 16,0-1-3-16,2 0-3 0,0 0-4 15,0 0-2-15,0 0 5 0,0 0-1 16,0 0-1-16,0 0 5 0,0 0-2 15,0 0-2-15,0 0 2 0,0 0-4 16,0 0 0-16,0 0-4 0,0 0-6 16,4 0 2-16,6 0 2 0,3 0-4 15,4-4-1-15,2-1 0 0,2-1 0 16,2 1-4-16,2 2 1 0,0-2 2 15,5 2-1-15,-1 1 0 0,0 2 0 16,-3 0 1-16,-3 0 2 0,-4 3-4 0,-1 7-2 16,-3-1 2-16,-6 4 0 0,-1 3-1 15,-2 2-2-15,-6 4 4 0,0 5 0 16,-2 0-1-16,-10 3-1 0,-1 1 2 15,-4 1-3-15,-2 0 0 0,-4-2 1 16,-4 1-1-16,-1-1 0 0,-5-1-4 16,1-6 1-16,1-1 3 0,2-6-3 15,7-4 1-15,3-3-2 0,3-3 1 16,7-4-4-16,1-2 0 0,4 0 2 15,4-1-1-15,0-7 1 0,0-3-6 0,4-2 5 16,9 0 1-16,3-1 3 0,3 4-2 16,-2 1 3-16,2 2 1 0,2 4 0 15,-2 2-1-15,0 1 3 0,4 0 1 16,-4 1 2-16,2 5 0 0,0 4 4 15,-2-2 3-15,0 2-2 0,-3-3-9 16,-3-1 0-16,-4 0 1 0,1-2-1 16,1-1-4-16,-1 0-4 0,-2 1-16 15,3-2-17-15,-1-1-31 0,1-1-27 16,-3 0-104-16</inkml:trace>
  <inkml:trace contextRef="#ctx0" brushRef="#br0" timeOffset="954">3959 22 4 0,'2'0'23'16,"2"0"-21"-16,-2 0 69 0,-2 0 76 15,0 0-83-15,0 0-21 16,0 0-6-16,0 0 1 0,-2 0-9 16,-4 0-6-16,4 0 0 0,-4 0-5 0,1 0 1 15,-1 0-2-15,2 0 1 0,-4 2-2 16,-1-1-5-16,1 3 2 0,-1 1-1 15,-5-1-2-15,3 1-3 0,-2 2-3 16,-3 1 2-16,1-1 0 0,0 3-5 16,-2 0 1-16,1 3 1 0,-3 3-2 0,2 0 0 15,2 0 2-15,1 0-1 0,1 1 1 16,2 1-3-16,-1 1 2 0,3-1-2 15,3-1 1-15,2 1-2 16,-2-2 0-16,5 0 2 0,1 1-1 0,-2 1 0 16,-2-1 0-16,4 0 1 0,-2-2 4 15,2-2-4-15,0 0-2 0,0-1 3 16,0 0-1-16,2-1-2 0,4-2 2 15,3 0 0-15,4-1-1 0,3 0 1 16,-3 0 0-16,4-1 1 0,2-3-2 0,0 0 0 16,2-2 0-16,2 0 2 0,-2-2-1 15,-2 0-1-15,-1 0-1 0,1-3 3 16,-6 0 0-16,2 1-3 15,-3 0 1-15,-1 1 0 0,-1 1 1 0,-5 0-3 16,3 0-2-16,-2 0 1 0,-4 0-2 16,1 0-3-16,-1-1 4 0,-2 1-1 15,4-3 1-15,-2 0 0 0,-2-3 1 16,0-2 3-16,0 0-1 0,-4-2-1 15,0 3-3-15,-1-4 4 0,-1-1 0 0,-2-1-7 16,1 2 4-16,1-1 3 0,-2 3 1 16,3 2-3-16,-1 2 4 0,6 4 2 15,-2 0 0-15,2 1 2 16,0 0-1-16,0 0-2 0,0 0 2 0,0 5-2 15,2 5 3-15,4-1 2 0,5 1-3 16,-3 1-5-16,3 0 2 0,3-1 2 16,-1-1-5-16,0-2 3 0,4-2-4 15,1-1-6-15,3 0 3 0,0-3-12 16,1-1-24-16,1 0-14 0,-5-1-40 0,3-9-149 15</inkml:trace>
  <inkml:trace contextRef="#ctx0" brushRef="#br0" timeOffset="1575">4325 276 50 0,'0'-2'283'0,"0"-1"-214"0,0 2-28 16,0 1 23-16,0 0-6 0,0 0-20 16,0 0-19-16,0 6-14 0,-5 4-2 15,-1 5 2-15,-2 2-4 0,4 0 0 16,-1 1-1-16,1-4-1 0,0 0 3 0,0-3-1 15,0-2 0-15,1-2 0 0,1-4 3 16,0-1 0-16,0-2-3 0,2 0 3 16,-2 0 3-16,0 0 4 15,0-5-10-15,0-6 0 0,2-2-2 0,0-3 4 16,0-2 0-16,2-2 4 0,6 0 5 15,1-4-3-15,1-3 0 0,5-5-2 16,2-3-6-16,4-1 1 0,0 2-2 16,4 4-3-16,2 5 4 0,-2 5-2 15,-1 4-4-15,5 4 4 0,2 4 1 0,3 4 0 16,0 2 0-16,1 2 3 0,-5 0-3 15,-5 3 0-15,-8 7-3 0,-2-1-1 16,-5 2-3-16,-8 1-1 0,-2 1-2 16,-6 2 7-16,-9 4 2 0,-8-1 1 15,-4 1-2-15,2-3 1 0,-3-1 4 16,3-2-2-16,-2 0 0 0,4-3-2 0,4-1 5 15,6-3 0-15,5-3-4 16,8-3 1-16,0 0-1 0,0 0-1 16,0 2-5-16,8 0-5 0,7-1 9 0,2 0 5 15,6 1-3-15,2-2-1 0,-2 2 1 16,6-1 0-16,-3 3-2 0,3 0 1 15,0 3 0-15,3 2-5 0,-1 2 3 16,-1 0 2-16,1 1-1 0,-7 0-3 16,-6 1 0-16,-3-3-10 0,-9 1 7 15,-4-1 2-15,-2 0-1 0,-4 0 4 16,-10-1 8-16,-5 3-1 0,0-2-3 15,-4 0 12-15,4-1 4 0,-2 1 0 16,-2-4-3-16,0 2-1 0,-1-3-3 0,1-1 2 16,0 0-7-16,4-1-4 0,5-1 2 15,1-1-5-15,2 3-7 0,-1 2-15 16,4 0-17-16,1 3-36 0,1-2-91 15</inkml:trace>
  <inkml:trace contextRef="#ctx0" brushRef="#br0" timeOffset="3339">0 5852 193 0,'3'0'31'16,"-3"0"1"-16,4-1 118 0,-4-4-91 15,2 2-18-15,2-2-10 0,-2 1-7 0,4 0-9 16,-3-2-8-16,1 2-7 0,2 2 1 15,-2-3-2-15,2 4 2 0,-1 0-1 16,1 1-12-16,2 0-11 0,3 0-9 16,-1 0-21-16,-1 0-67 0,1 0-113 15</inkml:trace>
  <inkml:trace contextRef="#ctx0" brushRef="#br0" timeOffset="3526">433 5826 276 0,'0'0'36'0,"0"0"-9"16,0 0 21-16,0 0-29 0,0 0-12 15,0 0-7-15,2 0-5 0,2 0-16 16,1 0-10-16,3 0-27 0,1 0-37 15,3 0-42-15</inkml:trace>
  <inkml:trace contextRef="#ctx0" brushRef="#br0" timeOffset="3695">711 5880 124 0,'0'0'86'0,"4"0"-79"16,0 0-1-16,4-5 2 0,-3 2-5 15,3 0-5-15,3 1-28 0,-3 0-61 16</inkml:trace>
  <inkml:trace contextRef="#ctx0" brushRef="#br0" timeOffset="3918">1091 5830 185 0,'8'-6'51'15,"-3"2"-15"-15,-1-1 10 0,0 2-7 16,-2 1-5-16,0 0-17 0,0 1-10 15,0-1-1-15,2 2-1 0,1 0-4 0,3 0 1 16,1 0-2-16,3 0 3 0,7 2 4 16,0 1-6-16,4 0 0 0,6 2 0 15,-3-3-12-15,5 2-5 0,-3 2-10 16,1 0-16-16,-6 1-24 0,0 0-24 15,-6 1 2-15</inkml:trace>
  <inkml:trace contextRef="#ctx0" brushRef="#br0" timeOffset="4059">1664 5913 37 0,'17'2'53'15,"-2"-1"34"-15,0 0-9 0,2-1-59 16,-7 1 0-16,1-1 8 0,-3 0-5 16,-2 0-20-16,-2 0-16 0,3 0-29 15,-1 0-23-15,-2 0-10 0,3-1 19 16,-5 1 11-16</inkml:trace>
  <inkml:trace contextRef="#ctx0" brushRef="#br0" timeOffset="4118">1925 5889 66 0,'25'-6'-64'0</inkml:trace>
  <inkml:trace contextRef="#ctx0" brushRef="#br0" timeOffset="4335">2194 5866 83 0,'27'2'82'0,"-1"0"-84"16,-1 1 46-16,-2 0-2 0,-2-2-23 16,2 0 12-16,-2-1-17 15,-6 0-12-15,-3 0 4 0,-5 0 9 0,-7 0-10 16,0 0 3-16,0 0 7 0,0 0-8 15,0 0-5-15,0 0-2 0,0 2-3 16,0 1-3-16,4-1-44 0,0-2-59 16</inkml:trace>
  <inkml:trace contextRef="#ctx0" brushRef="#br0" timeOffset="5086">3175 5660 37 0,'0'-2'62'0,"0"0"17"15,0 2-8-15,0-2-6 0,0 1-13 16,0-1-9-16,0 1-4 0,0 1 2 0,0 0-9 16,0 0-6-16,0 0-2 15,0 0-3-15,0 0-4 0,0 4-1 16,4 7 8-16,-4 3-1 0,0 3-10 15,0 3-1-15,0 3-5 0,0 4 4 0,0 1-4 16,0 4-6-16,-4 1 2 0,2 3-1 16,0 0 0-16,-2-3-1 0,0-1 11 15,2-4-5-15,-1-3-7 0,3-2 2 16,0-4-2-16,0-4 1 0,0-2 1 15,0-4-2-15,0-4-1 0,0-1 2 0,0-2 1 16,0-1 0-16,0-1 0 0,0 0 1 16,0 0 2-16,0 0-13 15,0-1-4-15,0-7-10 0,7-2-1 16,1 0-8-16,1 0-24 0,5-3-32 0,1-1-81 15</inkml:trace>
  <inkml:trace contextRef="#ctx0" brushRef="#br0" timeOffset="6090">4012 5548 33 0,'0'-2'105'0,"0"1"-33"16,0 1-3-16,0-2-7 0,0 0-9 15,0 1-8-15,0 1-15 0,-1 0 2 16,-1 0-7-16,0 0-9 0,-2 0 3 16,0 0 2-16,0 0-2 0,0 0-4 0,-1 5-3 15,-1 0 4-15,-2 0-3 0,1 0-2 16,-5 3-1-16,3-1-3 0,-7 3-2 15,3 0-2-15,-2-1 3 0,0 1-5 16,1 3 0-16,3 2-1 0,1-1 1 16,1-1 1-16,-3 2-2 0,1 0-1 15,1 2 1-15,-1 4 1 0,1-1-1 16,1 2 0-16,1-2 0 0,2-1 1 15,3-1-2-15,-3-1 1 0,2 4 0 16,0-3 1-16,2 1-1 0,-3 0 1 0,5-6 1 16,0-3-2-16,0 1 0 0,0-1-1 15,1-1 1-15,5-1 1 0,0 2-3 16,3 0 0-16,3 1 3 0,1-1 1 15,1 0-3-15,-3 0 0 0,1-5 3 16,-3 1-2-16,4 0-1 0,1-1-1 0,5-2 3 16,-2 2 0-16,6-5-1 15,0 0-2-15,2 1 2 0,-1-1 0 16,-1 0-2-16,2 0 0 0,-2 0 3 15,-2 0-3-15,-2-3 0 0,-7-2 2 0,-3 2 0 16,-3-2 1-16,0 2-2 0,-6-4 0 16,0-1 1-16,0-1 1 0,0-2-1 15,0 1-1-15,-4-2 2 0,-2 0-1 16,-2-1-1-16,1-2 1 0,-5 0-1 15,1-4 3-15,-3 2-4 0,3-1 0 0,0 0 0 16,-1 4 4-16,3 6-4 0,-1 3 1 16,4 4 4-16,-1 1-2 15,5 0-1-15,-4 4 1 0,6 6 2 16,0 3-3-16,0-2 0 0,2 1 1 0,8 0 1 15,-1-2 0-15,4 1-3 0,-1-3 0 16,-1-2 3-16,5 0-1 0,-1-1-2 16,4-3 0-16,2 2 1 0,0-3-6 15,0-1-16-15,0 0-11 0,0 0-25 16,2 0-32-16,-2-1-59 0</inkml:trace>
  <inkml:trace contextRef="#ctx0" brushRef="#br0" timeOffset="6718">4428 5826 275 0,'0'-3'67'0,"0"0"-1"15,0 3-6-15,0 0-5 0,0 0-21 16,0 3-33-16,0 7 3 0,2 4 0 16,-2 1-3-16,4 3-1 0,-4 0 2 15,0 0 0-15,0-1-1 0,-4 2-1 16,-1-4-1-16,1-2 3 0,-2-2-1 0,2-5 0 15,0-3 1-15,2-2 0 0,1 0 2 16,-3-1 0-16,2 0 5 16,0-7-2-16,2-6 5 0,0-4 0 15,0-3 4-15,2-2-3 0,5-6 0 0,3-3-2 16,3-3-3-16,5-3-3 0,1-1-4 15,7-4 1-15,3-2 0 0,2 1-2 16,3 3 0-16,-4 10-1 0,-1 6 2 16,-2 8 0-16,-4 6-3 0,-2 6 2 15,-6 4 0-15,-2 0 0 0,-5 5-2 0,-4 7 1 16,-2 3 3-16,-2 4-2 0,-4 3 0 15,-10 0 1-15,-3 3 1 0,-8-3-4 16,4 3 4-16,-1-2-2 16,-3-1-2-16,2-1 3 0,4-5-1 0,2-1-1 15,3-2 3-15,9-7-2 0,1-2-1 16,2-2 0-16,2 0 3 0,0-2-3 15,2 0-1-15,7 0 0 0,7 0 2 16,-1 0-1-16,4 0-6 0,6 0 4 16,-1 0-4-16,5 5 4 0,5 1 2 0,1 3-4 15,-3 4 6-15,1-2-6 0,-9 4-1 16,-1-1 6-16,-4 1 1 0,-3 2-1 15,-3-5-1-15,-3 1 1 0,-5-2 3 16,-3-2-2-16,-2 0-1 0,0-2 0 16,-4 0 4-16,-3 1-2 0,-1 0 0 15,-1-1 3-15,-3 1 1 0,-1-1 7 16,-4-1-4-16,-2 1 0 0,-1-4 9 15,-2 1-3-15,1-1-5 0,1-1 0 16,0 0 1-16,4 0-5 0,-1 0-5 0,4 0 1 16,1 1-1-16,1 0-1 0,-1 2-3 15,5 0-6-15,-1 1-15 0,2-1-19 16,1 0-30-16,-3-3-110 0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3:14.1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56 211 12 0,'2'-5'168'16,"-2"-2"-122"-16,4 1-4 0,-3-1 3 15,-1 0 2-15,2 1-9 0,0 0-12 0,0 2-3 16,0 2-2-16,-2 1 2 0,0-2-3 15,0 1-1-15,0 2-2 0,0 0 1 16,2 0-6-16,-2 0 1 0,0 0-3 16,0 0-1-16,0 0-4 15,0 7-3-15,0 5 3 0,0 4-4 0,0 6 2 16,-2 0 0-16,0 4-2 0,-2 0-2 15,1 5 1-15,-1-1 2 0,-2 4 0 16,-2-3-2-16,1-2 2 0,1-2-2 16,-2-4 2-16,1-6-1 0,1-2 0 15,0-5 2-15,4-6 0 0,0-3 0 0,2-1-1 16,0-3 9-16,0-13-3 0,0-6-5 15,8-7-2-15,0-5 0 0,7-1 2 16,0-2-3-16,2-1 1 0,1-1 1 16,1-1-2-16,0 0 0 0,0-2 0 15,4 1 1-15,0 7 5 0,1 5-3 16,-1 6 2-16,0 8 0 0,-7 3-1 15,1 6-3-15,-2 3 0 0,-6 3 1 16,5 0 0-16,-5 7-3 0,-1 7 3 16,-4 6 1-16,-4 4 2 0,0 3-1 0,-4 2-3 15,-13 0 4-15,0 4-1 0,-4-4-2 16,-4 1 0-16,0-2-2 0,-2-2 3 15,1-4-6-15,7-1 3 0,-2-3-2 16,5-5-1-16,5-2-6 0,3-8-6 16,4-1 5-16,3-2 4 0,1 0-9 15,0-2-4-15,7-9-3 0,8-2 9 16,1-3 4-16,1 3 0 0,0 4 3 15,-2 2 4-15,2 1 4 0,1 5-4 16,-5 1 3-16,2 0 4 0,-1 10 5 0,-3 1 5 16,2 6 4-16,-3-1-5 0,-2 4-3 15,-3 0-5-15,-3 0 1 0,2-1-5 16,0 1 1-16,0-2-3 0,1-3 2 15,3-2-2-15,0-2-8 0,5-1-8 16,-2-3-20-16,5-5-11 0,1-1-23 0,0-1-46 16,-4 0-170-16</inkml:trace>
  <inkml:trace contextRef="#ctx0" brushRef="#br0" timeOffset="912">518 507 24 0,'3'0'225'0,"-3"0"-154"0,0 0-17 15,0-4 6-15,2-2-13 0,2 0-15 16,2-4-13-16,3-1-5 0,1-2-1 15,1-3-2-15,1 0-2 0,1-3 1 0,2-3-2 16,6-2 2-16,-1-3-5 0,0-4-2 16,1-1-2-16,0-4 4 15,-5-1-5-15,1 3 2 0,-4 3 0 16,-5 8 2-16,-2 3 7 0,-3 9 0 15,1 3-2-15,-2 3 3 0,0 3-5 0,0 0-1 16,-2 2-2-16,0 0-3 0,0 0-2 16,0 0-2-16,2 2-3 0,4 6 9 15,-3 4-1-15,1 4-1 0,0 0 0 16,0 7 1-16,-2 1-1 0,-2 3-1 15,2 2 1-15,-2 3 1 0,2 1 0 0,0 0-3 16,-2 0 3-16,3 0-1 0,-1-3-3 16,0-3 0-16,-2 0 2 15,2-4-2-15,-2-2 0 0,0-6-1 16,0-2-1-16,0-4-1 0,0-6 2 0,-4 0-3 15,-3-3 4-15,-1 0 1 0,0-2-2 16,-1-9-3-16,1-5 1 0,-1-3 3 16,-1-2-3-16,1-2 2 0,1 0 0 15,0-3 2-15,3 0-1 0,3-3-3 16,2-1-4-16,0 2 2 0,5 4 0 0,7 3 0 15,5 5 3-15,4 3 4 0,0 3-2 16,4 2-5-16,0 4 1 0,-1 2 3 16,1 2 2-16,-2 0 0 15,0 0 0-15,0 6 3 0,0-1 3 0,-6 1 0 16,0-2 4-16,-2 2 0 0,-5-1-1 15,-2 2-3-15,-3 0-1 0,-1 0 3 16,-2 1-1-16,2 1 0 0,-4-1 0 16,0-1 2-16,0 3 0 0,0-4 2 15,-4-1-4-15,0-1 2 0,4-2-2 0,0-2-6 16,0 0 0-16,0 0 3 0,2 0-2 15,6-6-4-15,5-4 6 0,6-4 0 16,4-4-2-16,6 2-2 0,-1-3 2 16,3 0 0-16,-3 4-1 0,-3-1-1 15,-9 6 1-15,-1 3 1 0,-8 2-1 16,-3 4-2-16,-2 1 1 0,-2 0 1 15,0 0-1-15,0 1-2 0,0 11 1 16,0 4 6-16,0 3-1 0,0 0-2 16,-6 1 1-16,6-2 1 0,-1-1 0 0,-1 1 3 15,2-6 1-15,0 0-6 0,0-4 2 16,0-3-6-16,3-1 2 0,9-3 2 15,1-1 2-15,3 0 0 0,4-9 1 16,7-6-4-16,0-3-6 0,2 0-3 16,-3-1 1-16,-1 2-1 0,-4 1 2 15,0 1-2-15,-6 8 5 0,-7-1 2 16,-4 7 1-16,-4 1-1 0,0 0 4 15,0 0 3-15,0 0-1 0,0 10-1 16,0 4 9-16,0 6 9 0,0 0-14 16,0 0 4-16,0 0 0 0,0 0-4 0,5-2-4 15,-1-1-5-15,6 0 2 0,-1-5 2 16,1 1-9-16,3 0-14 0,-1 0-19 15,-1-1-22-15,1-6-42 0,-10-1-127 16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3:47.9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0 9 0,'-2'0'42'16,"0"0"-35"-16,2 0 13 0,0 0 13 16,-2 0-25-16,0 0-11 15,2 0 9-15,0 0-3 0,0 0 4 16,0 0 24-16,0 0 4 0,0 0-2 0,0 0-9 15,0 0 11-15,0 0-1 0,0 0-9 16,0 0-3-16,0 0-3 0,0 0 1 16,0 0-3-16,0 0 1 0,0 0 2 15,0 0 0-15,0 0-1 0,0 0-4 16,0 0 1-16,0 0-1 0,0 0-6 0,0 2-1 15,-2-2-1-15,0 0 4 0,2 0 2 16,0 0-7-16,0 0 4 0,0 0-3 16,0 0 0-16,0 0-2 15,0 0 0-15,0 0 4 0,0 1-5 0,0-1-1 16,0 0 1-16,0 0-2 0,0 0 1 15,0 0-5-15,4 0 1 0,6 0 5 16,3 0 1-16,-1 0-3 0,1 0-1 16,2 0-1-16,1 0 2 0,-3 0-2 15,-2 0 1-15,5 0 0 0,-3 0 0 16,0 0-1-16,4 0-1 0,1 0 3 0,1 0-2 15,0 0 0-15,2 0-1 0,2 0 3 16,-2 0-2-16,0 0-1 0,0 0 1 16,-2 0 1-16,2 0-1 15,-4 0 0-15,2 0 0 0,-4 0 0 0,1 1 1 16,-3 0-2-16,0 0 1 0,-1 0 0 15,1-1 0-15,0 0-1 0,-1 0 1 16,3 0 0-16,-2 0 0 0,1 0-2 16,-1 0 2-16,2 0 0 0,-3 0 0 15,1 0-1-15,1 0-1 0,-3 0 3 0,2 1 0 16,-1-1-2-16,1 0 0 0,-1 0 3 15,1 0-2-15,0 0 0 0,1 0-1 16,-1 0 2-16,0 0-1 0,3 0-1 16,1 0 1-16,0 0 1 0,4 0 0 15,0 0-2-15,0 0 0 0,-4 0 3 16,0 0-2-16,-3 0-1 0,-1 0 1 15,0 0 1-15,1 0 0 0,-1 0-3 16,1 0 2-16,-1 2 1 0,-2-1 0 16,5 2-2-16,-3 0 1 0,4-3 0 0,-2 2 1 15,1-1-2-15,3 0 1 0,0 0 1 16,0 1-1-16,0-2 0 0,2 0-1 15,-4 1 2-15,0 1-1 0,-1-1 0 16,-1 0-1-16,-2 2 2 0,1-2-1 16,-5 4-1-16,4-1 1 0,-1 1 1 15,1 0-1-15,3-2-1 0,-1 2 1 16,2-2 1-16,2 1 0 0,2-1-2 15,4-2 1-15,-4 3 1 0,2-2-1 16,0 0 0-16,-2 1-1 0,1-1 3 0,-2 0-2 16,-1-1 0-16,-2-1-1 0,0 0 2 15,4 0-1-15,-4 0 0 0,0 3 0 16,2-2 0-16,-3-1 1 0,-1 0-2 15,2 0 1-15,-4 0 1 0,3 0-1 16,-1 0 0-16,0 0 0 0,1 0 1 0,1 0 0 16,-2 0-2-16,-2 0 1 15,1 0 1-15,-1 1 0 0,0-1-2 16,3 0 1-16,-3 2 1 0,0 0 0 15,-1 0-2-15,-3-1 0 0,5 0 2 0,-1 1 0 16,4-2-2-16,0 0 1 0,1 0 1 16,1 0 1-16,-2 0-4 0,-2 0 2 15,2 0 1-15,-1 0 0 0,-1 0-3 16,0 0 2-16,2 0 1 0,-1 0 0 15,-3 0-2-15,2 2 1 0,-1-2 1 16,-1 1-1-16,0 1-1 0,1-2 1 0,-1 1 0 16,4 0 0-16,-2 1 1 15,1-2-1-15,-1 0-1 0,-4 1 2 16,3-1-1-16,1 2 0 0,-2-2-1 15,1 3 2-15,-1-1-2 0,0 0 1 0,-1 1 2 16,3-1-2-16,-2-2-1 0,5 0 3 16,-3 0 0-16,-4 0-2 0,1 0-1 15,-3 0 1-15,-1 0 2 0,0 0 0 16,1 0-4-16,3 0 2 0,1 0 2 15,2 0-2-15,0 0 0 0,-3 0 1 0,-3 0 0 16,-5 0-1-16,0 0-1 0,0 0 2 16,-4 0 0-16,0 0 0 15,0 0 0-15,0 0 0 0,0 0 4 16,2 0 0-16,-2 0-3 0,0 0 3 0,0 0 2 15,0 0-6-15,0 0 1 0,-2 0-1 16,-2 0 1-16,4 0-3 0,-2 0 0 16,0 0 1-16,0 0 2 0,2 0-2 15,-2 0 0-15,2 0 2 0,0 0 2 16,0 0-4-16,0 0 1 0,0 0 4 0,0 0-2 15,0 0-2-15,0 0-1 0,0 0 0 16,0 0 0-16,0 0-13 0,-1-2-12 16,1-4-9-16,0 1-23 15,0-1-44-15,0 1-236 0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3:54.13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821 2170 17 0,'4'-5'230'15,"-1"0"-176"-15,-3 1-14 0,0 1 21 0,0 1-4 16,0 1-16-16,0 0-19 0,0-1 2 15,0 2-3-15,0 0-2 0,0 0 1 16,0 0-2-16,0-1 5 0,0 0-3 16,0-1-5-16,0 2-3 0,0-2-2 15,0-1-1-15,0 0-2 0,0-1-5 0,-5-3-2 16,1 3 5-16,-4-2 0 15,1 0-1-15,-3 0 2 0,1-1 0 16,-5 1-4-16,-1 2 1 0,0 2-1 16,-8 2 5-16,4 0 2 0,-6 0 0 15,2 11-6-15,-2 3 2 0,0 2-3 0,1 3 1 16,1 4 2-16,0 4-3 0,6 1 0 15,5 2-2-15,12 0 0 0,0-1 0 16,10 1 0-16,9-1-1 0,8-5 0 16,5-1 2-16,4-7-1 0,4-4 0 15,8-7 0-15,0-5 0 0,-1 0 1 0,-1-8-1 16,-4-7-2-16,-7-4 4 15,-5-1-1-15,-9-1-1 0,-8 2 1 16,-3-4 1-16,-8 0 2 0,-2-2-3 16,0 3 0-16,-8 0 2 0,-5 0 0 0,-4 1-2 15,-1-3 0-15,-2 1 1 0,0 0-1 16,-1-1-1-16,0 3-1 0,2 1 4 15,4 5-3-15,2 4-3 0,3 6 0 16,6 5-3-16,2 0-5 0,2 11-11 16,0 8-6-16,4 3-1 0,8-2-19 0,-1 3-13 15,1-6-33-15,-3-5-119 0</inkml:trace>
  <inkml:trace contextRef="#ctx0" brushRef="#br0" timeOffset="356">1317 1744 46 0,'2'-1'281'15,"-2"-1"-206"-15,0 2-12 0,0 0 3 0,0 5-20 16,0 12-16-16,-2 14 7 0,-8 10-9 16,-3 10-2-16,-8 7-1 0,-4 7-5 15,-1 5 9-15,-3 1-7 0,2 0-4 16,-1 0-3-16,3-3 0 0,0-1-6 15,6-6-6-15,4-5 1 0,3-2-3 0,-3 1 0 16,2-6-1-16,3-9 2 0,4-11 0 16,6-11-3-16,0-6 1 0,0-2-12 15,2-4-4-15,2-6-6 0,2 0-4 16,5-1-2-16,3-11-8 0,-1-6-14 15,2-2-9-15,2-3-10 0,1-4-26 16,-1-3-60-16,0-3-92 0</inkml:trace>
  <inkml:trace contextRef="#ctx0" brushRef="#br0" timeOffset="729">1668 2157 124 0,'0'-10'236'0,"0"0"-151"0,-10 2-24 0,-3 0 4 15,-2 1-16-15,-8 3-5 0,-2 4-12 16,-7 0-9-16,-3 4 1 0,-1 10-3 16,2 0 1-16,5 3-5 0,12-3-1 15,6-1-7-15,9 1-5 0,2 2-4 16,5 0-1-16,13 4 1 0,3 0 2 0,5 2-1 15,7 0-2-15,-3 2 1 0,5-1 2 16,1 0-3-16,-4 4-1 0,1-4 1 16,-1 1 2-16,-3-1-2 0,-8-3-4 15,-6-2 4-15,-7-2 1 0,-6-3 1 16,-2 0-2-16,-6-1 2 0,-9 1 0 15,-6-2 0-15,-4 0 0 0,-2 1 1 16,-3 0 3-16,-5-1 0 0,-1-2-1 16,3 1 0-16,1-4-4 0,5 0 0 15,4 3 2-15,2-5-4 0,6 3-10 0,6 1-12 16,3-3-25-16,4-1-29 0,-4-3-63 15,4-1-394-15</inkml:trace>
  <inkml:trace contextRef="#ctx0" brushRef="#br0" timeOffset="1748">0 610 3 0,'0'1'19'0,"0"-1"-5"0,0 0 3 15,0 0 102-15,0 0-64 0,0 0-29 16,0 0 0-16,0 0 10 0,0 0-3 16,0 0-16-16,0-1-6 0,4-2 0 15,2-1 0-15,-2 1 5 0,1-1 6 0,1-2-5 16,0 0 1-16,2-1 0 0,1-2-3 15,4-3-3-15,3-2-8 0,7-6 2 16,5-6-4-16,8-3 0 0,8-6-2 16,6-3 0-16,3-3 1 0,3-1-7 15,1-1 2-15,-2-1-4 0,-1 1-3 16,-5 2-1-16,-1 2-11 0,-14 6-30 15,-5 7-12-15,-14 2-80 0,-9 6-24 16</inkml:trace>
  <inkml:trace contextRef="#ctx0" brushRef="#br0" timeOffset="2381">63 1448 73 0,'0'0'85'0,"0"0"-43"16,0 0-15-16,0 0-1 0,0 0-4 15,4 0-6-15,4-2 0 0,1-6 5 16,5-2-2-16,1-4-6 0,6-1 1 15,6-4-1-15,1-3-1 0,9-2 3 16,4-8-13-16,11-3 1 0,7-7-2 0,14-7-1 16,11-7 1-16,11-8 0 0,6-7 4 15,4-3-3-15,-2 0-1 16,0-1-1-16,-6 0 0 0,-3 1-1 15,-6-3-12-15,-10 5-9 0,-6 1-26 0,-16 6-20 16,-8 6-38-16</inkml:trace>
  <inkml:trace contextRef="#ctx0" brushRef="#br0" timeOffset="3638">226 2397 0 0,'13'-10'101'0,"0"-3"-44"16,6-2-30-16,0-4 15 0,2 0-14 0,4-1-10 15,4-5-2-15,5-3 0 0,6-3-7 16,10-5-3-16,9-7-2 0,8-2 0 16,7-7-1-16,2-3-2 0,7-4-2 15,2-3 3-15,7-4-1 16,5-8-1-16,10-2 0 0,8-3-1 0,3-1-1 15,2 0-1-15,-3 0-22 0,-3-1 10 16,-9 0-20-16,-8 0-46 0,-13 0 8 16</inkml:trace>
  <inkml:trace contextRef="#ctx0" brushRef="#br0" timeOffset="4805">248 4084 33 0,'4'-6'97'0,"0"-3"-70"16,0 2-9-16,0-2 3 16,3-1 4-16,3-2 4 0,3-2-12 15,4-3 3-15,1-2 0 0,4-4 6 0,7-3 1 16,5-5 2-16,6-7-7 0,12-8 1 15,11-7-1-15,13-9-4 0,6-8-3 16,10-5-9-16,3-4-4 0,5-3 1 16,8-2-3-16,9 0 0 0,3 3-9 15,-4 3-15-15,-7 7-1 0,-12 5 2 0,-16 7 8 16,-11 4 14-16,-13 3-9 0,-9 4-15 15,-14 6-37-15,-11 10 6 0,-11 8 7 16,-7 2-15-16,-5 6-36 16</inkml:trace>
  <inkml:trace contextRef="#ctx0" brushRef="#br0" timeOffset="5785">529 5008 74 0,'-4'2'23'0,"4"-2"-5"0,-2 0 4 16,2 0 6-16,0 0-4 0,0 0-8 16,0 0-2-16,0 0 4 0,0 0 4 15,0 0-3-15,0 0-5 0,-2 0 3 16,2 0-8-16,-4 0 1 0,3 0-4 0,1 0 8 15,-2 0 1-15,2 0-3 0,0 0-7 16,3-4-6-16,13-8 3 0,9-10-1 16,9-8-1-16,14-11 0 0,13-8-1 15,17-13-4-15,12-9-2 0,7-9 4 16,8-7 3-16,0-3-3 0,0 0 3 0,-2 2-5 15,-4 5 8-15,-4 5-3 16,-3 6 0-16,-10 1 18 0,-8 8 4 16,-9 6-22-16,-7 5-11 0,-3 3 12 15,0 2 2-15,-7 4-16 0,-6 4-53 0,-14 9 2 16,-3 5-12-16,-8 1-31 0</inkml:trace>
  <inkml:trace contextRef="#ctx0" brushRef="#br0" timeOffset="6481">1355 5323 130 0,'0'0'53'16,"0"0"-30"-16,0 0 0 0,0 0 7 15,2 0-5-15,2 0-12 0,2 0 1 16,1 0 17-16,7-2-5 0,7-13-6 15,5-6-3-15,12-8-9 0,8-10 2 0,8-7-7 16,9-9-2-16,5-7 1 0,11-6 0 16,6-2-3-16,3-3-2 0,0 4-12 15,-2 3 2-15,-10 8 12 0,-15 10-64 16,-13 4-126-16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4:36.943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15 10 0,'0'0'131'0,"0"0"-30"16,0 0-42-16,0 0 6 0,0 0-10 0,0-3-14 15,0 3-18-15,0 0-1 0,0 0 1 16,0 0-8-16,0 0 3 0,0 0-4 16,0 0-2-16,0 0-2 0,0 0 0 15,0 0-3-15,0 0 0 0,0 0-2 16,0 0 2-16,0 0-2 0,0 0-4 15,0 0-1-15,0-2 0 0,0 1 0 16,6 1-2-16,6 0 4 0,5 0 6 16,6 0-6-16,1-1 0 0,1-2-1 15,4 3 2-15,0 0 0 0,-3 0-3 0,3 0 1 16,-2 0-1-16,3 0 1 0,1 0-1 15,-1 2 0-15,1-1 1 0,1 1 0 16,1 0-1-16,3-2-1 0,0 3 2 16,0-1 0-16,3-1-2 0,-3 1 1 15,0-1 0-15,0 0 1 0,1 0-1 16,-1 1-1-16,2-2 1 0,-2 1 2 15,-1-1-3-15,-3 1 0 0,-3-1 2 16,1 0 0-16,-1 0-2 0,-3 0 0 16,5 0 2-16,-4 0 0 0,-1 0-3 15,1-2 2-15,-2 2 0 0,0-3 0 0,0 3-1 16,-3 0 0-16,3 0 3 0,2 0-2 15,0 0-1-15,-1-1 1 0,1 0 1 16,0-1 0-16,0 0-1 0,-3 0-1 16,1 0 2-16,-2 0 0 0,-2 0-2 15,0 1 2-15,-2-1-1 0,0-1 0 16,0 3 0-16,0-1 0 0,2 0 1 15,0 1-1-15,0 0 0 0,4 0-1 16,0 0 2-16,2 0-1 0,3 0 0 16,-1 0-1-16,-2 0 2 0,-3 0-1 0,-3 0 0 15,-2 0-1-15,4 1 2 0,0-1-1 16,2 1 0-16,-2 0 0 0,2-1 0 15,-4 1 0-15,0-1 0 0,0 0 0 16,-2 0 0-16,4 0 0 0,-2 0 0 16,-2 0 0-16,-2 0 0 0,-2 0 1 0,2 0-2 15,2 0 1-15,-1 0 1 16,3 0 0-16,-2 1-2 0,4-1 0 15,-1 2 2-15,3-1 0 0,-6-1-3 16,0 1 2-16,-5-1 2 0,-3 1-2 0,1-1-1 16,1 2 0-16,-3-2 3 0,3 0-1 15,2 0-3-15,-1 2 2 0,1-2 2 16,0 0-2-16,0 0-1 0,1 1 0 15,-1-1 3-15,0 2-2 0,0-2-1 16,1 0 1-16,-3 1 1 0,-2-1-1 0,-3 0-1 16,0 0 1-16,-4 0 1 0,1 0 0 15,1 0-2-15,-2 0 0 16,2 0 3-16,1 0-2 0,1 0-2 15,-1 0 2-15,1 0 2 0,0 0-2 0,-1 0-1 16,-5 0 2-16,-2 0 1 0,0 0-3 16,0 0 3-16,0 0 2 0,0 0 4 15,0 0-4-15,0 0-4 0,0 0 1 16,0 0 1-16,0 0-1 0,0 0-2 15,0 0 1-15,0 0 0 0,0 0 0 0,0 0 0 16,-2 0-2-16,2 0 2 0,0 0 0 16,0 0-2-16,0 0 2 0,0 0 1 15,0 0-2-15,-3 0-2 16,-1 0-3-16,-4 3-25 0,0-3-48 0,-7 0-159 15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4:38.628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120 791 29 0,'0'-2'173'15,"0"1"-116"-15,0-1 5 16,0 0-13-16,0 0-8 0,0-1-6 15,2 0-9-15,-2 1-5 0,0 0 0 0,2-1 0 16,-2 1 0-16,0 1-4 0,0 1 0 16,2-1-4-16,0 0-1 0,-2 0-5 15,0-1 2-15,2 2-2 0,-2-1-1 16,0 1-4-16,0 0-1 0,0 0 0 15,0 0 0-15,0 0-3 0,2 0 0 0,-2 0 2 16,1 0 0-16,1 0 0 0,0 0 0 16,-2 0 3-16,2 0-2 0,-2 0-1 15,2 0-2-15,0 0 4 16,0 0 1-16,-2 0-3 0,2 0 0 0,0 0 2 15,-2 0-2-15,2 0 0 0,-2 0-1 16,0 0 2-16,0 0-1 0,0 0 0 16,2 0 0-16,-2 0 1 0,0 0 1 15,1 0-2-15,-1 0 1 0,0 0 2 16,0 0-2-16,0 0 0 0,0 0 1 0,0 0 1 15,0 0 0-15,0 0-2 0,0 0 0 16,0 0-2-16,0 0 2 0,0 0-2 16,0 0 1-16,0 0 1 0,0 0 0 15,0 0-2-15,0 0 1 0,0 0 2 16,0 0 0-16,0 0-2 0,0 0 1 15,0 0 1-15,0 0 1 0,0 0-1 16,0 0 7-16,0 0-1 0,0 0-1 16,0 0-6-16,0 0 2 0,0 0-1 15,0 2-3-15,0 8-5 0,0 6 8 16,-1 4 1-16,-3 1-1 0,0 3-4 0,4-1 2 15,0 2 3-15,0 0-4 0,0-3-2 16,0-1 4-16,2-5 1 0,5-6-3 16,7-1-1-16,-1-1 2 0,1-2 2 15,3-2-4-15,-2-3 1 0,0-1 0 16,0 0-2-16,-1-3-1 0,-1-5-1 15,-1-1-3-15,-3-3 7 0,1 1-1 16,-3-1 0-16,1-3 2 0,0 1 2 16,-3-1-2-16,5-1-2 0,-4 3 3 15,-3 1 0-15,-1 4-1 0,-2 3-1 0,2 4 2 16,-2 1 0-16,0 0-1 0,0 0-2 15,0 0-8-15,0 7 7 0,2 5 2 16,6 1-5-16,-3-1-6 0,3 1 6 16,2-2 1-16,-1-1-3 0,6-1 5 15,-3-3 3-15,1-2-7 0,-1-3 1 16,-3-1 5-16,1 0 2 0,-1 0-1 15,-1-5 0-15,0-5 2 0,-5-2-2 16,1 0 6-16,2 0-1 0,-4 1 6 16,2-2 0-16,0 0-3 0,-4 0-3 0,1-2 2 15,1 3 3-15,-2-1-5 0,4-3-4 16,-4 1 0-16,4 2 1 0,2 1-2 15,-6 4-4-15,5 3 3 0,-3 4-2 16,2 1-17-16,2 0-11 0,0 4-4 16,3 5-27-16,3 0-52 0,-5-1-111 15</inkml:trace>
  <inkml:trace contextRef="#ctx0" brushRef="#br0" timeOffset="376">778 824 8 0,'2'-7'287'0,"-2"-2"-218"16,0 2-25-16,-7 0 13 0,-3-1-12 15,1 1-9-15,1 1-12 0,-2 2 0 16,1 1-5-16,-1 1 1 0,-3 2-4 0,2 0-4 16,-3 0 0-16,1 2 0 15,1 7-2-15,5 5-6 0,-3 3 1 16,4 3-3-16,5-1-3 0,1 2 2 15,0-2 0-15,11 0-1 0,4-3-2 0,2-1 2 16,4-2 2-16,2-2-3 0,2-1-1 16,2-6 4-16,0-4 0 0,-3 0-1 15,1 0-1-15,-8-5 1 0,-1-4 0 16,-5-2 0-16,-5 0 1 0,0-2 1 15,-5 0 1-15,-1-1-1 0,0 1-4 16,-1 1 4-16,-7 1 0 0,-2 0-2 0,-1 1-1 16,-1 0 2-16,5 2 0 15,-1 2-2-15,2 1-2 0,5 2 2 16,1 2-1-16,0 1-10 0,0 0-18 15,0 0-8-15,0 8 2 0,3-1-14 0,5 0-18 16,-2 1-38-16,1-5-56 0,1 0-20 16</inkml:trace>
  <inkml:trace contextRef="#ctx0" brushRef="#br0" timeOffset="916">992 831 83 0,'12'-4'126'0,"-5"1"-61"0,3 0 16 0,-1-2-15 16,-1 4-13-16,-2 1-11 0,1 0-18 16,-7 1-7-16,2 9 2 15,0 1 1-15,-2 2-10 0,0 6-3 16,0 0 1-16,-4 1 0 0,0 2-1 0,1 3 5 15,-3-2 0-15,6-3 23 0,0-4-30 16,-2-6-3-16,2-2 3 0,-6-3-1 16,6-3-2-16,0-1 1 0,0-1 7 15,0 0 7-15,0-4-5 0,0-7-7 16,6-2-2-16,2-4 3 0,1 1-3 0,5-4-3 15,3-4 2-15,0-1-2 0,8-3 0 16,1-3 1-16,1 1-1 0,2 3-1 16,-3 4 3-16,1 5-5 15,-4 5 3-15,-2 4 2 0,-6 5-3 0,-1 1-2 16,-7 3 3-16,-1 0 0 0,-6 8-2 15,0 6 1-15,0 2 2 0,0 1 0 16,-4 3-1-16,-9-1-1 0,3 2 2 16,-5-6 2-16,0 2-4 0,-2-3-1 15,-4-1 2-15,2 2-1 0,-1-4-5 0,5-5 2 16,4 2 0-16,1-5-3 0,4-1-5 15,5-2-3-15,-1 0 2 0,2 0 0 16,0 0-5-16,0-4-2 0,2-5 4 16,5 0 3-16,3 1 0 0,1 0-1 15,1 1 8-15,-1 2 1 0,1 3 1 16,-3 0 1-16,-1 2 4 0,-1 0-1 15,-1 0-1-15,4 8 1 0,-1 3 4 16,4 2 9-16,3 0 2 0,-1 0-1 16,4 1 7-16,-4-2-2 0,3 0-5 0,-7-3-10 15,0-2 2-15,-5-3-6 0,-2-1 0 16,-2-1-2-16,0 0-3 0,0-1-11 15,3-1-20-15,3 0-8 0,3-3-16 16,-3-7-74-16,2-7-178 0</inkml:trace>
  <inkml:trace contextRef="#ctx0" brushRef="#br0" timeOffset="1107">1599 779 63 0,'2'0'159'0,"2"0"-6"16,-4 0-98-16,0 0 6 0,-4 10-1 0,-4 2-10 15,1 4-19-15,-1 3-9 0,2-2-7 16,-1 3-11-16,1 1 2 0,4-2-1 15,0-2-4-15,2 5 0 0,0-2-2 16,2-1 2-16,7-2-1 0,5-5-17 16,-1-2-11-16,4-1 6 0,-3-5-31 15,1-3-33-15,-6-1-41 0,-5-2-224 16</inkml:trace>
  <inkml:trace contextRef="#ctx0" brushRef="#br0" timeOffset="1400">1637 840 21 0,'-8'-24'-17'0,"-3"-4"272"15,0 3-182-15,-3 4 10 0,5 2-6 16,1 6-22-16,2 5-7 0,2 3-15 15,4 3 0-15,0 2-13 0,0 0-16 16,8 1-3-16,7 8 4 0,4 5-2 0,2 1-3 16,2 4 0-16,4 0 2 15,-2 1-1-15,3 2-3 0,5 1 1 16,-1 2 3-16,3-1-1 0,-5 1-2 15,-3-1 1-15,-8-1 2 0,-8-5-2 0,-5 0 0 16,-2-4-1-16,-4-2 3 0,-6-3-1 16,-9 0 3-16,-4-1 0 0,-4 1-1 15,-6-3 4-15,-1 0 4 0,-3-1 3 16,-1 0-7-16,-2 0 0 0,1 1-5 15,-3-1-2-15,6 1 0 0,9 0-2 0,6 3-6 16,9 1-21-16,2 2-22 0,5-2-15 16,-5-1-47-16,2-5-364 15</inkml:trace>
  <inkml:trace contextRef="#ctx0" brushRef="#br0" timeOffset="2861">0 2090 115 0,'4'-2'54'16,"1"2"-13"-16,-1 0 25 0,4 0-22 15,-2 0-15-15,1 0-4 0,-1 0 0 16,0 2-10-16,1 6-3 0,1 4 1 16,3 0-6-16,1 2-2 0,1 4-3 15,8 3 3-15,-2 4-1 0,8 4-4 16,2 5 1-16,1 7 1 0,4 7-4 0,5 3 6 15,1 1-5-15,4 0 1 0,1-2 0 16,1 0 2-16,2-3-3 0,1-3 2 16,3-3-1-16,-2-6 0 0,-5-3 2 15,1-9-2-15,-4-4 1 0,-6-5-1 16,-7-6-3-16,-4-4-10 0,-10-1 11 15,-5-3-24-15,-5 0-92 0,-5 0 13 16,0-3-49-16</inkml:trace>
  <inkml:trace contextRef="#ctx0" brushRef="#br0" timeOffset="3601">44 1312 97 0,'0'0'61'15,"0"1"-23"-15,2 1-10 0,1 4 10 0,5 2-2 16,2 3-13-16,-1 2-1 0,5 3-2 16,3 5-10-16,0 1 5 15,6 6-9-15,4 4-4 0,3 5 1 16,6 6 0-16,8 3 1 0,4 6-3 0,3 3-1 15,5 2 2-15,3 3-1 0,2 3-3 16,2 4 2-16,2 6 4 0,5 4-5 16,1 2-3-16,-6-5-2 0,0-8 7 15,-2-6-2-15,2-11 2 0,-1-3-2 16,3-6 7-16,0-4-4 0,-6-5 18 15,-4-6-19-15,-7-4 7 0,-10-4-6 16,-4-6-4-16,-5-3 4 0,-10-4-5 16,-8 0-32-16,-1-3 7 0,-7 1 9 15,-1-1-39-15,0-1-55 0,-4-1-71 16</inkml:trace>
  <inkml:trace contextRef="#ctx0" brushRef="#br0" timeOffset="4416">145 334 20 0,'0'0'131'16,"0"0"-99"-16,0 0-11 0,0 0 2 15,0 0-3-15,2 1-6 0,4 6 11 16,-1 3 10-16,7 4-10 0,3 3 1 16,4 3 0-16,4 4 1 0,6 6-7 15,1 5 1-15,4 3 0 0,8 3-4 16,4 1 5-16,0 2-16 0,4 2-6 15,3 3 2-15,4 3 1 0,6 5-3 16,10 2-1-16,1 6-2 0,6 5 2 0,2 3-5 16,0 5-9-16,4 1 1 0,-4 1 9 15,2-4 1-15,-2-2-2 0,-3-4 5 16,-9-3 0-16,-7-5 1 15,-6-5 1-15,-1-5-2 0,-9-4 3 0,-3-6-2 16,-9-3 2-16,-3-5 0 0,-3-7 0 16,-6-6-3-16,0-5 1 0,-3-4-1 15,-2-5 2-15,-1-2-5 0,-2-5-27 16,-2 0 18-16,-3 0 3 0,-2-3-28 15,-1-3-14-15,-1-4-18 0,-4-1-16 0,-2-2-68 16</inkml:trace>
  <inkml:trace contextRef="#ctx0" brushRef="#br0" timeOffset="5197">920 0 15 0,'0'0'2'0,"0"0"142"16,0 0-107-16,0 0 5 0,0 0-3 16,0 0-2-16,1 0-12 0,5 0-10 0,2 0-1 15,5 3 4-15,2 11-1 0,5 8 1 16,4 10 1-16,5 11 1 0,9 9-4 15,2 13-4-15,8 4-1 0,5 10 9 16,3 4-13-16,3-2-3 0,6 2-1 16,3-2 7-16,-1-3-11 0,0 3 3 0,-2-1 1 15,-2-2-2-15,0-5-1 0,2-3 1 16,0-7 0-16,-4-6 0 15,-6-8-1-15,-5-8 2 0,-7-9 0 16,-6-7-3-16,-7-7 0 0,-5-6 1 0,-6-2-3 16,-4-7-5-16,-3 1 3 0,-5-4 2 15,-1 2-1-15,-2-2-10 0,0 0 7 16,-2 0 2-16,-2-6-5 0,0-1-13 15,0-1-21-15,0 0-17 0,-4-2-59 16,-6-2-85-16</inkml:trace>
  <inkml:trace contextRef="#ctx0" brushRef="#br0" timeOffset="5853">1782 24 50 0,'0'0'103'0,"0"1"-69"16,0 1-29-16,0 2 14 0,0 2 32 15,0 1-18-15,4 2-3 0,2 1-7 16,3 3-2-16,3 2-2 0,7 4-4 15,4 3 0-15,5 6-4 0,3 6-1 16,3 3-4-16,4 5-1 0,6 1-2 16,4 1 2-16,3 3-1 0,-1-1-4 15,1-1 2-15,-5-5-2 0,0 0 1 0,-8-5 7 16,-5-5-10-16,-7-4 1 0,-5-4 0 15,-3-4 2-15,-5 0 0 0,-4-3-3 16,-1-5 1-16,-6-1 1 0,-2-4-5 16,0 1-17-16,-4-2-12 0,-9-1-45 15,-1-3-90-15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5:02.664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0 600 3 0,'0'0'3'16,"0"0"0"-16,0 0-4 0,0 0 2 0,0 0 53 15,0 0-38-15,0 0-5 0,0 0 10 16,2 0 7-16,-2 0 2 15,0 0-3-15,0 0 0 0,0 0-3 16,0 0-6-16,0 0 1 0,0 0 6 0,0 0 1 16,0 0-6-16,2 0 0 0,-2 0-5 15,0 0 1-15,0 0-2 0,0 0 0 16,0 0-1-16,0 0-2 0,0 0-2 15,0 0 6-15,0 0-1 0,0 0 3 16,0 0-2-16,0 0-2 0,0 0-6 0,0 0 2 16,0 0-1-16,0 0-2 0,0 0-7 15,0 0 2-15,0 0 0 0,0 0 0 16,0 0-3-16,0 0 1 15,0 0 3-15,0 0-2 0,0 0-2 0,0 0-1 16,6 0 6-16,1 0 0 0,1 0 1 16,1 0-4-16,3 0 0 0,-5 0 2 15,5 0-1-15,1 0-2 0,-1 0 2 16,-1 2 0-16,1 0-2 0,-1-1 0 15,2 3 2-15,3-2 1 0,-5 1-3 0,1-1 1 16,3 2-1-16,-4-1 3 0,5 0-2 16,-3 0-1-16,0-1 2 0,-1-1 0 15,-3 1-2-15,3-1 0 0,-3 1 1 16,5 0 2-16,1-1-2 0,0-1-1 15,2 1 2-15,0 1 0 0,1 0-1 16,1 1-2-16,-2-3 3 0,2 1 0 16,-4 1-1-16,1 0-1 0,-1 1 2 15,-2 0-1-15,1-1 0 0,-5 0 0 16,4 1 0-16,-5-3-1 0,2 2 1 0,-3-1 1 15,5 1-1-15,-1 2-1 0,4-2 1 16,-1 0 0-16,-3 2 0 0,6-2 1 16,2-2-2-16,1 3 1 0,4-3 0 15,-1 0 2-15,2 0-2 0,-2 0-1 16,-2 0 1-16,0 0 2 0,-2 1-3 15,-6-1 0-15,1 0 1 0,-1 1 1 16,-3 0-1-16,-5 1-1 0,-1 0 0 16,-2 0 2-16,2-1-2 0,-2 0 0 15,3 1-3-15,1-1 3 0,8 0-2 16,3 1-1-16,4-2 5 0,4 0 1 0,-3 1-4 15,-1-1 1-15,2 0 1 0,2 0 0 16,-4 1 0-16,0 2-4 0,-6-2 1 16,-3 0 1-16,-5 0 0 0,-1 0 1 15,-2 0-1-15,-2 1 1 0,0-1-5 16,0-1 3-16,2 0 2 0,-1 1 2 15,5-1-2-15,0 0-1 0,7 0 2 16,0 0 1-16,8 0-1 0,-4 0-2 16,2 1 2-16,0 2 2 0,-2-2-3 15,2 1 0-15,-2 0 1 0,-3 1 1 0,-1 0-1 16,-2-2-2-16,-1 2 3 0,3-2-1 15,0 0 0-15,0 0-1 0,3 1 2 16,-1 1-2-16,2-1-1 0,2 0-2 16,-2-1 2-16,0 0 0 0,2 0-9 15,0 1 9-15,0-1-4 0,0 1 3 0,0-1 1 16,-4-1 0-16,2 1 3 15,-2 2 0-15,-1-3-2 0,-5 0 1 16,2 0 0-16,-3 0 0 0,1 0 1 16,1 0-1-16,-3 0 1 0,5 0 0 0,-3 0 0 15,3 0-2-15,1 0 2 0,0 0 0 16,2 0-1-16,0 0 0 0,-1 0 0 15,-1 0 1-15,-2 0-1 0,-1 0-1 16,-3 0 1-16,5 0 0 0,-5 0 0 16,3 0 0-16,-1 0-1 0,-1 0 3 0,3 0-2 15,0 0-1-15,3 0 1 0,-1 0 1 16,0 0-1-16,2 0-1 15,-1 0 1-15,1 0 2 0,0 0-3 16,0 0 1-16,0 0 0 0,-1 0 1 0,-3 0-2 16,-4 0 1-16,3 0 0 0,1 1 1 15,-1 0-2-15,1 0 0 0,2 0 1 16,2 0 2-16,1 0-3 0,-1-1 0 15,2 1 1-15,-2-1 1 0,-2 0-1 16,3 0-1-16,-5 0 1 0,4 0 2 0,-6 0-3 16,1 0 0-16,-1 0 2 0,-1 0 0 15,-1 0-2-15,-5 0 1 0,2 0 0 16,-4 0 1-16,0 0-1 15,2 0-1-15,1 0 2 0,-1 0 0 16,2 0-2-16,2 0 1 0,-3-2 0 0,3 0 2 16,3-1-2-16,5-2-1 0,5 1 2 15,-2 1 1-15,0-1-1 0,-2 2 0 16,-6 0 2-16,5 1 1 0,-5 0-2 15,2 0 0-15,-3 1 2 0,1-1 3 16,-1 1-4-16,-4 0-1 0,-2-1 0 0,-4 0-1 16,0 1 0-16,0 0 0 0,0 0 3 15,0 0-1-15,0 0 1 0,0 0-5 16,-8 0-11-16,0 0-6 15,-3 0-13-15,-1 0-55 0,-3 0-161 0</inkml:trace>
  <inkml:trace contextRef="#ctx0" brushRef="#br0" timeOffset="1532">11 338 1 0,'0'0'18'0,"0"0"-11"0,0 0 137 16,0 0-88-16,0 0-25 0,0 0 16 15,0 0 4-15,0 0-13 0,0 0-12 16,2 0-4-16,-2 0-4 0,0 0-4 16,2 0-2-16,0 0-5 0,6 0 1 0,-1 0 9 15,3 0-1-15,1 0-5 0,3 0-4 16,1 0 1-16,2 0-3 15,4 0-4-15,-2-2 0 0,2 1 1 16,0 0 0-16,6-1-1 0,-2 2-2 0,2-1 3 16,3 1-4-16,3 0 4 0,-1-2-4 15,0 1 3-15,1-1 0 0,-3 0-1 16,3 2 0-16,1 0 2 0,-1-3-1 15,-3 2-1-15,1-1 1 0,-7-1 0 16,-1 2 0-16,-4 0 0 0,-1-2-2 0,1 1 3 16,-2 2-2-16,0-2 0 0,4 1-1 15,0-1 2-15,6 1 0 0,1 0-2 16,7-1 0-16,-3 0 3 15,-1 1-2-15,3 0-1 0,-2-1 1 0,1 1 0 16,-3 1 1-16,-1-1-2 0,-4 1 1 16,0 0 0-16,-1 0 1 0,-3 0-1 15,0 0-1-15,-2 0 2 0,1 0 0 16,-1 0-2-16,0 0 1 0,0 0 0 15,4 0 1-15,-2 0-1 0,2 0 0 0,0 0 0 16,1 0 0-16,1 0 0 0,2 0-1 16,-2 0 2-16,1 0 0 0,3 0-2 15,0 0 1-15,-3 0 0 0,-1 0 1 16,0 0-1-16,-2 2-1 15,-2 0 1-15,-4 1 1 0,-2-2-2 0,-1 2 1 16,-3-2 0-16,4 2 0 0,1-1-1 16,-1 0 0-16,2-1-1 0,2 1 0 15,2 0 0-15,2-1 0 0,0 2 0 16,4-1 2-16,-1 1 1 0,-1-1-3 15,-2-1 2-15,-2 0 0 0,0 2-1 0,-2-3 0 16,0 3 2-16,0-1 0 0,0-1-2 16,0 2 0-16,2-3 3 0,-2 0-2 15,-3 0-1-15,7 0 1 0,-4 0 0 16,4 0 1-16,-1 0-2 0,1 0 0 15,-4 0 2-15,2 1-1 0,-3 0-1 16,-3 0 0-16,2 1 1 0,-2-1 0 16,-1 0-1-16,1-1 1 0,-2 1 0 15,1 1 0-15,1-1 0 0,-2 1 0 16,1-1 0-16,-1-1 0 0,0 0 0 0,1 0 0 15,-1 0 0-15,0 2 1 0,1-2-1 16,1 0-1-16,2 0 2 0,2 0 0 16,-3 0-2-16,-1 0 1 0,-2 1 0 15,1 1 2-15,-5-2-4 0,1 0 2 16,-1 0 1-16,-3 0 0 0,0 0-2 15,-3 1 1-15,1-1 1 0,-4 0 0 16,2 0-2-16,-2 0 0 0,2 0 2 16,-2 0-1-16,0 0 0 0,0 0 1 15,0 0 2-15,0 0-2 0,-2 0 0 0,0 0-2 16,-5 0 1-16,5 0-1 0,0 0 1 15,2 0-7-15,-2 0 1 0,0 0 0 16,0 0-3-16,2 0 2 0,0 0-1 16,0 0-3-16,-2 0 4 0,-2 2-8 15,2-1-15-15,-3-1-39 0,-3 0-73 0</inkml:trace>
  <inkml:trace contextRef="#ctx0" brushRef="#br0" timeOffset="2972">115 20 11 0,'-4'2'8'0,"4"1"-3"0,0 3 0 16,0-5 0-16,0 0 0 0,0-1 96 16,0 0-49-16,0 0 1 0,-2 0 11 15,-2 0-12-15,4 0-19 0,-2 0-4 16,0-2-1-16,0 0-8 0,-2 1-4 0,4-2 0 15,0 3 0-15,0 0-3 0,0 0-2 16,0-1-1-16,0 1 2 0,0-2-7 16,0 2 1-16,0 0-4 0,0-1 1 15,6 0-1-15,4-1 0 0,1-2 2 16,3 1-1-16,3 1-1 0,0 0 1 15,4 1-4-15,2-2 3 0,2 3-1 16,3 0 1-16,3-1-2 0,3 1 0 16,0 0 2-16,1 0-2 0,1 0 0 15,-2 0 0-15,5 0 1 0,1 0 0 0,-2 0-2 16,2 1 1-16,-2-1 1 0,0 3 0 15,-2-2-2-15,-1-1 1 0,-1 0 1 16,-1 1 0-16,-5-1-1 0,1 0-1 16,-3 0 1-16,3 0 2 0,4 1-2 15,-3 0 0-15,3 0 0 0,-3 1 1 16,1-2-2-16,1 0 1 0,0 0 1 15,3 1 0-15,1 0-1 0,-2 2-1 16,1 0 1-16,-3-1 0 0,-3 3 0 16,-1-2 1-16,-1-3-2 0,-4 2 2 15,-2-2-1-15,-8 1-1 0,1 0 2 0,-7 0 0 16,1 0-1-16,-2-1 0 0,1 0 1 15,1 0 0-15,2 0-2 0,5 0 1 16,6 0 1-16,5 0-1 0,5 0-1 16,0 0 1-16,-3 0 1 0,1 0-1 15,-2 0 0-15,-3 3-1 0,5-1 2 0,-2 1 0 16,-4-1-2-16,-2 1 1 15,-6-2 1-15,-4 1-1 0,1-1-1 16,-5 0 1-16,-1 0 0 0,0 0 1 16,-2 0-2-16,1 0 1 0,-1-1 1 0,2 0-1 15,3 1-1-15,5-1 1 0,5 0 1 16,8 2 0-16,3-1-2 0,-1 1 0 15,1-1 2-15,-1 0-1 0,-1 1 0 16,1 1-1-16,0 0 3 0,-4-1-2 16,-3 1-1-16,-4 1 0 0,-7-3 2 0,0 0-1 15,-3 0-1-15,-4-1 1 0,-2 2 1 16,0-2-2-16,2 1 1 15,-1-1 0-15,1 1 0 0,4-1 1 16,-4 0-1-16,5 0 0 0,3 0 1 0,-1 0-1 16,1 0 0-16,-3 0 0 0,-1 0 1 15,-3 0-1-15,-1 0 0 0,2 0 0 16,-4 0 0-16,2-1 1 0,-2 1-2 15,1 0 1-15,1-1 0 0,-4 1 0 16,4 0 0-16,0 0 0 0,-2 0 0 0,4 0 0 16,-5 0 0-16,3 0 0 0,-2 0 0 15,0 0 1-15,-2 0-1 0,0 0 3 16,0 0 0-16,-6 0 1 15,-3 0-10-15,-1 0-10 0,-5 0-18 0,2 5-27 16,-3-2-86-16</inkml:trace>
  <inkml:trace contextRef="#ctx0" brushRef="#br0" timeOffset="4344">3129 373 158 0,'0'-3'61'0,"0"0"-1"16,2-1 0-16,0 1-13 0,-2 3-6 0,0-1-9 16,0 0 1-16,0 1 3 0,0 0-12 15,0 0-2-15,0 0-2 16,0 0-8-16,0 5-5 0,0 8 0 15,-4 5 2-15,2 3-4 0,2-2-3 0,0 0 0 16,0-2-2-16,10-2-2 0,3-1 1 16,3-3 3-16,3-3-2 0,-2-2-2 15,2-4 1-15,0-2-5 0,-2 0 2 16,0 0 3-16,2-7-10 0,-3 0 2 15,-3 0 3-15,-3-1 3 0,-3 1-2 0,-1 2 4 16,-2-1 2-16,0 5-2 0,-4 0-1 16,0 0 1-16,5 1-2 15,-1 0-2-15,2 0 2 0,1 6 1 16,1 0 3-16,4-2-3 0,-1-1 1 0,0 0 2 15,1-2-1-15,-1-1 1 0,-1 0-2 16,-1 0 2-16,1-3 2 0,0-4-2 16,-1-3-1-16,1-2 1 0,-1-1 5 15,1-1 1-15,-3 1-1 0,-3 1-1 16,2-1 0-16,-4 0-2 0,0 0 1 0,-2 3-1 15,0-3 1-15,0 2-1 0,0 0-3 16,0 4 0-16,0-1-1 0,0 5-4 16,0 1-13-16,2 2-11 0,5 0-13 15,1 4-13-15,3 5-37 16,1 1-85-16,1-4 41 0</inkml:trace>
  <inkml:trace contextRef="#ctx0" brushRef="#br0" timeOffset="4673">3814 349 267 0,'0'-8'75'0,"0"2"-21"15,-2-1-3-15,-5 3-5 0,-1-2-14 16,1 3-10-16,-5 1 0 0,1 0-6 16,-1 2-4-16,-1 0-2 0,-2 2-2 15,3 6-1-15,1 2-4 0,1 5 0 16,4 1-2-16,5 2 1 0,-1 1-3 15,2-1-1-15,2-1 2 0,5-1 1 16,5-3-3-16,-1-3-2 0,6-4 4 16,-2 0-3-16,3-5 0 0,-1-1 1 15,-4 0 3-15,2-4 0 0,-3-5 0 0,-1-1 0 16,-1-1 2-16,-4-1-3 0,-4-1 2 15,-1-1 1-15,-1 1 1 0,0 2 2 16,-1-2 0-16,-7 3-2 0,0 1-4 16,1 0 2-16,1 2-2 0,2 3-2 15,-2 1 2-15,4 0-9 0,2 3-13 16,0 0-30-16,0 0-25 0,8 3-16 15,0 1-116-15</inkml:trace>
  <inkml:trace contextRef="#ctx0" brushRef="#br0" timeOffset="5196">4144 335 16 0,'6'-4'249'0,"-2"0"-167"16,-4 1-35-16,0 0 9 0,0 3-6 16,0-1-12-16,2 1-31 0,0 0-8 0,0 7 1 15,0 4 6-15,-2 2 0 16,0 4-3-16,0 1-4 0,0 0 4 15,0 1 0-15,0-3-2 0,-6-2-1 16,2-4 2-16,-2-1 3 0,3-5-7 0,-1-1 6 16,4-3 2-16,-2 0 8 0,0 0 1 15,0 0-2-15,0-1-5 0,0-8-1 16,2-3-4-16,0-3-2 0,6-1-1 15,5-3 0-15,5 1 0 0,1-2-1 16,4-1 2-16,0 0-1 0,5-1 0 16,1 2-1-16,-4 1 1 0,0 9 0 0,-8 4-1 15,-5 4 0-15,-3 2-2 16,-3 0 3-16,0 5-1 0,0 5-1 15,-4 2 3-15,0-1 0 0,0 2-2 16,-4 1 2-16,-5-1-1 0,-5-1-3 0,1 3-4 16,-1-6 2-16,1-1 0 0,2 0-1 15,-1-2-2-15,1-1 6 0,3-2-1 16,2-3 0-16,4 0-5 0,2 0 0 15,0 0 3-15,0 0-2 0,0-1-6 16,0-5 1-16,10 0 2 0,-2 3 1 0,1 0 5 16,-1 2 1-16,1 1 2 0,3 0-1 15,-5 0-1-15,3 3 3 16,0 6 0-16,5 2 6 0,0 2-1 15,4-1 5-15,2 2 7 0,-2-4-9 0,-2-1-8 16,2 1 3-16,-1-4-2 0,-1-1 0 16,2-2-10-16,-4-3-11 0,2 0-4 15,-3 0-39-15,-1-4-47 0,-5-6-72 16</inkml:trace>
  <inkml:trace contextRef="#ctx0" brushRef="#br0" timeOffset="5353">4652 343 77 0,'0'-5'193'0,"0"4"-112"15,0 1-29-15,0 0-14 16,0 0 8-16,0 3-21 0,0 8-2 0,-4 4-2 15,-2 0-11-15,-1-1-5 0,1 2-2 16,0-3-3-16,4-2 0 0,1 1-3 16,1-2-4-16,0-4-11 0,0 0-14 15,0-3-20-15,3-3-42 0,1 0-89 16</inkml:trace>
  <inkml:trace contextRef="#ctx0" brushRef="#br0" timeOffset="5625">4652 343 92 0,'0'-99'252'0,"-6"92"-197"0,2 4 8 15,4 1-15-15,0 1 1 0,0 1-26 16,0 0-27-16,4 6 3 0,8 7 2 16,1 0 0-16,-3 5 0 0,1 0-3 15,-1 1-11-15,3 1-6 0,6 0 3 0,8 0 6 16,1 1 10-16,3-2-2 0,-6-2-5 15,-8 1 6-15,-2-4 0 0,-5-2 2 16,-6-2-1-16,-4-4-2 0,-2 0 5 16,-12-3 2-16,-3 0-2 0,-4-1-3 15,0-2 4-15,0 0-1 0,-2 0-1 16,2 0-4-16,4 0 2 0,4 0-4 15,3-2-14-15,4-3-33 0,5 0-26 16,-1-1-96-16</inkml:trace>
  <inkml:trace contextRef="#ctx0" brushRef="#br0" timeOffset="5966">5400 302 292 0,'2'0'86'16,"-2"0"-38"-16,0 0 13 0,0 0-3 0,0 8-28 15,-2 6-15-15,-8 8 0 16,-1 2-3-16,1 1-2 0,3 0-1 15,1 0-7-15,6-5 0 0,0 0-2 16,0-3-7-16,0-3-5 0,0-3-9 0,8-3-14 16,1-5-15-16,3-3-29 0,-3 0-83 15</inkml:trace>
  <inkml:trace contextRef="#ctx0" brushRef="#br0" timeOffset="6269">5415 239 302 0,'-5'-12'56'0,"-3"3"-18"16,6 6 40-16,0 0-20 0,2 3-20 15,0 0-28-15,4 0-11 0,9 6 8 0,3 5 1 16,3 1-7-16,0 3 0 0,2-1-1 16,3 2 2-16,3 3-2 0,0-3 1 15,-6 3 1-15,-2 1-2 0,0-2 0 16,2 2 1-16,-2-1 0 0,-6-3-1 15,-5-2 0-15,-8-4 0 0,0 2 1 0,-8-2 2 16,-5 1-1-16,-6-2-2 0,-8 0 4 16,1-2-1-16,-1-1-1 0,2-2 1 15,2 0 3-15,4-2-5 16,4-2-1-16,7 1 0 0,4-1 2 15,4 0-2-15,0 0-3 0,0 0-10 0,6 0-7 16,6-3-7-16,7-2-26 0,0-4-35 16,4-3-74-16,0-2-93 0</inkml:trace>
  <inkml:trace contextRef="#ctx0" brushRef="#br0" timeOffset="6673">5965 376 132 0,'4'-6'49'16,"-1"-1"16"-16,-3 2-18 0,0 0 28 0,0 1-23 15,0 0-10-15,-7 0-12 0,1 0-2 16,-2 2 1-16,3-2-4 0,-5 1 1 16,3 2-4-16,-3 0 1 0,-5 1-4 15,-2 0-4-15,-3 0-1 0,-2 0 4 16,-1 3-1-16,2 5-2 0,5 1-7 0,7-1-2 15,1 2-4-15,6-1-2 0,2 0-3 16,0 2 2-16,8-1 0 0,5 0-1 16,3-5 1-16,3 1 0 0,5-5-1 15,3-1-11-15,2 0 2 0,-4 0-1 16,-2-1 3-16,-6-5-8 0,-4-1 2 15,-1 1 2-15,-5 1 4 0,-1 0-1 16,-6 4 5-16,0-1 6 0,0 1-1 16,0 0 0-16,-2 1 1 0,-6 0 2 15,-1 0 2-15,-3 7-1 0,3 4 3 0,1-1-2 16,2 2 0-16,5-1-4 0,1 1-2 15,0-2 1-15,0 0 0 0,7 0-1 16,3-1-2-16,3-2-9 0,0-3-10 16,3-2-8-16,1-2-37 0,4 0-26 15,4-2-46-15,-4-7-2 0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5:20.563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7 7 99 0,'0'0'50'0,"0"0"-28"16,0 0 3-16,0 0 11 0,2 0 8 16,-2 0-10-16,0 0 1 0,0-1 0 15,0 1-10-15,0-1-14 0,2 1-3 0,0-1 0 16,-2 0 2-16,2-1-10 0,-2 2 0 15,0-1 2-15,0 1 1 0,0 0-3 16,0 0 0-16,0 0 0 0,0 0 0 16,0 0 0-16,0 0-1 0,0 0 1 15,0 0 1-15,0 0 3 0,0 1 7 0,0 1 0 16,0-1 5-16,0 1-4 15,0-2-2-15,0 3 1 0,0-2 4 16,0-1-4-16,0 4-1 0,0-2 0 16,0 1 2-16,0 3 0 0,0-1-3 0,0 3 0 15,0 1 0-15,0-1-5 0,0 4 0 16,0-1-1-16,0 0 0 0,0 3-2 15,0-1 0-15,0 1 2 0,0 2 0 16,0 0-1-16,0 2 4 0,0-1-2 16,0-1 1-16,0 0-3 0,0-2-1 0,-2-1 1 15,2-1 1-15,0-2-3 0,0 1 0 16,0-4 0-16,0 0 1 15,2 0-1-15,0-4-1 0,2 1 2 16,-2-1-1-16,-2-2-2 0,3 0-2 0,-1-1-3 16,0 0 1-16,4 0-9 0,-2 0-2 15,3 0-10-15,-3-8-10 0,0 1-4 16,0-2-17-16,-2 0-35 0,0-4-54 15,-2 0-59-15</inkml:trace>
  <inkml:trace contextRef="#ctx0" brushRef="#br0" timeOffset="209">4 194 80 0,'3'-2'191'0,"5"-3"-115"16,0 2-34-16,3-1 19 0,4-1-6 15,6 0-16-15,2 0-6 0,2 0-11 16,2 2-9-16,-4-2-6 0,-2 3-5 15,-2 2 1-15,-2 0-2 0,-4 0-3 16,1 0 0-16,-3 0-9 0,-3 3-21 0,-1 3-15 16,-1-1-8-16,4-1-32 0,-1-4-76 15,1 0-63-15</inkml:trace>
  <inkml:trace contextRef="#ctx0" brushRef="#br0" timeOffset="608">477 132 12 0,'2'-3'-12'0,"0"-2"162"0,-2-2-68 0,0 0-33 16,0 0 5-16,0 0 1 0,0 2-11 16,-6-1-14-16,-2 3-4 0,-1 2-4 15,-3 1-4-15,-1 0 0 0,1 0 2 16,-3 7-4-16,2 3-2 0,-1 2-2 15,1 4 0-15,4 3 0 0,-1-1-1 16,2 1-5-16,3 0 1 0,5-3-5 16,0 0-1-16,2-3-1 0,9-3 0 15,6-4 2-15,0-4-1 0,6-2-1 16,0 0 0-16,0-7-3 0,0-4-4 0,-4-2 2 15,2-3 0-15,-6 1 4 0,1 0-1 16,-5 1 2-16,-3 1 0 0,-5 4 2 16,-3 1 0-16,0 4-1 0,0 2 0 15,-1 2 4-15,-5 0 0 0,2 0-5 16,-4 9 3-16,5 4-2 0,-1 3 0 15,2 1-2-15,-2 1 4 0,2-2-1 16,2 4-2-16,0-1-1 0,14-3 1 16,3 0 1-16,4-6-3 0,2 0-5 15,3-4-16-15,3-3-41 0,-2-3-53 0,1 0-208 16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5:43.349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27 252 0 0,'0'1'8'0,"0"-1"102"15,0 1-84-15,0 0-11 0,0 1 10 16,-2 0 8-16,2-1-7 0,-2 0-13 16,-2 2-1-16,2-1 2 0,-1 1 1 0,-1 1-3 15,4-3 2-15,-2 1-2 16,0 0-4-16,0-1-2 0,2 1 2 15,-2-1-1-15,2 1 2 0,0-1-6 16,0 0-1-16,-2-1 1 0,2 1 0 0,0-1-3 16,0 0-2-16,0 0 4 0,0 0 2 15,0 0-3-15,6 0 6 0,5-8 4 16,9-4-4-16,2-2-5 0,5-5 1 15,0 2-2-15,3-3 1 0,1-2-2 16,-2 0-1-16,-1 0 1 0,3 2 1 0,-5 1-3 16,1 1-5-16,-6 1 1 0,-2 2-4 15,-2 2-3-15,-5 0-3 16,-6 5-1-16,-1 2-4 0,-3 4-2 15,-2 2-3-15,0 0-20 0,-4 0-60 16</inkml:trace>
  <inkml:trace contextRef="#ctx0" brushRef="#br0" timeOffset="418">8 569 0 0,'2'0'137'0,"-2"0"-79"0,2 0-26 15,3 0 5-15,3 0 1 16,5-3-6-16,7-8-6 0,2-3-5 0,11-3-1 15,1-5-9-15,14-6-5 0,7-3 2 16,6-4-3-16,12-3-2 0,-3-1-3 16,1 0 3-16,-2 1-1 0,-6 1-2 15,-4 2-2-15,-4 3-2 0,-7 2-6 16,-8 5-7-16,-8 1-4 0,-5 4-6 0,-8 3-7 15,-9 4-11-15,-8 5-8 0,0 3 16 16,-2 2 5-16,0 3-11 0,-2 0-12 16,-4 0-4-16</inkml:trace>
  <inkml:trace contextRef="#ctx0" brushRef="#br0" timeOffset="880">495 703 0 0,'0'2'0'15,"0"1"62"-15,0-3-38 0,0 1-3 16,0 0 9-16,0 0 3 0,0-1 1 16,0 0-10-16,0 0 2 0,0 0 6 15,0 0-2-15,7 0-6 0,5-7-3 16,9-6 0-16,7-7-5 0,8-2-6 15,14-8-4-15,9-5 9 0,14-4-5 16,3-4-6-16,6-3-3 0,6-1 2 16,-4-1-2-16,0 2-2 0,0 2 1 0,-8 1-1 15,-3 7-3-15,-12 5-9 0,-10 7-7 16,-17 8-4-16,-9 7-6 0,-17 3-6 15,-8 4-5-15,0 2 12 0,-15 0-9 16,-1 4 11-16,-1 3-8 0,2 2-11 16,4-2-17-16</inkml:trace>
  <inkml:trace contextRef="#ctx0" brushRef="#br0" timeOffset="1292">1052 840 3 0,'5'-7'75'0,"-3"-2"29"0,4 2-51 15,-4 1-6-15,6-3-10 0,-1 2-5 16,3-3-8-16,1 0-7 0,3-2 0 15,7-5 0-15,7-2-5 0,8-7-3 0,10-4-3 16,10-4 3-16,10-4-8 16,11-2 2-16,7-3 4 0,1 0 0 15,-4 2-6-15,-5 1 2 0,-9 1 0 16,-4 4-2-16,-8 4-1 0,-7 5-1 0,-12 7-1 15,-5 4-10-15,-12 2-6 0,-10 4-6 16,-5 2 6-16,-4 1 12 0,-2 3-8 16,-7 3-13-16,1 0-9 0,-2 0-22 15,-1 0-14-15,-2 3-39 0</inkml:trace>
  <inkml:trace contextRef="#ctx0" brushRef="#br0" timeOffset="1690">1578 862 0 0,'6'0'0'15,"0"0"68"-15,1 0 34 0,3-3-43 16,5-3-16-16,4-6-2 0,8-1 1 16,4-4-12-16,7-6-6 0,13-2-2 15,10-2-2-15,6-1-1 0,7-1-11 0,-1-2-6 16,-6 2 1-16,-6-1-2 0,-10 4-4 15,-9 4-8-15,-7 1-12 0,-9 2-9 16,-7 1-7-16,-7 4-9 0,-4 3-10 16,-7 1 22-16,1 3 2 0,-2 2 4 15,0 1-16-15,0 2-2 0,0-1-5 16</inkml:trace>
  <inkml:trace contextRef="#ctx0" brushRef="#br0" timeOffset="2027">2132 840 0 0,'13'0'170'0,"0"-7"-109"0,6-2 0 16,6-4-7-16,6-2-11 0,11-3-14 16,9-4-11-16,7-1 8 0,6-2-20 0,-4 3-6 15,-5 1 0-15,-7 2-6 16,-5 1-9-16,-2 4-10 0,-11 1-15 15,-5-1-33-15,-14-4-146 0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7:12.436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8 0 10 0,'2'0'5'0,"2"0"1"16,-2 0-4-16,1 0 93 0,-3 0-55 16,2 0-30-16,-2 0-6 0,0 0 5 15,0 0 8-15,0 0-1 0,0 0-9 16,0 0-4-16,0 0 9 0,0 0 6 15,0 0 6-15,0 0-1 0,0 0-3 16,0 0-3-16,0 0 2 0,0 0-3 16,0 0-1-16,0 0-4 0,0 0 1 15,0 0-2-15,0 0-2 0,0 0 1 0,0 0 1 16,0 0-5-16,-2 0 2 0,-1 0-1 15,1 0 8-15,0 0-2 0,0 0 2 16,-2 0-1-16,2 0 3 0,0 0-3 16,0 0-3-16,2 0 2 0,-2 0-3 15,2 0-2-15,0 0 1 0,0 0-4 16,0 0 0-16,0 0 1 0,0 0-3 15,0 0 2-15,0 0 0 0,4 0 2 16,2 0-1-16,4 0 2 0,1 0 1 16,2 0-4-16,1 0-3 0,3 0-1 0,2 0 3 15,-2 0-1-15,4 0-2 0,-2 0 1 16,2 0-1-16,-2 0 1 0,4 0-2 15,-4 0 2-15,2 1 1 0,2 1-2 16,0-1 1-16,0 2-2 0,-2-3 2 16,4 0 1-16,0 0-2 0,-3 0 0 0,1 0 0 15,0 0 1-15,2 0-2 16,-2 0 1-16,2 0 0 0,0 0 1 15,-3 0-1-15,1 0 0 0,0 0 0 16,-2 0 1-16,-2 0-2 0,4 1 1 0,-4 0 1 16,2 0 0-16,2-1-2 0,-2 2 1 15,4-2 1-15,0 0-1 0,0 0-1 16,1 0 1-16,3 0 1 0,-2 0 0 15,-1 0-1-15,-1 0-1 0,-6 0 2 16,2 0 0-16,-4 0-2 0,1 0 1 0,-1 0 1 16,0 0 0-16,-2 0-2 0,2 0 0 15,-1 0 2-15,1 0 0 16,-2 0-2-16,4 0 1 0,-2 0 0 15,-1 0 1-15,3 0-2 0,2 0 1 0,-2 0 2 16,2 0-2-16,-2 0-1 0,2 0 1 16,2 0 1-16,0 0 0 0,1 0-2 15,-1 0 1-15,0 0 0 0,-4 0 1 16,2 0-2-16,-2 0 1 0,-2 1 1 15,1-1 0-15,-1 0-3 0,-4 0 2 16,1 0 1-16,-7 1 0 0,1-1-2 0,-4 0 1 16,-1 0 1-16,3 0-1 0,0 0 0 15,-2 0 0-15,3 0 2 16,1 0-2-16,1 3 1 0,7-3 0 15,7 0-1-15,1 0 5 0,3 0-3 0,-2 0-2 16,-4 0 1-16,0 1 0 0,2 0-2 16,-2-1 2-16,0 0 0 0,-4 1-1 15,0 0 0-15,-3 0 0 0,-3 0 2 16,-3-1-2-16,-3 1-1 0,-1 0 1 15,0 1 2-15,2-2-2 0,-2 2-1 0,1-2 2 16,3 0-1-16,1 0 0 0,3 0 0 16,-3 0 2-16,3 0 0 0,3 1-2 15,2-1-1-15,8 2 11 16,2-1-5-16,-6 2-5 0,0 1 0 0,-2-1 0 15,2 0 2-15,-2 0-1 0,0 1-3 16,-2 0 3-16,-2 1 1 0,-3 0-2 16,-3-1-1-16,-1-1 1 0,-2-1 2 15,0-2-2-15,-3 0-1 0,1 2 1 16,0-1 2-16,0 2-2 0,2-3-1 0,1 0 3 15,1 0-2-15,1 1 0 0,1 0 0 16,-3-1 1-16,1 0 2 0,0 0-2 16,1 0-2-16,-1 0 2 0,3 0 0 15,5 0-1-15,-1 0 0 0,0 0 0 16,-5 0 1-16,-5 0-2 0,1 0 1 15,-2 2 0-15,2-2 1 0,-4 0-2 16,3 1 1-16,-3 0 0 0,2-1 1 16,0 0-1-16,0 0-1 0,0 0 1 15,1 0 2-15,1 1-3 0,-2-1 1 0,2 0 1 16,-5 0 1-16,3 0-2 0,0 0-1 15,-4 0 2-15,2 0 2 0,-2 0-4 16,4 0 1-16,-2 0 1 0,1 0-3 16,1 0 2-16,0 0 2 0,0 0-4 15,2 0 3-15,1 0-1 0,1 0-1 16,1 0 1-16,-3 0 1 0,0 0 0 15,0 0-1-15,-3 0 0 0,1 0 2 16,2 0-2-16,-2-1 0 0,0 1 1 16,-1 0 0-16,-1 0-1 0,2 0-1 0,-2 0 2 15,2 0 0-15,0 0-1 0,1-1-1 16,1 1 2-16,-2 0-1 0,4 0 0 15,1 0 0-15,6 0 0 0,1 0 6 16,3 0-6-16,-2 0 0 0,-4 0 0 16,1 0 4-16,-5 0-4 0,-1 0 0 15,-4 0 3-15,-1 0-2 0,-3 0 1 16,0 0-1-16,0 0 1 0,0 0 0 15,0 0-4-15,0 0 2 0,2 0 2 16,2 0 2-16,0 0-3 0,-2 0 3 16,0 0-2-16,-2 0 0 0,0 0 0 0,0 0-2 15,0 0 3-15,0 0-2 0,0 0-1 16,0 0 0-16,0 0 0 0,0 0 1 15,0 0-2-15,0 0 0 0,0 2-7 16,-2 1-11-16,-6 1-15 0,1 1-21 16,-3-2-53-16,-1-2-130 0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7:13.73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4 301 64 0,'4'0'-10'16,"-4"0"95"-16,4 0 58 0,-4-5-84 15,4 3-16-15,-2 2 5 0,1-1-7 16,-1 1-11-16,-2 0-13 0,4 0-1 16,-2 0-5-16,0 1 0 0,-2 9 3 15,0 1-4-15,0 2 2 0,0 4-7 16,0 0-1-16,0 2 3 0,-6 0-2 15,2-2 1-15,-1-1-4 0,3-3 3 16,-4-1 0-16,2-2-2 0,2-1-2 16,0-3 2-16,2-2 1 0,0-3 1 0,0-1-4 15,0 0 4-15,0 0 4 0,0-2 1 16,0-9-7-16,0-7-2 0,0-1 4 15,0-3 1-15,0-1-1 0,0-2 0 16,0-2 4-16,8 0 0 0,-2-6-4 16,3-2 2-16,-1-1 0 0,3 0-3 0,3 0-3 15,3 2 1-15,2 4 0 16,0 4 0-16,0 8 1 0,2 4 0 15,4 5 1-15,0 3 0 0,1 6-1 16,1 0 1-16,-4 0-1 0,-2 7-2 0,-6 8-2 16,-1 2 1-16,-7 1 2 0,-3 1-1 15,-4 3-2-15,-2 0-2 0,-13 1 1 16,-2 0-4-16,-2-2 1 0,-4 0-1 15,4-1 4-15,-2-3-4 0,0 0 2 16,2-2 1-16,1-3 5 0,5-3-2 0,4-3-2 16,3-1 1-16,2-1 1 0,4-4-2 15,0 0-2-15,0 1-1 16,4-1-1-16,7 1 5 0,5-1-2 15,1 0-1-15,2 1 1 0,6 1-3 16,-1 2 4-16,5 0-3 0,-4 3 5 0,0-1-1 16,-8 3-6-16,-2 1 4 0,-3-1 0 15,-7 1 1-15,-3 2 0 0,-2 0 1 16,0 1 2-16,-11-1 0 0,-5 6-2 15,-1-2 2-15,2 0 1 0,-4-1-1 16,0-1-1-16,6-1 3 0,-1-2 0 0,7-4 0 16,-1-1-4-16,4-2 1 0,0-2 0 15,4-2-1-15,0 0-2 16,0 3-8-16,12-3-13 0,-1 0-20 15,4-4-40-15,1-7-61 0,-1 0-130 0</inkml:trace>
  <inkml:trace contextRef="#ctx0" brushRef="#br0" timeOffset="1043">514 383 37 0,'3'-5'274'0,"-1"-2"-193"0,2 3-28 16,-4-1 9-16,2 2-8 0,-2 2-12 16,0 1-17-16,0 0-16 0,2 0-5 15,2 1-1-15,-2 9 1 16,2 4-5-16,-4 2 2 0,0 2 3 0,0 0-2 15,0 0-2-15,0 1-1 0,0-1 3 16,0-6 0-16,-4-1-2 0,4-4-1 16,-2-3 3-16,2-2 0 0,0-2-2 15,0 0 0-15,0 0 6 0,0-2 1 16,-2-9-10-16,2 0 2 0,0-1 2 0,2-3-1 15,5 0-1-15,1 0 0 0,2-3 3 16,1 6-2-16,2-2-2 0,3 2 1 16,1 1 2-16,2 4-1 0,0-1-1 15,4 4-1-15,-2 4 1 0,2-1 1 16,0 1-1-16,0 0 0 0,0 0 2 15,-6 0-1-15,-2 0-1 0,-4 0 1 16,-1 0 2-16,-6 0-2 0,-2 0 0 16,2 0 1-16,-4 0 4 0,0 0 0 15,0 0-1-15,0-6 0 0,-2 1 4 0,-4 1 0 16,4 0-4-16,-4 2 1 0,1-1 2 15,-3 1 1-15,4-2-5 0,-4 3 4 16,1 1 1-16,-1 0-2 0,1 0-3 16,-1 4-3-16,2 6 4 0,-1 4-3 15,3 2-1-15,-2 1 0 0,4 0 0 16,2 0 0-16,0-2-1 0,4-1 0 15,2-1 1-15,1 0 0 0,1-9-2 16,1 3 1-16,3-3 1 0,-3-3-1 16,5 0 2-16,-1-1-1 0,1-1-1 15,-5-8 2-15,2 2-1 0,-1-5 0 0,-2 2 2 16,-3-3 0-16,-1-2-2 0,-4 3 1 15,0-1 3-15,0-1-1 0,0 1-3 16,-2-1 3-16,-3 2 1 0,-1 4-2 16,2 1-2-16,2 2 0 0,0 2 1 15,2 2-2-15,0 1-5 0,0 0-6 16,8 0-5-16,1 5-2 0,3 1-11 15,3 1-9-15,0-2-6 0,1 2-7 16,1-3 6-16,2 2-3 0,0-3-48 16,0 1 63-16,-4-2 2 0,-1-1 17 0,-3 2 16 15,-7-1 10-15,0-1 26 0,-2 1 17 16,-2 2 6-16,0-3-13 0,0 2-7 15,0 3-7-15,-2 1-5 0,-4 2-8 16,4 0-7-16,0-1-7 0,2 0-1 16,0 1-3-16,2-1-2 0,6-1 0 0,-3 0 0 15,5-1 0-15,-2-2-1 16,3-1 1-16,1 1-4 0,-3-2 1 15,3-2-3-15,-1 2 2 0,-1-2 1 16,-1 0-5-16,1 0 6 0,-7 0-4 0,5 0 6 16,-4 0 0-16,0 0-1 0,-2 0 1 15,1 0 0-15,-1 0 1 0,-2 0-2 16,0 0 1-16,0 0 1 0,4 0-1 15,2 0-2-15,1 0 1 0,1 1 2 16,2 1 0-16,-5-1-3 0,3 2 1 0,-2-3 2 16,1 0 1-16,1 0-3 0,3 0 2 15,-1-6-2-15,-2-1 2 16,1-2 0-16,-3-1 3 0,-2 0 4 15,0 0 2-15,-3 0-2 0,-1-1 5 0,0-1-1 16,0-1-4-16,0-1-3 0,-3 2 2 16,-3 0-1-16,-2-1 1 0,3 4-4 15,1-1-1-15,2 4 0 0,-2 1-2 16,2 3 0-16,2 1 0 0,0 1-2 15,0 0-10-15,0 0-11 0,2 0-3 0,4 3-3 16,3 3-21-16,-1 0-20 0,1 0-8 16,1-1 20-16,-6 1-110 0</inkml:trace>
  <inkml:trace contextRef="#ctx0" brushRef="#br0" timeOffset="1868">1571 371 9 0,'7'-2'17'15,"-1"0"-7"-15,-2-3 183 0,-2 1-111 16,0-2-28-16,-2 0-5 0,0-1-1 15,0 2-7-15,-6-1-5 0,-7 1-4 16,-1 2-7-16,-5 1-10 0,-4 2-2 16,-1 0-3-16,1 0 8 0,-2 1 3 0,6 3-5 15,7 0-2-15,1 1-6 16,5-1-7-16,4 3 0 0,2 3 0 15,0 0-2-15,8 3-1 0,9 0 3 16,4-1-2-16,2 0-2 0,0-1-6 0,0 1 6 16,-2-3-5-16,-4 3-1 0,0-3 2 15,-4 0 8-15,-3-2-2 0,-2 1 1 16,-8-1-2-16,0 0 2 0,0 1 1 15,0 0 0-15,-10-1-1 0,-5 2 1 16,0 0-1-16,-3 3 0 0,-3-1-1 16,8-2 3-16,2 1-1 0,3-6-1 0,2 2-3 15,4-1 4-15,2 0-12 16,0 0-16-16,6 0-18 0,2-2-30 15,1-3-58-15,1 0-209 0</inkml:trace>
  <inkml:trace contextRef="#ctx0" brushRef="#br0" timeOffset="2432">1769 490 15 0,'4'0'27'16,"2"0"-32"-16,1 0 137 0,1 0-74 16,-4 0 5-16,7 0-2 0,-3-2-13 15,1-3-3-15,3-1 0 0,-1-3-8 16,1 1-5-16,-1-2-9 0,-3 0-1 15,-2 1-4-15,-4-4-5 0,-2 2 0 16,0 0-9-16,0-2 3 0,0 4-4 0,-8 0 1 16,0 3-2-16,-5 2 1 0,1 4-1 15,-1 0-4-15,0 0 0 16,1 4 2-16,1 5 1 0,1 1-3 0,5 5 0 15,1-1 2-15,4 2 1 0,0 0-4 16,2-2 1-16,11 1 1 0,0-3 2 16,5-2-4-16,-1-3 1 0,6 0 2 15,-4-3 1-15,2 0-2 0,-2-2 1 16,0-1 1-16,0 3-1 0,-2-1 1 0,-2-1 2 15,-1 4 2-15,-7-6-4 0,-5 3-1 16,-2 1 0-16,0 1 3 0,-7 0 0 16,-1 1-4-16,-2-3 2 15,3 0 1-15,1-3 0 0,-2 0-2 0,3 0 0 16,-3 0 2-16,4-4 0 0,4-4-2 15,0-4 0-15,0-3 0 0,4-5 2 16,9-5-4-16,3 0 2 0,3-2 0 16,0 1 1-16,-2 5-2 0,0 3 1 15,-1 3 1-15,-5 5 0 0,0 3-2 16,-3 2-1-16,-6 4 2 0,6 1-3 0,-1 0-3 15,5 6-18-15,3 5-24 0,-4-5-38 16,-1-1-138-16,-2-2-65 16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7:32.22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23 1049 10 0,'0'0'11'0,"0"0"-8"0,0 0 6 15,0 0 13-15,2 0 112 0,-2 0-91 16,0 0-22-16,0 0 7 0,0 0 1 16,0-2-6-16,0 1-9 0,0 0-2 15,0 0-5-15,0 1 0 0,0 0-1 16,0 0 2-16,0 0-3 0,0 0 0 15,0 0-1-15,0 0 2 0,0 0-1 16,0 0-1-16,0 0 4 0,0 0-1 16,0 0 2-16,0 0-3 0,0 0 1 15,0 0 6-15,0 0-2 0,0-1-4 0,0-1 2 16,0 0 4-16,0 2-2 0,0-1 0 15,0 1-2-15,0 0-2 0,0 0 0 16,0-2-2-16,0 0-2 0,2 2-3 16,4-3 0-16,-3 1-1 0,3 1 0 15,0 0 1-15,1 1 1 0,3 0-2 16,1 0 0-16,1 0 2 0,1 0 0 15,2 0-2-15,-1 0 2 0,1 0 0 16,2 0-1-16,-1 0 0 0,1 1 0 16,-4 2-1-16,2-1 2 0,-1-1-2 0,-3 1 1 15,2-1 1-15,-1 3 1 0,1-2-4 16,-3-1 2-16,1 0 2 0,-1-1-2 15,-1 0 0-15,-1 0 0 0,0 0 0 16,-1 2 1-16,1 0-2 0,0-2 1 16,-3 0 0-16,3 0 0 0,1 0 0 0,1 1 0 15,1 3 0-15,3-4 1 16,1 1-2-16,-2 0 1 0,-1 0 1 15,1 0-1-15,-3 0-1 0,1 0 1 16,-1 0 0-16,-5 1 1 0,5 0-2 0,-4 0-1 16,-1 0 4-16,3-1-2 0,0 0 0 15,-1-1 0-15,7 0 1 0,-3 0-1 16,4 0 0-16,-3 0 0 0,-1 0 0 15,3 0 0-15,-1 0-1 0,2 0 1 16,2 0 2-16,1 0-2 0,-5 0-2 0,-2 0 2 16,-1 0 2-16,-2 0-2 0,1 0-1 15,1 0 1-15,1-2 1 16,1 0-1-16,3 0 0 0,-2 1 0 15,2 0 1-15,-3-1-1 0,1 2-2 0,1 0 2 16,1 0 2-16,0-1-3 0,0 1 1 16,3 0 0-16,-3-2 1 0,0 2-1 15,0-1-1-15,-1 1 1 0,-1 0 2 16,2-1-2-16,-1-1-1 0,1 2 1 15,-2 0 1-15,-1-4-1 0,-1 4-1 0,-1 0 1 16,-3-1 1-16,-3 1-1 0,2 0-1 16,-2 0 2-16,2 0-1 0,-1-2 0 15,1 2 0-15,5-2 0 16,3 1 1-16,5-2-1 0,0 0-1 15,2 2 1-15,-4-2 0 0,0 3 0 0,2-2-1 16,-1 1 2-16,2 1-1 0,0-2 0 16,-5 1 0-16,-6 1-2 0,1 0 3 15,-4 0-1-15,1 0-1 0,-1 0 1 16,0 0 1-16,-2 0-1 0,1 0-1 15,-1 0 1-15,4 0 2 0,3 0-3 0,6 0 1 16,10 0 1-16,-2 0-1 0,2 0-1 16,-1 0-1-16,5 0 4 0,3 0-1 15,2 0-3-15,-3 0 2 16,-5 0 0-16,-5 0 1 0,-9 1-2 0,-3 3-1 15,-5-3 0-15,-6 1-7 0,2 0 6 16,2-1 0-16,-2 1 3 0,3 1 1 16,1 0-1-16,2 0 0 0,3 1 1 15,4-2 1-15,3 0-2 0,6-1-1 16,5 1 3-16,3 1 0 0,1 0-3 0,-1 1 0 15,-5-2 2-15,2 2 0 0,-3 0-2 16,-3 1 0-16,-4-2 1 0,-5 1 0 16,-5-1 0-16,-5 0-2 15,2-1 1-15,-4-1 1 0,0 1-2 0,5 1 3 16,-3-2-2-16,2 2 2 0,3-2-1 15,3-1-1-15,5 1 1 0,8 0 2 16,5 1-3-16,1 2 2 0,5-3-2 16,-2 3 2-16,-3-2-2 0,-4 0 0 15,1 2 2-15,-5-3-2 0,-4 1 3 0,-5 2-4 16,-7-3 3-16,-3-1-1 0,-2 0-1 15,-2 0 0-15,0 1 0 0,2-1 3 16,0 2-3-16,0-2 0 0,3 2 2 16,-1-2 0-16,2 0 0 0,3 0-2 15,-1 0 2-15,0 0 0 0,-1 0-1 16,1 0 0-16,-2 0-1 0,-4 0 0 15,-1 0 1-15,3 0 2 0,0 0-2 16,-2 1 0-16,0-1 0 0,0 0-1 16,0 0 2-16,3 0-3 0,1 0 2 0,0 1 2 15,0 0-2-15,1-1-2 0,5 0 2 16,1 0 0-16,10 0 0 0,-6 1 2 15,-5-1-1-15,-7 1-4 0,-3 0 5 16,-2 0 1-16,4-1-3 0,-2 0-1 16,2 0 3-16,-2 0 1 0,0 0 3 15,-1 0-3-15,3 0 1 0,-2-1 0 16,-2 0 3-16,0 0-3 0,0-1-1 15,0 1-2-15,0 0-2 0,0-1 0 16,0 1 1-16,0 1-13 0,0 0-15 16,0 0-22-16,-2-2-43 0,-5-5-163 0</inkml:trace>
  <inkml:trace contextRef="#ctx0" brushRef="#br0" timeOffset="1593">84 909 45 0,'4'0'11'0,"-2"0"17"16,0 1 86-16,-2 0-45 0,0-1-37 15,0 0-12-15,0 0-9 0,2 0-8 0,-2 0 2 16,1 0-8-16,-1 0 1 0,6 1 4 15,-2 0 1-15,2 0 3 0,3-1 5 16,1 0 6-16,3 0 0 0,2 0-4 16,3 0-2-16,-3 0-1 0,4 0-4 15,2 0-1-15,0 0 0 0,0 0-2 16,4-2 2-16,-2 2-3 0,3 0 0 15,-1 0 0-15,2 0 0 0,0 0-4 16,-3 0 4-16,-1 0-1 0,0 0 0 16,4 0-2-16,0 0 1 0,1 2 2 0,-3 1-1 15,2-1-2-15,1 1 0 0,-1-1 2 16,6-1 0-16,-1 1-2 0,-2-1 1 15,5 1 1-15,-7-1 0 0,1-1-2 16,-2 0 1-16,-2 0 1 0,1 0 1 16,-1 0-4-16,0 0 2 0,-2 0 2 15,2-1-2-15,-2-2 0 0,3-1 0 16,-1-1 0-16,2 2 2 0,-2 1-3 15,-1-1 0-15,-1 1 2 0,-2 2 0 16,0-2-2-16,2 2 0 0,-2-1 2 0,-2 1-1 16,2-1 0-16,-2 1-1 0,-3 0 2 15,-1 0-1-15,2 0-1 0,2 0 1 16,6 0 0-16,-2 0 0 0,2 0 0 15,-3 0-6-15,3 0 3 0,-2 0 7 16,2 0-5-16,0 0-2 0,-8 0 3 0,0 0 0 16,-2 0 2-16,4 0-4 15,10 0 2-15,-4 0 3 0,5 0-6 16,-9 0 1-16,-3 0 4 0,-7 0 0 15,0 0-5-15,1 0 3 0,-3 0 1 0,5 0 1 16,-5 1-4-16,1-1 1 0,-1 1 4 16,5-1-3-16,9 0-2 0,7 0 5 15,5 2 4-15,5-1-8 0,-6-1 1 16,0 0 0-16,-1 0 0 0,-1 0 0 15,-1 0 0-15,-6 0 0 0,-4 0 0 16,-8 0 0-16,-5 0 0 0,-5 0 0 0,-1 0 2 16,0 0 1-16,2 0-4 15,0 0 0-15,2-1 2 0,1 1-1 16,5 0-1-16,-1 0 0 0,4 0 2 15,2-3-1-15,6 3-1 0,4-3 1 0,9 3 1 16,1 0 0-16,1 0 0 0,0 0-2 16,-9 0 3-16,-1 0-4 0,1 0 4 15,-4 0-2-15,-2 0-2 0,-6 3 4 16,-6 0-3-16,-3-3 0 0,-4 1 1 15,-3-1 0-15,1 1-1 0,2-1 0 0,-2 1 3 16,4-1-1-16,-4 0-1 0,3 0 1 16,-1 0-2-16,4 0 2 15,0 0-1-15,1 0 0 0,1 0 1 16,-5-2 0-16,-3-1-2 0,0 2 3 0,0-2 1 15,2 3-3-15,-2-2-1 0,0 0 1 16,0 2 0-16,3-1 0 0,-3 1-3 16,4 0 1-16,-4 0 1 0,2 0 1 15,-4 0-14-15,0 0 1 0,0 0-18 16,0 0-27-16,-2 0-40 0,-6 0-76 0</inkml:trace>
  <inkml:trace contextRef="#ctx0" brushRef="#br0" timeOffset="2959">8 761 111 0,'0'0'-10'0,"4"0"229"15,-1-1-169-15,-1-4-8 16,2 4 4-16,0-3-11 0,-2 1-13 16,-2 0-9-16,0 1-6 0,0 1-3 0,0 1-3 15,2 0 1-15,-2 0 0 0,4-2-2 16,-4 1-3-16,1 1 2 0,3-1 2 15,-2 0-3-15,0-2 0 0,-2 1-5 16,4-1-9-16,-2 0-11 0,4 0-20 16,-5-1-33-16,3-3-80 0</inkml:trace>
  <inkml:trace contextRef="#ctx0" brushRef="#br0" timeOffset="3193">8 647 224 0,'-2'-1'58'0,"0"-1"-6"0,0-1-8 15,2 1-13-15,-2 2-9 0,2-2-6 16,0 2-10-16,0-2-3 0,0 2-2 15,0-2-2-15,0 1-3 16,0 0-11-16,0 1-7 0,2-2-12 0,4-2-27 16,-2-1-28-16,-1-3-40 0</inkml:trace>
  <inkml:trace contextRef="#ctx0" brushRef="#br0" timeOffset="3416">15 485 0 0,'0'0'198'0,"0"-2"-143"16,-2-2-8-16,2 2-6 0,-1-2-6 15,1 1-1-15,0 3-23 0,0-1-8 16,0 1-1-16,0 0-1 0,-2 0-3 15,2 0-5-15,0 0-17 0,0 0-22 0,0-1-20 16,0-1-9-16,0-1-40 0</inkml:trace>
  <inkml:trace contextRef="#ctx0" brushRef="#br0" timeOffset="3622">13 370 168 0,'2'-1'28'0,"2"-1"4"16,-2-3 13-16,2 2-5 0,-4 0 2 16,0 1-26-16,0 2-13 0,2 0-3 15,-2 0 0-15,0 0-2 0,0 0-15 16,2 0-31-16,2 0-40 0,-3-3-57 15</inkml:trace>
  <inkml:trace contextRef="#ctx0" brushRef="#br0" timeOffset="3843">13 370 161 0,'29'-111'44'16,"-27"106"6"-16,-2 0 1 15,0 0-7-15,0-2-4 0,0 2-17 16,0 2-12-16,0-1-6 0,0 4-4 16,0-3-1-16,0 0 1 0,0 3-3 15,0-3-12-15,0 2-21 0,0-1-41 0,0-3-72 16</inkml:trace>
  <inkml:trace contextRef="#ctx0" brushRef="#br0" timeOffset="4026">40 130 178 0,'0'0'24'16,"0"-2"38"-16,0-2-19 0,0 0-4 0,0 2-1 15,0 1-20-15,0 1-11 0,-2 0-6 16,2 0-3-16,0 0-4 0,0 0-19 15,0 0-13-15,0 0-31 0,4 0-63 16</inkml:trace>
  <inkml:trace contextRef="#ctx0" brushRef="#br0" timeOffset="4419">155 18 2 0,'0'0'239'0,"2"0"-209"0,-2 0 12 16,1-2 5-16,-1 1 3 0,0-2-11 16,0 2-21-16,2 0-18 0,0 1 1 15,0 0-3-15,2-1 2 0,2 1-2 16,1 0-4-16,1 0-9 0,2 0-8 15,-3 0-32-15,3 2-29 0,-1-1-67 16</inkml:trace>
  <inkml:trace contextRef="#ctx0" brushRef="#br0" timeOffset="4582">319 46 117 0,'7'-6'2'0,"-1"0"30"0,0 1 12 16,1 2-12-16,3-2-8 0,-2 3-18 15,-1 2-5-15,5-1-5 0,-5 1-13 16,5 0-36-16,1 0-43 0</inkml:trace>
  <inkml:trace contextRef="#ctx0" brushRef="#br0" timeOffset="4766">626 25 99 0,'6'-3'44'0,"1"-1"-30"0,3 1 24 16,-1-3-5-16,1 2 6 0,-2 2-13 15,-1-1-13-15,1 3-13 0,-1 0 0 16,-1 0-1-16,2 0-3 0,1 1-6 16,-1 1-11-16,0 2-12 0,1 0-21 15,1 1-25-15,3-2 28 0</inkml:trace>
  <inkml:trace contextRef="#ctx0" brushRef="#br0" timeOffset="4894">880 32 12 0,'4'0'25'0,"1"0"4"0,3 0-6 0,-2 0 4 16,-1 0-10-16,5 0-10 15,-2 0-8-15,3 0 0 0,-2 0-5 16,1 0-27-16,3 0-66 0</inkml:trace>
  <inkml:trace contextRef="#ctx0" brushRef="#br0" timeOffset="5043">1128 42 75 0,'7'0'14'0,"1"0"12"15,2-4 14-15,-1 0-3 0,1 1-7 16,1 0-20-16,4-2-10 15,-3 5-8-15,1 0-18 0,-1 0-21 16,-1 0-21-16</inkml:trace>
  <inkml:trace contextRef="#ctx0" brushRef="#br0" timeOffset="5174">1317 32 0 0,'5'0'27'0,"3"0"-4"16,-2-1 1-16,1-1 2 0,1-1-13 0,2 2-10 15,-1-1-2-15,3 2-9 0,-5 0-26 16,1 0-5-16</inkml:trace>
  <inkml:trace contextRef="#ctx0" brushRef="#br0" timeOffset="5481">1563 38 51 0,'7'0'26'0,"-3"-1"-2"0,6-3-1 16,-1 2 1-16,3-1-7 0,-1 0-15 0,3 0-2 16,1 2 1-16,0 1-4 0,0 0-13 15,1 0-6-15,-3 0 12 0,-2 0-3 16,1 0 8-16,-1-1 5 15,-7 1 2-15,0 0-3 0,-2 0 1 0,0 0 4 16,0 0-2-16,2 0 1 0,3 0-1 16,-1 0-2-16,3 0 0 0,1 0 0 15,1 0-1-15,5 0 2 0,1 0-1 16,2 0 2-16,-2-1 23 0,0 1-25 15,4-3 5-15,-4 3 37 0,3-2-14 0,-1 1-28 16,-6 0 4-16,2 1-2 0,-3-2-3 16,1 1 0-16,-3 1-3 0,3 0-9 15,0 0-9-15,1 0 2 0,-1 0 20 16,-2 0-95-16</inkml:trace>
  <inkml:trace contextRef="#ctx0" brushRef="#br0" timeOffset="6234">2177 43 58 0,'21'5'45'16,"2"-2"-64"-16,-2-1 21 0,0-1 2 0,4 0 6 15,-2 2-8-15,-4-2-1 0,-2 1-5 16,-4-2-4-16,1 2 4 0,-5-1-20 16,-5 1-36-16,0 0 57 0,0-1 3 15,0 0 0-15,1 0 0 0,3-1 0 16,0 1 4-16,3 0 4 0,-3-1 5 15,-1 1-4-15,5-1-4 0,-3 0 2 16,3 0-2-16,7 0-1 0,8 0 2 16,5 0 87-16,0 0-89 0,1 0-48 15,-10 0 47-15,2 0 2 0,-3 0 5 0,-6 2-12 16,1-1 4-16,-8 0-2 0,-5-1-8 15,-2 2-7-15,-2-1 23 0,0-1-6 16,0 1-3-16,0-1-10 0,0 0 3 16,0 0 6-16,0 0 1 0,4 1 2 15,2-1 1-15,1 1-2 0,5-1-2 16,-1 1-2-16,-3 1 3 0,5-1-4 15,-5-1-15-15,-1 2 15 0,-1-2 4 16,-4 1-12-16,0 1 8 0,0-2 7 16,-2 1-2-16,0 1-2 0,0-2 2 15,2 2 0-15,0-2 2 0,2 1-1 0,-3-1 0 16,5 1 1-16,-6 1 0 0,6-1 1 15,-4-1-1-15,0 0 0 0,2 0-1 16,-4 0-1-16,0 0 0 0,0 0 3 16,0 0 1-16,0 0-4 0,0 0-3 15,-4 0-4-15,-2 0 6 0,0-1 1 0,2 1-1 16,-1 0 2-16,1 0 0 15,4 0-1-15,-4 0 0 0,2 0 0 16,2 0-1-16,-2 1 0 0,2 2-1 16,-2 1 2-16,0 2 0 0,-1-1-1 0,1 0 1 15,0 1 0-15,-2 2 1 0,0 0 0 16,0 3 0-16,2 0 1 0,-1 1 5 15,1 0 6-15,0 2-2 0,2 1 3 16,-2 0-4-16,2 1 3 0,0 2-8 16,0 3 1-16,0 0 35 0,0 0-36 15,0 0-1-15,0 0-2 0,0 0-1 0,2 1 0 16,4 3 1-16,1-1 63 15,-3 0-64-15,-2-1-5 0,-2-1 4 16,0 4 2-16,0-1 0 0,2 1-2 0,-2 1 2 16,0-5-10-16,0 2 5 0,-6-3 5 15,4 0-2-15,0 1-1 0,2-1 2 16,0 1-2-16,4-2 16 0,-2-2-17 15,0-4-5-15,0-3 8 0,0 1-2 16,2-5 1-16,1 0-2 0,1-1-29 0,-2-4-46 16,2-2-46-16</inkml:trace>
  <inkml:trace contextRef="#ctx0" brushRef="#br0" timeOffset="7270">141 498 25 0,'0'0'25'0,"0"0"13"0,-2 0 19 16,2 2-19-16,0-1-23 0,0 0 6 16,0-1 2-16,0 0-3 0,0 0-11 15,0 0-6-15,0 0-2 0,0 0 5 0,0 0-5 16,0 0 4-16,0 0 1 15,0 4 13-15,4-3 1 0,4 1-3 16,-1-2-2-16,3 1-5 0,5 1-5 16,-1-2-3-16,1 2 1 0,4-1-1 0,-2 1-3 15,6-2 1-15,0 0 0 0,6 1-4 16,1 0-3-16,4 1 2 0,1-1 4 15,5-1 1-15,-2 3-4 0,2-3-3 16,0 0 1-16,0 3 2 0,-2-3-2 16,2 2-1-16,-1-1 1 0,-3-1-2 15,-2 0-3-15,1 0-19 0,-3 0 6 0,0 3 3 16,-1-1 15-16,1 3-17 15,-1-4 9-15,-2-1 15 0,1 1-2 16,1-1 0-16,-1 0 7 0,3 0-1 16,3 0-8-16,0 0 5 0,6 0 24 0,4 0-17 15,2 0-15-15,-3 0 6 0,3-1-1 16,-6 0-3-16,2-1 1 0,-4 1 2 15,-6 1-5-15,-1 0-8 0,-5 0 1 16,-3 0 13-16,2 0 0 0,-8 0 3 16,-2 0 1-16,-3 0-5 0,-3 0 3 0,2-3 1 15,1 3-3-15,1-1-2 0,4-2 1 16,4 2-3-16,7-1-17 15,7-1 20-15,5 0 15 0,5 1-59 16,-1 0 21-16,0 1 26 0,0-2 6 0,-2 1-8 16,-4 2-4-16,-2-2-3 0,-6 2-25 15,-1 0 30-15,-4 0-18 0,-3 0-33 16</inkml:trace>
  <inkml:trace contextRef="#ctx0" brushRef="#br0" timeOffset="8262">290 314 9 0,'-4'0'34'0,"4"0"7"0,-4 0-22 15,3 0 4-15,1 0 8 0,-2 0-10 0,2 0-4 16,0 0-11-16,0 0-1 15,0 0 8-15,0 0-1 0,0 0-7 16,3 0 0-16,5 1 12 0,4 0-1 16,5 2 1-16,0-2-9 0,6 2-2 0,5-2-1 15,1 1-1-15,3 0-2 0,5-2-1 16,-1 1 1-16,2 2-3 0,4-1 2 15,0 3-2-15,-2 0 2 0,2-3-2 16,4 0-3-16,-2 1-1 0,0-1-2 16,2-1-2-16,1 1-3 0,-1-2-5 0,2 1 3 15,-1 0 4-15,-1-1-11 0,-2 0 18 16,4 0 5-16,0 0-3 15,-1 0 0-15,3 0 2 0,1 0 1 16,-1 0-4-16,-2 0-4 0,-3 0 6 0,-3 0 0 16,-2 1-2-16,-1-1-2 0,-5 2-3 15,-3 1-2-15,-3-1 5 0,-7-1-30 16,0 0 16-16,-4 0 15 0,0 0-33 15,-1 2 19-15,5-3 16 0,0 3-9 16,9-3-19-16,10 0 14 0,6 3 47 0</inkml:trace>
  <inkml:trace contextRef="#ctx0" brushRef="#br0" timeOffset="9118">397 223 12 0,'0'-1'21'0,"0"-2"-9"16,0 3 11-16,0-3 14 0,0 1-5 16,4 0-15-16,0-1-1 0,5 1-2 15,-1-1 0-15,1 0 1 0,5-1-2 0,-1 1 3 16,4 1-1-16,0 0-3 15,6 2-3-15,2-4 1 0,2 4 1 16,3-1-1-16,7 1-3 0,-3 0-2 16,6 0-1-16,4 0-3 0,4 0 0 15,1 0 0-15,1 0-1 0,1-2-1 0,-1 2 1 16,1-2-1-16,3 1-1 0,-1 0-1 15,3-3 2-15,-3 2 2 0,0 1-5 16,-1-2 1-16,-2 1-2 0,-3 2-2 16,1-2-3-16,0 1-3 0,3 0-11 15,8-3-26-15,-3 2 35 0,5 1 15 0,-4 1-34 16,-7 0 3-16,-3 0 19 15,1 0-1-15,-2 0 3 0,-4 1 1 16,-2 2-4-16,-2 1 8 0,0 0-16 16,-3 0 12-16,-1-1-11 0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8:56.9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49 0,'2'2'17'0,"0"-1"-6"0,0-1 144 16,-2 0-86-16,2 0-15 0,-2 0-5 16,0 0-9-16,0 0-3 0,0 0-9 15,0 0-9-15,0 0-3 0,0 0-1 16,0 0-2-16,0 0-5 0,0 0-1 15,0 0 3-15,0 2 1 0,0-1-1 16,0 1-6-16,0 1 6 0,0 1 2 16,0-1-4-16,0 4 0 0,0-1-3 15,0 3 2-15,0 1-4 0,0 0-2 0,0 6 2 16,0 1 2-16,0 5-2 0,-4 3-2 15,4 5 1-15,-4 4 1 0,2 3 1 16,1 4-3-16,-3 1 0 0,0 2 1 16,2 3-1-16,-4-1-1 0,6 0 0 15,-2 3 2-15,0-1-1 0,2-3 4 16,0 1 7-16,0-2-11 0,0-1 2 15,0 2 0-15,2 2 2 0,0-1 1 16,0 0-3-16,2 0-2 0,-2 2 2 16,0 0-2-16,0 3 4 0,0-3-3 0,0-1-2 15,-2 0 4-15,0-3-2 0,0 1-3 16,1-1 2-16,3 0-1 0,-2 0 1 15,4-4-2-15,-2-3 1 0,3-2 2 16,-1-3-1-16,0 0-2 0,3 0 0 16,-3-2 3-16,2-2 1 0,-3 1-3 0,-3-3 0 15,2-4 2-15,-2-2-1 16,-2 2-1-16,0-4 0 0,0 0 1 15,0-1 1-15,-2-2-3 0,-2 1 1 16,2-3 2-16,-1-1-1 0,1-1-2 0,2-2 0 16,-2-2 3-16,0-1-1 0,2 1-3 15,-4 0 2-15,2 0 0 0,0 0 1 16,0-1 0-16,0-1-1 0,0 2-2 15,1 2 3-15,1 3 0 0,0 4-1 16,-2-2-1-16,0-1 3 0,2-6-4 0,0-2 2 16,0-2 2-16,0 1-1 0,0-2-2 15,0 0 1-15,0 1 2 16,0 0 0-16,0 0-1 0,0-3 0 15,0 2 2-15,0-2-1 0,0 1-3 0,0 0 2 16,0 0-1-16,0 0 2 0,0 2-2 16,0-2 2-16,0-1 0 0,0 2 1 15,0-2-2-15,0 2 2 0,-2 3-2 16,2-5 1-16,-2 3-2 0,2-2 0 15,0 1 2-15,0 2-2 0,0-4-1 16,0 4 1-16,0-3 1 0,0 3 0 0,0-2-2 16,0 2 1-16,0-1 2 0,0 1-1 15,0 0-1-15,0-3 0 16,0 3 2-16,0-2-1 0,0 0-2 15,0 0 0-15,0-2 2 0,-2 2 0 0,2-1-2 16,-2 3 1-16,2-2 1 0,0 0 0 16,0 1-2-16,0-2 2 0,0-1-1 15,0 0 0-15,0 0 0 0,0 0-1 16,0 0 1-16,0 0 1 0,0 0-2 15,0 0 1-15,0 0 1 0,0 0-2 0,0 0 1 16,0 0-2-16,0 0 1 0,0 0-3 16,0-2-1-16,0-4-8 0,0-3-5 15,0-1-17-15,0-2-11 16,6-6-30-16,-4 1-109 0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9:01.2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52 228 15 0,'1'0'56'0,"1"0"-46"16,0 1-3-16,-2-1 108 0,2 0-19 0,-2 0-62 16,0 0-16-16,0 0 10 15,0 0 8-15,0 0-11 0,0 1-10 16,0 1-1-16,0-2 6 0,0 0-2 15,0 0-3-15,0 0 1 0,0 0-3 0,0 0 1 16,0 0 2-16,0 0 1 0,0 0-1 16,0 0-8-16,0 0 1 0,0 0-2 15,0 0-1-15,0 1-2 0,0-1-2 16,0 0 2-16,0 1 0 0,0 0-4 15,0 1 2-15,0 0-1 0,0 1 2 0,0 3-4 16,0-2 0-16,0 4 3 0,0 0-2 16,0 2-1-16,0 2 1 15,2 2 2-15,6 0-2 0,1 4-2 16,5 4 1-16,3 0 1 0,4 2 2 0,5-2-1 15,3 3-1-15,5-1 2 0,3 1-1 16,7 0-1-16,5-1 0 0,3 1 2 16,5-4-1-16,6-5-1 0,4-4 0 15,-1-6 2-15,1-4-1 0,-2-2-2 16,-2 0 1-16,-4-10-1 0,-1-3 3 0,-7-3-2 15,-1-2 0-15,-10 0 3 0,-4-4-1 16,-9-1-1-16,-4-3 3 0,-2-4 1 16,-4 1-1-16,-6-3 0 15,1 0-2-15,-3 0-1 0,-3 6 1 0,-2 3-1 16,-4 6 0-16,2 8 3 0,-2 4-1 15,0 3 0-15,0 1-2 0,0 1 0 16,0 0-2-16,0 0-6 0,0 0-3 16,0 0-10-16,-2 0-11 0,2 0-19 15,-2 0-11-15,0 5 6 0,-6 1-53 16</inkml:trace>
  <inkml:trace contextRef="#ctx0" brushRef="#br0" timeOffset="1100">1381 391 58 0,'0'2'13'0,"0"-1"-3"16,0 1 14-16,0-1 113 0,0 0-94 0,0 1-29 16,0 2 13-16,2-1 7 0,0 1-1 15,-2 1-2-15,2 1-5 0,0 0-2 16,-2 4 1-16,0 1-6 0,0 2 0 15,0 4-6-15,2 3-1 0,2 4-3 16,-2 4-2-16,0-1-1 0,0 5 0 0,-1 2 2 16,1 2-4-16,-2 2 17 15,0-1-10-15,0 1-4 0,0-1 0 16,0 1 5-16,0-3-8 0,0-1-1 15,0 1-2-15,0 6 0 0,0 2 7 0,0 0 3 16,0 0-6-16,-2-2-5 0,1 2 5 16,1-3 1-16,0 1-3 0,0-1-2 15,0 0 2-15,1-3 1 0,1 1-2 16,-2 2 1-16,0-1 1 0,0 2-2 15,0 2 2-15,0-1-2 0,0-2 2 0,0 0 2 16,0-6-5-16,0-3-1 0,0-4 1 16,0 0 1-16,0-3-2 15,0 1-1-15,0 0 3 0,0-1-1 16,0-1-1-16,0 0 0 0,0 0 1 0,0 1-1 15,0-2-1-15,0 1 1 0,0-2 1 16,0 0 1-16,0-1-3 0,-2-1 1 16,2 0 1-16,-1-2 1 0,1-1-2 15,0-3 0-15,-2-3 1 0,0 1 0 16,2-4-1-16,0 0-2 0,0-3 3 0,0 1 0 15,0-2-1-15,-2 0-1 0,0 4 2 16,0-4-1-16,0 2 0 0,2-3-2 16,0 1 3-16,0-1 0 15,0 2-3-15,0-3 1 0,0 0 1 0,0-1 2 16,0 0-3-16,0 0 1 0,0 0 1 15,0 0 0-15,0 0-1 0,0 0-1 16,0 0 2-16,0 0-1 0,0 0-4 16,0 0-2-16,0-6-6 0,0 1 0 15,0-4-11-15,4 1-19 0,0 0-35 0,0 0-35 16,-4 2-254-16</inkml:trace>
  <inkml:trace contextRef="#ctx0" brushRef="#br0" timeOffset="2029">1366 2274 33 0,'0'0'44'16,"0"0"-33"-16,0 0 154 0,0 0-95 16,2 0-30-16,0 0-5 0,2 0-1 15,-2 0 0-15,0 5-7 0,1 0-4 16,-1 2-6-16,2 0-1 0,0 4-1 15,0-2-5-15,-2 6 1 0,2-1 0 16,-1 1 2-16,-3 2-7 0,0-1 2 0,0 1-3 16,0 1-1-16,0 2-2 0,-5 0-1 15,-3 1 4-15,2 0-4 0,2 6-1 16,-5 1 0-16,-1-2 6 15,-1 5 8-15,1-10-10 0,-1 2-2 0,0-1 3 16,1 0-2-16,-5-2-1 0,-1 0 0 0,1 0 0 16,-2-3 0-16,2 1-2 15,-2-4 2-15,1-4-2 0,1 1 1 16,-2-2-2-16,2 2 1 0,-1-3 2 15,3-2-1-15,2 0-1 0,-3-5 1 0,3 0 1 16,-3-1 0-16,-3 2-2 0,-6-1 0 16,-2 1 0-16,1 1 0 0,-5-1 1 15,4-1 0-15,-1-1 1 0,-3 1 0 16,4 0-3-16,-4 1 2 0,3-2-2 15,1 1 5-15,0-1-2 0,2 0 0 0,4 0 1 16,0-1-2-16,2-2-1 0,2-1 1 16,1 0 2-16,3-1 0 15,-2 0-4-15,-1-2 2 0,-1 0 0 16,-2-1-1-16,-2-1-1 0,-2-1 1 0,-2-2 1 15,-6-1-2-15,-1 0 1 0,-3 0-2 16,-5-1-1-16,4 2 3 0,-3-1-2 16,9 4 2-16,-1-2 1 0,4 2 0 15,2 0-2-15,6 0 2 0,4 1 2 16,3-1-1-16,3 0-2 0,1 2 1 15,2-2 3-15,-2 2-4 0,3-3 2 0,-3 0-4 16,2 1 4-16,2 1 0 16,0 3-2-16,-2-2 0 0,1-2 2 15,-5 2-1-15,-1-3-1 0,-3 2-1 16,1 0 2-16,-3 2 0 0,5-2-2 0,-1 1 1 15,3 1 0-15,-1 1 1 0,2 1-2 16,4 1 0-16,0 1 2 0,0 1-4 16,2 1-3-16,0 0-8 0,-1 0-12 15,-1 0-26-15,-2 7-32 0,0-1-52 16</inkml:trace>
  <inkml:trace contextRef="#ctx0" brushRef="#br0" timeOffset="3328">0 393 28 0,'0'0'38'0,"0"0"8"0,0 0-33 16,0 0 3-16,0 0-5 0,0 0 113 15,0 0-86-15,0 0-21 0,0 0-1 0,0 0 14 16,0 0 3-16,0 0-14 0,0 0-8 16,0 0 1-16,0 0 2 0,0 0 1 15,0 0-5-15,0-1-6 0,0-2 1 16,6 1-1-16,-4-2-3 0,3 0 0 15,-1-1 0-15,4-1 4 0,-1-1-1 16,3-2 0-16,1 0-2 0,1-2 4 16,1 1-2-16,1-3 1 0,-1 0 0 15,2 1-2-15,0-1 2 0,1-1 0 16,-1 0 1-16,4 0 0 0,0 2-1 0,2-1-4 15,0 2 5-15,0 0 3 0,0 1-1 16,0 0 0-16,-2 1-2 0,2 2 1 16,2-1-3-16,-2 2 3 0,0-1-2 15,2 0-1-15,-2 2-2 0,2-3-1 16,0 0 0-16,-2 2 4 0,4-4-4 15,-3 4-2-15,1-1 2 0,-4 1-1 16,2-1 2-16,-3 1-2 0,3-2 3 0,1 1 2 16,3 2-2-16,-2-1-3 15,-4 0 1-15,2 1 3 0,-4 0-2 0,-3 2-3 16,-3 0 2-16,-1 3 1 0,-1 0-3 15,1 0 0-15,-3 0 2 0,1 0 0 16,2 3-1-16,-1 0-1 0,6 2 4 16,-1 1-2-16,1 2-1 0,2-1-1 15,0 3 2-15,1 0 1 0,4 2-3 0,1-1 1 16,2 1-1-16,2-2 4 15,-2 0-5-15,-4 0 3 0,0-2-3 16,-4 2 5-16,4-1-5 0,-4-1 1 16,2 1 3-16,-4 0-1 0,1-1-2 15,-1 1 0-15,0-3 3 0,-1 5-1 0,-3-3-2 16,4 1 0-16,-1 3 2 0,-3-3 1 15,4 3-3-15,-3 0 0 0,-1-1 3 16,-1 1 0-16,-3-2-3 0,-1-1 0 16,-2 0 3-16,-2-1 1 0,-2 1-1 15,0-3-1-15,0 4 3 0,0-3 0 0,0 0-4 16,0 1 2-16,0 1 0 15,0 0-2-15,-2 4-2 0,2-2-4 16,0 0-4-16,0 2 4 0,8-2-20 16,7-6-51-16,2-2-105 0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1:59:05.7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5 292 143 0,'1'0'9'0,"1"0"134"16,0 0-72-16,-2 0-19 0,0 0 13 0,0 0-14 16,0 1-16-16,0 5-15 0,2 4-6 15,0 5 16-15,0 6-1 0,-2 2-14 16,0 3 1-16,0 3-5 0,0 1 0 15,0 0-2-15,-4 2-4 0,0-2 0 16,2 0 5-16,-1-5-5 0,1-2-4 0,2-3-3 16,0-2 2-16,0-5-5 0,0-3-9 15,0-2-9-15,2-4-12 0,5-3-9 16,7-1-12-16,3-1-8 15,-2-14-35-15,-2-2-155 0</inkml:trace>
  <inkml:trace contextRef="#ctx0" brushRef="#br0" timeOffset="252">312 159 42 0,'0'0'359'0,"0"0"-315"16,0 0-38-16,0 4 14 0,2 6 28 15,1 4 17-15,1 4-34 0,2 4-15 16,-4 3-1-16,4 1-5 15,-6 2-1-15,3 7-2 0,1 0-1 0,-4 2 14 16,6 2-14-16,-6-4-2 0,2-1-2 16,-2 0 2-16,0-5-4 0,2-1-1 15,-2-4 1-15,0-5 0 0,2-3-6 16,-2-3-3-16,0-5-4 0,0-4-1 15,0-2-5-15,0-2-4 0,-2 0 1 0,-10 0-46 16,-1-4-27-16,-4-5-117 0</inkml:trace>
  <inkml:trace contextRef="#ctx0" brushRef="#br0" timeOffset="420">167 488 240 0,'0'0'107'16,"0"0"-80"-16,0 0-17 0,7 0 31 16,5 9 7-16,3-1-14 0,6 0-21 15,0 1 0-15,6-1-2 0,3-3 4 16,3 0-4-16,3-3-11 0,0-2 5 0,1 0-3 15,-3 0-6-15,-2 0-20 0,-1 0-9 16,-1 0-5-16,-3 0-24 0,0-7-53 16,-6 0-89-16</inkml:trace>
  <inkml:trace contextRef="#ctx0" brushRef="#br0" timeOffset="1315">732 465 26 0,'1'-7'193'15,"3"-2"-99"-15,-2 2-25 0,-2-1 0 16,0-1-7-16,0 2-7 0,0-1-18 16,0 1-3-16,-7 3-4 0,-1-1-8 15,0 1-7-15,-1 3 0 0,-1 1-1 0,-1 0 1 16,-6 5-6-16,-1 9-7 0,-3 9 2 15,4 0 5-15,0 0-4 0,6 0-3 16,5-4-2-16,2 0 0 0,4-2-2 16,0-2-2-16,6-2 4 0,3-2-1 15,7-4-1-15,3-2 1 0,5-5 3 16,3 0 1-16,2-9-4 0,-1-4-4 15,-5 1 2-15,-2-2-1 0,-5 2 1 16,-5 0-3-16,-3 0 3 0,-3 5 1 16,-3 0 1-16,-2 4-3 0,0 3 3 15,0 0 2-15,0 0-2 0,0 0-7 0,-5 0-5 16,-3 8-2-16,0 3 1 0,3 2 3 15,1-2 8-15,4-2-2 0,0 0-3 16,0 0 0-16,7-1 4 0,7-3 4 16,-1-1 0-16,6-4 1 0,-2 0 4 15,4-2-1-15,4-11-1 0,-2 0-2 0,2 0 4 16,-6-3-1-16,2 3 2 15,-4-2-3-15,-2 3 5 0,-1 1-1 16,-5 3 2-16,-1 1-3 0,-6 3 4 16,0 1-1-16,-2 2 0 0,0 1-4 0,0 0 1 15,0 0-4-15,0 0-6 0,0 7-7 16,0 3-7-16,0 8 20 0,0-1-1 15,0-2-2-15,0-3 1 0,0-1-3 16,0-6 1-16,0 0-2 0,0-4 3 16,0 1-1-16,0-2-1 0,0 0 5 0,0 0 1 15,2-2 0-15,1-7-3 0,1-2-5 16,6-3 2-16,-1-1 1 15,5 2-3-15,-1 0-4 0,4 0-2 16,2 1-1-16,0 3-5 0,2 1-10 0,4 4-4 16,-2-1 15-16,4 3 7 0,1 1 6 15,1 0 2-15,0 1 0 0,-6 0 0 16,-1 0 0-16,-2 0 2 0,-7 0 1 15,-5 0-2-15,-1-1 0 0,-7 1 3 16,0-5 10-16,0 0 11 0,0-1-11 0,-7-1-6 16,-3 2 5-16,-3 2 1 0,-1 3-6 15,-1 0-1-15,-2 0 2 0,0 10-3 16,-1 3 2-16,-1 4-3 15,2 4-3-15,0 1 1 0,9-2-5 0,7-1 1 16,1-2-1-16,0 0 0 0,3-1-3 16,9-6 2-16,5-2 5 0,4-4-3 15,4-4 2-15,3-1 1 0,7-14 1 16,1-3-1-16,4-5 1 0,-2-4 0 15,-2-1 0-15,-5-3 0 0,-4-2 1 16,-6-2 0-16,-2-4 1 0,-4-3-2 0,-7 0 2 16,-1-2-2-16,-5 1 3 0,-2 6-2 15,0 8 0-15,0 12 7 0,0 10 10 16,-2 5-3-16,0 2-2 15,-3 0-6-15,-9 16 0 0,-5 16-13 0,-11 9 1 16,1 10 4-16,2 2-3 0,10-3-1 16,8 0 0-16,5-5 1 0,4-1-20 15,9-4-10-15,20-3-2 0,11-4 25 16,6-9-73-16,2-8-20 0,-6-10-53 15</inkml:trace>
  <inkml:trace contextRef="#ctx0" brushRef="#br0" timeOffset="1700">2134 267 62 0,'-2'5'34'0,"0"0"-15"15,2-4 107-15,0-1 8 0,0 0-73 16,0 0-14-16,0 0-1 0,0 0 2 16,0 1-12-16,0 0-14 0,0 2-3 15,0 3 0-15,0 4 3 0,0 5 3 0,0 5-10 16,0 2 0-16,0 3-5 0,0 2 6 15,-2 0-10-15,2-1-2 0,0-3-3 16,0 0-4-16,0-1-2 0,0-1-5 16,6-7-8-16,0 0-11 0,1-5-12 15,1-4-12-15,2-4-5 0,-1-1-7 0,-1-6-35 16,-3-10-227-16</inkml:trace>
  <inkml:trace contextRef="#ctx0" brushRef="#br0" timeOffset="1991">2128 31 158 0,'-2'-18'258'0,"0"8"-209"15,2 7-14-15,0 3 9 0,0 0-9 16,2 0-13-16,10 5-23 0,5 8 14 16,8 6-4-16,7 5-3 0,1 5-2 15,3 4-1-15,-4 2-4 0,-1 5 2 0,-1 1-2 16,3 1 1-16,-1-2 0 15,-5-4-1-15,-8-5-9 0,-9-1 8 16,-10-5 2-16,0 1 2 0,-8-2 2 16,-7-4 3-16,-6 0 4 0,-6-3 5 0,0-2-1 15,-3-1 2-15,3-3-4 0,2-4 3 16,4-1-4-16,6-4 0 0,5-1-4 15,7-1-3-15,1 0-3 0,2 0-3 16,0 0-5-16,0 0-14 0,5-6-26 16,9-4-12-16,7-3 5 0,4-4-25 0,-1-1-137 15</inkml:trace>
  <inkml:trace contextRef="#ctx0" brushRef="#br0" timeOffset="2176">2697 366 464 0,'2'2'81'0,"-2"4"-77"0,0-2 2 15,0 7 43-15,-14 3 17 0,-3 3-34 16,4 2-19-16,0-3-5 0,3 0-1 0,4-1-6 16,1-1-2-16,3-1 1 0,0-1-3 15,2-2-13-15,0-3-18 0,5-1-18 16,9-4-16-16,7-2-11 15,0 0-60-15</inkml:trace>
  <inkml:trace contextRef="#ctx0" brushRef="#br0" timeOffset="2471">3037 342 468 0,'-18'-7'39'0,"1"2"-26"0,-4 1 28 0,-2 1 0 16,-3 3 10-16,1 0-18 0,10 0-13 16,5 5-13-16,4 3-6 0,2 4-5 15,1 4 2-15,1 3-2 0,2 1-1 16,0 5 4-16,7-4-9 0,5-1-5 15,1-1 3-15,1-2 0 0,1 0 1 16,-2 3 6-16,4 0-3 0,0-2 10 16,-3-3-5-16,-5-3 0 0,-5-5 5 15,-2-2 2-15,-2 1-3 0,0 0 3 16,-6 2 10-16,-9 1 2 0,-6 1-6 0,0-1-6 15,0-2 4-15,2 0 1 0,4-4-9 16,5 0 0-16,3-1 0 0,3 0-2 16,2 0-3-16,2-2-14 0,0 0-27 15,2 0-36-15,9-6-18 0,5-10-64 16</inkml:trace>
  <inkml:trace contextRef="#ctx0" brushRef="#br0" timeOffset="2831">3302 83 380 0,'0'0'60'16,"0"0"-59"-16,0 0 15 0,0 10 33 15,0 12 3-15,0 11 9 0,-6 13-19 16,-4 5-18-16,-7 3-5 0,0-1 0 15,0-2-6-15,7-1-11 0,3-3 0 16,7-2 0-16,0-3-3 0,0-10-5 16,11-4 5-16,1-9 0 0,3-5-4 15,0-7-8-15,2-5 6 0,-1-2-3 0,1 0-3 16,-2-8 2-16,0-1 0 0,1-1 8 15,-3 2-5-15,-2-1 4 0,-1 1 0 16,0 3 4-16,-5 2-3 0,1 0-2 16,-2 0 3-16,2 2-1 0,1 1 0 15,1 0 2-15,3 0-1 0,4 0 2 0,5 4-2 16,2 2 2-16,1 1 1 15,0-2-1-15,-2-1-14 0,-2-2-17 16,0-1-6-16,-1-1-10 0,-1 0-66 16,-4-7-182-16</inkml:trace>
  <inkml:trace contextRef="#ctx0" brushRef="#br0" timeOffset="2996">3435 346 487 0,'16'0'8'16,"5"0"5"-16,5 2 35 15,3-1-18-15,-2 0-4 0,3-1-16 16,8 2-5-16,4-2-4 0,4 0-4 0,2 0-28 16,-4 0-35-16,-8-2-54 0</inkml:trace>
  <inkml:trace contextRef="#ctx0" brushRef="#br0" timeOffset="3432">2846 50 501 0,'0'-1'45'0,"0"0"-52"0,0 1 4 15,-2 0-40-15,-2 0-123 0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0:52.9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1541 37 0,'0'0'30'0,"0"0"42"0,-2 0-30 16,2 0-3-16,-2 0-2 0,2 0-9 15,0 0-7-15,-2 0-6 0,2 0 4 16,0 0 4-16,0 0-8 15,0 0-1-15,0 0 3 0,0 0 1 0,0 0-2 16,0 0 1-16,0 0 1 0,0 0 0 16,0 0-1-16,0 0-5 0,0 0-2 15,0 0-3-15,0 0-5 0,0 0-1 16,0 0-2-16,6 0 1 0,2-3 2 15,-1-2-4-15,5 1 4 0,1-2-3 0,2 0 0 16,2 0 1-16,3-2 1 0,0 0 2 16,3 1-3-16,0-3-1 0,0 1 5 15,2 0-2-15,0 1 0 0,0-2 1 16,5 2 0-16,3 0 6 15,-3 0-7-15,6 0 0 0,1 0 1 0,-5 0-2 16,6 1-1-16,-5 0 0 0,5 1 1 16,-2-3 1-16,-2 2-3 0,1-2 0 15,-3 1 2-15,1-1 0 0,-3 0-2 16,-1-1 0-16,-3-1 3 0,-1-1-1 15,0-1-2-15,4-2 0 0,-3 1 3 0,5 0-12 16,0 0 15-16,1-1-2 0,2 1-2 16,3 1 1-16,1 0-3 15,0 0 0-15,2 0 2 0,0 1 0 16,-2 1-2-16,-2 0 1 0,3-1 1 0,-7 2 0 15,-3 1-2-15,-1-3 0 0,-3 2 2 16,0 0 0-16,-2 0-2 0,0 0 1 16,-4 0 1-16,2 0-2 0,2 1 2 15,1-2-2-15,3 1 1 0,4-1 0 16,1-1 1-16,2 1-1 0,1-3-1 0,3 0 2 15,0 1-1-15,0-3 0 0,4 0-1 16,0 3 3-16,-2-3-3 0,-5 3 1 16,-3 0 0-16,-5 2 1 15,-4 0-2-15,-6 2 0 0,0 2 3 0,-7 0-1 16,-3 1-1-16,3-1 1 0,-3 1 1 15,5-1-1-15,-3 0-2 0,7-1 0 16,-1 1 3-16,4-2-2 0,6 0-1 16,3-2 1-16,9-2 1 0,5 2-1 15,3-4 0-15,7 2 0 0,0 2 2 0,-3-3 0 16,-1 2-6-16,1 1 4 0,-3-1 4 15,0 3-4-15,-4-2-2 0,-8 2 0 16,-3 2 6-16,-8 0-4 0,-8 1 0 16,-4 3-2-16,-3 0 4 0,-2-1-1 15,1 2-1-15,1-2-1 0,4 0 2 16,1 0 0-16,-2-2-2 0,7 0 0 15,3-1 3-15,1 0-1 0,1-2-3 16,0 1 2-16,-2 0 2 0,-2 2-1 16,0-7-2-16,10 3 2 0,7 1 0 0,8-3 6 15,-2 4-7-15,-4 0 0 0,-7-2 2 16,1 2 0-16,4-1-3 0,3 1 1 15,3-3 0-15,0 2 1 0,0-1-2 16,-2 0 2-16,-2 2 4 0,-4-1-4 16,-5 0-1-16,-6 3 1 0,-4 1 2 15,-8 1 0-15,-3 2-5 0,-4-1 6 16,1 0 3-16,1 0-1 0,4-2-5 15,-3 0 0-15,5-1 2 0,1 3-1 16,-1-2-2-16,7 0 1 0,2-2 1 16,0 1-1-16,2 1-1 0,-1-1-2 0,-3-1 5 15,-1 0 0-15,-1 0-2 0,0-2 1 16,-4 2 3-16,-1-2-4 0,-1 2 0 15,-3 2 2-15,-2-1 5 0,-4 0 0 16,-2 2-4-16,5-1-4 0,-5 0 5 16,2 2-3-16,0 1-2 0,2-1 0 15,-4 3 1-15,0 0-1 0,2 0-1 16,0 0-2-16,0 0 3 0,0 0 0 15,-1-1-2-15,1 1 2 0,0 0 1 16,-2 0 0-16,0 0-3 0,0 0 3 0,0 0 1 16,0 0 0-16,0 0-2 0,0 0 0 15,0 0 4-15,0 0-2 0,0 0-3 16,0 0-1-16,0 0 2 0,0 0 0 15,0 0-3-15,0 0 3 0,0 0 0 16,0 0 0-16,0 0-3 0,-2 0 2 16,-3 4-1-16,1-1-9 0,2 2-9 15,-2 0-11-15,2-3-17 0,0-1-32 16,2-1-63-16</inkml:trace>
  <inkml:trace contextRef="#ctx0" brushRef="#br0" timeOffset="628">3822 0 10 0,'0'1'30'0,"0"-1"133"0,0 0-79 16,0 0-36-16,4 0 3 0,-1 0-17 0,5 0-1 15,0 0-6-15,1 0-7 0,5-1-4 16,3 1 1-16,0 0-3 16,6 0 0-16,6 0-4 0,3 0-4 15,0 3 1-15,7 5-1 0,-1 1 0 0,0 1 5 16,0 1 1-16,0 2-10 0,-2-2 0 15,1 2 15-15,-5 0-10 0,-7-1-7 16,-4 1 2-16,-12-4 0 0,-1 2 0 16,-8-1-1-16,0 3 0 0,-4 1 4 15,-7 1-1-15,-1-1-2 0,-3 1 0 0,0 1 4 16,0 1-1-16,-1 1-2 0,-1 1 0 15,4 2 1-15,-4 4 0 0,1 0 8 16,1 0-3-16,6-4-7 16,-1-1-1-16,2 1-4 0,1 0-10 0,-1 1-5 15,8 0 2-15,0 1-19 0,0-4-52 16,0 2-61-16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1:29.2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4142 5 8 0,'2'0'25'0,"2"0"-15"0,-2 0-3 15,2 0 2-15,-2 0 59 0,0 0-3 16,-2 0-44-16,0 0-2 0,0 0 14 0,0-1 2 15,0 0-9-15,0 1-7 0,0-3-1 16,0 3 1-16,0 0-3 0,0 0-3 16,0-1-1-16,0 1-1 0,0 0-4 15,0 0 0-15,0 0 1 0,0 0-1 16,0 0-5-16,0 0 0 0,0 0 2 0,0 0 5 15,-2 0-2-15,-4 1-2 0,0 2 2 16,-1 1 1-16,-3-1-5 0,2 3 1 16,-3 1 2-16,-2-1-4 15,3 1-1-15,-3-1 1 0,-4-1-1 16,-1 3 2-16,-3-1-2 0,-7 5-1 0,-5-2 8 15,3 2-1-15,1-1-1 0,6-1 0 16,2 2-4-16,-2 1 2 0,-3-1-3 16,-1-2 0-16,0 4 2 0,2-4 1 15,1-1-5-15,1 2 2 0,2-1 1 16,2-2 1-16,0 1-2 0,5-1 0 0,1-1 1 15,-2 1-1-15,-3-1-1 16,-1 3 0-16,-5-2 1 0,-3 2-1 16,0-1 0-16,4 1 1 0,0-1-2 15,-9 2 3-15,-16 2-3 0,-9-3 1 0,0 4 0 16,7-3 2-16,6 1-3 0,-2 3 1 15,-1-4 1-15,-5 1 1 0,4-3-2 16,7 0-1-16,2 0 12 0,5-2-12 16,7 3-2-16,2-4-1 0,1 2 4 15,-1 1 2-15,0-2-4 0,4 1 1 0,6-1 2 16,3 0-1-16,3-1-1 0,-3 2-2 15,3-1 4-15,-5 1 0 0,3 1-3 16,-2-1 0-16,-3 4-2 16,-1-3 1-16,-6 2 2 0,2 0-1 0,-2-2 3 15,4 1 1-15,2-1-3 0,0 0-1 16,-4-1 4-16,-11 3-1 0,-12 0-1 15,-4-3-1-15,4 5 2 0,10-4 4 16,5 0-6-16,-3 2 0 0,-8-1 2 16,0-2 1-16,1 3-3 0,7-3 0 0,3-3 2 15,1 4 1-15,-3-4-3 0,1 3 0 16,1 0 3-16,6-3-3 0,4 2 2 15,6-1-2-15,1 1 1 16,5-2 1-16,-3 3-3 0,2-2 1 0,1 1 1 16,1 0 1-16,-2 0-4 0,1 0 0 15,-3 1 3-15,1 1 0 0,-5 0-3 16,-1 0 3-16,2-1 1 0,-2-1 0 15,7-1-3-15,0 0 1 0,-1 0 2 16,1-2 0-16,-1 0-2 0,1 2-1 0,-4-1 3 16,-7 2-3-16,-17 8 1 0,-13-1-1 15,-9 3 3-15,5-2 1 0,3-4 5 16,8-1-7-16,-2 1 1 15,-1-2 1-15,1 4-2 0,2-2 0 0,7-4 1 16,7 2 0-16,7-4-1 0,7-2-1 16,7-1 2-16,3 1 1 0,0-3-3 15,4 2 0-15,-4 0 1 0,0 1 1 16,1 0-2-16,-3-1 0 0,2 0 2 15,-2 1 1-15,1-1-4 0,-3 0 2 16,2 0 1-16,-3 2 0 0,1-1-2 0,-5 1 0 16,1 1 3-16,-1 1-2 0,0 1-1 15,-1 0 0-15,3-5 2 0,-1 2-1 16,5-2 0-16,-3-1-1 15,3 1 2-15,3-1 0 0,0 1-2 0,-2-1 1 16,2 3 1-16,1-1-1 0,-1-1-1 16,-2-1 0-16,0 0 3 0,-1 0-3 15,-1 0 2-15,-1 1-2 0,1 0 2 16,0 1-2-16,1-1 2 0,-3 0-2 15,2 0 2-15,1 1-1 0,-1-2-2 0,1 2 2 16,-1-2 1-16,2 2 0 0,0-1-3 16,-1-1 2-16,-1 1 1 0,2-1 0 15,1 1-2-15,1-1 1 0,-2 0 1 16,2 1-2-16,-3-2 2 0,1 3-2 15,0-3 1-15,-1 1 1 0,-1 1-2 16,0-2 2-16,3 0-1 0,-3 1 1 16,-3 1-2-16,-5 1 1 0,-5-2 1 15,0 2 1-15,6-3 3 0,4 1-1 16,1-1-2-16,-1 1-3 0,-3 0 0 0,-1 3 1 15,2-2 3-15,1 1-1 0,-1-1-2 16,-2 0 0-16,-1 4 2 0,-3-3 2 16,4-2 0-16,4 2-1 0,1-2 4 15,2 1-4-15,3 0-3 0,1-1-1 16,0-1 3-16,0 1 0 0,4 0-4 15,-6 1 1-15,5 0 4 0,-5-1-3 16,0 0 0-16,0 1-2 0,1 0 4 16,-3 0-1-16,2 1-1 0,-3 0-1 15,5-1 2-15,-2-1 0 0,2 2-2 0,3-2 0 16,-1 0 2-16,-4 0-1 0,2 2 0 15,-2-1 0-15,-1 3 0 0,-1-3 1 16,-1 1-2-16,1-1 1 0,0 1 1 16,-1 0 0-16,1-2-2 0,0 2 0 15,1-1 3-15,1-1-1 0,2 2-3 0,0-3 2 16,3 0 2-16,-3 0-1 15,0 0-2-15,-4 1 0 0,4 0 2 16,-1 2 0-16,1-1-2 0,0-1 0 16,-2 0 2-16,4-1 0 0,1 3-2 0,-1-3 0 15,-2 0 2-15,2 2 0 0,-2-2-2 16,2 1 1-16,0 0 1 0,-1-1 0 15,-3 3-2-15,0-3 0 0,-2 2 2 16,1 0 0-16,-1 0-2 0,2 1 0 16,3-1 3-16,-1-2-2 0,2 0-1 15,2 0 0-15,0 0 3 0,0 0-2 0,0 0-1 16,0 0 0-16,0 0 2 15,0 0-1-15,0 0-2 0,0 0 0 16,0 0-1-16,0 0-2 0,0 0-8 16,0 0-7-16,2 0-9 0,5-6-17 0,3-4-45 15,-4-5-146-15</inkml:trace>
  <inkml:trace contextRef="#ctx0" brushRef="#br0" timeOffset="628">4 1387 13 0,'0'2'13'0,"2"-1"-2"15,-1-1 124-15,-1 0-93 0,0 0-5 16,0 0 1-16,0 0 0 0,0 0-7 15,0 0-14-15,0 0 2 0,0 0 1 16,0 0-5-16,0-2 1 0,0 0 4 16,0 0-1-16,0-3-2 0,0 0-2 15,0 0-1-15,6-3-3 0,8-5-3 16,1-2 1-16,8-3 1 0,1-4-4 0,5-4 1 15,2 1-1-15,-1-5 3 0,3 1-4 16,-1-2 0-16,-3 1-1 0,-3 0 2 16,-3 4 1-16,0 5-3 0,-9 2-3 15,-7 9 4-15,-3 3-4 16,-4 4 0-16,0 3 1 0,0 0 2 0,0 0-4 15,0 3-3-15,-10 5-5 0,-1 3-4 16,0 4-5-16,3-1-8 0,0-1-10 16,1 0-11-16,-1 0-18 0,4 0-4 15,0-2-12-15,-3-3-71 0</inkml:trace>
  <inkml:trace contextRef="#ctx0" brushRef="#br0" timeOffset="1089">23 1373 22 0,'5'0'20'16,"-3"0"121"-16,-2 0-56 0,0 0-26 16,0 0-10-16,0-2-7 0,0 1-2 0,2 1-10 15,-2 0-7-15,0 0-3 0,0 0-7 16,2 0-1-16,0 0-7 0,4 8 6 15,3 6 6-15,1 2-7 0,3 3-6 16,4 2-1-16,1 3 0 0,4 3-3 16,11 2 0-16,-1 0 2 0,7-1 0 0,1-2 0 15,0-4-3-15,-6-1 1 0,0-4 2 16,-3-1-2-16,-4-4-1 15,-6-2-4-15,-8-4 1 0,0-2-6 16,-7-1-15-16,-2-3-1 0,0 0-6 0,-4 0-14 16,0 0-29-16,0-7-58 0,0-5-100 15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1:38.61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170 837 45 0,'0'0'34'16,"0"0"-21"-16,0 2-16 0,0-1 6 16,0-1 89-16,0 0-26 0,0 0-51 15,0 0 7-15,0 0 18 0,0 0-6 16,0 0-14-16,0 0-8 0,0 0 2 0,0 0 4 15,0 0 0-15,0 0 1 0,2 0-11 16,-2-5 0-16,6 3-5 0,-1-1-3 16,1-1-2-16,2 2 3 15,1 0-1-15,-1 1-2 0,5-1-2 0,3 2-2 16,1-1-2-16,4 1-4 0,0 0 3 15,4 0-7-15,-1 0-1 0,3 0 8 16,2 2 8-16,-1 0 1 0,3 1-10 16,-4 1 2-16,1-1 5 0,-1 0-3 15,1 2 0-15,3-4-11 0,-2 2 4 0,1-2 8 16,3 1-10-16,1-2 7 0,0 0 1 15,1 0-8-15,-1 0 10 0,-3 0 1 16,-3 0-9-16,1 0 13 0,-4 0-1 16,-1-2-6-16,-3 0-2 0,2-1 9 15,-4 0 1-15,-1 1-3 0,-5 2 1 16,0-1 3-16,1 1 0 0,3-1 1 15,2 0-4-15,0 1 2 0,4-2-2 16,5 0 2-16,1-2-2 0,3 1-3 16,-1 0-3-16,0-2 5 0,-1 2 1 15,-3 1-2-15,0 0-1 0,-3 0-25 0,-3 0 18 16,0-1 4-16,0 3-3 0,-2-2 5 15,-1 0-2-15,4 1 7 0,-1-1 1 16,2 2-2-16,-2-2 5 0,2 0-1 16,2-4-1-16,0 4-2 0,0 0 3 15,1-1-3-15,-3 1 1 0,-2 0-2 16,2 1-2-16,-2 1 1 0,-4 0 2 15,0 0-3-15,-1 0 2 0,-5 0-36 16,3 0 29-16,-1 3 5 0,4-1 5 16,2-1-1-16,4 0 0 0,2-1 1 0,3 0 8 15,1 0 3-15,2 0-11 0,3 0 9 16,-2 0 4-16,1 0 10 0,-5 0-17 15,-5 0-7-15,-4 0 0 0,-5-1-1 16,-5 1 1-16,-3 0-1 0,-4-1-1 16,-2 1 1-16,0 0 0 0,0 0-33 15,-2 0-83-15</inkml:trace>
  <inkml:trace contextRef="#ctx0" brushRef="#br0" timeOffset="921">195 711 46 0,'4'0'31'15,"-1"0"3"-15,-1-3 13 0,4 1-7 16,-2 1-11-16,4-1-9 0,1 0 2 16,1 0-3-16,-1 1 3 0,5-2-6 15,-1 1-1-15,6 0 2 0,0 0-4 16,4-2 0-16,4 1-3 0,5 2 0 0,2-1-2 15,7 2-5-15,1 0 2 0,3 0-4 16,3 0-2-16,-2 0 1 0,2 0 1 16,3 2-6-16,-3 1-1 15,-1 0-5-15,3-2 0 0,-4 0-2 0,2 1-1 16,-3-1 10-16,-1-1-4 0,0 0 6 15,-4 0 1-15,0 0 0 0,-4 1 1 16,1 1 2-16,-3 0-4 0,2 0 2 16,1-1 1-16,3 0-1 0,2-1-2 15,3 0 3-15,3 0 0 0,0 0-1 0,1 0-1 16,-5 0 0-16,-2-1 1 0,-4-1 1 15,-3-1-4-15,-3 0 3 0,3 2 1 16,-5-1-2-16,-1 0 1 0,-4 1-1 16,-1 0 1-16,-1 0 1 0,2 1-2 15,-2 0 1-15,2 0 1 0,0 0-2 16,3 0 1-16,1 0-1 0,1 0 2 15,7 0-1-15,-3 0-1 0,0-2 0 16,3 0 2-16,-5 1 0 0,-1-2-2 16,-1 1 0-16,-5 1 3 0,3-1-2 0,-3 0-1 15,2-1 1-15,0 2 1 0,-1-1-1 16,1 0 0-16,-4 0-1 0,0 1 2 15,-6 0-1-15,-2 0 0 0,-5-2-2 16,-2 1-26-16,-7-2-23 0,1 1-14 16,0-1-68-16</inkml:trace>
  <inkml:trace contextRef="#ctx0" brushRef="#br0" timeOffset="1729">166 436 67 0,'0'-3'47'0,"0"0"-12"0,4 1-1 16,2-2 10-16,1 1-7 0,3 0-13 16,-2-1-3-16,3 0 3 0,-1 0-2 15,3 0-3-15,2 0 4 0,2 0-5 16,2 0 0-16,2 1-2 0,8 1-1 0,0 0-3 15,5 2-5-15,4-2-1 0,6 2-3 16,4 0-2-16,3 0 1 0,5 0-5 16,5 2 4-16,5 4-3 15,-1 1-7-15,2-3-4 0,0 5-3 0,0 0-3 16,-2-2 4-16,3 0 9 0,-3 1 1 15,6-1 1-15,-3 0 1 0,1 1 3 16,2 0 0-16,1-3 0 0,-3-1 1 16,-6-3-2-16,-2-1 1 0,-2 0 1 15,-4 0-1-15,3 0-1 0,-3-4 1 0,-3-2 0 16,-1 0-7-16,-3 2 3 0,-1-2-4 15,1-1-5-15,0 0 7 0,0-2-2 16,-8 3-14-16,2-1 17 0,-6 0-9 16,0 1-9-16,-5 0 13 15,-8 1-21-15,-2 0-25 0,-12 3-13 0,-3 1-21 16</inkml:trace>
  <inkml:trace contextRef="#ctx0" brushRef="#br0" timeOffset="2633">0 218 6 0,'-2'0'43'0,"0"0"7"0,2 0 5 15,0 0-19-15,0 0-7 0,0 0-16 16,0 0-9-16,0 0-6 0,0 0 5 15,2 3 6-15,4 3 2 0,4-2 0 16,-3 3 3-16,3-3-3 0,-1 1 2 0,3-1-8 16,-3-1 4-16,1-1 1 15,-1-1-2-15,-1 2 2 0,2-2-5 16,-1 0-3-16,1 0-2 0,1-1 2 15,-1 0 0-15,1 0-1 0,1 2-1 0,1-1 1 16,2 0 1-16,2 1-5 0,6-2 3 16,8 1 1-16,1-1 6 0,8 1-2 15,8-1-3-15,7 0-1 0,8 0 3 16,10 0-3-16,3 0 2 0,4 0 0 15,2 0-2-15,-2 0 0 0,1 0-1 0,-5-1 0 16,2-2 3-16,0 2-1 0,-1-2 1 16,-1 0 1-16,4 0 0 15,-4 1 0-15,-1 1 1 0,-5-1-3 16,-3-1 9-16,-6 1-7 0,0-3-1 0,-1 2 1 15,1-3 0-15,3 1-4 0,-4 1-1 16,-1-1 0-16,0 0 2 0,-4 3-1 16,-1-1-1-16,-3 0 2 0,-5 2 1 15,-4-2-3-15,-10 1-1 0,-5 1 2 16,-10 1 0-16,-5 0 0 0,-8 0-8 0,-4 0-2 15,0 0 0-15,0 0-10 0,0 0-27 16,-2 0-31-16,-4 0-31 0,0 1 1 16</inkml:trace>
  <inkml:trace contextRef="#ctx0" brushRef="#br0" timeOffset="3417">321 36 21 0,'-2'2'12'0,"2"0"5"16,0 1 5-16,0-1-6 0,0-1-10 15,0 0 3-15,0-1-2 0,0 1 3 16,0 0 12-16,0 0 3 0,4-1 1 0,3 0 8 16,1 0 10-16,5 0-8 0,-1 0-10 15,-1 0-4-15,1-3 0 0,1-1 0 16,-2 0-8-16,5 0 0 0,7 0-7 15,1-1 1-15,9 1-4 0,7 0 1 16,6 1-3-16,9 1 3 0,8 1-1 0,4 1-2 16,5 0 0-16,5 0 0 15,-5 0-2-15,-1 0-2 0,-1 0 4 16,1 0-3-16,0 0 1 0,-3 2-1 15,3-1 2-15,-1-1 0 0,1 0-1 0,0 2-2 16,-6-1 2-16,-2-1 1 0,-6 1-1 16,-2-1 1-16,0 0-1 0,-1 0 0 15,-3 0 0-15,-1 0-5 0,1 0 2 16,-5 0-4-16,-4 0 0 0,-5 0-6 15,-5 0-4-15,-7-2 4 0,-8 0-13 0,-4 1-24 16,-5 1-24-16,-6 0-16 0,-2-2-1 16</inkml:trace>
  <inkml:trace contextRef="#ctx0" brushRef="#br0" timeOffset="4475">145 14 1 0,'-2'0'58'0,"-1"0"-7"15,3 0 4-15,-4 0 4 0,2-1-12 16,0-1-4-16,2 1-9 0,-4 0-1 15,4 0-3-15,0-2-7 0,0 3-10 0,2 0-10 16,9 0-2-16,10-1 7 0,4 0 1 16,10 0 1-16,7 0-7 0,3 1 0 15,5 0 1-15,1 0-3 0,5 8-4 16,-1 1-17-16,2 1-33 0,-5-2-72 15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2:17.4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1017 188 0,'0'-3'54'0,"0"-2"-11"15,0 1 11-15,0-2-5 0,0 2-11 16,0-1-13-16,0 3-8 15,0 1 2-15,0 1-2 0,0 0-3 16,0 0-4-16,0 0-2 0,2 2-5 0,6 11 2 16,-1 7 9-16,3 7-5 0,0 3-5 15,3 7 2-15,0 3-3 0,1 0 1 16,1 4-3-16,2 0 0 0,2 2 1 15,-2 0 0-15,0-3-2 0,-1-5 0 16,-5-3 0-16,1-6 4 0,-3-5-4 0,-1-6-2 16,-1-3 4-16,-7-5-1 0,4-6-1 15,-4 0 0-15,0-4 2 0,0 0 3 16,0 0 8-16,-4-11-7 15,-1-6-6-15,-3-4 7 0,0-5 1 0,-1-6-1 16,-1-5-2-16,1-6-3 0,-5-6 2 16,3-6 0-16,-2-7-2 0,-1-7-2 15,3-1 0-15,-4-3 0 0,1 6 1 16,3 2-2-16,3 8 2 0,6 5-1 15,2 9-1-15,4 5 2 0,8 6 0 0,3 5-1 16,2 3-2-16,2 5 3 0,6 3-1 16,-4 4-1-16,2 4 1 0,-4 8 0 15,2 0-4-15,-2 12 2 0,0 9 2 16,-2 3 0-16,-4 6 0 0,-1 4-1 15,-3-1 1-15,-5 2 1 0,-2 1-1 16,-2-1 0-16,0 0 0 0,-7-1 1 16,-5-2 1-16,-1-1-1 0,-1-5-1 15,-1-1 3-15,2-6-3 0,3-3 0 16,1-5 1-16,1-6 0 0,4-1-1 15,-1-3-3-15,1-1-10 0,2 0-12 0,0 0-11 16,2-1-11-16,0-8-40 0,0-2-50 16,2-1-74-16</inkml:trace>
  <inkml:trace contextRef="#ctx0" brushRef="#br0" timeOffset="1100">630 639 0 0,'0'-10'262'16,"-6"3"-196"-16,-3-1-20 0,-1 1 9 16,-5 3-5-16,5 1-12 0,-5 2-11 15,0 1-1-15,-2 0-10 0,-4 13-1 0,2 7 2 16,-2 5-5-16,-2 10 2 0,6 3-3 15,1 4 0-15,7 1-2 0,7-2-4 16,2-7 0-16,6-6-4 0,11-8-3 16,4-7 1-16,2-7 1 0,5-3 0 15,-1-3 0-15,5-5-1 0,-3-10 1 0,-2-5 1 16,-1-2-4-16,-5-2 2 15,-3 1 2-15,-3-3-1 0,-6 2-1 16,-1 3 1-16,-6 4 1 0,-2 2 0 16,0 4-2-16,0 2 2 0,0 4 2 0,-4 2-2 15,-4 3-1-15,3 0 2 0,-1 0 0 16,-2 5-4-16,3 8 1 0,-1 4 0 15,4-1 2-15,-2 3-2 0,4-1-1 16,0-4-1-16,0-1 2 0,8-4-6 16,3-2-8-16,-1-6-1 0,3-1-3 0,1 0 0 15,3-1-6-15,2-12 2 0,4-4 8 16,-2-5 11-16,0 0-11 15,0-1-9-15,-4-3 4 0,0 2 5 16,-2-1 8-16,-5 1 5 0,-4 2 4 0,-6 6-2 16,0 3 2-16,0 4 8 0,0 3 10 15,-8 1-1-15,-2 3 1 0,1 2-4 16,-3 0 0-16,5 9-6 0,-3 5-7 15,1 3 3-15,1 3 1 0,2 1-1 16,4-1-2-16,2 0-3 0,0-7 1 16,0-4-3-16,6-2-1 0,0-4-2 0,3-3 8 15,1 0-6-15,-1-2 2 0,3-9 3 16,-1-3-1-16,-1-1-1 15,-2 1-1-15,-1-3-2 0,1 3 4 16,-1 2 0-16,-1 1-3 0,-2 6 2 0,0 3 0 16,0 2-4-16,-1 0 3 0,1 5 0 15,4 9-1-15,-4 6 1 0,3 4 1 16,1 4 0-16,2 4 0 0,-1 3 0 15,1 0-2-15,-3 2 1 0,1 2 2 16,-4 2-1-16,-1-1-1 0,-3 1 0 0,0-1 4 16,0-3-3-16,-9-5-1 0,-3 1 2 15,3-8-1-15,1-4 2 0,3-6-1 16,-3-6 3-16,4-5-3 15,-3-4 3-15,-1 0-2 0,2 0 0 0,0-11 1 16,3-7-5-16,1-5-1 0,0-4 2 16,2-4 0-16,0-2-1 0,2 0 0 15,5 1-1-15,3 4 0 0,5 4-5 16,0 0-6-16,1 1 0 0,5-4 3 15,2-1 1-15,5-7 4 0,5-3-2 0,5-6 7 16,4-3 0-16,0-4-2 0,-2 0 3 16,-6 2 0-16,-5 2-1 0,-12 4-1 15,-8 2 1-15,-9 7 1 0,0 4 0 16,-19 5-2-16,-2 6 4 0,-5 6 0 15,-1 6-4-15,-2 7 8 0,3 0 3 16,1 11 2-16,0 9-1 0,4 5-1 16,6 7 1-16,5 4 2 0,5 5-6 15,5 3-4-15,0-2-1 0,5 0 0 16,9-5-2-16,5-6-2 0,7-5 2 0,3-9 1 15,3-4-1-15,3-7-3 0,-1-3-2 16,-3-3-13-16,-1 0-17 0,-1 0-13 16,-6-11-29-16,-6-3-88 0,-6-3-141 15</inkml:trace>
  <inkml:trace contextRef="#ctx0" brushRef="#br0" timeOffset="1350">1702 264 421 0,'4'3'49'15,"0"2"-48"-15,-2 5 11 0,4-2 18 16,-3 7 1-16,3 2-11 0,-2 3-13 15,0 2 1-15,-2-1-3 0,1 1-4 16,-1 0-1-16,2-3 1 0,0-3-2 16,4-2-12-16,-5-4-13 0,1-2-3 15,0-3-20-15,-2-3-29 0,-2-2-92 0</inkml:trace>
  <inkml:trace contextRef="#ctx0" brushRef="#br0" timeOffset="2124">1887 131 286 0,'6'0'134'0,"-6"0"-116"0,0 0 3 16,4 1 13-16,0 9 1 0,-2 3 2 16,-2 5-12-16,0 2-10 0,0 4-8 0,0 0 1 15,3-1 0-15,-1 0-2 0,4-4-4 16,-2-3 0-16,4-4-1 0,-1-1 0 15,1-5-3-15,1-6 3 0,1 0 1 16,3 0 1-16,-3-12-1 0,1-5 0 16,3-1-3-16,-1-6 1 0,-3 1-12 0,-3 2 9 15,1 3-7-15,-2 3 1 0,-5 4 3 16,3 5 2-16,-4 1 4 15,0 4 0-15,0 1 0 0,0 0 4 16,0 0-2-16,-5 7-7 0,1 3 2 0,0 3 2 16,-2 2 0-16,4 0 0 0,2-1 1 15,0-2-2-15,0-4-8 0,4-3-6 16,11-2-3-16,6-3 13 0,8-4 6 15,1-9-1-15,5-5-20 0,-3 0 18 16,5-5-5-16,-1-3-17 0,-2 1-3 0,-3-1 10 16,-7 1 3-16,-4 3 2 0,-11 6 4 15,-5 4 7-15,-4 4-1 0,-2 6 3 16,-11 2 7-16,-1 0 12 15,-7 2-3-15,4 12 1 0,-6 3-5 0,6 2 0 16,0 1-2-16,5-1-5 0,7 1-1 16,1 0 2-16,4-1-3 0,0-4-1 15,6-2-4-15,3-5 2 0,4-3 1 16,-1-5-1-16,1 0-1 0,4-4 2 15,-1-9 1-15,-1-4-3 0,0-1 0 16,1-4 1-16,1-4 2 0,0 2-1 0,-4-1 0 16,-3 5 0-16,-5 2 2 0,-3 3-2 15,-2 3 7-15,0 3 0 0,0 1 5 16,-5 5 1-16,-3 2-2 15,2 1 1-15,3 0-3 0,-1 3-8 0,4 9-4 16,0 6 1-16,0 5 2 0,0 3-3 16,7 4 4-16,1 3-2 0,1 3-2 15,3 8 2-15,3 0-7 0,4 3 3 16,6 0 6-16,2-2-4 0,-2 0 1 15,-2 1 2-15,-3 0 1 0,1-6-2 0,-1-1-1 16,-5-6 2-16,-4-6 1 0,-5-2-1 16,-6-6 7-16,0-2 3 0,-6-4 8 15,-7-1 7-15,-6-3 1 0,-2-2-6 16,-2-4-3-16,-2-3-2 0,2 0-6 15,-2 0-6-15,4-2 0 0,-3-5-3 16,3 3-3-16,-2-1-1 0,4 3-8 16,0 2-14-16,3 0-17 0,7 0-21 15,3 0-40-15,-2 0-198 0</inkml:trace>
  <inkml:trace contextRef="#ctx0" brushRef="#br0" timeOffset="2954">794 1618 178 0,'-9'4'92'0,"3"2"-31"0,0-2 5 16,2-1-7-16,0 0-11 0,4-1-6 0,0-2-13 16,0 0-5-16,0 0-6 0,0 0-7 15,12-5-2-15,3-7 6 0,4-6 0 16,6-7-9-16,2-3-1 15,3-6-2-15,7-5 1 0,3-2 4 0,2-1-4 16,1 4-4-16,-2 7 3 0,-9 5 0 16,-5 6-4-16,-4 6-1 0,-10 4 3 15,-5 5-4-15,-5 4-5 0,-1 0-3 16,-2 1 4-16,0 0 2 0,-4 0-13 15,-5 3-26-15,-2 4 0 0,-1 0-1 0,-1 0-18 16,-1-1-60-16,-5 2-94 0</inkml:trace>
  <inkml:trace contextRef="#ctx0" brushRef="#br0" timeOffset="3125">1025 1412 40 0,'2'15'293'0,"-2"5"-233"16,2 7-12-16,2 0 6 0,-3 0-4 15,3 6-10-15,2 0-11 0,-2-2-18 16,2-2 3-16,1-5-6 0,3-5-6 0,1-5-3 15,6-4-9-15,2-3-12 0,4-3-13 16,6-4 12-16,0-5-32 0,3-13-36 16,0-6-26-16,-1-4-61 0</inkml:trace>
  <inkml:trace contextRef="#ctx0" brushRef="#br0" timeOffset="3397">1431 1424 162 0,'-7'-12'149'0,"-3"5"-90"0,-3 2 3 16,3 3-13-16,-1 2-5 0,1 0-8 15,1 1-10-15,-1 9-10 0,1 6-5 16,5 3-4-16,4 4-5 0,0-3 0 0,6-1 0 15,7-4-4-15,6-4 0 0,6-2 1 16,2-6 1-16,1-3-6 0,5 0-5 16,1-11 7-16,0-6 4 0,-1-7-1 15,-7 0 1-15,-1-2 1 0,-6-1 1 16,-7 3-1-16,-5 1 4 0,-7 2 4 15,0 7 0-15,-5-1 2 0,-11 2 0 16,-3 2-6-16,-5 3-2 0,-5 2-4 16,0 3 1-16,-1 2-2 0,-5 1-7 15,7 0-9-15,-1 7-5 0,10 10-7 0,4 4-3 16,3 2-42-16,3 3-82 0,-1 2-152 15</inkml:trace>
  <inkml:trace contextRef="#ctx0" brushRef="#br0" timeOffset="3782">1172 2266 37 0,'6'0'347'0,"-3"0"-276"0,3 0-52 15,2 0 26-15,3 10-3 0,1 3-9 16,3 6-6-16,-2 4-4 0,-1 2-14 15,1 2-4-15,-3 0-1 0,-1-1-1 16,1-4-2-16,-1-4-1 0,1-2 1 0,-3-6-5 16,1-3-10-16,-2-3-12 0,0-4-11 15,-3 0-3-15,1-5-5 0,-4-9-38 16,0-3-73-16,-2-3-91 15</inkml:trace>
  <inkml:trace contextRef="#ctx0" brushRef="#br0" timeOffset="4076">1078 2062 118 0,'-9'-2'303'0,"3"-1"-256"15,2 3-7-15,4 0-12 0,6 0-11 16,9 2 14-16,6 3-7 0,8 1-15 0,3 3-3 16,5 0-5-16,1 2 0 0,2 1 1 15,0 2-1-15,0 4-1 0,-2 0 0 16,-4 6-1-16,-3-1-3 15,-4 3 3-15,-6 1-3 0,-4 0 2 0,-6-2 3 16,-5 4 0-16,-4-4-1 0,-2 0 1 16,0-3 2-16,-4 1-1 0,-7-3 8 15,1-2 5-15,1-2 2 0,-3-3 2 16,3-3-5-16,-1-3-2 0,1-2 1 15,3-2-8-15,-2 1-2 0,8-3 0 0,-2-1-3 16,2 0 1-16,-2 0-8 0,2 0-10 16,0-1-15-16,0-4-20 0,4-3-18 15,6-3-26-15,-3 0-148 16</inkml:trace>
  <inkml:trace contextRef="#ctx0" brushRef="#br0" timeOffset="4294">1761 2034 238 0,'0'0'265'15,"0"0"-236"-15,0 0-22 0,0 3 1 16,0 13 28-16,0 6-1 0,0 6-18 16,0 3-5-16,0 1-3 0,0-2-5 15,0-2-2-15,0-1 0 0,0-5 0 16,0 0-1-16,0-6-2 0,4-3-1 15,2-4-6-15,-2-3-11 0,3-5-14 16,-1-1-12-16,4-5-19 0,1-9-51 16,3-8-95-16,-5-2 40 0</inkml:trace>
  <inkml:trace contextRef="#ctx0" brushRef="#br0" timeOffset="4629">2076 1840 430 0,'-19'0'36'0,"-2"1"-7"0,-2 5 17 0,4 3 3 16,-2 1-12-16,4 2-10 15,2-1-8-15,7 0-1 0,4 0-12 16,4 2-5-16,0 1-2 0,8 3 2 16,7-2-1-16,4 0 1 0,0-1-2 15,4-1-3-15,0 0-2 0,2-1-4 0,0 4 0 16,5 0 3-16,-3 1 6 0,2 0 1 15,-4-1-2-15,-4-1 0 0,-6 0 2 16,-8 1 0-16,-3-2-1 16,-4 0 4-16,0 0-1 0,-4-2-2 0,-7 1 2 15,-4 1 7-15,-4-1 2 0,-4 1 2 16,0-1-3-16,2-1 3 0,0-2-3 15,4 0-3-15,3-5-1 0,7-4-2 16,1 0-2-16,4-1-4 0,0 0-4 16,2 0-7-16,0 0-12 0,0-5-16 0,8-7-15 15,1-1-16-15,-1-3-57 0,0-1-162 16</inkml:trace>
  <inkml:trace contextRef="#ctx0" brushRef="#br0" timeOffset="5001">2363 1562 77 0,'1'23'363'0,"-1"6"-329"15,0 12-9-15,0 8 17 0,0 2 5 16,2 2 3-16,0 1-14 0,4-1-13 0,4-4-8 16,1-2-6-16,8-11 9 15,0-5-9-15,-2-12-8 0,0-6 2 0,-1-6 0 16,3-7-4-16,-2 0 2 15,2-9 0-15,-2-4-1 0,-3 1-5 0,-3 4 3 16,-1 3-4-16,-5 3 2 0,-1 0-3 16,2 2 3-16,-2 0 2 0,1 0 0 15,-1 0 2-15,2 0-1 0,2 0-4 16,3 0-5-16,4 0-4 0,2 0-1 15,6-6 10-15,0-1 3 0,2-7-31 0,2 3 9 16,-2-5 5-16,-3-1-19 16,-2 4-27-16,-5 2-34 0,-4-1-40 15,-7 1-50-15</inkml:trace>
  <inkml:trace contextRef="#ctx0" brushRef="#br0" timeOffset="5225">2530 1757 274 0,'12'-2'242'16,"7"-12"-232"-16,6-5-2 0,9-3 17 0,2-2-13 15,4 1-5-15,2-1-1 0,2 0-7 16,-2 2-2-16,2 1-42 0,-8 0-66 16,-7 3-128-16</inkml:trace>
  <inkml:trace contextRef="#ctx0" brushRef="#br0" timeOffset="5922">1670 1806 45 0,'0'0'399'0,"0"-1"-305"0,0 1-34 16,0 0-4-16,0 0-13 0,0 0-23 15,0 0-17-15,4 0-7 0,1-1-2 16,7 1-24-16,-3-5-50 0,-1 5-132 16</inkml:trace>
  <inkml:trace contextRef="#ctx0" brushRef="#br0" timeOffset="6861">2529 1885 60 0,'0'1'64'0,"0"2"-51"0,-2-1-8 16,2 1-3-16,0-2 0 16,0 1-3-16,0-1 0 0,0-1 1 0,0 1 2 15,0-1 1-15,0 0 10 0,0 1 10 16,0-1 9-16,0 0 4 0,0 0-7 15,-2 0-12-15,2 0-12 0,-2 0-4 16,0 0-2-16,2 0-2 0,-2 2-13 16,2-1-2-16,-2 1-2 0,0 0 8 0,2 0 11 15,0 0 3-15,0-2 3 0,-2 0 15 16,2 0 12-16,-2 0 3 0,0 0 0 15,1 0-2-15,-1 0-2 0,0 0-8 16,2 0-5-16,-4 0 4 0,4 0-5 16,0 0-4-16,-2 0-1 0,2 0 0 15,0 0 6-15,0 0-2 0,0 0 0 16,0 0-3-16,0 0 1 0,0 0-2 15,0 0 2-15,0 0-4 0,6 4 6 16,5 3 4-16,3 2-9 0,1 1-1 0,8 2-5 16,3 1-2-16,7 0 5 0,5 0-3 15,0-1-4-15,2 2 3 0,0 3-3 16,-5 1-1-16,-3-2 1 0,-3-2-3 15,-4-2-9-15,-3 1-3 0,-2-6-8 16,-7 0-15-16,-6-4-10 0,-5-3-41 16,-2 0-98-16</inkml:trace>
  <inkml:trace contextRef="#ctx0" brushRef="#br0" timeOffset="7501">2481 1968 59 0,'-4'2'73'0,"0"1"-43"0,2 2 8 0,-2-1 0 15,3-1-6-15,1 0-7 0,-2-2-14 16,0 0-3-16,2 0-3 16,0 0 0-16,-2 0 2 0,2-1 6 15,0 0 9-15,0 1 8 0,-2-1 3 0,2 0 1 16,0 0-2-16,0 0-9 0,0 0 4 15,0 0-1-15,0 0 0 0,0-5-13 16,0-3-14-16,2-4 3 0,4-2 3 16,3-1 0-16,4-4-4 0,5-2-2 15,1-3 3-15,4-3 0 0,3-3-3 0,1 0 1 16,5-3 3-16,-1 2 2 0,0-1-1 15,-3 3-1-15,-5 5-1 0,-4 2-2 16,-5 4-1-16,-5 7-7 16,-5 5-14-16,-2 4-11 0,-2 2-25 0,0 0-34 15,-8 5-77-15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8:29.42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222 482 117 0,'0'-3'77'16,"2"0"-28"-16,-2 1-1 0,0-1 0 15,0 1-2-15,0 0-16 0,0 0-5 0,0-1 0 16,0 2-3-16,0 0-5 0,0-1-2 16,0-1 0-16,-2 2-1 0,2-3 2 15,0 2-1-15,-3-1 2 0,-1-2-5 16,2 1 0-16,-4 2-2 0,-1-2-1 15,-1 1-2-15,-3 2-3 0,-3 0 2 16,-1 1 0-16,-2 0 1 0,1 0 9 16,-3 5-8-16,0 6-6 0,2 2 0 15,2 1 0-15,1 3 2 0,1 4-1 16,2 4-3-16,5 2 1 0,2 2 1 15,4 0-1-15,0 0-3 0,6-1 1 0,7-2 3 16,4-3-4-16,6-4 1 0,4-4 0 16,4-4 2-16,-1-2-3 0,4-7-1 15,-1-2 3-15,-3 0 2 0,-1-5-2 16,-6-7-2-16,-2-4 4 0,-4-1-1 15,-5-2 1-15,-3 0-1 0,-3-2 0 0,-4 0 2 16,-2-1 0-16,0-1-2 16,-4 0 2-16,-6-2 1 0,1-1-3 15,-5 0-1-15,3 0 0 0,0 1-1 16,-1 7 3-16,-1 6-2 0,3 4 0 0,3 4-2 15,1 4 2-15,2 0-17 0,0 15-11 16,2 3-15-16,0 6-21 0,2-1-28 16,0-1-79-16,-2 1-136 0</inkml:trace>
  <inkml:trace contextRef="#ctx0" brushRef="#br0" timeOffset="946">717 288 30 0,'2'0'168'0,"0"-2"-84"15,-2 2-24-15,0 0 7 0,0 0-10 16,0 0-11-16,0 2-19 0,-6 14-9 15,-2 9 0-15,-9 9 4 0,0 6 4 0,0 2-3 16,-2 4-4-16,1 1-5 16,3 1 3-16,2-3-4 0,1-2-5 15,-1-4-2-15,3-3-6 0,1-3 3 16,1-6 0-16,3-3-3 0,-1-4 0 0,2-2 1 15,2-5-1-15,2-4-2 0,0-3-7 16,0-1-10-16,0-5-11 0,6 0-18 16,3 0-16-16,3-4-14 0,-3-8-89 15,-1-2-146-15</inkml:trace>
  <inkml:trace contextRef="#ctx0" brushRef="#br0" timeOffset="1332">953 489 33 0,'4'-8'234'16,"-4"-1"-163"-16,0 2-18 0,-2 2 13 15,-7 0-13-15,-1 0-15 0,-3 4-9 16,-2 1-4-16,-3 0-4 0,3 0-1 0,-4 9-2 15,4 1-2-15,1 3-3 0,5 0-6 16,1 4-6-16,6-1 1 16,2 2-1-16,0-2-2 0,8 2 0 15,3 1 2-15,5-1-2 0,-1 0 0 0,4-1-3 16,2 1-3-16,0 0 2 0,0-2-5 15,0 2 7-15,-2-3 3 0,-6-1-7 16,-5-2-1-16,-2-1 6 0,-6-4 1 16,0 1-1-16,-2 0 2 0,-12-2 3 15,-5-1-1-15,-4 1 1 0,1 0 0 0,-5-3 2 16,0 2-1-16,0-3-2 0,1 1 0 15,3-3-2-15,6 0 1 0,3 0-1 16,5 0-2-16,7 0-6 16,2 0-20-16,0 0-50 0,2-3-51 0,9-4-183 15</inkml:trace>
  <inkml:trace contextRef="#ctx0" brushRef="#br0" timeOffset="1834">1604 455 11 0,'0'0'23'15,"0"0"184"-15,2 0-139 0,-2 0-26 16,0 0 6-16,0 6-5 0,0 5-2 0,0 7-6 16,-2 2-9-16,0 2-5 0,-4 1-1 15,3 1-1-15,-1 1 0 0,-2 4-4 16,0-1 2-16,-1-2 3 15,1-3 2-15,-2-5-16 0,3-4-4 0,3-2-1 16,0-4 1-16,0-3 0 0,0 1-1 16,0-5-2-16,2-1-2 0,0 0-4 15,0 0-7-15,4-1-5 0,5-9-10 16,1-2-20-16,-1-4-15 0,-1-3-34 15,-4-4-89-15</inkml:trace>
  <inkml:trace contextRef="#ctx0" brushRef="#br0" timeOffset="2046">1636 440 50 0,'4'-1'274'0,"0"-4"-207"16,4-2-34-16,1 0 23 0,6-1-7 15,5-1-15-15,2-2-14 0,3 2-5 16,0 0-3-16,-2 3 0 0,-2 1-9 0,-2 0-3 15,-6 3 2-15,-1-1-1 0,-5 3-1 16,-1 0-5-16,0 0-17 0,-6 4-8 16,2 2-2-16,-2 2-14 0,0 0-29 15,0-1-65-15,-6-1-92 0</inkml:trace>
  <inkml:trace contextRef="#ctx0" brushRef="#br0" timeOffset="2217">1583 586 20 0,'0'7'31'15,"0"-3"180"-15,6 0-167 0,1-1 19 16,5-1 1-16,1-1-17 0,4-1-20 16,6 0-14-16,0 0-11 0,2 0-1 15,-2 0 2-15,2-1-6 0,-6-2-15 0,-2 2-34 16,2-1-53-16,-6-1-3 15</inkml:trace>
  <inkml:trace contextRef="#ctx0" brushRef="#br0" timeOffset="2560">1991 587 15 0,'0'-5'81'16,"0"-1"84"-16,-5-1-117 0,-3 4 8 15,0-2-6-15,-1 4-3 0,-3 1-9 16,3 0-9-16,-1 0-8 0,3 2-1 15,-3 8 0-15,4 2-5 0,1 4-7 16,1 0-1-16,2 4-5 0,2-1 0 16,0-3-2-16,4 0 0 0,5-3 3 0,5-4-3 15,-1-1-3-15,2-3 2 0,-1-4 1 16,-1-1-4-16,0 0 2 0,-1-3 1 15,1-7 3-15,-3-1-1 0,-1-3-1 16,-1-2 2-16,-1 0 0 0,-1-1-4 16,-4 2 3-16,-2 0 1 0,0-1 1 0,0 2-3 15,0-1 0-15,0 2 0 0,-2 2 1 16,-4 3-2-16,6 5-2 15,0 1-9-15,0 2-19 0,0 0-22 16,2 5-16-16,4 1-60 0,2 1-137 0</inkml:trace>
  <inkml:trace contextRef="#ctx0" brushRef="#br0" timeOffset="2869">2272 562 26 0,'0'-7'294'16,"-2"-3"-226"-16,-11 4-25 0,1-1 11 15,-3 2-7-15,1 4-10 16,-1 1-10-16,4 0-9 0,-1 6-5 15,5 6-5-15,1 2-4 0,2 3-2 0,4 2-2 16,0 2 0-16,0-2 0 0,8-1 3 16,-1-1-4-16,5-4-1 0,1-2 2 15,2-1 0-15,1-5-4 0,3-4 1 16,0-1 3-16,-2 0 0 0,0-6 0 15,-1-4 0-15,-1-1 2 0,-6-2 1 0,-1-3-2 16,0 1 0-16,-5-1 2 0,-3 0 1 16,0 0-2-16,-2 1 2 0,-7 1 2 15,1 0-6-15,-1 0 1 16,1 3-2-16,1-2 2 0,1 4-2 0,2 5-10 15,4 1-16-15,0 3-21 0,0 0-26 16,0 0-66-16,0 1-218 0</inkml:trace>
  <inkml:trace contextRef="#ctx0" brushRef="#br0" timeOffset="3329">2535 203 0 0,'2'4'2'15,"0"-1"123"-15,-2-2-30 0,0 3-52 16,0-3-5-16,0 2 8 0,0 1 6 0,0-1-24 15,0 2-15-15,0 0 4 0,0 1 5 16,0 3-8-16,0 0-2 0,0 4-1 16,0 2 4-16,0 3-3 0,-4 4-6 15,0 2 2-15,-1 5 31 0,-1-2-32 16,2 2-6-16,-2 2 1 0,6 1 1 15,-2-6-1-15,0 3-3 0,2-5 1 16,0-2 2-16,0-4-1 0,0-7-2 16,0-4-1-16,0-3 3 0,0-4-1 15,0 0 0-15,0 0 3 0,0-10-3 0,4-5-1 16,2-4-1-16,0-2 2 0,3-2 2 15,-3 1-1-15,4-2-1 0,-1 1 0 16,1 1 3-16,-1 5-2 0,1 3-2 16,-5 8 2-16,3 3 1 0,0 2-3 15,3 1 3-15,1 0-3 0,-3 4 2 16,3 5-1-16,-3 2-2 0,1 1-4 15,1 1-15-15,2 0-33 0,-1-2-16 16,-4 0-97-16</inkml:trace>
  <inkml:trace contextRef="#ctx0" brushRef="#br0" timeOffset="3853">2919 590 43 0,'0'-1'307'0,"-2"-1"-249"0,0 2-10 16,-4 0 4-16,0 1-9 0,1 11-11 15,-3 4-12-15,0 9-9 0,-1 3 2 16,-1 9-1-16,-1 2-4 0,1 3-2 15,-1 2-3-15,-1 2 1 0,3 3-3 16,-1-3-2-16,1-6 8 0,1-7-4 16,-1-5-2-16,-1-6 1 0,2-5-3 0,1-6 3 15,-1-4 0-15,2-2 0 16,3-5 1-16,1 0 4 0,-4 0 2 15,6-10-4-15,-2-5 2 0,2-5-2 16,0-3 0-16,0-6-2 0,2-3-2 0,8-8-1 16,1-4 1-16,2-11-1 0,8-6-1 15,4-9 4-15,8-7-3 0,1-2-3 16,6 3-3-16,4 9-10 0,-4 15 6 15,-4 15 4-15,-1 12 5 0,-3 8 0 16,0 6-1-16,-7 7 0 0,-2 4-1 0,-8 0 3 16,-5 6-1-16,-4 7-1 0,-6 5 2 15,0 4 2-15,-6 3 0 16,-9 4-1-16,-4 2 1 0,0 0 2 15,-4 1-1-15,0-4 1 0,-2 0-1 0,0-3 2 16,4-5 2-16,0 0-5 0,6-7-1 16,5-2 1-16,5-3-2 0,3-4-3 15,2-1-8-15,0 0-13 0,0-3-22 16,7 0-35-16,-1-3-79 0</inkml:trace>
  <inkml:trace contextRef="#ctx0" brushRef="#br0" timeOffset="4233">3251 465 24 0,'5'3'204'16,"-3"-3"-73"-16,-2 4-116 0,0 2 16 15,2 1 10-15,-2 4 6 0,0 4-20 16,0 1-17-16,-2 2 3 0,-2-1 0 0,-1 0-3 15,-1-3 2-15,2-3 0 0,-2-2 1 16,5-3 0-16,-3-3-7 0,4-2-4 16,0-1 2-16,0 0 2 0,0-3 1 15,0-8-7-15,5-4 0 0,5-2 2 16,0-1-2-16,-1-2-2 0,1 0 2 15,-1 1 0-15,3 0 0 0,-1 0-3 16,2 4 0-16,-1 4 2 0,-1 3 1 16,-5 6-2-16,2 2-1 0,-3 0 3 15,-3 0-1-15,4 6 0 0,-4 6 1 0,4 2 0 16,-4 0 1-16,3 1-1 0,1 0 0 15,0-1 0-15,-1-3 1 0,3 1-2 16,0-3 1-16,-1 1 0 0,3-4 0 16,-1-1 0-16,-1-1-13 0,-2-3-32 15,1-1 3-15,-3 0-40 0,-2-6-184 16</inkml:trace>
  <inkml:trace contextRef="#ctx0" brushRef="#br0" timeOffset="4474">3638 445 46 0,'4'4'309'15,"0"-3"-283"-15,-4 6 20 0,3 0 12 16,-3 1 1-16,0 4-14 0,0 4-18 15,0-3-5-15,-3 3 1 0,-3-1-8 16,0-2-9-16,-1-2-3 0,-1 1-2 16,2-2 1-16,2-1-3 0,1-1-6 0,-1-2-10 15,2 0-13-15,2-3-30 0,0-3-32 16,0 0-83-16</inkml:trace>
  <inkml:trace contextRef="#ctx0" brushRef="#br0" timeOffset="4850">3741 458 97 0,'2'7'251'0,"2"-1"-211"0,-4 3-1 16,0 2 41-16,0 2-17 0,0-1-12 15,0 4-24-15,0-2-13 0,0-2 1 16,0-2-3-16,2-1-5 0,3-4-4 15,3 1-2-15,3-3 1 0,7-1 0 16,6-2 1-16,-1 0-5 0,2-3-18 0,0-5 16 16,-4-1 3-16,2 0-14 0,-8-3-29 15,-3 2 39-15,-3 1 5 16,1 2 0-16,-3 1-2 0,-5 2 4 15,2 3 0-15,-4 0 1 0,0 0 9 0,0 0 3 16,0 1-3-16,0 0-4 0,0 0-3 16,0 6-5-16,0 7 5 0,0 1 1 15,-2-1-3-15,0 2-2 0,2 1 1 16,0-2-2-16,6 2 0 0,2-6 0 15,-3-1-4-15,-1-2 3 0,-2 0-2 0,-2-3-11 16,4-2-20-16,-2-1-4 0,0-1 0 16,5 0-7-16,-3-8-28 0,2-6-72 15,-2-4-138-15</inkml:trace>
  <inkml:trace contextRef="#ctx0" brushRef="#br0" timeOffset="5198">4258 10 152 0,'8'-7'180'0,"-4"4"-152"0,-2 3 27 16,-1 0 8-16,-1 4-21 0,6 12-4 15,-6 6-15-15,0 8-1 16,0 7 2-16,-13 7-5 0,1 3-7 0,-1 3 2 15,-2 0 0-15,1-2-1 0,1-3-4 16,0-3-2-16,5-9-1 0,6-7-3 16,0-5-1-16,2-7-2 0,0-5 0 15,0-3 2-15,2-6-2 0,6 0-1 16,1-5 3-16,7-6-3 0,1-2-6 0,-2-1-1 15,2 3 6-15,-2 2 0 0,1 2-2 16,-3 3-2-16,4 3 2 0,0 1 2 16,4 0 2-16,-5 0-8 0,-5 3-15 15,-1 6 21-15,5-1 2 0,0-1-4 16,-5 1-42-16,-3-2-7 0,-7 0 41 15,0 0-12-15,0-3-68 0,0-3-84 16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09:50.09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63 332 4 0,'0'-1'254'0,"0"-3"-220"0,0 2-9 16,0-1 32-16,0 0-10 0,0 2-6 16,0-1-15-16,0 1-8 0,0 1-5 15,0 0 6-15,0 0-4 0,0 0-1 16,0 0-4-16,0 0 3 0,0 0 0 15,0 0-3-15,0 1-1 0,0 8-3 0,0 7 12 16,0 7-4-16,0 6-7 0,-2 6-1 16,0 5-1-16,-3 0-2 15,1 0-2-15,0 0 2 0,0-2-1 16,0 0-1-16,-1-8 0 0,-1 0 3 0,-2-7 0 15,4-3-3-15,-1-5 0 0,1-5-2 16,2-1 5-16,0-7-2 0,2-1-1 16,0-1 5-16,-2-2 7 0,2-11-9 15,0-7-3-15,0-5 0 0,4-9 3 16,7-4-3-16,1-5-1 0,1-6 1 15,-1-5 1-15,3-6-4 0,2-7 1 0,4 0 1 16,0 1 1-16,0 4-1 0,4 8-1 16,2 7 2-16,-1 10 2 15,3 9-4-15,0 9-2 0,-5 6 4 16,1 10 2-16,-2 3-2 0,2 0-2 0,-2 5 1 15,-2 9 1-15,-4 2-2 0,-7 8-2 16,-1 4 5-16,-5 2 0 0,-4 5-2 16,0 4 0-16,-13 2 1 0,-3 1 1 15,-5 2-2-15,-4-3 0 0,-1-1 1 16,-3-4 1-16,-3-2-1 0,3-2-2 0,-1-5 3 15,3-3-1-15,6-6-1 0,-2-2-2 16,6-4 0-16,2-6-3 0,3-3-6 16,3-3-1-16,5 0-1 15,4 0-3-15,0-7-9 0,2-4-5 0,7-3 7 16,5 1 3-16,-1 2 1 0,2 4 7 15,0 5 4-15,-1 2 8 0,1 0-1 16,-2 6 1-16,3 8 5 0,-7 1 5 16,5 5 2-16,-3 0 5 0,2-2 17 15,-3 1-14-15,-1-4-17 0,1 2 13 0,-4-2-4 16,1-1-9-16,1-1-3 0,1-3 0 15,3-2 1-15,-3-3-1 16,3-1-10-16,1-1-5 0,1-1-10 0,-3-2-24 16,1 0-19-16,-5 0-49 0,3-2-117 15,-3-6 69-15</inkml:trace>
  <inkml:trace contextRef="#ctx0" brushRef="#br0" timeOffset="1503">813 177 149 0,'-15'6'91'0,"-2"2"-45"16,1 0 19-16,9-2-9 0,-1-1-19 15,6-3-15-15,-2 1-1 0,4-3-1 16,0 0-10-16,0 2-2 0,8-1 7 16,5-1 6-16,3 0-7 0,7 0-2 15,1-7-2-15,7-4-5 0,5 0 0 16,2-1-2-16,8 0 0 0,-4 1 0 15,2 2 3-15,-4 2-1 0,-2 1 2 16,-5 2 0-16,-9 4-1 0,-6-3-5 16,-11 3 0-16,-3 0 1 0,0 0-1 0,-4 0-2 15,0 3-1-15,0 3 4 0,-4 1-3 16,-2 1-5-16,1-1-10 0,-3 1-3 15,0 1-9-15,1-2-25 0,-1 2-41 16,-7-5-94-16</inkml:trace>
  <inkml:trace contextRef="#ctx0" brushRef="#br0" timeOffset="1733">1042 154 360 0,'8'11'120'0,"-5"6"-79"15,-1 7 22-15,0 8 5 0,-2 2-12 16,0 1-17-16,-5 1-16 0,1 0-6 16,-4-1-10-16,2-2-1 0,3-4-4 0,1-3 0 15,2-3-5-15,0-3 0 0,0-5-9 16,7-2-7-16,9-3-13 15,8-7-22-15,5-3-15 0,2 0 28 16,5-6-124-16,-4-14-158 0</inkml:trace>
  <inkml:trace contextRef="#ctx0" brushRef="#br0" timeOffset="2081">1563 267 116 0,'6'-19'255'0,"-6"1"-186"0,0 3-28 16,-6 7 6-16,-7 0 2 0,-6 2-4 15,-4 4-15-15,2 2-7 0,-2 0 1 16,-4 5 0-16,0 8-7 15,1 0-4-15,1 7 2 0,4 4-3 0,6 5-5 16,7 1-5-16,4-1 1 0,4 3-1 16,2-2-2-16,9-1-1 0,10-4 0 15,4-2 1-15,2-4-5 0,2-6-4 16,5-3 1-16,0-4 0 0,1-6 6 15,-1 0-3-15,0-3 4 0,-3-9-3 0,-4-3 2 16,-3-5 0-16,-3 2 3 0,-3-4 2 16,-7 3-3-16,-5 0-2 15,-2-1 4-15,-4-1 2 0,0 0-3 0,-6-1-1 16,-8 1 2-16,3 1 0 0,-4 4-2 15,-4 3-3-15,3 6 2 0,1 6 1 16,2 1-7-16,3 3-7 0,3 9-10 16,5 3-12-16,2 0-22 0,0-3-20 15,5-5-71-15,-1-3-163 0</inkml:trace>
  <inkml:trace contextRef="#ctx0" brushRef="#br0" timeOffset="2477">2324 69 342 0,'-17'-13'98'0,"-4"0"-68"0,-2 5 6 16,-3 3 26-16,-3 2-20 0,-4 3-7 15,5 0-13-15,-3 8 2 0,5 6 0 16,-3 4-5-16,4 4-3 0,8 2-1 0,4 1-6 15,7 2-4-15,2 1-4 0,4-2 0 16,2 0 1-16,13 1-2 0,4-3-2 16,4-1 3-16,6 1 0 0,-2-3-4 15,1-2-1-15,-1 0 2 0,3-5 1 16,3 5-1-16,-3-5-1 0,-3 1 4 15,-4-1-1-15,-4-3 0 0,-6 1-5 16,-5-3 5-16,-4-1 1 0,-4 2-1 16,0-3-1-16,-6 1 5 0,-7 1-1 15,-6 0-2-15,-2 0 0 0,-8 4 1 0,-3-2 6 16,-5 0-2-16,3 2-1 0,2-2 1 15,3 2 3-15,0-2-5 0,7-2-5 16,1 0 2-16,3 2 0 16,3-2-3-16,6 0-7 0,1 0-7 0,2 2-12 15,6-3-33-15,0-3-72 0,-4 2-287 0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2:40.1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279 232 38 0,'4'-3'39'0,"-2"2"-32"0,0-1 42 0,1 0 65 15,-1-1-74-15,0 3-13 0,-2-2 14 16,0 2-9-16,0 0-4 0,0 0-10 16,0-1 0-16,0 1-2 15,0 0-9-15,0 0-1 0,0 0 1 0,0 0-2 16,0 0-2-16,0 0 2 0,0 0-1 15,0 0-1-15,0 0-4 0,0 0 4 16,0 0 0-16,0 0-2 0,0 0-2 16,0 0 2-16,0 0-1 0,0 0 0 15,0 0 0-15,0 0 5 0,-6 0 8 0,-3 6-5 16,-6 4-2-16,-3 1 2 0,-3 5 0 15,-1 3-2-15,-3 4 0 0,-2 9 5 16,2 2 0-16,-1 6 1 0,3 2-2 16,4 6-3-16,1 0 2 0,3 1-4 15,2 2-3-15,5-2-1 0,8-5 2 16,0-2-3-16,8-8-3 0,11-5 1 15,6-4-2-15,1-3-9 0,5-5-13 16,3-2-11-16,1-6-18 0,-3-5-55 16,-3-4-113-16</inkml:trace>
  <inkml:trace contextRef="#ctx0" brushRef="#br0" timeOffset="580">746 565 37 0,'0'-4'135'0,"0"0"-17"15,0-2-80-15,-3 2 12 0,-5-2-3 16,-4 2-10-16,-1 1-10 0,-4 3-7 15,-2 0-6-15,-2 0 2 0,-2 7-2 16,2 3 4-16,4-2-5 0,5 3-7 0,3 0-2 16,3 2-9-16,4 3 0 15,2 2 5-15,0 1 0 0,4 1-2 16,7 1 1-16,1-1 1 0,5 0-3 15,-2-3-1-15,3 1 3 0,-3-2 0 0,-2 1 0 16,0-3 2-16,-5 1-3 0,-2-8 0 16,-4 3-2-16,-2-3-1 0,0 1 4 15,0-1 6-15,-10-1 2 0,-1 1-5 16,-5-1 3-16,1-1 1 0,-2 0 1 15,0-1-3-15,-2-1 0 0,4 0-2 0,3-3 1 16,4 0-2-16,7 0 1 0,-1 0-2 16,2 0-6-16,0 0-8 15,0 0-4-15,2 0-31 0,11-2-39 16,6-6-8-16,6-1-106 0</inkml:trace>
  <inkml:trace contextRef="#ctx0" brushRef="#br0" timeOffset="952">1029 666 221 0,'-10'-4'82'16,"1"0"-30"-16,1 2 13 15,-3 2-13-15,5-1-16 0,0 1-9 0,0 0-9 16,3 0-6-16,-5 1-8 0,-2 10-2 15,1 0-2-15,-1 6 4 0,3 0-5 16,3 2 1-16,0 1 2 0,4-1-4 16,0 2 1-16,4-2 2 0,5 0 0 15,7-1-2-15,-1-6 1 0,4-2 2 0,2-3 0 16,-2-4-1-16,2-3 0 0,-4 0 3 15,2 0-1-15,-3-5 0 0,-5-5 2 16,-1 0 0-16,-5-4 4 0,1 0-3 16,-2-2 1-16,-4 2-2 0,0-1 1 15,0-2-2-15,-8-1 0 0,1 0 2 16,-3-2-6-16,2 1 0 0,1 7 1 15,3 2 0-15,0 4-1 0,4 6-3 16,-2 0-4-16,0 0-12 0,2 0-19 16,0 3-43-16,0 8 14 0,0 1-19 15,0-4-92-15</inkml:trace>
  <inkml:trace contextRef="#ctx0" brushRef="#br0" timeOffset="1660">1304 643 0 0,'0'0'15'0,"1"0"-7"16,3 0 192-16,-4 0-117 0,0 0-32 16,0 0-3-16,0 0-11 0,0 0-7 0,0 0-12 15,0 0-8-15,0 0-4 0,0 0-5 16,0 3-1-16,0 4-1 0,0 1 0 15,0 0 22-15,0 0-8 0,0 0-7 16,0-3 0-16,0 0 2 0,0-2-1 16,0-1-3-16,0 0 0 0,0-2-1 15,0 0 2-15,0 0-2 0,0 0 0 16,0 0-2-16,2 0 2 0,0 0 0 15,8-4-2-15,3-5 6 0,6-3 0 16,2 1-3-16,-2-1-5 0,0 1 1 0,-4 2 1 16,3 1-1-16,-5 3-3 0,-2 0 2 15,-1 2 0-15,-2 3-1 0,1 0-2 16,-1 0 1-16,-2 1 1 0,-1 7 1 15,1 2 0-15,-2 1 0 0,2 4 2 16,-5-1-1-16,3-3 0 0,-2 1 0 0,-2-1 2 16,2-4 1-16,-2 0-3 15,0-2 0-15,0-2 2 0,0-1 1 16,0-1-3-16,0-1 0 0,0 0 2 15,2 0-1-15,0 0 0 0,0 0-1 0,0 0-2 16,5-3-6-16,3-6-13 0,1 0 8 16,3-2 0-16,1 2-12 0,-2 3-12 15,-3 0 11-15,-1 5 1 0,-5 0 0 16,-2 1 13-16,-2 0 2 0,0 0-1 15,2 1 5-15,2 5 8 0,-2 0-2 0,3 1 3 16,5 3 0-16,5-3 7 0,6 1 2 16,6-3-6-16,3-3 3 15,5-2 1-15,1 0-3 0,2-5-3 16,4-6 4-16,0-3-5 0,-2-1 6 0,-3-2-2 15,-9 2 1-15,-11-2-6 0,-3 3 2 16,-9 0 3-16,-5 1 3 0,0 0 0 16,-5 4-2-16,-13 3 7 0,-4 4-3 15,-5 2-6-15,-4 0 6 0,3 6 7 16,-1 5-1-16,6 3-4 0,8 4-6 15,2 2 1-15,5 1-5 0,6 1-3 0,2 0-2 16,6 1 2-16,13 0 2 0,11-2-5 16,18-2-14-16,13-3-22 15,12-9-29-15,1-7-170 0</inkml:trace>
  <inkml:trace contextRef="#ctx0" brushRef="#br0" timeOffset="2157">2798 541 241 0,'-4'-3'80'0,"-6"2"-30"16,-1 1 20-16,-8 0-20 0,-2 3-15 0,-2 9 6 15,-4 5-5-15,-2 2-4 0,5 2-6 16,1 1-8-16,8-2-9 0,5 0-6 15,6-1-5-15,0 0 1 0,4 0 1 16,0-2 1-16,6 1-3 0,6-2 1 16,5-1-7-16,4-4-5 0,5-6-9 15,3 0-6-15,3-5-12 0,3 0-16 16,-3-1-23-16,-1-6-14 0,-3-4-59 15,-3 0-35-15</inkml:trace>
  <inkml:trace contextRef="#ctx0" brushRef="#br0" timeOffset="2540">3030 680 0 0,'10'-10'71'0,"-2"-2"58"0,-5 0-75 15,3 0-7-15,-4-1 11 0,-2 1-6 16,0 2-1-16,0 1-17 0,0 0 4 16,0 4-7-16,-8-1-2 0,1 3-7 15,-3 1-9-15,-5 2-1 0,-2 0-5 16,-6 12 3-16,-2 4 2 0,0 4 2 15,2 0-3-15,6 2-8 0,4 0-2 16,5-3-2-16,6 1 1 0,2-3 0 0,0 0 0 16,10-3-1-16,3-1 1 0,6-5 4 15,2-3-1-15,4-4 0 0,0-1-1 16,3 0-1-16,-3-11-7 0,-4 1-1 15,0-1 5-15,-7-2-4 0,-3 2 2 16,-1 2 0-16,-7 1 3 0,-1 2 2 0,-2 3 2 16,0 0-1-16,0 1-1 15,0 0 1-15,0 2-2 0,0 0-1 16,0 0 0-16,-5 0-3 0,-3 4-5 15,0 5 5-15,1 1 4 0,3 0-3 0,2 0-2 16,0 0 0-16,2 1-6 0,0-3-7 16,8 0-1-16,5-4 2 0,8-2-14 15,10-2-4-15,7 0 1 0,8-2 6 16,-1-9-103-16,3 0 3 0,-4-5-9 15</inkml:trace>
  <inkml:trace contextRef="#ctx0" brushRef="#br0" timeOffset="3176">3549 609 34 0,'0'-11'30'15,"-9"-2"218"-15,-3 2-200 0,-5 1-1 16,2 3 16-16,0 1-18 0,-2 4-14 0,1 2-7 15,1 0 0-15,0 2-12 0,1 8-8 16,3 5-2-16,3 2 0 0,1 2 0 16,5 2 0-16,0 1-1 0,2 1 0 15,0-1 1-15,7 0-3 0,3-4 1 16,5-2 0-16,1-2 2 0,3-4-9 0,5-4-7 15,3-4 7-15,0-2-1 0,3-1-22 16,-3-9-1-16,0-6-3 0,-4-2-8 16,-2-3-1-16,-6-2-10 15,0-2-8-15,-5-2 23 0,-5-1 32 0,-3-3 6 16,2 0 0-16,-2-4 1 0,0-4 3 15,2 0 7-15,3-2-1 0,3 6-2 16,-2 5 15-16,1 7 9 0,-1 8 5 16,-4 5 3-16,-1 5 10 0,-3 4-14 15,0 0-8-15,2 1-13 0,-2 0-11 16,2 1-10-16,2 12 4 0,0 8 13 0,0 6-3 15,-4 6 4-15,0 6 3 0,-4 5 5 16,-6 2-2-16,-5 1-5 0,0 1-1 16,0-3-7-16,-1-4-1 15,3-5-1-15,0-7-2 0,-1-5 2 0,5-5-1 16,1-6-2-16,6-5-1 0,0-6-5 15,2-2-13-15,0 0-11 0,2 0-3 16,8-3-1-16,5-6 21 0,4-2-18 16,-2 0-11-16,-3 1 26 0,-3 2 14 15,2 4-1-15,1-2-3 0,1 0 2 0,2 3 6 16,4-1-4-16,6-1 4 0,7-1 5 15,10-1-1-15,4-3-3 0,1-3 8 16,3-1 3-16,-2-1 2 0,-7-4-7 16,-4-1-3-16,-9-3 0 0,-11-2 0 15,-7-1 1-15,-12 1-4 0,0 2 8 16,-12 3 1-16,-13 4 4 0,-5 6-6 15,-8 7-5-15,-4 3 7 0,-2 0 6 16,2 13-3-16,6 6 3 0,3 4-2 16,10 5-11-16,10 6-4 0,7 4 0 0,6 3 0 15,6 1-2-15,21-1 0 0,9-1 0 16,15-1-20-16,16-7-21 0,17-3-3 15,10-10-68-15,1-9-188 0</inkml:trace>
  <inkml:trace contextRef="#ctx0" brushRef="#br0" timeOffset="3681">4708 0 94 0,'0'6'25'0,"0"1"0"0,0 7 2 15,3 4 73-15,7 2-74 0,7 9 1 0,8 4 21 16,2 4-30-16,3 2 5 0,-1 6 5 16,-2 3 0-16,-6 4 5 0,-2 5-2 15,-8 2-5-15,-5 3-5 0,-6 2-6 16,0 0-11-16,-2-1 1 0,-10-3 0 15,1-3 1-15,-4-6-5 0,-6-3 3 0,-6-6-3 16,-4-5-13-16,-7-2-1 0,0-4-9 16,-4-2-19-16,4-1-41 15,0-9-145-15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2:00.8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19 169 2 0,'2'0'190'16,"0"0"-129"-16,-2 0-19 0,2 0 5 15,0 0 8-15,-2 0-11 0,0 0-19 0,0 0-2 16,0 0-4-16,0 0-1 0,0 0-4 16,0 0-2-16,0 1 2 0,0 4-3 15,0 0 2-15,0 3 3 16,0 0-3-16,0 4-7 0,0 2-2 0,0 1 1 15,0 5 0-15,-2 3-3 0,-2 6-2 16,-1 4 3-16,-1 5 2 0,2 2-7 16,0 1 2-16,4 4 2 0,0-1-1 15,0 0-1-15,-2 0 0 0,2-6 1 16,0 1 1-16,0-2-3 0,0 3 1 0,0-4 1 15,2 1 0-15,-2-1-2 0,6 5 0 16,-4 3 3-16,-2 2-2 0,0 1 0 16,0-1 0-16,0-4 1 0,0 0 0 15,2-2-1-15,0 1 0 0,0 0 1 16,-1-2 2-16,1-1-3 0,0 0-2 15,0-2 4-15,0-3-2 0,0 3 0 16,-2 2 0-16,2 0 2 0,0 1 2 16,2-2-5-16,-2 0 2 0,1-1 0 15,-1-1 1-15,0 0-2 0,2 1-1 0,-2 0 3 16,2 0-1-16,-2 2-1 0,0-1-1 15,-1 0 3-15,1-2-1 0,0 1-1 16,0-1-1-16,-2 0 2 0,2 2 0 16,2-1-2-16,0 0 1 0,-2-1 4 15,3-1-6-15,-3-1 0 0,0 1 1 16,0-1 2-16,0 2 1 0,-2-2-3 15,0 0 0-15,0 1 3 0,0-1-1 16,0-1-2-16,0 1 1 0,0 1 1 16,0 0 1-16,0-2-3 0,0 0 1 15,0-2 1-15,0 0-1 0,0-1-1 0,0-3 0 16,0-3 2-16,0-6 0 0,4 1-4 15,0 3 1-15,-4 8 3 0,0 4 2 16,0-4-1-16,-4-6-3 0,4-6 1 16,0 9-3-16,0 12 3 0,0 3 3 15,-4 2-2-15,-2-6-1 0,6-7-1 16,2 0 0-16,2 2 3 0,-2 1-2 15,-2 2-1-15,0 1 1 0,0 0 1 16,0 1 0-16,0 1-2 0,0-2 1 16,0 0 1-16,0 2 0 0,0-2-3 0,0 2 2 15,0-2 1-15,0 0 1 0,0 1-3 16,0 0 2-16,0-4 0 0,0-2 0 15,0-8-1-15,0-4 0 0,0-2 0 16,4 3 0-16,-2 10 0 0,-2 0 1 16,-2-4 1-16,-2-4-2 0,4-11-1 0,0 1 0 15,4 4 1-15,-2 0 0 16,-2 11 0-16,0 11 0 0,-8 0 3 15,0-1-1-15,3-11-4 0,5-11-1 16,3-2 4-16,3 11 0 0,-4 13-2 0,-2 3 3 16,-9 0 1-16,3-8-1 0,6-11-4 15,0 3-1-15,2 15 4 0,-2 3 3 16,-6-1-4-16,-4-9 0 0,10-7 0 15,0 13 0-15,-1 3 0 0,-1 1 0 16,-4-10 1-16,6-12-2 0,0 12 1 0,0 4-2 16,-4 1 7-16,-2-5-4 0,3-11-4 15,3 10 2-15,1 8 1 16,1 0 6-16,-2-4-8 0,0-16 3 15,8 3-5-15,-4 10 3 0,-2 4 6 0,-2 0-3 16,0-10 2-16,0-5-5 0,4 11-2 16,-4 5 6-16,0 1 3 0,0-7-6 15,1-9-3-15,9 8 1 0,-4 2 5 16,-4 3 6-16,0-3-11 0,1-8 2 15,1 0 0-15,0-1 3 0,-4 1-4 0,2 2-1 16,2-4 5-16,0-4 2 0,1-1-10 16,-3 2 3-16,-2-3 8 0,0 1-4 15,0-1-3-15,0-10 0 16,2-2 3-16,2 0-3 0,-4 1 3 0,0-1-2 15,0 1 0-15,0-2 2 0,0-2-2 16,0 1 0-16,0-1 3 0,0-1-2 16,0 0-1-16,0 1 0 0,0 1 2 15,0 1 0-15,0 1-3 0,0 2 0 16,0 1 2-16,0 0-1 0,0 2-3 15,0 0 2-15,0-2 2 0,0 0-1 0,0-1-1 16,0 0-1-16,0 1 2 0,0 0-1 16,0 1-1-16,0-2 0 0,0-1 4 15,0 1 0-15,0-3-4 16,0 0 1-16,0-1 4 0,0 0-3 0,0-1 0 15,0 0-2-15,0-1 4 0,0 0-2 16,0 0-5-16,0-9-12 0,0-10-6 16,0-10-20-16,8-11-33 0,-5-9-99 15</inkml:trace>
  <inkml:trace contextRef="#ctx0" brushRef="#br0" timeOffset="1708">69 166 72 0,'4'0'60'15,"-4"0"-36"-15,0 1-4 0,0-1 21 16,0 0 1-16,0 0-16 0,0 0-14 16,2 0 4-16,-2 0 10 0,0 0-2 15,0 0-2-15,0 0-4 0,0 0 0 16,0 0-6-16,0 0-2 0,2 2 2 0,1-2-5 15,-1 2-3-15,0 0-2 0,4-2-1 16,-2 0 3-16,5 0-3 0,1 0 2 16,5 0 0-16,0 0 12 0,3 0-15 15,1 0 2-15,2 2 2 0,3-1 0 16,1 0-2-16,6 1-2 0,-1 0 3 15,9 0 6-15,1 3 5 0,2-3-13 16,0-2 1-16,-2 1 2 0,-2 1-4 16,0-2 1-16,0 1 1 0,2-1-1 15,0 0 0-15,2 0-2 0,0 0 3 16,2 0-3-16,0 0 1 0,0 0-1 0,2 0 3 15,-4 0-1-15,0 0-2 0,0 0 1 16,-4 0 2-16,-2-1-2 0,-5 1 1 16,-7-2-1-16,-1 1 1 0,-6-1 0 15,-5 2-1-15,-6-2 0 0,-5 2 2 16,-1 0 4-16,0 0-1 0,0 0-1 15,0 0-1-15,0 0-2 0,2 0-3 16,-2 0 0-16,4 0-1 0,6 0 3 16,-3 0 0-16,5 0-1 0,-3 0 2 15,1 0 0-15,-2 0-2 0,-3 0 1 0,-3 0 1 16,-2 0 0-16,0 0-1 0,0 0 3 15,0 0-1-15,0 0 2 0,0 0-4 16,0 0-1-16,0 0 0 0,6 0-2 16,2 0 1-16,3 0 1 0,6 2 2 15,8-2 0-15,4 1-1 0,1-1-1 16,3 0 2-16,-7 0 0 0,-1 0-3 15,2 0 2-15,-2 0 2 0,-1 0-1 16,7 0-2-16,-6 0 0 0,3 0 3 16,-1 0-4-16,2 0 4 0,-1 0-1 0,1 0 1 15,-4 0 2-15,0 0-3 0,-3 0-1 16,1-1 2-16,-2 1-1 0,-4-4 0 15,1 2 0-15,-9 0 1 0,-1 1-1 16,-2-1-1-16,-5 2 0 0,3-2 2 16,2 0 0-16,0-1-4 0,3 0 2 0,3 0 4 15,-1-1-4-15,3 0-2 16,-3-1 0-16,4 0 6 0,-1 0-4 15,1 0 0-15,6 1-2 0,2-2 4 16,3 2-1-16,-5-3-2 0,-7 3 1 0,-10 0 0 16,-2 2 2-16,-1 2-2 0,-1-1 0 15,0-1 5-15,0 2-3 0,0-2-2 16,0 1 0-16,0 1 1 0,0 0 0 15,0 0-2-15,-1 0 1 0,-1 0 1 16,0 0 0-16,0 0-3 0,2 0 1 0,-4 0 1 16,4 0 0-16,0 0-1 0,0 0-2 15,-2 1 2-15,2 1-5 16,0-2-9-16,-2 2 3 0,2-2-4 15,0 0 0-15,0 1-5 0,0 1-4 0,0 1-7 16,0-1-17-16,-2 2-32 0,-3-1-46 16,-1 0-22-16</inkml:trace>
  <inkml:trace contextRef="#ctx0" brushRef="#br0" timeOffset="3800">2195 145 151 0,'0'0'66'0,"0"0"-26"0,0 0 4 15,0 0 0-15,0 1-2 16,2 1-21-16,-2 3-14 0,0 2 17 15,0 4 2-15,0 4-8 0,0 3-8 0,0 2 11 16,0 3-7-16,0 3-6 0,-2 1-1 16,2 9-2-16,-6 8 6 0,-4 4 26 15,3 6-30-15,3-2-5 0,0-3 3 16,4 6-2-16,0-3 3 0,-2-1-2 15,2 1 1-15,0 2 0 0,0 0-1 0,0 2 0 16,0 0 4-16,0 1-3 0,0 0-1 16,4 2-1-16,0-4 1 0,-4 1 0 15,4-3 0-15,-2 0-4 16,-1-1 5-16,1-2-4 0,-2-2-1 0,0-1 1 15,0 0 2-15,0 2 0 0,0-2-4 16,0 0 2-16,0 0 2 0,0-1-1 16,0 1 0-16,0-1-2 0,0 1 2 15,0 0 0-15,0-2-2 0,0 1 1 16,0 0-2-16,0-2 2 0,0-2-1 0,0-2-1 15,0-6 9-15,0-2-9 0,0-4 1 16,0-3-1-16,0 5 1 0,0 5 1 16,-2-3 6-16,-3 4-4 0,3-10-3 15,2-1 0-15,0 10 0 0,0 2 3 16,-8 0 3-16,1-7-5 0,5-9-2 15,2 5 1-15,0 10 1 0,-6-1-2 16,-2 2 2-16,1-8-1 0,7-7 2 16,0 9-2-16,0 8 0 0,-6-1 3 15,-4-3-2-15,5-7 0 0,5-2-3 0,0 11 2 16,-2 4 6-16,-6 0 0 0,1-10-7 15,5-4 1-15,2 12 2 0,0 3 0 16,-4-1 4-16,-2-8-8 0,4 3 3 16,2 5 1-16,-6 1 9 0,3-2-8 15,-1-5 0-15,4 3-2 0,-2-1 4 16,0 6-3-16,-2-2-2 0,4-6-2 15,0 2 4-15,6 1-3 0,0-4 2 16,-6-2 1-16,0 3-1 0,-4-4-1 16,2 0 1-16,2-3 0 0,0 2-1 0,0-1 0 15,0 0 0-15,2 2 0 0,2-3 0 16,-1 1 0-16,1-4 1 0,2 1 0 15,0-3-2-15,-2 2 1 0,1 0 2 16,-5-1-3-16,6 2 1 0,-4-2 0 16,0 2 1-16,0 0 0 0,0 0-2 15,-2-1 1-15,2-1 1 0,-2 1 1 16,0 1-4-16,0 0 3 0,0 1 0 15,0 0-1-15,0 4 1 0,-4-2-2 16,2 0 2-16,0 0-1 0,2-2 0 16,-2 2-1-16,0 1 1 0,0 0 1 0,2-1-2 15,0 0 2-15,0 2-1 0,0 0 0 16,0 2 0-16,0 0 0 0,0-1-1 15,4 2 3-15,-2-3-3 0,0 1 0 16,2 0 2-16,-1-3 0 0,3 0-2 16,-4 0 0-16,2-1 3 0,0 0-1 0,1 1-3 15,-1 1 2-15,0 1 1 16,-2 0 2-16,-2-1-5 0,4 0 1 15,0-1 2-15,-4-2 1 0,3 1-4 16,-1-3 2-16,0-2 2 0,2 1-2 0,-2-4 0 16,0 2-2-16,-2-1 4 0,2-2-1 15,0 0-2-15,1-1 1 0,-3 1 0 16,0 2 1-16,2-3-2 0,0 1-1 15,4-1 4-15,-2-3-2 0,0-3-2 16,-2 4 2-16,-1-4 0 0,3-1 2 0,-2 2-2 16,0-3-2-16,2 3 4 0,-4 0-2 15,0-1-2-15,0 2 1 16,0-4 2-16,0-2 1 0,2 1-2 15,-2-4-3-15,0-2 4 0,2 0-1 0,-2-1-2 16,0 2 1-16,0-2 2 0,0-2-2 16,2 1 1-16,-2-1-3 0,0 0 3 15,0 1 0-15,0-1-3 0,0 0 3 16,0 0 1-16,0 0-1 0,0-3-1 15,0-4 1-15,0 1 0 0,0-1 0 0,-4-2-1 16,0 0-2-16,-2 2 2 0,-1-2 0 16,-1 0 0-16,0 2 3 0,1 0-2 15,5 0 0-15,-6 4-2 16,2-2 2-16,1 3 1 0,-3 0-1 0,2 1-2 15,-3 1 1-15,1-1 1 0,1 1 0 16,-5 0-3-16,5 0 2 0,-7 0-2 16,1 0 2-16,-1 0-2 0,1-1 3 15,0 1-2-15,-3-1-1 0,5-2 0 16,-2 1 0-16,1-1 2 0,1 1 1 0,-3-2 0 15,3 1 0-15,-2 0 0 0,3 1 0 16,-1-2-2-16,-3-1 1 0,-1-1 2 16,0 3-1-16,-6 1-13 0,4 2 12 15,1-5 3-15,-1 0-2 0,-2 3-3 16,-6-2 1-16,-3 4 4 0,-5 0-5 15,3 0 2-15,-1 0 0 0,1 1 2 16,1 1-3-16,-5-1 2 0,-1 4 0 16,3-5 0-16,-3 3 0 0,-1 1 0 15,6-4 0-15,-3 0 0 0,3 2 0 16,1-2-2-16,-1 0 1 0,1 0 4 0,-2 0-3 15,-1 0-2-15,1-4 1 0,1 0 2 16,-1 1-1-16,1 2-2 0,1 1 3 16,-1 0 0-16,1 0-3 0,-1 0 3 15,9 0-1-15,2 0 1 0,5 0-3 16,3 0 3-16,3 0-1 0,0 0-1 15,1 0 1-15,-1 0 1 0,6 0-1 16,-2 0-1-16,3 0 1 0,1 0 1 16,0 0-1-16,0 0-1 0,0 0 1 15,0 0 0-15,0 1-1 0,0 1 1 0,0-1-2 16,-2 3 0-16,2-2 2 0,-2 2 1 15,2-2-1-15,-2 2-1 0,-2-3 1 16,0 3 2-16,0-2-2 0,-3 2-2 16,-1 0 2-16,2-1 2 0,-1 0-3 15,1-1 0-15,0 0 1 0,-3 0 1 16,1 0-1-16,0-2-1 0,1 1 1 15,-1-1 1-15,-1 0-1 0,-1 0-1 16,1 0 1-16,-3 0 0 0,5 0 0 16,-3 0-3-16,0 0 2 0,3 0 2 0,-1 0-2 15,2 2-1-15,1-2 1 0,3 1 3 16,-4 1-2-16,4-2-2 0,-2 1 2 15,1-1 2-15,-3 0-2 0,2 0-1 16,-2 0 1-16,2 0 2 0,-1 0-2 16,-1 0-2-16,0 0 1 0,-1 0 3 0,1 0-3 15,-2 0 0-15,1 0 1 16,-1 0 1-16,0 0-1 0,-3 0 0 15,0 0-1-15,3 0 3 0,-4-2-3 16,1 1 0-16,3-2 1 0,-1 0 2 0,1 0-2 16,-3 1-1-16,1 1 1 0,3-2 2 15,-3 3-3-15,2-3-1 0,1 2 2 16,-3 1 2-16,3 0-3 0,-3 0 0 15,1 0 2-15,1 0-2 0,2 2 1 16,-1 1 0-16,-1 0 0 0,0-2 0 0,1 1 0 16,-1 0 0-16,-2 1 0 0,5 0 0 15,-3-2 0-15,2 0 1 16,1-1-1-16,-7 0 0 0,1 0 0 15,-5 0-1-15,7 0 2 0,-3 0-2 16,1 0 1-16,1 0 0 0,-1 0 0 0,3 0 0 16,1 0 1-16,1 0-2 0,0 0 0 15,1 0 1-15,1 1-1 0,-2 1-1 16,4 0-1-16,-2 1-4 0,2 1-10 15,-1 0-6-15,-1 3-15 0,4-3-27 16,0-4-46-16,0 0-188 0</inkml:trace>
  <inkml:trace contextRef="#ctx0" brushRef="#br0" timeOffset="5129">2695 100 15 0,'0'-2'245'16,"0"0"-202"-16,-2 2 9 0,-4 0 2 16,6 0-10-16,0 0-7 0,-6 3-20 15,4 10-4-15,-3 3 6 16,1 4 0-16,-2 1-7 0,4 0 1 15,0 1 1-15,-2-2-2 0,2 0 0 0,1-3 1 16,-3 0-3-16,4-5-2 0,0-2-3 16,0-3-5-16,0 0 3 0,5 0-3 15,7-2 0-15,3-1 1 0,6-4-1 16,2 0 3-16,2 0-2 0,2 0-2 15,1-2 3-15,-1-3-1 0,2-1-1 0,-1 1-2 16,-1-1 2-16,0 1 1 0,-3 2-2 16,-1-1-2-16,0 0 2 0,-8 1 1 15,-3 1-4-15,-4 0-6 16,-5 2-4-16,-3 0 3 0,4 0-7 0,-4 0-8 15,2 0-6-15,-2 0-12 0,0 0-9 16,0 0-25-16,-6 0-72 0</inkml:trace>
  <inkml:trace contextRef="#ctx0" brushRef="#br0" timeOffset="5382">2922 191 293 0,'2'-1'126'0,"-2"1"-65"0,0 0-16 16,0 0 7-16,1 6-2 0,-1 7-23 16,0 3-7-16,-3 7-9 0,-3-1-3 15,-2 1-3-15,3-1 1 0,1 1-4 0,-2-1-2 16,4-4 1-16,0 0 1 0,2-4-4 15,0-1-6-15,0-5-5 0,6 2-11 16,7-6-19-16,1 0-25 0,5-2-19 16,-2-2-66-16,2-2-70 0</inkml:trace>
  <inkml:trace contextRef="#ctx0" brushRef="#br0" timeOffset="6090">3488 112 2 0,'4'-2'39'16,"-4"-2"42"-16,4-1 13 0,-4 0-46 16,0-1 3-16,0 2-3 0,0 0-6 0,0 0-17 15,-4 0-2-15,0 2 3 0,1 0-5 16,-3 1-3-16,0 1-5 0,-2 0 0 15,1 0-2-15,-1 0-2 16,-1 0-2-16,-1 0 0 0,1 2 0 0,-1 4 2 16,0-1-5-16,1 4 0 0,-3 0 2 15,1 3-4-15,3-1-2 0,-3 0 0 16,1 2 2-16,1 1-2 0,1 0-1 15,4-1 2-15,-1 2 2 0,1-3-4 16,0 1 0-16,2 0 2 0,2-3 0 0,-2 2-2 16,2-2 0-16,0 2 2 0,0-1 0 15,4-1-1-15,2-2-2 0,-2 1 3 16,3 0 0-16,3 0-2 0,1-2 0 15,1 2 2-15,1-2 1 0,0-2-3 16,-1 2 0-16,3-3 2 0,0 1 0 0,1-2-1 16,1-2-1-16,-2-1 2 15,0 0 1-15,3 0-3 0,-1 0 0 16,-2 0 1-16,0 0 2 0,0 0-3 15,1 0 0-15,-7-1 2 0,-1-2 0 0,-2 0-2 16,-4-2 0-16,-2 0 1 0,0-2 0 16,0 2-1-16,0-1-1 0,-4-1 2 15,-4 0 2-15,-3-3-3 0,1 1-2 16,-3 0 4-16,3 0 0 0,1 4-2 15,-1-3 0-15,3 4 2 0,1 0 0 0,4 2-2 16,2 1 0-16,0 0 2 0,0 1 0 16,0 0-4-16,0 0-2 15,0 0 2-15,8 2 5 0,1 3-2 16,-1-2-1-16,3-1 2 0,1 3 0 0,-3-4-2 15,3 2 0-15,-1 0-5 0,-1-1-8 16,1 2-1-16,-3-2-10 0,1 2-10 16,3 0 5-16,-3-1-42 0,5-1-57 15,-3-2-81-15</inkml:trace>
  <inkml:trace contextRef="#ctx0" brushRef="#br0" timeOffset="6761">3878 195 10 0,'0'0'35'0,"0"-1"149"15,0 1-121-15,0 0-13 0,0 0-3 0,-2 5-9 16,-4 7-3-16,2 2-6 0,0 3-3 15,1 2-6-15,-1-1-8 0,2 2-3 16,-2 0-2-16,2-4 0 0,-4-3 10 16,3-3-9-16,1-4-7 0,2-3 4 15,-2-3-5-15,2 3 2 0,0-3 3 0,0 0 1 16,0-6-1-16,2-10-5 0,5-3 2 15,3-4 2-15,1-1-3 0,3 0 1 16,-5-3 3-16,8 0 0 16,-1-2-1-16,5-2-1 0,0-1-1 0,1 0-3 15,-1 4 0-15,0 6 3 0,-1 7-3 16,-5 4 2-16,-4 8-2 0,-1 2 0 15,-6 1 2-15,1 0 0 0,-3 7-2 16,-2 4 2-16,0 3 3 0,-4 4-2 16,-5 2-2-16,-3 1 0 0,3 1 2 0,-4 3-1 15,-1-3-2-15,5-3 0 0,-1-3 3 16,8-5 0-16,0-2-5 0,2 0 0 15,0-2 2-15,4-3-2 16,8 2 1-16,3-4-1 0,2 0 5 0,0-2-8 16,2 0 0-16,-2 1 5 0,4 1 1 15,-2 0-7-15,2 1 4 0,-3 3 1 16,-3-1-2-16,-7 1 0 0,-1-1 1 15,-3-1 2-15,-4 2 2 0,0 0 1 16,0 2-1-16,-8-1 0 0,-7 1 1 0,-2 0 0 16,-2 2 0-16,-4 3-1 0,-2-1 4 15,2-2-1-15,0 1-4 0,6-4 0 16,0 3 0-16,6-3-3 0,-1 3-8 15,4 1-21-15,3-1-31 0,1-2-57 16,-4-2-246-16</inkml:trace>
  <inkml:trace contextRef="#ctx0" brushRef="#br0" timeOffset="9322">185 4665 23 0,'0'0'4'16,"0"0"-8"-16,0 0 2 0,0 0 4 15,0 2-2-15,-2 0 52 0,-1-1-33 16,1 0 1-16,-2 0 1 0,0 0 3 16,0 1 12-16,2-2-3 0,-1 1-3 0,-1 0-5 15,0 0-7-15,-2 1-5 0,2 0-2 16,-1-1-3-16,1 2-1 0,0-2-2 15,-2 5 0-15,4-5 2 16,1 2-1-16,-3 0-1 0,4-1 1 0,-2-1-3 16,2 2 1-16,-2 0 4 0,2-1-1 15,0 0 1-15,0-2-2 0,0 0 5 16,0 0 2-16,0 0-1 0,0 0 0 15,4 0 4-15,5 0 1 0,7 0-7 16,3 0 2-16,5-2-3 0,5-4 2 0,2 1-7 16,3 2 0-16,0-1 0 0,3 1-5 15,-1 0 3-15,2 2-2 0,0-2 0 16,-5-2 1-16,1 2-2 0,-6-1 2 15,3 0 1-15,0 1-1 16,-1-1-1-16,1 0 0 0,-1 1 1 0,-1 1 0 16,-3 0-2-16,3 0 1 0,0 0 4 15,-1-1-3-15,-1 1-1 0,0 0 3 16,-4 2-1-16,-4-1-1 0,-2 1-1 15,2 0 3-15,-2 0-1 0,-3 0 0 16,-1 0-2-16,0 0 0 0,6-1 2 0,2-1-2 16,2 1 1-16,0-2-3 0,-2 2 4 15,2 0-4-15,-4-1 3 0,2 2-2 16,2-3 3-16,-2 2-4 0,0 1 3 15,-2 0-2-15,0 0 2 0,-4 0-1 16,3 0 0-16,-3 4-1 0,-2-1 3 16,2 0-4-16,-1 2 3 0,1-2-2 15,2-2 2-15,0 0 0 0,-1-1-14 16,-5 0 12-16,1 3 2 0,1-1-2 15,4-2 0-15,0 0 2 0,0 1-3 0,-7 2 2 16,3 1-3-16,3-1 3 0,3 0 5 16,2-1-4-16,-4-1-2 0,0 2 4 15,-6-3-3-15,3 0 0 0,-5 2 0 16,1-2 0-16,3 0 0 0,-1 0 6 15,1 0-7-15,-3 0 0 0,-3 2 3 16,3 2-2-16,3-2 0 0,2 1-1 16,4-3 3-16,-3 1 5 0,-1-1-12 15,2 2 6-15,-3-2 5 0,1 0-4 16,-2 0-4-16,-7 0 2 0,-2 0 2 0,-2 0-2 15,1 0-1-15,-1 0 0 0,0 0 2 16,2 0 0-16,0 1-3 0,3 2 2 16,7-3 2-16,1 0 1 0,4 2 1 15,-4-2-7-15,-7 2 6 0,0 0-3 16,7-1-1-16,2-1 2 0,4 0 8 15,-2 1-10-15,-3 1-1 0,-7 1 5 16,-1 1-2-16,3-3-1 0,-5-1 0 16,0 3-1-16,-1-1 2 0,-3-1-1 15,2 1 2-15,-2-2-6 0,-2 2 6 0,0-2-2 16,-2 1-15-16,-4 1-22 0,-5-2-41 15,-3 0-137-15</inkml:trace>
  <inkml:trace contextRef="#ctx0" brushRef="#br0" timeOffset="10123">577 5199 58 0,'5'-3'15'0,"-5"1"133"0,2-2-74 0,2 0-35 16,-2 0 14-16,4-2-15 0,-1 0-5 15,-1 2-9-15,2-1-4 0,-4 1-1 16,0 1 6-16,-2 0 1 15,0-1 0-15,0 1-10 0,0 1-3 0,-8 2-2 16,0 0 0-16,-1 0-8 0,-3 3-1 16,1 6 2-16,-2 3-1 0,-1 2-3 15,1 3-1-15,2 4 5 0,1 2-1 16,2 2-4-16,5 2 1 0,3-1 0 15,0 0 0-15,7-4-4 0,8-2 3 0,3-3-7 16,4-6 0-16,3-4-1 0,4-4 0 16,3-3-3-16,3-5 11 0,3-10-2 15,-2-5-4-15,-3-1 9 0,-3-2-2 16,-5-3-1-16,-8 5 5 0,-4-1 2 15,-7 4 0-15,-4 0 6 0,-2 1-2 16,0 2 1-16,-9-2-5 0,-3 4 1 16,-1-2-2-16,-3 4-3 0,-1 2 1 15,0 2-3-15,0 5 0 0,0 2 1 16,5 0-1-16,-3 6-4 0,7 8 4 15,1 2-7-15,5 2-11 0,2-2-16 0,0 0-20 16,6-4-39-16,3-5-86 0</inkml:trace>
  <inkml:trace contextRef="#ctx0" brushRef="#br0" timeOffset="10391">1155 4961 348 0,'0'-3'53'15,"0"3"-27"-15,0 0 30 0,-4 0-11 16,-6 12-14-16,3 6-11 0,-3 6-3 16,1 5-4-16,-5 7 1 0,-3 5-2 15,-2 2 0-15,-4 3-2 0,0 1-3 16,0 0 3-16,0-3-6 0,4-4 3 15,2-5-7-15,4-8 3 0,5-7-2 16,4-4-4-16,1-4-1 0,3-5-6 16,0-2-9-16,5-5-11 0,7 0-18 15,1-5-15-15,4-9-34 0,-1-2-113 0</inkml:trace>
  <inkml:trace contextRef="#ctx0" brushRef="#br0" timeOffset="10727">1368 5180 330 0,'-9'-3'82'0,"-4"0"-51"0,-5 3 23 16,-1 0 0-16,-2 0-5 0,2 6-17 0,4 0-10 15,5 2-6-15,5 3-11 0,1-1-5 16,4 4 2-16,0-2-1 0,4 2-1 15,5-1-2-15,6 1-1 0,3-1-2 16,-1-1-5-16,4 1-8 0,4 1-2 16,-1 3 16-16,5-4-22 0,-4 3 13 0,-6-1 14 15,2-4-8-15,-4 1 8 0,-7-2 8 16,-3-3-11-16,-5 0 6 15,-2 1 7-15,-2-1 4 0,-9-1 4 16,-8 0 1-16,0-3 0 0,-4 2-6 0,-2 0-3 16,-2-2-3-16,1 1-4 0,-1 3-3 15,-2-1 0-15,4-2 0 0,6 1-6 16,8-2-13-16,5 1-18 0,6 1-46 15,0-1-119-15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2:15.4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2345 3 0,'4'0'7'0,"-2"2"-2"0,-2-2 146 16,2 0-91-16,0 0-26 0,0 0 4 16,-1 0 8-16,-1 0-3 0,0 0-10 0,0 0-9 15,0 0 1-15,4-2 1 0,0-1-4 16,-2-2-5-16,2 3-1 15,-2-1-2-15,2 1-4 0,-1 0-1 0,5 1-7 16,2 0 1-16,5 1 1 0,-2 0-1 16,4 0-3-16,4 0 1 0,4 0 1 15,2 1-3-15,0 3 0 0,3-1 1 16,1 0 3-16,1 4-2 0,-1-4-2 15,3 1 2-15,0 2 0 0,1-3 1 0,5 1-2 16,-4-1 0-16,2 0 2 0,-2-1-2 16,-3-1-1-16,3 1 0 0,-4 0 2 15,3 0 0-15,-3-1-5 0,-1 1 3 16,1 0 2-16,1-1-1 0,-3 2-4 15,-1-2 3-15,-1 1 4 0,3-1-2 16,-4 2-3-16,1-3 2 0,-1 0 1 16,0 1 0-16,-1 2-1 0,-3-3-2 15,2 1 4-15,0 0 0 0,-2-1-4 16,0 0 2-16,-6 0 2 0,2 1-2 0,-2 1-1 15,0-2 0-15,1 1 2 0,4 1 0 16,-4 1-2-16,3 0 0 0,-2-1 2 16,-2 1 1-16,4 0-3 0,-6-3 0 15,0 2 2-15,1-1 0 0,-1-1-2 16,0 3 1-16,4-2 1 0,-3 0-1 15,-3-1 0-15,0 0-1 0,-1 0 2 16,-1 0-1-16,2 2 0 0,-3 0-1 16,1-1 2-16,-1 0-1 0,0 1 1 15,-1 0-2-15,3-2 3 0,-1 3 0 0,2-3-2 16,5 2-1-16,-1-2 3 0,-4 1 8 15,-2-1-11-15,-5 2 1 0,-4 1 2 16,4 0 0-16,-2 1-3 0,1-1 1 16,3-2 2-16,-2-1-2 0,1 0 6 15,-3 0-6-15,2 1 2 0,-4 0 0 0,4 0-2 16,-5-1-1-16,1 0 4 15,2 0-2-15,0 0-2 0,2 0 0 16,1 0 2-16,3 0 0 0,-1-4-3 16,1 1 0-16,1 0 2 0,-1-1 0 15,1 0-1-15,-5 0-2 0,0 4-2 0,-6 0 1 16,0 0-11-16,0 0-17 0,-6 0-19 15,-3 0-55-15,-5 2-203 0</inkml:trace>
  <inkml:trace contextRef="#ctx0" brushRef="#br0" timeOffset="1492">365 2906 9 0,'0'0'57'0,"0"0"-27"0,0 0 13 15,0 0 16-15,0 0-9 0,0 0-17 16,0 0-5-16,0 0 6 0,0 0 3 15,0 0-5-15,0-3-4 0,0 0-11 16,0 1-1-16,0 0 6 0,-2 1-10 0,-4-1 4 16,0 2-2-16,1 0 1 0,-3 0-2 15,-1 1-6-15,1 5 6 0,-3 3 0 16,1 4-6-16,-1 2 2 0,1 5 0 15,0 1-2-15,3 1-2 0,5 0-5 16,2-1 4-16,0-1-4 0,2-1-1 16,5-1 1-16,9-2 1 0,-1-3-1 15,2-2-2-15,2-4-7 0,0-4-2 16,-2-3-8-16,4 0-2 0,0 0-12 15,-1-10-8-15,-1-1-10 0,-2-1-37 0,-2-2-31 16,-3 0-55-16</inkml:trace>
  <inkml:trace contextRef="#ctx0" brushRef="#br0" timeOffset="1948">535 2807 115 0,'2'-7'42'0,"-1"3"-6"15,1-1 16-15,2 2 2 16,0 1-6-16,0-1-20 0,2 0-6 0,-1 1-4 15,-1 1 4-15,2 1-6 0,-2 0-2 16,1 0-3-16,-1 0 4 0,-2 0-1 16,2 0-7-16,-2 1 4 0,0 7 3 15,-2 3-3-15,0 3 0 0,0 3-1 16,0-1-4-16,0 5-3 0,0-2-2 0,0 1 0 15,0 1 1-15,0-2-3 0,0 1 2 16,0-1 0-16,0-1 4 16,0-5-3-16,-4-1 2 0,0-7-3 15,4 2 3-15,0-4-3 0,0-3-1 0,0 0-1 16,0 0 3-16,0 0-2 0,0-1-2 15,4-7-2-15,2-1 5 0,1-1-5 16,1 1-4-16,0-2 4 0,3 1 0 16,-3 1-2-16,1 1-2 0,-3 2 1 15,0 3 3-15,-3 3 3 0,-1 0-2 0,4 0 1 16,-2 0 1-16,-4 3 2 0,0 6-1 15,2-1 2-15,0 2 0 0,0 1 2 16,0 0-4-16,-1-5 0 16,3 2 0-16,-2-3-2 0,4-1-6 0,-2-1-5 15,1-1-8-15,3-2-4 0,2 0-9 16,3 0-5-16,-4-6-27 0,7-2-20 15,-1-3-31-15,2-2 6 0</inkml:trace>
  <inkml:trace contextRef="#ctx0" brushRef="#br0" timeOffset="2443">869 2916 52 0,'0'-4'63'0,"0"0"14"0,0 4-12 16,0-2-10-16,0 2-10 0,0 0-15 15,-2 2-14-15,-4 8-4 0,2 5-3 16,-2 2-1-16,3 2-1 16,-1-1-4-16,2 0-2 0,0-3 2 0,2-2-4 15,-2-5 1-15,0 0 2 0,0-4-2 16,2-1 0-16,0-3-1 0,0 0 2 15,0 0-1-15,0 0 0 0,8-6 0 16,-2-4-2-16,1 0-6 0,1-3-2 16,1 4 1-16,1-4-3 0,-1 3-1 0,1 1-1 15,0 2-2-15,1 0 8 0,0 2 1 16,1 1 3-16,3 0 1 0,-3 1 3 15,1 0-3-15,-5 0 0 0,-1 3 3 16,-5 0 1-16,0 0 4 0,-2 0 1 16,0 0 7-16,0 0 9 0,0 0 4 15,-4 0-13-15,-1 0 0 0,-1 0 5 16,0 6 3-16,-2-2-3 0,1 2-4 15,1 2-1-15,2 0-5 0,4 3-1 16,0-1-6-16,0 2 2 0,6-2-2 0,2-1-3 16,1-3 2-16,3-2 3 0,1-1-3 15,-2-3-1-15,3 0 2 0,-5 0 2 16,-1 0-2-16,-2 0-1 0,-3-4 2 15,-1-1 1-15,0-3 0 0,-2 0-3 16,0 0 5-16,0-1 1 0,0 1 3 16,-5 0-3-16,-3-1 1 0,4 0-2 15,0 1-4-15,1 1 1 0,-1 0-2 16,4 1 3-16,0 2-4 0,0 0-3 15,0-1-2-15,0 3-9 0,7-2-21 0,1 4-18 16,1 0-36-16,1 0-64 0,1 0-81 16</inkml:trace>
  <inkml:trace contextRef="#ctx0" brushRef="#br0" timeOffset="2824">1183 2883 216 0,'0'0'66'0,"0"0"-39"15,0 0 18-15,0 4 13 0,0 4-15 16,0 3-17-16,0 1-11 0,0 3-2 15,0-1-3-15,0 0-4 0,0-3-3 0,0-1-1 16,0-2-4-16,2-5 3 0,2 1 1 16,-2-3-2-16,2-1-2 0,0 0 1 15,1 0-4-15,1-3-2 0,2-6-2 16,1 1-7-16,-5-1 6 0,4 3 0 15,-6-1 2-15,3 3-5 0,1 2 4 0,-2 2-5 16,4 0 0-16,-3 0 11 16,1 0 1-16,2 2-3 0,3 3 4 15,1 1-2-15,1-1 2 0,0-4-1 16,6-1 0-16,0 0 12 0,1 0-8 0,2 0-3 15,-3-5 0-15,2-1 13 0,-3-5-6 16,-3 1-4-16,-6 0 1 0,-3 1 9 16,-6-1 1-16,0 5 1 0,0-3 2 15,-2 4-5-15,-5 2 3 0,-1-2-1 16,-2 4 0-16,1 0-8 0,-1 0-2 0,7 7-5 15,-1 3-2-15,4 2-8 0,0 0-25 16,0-2-65-16,11 1-231 16</inkml:trace>
  <inkml:trace contextRef="#ctx0" brushRef="#br0" timeOffset="2958">1676 3109 490 0,'0'1'38'0,"0"-1"-22"15,0 0 11-15,0-1 6 0,0-6-25 0,0-1-22 16,9-1-40-16,7 0-49 0,-9-1-145 15</inkml:trace>
  <inkml:trace contextRef="#ctx0" brushRef="#br0" timeOffset="4425">8 1483 14 0,'0'0'20'0,"0"2"-13"0,0-1-8 16,0 1 3-16,0-1-3 0,0 2 0 15,0-2 3-15,0-1 24 0,0 1 18 16,-2-1-18-16,-2 0 6 0,4 0 5 16,-2 0-4-16,2 0 0 0,0 0 0 15,0 0-3-15,0 0-5 0,0 0-11 0,0 0 2 16,0 0 4-16,0 0-2 0,0 0 1 15,0 0-1-15,0 0 1 0,0 0-9 16,2 0 0-16,2 0 3 16,2 0 1-16,3 0 0 0,3 0-8 0,1 0 6 15,2-1-6-15,5 0 1 0,4-1 0 16,5 1-1-16,3 1 0 0,7 0 0 15,3 0-3-15,3 0 1 0,7 4 0 16,7 0 3-16,8-1-4 0,7 2-1 16,3-2 1-16,1 2-2 0,2 0-2 0,2-2 4 15,0 4 0-15,-2-3-3 0,0 2-1 16,0-1 2-16,-1 1 0 0,-7-1-2 15,-1 1 2-15,-6-1-1 0,-2 1 3 16,-6-4-4-16,2 0 0 0,-6-2 4 16,-3 0-1-16,-8 0-2 0,-4 0-1 15,-5-3 4-15,-7-5 12 0,-3 1-13 16,-7 1-2-16,-9 2 3 0,-1 3 1 15,-2-2-1-15,1 1 0 0,-3-1-1 16,2 1 3-16,0-2-2 0,-4 3 0 0,2-1 0 16,-2 1-2-16,0 1-1 0,0 0-1 15,0 0 2-15,0 0 2 0,0 0-6 16,0 0-1-16,0 0 4 0,2 0 0 15,2 0-1-15,-1 3 1 0,1-3-1 16,-2 4 1-16,2-2-3 0,-2 1 1 16,-2-1 2-16,2-1 0 0,-2 2-7 15,0-2-12-15,0-1-13 0,0 4-18 16,-10-4-111-16</inkml:trace>
  <inkml:trace contextRef="#ctx0" brushRef="#br0" timeOffset="6532">376 1868 7 0,'4'0'4'0,"-2"0"-1"15,2 0-2-15,0-1 1 0,-4 0 81 16,0-5-25-16,0 4-21 0,0-1 4 15,0-2 12-15,0 3 5 0,0-1-15 16,0 0-12-16,0-1-5 0,0 4 5 16,0 0 3-16,0 0-4 0,0 0 0 0,0 0-6 15,0 3-9-15,-2 12-5 0,-6 12-2 16,-5 6 4-16,3 3-7 0,3-3-4 15,7-5-1-15,0-1 2 0,0-6-3 16,13-4 0-16,0-6 2 0,4-1 0 16,1-5-3-16,1-4 1 0,4-1-4 0,-4 0-2 15,0-4 0-15,-2-3-3 16,0-3 3-16,-2-1 0 0,-1 2 1 15,-5-1-1-15,1 3 7 0,-3 1-2 16,-1 1 0-16,-2 3 0 0,-2 2 2 0,2 0 0 16,-4 0-4-16,7 0 1 0,1 0 3 15,2 7 0-15,1-1-3 0,-1 1-1 16,3-3-1-16,-2 0-1 0,1-2 2 15,1-1 1-15,0-1 4 0,-3 0 1 16,0 0-4-16,1-7 2 0,-3-1 4 16,-3-3-2-16,1-3 0 0,-2 2 7 0,0-1-1 15,-4 0 4-15,0 1-1 16,0 0-3-16,0 0 6 0,0 1-7 15,-4 1-2-15,0 1 0 0,2 1-1 16,0 3-2-16,2 2-4 0,0 1 1 0,0 1 1 16,0 1-9-16,0 0-10 0,8 3-4 15,3 4-10-15,-3 1-34 0,2 1-45 16,-3-1-124-16</inkml:trace>
  <inkml:trace contextRef="#ctx0" brushRef="#br0" timeOffset="6706">1006 1996 381 0,'0'0'72'0,"0"0"-59"0,0 0 30 16,2 0 13-16,-2 0-12 0,2 0-36 15,-2 0-8-15,4 0 2 0,-1 1-2 16,-1 4-4-16,6-2-15 0,2-1-26 15,1-2-33-15,6 0-98 0</inkml:trace>
  <inkml:trace contextRef="#ctx0" brushRef="#br0" timeOffset="7129">1296 1892 232 0,'-4'0'140'16,"4"0"-104"-16,0 0-12 0,0 12 36 15,0 7-7-15,-6 3-28 0,3 0-14 16,3 1-8-16,0 0 1 0,0 0-3 0,0 2 2 15,5-4-1-15,3-4 2 0,-2-1 4 16,-2-5-4-16,-1-5-3 0,-1-1 0 16,2-5-1-16,0 0 3 0,-2 0 0 15,2-9 0-15,-2-8 0 0,-2-3 1 16,1-4 2-16,1 0 4 0,2-2 0 15,4-4 0-15,-1-3 0 0,5-1-9 16,1-4 2-16,3 1-1 0,1 1-1 16,0 3-2-16,4 7 1 0,-4 7 2 15,0 6-2-15,-2 7-3 0,1 6 2 16,-1 0 1-16,0 0 0 0,-1 9-4 0,-3 5 1 15,2 5-1-15,-1-1 4 0,-3 3-1 16,3-1-3-16,-6 1 2 0,-5-2 4 16,1-6-4-16,-2-1 3 0,-2 0 3 15,-7-2-1-15,-6 2 2 0,-2-3-1 16,-4 0 5-16,0-4-2 0,0 1-2 15,1-2-6-15,5-2 4 0,6 1-1 16,3-1-5-16,4 1-13 0,2 1-23 16,6 0-52-16,11-4-149 0</inkml:trace>
  <inkml:trace contextRef="#ctx0" brushRef="#br0" timeOffset="7274">1861 2161 514 0,'-10'-10'37'0,"3"0"-21"0,-1 0 7 15,-2 1-16-15,-7 2-1 0,4 2-5 16,7 3-23-16,4-2-52 0,0 0-76 16</inkml:trace>
  <inkml:trace contextRef="#ctx0" brushRef="#br0" timeOffset="8154">1098 139 0 0,'5'3'25'0,"3"0"-4"15,-4 0-19-15,-2 1 144 0,-2 2-91 16,0 4-25-16,0 2 11 0,0 2-7 15,0 6-12-15,0 4 8 0,0 2 0 16,0 7 10-16,0 1-21 0,0 4-2 16,0 2 6-16,0 1-10 0,-2 4-3 15,0-2-2-15,2 0-4 0,-2-3-2 0,2-6-3 16,0-3 1-16,0-5 0 0,0-5-5 15,2-3-5-15,0-4-1 0,2-3-5 16,-3-4-1-16,-1-2-10 0,2-2-5 16,-2-2-9-16,2-1-23 0,-2 0-30 15,0 0-67-15</inkml:trace>
  <inkml:trace contextRef="#ctx0" brushRef="#br0" timeOffset="8501">1000 601 21 0,'8'-2'8'0,"0"1"39"15,-7 0 87-15,-1 1-83 0,0 0-14 16,0 0 10-16,0 6 0 0,0 10-10 16,0 3-17-16,-3 4-6 0,-1 2-1 0,2 0-3 15,2 0-4-15,0-3 1 0,0-2-1 16,0-2-4-16,9-5 0 0,5-4 0 15,1-5 0-15,4-4 1 0,4 0-2 16,4-11 2-16,1-4-2 0,5-3-1 16,-1-2-1-16,1-2 1 0,-3 2 0 0,-3-5-14 15,-2 2-3-15,-6 2-12 16,-2-1-12-16,-2 1-21 0,-5-3-14 15,-3 1-40-15,-1-1-47 0</inkml:trace>
  <inkml:trace contextRef="#ctx0" brushRef="#br0" timeOffset="8944">1063 176 15 0,'-7'4'15'15,"5"-2"162"-15,-4-2-94 0,4 0-10 16,2 0-11-16,0 0-20 0,0-1-13 16,10-12-9-16,7-3-7 0,8-4-3 15,9-2-5-15,2 0-4 0,0 2 0 16,1-3-2-16,-3 4 2 0,-3 3 1 0,-5 7-4 15,-9 8-4-15,-5 1-3 0,-3 16-4 16,-1 9 2-16,-6 5-8 0,0 3-10 16,0 3-3-16,2 0 6 0,3-2-1 15,7-3-30-15,1-4-33 16,6-8-114-16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2:30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186 417 4 0,'5'-5'9'0,"-1"0"7"0,2-1 6 16,-2 2-7-16,-1 0-11 0,-1 3 1 15,0-1 4-15,0 2-4 0,-2 0 5 0,2-1 93 16,-2-1-71-16,0 1-4 0,0 0 1 16,0-2-1-16,4 1-6 0,-2-2-4 15,2-1-1-15,1 1 4 0,-1-2 1 16,0 2-3-16,4-3-2 0,-5 4 0 15,3 0 1-15,-6 1 1 0,2 2-2 0,-2-2-7 16,0 2 0-16,0 0 5 16,0 0-5-16,0 0-6 0,0 0 1 15,0 0-1-15,0 0-4 0,0 0-1 16,0 0 1-16,0 0 0 0,0 0 1 0,0 0-1 15,0 0-1-15,0 0 5 0,0 0-1 16,0 0 2-16,0 0-2 0,0 0-1 16,0 0 2-16,0 0-1 0,0 0-1 15,0 0 4-15,-2 0 0 0,-7 0-4 16,1 0-3-16,-5 4 2 0,1 0-2 0,1 1 0 15,-1-1 1-15,-1 0 2 0,0 2-1 16,-1-1-1-16,-3 5 0 16,-2 0 3-16,0 3 1 0,0 2-2 15,-2 0-1-15,6 1 2 0,-1-3-1 0,5 3-1 16,3 0-2-16,4-2 0 0,4 0 1 15,0 0-3-15,8-1 3 0,3 2 0 16,9-1-1-16,-1 0 2 0,7-1-2 16,1 0 2-16,4-2 0 0,-3 3-2 15,1 2 1-15,1 0-1 0,-1 2 0 0,-4-1-1 16,-6-1 1-16,-4-3-1 0,-7-2 2 15,-8-1-1-15,0-2 1 0,0-2 1 16,-4 2 2-16,-11 0 0 16,-4-3-3-16,-2 1 3 0,-2-1-1 0,0-1 0 15,-2-1-3-15,0 2 2 0,2-2 1 16,2-1-4-16,4-1 2 0,2-1 0 15,5 0 2-15,5 0-4 0,3 0-5 16,2 0-6-16,0 0-14 0,4 0-38 16,11 0 16-16,4 0-12 0,2 0-61 15,0-2-116-15</inkml:trace>
  <inkml:trace contextRef="#ctx0" brushRef="#br0" timeOffset="540">535 618 104 0,'2'-6'137'16,"0"3"-92"-16,-1 0 2 0,3 2 6 16,-4 1-10-16,2 0-25 0,0 0-3 0,-2 5 7 15,0 7 5-15,0 4-6 0,-4 3-6 16,-3 2 5-16,-5 0-3 0,3 0-4 15,-1-3 0-15,3-5 0 0,3-5-8 16,2-3-4-16,2-2-1 0,0-2-1 16,0-1 1-16,2 0-1 0,9-4 7 15,8-8 0-15,0-6-4 0,4-1-2 16,0 0 0-16,0 0 0 0,0 3-4 15,2 2 2-15,-2 2 1 0,-4 4 2 16,-2 1-5-16,-4 3 1 0,-1 3 2 0,-7 1 1 16,1 0-5-16,-4 0 6 0,0 6-3 15,-2 3 3-15,0 2 0 0,0-1 0 16,-2 3 2-16,0-1-3 0,0 0 0 15,2-1 0-15,0-3 0 0,2 0-2 16,10-5 2-16,3-3-1 0,2 0 4 16,2 0-2-16,2-3-2 0,0-5 1 15,0 0 0-15,-4-2-4 0,-2 1 0 16,1 2 1-16,-7 1 0 0,-5 4-1 15,-4 2 2-15,2 0 1 0,-2 0 2 0,0 0 0 16,0 0-5-16,0 0 2 0,0 6 3 16,-2 3-1-16,-2 0 0 0,-3 4 0 15,1 2 3-15,0-2-2 0,2-2-2 16,2 0 0-16,2-2 2 0,0 0-1 15,0-4-2-15,0 0 0 0,8-3-8 0,5-2-14 16,7 0 0-16,-1 0-24 16,5-7-9-16,3-4 6 0,-2-1-132 15</inkml:trace>
  <inkml:trace contextRef="#ctx0" brushRef="#br0" timeOffset="1189">1185 599 207 0,'-11'-9'61'16,"-2"2"-8"-16,-3 4 10 0,-1 0-13 15,2 3-8-15,0 0-2 0,-3 0-10 16,5 6-4-16,0 6-4 0,-1 2-6 15,1 0-5-15,5 1-2 0,7-1-5 0,1-2-2 16,0 0-2-16,7-3-1 16,5-1 0-16,1-4 2 0,4-2-1 15,0-2-7-15,4 0-1 0,0-2-3 16,-2-6-4-16,-1 4-8 0,-5-3 3 0,-2 2 10 15,-1-2-5-15,-6 2 2 0,0 0 5 16,-4 4 6-16,0-1 5 0,0 0-2 16,0 2-1-16,0 0 0 0,0 0 1 15,-4 0 0-15,2 0-1 0,-2 6 1 16,2 1 2-16,2 2-2 0,0 1 0 0,0 0 0 15,0-1 0-15,0 1-2 0,2-2 0 16,4 0 2-16,3-3-1 16,3-2 0-16,-1-2 0 0,4-1 2 15,1 0-2-15,1-9 1 0,-2-4-1 0,6-5-1 16,-2-3 3-16,0-3-2 0,0-3 0 15,-3 0 2-15,-5-3 1 0,0 3-3 16,-3-4 0-16,-4 1 1 0,0 1 1 16,-2 1-2-16,-2 4 1 0,0 3 2 15,0 5-1-15,-6 10 3 0,2 4 6 0,-2 2-2 16,-1 12-9-16,-1 8-2 0,1 7 4 15,-3 4 1-15,0 5 1 0,3 2-3 16,-1 1 2-16,-1 0-1 16,5-4 14-16,2-3-7 0,2-7-9 0,6-7 0 15,9-5 0-15,6-9 0 0,4-4 2 16,5-8 2-16,3-14 1 0,7-6-5 15,2-4-1-15,0-5 2 0,-6 0 1 16,-6 1-8-16,-7 1 5 0,-7 1 2 16,-1-1 1-16,-6-1-4 0,-1 0 2 0,-6 4 2 15,-2 5 0-15,0 11-2 0,0 8 2 16,0 7 10-16,-2 1 1 0,-4 10-11 15,1 12-1-15,-7 11 9 0,3 5-2 16,1 3-2-16,0 3-1 0,6-2-3 16,2 1 0-16,6-3-5 0,17-4-14 15,10-3-4-15,12-3-37 0,9-8-37 16,5-8-127-16</inkml:trace>
  <inkml:trace contextRef="#ctx0" brushRef="#br0" timeOffset="3128">2422 34 198 0,'0'3'31'0,"-2"9"-13"16,-9 8 33-16,-1 10 11 0,-3 12-21 16,-2 8-12-16,1 11-3 0,-3 5 6 0,0-1-3 15,-2-1-7-15,0-2 1 0,0-7-6 16,0 2-4-16,2-3-8 0,4-4 1 15,3-3 0-15,7-7-5 0,3-6-2 16,2-7 2-16,2-6-2 0,3-4-9 16,3-6-7-16,2-4-8 0,1-6-12 0,4-1-11 15,4-1-44-15,1-12-62 0</inkml:trace>
  <inkml:trace contextRef="#ctx0" brushRef="#br0" timeOffset="3961">2624 411 324 0,'0'-2'22'0,"0"2"6"0,0 0 0 16,0 4 17-16,-2 12 10 0,-5 6-25 0,-5 7-18 15,-1 5 2-15,-4 2-4 0,1 0-1 16,1 0-2-16,6-3-2 0,3-3-4 15,4-6 3-15,2-3-1 0,0-7-3 16,2-4-2-16,5-2 1 0,3-6 2 16,1-2 0-16,5 0 0 0,1 0-2 15,2-10 2-15,0 0 0 0,0-1-2 16,2 0-9-16,-2 4-3 0,-2-1 0 15,1 0-6-15,3 5-3 0,-2 0-3 16,2 2-30-16,-2 1 14 0,2 0-11 0,2 0 9 16,-1-3-32-16,-1 1 24 0,0-1-9 15,-1-1 33-15,-7-2 27 0,0-1-1 16,-7 0 17-16,-2-4 18 0,-4 0 31 15,0 0-10-15,-4-3-10 0,-2 3-4 16,-3 2-3-16,-1 1-3 0,-1 1-3 16,-1 1-2-16,1 1-10 0,-1 4-3 15,1 1 2-15,1 0-5 0,1 0-6 16,-1 10-2-16,5 1 1 0,3 4-6 15,2 4 0-15,0 1 0 0,0-1 0 0,11 0 0 16,-1-3-3-16,3-4 0 0,0-1 2 16,1-4 1-16,1-4-1 0,-2-1-1 15,1-2 3-15,-3-2 0 16,-3-8-1-16,-1-2 0 0,3-1 1 0,-2-3 1 15,-3-1-3-15,3-1-1 0,-4 1 1 0,1-2 1 16,3 0-5-16,0 2-2 16,-3 2-1-16,-1 6-2 0,2 4 2 15,-6 5 3-15,6 0 1 0,-2 0-1 16,1 3 2-16,1 8 1 0,-2 3 2 0,-2 0 0 15,2 2-1-15,1 1-1 0,-1 0 2 16,4-5 2-16,3 3-4 0,3-8 0 16,-1-1 2-16,-2-4 0 0,5-2-1 15,-1 0-3-15,-4 0 2 0,1 0-5 16,-3-1-7-16,1-3 2 0,-1-1-4 0,1 1 3 15,-2 0-5-15,1 2-5 0,1-2 7 16,3 3 9-16,-3 1-22 16,-1 0 6-16,-1 0 15 0,-1 0 7 15,1 4-1-15,0-1-2 0,-3 0 6 16,1-2-2-16,-2 0 0 0,4-1 4 0,-5 0 12 15,1-1 5-15,-2-8-1 0,2-2-1 16,2-4-2-16,-1-2-3 0,1-1-3 16,0 1-1-16,-2 1 3 0,-3 2-3 15,1 1-3-15,0 0-3 0,-2 3-4 16,0 3 1-16,0 1-3 0,0 1 1 0,4 4-13 15,4 1-9-15,-1 0-16 0,7 0-10 16,-3 10-9-16,4-1-54 16,1-1-95-16</inkml:trace>
  <inkml:trace contextRef="#ctx0" brushRef="#br0" timeOffset="4636">3758 506 292 0,'-14'-7'22'0,"1"4"-11"0,-2 2 33 16,-3 1-5-16,-1 0 2 0,2 4-8 0,4 6-5 15,1 5-6-15,3 3-9 16,3 3-6-16,6-1-1 0,0-1-2 16,0 1-3-16,10-2-3 0,5-3-1 0,4-3-6 15,2 1-8-15,2-7-12 0,5-3 3 16,3 1-22-16,0-4 30 0,1 0-32 15,-1-5-62-15,-3-3 71 0,-3-1 12 16,0-2-66-16,-2-2 129 0,-6-1 26 16,-10-1-56-16,-3 3 40 0,-4-1 23 0,0 0-13 15,-11 3-20-15,-4 3-8 0,-3 0 6 16,-1 5-3-16,-2 2-6 15,-2 0-5-15,2 0 3 0,2 5-6 0,8 5-9 16,3 1-2-16,6 1-2 0,2 2-1 16,2 2 0-16,10 0-2 0,1-4 0 15,2-1 2-15,4-2-1 0,-3-1-2 16,5-1-2-16,-4-4 1 0,-2-2-1 15,-3-1-3-15,-1 0 0 0,-1 0-1 16,-3-4 0-16,-3-5 0 0,2-1-4 0,-6 0 6 16,0-1-2-16,0 4 0 0,0-3 2 15,0 2-5-15,0-3 3 0,0 3 2 16,0 2-3-16,2 0-3 0,3 4 4 15,-1 1 1-15,4 0 3 0,-2-1 4 16,1 2 0-16,-1 0-1 0,-2 0-1 16,1 0 4-16,-3 0-1 0,2 0-1 15,-2-3-1-15,4 0 3 0,-1 2 2 16,3-3 0-16,2 0 0 0,1 0-3 15,4 0 4-15,8 1-3 0,4 0 2 16,5 3 49-16,-1 0-47 0,-4 0-7 0,-10 12 2 16,-6 2 1-16,-3 5-1 0,-6 0 1 15,-2 1-1-15,0 2 0 16,0-3-2-16,0-2 1 0,0 2 14 15,0-4-9-15,0-3 0 0,-8 0 0 0,2-3 6 16,-3-2 2-16,-1-2-5 0,1 0 2 16,-1-5-4-16,1 2-2 0,3-2 0 15,0 0-4-15,4 0 0 0,2-2-5 16,0-8-16-16,8-1-13 0,5-4-13 15,5-1-29-15,1-6-113 0</inkml:trace>
  <inkml:trace contextRef="#ctx0" brushRef="#br0" timeOffset="4810">4630 338 330 0,'0'0'8'0,"0"0"-3"0,1 0 22 16,-1 0 7-16,0 0-4 0,0 0-30 0,0 0-11 15,0 6-11-15,0 3-2 0,0 0-32 16,0 1-75-16</inkml:trace>
  <inkml:trace contextRef="#ctx0" brushRef="#br0" timeOffset="5429">4450 67 101 0,'4'-1'104'0,"-2"1"-78"0,2 0 12 16,0 4 21-16,-1 9-3 0,3 6-13 0,0 7-10 15,-4 7-12-15,5 7 4 0,-5 7-3 16,4 8 3-16,-6 2-13 0,2-2-5 15,-2-2-2-15,0-5 1 0,0-5-5 16,0-4 1-16,0-7 0 0,0-2-3 16,-4-7 1-16,-2-6-1 0,4-4-4 0,1-8-9 15,1-3-3-15,0-2 6 16,0 0 7-16,0-11-1 0,0-3 0 15,3-4 5-15,5-2 0 0,-4-2 0 16,3-1 1-16,1 4 1 0,2 3 2 0,-3 4 2 16,3 5 0-16,-1 3-2 0,1 0-1 15,5 4-3-15,0 0 0 0,3 0 1 16,4 0 0-16,-1 5-3 0,2 3-10 15,4-1-9-15,-2 2-42 0,4-1 2 16,-3-1-153-16</inkml:trace>
  <inkml:trace contextRef="#ctx0" brushRef="#br0" timeOffset="5857">5149 372 271 0,'-10'-2'123'0,"4"2"-120"16,1 0 19-16,-3 18 15 0,-5 8 2 15,-1 7-6-15,5 3-13 0,1 0-3 0,6 0-10 16,-4 0-5-16,6-1 2 0,-1-1 1 16,-3-6-5-16,4-4 2 0,0-5 1 15,0-8-1-15,-2-5-2 16,2-5 2-16,0-1 2 0,0-5 9 0,0-9-10 15,0-11-3-15,0-7 2 0,0-3-1 16,4-5-2-16,-1-2 1 0,1-2 1 16,0-4-1-16,4-6-1 0,-1-6 1 15,9-4 0-15,1-3 1 0,6 5-3 16,1 7-2-16,-1 10-8 0,2 14 9 0,-2 13-3 15,0 10 1-15,-6 8 6 0,0 1-3 16,-1 13 0-16,-9 8 1 0,-1 2 3 16,-4 8 0-16,-2 3-1 0,-8 1 1 15,-3 2 1-15,-4 1 3 16,-1-3-5-16,-1-3 5 0,2-1-5 0,-2-7 0 15,-2-2 1-15,1-7-1 0,3-3 2 16,0-3-4-16,0-2 2 0,5-1-4 16,2-3-8-16,5 1-24 0,3-1-38 15,0 1-31-15,0-3-109 0</inkml:trace>
  <inkml:trace contextRef="#ctx0" brushRef="#br0" timeOffset="6118">5610 490 386 0,'-2'-17'11'0,"-9"1"7"15,-4 1 25-15,-6 2-6 0,-12 6-3 0,3 5 2 16,-10 2-7-16,0 5-10 0,-2 14-5 15,0 4-3-15,9 6 11 0,8 0 2 16,16 1-12-16,9 2-11 0,0-1 0 16,9 0-2-16,12-4 3 0,8-3-3 15,9-4-7-15,8-3-10 0,9-5-7 16,6-4-26-16,4-3-25 0,6-5 0 15,-6 0-5-15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3:10.5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 52 0,'2'2'163'0,"-2"-1"-99"16,2 2-33-16,-2 2 6 0,0 4 18 16,0 3-19-16,1 0-19 0,-1 2-8 0,0 5-2 15,2 2 2-15,0 4 2 0,2 0 16 16,0 3-17-16,0 4-7 15,3 0 5-15,-3 4 10 0,0 0-14 16,5 1 1-16,-5 1-1 0,2 1 0 0,0 1-1 16,1 5-3-16,1 1 1 0,-2 3 3 15,3 5-5-15,-3 5 0 0,2 2 5 16,-3 4-2-16,3 0 0 0,2 2-1 15,1 1 7-15,-1 0-2 0,1 0-1 16,0-1-2-16,-1 1 3 0,3-2-1 0,-3 1-5 16,3 2 5-16,1-1-2 0,-1 1 1 15,-2 2-3-15,1 1 0 16,-1 2 2-16,1-1-1 0,-1-3-2 15,1-3 0-15,-3-4 3 0,-1 2-2 0,1-1-2 16,-3 3 3-16,-2-2 0 0,2 2-1 16,-3 1-3-16,1 3 2 0,2 1 2 15,-2-1-4-15,1 1 2 0,1 0 2 16,-2-1-3-16,0 2 2 0,-2 0-2 15,0 0 1-15,1 3 2 0,-1 0-1 0,0 1-2 16,0 3 1-16,0-3 2 0,2 1-2 16,0-2-1-16,0 0 1 0,3-1 1 15,-3 0 0-15,2 0-3 16,-2 2 2-16,-1 2 2 0,-1 0-1 0,-2 1-3 15,0 3 3-15,0-1 0 0,0 1-1 16,0 1 0-16,-2-1 0 0,-1 0 2 16,1 1 0-16,0 2-3 0,0-1 1 15,-2 4 3-15,0 0-3 0,-3 2 0 16,1-3 1-16,0-4-1 0,4 1 2 0,-4 1-3 15,3 1 1-15,-1 0 1 0,0 1 0 16,-4 0-1-16,5 2 0 0,-3-2 1 16,-2 3 0-16,4-2-2 0,1 0 1 15,-1-2 1-15,0 2-1 0,2 1-1 16,-4 0 1-16,4 4 2 0,-1-7-2 15,3 0 0-15,-2-5 5 0,2-2-6 16,0 1 1-16,0 2-1 0,0-3 2 16,0 4 2-16,0-3 0 0,0 3-1 15,0-4-1-15,4 0 3 0,-1 1-3 0,-1-2 0 16,2 0 0-16,-2 2 3 0,4-3-2 15,-2 3-2-15,1-1 0 0,3 1 1 16,-4 2 0-16,1-1-2 0,-1 0 2 16,-2-2 1-16,0-2-1 0,-2 1-2 15,2 0 2-15,-2 0 0 0,0-2-3 16,0 3 2-16,0 0 0 0,0 0 4 15,0-1-1-15,0-2-2 0,0-2 3 16,0 0-3-16,0-3 1 0,0 3 0 16,4-2-1-16,0 0 1 0,-1 0 0 15,-1 1-3-15,0 2 2 0,0-1 2 0,0-1-2 16,-2 1-1-16,0-1 0 0,0 2-1 15,0 2 2-15,-2 1-2 0,-4 3 3 16,1 0-2-16,1 1 2 16,-2 1-1-16,4-1 0 0,-2 1 2 0,2-5 0 15,2 3-2-15,0-3 0 0,0 0 3 16,0-1-1-16,0-1-2 0,0-2 3 15,2 2-1-15,4 2 2 0,-2-4-2 16,2 1 0-16,-1-1 2 0,-1-1-1 16,2-1-1-16,-2 2-3 0,-4 1 4 0,2 4-2 15,-2-2-1-15,0 2-1 0,0 1 4 16,0-1-2-16,-4 1-2 0,-2 1 1 15,2-1 0-15,-1 1 2 0,-1 0-2 16,2 0 0-16,0-1 0 0,-2 2 1 16,3 2-2-16,-1-1 0 0,0-2 2 15,2-3-1-15,2-4-2 0,0-2 3 16,0-1-4-16,0-2 4 0,0 1-3 15,0-1 0-15,0-5 3 0,2 3-1 16,0-4-2-16,0 0 1 0,-2 0 2 0,2-2-2 16,-2-1-1-16,0-2 1 0,2-1 2 15,0-3-2-15,-1-2-1 0,1-2 1 16,6-3 1-16,-4-1 0 15,0-1-2-15,3 0 0 0,-1-1 2 0,0-1 0 16,-1 4-2-16,1-3 0 0,2 0 3 0,-2 0-1 16,-3-3-2-16,3 0 0 0,-4-1 3 15,2-2-2-15,-2-3 0 16,2-1-1-16,-3-2 2 0,1 1-1 15,0-3 0-15,-2-4 0 0,4-4 0 0,2-1 0 16,-4 7 0-16,-2 10-1 0,0 0 3 16,-6-6 0-16,2-7-3 0,4-12 2 15,4 6-2-15,0 8 1 0,-4 12-2 16,-2 0 5-16,-6-7 1 0,8-8-2 15,0-13-4-15,2 2 1 0,8 9 2 0,-10 9-1 16,0 7 0-16,0-6 4 0,-4-8-2 16,4-13-3-16,4-1 2 0,1 1-1 15,3 3 0-15,-8 14 1 16,0-2-2-16,-2-3 2 0,-2-3 2 15,4-14-4-15,4-4 0 0,4 5-1 0,-2-1 3 16,-5 2 0-16,3 1-2 0,0-2 0 16,-2-2 2-16,0 0-1 0,0 1-1 15,0-2 1-15,-2 2 0 0,0 0 0 16,0 0 0-16,0 0-1 0,0-1 2 15,0 3-1-15,0 1 0 0,0 16-1 0,-6 8 2 16,0-2-1-16,2-5 0 0,1-12 0 16,3-7 0-16,0 6 0 15,2 5 0-15,-2 12 0 0,0 5 0 16,-2-6 1-16,0-5-1 0,0-10 0 0,2-4-1 15,2 11 2-15,-2 15-2 0,0 6 1 16,-4-7 3-16,-2-13 0 0,6-13-5 16,0-2 4-16,2 8-4 0,-2 10 4 15,0 1-2-15,0-5 0 0,0-8 1 16,0-6-2-16,0 2 1 0,0 12 0 0,0 5 0 15,-4 2 0-15,0-9 1 0,4-11-2 16,0-3 1-16,0 4 1 16,0 12-1-16,0 1 0 0,-1-3-1 15,-3-8 4-15,4-9-5 0,0-2 1 0,0 3 2 16,0-2 1-16,0 1-3 0,0-1 1 15,0-1 2-15,0 0-2 0,0 2 0 16,0-2 0-16,0 2 1 0,0 2-1 16,-2-1-1-16,0 4 1 0,0-1 1 15,-4 2-1-15,1 5 0 0,1-1-1 0,-2-2 2 16,4-3-3-16,0-4-1 0,0 0 3 15,2-2-6-15,-2-1-3 0,2-1 0 16,0 0-9-16,0-5-16 16,0-17-36-16,0-13-37 0,0-13-148 0,0-11-60 15</inkml:trace>
  <inkml:trace contextRef="#ctx0" brushRef="#br0" timeOffset="1548">93 50 61 0,'-2'0'33'0,"2"0"-16"16,-2 0 139-16,0 0-102 16,1 0-18-16,-1 0 5 0,2-1-6 0,-2 1-6 15,2 0-7-15,0 0 0 0,0-1-2 16,0 1-5-16,0 0 1 0,0 0 0 15,0 0 1-15,0 0-6 0,0 0-3 16,0 0-1-16,0 0-6 0,0 0-2 16,0 0-3-16,9 0 1 0,5 0 5 0,5 0-1 15,6 0-4-15,5 0 1 0,8 0 2 16,8 0-2-16,6-1 4 0,-1-2-1 15,4 0 0-15,-1 2-2 0,3 0 2 16,4 0 0-16,-2 1-2 0,2-1 1 16,2 1 2-16,0 0 3 0,0 0-1 15,-4 0-4-15,2 0 0 0,-1 2 2 16,-5-1-2-16,4 0-1 0,-4 1 2 15,5-1 0-15,-1 1-3 0,-2-2 4 16,0 0-3-16,-3 0 2 0,-3 0 0 0,-3 0-2 16,-4 0 0-16,0 0 3 0,-4 0-2 15,2 0-1-15,0-2 1 0,3-1 2 16,3 1 0-16,-2-3-4 0,-2 1 4 15,-2 0-2-15,-2-1 1 0,-6 3-1 16,-7-1 2-16,-4 1-1 0,-8 0 0 16,-3-1-1-16,-5 2 2 0,-3 1-1 15,-4 0 0-15,0 0 1 0,0 0 3 16,0 0 0-16,0 0-5 0,0 0 0 15,0 0-1-15,2 0 1 0,2 0 0 0,1 0-6 16,7 0 6-16,3 0 2 0,2 0-2 16,6 0-2-16,-2 0 2 0,0 0 2 15,0 0-1-15,-6 0-2 0,-5 0 1 16,-6 0 1-16,-4 0-1 0,0 0-3 15,0 0-3-15,0 0-5 0,0-2-15 16,-2 1-39-16,-2-2-35 0,-2 3-49 16,-1-2-93-16</inkml:trace>
  <inkml:trace contextRef="#ctx0" brushRef="#br0" timeOffset="4095">2278 30 35 0,'2'0'10'16,"0"0"37"-16,-2 0 116 0,0 0-104 16,0 0-35-16,0 1-4 0,0 6 2 15,2-2 12-15,-2 5-7 0,0 1-16 0,0 1-4 16,0 4-1-16,0 0 15 0,0 4-12 15,0 2-11-15,0 2 2 0,0 3 2 16,0 4 0-16,0 3 0 16,0 2 5-16,0 3 3 0,5-3-8 0,5 3 0 15,0 2-3-15,-3 2 4 0,6 4 1 16,-3 1-4-16,0 3-1 0,1 0 2 15,-1 3 1-15,-1 0-2 0,3 2 0 16,-3 0 1-16,3 1 1 0,-1 3-1 16,2-1-3-16,3 1 4 0,-3 1-1 0,-2-1-1 15,5 1 0-15,-5 2-1 0,2-2 3 16,3 1-3-16,-1 2 0 0,0 0 4 15,-3 1 0-15,1 1-1 0,0 1-2 16,-3 0 1-16,3-2 3 16,-3 0-3-16,-4-2-2 0,1-2 2 0,1 4-2 15,-2 0 2-15,5 2-3 0,-3 3 2 16,-3 2 2-16,3 0-2 0,-2 5-1 15,-1 0 2-15,3 1 2 0,-2 2-2 16,1 0-2-16,-3 3 2 0,4 0 0 16,-4 1-1-16,1 1 0 0,-3 0 0 0,4 1 1 15,-4 2 0-15,2-2-1 0,0-4 2 16,-2-2 1-16,-2 0-3 0,3 1 0 15,-3 2 0-15,4 1 0 0,0 2 1 16,4-1 1-16,-3 2 1 0,1 0 0 16,2 0-2-16,-1-2 0 0,1 0 1 15,2 1 0-15,-5 0-1 0,5 4-1 16,-4-2 3-16,1 2 0 0,-1 2-2 15,-2-4 0-15,-1 0 1 0,-3 0-1 16,0-1 1-16,0 3-1 0,0 3 1 0,0 2 2 16,0 0-3-16,-3 1-1 0,1 2 1 15,2 1-1-15,-2-5 1 0,0 2-1 16,2-1 1-16,0-1 1 0,0 0 1 15,0 0-3-15,4 0 4 0,-2-1-2 16,1-6-1-16,-1 0 7 0,-2 0-9 16,0 2 2-16,0 3-2 0,0 1 0 15,-2 2 2-15,-1 4 1 0,1-1-1 16,-2-1-2-16,0 0 1 0,4-3 3 15,0 0-4-15,0 0-1 0,0 1 4 0,0-3-1 16,0 4-1-16,0-5-1 0,0-1 2 16,4-1-2-16,-2-4 3 0,0 2-3 15,-2 2 2-15,0 2-3 0,0 3 2 16,0 2 0-16,0-1 4 0,-4 0 1 15,0-1-1-15,4-2-2 0,-2 0 5 16,2-1-1-16,0-4-1 0,0 3-4 16,0 0 2-16,0 3-1 0,0-3 0 15,0-3 0-15,0 0 1 0,0-4 3 16,0 0-5-16,0 1 3 0,0 0 1 0,0 0 0 15,0 3 1-15,0 1-3 0,0-3 4 16,0-1 0-16,-5-2-3 0,1-2-3 16,0 1 1-16,-6-1 3 0,5 1-5 15,-3-1 3-15,0 2 0 0,-1-1 0 16,1 3-1-16,-3-3 0 0,1-1 1 15,1-1 3-15,-1 0-2 0,2 1-4 16,-1 3 4-16,-1 0 0 0,5 2-1 16,-3-1-1-16,0-2 0 0,5-2 3 15,-1-2-4-15,4-1 0 0,0-2 1 16,0-1 0-16,0 0-3 0,0-1 2 0,0-1 1 15,4-1 0-15,-3-1-2 0,3 1 0 16,0 1 1-16,-2-3 0 0,2-2-1 16,-2-2 4-16,0-2-6 0,3 0 3 15,-3 2-2-15,2-3 0 0,-4 3 2 16,0-1 1-16,0 1-3 0,0 2 0 0,0-2 2 15,0 1 1-15,-2-4-2 16,2 0-2-16,0 0 3 0,0-2 0 16,0-1-1-16,0-2-1 0,6-1 2 15,-2 0 0-15,1-3-1 0,-3 0-2 0,2 0 3 16,-2-4 1-16,-2 2-3 0,0 1-1 15,0 1 3-15,0 0 1 0,0 0-2 16,0-3-2-16,0-2 3 0,0-2-1 16,0 2 1-16,0-2-3 0,0-2 4 15,0 2-3-15,0-2 1 0,0 0 0 0,0 0 1 16,0 2-2-16,0 1 1 0,0-2 1 15,0 2-2-15,0 2 2 16,0 0-1-16,0 0-1 0,0-1 1 16,0 0 2-16,0 1-2 0,0-1-1 0,0-2 2 15,0 0 0-15,0-1-1 0,-2 0-1 16,-4 2 2-16,3-2 1 0,-1 0-2 15,2 2 0-15,0-1 2 0,-2-1-1 16,2 1 0-16,2 0-1 0,0 2 1 16,0-1 1-16,0-4-2 0,0 0 0 0,0-3 0 15,0-1 1-15,4-2-1 0,0 0-1 16,-2-1 1-16,0 3 2 0,-2 3-2 15,2-1-2-15,-2 1 4 16,0 1-4-16,0 1 4 0,0 0-3 0,0-1 2 16,3-1-3-16,-3-1 2 0,6-4 2 15,-2-2-2-15,2-5-2 0,1-4 2 16,1-2 1-16,-2-7-1 0,-1-4 1 15,1-4-1-15,0-5-2 0,-2-2 2 16,-2-2 0-16,1 0-4 0,1 0 3 0,-2 0 1 16,0 0 0-16,-2 0 0 0,0 0-1 15,0 0 0-15,0 0 1 0,0 0-4 16,0-1 4-16,0-3-1 0,0 1 0 15,-6-1-1-15,4-3 1 0,-1 1 1 16,-1 0 1-16,-2-1-1 0,0 1-2 16,-1-1 3-16,1-1 0 0,-2 2-1 15,1-2-2-15,-1 0 3 0,-1 2 0 16,-3-3-2-16,1 0-1 0,1-2 2 15,-3 0 1-15,-1-3-2 0,1-2-2 16,-2 2 2-16,1-2 2 0,-1 0-2 0,-2 2-1 16,0 0 2-16,-4 1 2 0,0 0-3 15,-2 3-1-15,2-1 2 0,-4 3-2 16,-2-2-1-16,1 3-2 0,-3-2 3 15,-1 3 1-15,-1 0-4 0,1-1-1 16,-3 6 6-16,3-1-1 0,-5 0-3 16,-3 2 3-16,4 0 0 0,-3 0-1 15,5 0 2-15,-4 0-2 0,1-2-8 16,-1 0 10-16,-2 1-5 0,0-4-8 15,-4 5 12-15,-2 0-5 0,8-3-1 0,-1 1 7 16,7 0 1-16,5 1-2 0,0 1 1 16,4 0 0-16,2 0 0 0,0 0 1 15,2 0-2-15,7 0 0 0,1 0 2 16,5 0-1-16,-4 0 0 0,1 0-1 15,-1 0 1-15,1 0 1 0,-1-3-2 16,-4-2 0-16,3 0 1 0,-1 1 1 16,5 0-2-16,-5 1 0 0,2 1 1 15,-3 1 2-15,0-1-3 0,3 1-1 16,0-2 2-16,1 1 1 0,-3 1-2 0,4 0 1 15,-3 1-6-15,1-2 5 0,1 2 0 16,-1-1-1-16,0-1 2 0,-1 1 0 16,-6-1 0-16,-1 2-2 0,-1-3 1 15,4 3 3-15,3 0-2 0,-1 0-2 16,-1 0 2-16,-1 0 2 0,-2 4-4 0,-4 1 1 15,1 4 1-15,1-3 1 16,0 1-1-16,0 1-1 0,-2-2 1 16,0 4 0-16,2-4 0 0,-2-1 0 15,1-4 0-15,-1 0 0 0,-2 0 0 0,0-1-1 16,2 0 1-16,0 0 1 0,2-1-1 15,2-5-1-15,-1 1 1 0,3 1 1 16,2 0-1-16,3 1-1 0,4 1 1 16,-2 0 1-16,5 2-1 0,-3 0 0 15,0 0 0-15,0 0 2 0,-2 2-2 0,1 5 0 16,-3 3 1-16,0-3 1 0,3 2-1 15,-3-2-1-15,2-2 0 16,-3 3 2-16,-1-3-2 0,1 2-2 16,1-2 3-16,0-1 1 0,3-1-3 0,-1-2-1 15,0 4 2-15,2-3 0 0,1 1-6 16,3-1-6-16,-2-1-15 0,2 2-29 15,-4-2-51-15,4 0-190 0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3:17.9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35 0,'0'0'6'15,"0"0"52"-15,0 0 69 0,0 0-89 16,0 0 12-16,0 0-9 0,0 0-11 15,0 0-7-15,0 0-2 0,0 0-3 0,0 0 1 16,0 0 2-16,0 0-4 0,0 0-2 16,0 0-3-16,0 0 2 0,0 2 2 15,0 1 0-15,0-1-8 0,2 2 1 16,2-2-3-16,5 1 3 0,5-2-2 15,3 2-1-15,4 0-1 0,4 1 1 16,0-2-5-16,5-1 2 0,4 4 1 16,5-4-1-16,1 1-1 0,2-1-1 15,1-1 1-15,3 0 3 0,4 0-2 16,-4 0 2-16,-1 0 1 0,-1 0-3 0,2 0-3 15,-4 0 1-15,0 0 1 0,-4 0-2 16,0 0 0-16,1 0 0 0,1 0-2 16,-2 3 4-16,2 2-3 0,-2-1 1 15,2 1 2-15,-4-1 0 0,-1 0-3 16,-1 0 1-16,-1-4 1 0,-1 0 1 0,-2 0-2 15,-3 0-1-15,-2 1 2 16,-2 0 1-16,0-1-2 0,2 0-1 16,-2 0 2-16,-1-1 1 0,3-1-3 15,-2-3-1-15,-6 2 3 0,4 1 1 0,0-1-3 16,2-2 1-16,4 2 2 0,-4-2 0 15,-4 2-3-15,-4 3 1 0,2-2 1 16,6-2-2-16,2 1 1 0,0 1 0 16,-2 2 0-16,2 0 2 0,-3 0-3 15,-1 0 1-15,0 0 0 0,0 0 2 0,-3 3-3 16,-1 2 0-16,-2-1 1 0,-2 3 2 15,-1-3-3-15,-3 0-1 16,-3 2 3-16,2 1 0 0,1-2-2 16,3 1 0-16,-1 0 3 0,2 0-2 0,-1 0-1 15,1 0 0-15,3-1 3 0,1-2-1 16,-2 0-3-16,0-3 1 0,1 0 1 15,-7 0 0-15,-1 0 1 0,-6 0-1 16,0 0-1-16,-2 0 3 0,0 0-3 16,0 0 2-16,0 0 2 0,0 0-2 15,0 0-3-15,0 0 2 0,0 0 0 0,1 0-1 16,-1-1-1-16,6 1 1 0,-2 0 2 15,-2 0-2-15,2 0 2 16,-1 0-9-16,3 0-2 0,-2 0-4 16,0 0-18-16,-2 0-20 0,-2 0-30 0,-4 0-111 15</inkml:trace>
  <inkml:trace contextRef="#ctx0" brushRef="#br0" timeOffset="745">815 690 64 0,'0'-3'-12'0,"0"0"173"15,0-1-84-15,0 0-33 0,0 1 2 16,0-1-8-16,-4 0-1 0,0 2-12 16,0-2-10-16,-3 3 3 0,-1-4-5 15,-5 2-1-15,1 1 9 0,1 1-3 16,-2 1-1-16,1 0-1 0,-3 0 2 0,0 6-1 15,-4 5-4-15,-2 3-2 0,1 2-1 16,1 3-2-16,2 0-2 0,2 1 0 16,5 3-4-16,3 1 1 0,7-1-3 15,0 3 0-15,2-3 0 0,11-3 0 16,4-2 0-16,6-8-1 0,6-4-1 0,-1-5-1 15,3-1-5-15,-1-3 0 16,-5-10 3-16,6-4 2 0,-6-4-1 16,-4-2 1-16,-2-2 4 0,-2 0 0 15,-2-1-1-15,-7 1 3 0,-3 2 2 16,-5 1 1-16,0 2-4 0,-7 1 6 0,-7 0-3 15,1 1 4-15,-2-1-6 0,-2 3 0 16,-2-2-1-16,-1 3 0 0,-1 4-2 16,2 4-1-16,2 6 2 0,4 1-1 15,3 6-2-15,6 12-2 0,3 2-11 16,1 1-10-16,0 1-11 0,3-2-16 0,7-3-28 15,3-3-69-15,-3-2-175 16</inkml:trace>
  <inkml:trace contextRef="#ctx0" brushRef="#br0" timeOffset="1046">1279 381 97 0,'0'0'185'0,"0"6"-92"16,-6 9-42-16,-2 4 8 0,-1 7-4 0,-3 7-11 15,-5 6-15-15,2 3-8 0,-4 0 2 16,-2 3-5-16,2 4 2 0,-4 4-4 15,-2-2-1-15,2-4 7 0,4-6-18 16,9-9-2-16,3-6-1 0,3-6-1 16,0-3-2-16,2-8-2 0,2-2-7 15,0-3-6-15,2-2-15 0,6-2-13 0,5-2-7 16,2-8-14-16,3-4-45 0,-3-2-106 15</inkml:trace>
  <inkml:trace contextRef="#ctx0" brushRef="#br0" timeOffset="1389">1485 584 192 0,'0'-6'235'16,"-10"2"-175"-16,-5 2-14 0,-2 2 15 15,-2 0-14-15,-2 2-7 16,3 8-16-16,5 0-10 0,5 2 3 0,7 0-9 15,-1 2-5-15,2 2-2 16,0 0 1-16,9 2-4 0,3-1 4 0,3 1-2 16,4 0 0-16,2-1-5 0,4 3-4 15,1 2-3-15,5 1 6 0,1 0 0 16,3 0 2-16,-3 1-11 0,1-2 12 15,-3 0 0-15,-7-3 2 0,-6-3-1 16,-7-5 2-16,-8 1 5 0,-2-5-5 0,-12 3 4 16,-5-3 4-16,-10 1 4 15,-3 0-1-15,-6-2 7 0,-3 2-4 0,-1-1-2 16,-2 0-7-16,2 1-2 0,6-1-4 15,7 0 2-15,14-3-2 0,9-3-13 16,4 0-28-16,8-1-56 0,-1 0-101 16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3:22.0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13 10 0,'0'-1'6'0,"-2"0"67"16,0-1-19-16,0 1-12 15,0-1-1-15,0 1-6 0,0-1-4 0,2 1 2 16,-2 0-7-16,2 1 2 0,-2 0-2 15,2-1-4-15,-2 1-2 0,-1 0-1 16,1 0-5-16,-2 0-4 0,0 0-1 16,0 0-1-16,2 0 1 0,0 0-3 15,2 1 2-15,0 0-4 0,0 0-1 0,0 2-1 16,0 0 1-16,10 1-1 0,7-2 3 15,4 1 1-15,6-2 0 0,9 0-4 16,8 2 0-16,4 2-2 0,15-2 1 16,7-1 1-16,7 0-1 0,7-1 0 15,3 2 1-15,-1 1-4 0,2-3 2 16,-2 5 0-16,-4-3 1 0,-4 1 0 15,0 2-2-15,-1-3 1 0,-1 4 2 16,4-1-1-16,-2 0-2 0,3-1 3 16,-5 3 12-16,0-4-13 0,-3 1 3 0,-5 0 3 15,-5-5-4-15,0 0 3 0,-7 3 1 16,-5-3-7-16,-3 0 5 0,-12 0-5 15,-9-3 1-15,-6-1-3 0,-4 2 4 16,-2-2 2-16,4 1-4 0,-5-1 0 16,-1-1 1-16,-3 1 1 0,-3 1-1 15,1-4 2-15,-4 2 3 0,-2 0 1 16,-2 0-6-16,0 1 3 0,-6 1-1 15,-13 3-3-15,0 0-9 0,-6 0-19 16,2 6-20-16,4 1-27 0,2 0-116 0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3:26.7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28 1912 8 0,'0'-2'15'0,"0"-1"66"0,-2 1-68 16,2-1 11-16,-2-1 5 0,1 2 12 15,1 0-2-15,0-1-8 0,0 0-8 0,0 0 3 16,0-2 4-16,0 0-2 16,0 0-5-16,3 0 5 0,-1-1-1 15,2-1-4-15,0 2 2 0,0 1 0 16,1-1-5-16,1 5-5 0,2 0-4 0,1 0 2 15,5 8-1-15,5 9-1 0,2 5-4 16,11 7-1-16,3 4 1 0,8 4-5 16,7 5 0-16,2 3 1 0,5 6-4 15,2 3 1-15,0 2 0 0,0 0 2 16,-5-1-1-16,-5-2-3 0,-7 0 3 0,-4-6-5 15,-5 0 0-15,-1-4-3 0,-5-4 1 16,0-5-1-16,-6-7 4 16,-2-3-10-16,-4-5-2 0,-2-9 12 15,-3-1-38-15,-4-4-2 0,-1-5 4 0,-1 0-29 16,-4-7-69-16,0-10-88 0</inkml:trace>
  <inkml:trace contextRef="#ctx0" brushRef="#br0" timeOffset="548">42 1127 9 0,'-10'-4'4'0,"1"-2"94"0,-1-1-77 15,2 2 24-15,5-1-7 0,1 2 1 16,2 2-5-16,0-3-10 0,0 2-2 16,7 1 7-16,9-1 4 0,1 2 0 0,8 1-7 15,3 4-2-15,5 12 0 0,11 11 5 16,5 9-5-16,10 9-2 0,10 11 1 15,5 10-6-15,5 9-2 16,3 8-3-16,-2 7-9 0,-6 5-2 0,-3-3 2 16,-1-6-1-16,-3-9 0 0,2-10-1 15,0-5 0-15,-8-2 2 0,-2-5-4 16,-6-1 2-16,-7-2-2 0,-4-6 2 15,-10-2-6-15,-5-6-3 0,-10-3 9 16,-3-4-7-16,-5-5 4 0,-3-4-7 0,-4-5-1 16,-2-9 6-16,0-3-11 0,2-5-3 15,-2 0-6-15,0-6-5 0,0-9-22 16,-2-7-54-16,-8-6-101 0</inkml:trace>
  <inkml:trace contextRef="#ctx0" brushRef="#br0" timeOffset="1064">292 307 11 0,'0'0'140'16,"0"-2"-99"-16,0 2-20 0,0 0 17 15,0 0 23-15,0 0-5 0,0 0-11 16,0 0-16-16,2 0-3 0,7 4 12 15,8 7-10-15,4 3-3 0,8 3-7 0,9 4 0 16,6 4-3-16,11 6-3 16,10 9-2-16,4 9-3 0,1 9-1 15,-1 11-2-15,-2 5 0 0,3 6-3 16,5 4-1-16,3 0 4 0,0 0-2 0,8-3-2 15,-4-2 1-15,0-4-1 0,-3-4 1 16,-5-2-1-16,-7-4 0 0,-6-5 2 16,-8-4-1-16,-5-4-2 0,-8-3-2 15,-4-5 0-15,-11-7 1 0,-4-5-5 16,-9-9-15-16,-5-5 18 0,-3-8-3 15,-4-6-15-15,0-3 11 0,-6-1-6 0,-3-2-23 16,-1-12-23-16,-1-6-12 16,-3-9-18-16,-3-7-43 0,-2-3-19 15</inkml:trace>
  <inkml:trace contextRef="#ctx0" brushRef="#br0" timeOffset="1505">799 137 23 0,'4'-15'2'16,"0"1"131"-16,0-2-112 0,-1 2 18 0,-3 4 17 15,2 4 3-15,2 3-7 0,0 1-13 16,2 2-14-16,1 0-1 15,5 5 2-15,7 11-5 0,6 6-2 16,3 10 0-16,9 5 5 0,5 6-12 16,3 6-8-16,7 5 3 0,-1 4-1 0,5 4-1 15,7 1-2-15,-2 3 0 0,0-1 2 16,-2 1-4-16,-6-2-1 0,-1-1 1 15,-3-3 1-15,-3-3-2 0,0-6 0 16,-8-3-1-16,0-6 3 0,-3-5-2 16,-5-5-3-16,-1-6 1 0,-6-2-4 0,-4-6 3 15,-6-5-19-15,-3-4 10 0,-4-6 1 16,1-3-11-16,-7 0-46 0,0 0 29 15,0-12-11-15,0-6-79 0,-11-2-108 16</inkml:trace>
  <inkml:trace contextRef="#ctx0" brushRef="#br0" timeOffset="1850">1473 8 200 0,'9'-5'106'0,"5"4"-96"0,1 1 16 16,4 0 26-16,2 3-12 0,4 14-8 16,9 8 2-16,6 9 1 0,8 5-9 15,5 3 0-15,6 2-16 0,3-1-5 16,1 1 1-16,1-2-4 0,-3-2 3 15,-3 0-4-15,-7-3-1 0,-7-1 2 0,-4-1-3 16,-5-1-1-16,-7 0-16 16,-1-1-16-16,-4 1-29 0,0-3-6 15,-6-2-88-15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4:04.31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38 159 0,'168'-13'0'0,"-31"-1"-108"0,-91 3 108 16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3:56.64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171 579 16 0,'-2'1'76'16,"2"0"-50"-16,0-1-4 0,0 0 15 0,-2 0 1 15,-1 0-6-15,1 0 3 16,2 0-4-16,-2 0 0 0,2 0 1 16,-2 0 2-16,0 0-3 0,2 0-5 15,0 0 0-15,0 0-2 0,0 0-3 0,-2 0-4 16,2 0 0-16,0 0-6 0,0 0-2 15,0 0-3-15,0 0-2 0,0 0 3 16,0 0-7-16,0 0 0 0,0 0 2 16,0 0-1-16,8 0-3 0,3 0 3 15,6 0 4-15,4 1-1 0,6 1-2 0,4 3-1 16,3 0-1-16,6 2 4 15,6-1-4-15,3 2-2 0,9-1 4 16,5 0 0-16,3 3-3 0,5-2 1 16,1 0 1-16,3 0 1 0,-5 2-3 0,-1 0 0 15,0 1 2-15,-4-2 2 0,2 1-4 16,3 0 0-16,5-2 2 0,-3 0 2 15,8 4-4-15,-4-2-1 0,1 0 4 16,-1 1 0-16,-3-3-4 0,-3 0 3 16,-5-2 0-16,-2 1 0 0,-6-1-1 0,-3 0-2 15,-12-3 4-15,-4 3 1 0,2-6-4 16,-2 0 12-16,0 0 4 15,-5-2-13-15,-10-5-1 0,-4 3 0 16,-4-1 4-16,0-1-5 0,1-2 0 16,-7 1 1-16,-1 0 3 0,-3 0 2 0,1-1-3 15,-4 2 4-15,0-1 0 0,-2 3-1 16,0 1-3-16,0 0-4 0,0 1 4 15,0 2 0-15,0-1-4 0,0 1 0 16,0 0 2-16,0 0-2 0,0 0-3 16,0 0-3-16,2 0 3 0,4 0 2 0,-1 1 0 15,3 2-4-15,1-1 6 0,1-1 0 16,-2 0-3-16,-3-1 2 15,-3 0 2-15,0 0-1 0,0 0-1 16,0 0 1-16,0 0 1 0,-2 0-1 0,0 0-20 16,0 0-24-16,0 0-48 0,-8-10-224 15</inkml:trace>
  <inkml:trace contextRef="#ctx0" brushRef="#br0" timeOffset="659">749 736 25 0,'0'-3'103'0,"0"-1"-5"16,0 2-50-16,0 0 10 0,0 2-10 0,-5 0-12 15,1 0-9-15,-2 4-12 0,0 10 0 16,-3 5 3-16,-1 7-7 0,-7 9-4 16,-4 4 3-16,-2 9-1 0,-3 3-5 15,-5 7 1-15,-9 10 4 0,-8 6 32 16,-1 5-29-16,-5 0-5 0,-1 2 1 15,3-1-1-15,-1-1-7 0,5-3 0 16,2-7 3-16,10-9 0 0,4-10-3 16,7-9-2-16,6-5 0 0,4-8-2 15,7-4-8-15,2-6-5 0,4-6-3 0,2-3-8 16,0-6-14-16,4-3-18 0,8 0-50 15,1-16-162-15</inkml:trace>
  <inkml:trace contextRef="#ctx0" brushRef="#br0" timeOffset="1056">1335 864 138 0,'0'14'126'0,"0"5"-78"0,-9 7 0 16,-7 10 0-16,-5 9-3 0,-5 8 15 0,-3 8-31 16,-5 7-10-16,-4 8-5 0,-4 9 5 15,-4 7-10-15,-2 7-4 0,-3 2 3 16,-1-3-1-16,0-6-6 0,5-5 0 15,3-8 1-15,10-7 4 0,-1-4-5 16,3-1 0-16,-1-5 5 0,5-6 7 0,7-13-9 16,9-14-6-16,8-6 1 0,3-7-5 15,-1-2-9-15,2-4-1 0,0-5-7 16,5-5-14-16,9 0-15 15,1-6-20-15,2-10-56 0,4-10-140 0</inkml:trace>
  <inkml:trace contextRef="#ctx0" brushRef="#br0" timeOffset="1383">1986 1046 150 0,'-8'11'208'0,"-5"6"-193"16,-4 7-1-16,-10 11 40 0,-9 15-4 15,-4 9-4-15,-8 14-13 0,-7 9-6 16,1 8-11-16,-3 6 0 0,-2 1 2 15,-2 3-5-15,2 0-5 0,1-5 6 0,9 6-10 16,1-5 0-16,8-3-3 0,6-7 1 16,5-10-1-16,4-9 0 0,4-9-3 15,4-5-7-15,0-7 2 16,3-13 5-16,5-5-20 0,3-10 4 0,4-4 7 15,2-7-10-15,0-5-16 0,8-2-16 16,1-4-4-16,7-13-38 0,-1-10-133 16</inkml:trace>
  <inkml:trace contextRef="#ctx0" brushRef="#br0" timeOffset="1715">2350 1108 169 0,'-4'13'151'0,"-13"14"-129"16,-6 9 11-16,-15 15 52 0,-9 12-24 15,-3 12-20-15,-5 11-9 0,-1 16-1 16,-3 4-7-16,-6 6 5 0,-2 4-14 16,1-6-9-16,5-3-2 0,13-8 1 15,12-14-2-15,9-10-3 0,4-9 0 0,2-7 3 16,-2-5-1-16,2-6-2 15,6-2 0-15,-4-3-2 0,4-6 0 16,3-7-8-16,4-10-14 0,7-6 7 16,1-6-22-16,0-2-18 0,0-5-49 0,1-1-89 15</inkml:trace>
  <inkml:trace contextRef="#ctx0" brushRef="#br0" timeOffset="1999">2377 1974 364 0,'-31'44'58'0,"-7"8"-18"0,-4 7 2 16,-5 7 1-16,-5 3 2 0,1 2-2 16,3 1-13-16,8 1-17 0,0 1-3 0,2 0-1 15,1 0-2-15,3 0-1 0,3-8-5 16,7-7-2-16,-1-3 1 15,6-5-15-15,0-9 6 0,1-5-56 16,-1-12-35-16,-2-9-107 0</inkml:trace>
  <inkml:trace contextRef="#ctx0" brushRef="#br0" timeOffset="9572">278 63 190 0,'2'-5'48'0,"0"2"-14"15,-2-1 9-15,2 0 5 16,0 1-5-16,0-2-9 0,-2 1-12 0,0 0 2 16,2 1-5-16,1-1-2 0,-3 2 1 15,2 1-3-15,-2 0-3 0,0-1 3 16,0 2 0-16,0-1-5 0,0 0 0 15,0 1 0-15,0 0-1 0,0 0 0 16,0 0-5-16,0 0-2 0,0 0 2 0,0 0-2 16,0 0-2-16,0 0 1 0,0 0 1 15,0 0-2-15,0 0-2 0,2 0 4 16,-2 0-2-16,4 0 1 0,0 0 2 15,2 0 4-15,1 0 2 0,3 0-3 16,1 0-1-16,6 0 2 0,2 0-2 16,6-2 0-16,0-2-3 0,6 0-1 15,3 2 1-15,4 0 0 0,2 2 0 16,6 0-2-16,-4 0 2 0,6 0-2 15,1 8-2-15,3 0 3 0,-1 5 1 16,1-1-2-16,3 0-3 0,-1 1 4 0,-1-3 1 16,-2 0-4-16,7 1 1 0,1-3 1 15,2 0 1-15,0 0-1 0,6-3-1 16,1 0 1-16,-1-2 1 0,2 1-2 15,-6-2 0-15,0-2 0 0,-8 0-1 16,-1 0-1-16,-5 0-1 0,-5 0 2 16,0 0 1-16,-8 0-3 0,1 0 2 15,-5 0 2-15,0-4 2 0,3-1-3 16,-1 0 2-16,-1 0-3 0,5-1 4 15,-4 2-3-15,2 0 0 0,-3 0 2 0,-1 2 1 16,-1-2-2-16,-3 2-1 0,-1-2 2 16,-4 3 1-16,-2-3-2 0,-6 4-2 15,-3-2 4-15,-5-1 0 16,1 2-3-16</inkml:trace>
  <inkml:trace contextRef="#ctx0" brushRef="#br0" timeOffset="9756">2587 82 703 0,'8'-1'-2'0,"-3"1"2"0,3 0 2 0,-2 0-3 0,1 0 0 0,3 0 1 16,5 0 2-16,6 0-3 0,6 0 0 16,-1 0 2-16,3 0 1 0,-8 0-3 15,-2 2-1-15,0-1 5 0,0 0-1 16,0-1 0-16,2 0-1 0,-3 0 1 0,-7 0 1 15,-5 0-1-15,1 0-1 0,-7 0 3 16,0-4 2-16,0 1-3 0,0 0-1 16,-7-3 1-16,-5 2-3 0,1 1 0 15,1-1-1-15,3 2 2 0,-3 1 0 16,2 1-4-16,-1 0-13 0,3 0-19 0,-1 0-33 15,-1 0-83-15</inkml:trace>
  <inkml:trace contextRef="#ctx0" brushRef="#br0" timeOffset="11933">688 471 183 0,'29'36'18'16,"3"-1"-6"-16,-1-3 19 0,1 0-5 15,-5-5-23-15,-2-5-2 0,-4-4-1 0,-8-6-9 16,-3-3-19-16,-6-4-72 0</inkml:trace>
  <inkml:trace contextRef="#ctx0" brushRef="#br0" timeOffset="12243">690 202 200 0,'15'0'125'0,"-1"7"-70"15,5 6 8-15,-2 2-1 0,0 6-16 16,-1 5-8-16,1 0-13 0,0 6-8 15,-2 2-2-15,2-1-7 0,2 1-4 16,0 1-2-16,2 0-2 0,6-2 4 16,0-3-5-16,2 0 0 0,-3-7-3 0,-5-3-5 15,2-3-8-15,-2-4-12 0,-4-1-23 16,-1-4-31-16,-7-4-58 0,-3-2-178 15</inkml:trace>
  <inkml:trace contextRef="#ctx0" brushRef="#br0" timeOffset="12495">1217 266 297 0,'23'28'34'16,"-2"3"-2"-16,2 5 7 0,3 1 1 16,3 4-3-16,3 1 4 0,5 2-21 15,3 1-12-15,0-2 8 0,0-4-11 16,-2-1-5-16,0-6-1 0,-7-3-6 15,-3-5-13-15,-5-4-26 0,-9-7-46 0,-12-8-196 16</inkml:trace>
  <inkml:trace contextRef="#ctx0" brushRef="#br0" timeOffset="12588">1757 286 0 0</inkml:trace>
  <inkml:trace contextRef="#ctx0" brushRef="#br0" timeOffset="12667">1757 286 0 0,'17'-12'0'0,"-6"6"0"0,1 6 0 0,3 0 0 0,-3 8 0 16,5 5 0-16,-4 1 0 0,2 2 0 15,1 4 151-15,-1 1-10 0,2 3-99 0,-2 6 11 16,4 0-7-16,-1 2 13 0,3 1-40 16</inkml:trace>
  <inkml:trace contextRef="#ctx0" brushRef="#br0" timeOffset="12800">2232 397 0 0</inkml:trace>
  <inkml:trace contextRef="#ctx0" brushRef="#br0" timeOffset="12915">2232 397 0 0,'17'-32'0'0,"2"4"0"0,2 7 0 0,-4 6 0 0,-1 5 0 0,-5 5 0 15,2 4 0-15,1 1 0 0,-3 0 0 16,3 6 0-16,-9 4 0 0,3 2 0 0,-4 4 213 15,2 1-144-15,-3 8-28 16,3 2 10-16,0 1-4 0,3 2-18 16,3 1 1-16,1-2-25 0,0-3-7 15,1 2-13-15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4:19.77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60 1345 0 0,'0'2'26'0,"0"0"-15"0,0 0-6 16,0 1 0-16,0 0-2 16,0 0-5-16,0 1-9 0,0 0-19 15</inkml:trace>
  <inkml:trace contextRef="#ctx0" brushRef="#br0" timeOffset="754">60 1345 42 0,'-11'57'12'0,"5"-56"0"0,2 0 12 0,-2 0-15 16,-1 0 2-16,3-1 8 0,0 1 3 16,0 0-6-16,0 0-12 0,4 1 0 15,-2-1 1-15,1-1 5 0,1 0 3 0,0 0 8 16,0 0 2-16,0 0 1 0,0 0 3 15,0 0 8-15,-2 0 6 0,2 0-13 16,0 0-3-16,0-1 3 16,0-2-1-16,0 1-3 0,-2-1-4 0,2 2-2 15,0 1-1-15,0-2-3 0,0 2 1 16,-2-1 0-16,2-2 0 0,0 3-3 15,0 0 0-15,0 0-2 0,0 0 2 16,0 0-5-16,0 0 2 0,0 0 0 16,0 0-2-16,0 0 1 0,0 0-2 0,0 0 2 15,0 0-4-15,0 0 0 0,0 0-3 16,0 0 1-16,2-1-1 15,5 0 3-15,9-1-4 0,1-1 4 0,6 0-1 16,0 0-3-16,7-1-1 0,3-1 2 16,1 2 0-16,4-1-1 0,2-1-1 15,0 1 2-15,0 2 1 0,2-2-2 16,2 4-1-16,0 0 1 0,2-1 3 15,2 1-3-15,1 0-1 0,-1 0 1 16,0 0 2-16,-1 0-2 0,-1 1-1 0,-2 2 2 16,-2-1-2-16,-2 0 3 0,0 1-3 15,0-1 2-15,-2 1-2 0,2-3 1 16,-5 0 1-16,-3 0-2 0,1 0 3 15,3 0-3-15,-4 0 0 0,5 0 3 16,-3 0 0-16,4-3-2 0,-4 1-1 16,5-2 2-16,-5 0 0 0,2 1-1 15,-2 1-1-15,3-2 1 0,-7 3 2 16,-1-2-3-16,-4 1 0 0,0 2 2 15,-3-1 0-15,3 0-1 0,0 0-1 16,-4 1 2-16,0 0 1 0,-4 0-3 0,-2 0 0 16,-3 0 2-16,-1 0 0 0,-1 0-1 15,-2 0-1-15,-1 0 1 0,5 0 3 16,3 2-5-16,2 1 1 0,6 2 2 15,4 0 1-15,-1 2-2 0,-1 2 0 16,2-5 0-16,-2 1 1 0,-4-2-1 16,0-1-1-16,-2-1 1 0,0 0 2 15,-2-1-2-15,-2 0-1 0,-3 0 2 16,-3 0 0-16,-5-3-2 0,-2 2 2 15,0-2-1-15,0 1 3 0,-2 1-3 0,0 0 0 16,2 0 3-16,-2 1-2 0,0 0-1 16,0-1 0-16,0 1 0 0,0 0 0 15,0 0-2-15,0 0-3 0,0 0 3 16,0 0-2-16,0 0-5 0,0 0-15 15,-2 0-14-15,2 0-35 0,0 2-59 0,0-1-137 16</inkml:trace>
  <inkml:trace contextRef="#ctx0" brushRef="#br0" timeOffset="1770">112 639 41 0,'0'0'23'0,"0"0"-12"0,-2 0 171 0,0 0-123 16,0 0-4-16,2 0 3 0,0 0-18 15,0 0-6-15,0 0-17 0,0 2-4 16,6 3 6-16,5 0-1 0,6-1-6 15,2 1 2-15,2-3-2 0,6 0-2 16,2 1 0-16,5-2-1 0,6 0-1 16,8 0-6-16,7-1 7 0,6 0-3 15,8 0-1-15,5 0-5 0,6 0 0 16,0 0 2-16,2 0-1 0,-1 2-1 15,3 3-1-15,3-2 2 0,3 1 1 0,4 0-3 16,-1-2-2-16,-1-2 4 0,-7 0 1 16,-2 0-3-16,-9 0-1 0,-7 0 3 15,-2 0 1-15,-4 0-3 0,-6 0 0 16,-7-5 2-16,-6 2 1 0,-8 0-3 15,-3-4 0-15,-3 3 2 0,-1-1 1 0,0 1-3 16,-3-1 0-16,3 0 2 16,-6 1 1-16,-2-2-3 0,0 1 0 15,-5 2 1-15,-1 0 0 0,-3 0 1 16,-5 0-3-16,-3 3 0 0,-2-2-5 0,0 2-3 15,-2 0-8-15,-9-2-30 0,-3 1-41 16,-5-3-70-16</inkml:trace>
  <inkml:trace contextRef="#ctx0" brushRef="#br0" timeOffset="2662">37 13 39 0,'-4'0'32'0,"2"3"-26"0,-1 0 10 15,1-3 46-15,-2 0 7 0,0 2-44 16,0-2 4-16,0 0-1 0,2 1 4 15,-1-1-2-15,3 0 1 0,-2 0 1 16,2 0-1-16,0 0-6 0,0 0-4 0,0 0-1 16,2 0-10-16,7 0 1 0,3 0 9 15,3 0-6-15,2 0-3 0,6 0-7 16,9 0 6-16,5-3-2 0,8 2-3 15,9-4-4-15,3 2 5 16,12-1 0-16,3 1-5 0,7 3 2 0,1-1 2 16,0 1-2-16,-2 0-2 0,2 0-1 15,0 0 0-15,4 1 2 0,0 3 0 16,4 0-2-16,0-2 2 0,0 0-1 15,1-1-1-15,1 1 0 0,-4-1 0 16,-4-1 1-16,-6 0-1 0,-5 0-1 0,-6 0 3 16,-8 0-1-16,0 0-2 0,-5-3 0 15,-7 0 2-15,-3 1 0 0,-9-2-1 16,-6 3-2-16,-6 0 3 0,-12-1 1 15,-1 2-4-15,-8 0 1 0,0 0 2 16,0 0 0-16,0 0-4 0,0 0-6 16,-8 0-11-16,-5 0-8 0,1 3-25 15,1 1-33-15,-1-1-79 0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4:23.314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46 89 0,'0'0'35'0,"0"0"72"16,0 0-41-16,0 0-15 0,0 0-10 15,0 0-12-15,0 1 6 0,0 3 2 16,4-2-9-16,6 0-2 0,1-2-5 16,6 0 3-16,8 0-3 0,4 0-4 0,7-2-4 15,12-2-3-15,7-3 0 16,17 0-8-16,16-1 1 0,13-2-1 15,14 2 0-15,1 2-2 0,1 3 0 16,-7 3 1-16,-7 0-1 0,0 0-1 0,-2 1 1 16,-3 3 0-16,-3-2 0 0,-5 4-1 15,-6-3 0-15,-10 0 2 0,-9-2-1 16,-8 1-1-16,-9 0 0 0,-4-1 1 15,-4 1 1-15,0-2-3 0,-2 2 1 16,0-1 2-16,-5-1-1 0,-8 0-2 0,-8 1-4 16,-4-1-2-16,-3 0 5 0,-3 1-5 15,-3-1-2-15,0 0-10 16,-4 0-22-16,0 0-7 0,0 0-60 15,-13-3-99-15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4:35.89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47 53 93 0,'-3'-2'10'0,"-1"1"6"0,0-4 6 16,0 4-18-16,4-2 10 0,-2 2-4 15,2 1-14-15,0-1 4 0,0 1 0 16,-2 0 7-16,0 0-2 0,1 0 9 15,-1 0-10-15,-2 0 8 0,0 0 49 16,2 0-22-16,-2 0-10 0,-1 0 11 16,1 0 4-16,2 1-7 0,-2 0-6 15,2-1-3-15,2 0-3 0,0 0-1 0,0 0 5 16,0 0-5-16,0 0-1 0,0 0-4 15,0 0 1-15,0 0-1 0,0 0-1 16,0 0-6-16,0 0-5 0,0 0-1 16,10 0-12-16,11 0-7 0,13 0 23 15,10 0-4-15,7 3-6 0,-3 3-1 0,0 1 4 16,-6 2-1-16,-6 2-3 15,-7 0-1-15,-10-1 1 0,-2 1-2 16,-9 0-4-16,-5 0-3 0,-3 0 2 16,-9 5 8-16,-10 2 0 0,-12 1-2 0,-1 0 0 15,-4-2 3-15,-1-1 0 0,-1 0-1 16,0 1 1-16,-2-3-1 0,7-1 0 15,7-4 1-15,10-4 3 0,9-2-1 16,7-1-3-16,0 0-6 0,2 4-3 16,13 0 5-16,8 6 4 0,9-1-1 15,8-1 2-15,4-1 2 0,2-1-2 16,-2-1 0-16,-4 0-1 0,-4 1 1 15,-7 1-2-15,-6 0 0 0,-10-2 1 16,-9 0 0-16,-4-1-3 0,0 2 1 16,-10 3 10-16,-7 5-2 0,-9-1-1 0,-5 1-1 15,-3 0-3-15,-1-3 4 0,3 0-3 16,1-3-1-16,5-2 3 0,5 0-2 15,7-5-2-15,5-1 0 0,7-1 0 16,2-1-2-16,0 0-14 0,0 0-13 16,15-6-36-16,8-9 11 0,8-7-44 0,5-3-176 15</inkml:trace>
  <inkml:trace contextRef="#ctx0" brushRef="#br0" timeOffset="404">671 132 401 0,'12'-13'47'0,"11"-1"-33"0,7-2 33 0,5 1 11 16,7 3-16-16,3 2-13 0,1 5-5 15,-4 2-7-15,-2 3-10 16,-5 0 0-16,-7 7-3 0,-5 6-3 15,-8 5 0-15,-5 5 2 0,-8 7 3 0,-2 5 1 16,-12 4 0-16,-12 3 2 0,-7 1-4 16,-5-1 0-16,0-2-3 0,-6-2 1 15,1-4-1-15,1-3-2 0,8-7 2 16,5-4-2-16,6-6 1 0,8-5-2 15,5-3 1-15,3-5 0 0,5-1-1 0,0 0 1 16,0 0-4-16,0 0 1 0,3-6-4 16,11-7-4-16,7-5 2 0,5 0 4 15,3 2 1-15,0 4 1 16,-1 7-1-16,-1 1 3 0,0 4 1 0,-1 0-2 15,-1 0 2-15,2 4 1 0,-4 6-2 16,0 2 1-16,-2-1 0 0,0 2 1 16,0-2-4-16,2 1-12 0,-2-1-19 15,-2 0-9-15,4-4-20 0,1-3-49 16,-6-2-93-16</inkml:trace>
  <inkml:trace contextRef="#ctx0" brushRef="#br0" timeOffset="1033">1780 73 353 0,'-2'-4'41'0,"-4"0"-2"0,3 1 16 16,-3-1-4-16,-2 1-13 0,1-1-13 15,-1 2-9-15,-2 0-11 0,-1 0 2 16,-4 2 0-16,-2 0 1 0,-3 3-1 16,-1 10 2-16,2 1-1 0,-2 3-3 15,2 3 0-15,0-1 1 0,0 5 2 0,2 3-3 16,0-1-6-16,0 0 4 0,1-1-1 15,3 0-2-15,5-1-2 0,1 2 3 16,-1-2-1-16,6 2-1 0,2-1-1 16,0 1 1-16,0-2 3 0,0-2-3 15,2-1 0-15,6-1 3 0,-1-2-2 16,5 0-2-16,3-2 0 0,0 2 1 15,4-3 3-15,2-1-3 0,4 0 7 16,4-2-9-16,-2 0 1 0,1-5 4 16,-5-3-9-16,-6-1 1 0,-3-3 5 0,-5 0-4 15,-3-2 0-15,-2-10 4 0,-4-3 2 16,2-4 2-16,-2 0-2 0,-2-3-8 15,-6-3 15-15,-2 2-5 0,-1-1-1 16,2 2 0-16,-1 6-2 0,4 1 4 16,2 5 0-16,1 4 3 0,1 2 3 0,2 2-5 15,0 2 1-15,0 0-6 16,0 0-4-16,0 0-5 0,5 10-3 15,5 3 12-15,0 0 1 0,5-1-1 16,0 1-1-16,2-1 2 0,2-1-6 0,0-2-9 16,0-3-11-16,2-2-17 0,2-3-11 15,0-1-18-15,8 0-5 0,1-8-16 16,1-5-71-16</inkml:trace>
  <inkml:trace contextRef="#ctx0" brushRef="#br0" timeOffset="1536">2093 369 301 0,'0'-3'67'0,"0"2"-19"15,0 1 15-15,0 0-10 16,0 0-33-16,-2 6-22 0,0 11-14 15,-4 5 28-15,-1 3-12 0,-1 0 3 16,-1 0-1-16,-1 0 0 0,2-3 3 0,1-2-2 16,3-3 0-16,0-6-2 0,0-2 3 15,2-6 0-15,2-3 13 0,0 0-12 16,0 0 20-16,0 0 4 0,0-10-4 15,-1-7-13-15,1-8-12 0,0-4 1 16,0-3 3-16,5-3-6 0,7-3 3 0,3-4 2 16,4-4-3-16,2 0 0 0,8-5 0 15,1 1 0-15,3 1-2 16,-1 7-3-16,2 10 3 0,-3 9-3 15,3 9 0-15,3 7 2 0,-3 3 3 0,-4 4 0 16,-7 0-4-16,-11 12 4 0,-7 5-1 16,-3 4 2-16,-2 2 2 0,-5 6 1 15,-14-1-1-15,-6 2 2 0,-4 0-2 16,-1-3-3-16,-3-1 3 0,1-2 2 15,3-2-5-15,6-6 1 0,4-3 1 0,8-5-2 16,7-1-3-16,4-2-4 0,0 4-5 16,9 0 12-16,10-1-6 0,12-1 3 15,9-1-1-15,4 0-3 16,4 3-7-16,1 2 2 0,-3 1 13 0,-2 4-6 15,-6-2-2-15,-9 2 3 0,-10-1 2 16,-6-2 2-16,-11 0-1 0,-2-1 0 16,-6 2 10-16,-13 1 7 0,-7-2-3 15,-3 0 1-15,-3 0-1 0,-3-1-7 16,5-4-3-16,-1 2-2 0,3-1 8 0,5-1-14 15,5 1-5-15,9 0-22 0,5 1-39 16,0 1-79-16,4-2-184 0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14:39.40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0 514 80 0,'0'-2'39'0,"0"-1"-20"0,0 2-6 16,2-3 14-16,0 3 114 0,-2 1-80 16,0-3-34-16,2 3 7 0,-2 0 14 0,2 0-6 15,-2 0-14-15,0 0-4 0,0 0 2 16,0 0-8-16,0 0-6 0,0 0-1 15,0 0-1-15,0 0-7 0,0 0-4 16,0 5 0-16,0 5-6 0,0 9 9 16,0 2 9-16,0-1-5 0,0 0-5 0,0-4 2 15,0-3-2-15,0-3-1 16,0-4 1-16,0-2-2 0,0-2-3 15,4-2 2-15,-1 0 3 0,3 0-7 16,6 0 8-16,3-6 2 0,6-10 3 0,4-6-3 16,0-5-2-16,-1 1 1 0,-1 0 1 15,-2 0-4-15,-2 1-2 0,0 3 4 16,-1-2-1-16,-1 3-1 0,0 4-1 15,-2 3 1-15,-3 5 0 0,-1 4-5 16,-1 1 3-16,-1 4 2 0,1 0 0 16,-5 0 1-16,3 11-2 0,-6 7 4 0,2 3 4 15,-4 4-3-15,0 2 0 16,-2-1 2-16,-6-1-2 0,1-4 0 15,1-4-3-15,0-6 0 0,6-6 0 0,0-3-4 16,0-2-2-16,0 0 3 0,0 0-4 16,6 0-1-16,5-3 6 0,10-5 3 15,0-6-3-15,6-5 1 0,0-1-5 16,-2-1-1-16,-3 3 5 0,-1 2-6 15,-1 3 2-15,-5 4-3 0,-6 3 4 0,-3 5 2 16,-2 1-5-16,-4 0 3 0,2 0-4 16,-2 5 7-16,0 7 1 0,0 6 8 15,0 2-2-15,0 3 2 16,0 2-1-16,0-2-4 0,0-1 9 0,0-2-11 15,0-2-1-15,0-3-1 0,4-2-1 16,5 0-2-16,3-5-11 0,3-1-5 16,4-3-9-16,2-4-34 0,0 0-47 15,-2 0-91-15</inkml:trace>
  <inkml:trace contextRef="#ctx0" brushRef="#br0" timeOffset="291">807 625 326 0,'0'0'70'0,"0"-1"-36"0,2-4 2 16,10-3-10-16,3-8 10 0,10-3-11 15,5-1-8-15,-1-1-4 0,1 0 0 16,-3 0 1-16,-4 0-2 0,-2 0 2 16,-8 1-1-16,-1 0 1 0,-8 3-3 15,-2-1-1-15,-2 2 0 0,0 5 0 16,-10-2 3-16,1 6-6 0,-3 2 0 0,-3 2-2 15,0 3-7-15,-5 0-5 0,-1 13 3 16,0 6 0-16,2 4 2 0,-2 4 1 16,4 1 1-16,2 2 0 0,4-1 0 15,7-2-6-15,4 1 3 0,0-2 1 16,11-2-3-16,8-2-17 0,6-3-7 15,7-4 11-15,5-4-16 0,-1-5-33 16,2-5-10-16,-2-1-13 0,-3 0-67 16</inkml:trace>
  <inkml:trace contextRef="#ctx0" brushRef="#br0" timeOffset="948">1263 546 260 0,'-7'-12'78'0,"-1"2"-25"16,-1-1 3-16,1 1-11 0,-2-1-8 16,1 2-5-16,3 3 1 0,0 2-16 15,1 2-4-15,1 2-2 0,2 0 3 16,-4 0-9-16,1 8-12 0,-3 8 1 15,0 4 4-15,3 1 1 0,-1 1-3 16,6-3 2-16,0 0-1 0,0-3 2 16,6-1-2-16,3-5 0 0,3-1-3 0,3-5 4 15,4-4 3-15,0 0-2 0,6-4 1 16,-2-11 2-16,0 0 2 0,-1-5-1 15,-2-2-3-15,-3-2 5 0,-2-2 1 16,-2-6 1-16,3-2 1 0,-9-3-2 16,1-2-1-16,-1-5-5 0,-5-5 4 0,-2 0-1 15,0-1-2-15,0 8-1 16,0 10 0-16,0 14 3 0,0 7 5 15,0 7 3-15,0 4-3 0,0 0-7 16,0 0-1-16,0 3-4 0,0 14-8 0,0 7 6 16,-7 13 15-16,-1 3-8 0,-1 1-1 15,3 1 2-15,0-2-2 0,2-4-1 16,4-3 0-16,0-1 0 0,0-3 2 15,0-2-3-15,6-3 3 0,6-1-2 16,3-2 2-16,2-4-1 0,4-4 0 0,2-6 3 16,-4-4-1-16,4-3 0 0,0 0-1 15,0 0 4-15,0-7-6 16,-3-4 0-16,1-2 1 0,-5 0 0 15,-1 1 0-15,-5 1 0 0,-3 4 0 0,-5 3 2 16,0 3 2-16,0-1-2 0,-2 1 2 16,2 1 0-16,-2 0 1 0,0 0-4 15,0 0 1-15,0 0-1 0,0 0-2 16,0 0 0-16,0 0 0 0,0 0 2 15,0 0-2-15,0 0 0 0,0 0 1 16,0 0 1-16,0 0 0 0,0 0-2 0,0 0 0 16,0 0 0-16,0 0-1 0,0 0-3 15,0 0-1-15,0 0-2 16,0 0-6-16,0 0-7 0,0 0-2 15,0 0-1-15,0 0-3 0,0 0-3 0,0 0-8 16,0 0 6-16,0 0 7 0,0 0 20 16,0 0-5-16,2 0-14 0,0 1-7 15,-2 2-12-15,2 0-22 0,-2-1-63 16</inkml:trace>
  <inkml:trace contextRef="#ctx0" brushRef="#br0" timeOffset="1365">1739 450 213 0,'0'-1'79'15,"0"0"-48"-15,0 1 23 0,0 0 21 16,0 0-16-16,1 0-24 0,-1 0-9 16,0 0 8-16,0 0-6 0,0 0-5 15,0 0-8-15,0 5 0 0,0 6-4 0,-1 7 8 16,-3 1 2-16,0 3-12 0,-4-2-7 15,6 0-3-15,-3 1 2 0,1-1-1 16,4-1-3-16,0-2-14 16,0-2 3-16,2-4-3 0,7-3-9 0,7-2 0 15,1-4-6-15,4-2-10 0,3-1-4 16,3-11-20-16,4 2-30 0,3-3 15 15,-1 1-78-15,1 0 113 0</inkml:trace>
  <inkml:trace contextRef="#ctx0" brushRef="#br0" timeOffset="1723">2103 550 73 0,'2'-7'78'0,"2"-1"7"0,-2 0 0 0,-2-2-20 16,0 3-10-16,0-3-3 0,0 3-8 15,0 0-5-15,0 1-4 16,-4 2-5-16,-2-1-1 0,0 0-6 16,-1 3-9-16,-1 1 1 0,-5 1-1 0,-1 0-6 15,-3 0-6-15,-2 11 1 0,2 7 1 16,0 2-3-16,1-2-1 0,7 2 1 15,3-1-4-15,6-3-3 0,0 0 0 16,6 0 2-16,7-4 3 0,4-1-4 16,3-6-3-16,2-4 3 0,3-1-2 0,2 0-4 15,-2-9 5-15,0-1-2 0,-3-1 4 16,-2 0 0-16,-5 3-1 0,-8 1 3 15,-3 4-2-15,-2 1 5 16,-2 1 1-16,0 1 1 0,0 0 4 0,0 0-1 16,0 0-4-16,-4 6-3 0,-3 6-11 0,1 3 8 15,2 5 1-15,2-1-1 16,2 1 2-16,2 3-3 0,15-1 3 15,6 0 2-15,6-4 1 0,1-4-4 16,1-5 1-16,-1-5 2 0,3-2-10 0,-1-2-8 16,-1 0-21-16,-6-6-31 0,-4-5-21 15,-8-2-18-15,-7-1-113 0</inkml:trace>
  <inkml:trace contextRef="#ctx0" brushRef="#br0" timeOffset="1937">1878 39 373 0,'-4'-3'152'15,"4"3"-122"-15,0 0-36 0,0 0-4 16,0 0 10-16,8 0-18 0,1 6-84 16,6 3-96-16</inkml:trace>
  <inkml:trace contextRef="#ctx0" brushRef="#br0" timeOffset="3432">2799 449 172 0,'0'-2'101'0,"0"-2"-58"0,0 4 4 16,0-3 0-16,0 3-14 0,0 0-8 15,0 0-17-15,0 0-10 0,0 0 0 16,0 0 0-16,0 0 5 0,0 0 0 15,0 0 2-15,0 0 6 0,0 0 5 16,0 0 8-16,0 0-6 0,0 0 2 0,0 0-7 16,0 0-1-16,0 0-9 0,0 0 2 15,0 0 0-15,0 0-4 0,0 0 0 16,0 0 1-16,0 0 2 0,0 0-1 15,0 0 1-15,0 0-3 0,0 0 5 16,0 0-2-16,0 0 1 0,0 0 0 16,0 0 0-16,0 0-5 0,0 0 0 15,0 0 1-15,0 0 2 0,0 0-1 16,0 0-2-16,0 0 3 0,0 0-1 15,0 0 1-15,0 0-2 0,0 0 0 0,0 0 2 16,0 0 1-16,0 0-1 0,0 0 0 16,0 0 0-16,0 0-1 0,0 0-2 15,0 0 2-15,0 0 0 0,0 0 1 16,0 0 0-16,0 0 0 0,0 0 0 15,0 0 3-15,0 0-3 0,0 0-1 16,0 0 4-16,0 0-3 0,0 0-3 16,0 0 0-16,0 0 2 0,0 0-3 15,0 0-1-15,0 0 1 0,0 0 2 16,0 0-1-16,0 0-1 0,0 0-1 0,0 0 1 15,0 0-3-15,0 7-4 0,0 3 2 16,0 4 9-16,0 6-1 0,0-2-1 16,2 4-1-16,-2 1 3 0,0 3-3 15,0-1-1-15,0 0 1 0,0 4 2 16,0-4-1-16,-2-3-2 0,-1-3 2 0,3-6-1 15,0-5 1-15,0-1-3 16,0-4 1-16,0-3 2 0,0 0 0 16,0 0 1-16,0 0-1 0,0-6 6 15,0-7 2-15,0-10-6 0,2-6-6 0,3-5 3 16,1-3 2-16,4-2-1 0,-3-5 2 15,3-2 4-15,-1-8 1 0,3-1-7 16,-1-10 1-16,2-3 2 0,5 0-3 16,1 2-3-16,0 15-3 0,-4 17 8 15,-7 18-4-15,-4 11-3 0,3 5-7 0,5 0 4 16,7 0 5-16,4 11 0 0,1 6 0 15,-1 8 3-15,2 7-1 16,-4 2-1-16,-4 1 1 0,-5 0-4 16,-3-1 1-16,-5-1-1 0,-4-2 0 15,0-1 5-15,-8-3 1 0,-7-2-3 0,-2-3 2 16,0-2 3-16,-6-4-1 0,2-2-3 15,4-2 0-15,0-5 2 0,3-1-5 16,5-4-5-16,5-1-3 0,2-1-9 16,2 0-9-16,0 0-23 0,2 0-67 15,9-4-94-15</inkml:trace>
  <inkml:trace contextRef="#ctx0" brushRef="#br0" timeOffset="3704">3723 319 314 0,'4'-12'73'15,"-4"0"-49"-15,0-2 47 0,0-1-8 16,0 1-8-16,-12-3-21 0,1 2-3 16,-6 0-9-16,-4 0-11 0,-4 4 0 0,-4 5-4 15,-3 6-3-15,-6 2-1 0,-2 12 0 16,0 10 2-16,-2 7 7 0,0 6-6 15,7 3 2-15,10 2-3 16,10 1-3-16,9-2-3 0,6 0-2 0,14-2-2 16,16-1 4-16,12-3-1 0,8-7-2 15,13-4 0-15,13-7-4 0,8-4-4 16,8-8-8-16,-1-5 3 0,1 0-27 15,-8-2-55-15,-10-4-90 0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4:55.86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26 21 8 0,'0'-1'14'15,"-1"0"-3"-15,1 0 12 0,-2 0-2 16,2 1-15-16,0 0-4 0,-2-1-1 15,2 1 3-15,0 0 2 0,0 0-6 16,0 0 1-16,0 0 51 0,0 0-6 16,0 0-14-16,0 0-6 0,0 0 2 15,0 0-3-15,-2 0-1 0,0 0-6 16,0 0 2-16,2 0-1 0,-2 0 4 15,2 0-4-15,-2 0 1 0,2-2 1 16,-2 1-1-16,2-1-3 0,-2 2 4 0,0 0-4 16,2 0 3-16,0 0-6 0,-1 0 4 15,1 0-5-15,0-1-2 0,0 1 1 16,0 0-1-16,0-1-1 0,0 1-2 15,0 0 1-15,-2 0-2 0,0 0 1 16,2 0-3-16,-2 0-3 0,2 0-2 16,0 0 0-16,6 0-2 0,9 0 1 15,0 0 2-15,2 0 1 0,4 0-2 16,-2 0 0-16,2 0 0 0,0 0 0 15,2 0 1-15,0 0-1 0,2 0-1 0,0 0 3 16,3 0-1-16,3 0-1 0,3 0 1 16,-3 0-1-16,3-2 3 0,-3 2-2 15,-1 0 2-15,3-2 0 0,-1 2 0 16,-1-1-2-16,-1 0-1 0,-5-1 0 15,-2 2 0-15,-4-1 0 0,-4 1 0 16,-2 0 1-16,-3 0 0 0,-2 0-2 16,-1 0 1-16,3 0 1 0,-3 0 0 15,9 0-2-15,3 1 1 0,6 2 2 16,1 0-1-16,5 0-1 0,-3-2-1 0,3 2 3 15,3 0-1-15,1-1-2 0,-3 3 1 16,-7-3 2-16,0 1-2 0,-10-3-1 16,-4 1 0-16,-5 0 3 0,-2 1-2 15,0 1-2-15,0-1 2 0,-2-1 2 16,1 0-2-16,3 1-1 0,2-2 1 0,-1 0 2 15,3 0-1-15,7 0-2 16,2 0 0-16,2 0 4 0,4 0-3 16,2 0-2-16,-1-2 3 0,5 1 1 15,-2 1-2-15,-5 0-2 0,1 0 2 0,-4 0 2 16,0 3-2-16,0-2-1 0,-8 0 0 15,-1 1 4-15,-4-2-4 0,-5 0-1 16,1 0 2-16,-2 0 1 0,2 1-1 16,0-1-3-16,1 1 4 0,1-1 1 15,0 0-3-15,0 0-1 0,3 0 3 0,-1 0 1 16,5-1-3-16,2 0-1 0,-3-1 3 15,-1 1 1-15,-3-2-3 16,-4 2 0-16,1 0 1 0,-3 1 2 16,4 0-2-16,-4 0-2 0,2 0 3 0,0-2 0 15,1-2-2-15,1 4-3 0,0-1 4 16,0 0 0-16,3 1-1 0,6 0-2 15,8-1 3-15,2 1 1 0,4-2-1 16,-5 2-3-16,-4 0 3 0,-1 0 2 16,-6 0-3-16,0 0-1 0,-3 0 2 15,-2 0 2-15,-3 0-3 0,-3 0 1 0,0 0-1 16,4 0 3-16,-6 0-2 0,4 0-2 15,-1 0 3-15,-1 0 1 16,4 0-2-16,2-2-2 0,1 1 2 16,-1-3 2-16,1 3-3 0,5 0 0 0,1 0 1 15,12 0 2-15,5-1-3 0,1 2 0 16,-7 0 1-16,-5 0 2 0,-5 0-2 15,-3 0-2-15,-4 0 2 0,1 0 2 16,-4 0-3-16,-4 0 0 0,0 0 1 16,-1 0 2-16,-1 0-2 0,2 0-2 0,2 0 3 15,0 2 1-15,4-2-3 0,-1 0 0 16,1 0 2-16,0 0 1 0,-1 0-2 15,3 0-2-15,-5 0 3 16,1 0 1-16,-2 0-2 0,0 0-1 0,0 0 1 16,-2 0 2-16,3 0-3 0,1 0 0 15,0 0 1-15,3 0 2 0,3 0-3 16,5 0 0-16,10 0 1 0,3 1 3 15,4 3 2-15,-1 0-6 0,-6 0 1 16,-1 0 1-16,-3 1-1 0,-2-1-1 0,-4 0 1 16,-3-1 2-16,-7 0-3 0,-3-1 0 15,-2 0 1-15,0 0 1 0,2 0-1 16,-4-1-2-16,4-1 3 0,-2 1 0 15,1 1-1-15,1-1-1 0,0 0 2 16,0 1-1-16,2-2 0 0,-5 0-1 16,5 0 3-16,-2 0 1 0,-2 0-2 15,-2 0-1-15,0 0 2 0,0 0 3 16,0 0-2-16,0 0 0 0,0 0 3 15,0 0-4-15,0 0-1 0,0 0-1 0,0 0 2 16,0 0-2-16,0 0-2 0,0 0 0 16,2 0 4-16,0 0-4 0,0 0 2 15,0 0 0-15,1 0 2 0,-1 0 3 16,-2 0-4-16,2 0 3 0,-2 0-2 15,0 0 4-15,0 0-4 0,0 0 1 16,0 0-2-16,0 0 4 0,0 0-3 16,0 0-1-16,0 0 4 0,0 0-2 15,0 0-1-15,0 0-2 0,0 0 1 16,-2 0 0-16,0 0-2 0,-1 0 0 0,-1 0 1 15,-2 0 1-15,-4 0-2 0,1 0-4 16,-3 0-8-16,1 0-13 0,0 0-21 16,-1 3-52-16,-3-2-163 0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5:05.00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175 135 0 0,'2'0'47'16,"-2"0"-23"-16,1 0 2 0,-1 0 7 0,2 0-4 15,-2 0 6-15,0 0 3 0,0 0-2 16,2 0-3-16,0-1-1 0,-2 0-2 15,2 0-1-15,0-2-7 0,-2 1 3 16,2 1-5-16,-2-2-5 0,2 1 4 16,-2-1-1-16,0 1-1 0,0 0-3 0,0-1-6 15,-2-1 1-15,-4 0-3 0,-3 2 0 16,-3-1-5-16,-1 3 2 15,-1-2 0-15,-3 1 2 0,0 0 2 16,2 1 2-16,-4 0 1 0,4 0-3 0,-1 2 0 16,3 3-2-16,1 2 0 0,7-1-4 15,1 3-1-15,2 0-2 0,2 2 2 16,0 2-1-16,4 0-1 0,7 2 1 15,1-1 2-15,5 1-1 0,-2-2-1 16,6-2 1-16,-2 1 1 0,-2-2-1 0,2 2-1 16,-5-1 0-16,-1-1-1 0,-7 1-2 15,-4-1 4-15,-2 0-1 0,0 1 2 16,0 0 1-16,-14 0-4 15,3 1 3-15,-4-2 2 0,-4 0-1 16,1-2-1-16,1-1 2 0,0 0 1 0,2 0-5 16,2-2 1-16,5 0 1 0,4-3 0 15,4-1-2-15,0-1-2 0,0 2-7 16,0 1-13-16,6 1-11 0,7-4-31 15,6 0-53-15,0-10-136 0,-2-2 140 16</inkml:trace>
  <inkml:trace contextRef="#ctx0" brushRef="#br0" timeOffset="456">314 333 2 0,'2'2'6'0,"2"0"167"15,-2 3-127-15,-2 0-5 0,1 5-3 16,1 2-3-16,-2 0-8 0,0 3-16 15,0-1-3-15,0-1-4 0,-2 0 3 0,1 0 1 16,-1-4 0-16,-4-1 7 0,-2 0 7 16,6-4-10-16,-1 0-2 0,1 0 10 15,0-4 5-15,-2 0-4 0,0 0-11 16,-2 0 2-16,3-2 2 0,-3-8-3 15,2-3 0-15,-2-4-4 0,4 2 3 16,2-4-4-16,0 0 2 0,0-4 0 16,0-2 0-16,8-5-4 0,5-1-4 15,5-3-1-15,3-4 3 0,0 0-1 16,3-1-3-16,3 1 2 0,2 5 1 0,-1 8-2 15,-5 7 0-15,0 7 0 0,-8 6 1 16,-1 3-2-16,-3 2-1 0,-1 0 3 16,-5 0-1-16,1 5-2 0,-4 4 0 15,-2 4 3-15,0 2 2 0,0 2-2 16,-8 0-2-16,1 0 3 0,-8 0 2 15,3-1-2-15,-5 0 0 0,0-2 2 16,-2-1 2-16,1-2-4 0,3-1-1 16,2-3-1-16,3 0 2 0,5-1-2 15,3-2 0-15,2 1-9 0,0 2-23 0,2-3-26 16,11-4-46-16,4 0-98 0,-2 0-5 15</inkml:trace>
  <inkml:trace contextRef="#ctx0" brushRef="#br0" timeOffset="836">545 327 10 0,'0'2'195'0,"0"-2"-159"0,0 0-24 15,0 0 30-15,0 0 10 0,0 0-10 16,4 0-19-16,3-5 3 0,5-4 2 15,1-3-1-15,4-3-12 0,-1-4-2 16,3-2 1-16,-4 3 0 0,0-2 1 16,2-1 0-16,-5 1 2 0,-1-3-7 15,3 1-5-15,-5 3 0 0,-1 6-4 0,-6 5 4 16,1 5-2-16,-1 1 2 15,0 2-1-15,-2 0-4 0,0 0-1 16,2 0-5-16,0 9-5 0,2 4 22 16,-2 7-10-16,0 0 1 0,-2 5 1 0,0 0-1 15,0 0-2-15,0 2 0 0,0-1-2 16,0-1 0-16,2 1-1 0,0-3 2 15,1-3-4-15,-1-1 3 0,0-3-3 16,0-3-14-16,0-2 7 0,-2-4-4 16,2-4-20-16,0 0-3 0,-2-3 5 0,0 0-1 15,0 0-2-15,-8-3-72 16,-3-7-80-16,-1-2 108 0</inkml:trace>
  <inkml:trace contextRef="#ctx0" brushRef="#br0" timeOffset="1025">573 285 4 0,'16'3'256'0,"-3"-2"-155"16,2 0-42-16,4-1 6 0,2 0-20 0,2 0-18 16,4 0-12-16,0 0-4 0,1 0 3 15,-1 0-8-15,-4 0-6 16,-4 0 0-16,-6 0 0 0,-3 0-13 15,-1-2-13-15,-1 2-26 0,0-5-45 0,-3 0-60 16,-3-2-63-16,0 0 182 0</inkml:trace>
  <inkml:trace contextRef="#ctx0" brushRef="#br0" timeOffset="1540">940 235 2 0,'2'3'7'0,"-2"2"203"16,0 0-161-16,0 3-10 0,0 4 14 16,-2 3-11-16,-4 1-15 0,-2 2-14 15,3 0 0-15,-1 1-2 16,0-3 4-16,1-1-4 0,3-6 7 15,-4-3-10-15,6-1-3 0,0-3 0 0,0-2 1 16,0 0 5-16,0 0 6 0,0 0-3 16,0-5 4-16,6-6 2 0,1-4-18 15,9-5-3-15,1-1 2 0,2-1-1 16,2-2-1-16,5-2 1 0,3-4 1 15,2 0 0-15,3 0-2 0,2 2 0 0,2 5-2 16,-1 5 4-16,-5 5-5 0,-3 6 9 16,-12 5 1-16,-2 2-6 0,-7 0-1 15,-6 3-2-15,-2 12 8 16,0 3-3-16,0 5 3 0,-16 2 0 0,-1 0-3 15,-6 0 1-15,2-1-2 0,-2-2-1 16,2-1 2-16,-1-6 0 0,2 0-2 16,1-5 1-16,2-1 2 0,4-4-2 15,0-2-1-15,3 0-4 0,0-3 1 16,3 0-3-16,1 0-2 0,2 0-7 0,2-7-2 15,2 3-16-15,0-5-13 0,2 1 9 16,6 3 14-16,0 0 1 0,-1 3 2 16,-1 2 7-16,-2 0 6 0,1 0 7 15,-1 4-2-15,0 6 4 0,4-1 5 16,-3 4 7-16,-1-1 8 0,2 2-2 15,-2-1 0-15,3 4-5 0,1-3 8 16,2-1 5-16,-3-3-6 0,1-2-16 16,-2-3-4-16,-1-2-1 0,-1-2 0 15,4-1-4-15,5 0-23 0,0-5-25 0,1-9-39 16,-3-4-145-16,-1 0 80 0</inkml:trace>
  <inkml:trace contextRef="#ctx0" brushRef="#br0" timeOffset="1794">1459 98 90 0,'2'6'98'0,"3"-1"-7"0,-5 2-28 0,2 0 5 15,-2 3-7-15,0 4-6 0,0 4-16 16,-3 4-9-16,-5 1 4 0,0-1-15 15,-1 1-15-15,3-3 1 0,-4 0-1 16,5-1-4-16,-1-1 2 0,2-3 0 16,0 0-5-16,1-5 2 0,3-4 1 0,0 1-10 15,0-7-10-15,0 2-12 16,0-2-5-16,0 0-10 0,0-2-39 15,7-11-12-15,-3-3-144 0,2-3 157 16</inkml:trace>
  <inkml:trace contextRef="#ctx0" brushRef="#br0" timeOffset="2005">1482 66 50 0,'0'3'17'15,"5"-3"174"-15,-1 0-150 16,2 0 15-16,3 0 3 0,1 0-18 15,1 0-10-15,3 0-12 0,-1 0-7 16,1 0-6-16,1 0-1 0,-2 0-5 0,1 0 1 16,-5 0 0-16,-1 0-6 0,-3 1-16 15,-3 4-21-15,-2-1-39 0,0 0-31 16,-2-2-81-16</inkml:trace>
  <inkml:trace contextRef="#ctx0" brushRef="#br0" timeOffset="2185">1430 203 11 0,'0'2'57'15,"0"1"102"-15,0-2-130 0,4-1 24 0,4 1 6 16,1-1-23-16,6 0-16 0,1 1-10 16,1-1-6-16,0 2-1 0,4 0-2 15,-2-1-2-15,2 3 1 0,2-1 0 16,-6-2-5-16,-2 3 0 0,-3 1-37 15,-1-1-16-15,-3-1 17 0,-6 0-74 0</inkml:trace>
  <inkml:trace contextRef="#ctx0" brushRef="#br0" timeOffset="2373">1403 407 178 0,'0'3'271'15,"0"1"-258"-15,2 1 14 0,4 0 25 16,4 2 2-16,3-2-25 0,6 1-12 0,6-4-6 15,5-2-2-15,7 0-3 0,5 0-4 16,7 0-10-16,5-2-22 0,-3-2 6 16,-5 1-83-16,-10-2-79 0,-7 2-98 15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5:22.03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38 265 15 0</inkml:trace>
  <inkml:trace contextRef="#ctx0" brushRef="#br0" timeOffset="379">38 265 188 0,'6'6'44'15,"-6"-4"-12"-15,0-2 24 0,0 1-12 16,0-1-14-16,0 1-9 0,0 0-7 15,0 1 8-15,0-1 0 0,0 1-3 16,0-1-4-16,0-1-1 0,0 2 4 16,0 0-5-16,-2-1 0 0,0 1-6 15,-2 1 3-15,2-1-2 0,-2-1-1 0,3 2-1 16,-1 0-1-16,-2 1-4 15,4 2 1-15,-2 1-2 0,2 3 1 16,-2 5 1-16,0 2-1 0,0 4-2 16,0 5 1-16,2 7 1 0,-2 6 0 0,2 4 0 15,0 8-1-15,-2 3 2 0,2 6-1 16,-1 7-1-16,-1 9 1 0,2 3 0 15,0 6 2-15,0 2-4 0,0-2 1 16,0 2 4-16,3 4 2 0,3-1-3 16,2 0 0-16,-1-6 0 0,-1-7 1 0,2-6 3 15,-2-7-7-15,-3-2 4 0,1-4-2 16,-2-4 2-16,-2-5 2 15,0-8-2-15,0-3 0 0,0-10-3 16,-4-5 1-16,2-8 1 0,2-6-3 0,0-6-1 16,0-2 1-16,0-1 2 0,0 0-1 15,0-5 0-15,0-6-1 0,4 0 2 16,0-4-4-16,0 2-2 0,3-5-5 15,-1-1-5-15,2-2-17 0,1-3-28 16,1-6-56-16,-1-5-250 0</inkml:trace>
  <inkml:trace contextRef="#ctx0" brushRef="#br0" timeOffset="1787">1297 187 9 0,'2'2'-9'0,"-2"3"180"0,0-4-111 15,2 2 0-15,0 1 4 0,-2-3-10 16,2 2-10-16,0 0-16 0,-2-1 1 15,2 3-5-15,2 0 0 0,-2 1-5 16,-2 1-1-16,3 0-3 0,1 1-4 16,-2 3 2-16,2 4 1 0,0 4 1 0,-4 4 10 15,0 4-18-15,0 5-4 0,0 5 3 16,0 5-3-16,0 8-2 15,0 5 2-15,-6 8-3 0,4 3 1 16,-5 3 1-16,-1 7 0 0,0 4 1 0,-1 4-1 16,1-1 1-16,2-6-1 0,4-9 1 15,1-5 0-15,1-6 1 0,0-1 0 16,0-5-2-16,0-3-1 0,0-1-1 15,0-4 1-15,0-2 1 0,0-6 7 16,-2-6-14-16,-4-4 5 0,2-4 1 0,0-4-2 16,2-4 0-16,2-2 2 0,0-3 0 15,0-3-3-15,-2 0 2 0,2-2 1 16,0 0 1-16,-1-1-3 15,1 1 0-15,0-1 2 0,-2 1 0 16,2 2-2-16,-4 1 1 0,0 2 1 0,-4 2 0 16,3-1-2-16,1 1 0 0,0-1 2 15,0 0-2-15,4-1 0 0,0 2-2 16,0-2 0-16,0 0 3 0,0 0-1 15,2-3 0-15,0-1-1 0,2-2 2 16,-2-2-1-16,-2 0 0 0,0 0 2 0,2 0-1 16,0 0-1-16,-2 0-1 0,3 0 4 15,-3 0-4-15,0 1 1 16,0-1 1-16,2 2 0 0,-2 2-1 15,0-1 0-15,0 0 1 0,0 0 2 0,0 1-2 16,0 1-1-16,-2-1 1 0,0 1 1 16,-1 1 0-16,1 0-3 0,0 0 2 15,-2 0 2-15,2 2-2 0,0-1-1 16,2 2 0-16,-2 6 3 0,-2 2 3 15,3-2 4-15,1-5-5 0,0-7-3 0,0-3-1 16,0 1 0-16,0-1-1 0,0 2 2 16,0 1 0-16,0 1-2 0,0 2 1 15,0 0 1-15,0 0 0 0,0 1-2 16,0 3 0-16,3 4 3 0,-1 2 0 15,0-1-1-15,0-5-2 0,0-5 3 16,2-3-1-16,-4-2-2 0,2 0 0 16,-2 0 1-16,0 0 0 0,4 0-4 15,-1 0-1-15,-1-7 3 0,2 2-9 16,0 0-5-16,2 0-8 0,-3 3-1 0,3 1-14 15,-2 1-11-15,-2 0-19 0,-2 0-26 16,0-4-153-16,0 0 77 0</inkml:trace>
  <inkml:trace contextRef="#ctx0" brushRef="#br0" timeOffset="2600">0 1989 8 0,'13'-1'237'0,"-5"1"-154"16,1 0-40-16,-1 0 9 15,0 0-7-15,-1 0-7 0,1 0-4 16,2 0-11-16,-1 0-8 0,1 0 1 0,-1 1-5 16,1 3 5-16,1 0-4 0,1 2 0 15,-3 3-6-15,4 3 1 0,-1 3-2 16,-1 5 5-16,-1 2-3 0,1 5-2 15,3 2-5-15,1 3 4 0,4 0-2 16,6 0 0-16,3 0-2 0,7-5 0 0,3 0 0 16,8-7 0-16,1-2-5 0,9-7-1 15,1-4-1-15,6-7 5 0,-2 0-6 16,4-9-3-16,-4-6 4 15,-2-3 4-15,-2-5 0 0,-5-3 2 0,-8-3 2 16,-4-1-1-16,-6-3 0 0,-5-4 0 16,-2-1 2-16,-5-4 0 0,-1-1-1 15,-3 1 1-15,-5 1 1 0,-2 7 3 16,-7 11-2-16,-2 6 0 0,-2 10 6 15,0 2-2-15,0 2-6 0,0 3-1 0,0 0-2 16,0 0 0-16,0 2-6 0,2 4-10 16,-2 4-9-16,2-1-19 0,-2-1-33 15,0 0-65-15,0-6-224 0</inkml:trace>
  <inkml:trace contextRef="#ctx0" brushRef="#br0" timeOffset="3539">118 241 206 0,'4'1'77'0,"-2"-1"-41"16,4 1 9-16,-3 0 6 0,3 1-14 15,4 1-13-15,-3 3-1 0,3 2-2 16,1 2-8-16,-1 1-5 0,1 3-4 16,3 3 2-16,-1-1 0 0,6 5-4 0,-2 0-3 15,12 0 4-15,1 4-1 16,5 0-1-16,9 1 0 0,2-2 1 15,5-6 2-15,2-5-5 0,9-3 3 16,-1-5-4-16,3-3 5 0,3-2-5 0,-6 0 1 16,-2-7 2-16,-5-4 1 0,-6-3-3 15,-6-3 1-15,-8-1 2 0,-9-2 1 16,-6 2-2-16,-10-4 2 0,-7 0 1 15,-2 0 3-15,0-2-2 0,-2 0-4 16,-3 0-2-16,-5 1 2 0,2 0-2 0,3 3-2 16,3 4-13-16,0 5-13 0,2 4-1 15,0 7-24-15,-2 0-90 16,-2 0-132-16</inkml:trace>
  <inkml:trace contextRef="#ctx0" brushRef="#br0" timeOffset="4215">55 239 198 0,'0'2'89'0,"2"-2"-53"0,-2 0 6 16,4 0 7-16,6 0-10 0,1-4-5 15,2-2-7-15,3 0-6 0,-1 0-6 16,4-2-2-16,2-1-4 0,4-1 1 15,1-2-7-15,3 0 2 0,3-3 3 16,5-1-4-16,3 0 1 0,2-3 1 16,4 2 1-16,3-2-5 0,5 2-1 15,1 1 1-15,0 4 1 0,-1 2-1 0,-5 3-2 16,-1 3 0-16,-8 4 1 0,-2 0 0 15,-3 3-2-15,3 8 1 0,-4 5 1 16,2 1 0-16,-3 4-2 0,-3 1 1 16,-1 0 2-16,-4 2-2 0,-2 0 1 15,0 0-2-15,-4-1 4 0,0-2-1 16,-2-2-2-16,-2 0 2 0,0-3-2 15,1-3 2-15,-1-3-2 0,2 0 0 16,0-4-10-16,0-2-18 0,-1-3-38 16,-3-1-77-16,-3-5-252 0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5:31.039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74 8097 24 0,'0'0'99'0,"4"0"-77"15,2 0 18-15,-2 0 13 0,-1 0-10 16,-1-4-14-16,2-1-4 0,-2 1 1 15,4-1 0-15,-4-1-3 0,2-2-4 16,1-2-1-16,1-4-3 0,4-1-6 16,-3-4 0-16,3-4-1 0,3-4-3 15,-2-4-3-15,3 2-4 0,1-6 5 16,2-3 0-16,0-1-3 0,4-3 0 15,0-3 1-15,0-1-1 0,2-6 0 16,0-2 0-16,0-1 1 0,0-2 0 16,2-2-2-16,2-6 1 0,1 0 2 0,-1-5-1 15,3-7-2-15,1 4 2 0,1-6-1 16,-1 2 1-16,1 3-2 0,-1 2 1 15,-1 1 0-15,-1 2 2 0,2 3-3 16,-5 0 1-16,1 4 1 0,-2 0 0 16,-6 4-1-16,2-2-1 0,4 2 1 15,-2-3 1-15,9-3-1 0,-3 1 0 16,1-2-1-16,3 1 1 0,-1 2 1 15,2-2-2-15,5 2-1 0,-3 0 0 16,0 1 0-16,-4 1 2 0,3 3 1 0,-7 0 0 16,-3 7-6-16,-6 5 7 0,-1 4-1 15,-5 2 0-15,0 2-2 0,1 2 1 16,-5 5 0-16,1 2 1 0,-1-2-1 15,6-8 0-15,5-2 1 0,-1 0-4 16,-4 4 0-16,2 2 4 0,6-6 2 0,6-12-3 16,1-3 0-16,-1 0-5 15,-6 6 5-15,-6 12-3 0,-2 5 2 16,-3 2 2-16,-1 0 0 0,2-6-1 15,1 2 2-15,-3 6-4 0,-3 4 4 0,-3 7-4 16,3-2 9-16,0-6 1 0,9-7-4 16,4-9-4-16,-2-1-2 0,0 6 1 15,-6 6 2-15,1 2 1 0,7-6-2 16,-2-6 1-16,2 1-2 0,-6 6-3 15,0 2 2-15,4-8 2 0,1-3 1 0,-1 2-1 16,-4 2-5-16,-2 1 7 0,1 1 0 16,3-5-2-16,-2 1 0 15,0 2 0-15,4-1 1 0,4-3-1 16,-4-5 0-16,4 10-1 0,-9 3 2 0,-5 7 0 15,3 3 0-15,1-7 4 0,8-5-2 16,-2-2-4-16,0 3-1 0,-6 9 2 16,-1 1 2-16,-3 5 5 0,3-3 6 15,3-5-6-15,6-5-5 0,6-8-2 16,-4-5-2-16,2 4 2 0,-8 6 1 0,-4 2-1 15,4 4 0-15,-1-7 1 0,5-5-2 16,-4-2 2-16,-6 3-1 0,1 4 1 16,-1 1-3-16,1 2 2 15,1 0 1-15,0 5 0 0,2 1-2 0,1 0 2 16,1 4 10-16,-4 1-10 0,1 2 4 15,-1 2-4-15,0-1-1 0,-1 1 1 16,3-2 4-16,0-3-2 0,2-1-2 16,-1-1 1-16,-3 3-1 0,-3 0-1 15,-3 5 0-15,3-4 2 0,-1-2 1 16,3-4-1-16,-1 1-2 0,1-1 0 0,-1 1 5 15,3-3 0-15,-1-1-5 0,4-1 2 16,-2 2 0-16,1 4-2 0,-1 3-1 16,12-4 2-16,-1-6-3 15,1-2 4-15,-4 4-10 0,-12 5 10 0,-3 6 0 16,-2 0-2-16,-1-4 0 0,-1 0 0 15,-2 1 1-15,0 0-2 0,2 1 1 16,0 3 1-16,3-1 1 0,-1 3-2 16,0 0-1-16,3 1 2 0,1-2-2 15,1-1 1-15,3-1 2 0,5-6-2 0,-4 1-1 16,-2 1 0-16,-5 2 3 0,0 2-4 15,-3 0 4-15,-1 0-2 0,2 1-2 16,-4-1 4-16,4 4 0 0,-1 0 1 16,1 1 1-16,0-2-1 0,1 1 0 15,-1-1-1-15,4-2-1 0,-1-3 2 16,4-4 1-16,1-3-4 0,-1 0-2 15,1 3 3-15,-5 1-2 0,4 5 1 16,1-2 0-16,1-1 1 0,8-5 0 16,0-4-2-16,-6 1 2 0,0 2-3 0,-9 6 4 15,1 3-1-15,-3-1-2 0,2-1 2 16,-3-2 0-16,1 2-2 0,-2 0 1 15,2 1 0-15,-2 2 3 0,1 0-3 16,-1 1 0-16,2 0 3 0,0 0 1 16,-1 2-1-16,-1 1-1 0,0 0 0 15,-2 2 3-15,2 2-4 0,-1 0 0 16,-1 1 2-16,2-1 0 0,0-1-3 15,4-1-1-15,-1-2 2 0,5 0-1 16,1-3 0-16,2 0-1 0,1 1 1 0,-5 2 1 16,-5 4-1-16,-6 2 0 0,4 1 0 15,-4 3 2-15,0 5-2 0,0-3 0 16,0 3 2-16,0-1 0 0,0 0-2 15,0 1 0-15,0 0 1 0,0 0-2 16,0-1 2-16,0 0-2 0,0-3 1 0,0 2 2 16,0-2-2-16,0 2 0 15,0-1 1-15,-4 0 0 0,4 0-4 16,-2 2-5-16,-2 1 1 0,0 0-8 15,-2 0-9-15,3 3-7 0,-5 4-8 0,-3 2-22 16,-3 1-26-16,1-6-149 0</inkml:trace>
  <inkml:trace contextRef="#ctx0" brushRef="#br0" timeOffset="396">3419 222 42 0,'-6'7'104'0,"3"-2"9"0,3-5-79 15,5 0 0-15,14-10 12 0,8-5-17 0,9-5-17 16,12-6-8-16,2 0-1 0,7-2 3 16,4-1 8-16,0 5 5 15,-4 2-6-15,-9 6 3 0,-10 7-9 16,-9 4-2-16,-10 2-1 0,-10 2-1 0,-3 1 8 15,-6 0 4-15,0 12-5 0,-13 7 7 16,1 6-4-16,-3 7-3 0,0 4 1 16,1 3 0-16,-3 3-4 0,6 4-3 15,-2 2-2-15,-1 0 0 0,3-2-2 16,1-2 1-16,4-2-2 0,3-2 3 0,3-2-3 15,0 0 1-15,7-2-17 0,5-2-18 16,-1-1-34-16,-3-6-69 0,-1-3-225 16</inkml:trace>
  <inkml:trace contextRef="#ctx0" brushRef="#br0" timeOffset="1817">23 7811 87 0,'2'0'61'16,"1"0"-19"-16,3-5 15 0,0-3-9 16,-2 1-2-16,3-2-2 0,1 0 0 15,0-2 1-15,-1 2-1 0,-1 2-6 0,-2-1-11 16,-2 1-1-16,0 3 0 0,0 0-8 15,-1 4-2-15,-1-1-4 0,0 1-2 16,0 0-5-16,0 4-3 0,-1 11-3 16,-5 9 6-16,-6 6-2 0,1 6-3 15,1 4 1-15,-3 3 1 0,2 0 0 16,3 1-3-16,0-1 2 0,3-5-1 15,3-3 1-15,2-4-1 0,0-8-1 16,7-4 2-16,9-3-1 0,1-9-1 16,4-4 2-16,5-3 0 0,3-9 1 0,5-10-4 15,1-4 1-15,3-5 1 0,2-1-6 16,4-3 1-16,0 2 4 0,0 3 1 15,-6 2-6-15,-2 3 1 0,-3 5-9 16,-3 1-6-16,2 3-10 0,-1 3-14 16,-4 4 19-16,-6-4-91 0,2 0-267 15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7:04.7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2 942 47 0,'-2'0'40'0,"2"0"-5"0,0-3 0 16,0 0-3-16,0 1-1 0,0-1 4 16,0 0-11-16,0-2 6 0,0 2 0 15,0 1-1-15,0 0-3 0,0 1-1 16,0-1-4-16,0 2 1 0,0 0-4 15,0 0-5-15,0 0 2 0,0 0-5 16,0 0 0-16,0 0-6 0,0 0 3 0,0 0-2 16,0 0-3-16,0 7-2 0,0 7 11 15,0 5-3-15,0 6-3 0,2 3-4 16,0 1 5-16,-2 3-4 0,1 1-1 15,-1 1 0-15,0-1 2 0,0-2-4 16,0-3 1-16,0-5 0 0,0-3 2 16,0-4-1-16,0-5-1 0,0-4 0 15,0-4 3-15,0-3 0 0,0 0 1 16,0 0 3-16,0-11 0 0,-1-9-4 15,1-7-2-15,0-6 3 0,0-3-1 0,0-2 1 16,0-1-2-16,3-1-2 0,-1 0 1 16,0-2 2-16,0-4-5 0,0-5 2 15,0-1 1-15,2 0-1 0,-2 8-7 16,3 11 11-16,5 9-3 0,-1 8 0 15,3 7-2-15,-1 5 0 0,3 3 1 0,-3 1-2 16,3 0 0-16,-3 10 0 16,0 4 3-16,-3 2-1 0,-2 6-1 15,-4 0 3-15,0 2-3 0,0 0 1 16,-2 0-1-16,0 1 1 0,-8 0 3 0,-4-1-2 15,3-2 4-15,-3-4-7 0,3-3 2 16,-1-2 1-16,3-4-2 0,3 0 0 16,-2-3 2-16,4-2-2 0,2-3-9 15,0-1-9-15,0 0-17 0,0 0-17 16,2 0-33-16,0-10-96 0</inkml:trace>
  <inkml:trace contextRef="#ctx0" brushRef="#br0" timeOffset="644">267 452 217 0,'2'-6'30'15,"-2"4"-3"-15,2 2 33 0,2 0-5 16,3 0-25-16,1 5-4 0,-1 9 1 0,3 7-3 15,-4 5-1-15,-2 7-2 0,-3 6 2 16,-1 2 1-16,0 3-2 16,0-1-4-16,0-1-4 0,0-3-3 0,0 1-2 15,0-6-5-15,4-8 17 0,0-5-19 16,2-10-2-16,3-5-1 0,3-2 0 15,-3-4 3-15,7 0-1 0,-5-7-5 16,2-4 1-16,-5-2 0 0,0-1-3 16,-1-3 3-16,1 0-2 0,-4 0 1 15,0 3-6-15,-4 5 8 0,0 4 2 0,0 3-2 16,0 2-2-16,0 0-4 0,0 6-3 15,1 4 10-15,1 6-4 0,0-1-3 16,2 2-6-16,6-5-6 16,3-1-1-16,2-5 15 0,4-2-17 0,2-4-13 15,4 0 14-15,-2 0-33 0,0-11 31 16,0-5-60-16,-2-3 13 0,-2-3 45 15,-2-1 21-15,-5-1 12 0,-1 1-6 16,-7 2 14-16,0-1 13 0,-4 3 16 16,0 3-10-16,-4 1-2 0,-6 3 2 0,-3 4-5 15,0 3-10-15,-1 2 14 0,3 3-10 16,-3 0-7-16,3 8 2 0,-1 9-5 15,5 3-1-15,-1 2-3 0,6 1-5 16,2 1-3-16,0-2 0 0,8 1 0 16,3-7 0-16,5-3-2 0,1-3 1 15,-2-2 0-15,2-4 6 0,-5-1-10 16,-1-3 3-16,-1 0 3 0,-5-3-1 15,1-5-6-15,-2-3 10 0,-4 0-2 16,0-1-1-16,0 0-1 0,0 1-1 0,-6-2 2 16,0 4-2-16,-1 0-2 0,3-1 0 15,0 2-3-15,0 1-10 0,1-1-9 16,3 3-5-16,0-1-12 0,0-2-23 15,7-2-32-15,-1-3-50 0</inkml:trace>
  <inkml:trace contextRef="#ctx0" brushRef="#br0" timeOffset="1181">807 132 181 0,'0'-10'61'16,"-8"5"-2"-16,6 2-1 0,0 3-14 15,2 0-7-15,0 6-22 0,0 15-8 16,0 9-3-16,0 10 6 0,0 7-5 15,0 3-1-15,0 4-1 0,0 3 4 16,0 2-6-16,-3-1 9 0,-1-6 12 16,-2-3-16-16,4-11-1 0,0-6 0 15,2-5-5-15,0-9 2 0,0-6-1 16,0-5-2-16,0-4 0 0,4-3 2 15,2 0-3-15,3-12-3 0,-1-3-4 0,3-4-5 16,3-2-2-16,3-2-1 0,2 3-3 16,0-2 0-16,-2 1 4 0,6 3-4 15,-4 0-7-15,-3 4 21 0,1 1 6 16,-4-3-6-16,-5 5 1 0,-1 0 7 15,-5 5 1-15,-2-1 3 0,0 5 8 0,-2 1 5 16,-5 1 0-16,-3 0-4 16,-1 3 2-16,-1 7-1 0,1 3 3 15,-1 3-3-15,3 3-6 0,-1 3 3 16,5 1-1-16,1 1-7 0,4-2-2 0,0 0 1 15,0-1-1-15,7-3-4 0,3-3 1 16,-1-6 0-16,1 0 1 0,3-2-1 16,-1-5-1-16,-3 0 4 0,-1-2-2 15,0 0 0-15,-3-7 1 0,-1-3 2 16,0 0-1-16,-2-2 3 0,-2 0 0 0,0-1-2 15,0 0 3-15,-2 0-6 0,-6-1-1 16,1 0 2-16,-1 0-1 16,2 1-2-16,3 1 0 0,-1 3 0 15,4 2-7-15,0 1-2 0,0 1-13 0,7-1-14 16,7 0-12-16,1-1-41 0,0-3-111 15</inkml:trace>
  <inkml:trace contextRef="#ctx0" brushRef="#br0" timeOffset="1476">1204 389 292 0,'-17'-4'39'0,"-6"4"-9"16,0 0 38-16,0 0-16 16,6 0-18-16,1 6-9 0,11 1-13 0,1-1 0 15,4 1-9-15,0 2-3 0,0 0-1 16,8 1 1-16,5 2 1 0,-2 1-2 15,7-1-2-15,-3 3 2 0,-2-1 2 16,1 0-6-16,-3 3 3 0,-1-4 2 16,-3 2 2-16,-3 1-2 0,-2-2-1 0,-2-1 2 15,0 1-1-15,-2-1 1 0,-6-2-1 16,-1 2 2-16,-5-2 2 0,1 1-1 15,-2 0-1-15,5-4 3 0,3-4-2 16,3-3-3-16,4-1-1 16,0 0 1-16,0 0-9 0,4-6-13 0,3-7-11 15,5-2-20-15,-1-4-48 0,-1-4-89 16</inkml:trace>
  <inkml:trace contextRef="#ctx0" brushRef="#br0" timeOffset="2378">1307 1 190 0,'2'-2'54'0,"2"2"-31"0,-3 0 17 15,5 6 7-15,0 8-9 0,-2 7-15 16,1 4-9-16,-1 8-1 0,-4 5 7 15,2 3 7-15,-2 5 16 0,0-4-24 16,0 3-1-16,-2-3 5 0,-7-6-7 0,5-3-6 16,0-5-5-16,2-6 0 0,0-7-2 15,2-4-3-15,0-5 2 0,0-4-2 16,0-2-2-16,0 0-1 0,2 0-3 15,6-9-4-15,1-6-5 0,1 2-10 16,-1 0 4-16,1 2 1 0,1 1-11 16,-1 4-6-16,3 0-1 0,-1 1 15 15,1 3 18-15,4-2-36 0,-1 2 18 16,3-1 28-16,2-2-27 0,-2 0 8 15,2-3 14-15,-6-1-32 0,0 2 44 0,-3-5-15 16,-7 4 5-16,-5-1 10 0,0 0 15 16,0 2 11-16,-3 1-4 0,-9 2-4 15,1 2-4-15,-3 2-2 16,1 0-3-16,-2 0-1 0,1 9-5 0,1 4-4 15,3 5 0-15,3 2-2 0,5 2-5 0,2 2-3 16,0-2 0-16,2-1 0 16,9-1-2-16,3-5 0 0,1-3 1 15,2 0-3-15,-2-4-3 0,3-6 0 16,-1 1 3-16,-4-3 5 0,0 0-4 0,-5-8-4 15,-4-2 5-15,2-1-1 0,-6-2-2 16,1 0 1-16,-1-2 2 0,0 0 1 16,0 0-1-16,0-1-1 0,-1 0-2 15,1 3 0-15,0 4 2 0,0 2 1 16,0 4 1-16,0 3-2 0,0 0-5 15,5 0 1-15,5 5 1 0,-1 4-1 0,3 6-3 16,-1 1-4-16,1 4 8 16,1 5 6-16,-3 1-2 0,1 4-1 15,-1 1 6-15,-7 1-3 0,3 2-2 16,-6 1 2-16,0-1 0 0,0 3 1 0,0-2 4 15,-2-3 27-15,-2-8-28 0,-1-3-1 16,-3-3 10-16,2-6-2 0,1-4 5 16,3-5-5-16,-4-3-1 0,-2 0 4 15,1-8-2-15,-1-7 0 0,2-5-11 16,1-9-2-16,-1-3 8 0,4-3-5 0,2-3 1 15,0 0-1-15,2-4 1 0,11-4-3 16,3-6-3-16,1-4 1 16,4 0 1-16,4-2-2 0,1 7-8 15,5 5 0-15,-1 9-1 0,3 10 0 0,-8 6-2 16,-1 10 2-16,-3 5 7 0,-5 5 2 15,-7 1 0-15,-1 0 1 0,-4 7 2 16,-3 6 1-16,-1 1-3 0,-1 1 8 16,-11 4 4-16,-1-1 2 0,-3-1-1 15,1 1-2-15,-4 0 2 0,2 1-3 0,-4-2-7 16,6 1-2-16,3-5 1 0,5-4-2 15,5-2-10-15,2-1-19 0,0-5-23 16,11-1-49-16,-3-1-220 16</inkml:trace>
  <inkml:trace contextRef="#ctx0" brushRef="#br0" timeOffset="2505">2116 395 258 0,'-15'4'268'0,"3"-4"-254"0,5 2-9 15,-3-2 2-15,2 0-1 0,-1 0-5 16,3 0-15-16,2 0-65 0,-3-2-225 15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07.7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 1950 115 0,'0'0'69'0,"0"0"-16"16,0 0 3-16,0 0-5 0,0 0-11 15,0 0-3-15,0 0-5 0,0 0-1 0,0 0-8 16,0 0-4-16,0 0 0 0,0 0-3 15,0 0-3-15,0 0 0 0,0 0 1 16,0 0-3-16,0 0 0 0,0 0-3 16,0 0 1-16,0 0-2 0,0 0-7 15,0 5 6-15,0 1 2 0,0 3-1 0,0 1-2 16,0 3-4-16,0 4 5 0,0 2 0 15,0 6-4-15,-2 3 3 16,2 2-2-16,0 7 0 0,-2 5-3 16,2 2-1-16,0 2 4 0,0 1-2 0,0 4-1 15,0 2 1-15,-2-1 4 0,2-2-2 16,0-6-3-16,0-5 1 0,0-4 4 15,-2-3-3-15,2-5-2 0,-2-6 1 16,2-7 1-16,0-5 0 0,0-6-4 16,0-3 1-16,0 0 3 0,0 0-3 0,0 0 5 15,0 0-1-15,0-9 1 0,0-3-8 16,0-3-1-16,0-4-7 0,0 1-1 15,0-5-12-15,0-1-14 16,8-3-25-16,-1-5-65 0,-1-6-185 0</inkml:trace>
  <inkml:trace contextRef="#ctx0" brushRef="#br0" timeOffset="1411">100 1961 85 0,'0'0'82'16,"0"0"-30"-16,0 0-1 0,0 0-5 15,0 0-4-15,-1 1-11 0,1-1-7 16,0 0-4-16,0 0 0 0,0 0-2 0,0 0-7 15,0 4-3-15,0 1-3 16,0-1 2-16,0 1-3 0,7 2-1 16,7-3 3-16,-1 0 1 0,6-2 0 15,8 1-2-15,5-3 1 0,6 0-2 0,10 0 2 16,5 0-1-16,9-7 3 0,4 1 1 15,1-1-8-15,0 2-1 0,-2-1 3 16,-4 1-1-16,0 3-2 0,0-4 0 16,2 2 1-16,-4 1 1 0,-2 0-3 15,-1-1-1-15,-3 2 4 0,-1 0-1 16,-7 0-1-16,-1 2-3 0,-9 0 4 0,-9 0 1 15,-9 0-3-15,-5 0-1 16,-8 0 3-16,0 0 1 0,-4 0-4 16,0 0 1-16,0 0 2 0,0 0 2 15,1 0-4-15,1 0-1 0,0 0 3 0,6 0 2 16,-2 0-2-16,-3 0-2 0,3 0 2 15,-6-1 3-15,2 1 2 0,-2 0-4 16,0-1 5-16,0 1 2 0,0 0 2 16,0 0-3-16,2 0 2 0,-2 0 0 15,0 0-4-15,0 0-3 0,0 0 4 0,0 0-1 16,0 0-6-16,0 0 2 0,0 0 1 15,0 0-2-15,0 2-1 16,0 2-1-16,0 7 6 0,0 2-1 16,-4 3-4-16,4 5 0 0,-6 3 2 0,5 6 0 15,-3 5-3-15,2 1 0 0,2 6 2 16,0-2 2-16,0 1-3 0,6-2-3 15,-1-1 4-15,3-3 1 0,0-1-2 16,-1-4-2-16,3-1 4 0,-1-1-2 16,-3-3 0-16,2-1 0 0,-3-1 0 0,3-5 3 15,0 0-3-15,-3-7-1 0,1 0 3 16,-4-3-2-16,2-3 1 0,-2-2-2 15,-2-2 4-15,0 0 1 16,0-1-4-16,0 0 2 0,0 0 3 0,0 0-2 16,0 0 0-16,2 0 1 0,-2 0 1 15,0 0 4-15,0 0-2 0,-6 0-3 16,-2-3-3-16,-3-1 0 0,-3 1-2 15,-3 2 0-15,-2 0 2 0,-2 1-1 16,-7 0-3-16,-1 0 2 0,-4 0 2 0,-3 0-1 16,-2 1-1-16,-4 2 1 0,-8-2 0 15,-5 4 0-15,-4 2-2 0,-4-3 1 16,-4 2-1-16,-1-2 3 0,1 2-5 15,2-1 5-15,0 2-1 0,4-1 3 16,-2 2-4-16,0-1-1 0,2 3 5 16,6-2-2-16,3 1-2 0,10-1 1 15,6-3 3-15,3 0-2 0,11-1-1 16,-1-2-1-16,5 1 3 0,9 0-1 15,-1 0-3-15,3 2 1 0,1-1 1 0,-2-1 0 16,3 1-3-16,-1 2-1 0,0-1 4 16,-1 0-2-16,-1-3-5 0,0 3 0 15,-1-2-2-15,1 1 1 0,1 0-1 16,-1-2-3-16,4-1 0 0,0-1-10 15,4 1 3-15,0-1 0 0,0 0-19 16,4 0-16-16,8 0-7 0,-3-10-48 16,3-5-163-16</inkml:trace>
  <inkml:trace contextRef="#ctx0" brushRef="#br0" timeOffset="2264">41 1872 85 0,'0'1'91'0,"0"0"-48"0,0-1 2 16,0 1 3-16,0-1 3 0,0 0-20 15,0 0-11-15,0 0 0 0,6 0-3 16,6-2 5-16,7-10 0 0,5-7 3 16,9-5-8-16,3-6-6 0,10-4 0 0,3-3 0 15,5-8 2-15,1-4-4 0,4-6 0 16,1-3-1-16,-3-8-3 0,-2 0-2 15,0-2-1-15,-5 4 1 16,-6 8-4-16,-6 6 2 0,-5 6 0 16,-3 2 3-16,-1 0-3 0,-1 5-1 0,-5 2 0 15,-4 6-5-15,-2 8 10 0,-5 6-1 16,-6 6 2-16,-1 1 4 0,-5 6-4 15,4 0-4-15,-2 1 0 0,0 1 2 16,-2 0-1-16,0 0-4 0,0 0-2 16,2 0 2-16,2 0 2 0,-2 0-1 0,0 0 0 15,-1 0 2-15,-1 0-2 0,2 0-1 16,-2 0 3-16,0 0 1 0,2 0 1 15,-2 0-1-15,0 0-4 16,0 0 5-16,0 0-2 0,0 1-2 0,0 1 1 16,0 0 2-16,0 4 0 0,-5 0-1 15,1 0-1-15,-2 0 0 0,6-3-6 16,-4 0-1-16,4 0-8 0,-2 1-4 15,0-1-11-15,2-1-12 0,0 2-23 16,-3-2-34-16,-3-2-62 0,0 0-33 0</inkml:trace>
  <inkml:trace contextRef="#ctx0" brushRef="#br0" timeOffset="2808">915 957 17 0,'0'5'37'0,"0"0"173"0,-2-5-155 16,2 0-20-16,0 0 29 0,2 0-20 15,12 0-29-15,5 0 3 0,5 0 0 0,9-2-8 16,7-4-8-16,8-1 7 0,13-2 0 16,11 1-1-16,10 0-1 15,2 1-4-15,-2 1-2 0,-7 3 4 0,-8 3-1 16,-3 0-1-16,-3 0-2 0,-1 0 1 15,-7-1 2-15,-3 1-4 0,-6-2 0 16,-6 2 1-16,-10-1 1 0,-3-1-2 16,-8 1 0-16,-7 0 2 0,-1 0 2 15,-5-1 0-15,0 2-3 0,-2 0 1 16,-2-1 4-16,2 1 0 0,-2 0-1 0,0 0-3 15,0 0 4-15,0 0-7 0,2 0 2 16,0 0-1-16,1 1 3 0,1 6-1 16,-2-3-2-16,0 2 1 0,-2 1 4 15,0 1-4-15,0 3 3 0,-2 2-1 16,-7 0 3-16,-3 8-4 0,-3 0 6 15,-6 4-11-15,-4 4 4 0,0 3-2 16,-5 4 1-16,-3 3 0 0,1 2 2 16,-2 2-2-16,-5 2-1 0,-1 0 3 15,-4 1 1-15,1-1-2 0,-1 1-2 16,0 0 5-16,2-2 2 0,4 0-1 0,5-4 2 15,7-2-3-15,1-3 0 0,4-3 0 16,4-6 0-16,1-3-3 0,5-2 3 16,-1-4-3-16,3-4-1 15,-1 0 1-15,-1-5 3 0,3 2-3 0,4-3-1 16,-3-4 1-16,7-2-1 0,-4-1-2 0,4 0-8 15,0 0-1-15,0 0-10 16,4-8-22-16,7-7-33 0,6-12-87 16</inkml:trace>
  <inkml:trace contextRef="#ctx0" brushRef="#br0" timeOffset="3801">2159 989 167 0,'2'-3'61'0,"-2"2"-24"15,0-1 26-15,0 1-5 0,0 1-10 16,0 0-16-16,0 0-3 0,0 0-4 0,0 0-7 16,0 3-11-16,0 11 9 0,0 6 3 15,0 4-7-15,0 2-4 0,0 3 5 16,0 4-3-16,-2 8-6 0,-3 5 7 15,1 3 2-15,-2 1-9 0,4-2-3 0,0 0 1 16,2-2 1-16,-2-1-2 0,2-1-2 16,0-2 2-16,0-2 1 15,0-3-1-15,0 2-1 0,0-3 0 16,0-3 2-16,0-4-2 0,0-3 0 15,0-3 0-15,0-2 1 0,0-1 1 0,0-2-4 16,0-2 2-16,0-2 2 0,0-1-1 16,0-2-2-16,0-3 1 0,0 0 2 15,0-2-1-15,0-2-2 0,0-2 1 16,0 0 1-16,0-1-1 0,0-1-2 15,0 0 2-15,0 0 1 0,0 0 0 0,0 0-5 16,0 0 2-16,0 0 1 0,4-1 1 16,0-2-3-16,0 2 1 15,-2 0 2-15,0 0-1 0,-2-1-1 16,3-1 0-16,1 2 2 0,0-2-1 0,0 0-2 15,2-1 1-15,-3 0 2 0,1-1-1 16,0 2 1-16,0-1-1 0,-4 1 2 16,2 1-2-16,0 1 0 0,-2 1 2 15,0 0 2-15,0 0-1 0,0 0-3 16,0 0 1-16,0 0 2 0,0 0-2 0,0 0-1 15,0 1 0-15,-8 6 3 0,-1 1-2 16,-1 2-2-16,-3 3 2 0,-5 0 2 16,-4 6-2-16,-9 3-2 15,-9 9 2-15,-6 12 2 0,-3 3 4 0,-7 2-3 16,3 2 1-16,-1-7 6 0,3 1-1 15,1 1-6-15,3-7 1 0,5-2 1 16,7-4-2-16,8-7-3 0,5-4-1 16,10-7 3-16,1-1-1 0,1-6-4 15,3 0 0-15,-3-1-3 0,4-6-3 0,1 0-6 16,3 0-11-16,2 0-19 0,-4-13-65 15,0-8-138-15</inkml:trace>
  <inkml:trace contextRef="#ctx0" brushRef="#br0" timeOffset="4661">1547 58 246 0,'4'-5'51'16,"-2"-2"13"-16,-2-1 26 0,0 1-25 15,0 1-23-15,-6 2-14 0,-6-1-7 16,-5 2-3-16,-4 2-2 0,-4 1-7 15,-3 0-2-15,-3 5 3 0,-1 5 3 0,-1 1 0 16,1 4-2-16,0 2 4 0,5 0-4 16,10 1-6-16,7-1-8 15,10-2 0-15,0 5 3 0,2-1-1 16,6 2-1-16,7 0 0 0,2 1 1 0,4-2 1 15,4 2 0-15,2-2-3 0,-3 2-1 16,1 1-1-16,0-1 0 0,-4 1 6 16,-4-4 0-16,-3-2-4 0,-7-2 0 15,-3-4 0-15,-4-2 1 0,0-1 2 16,-6 0 1-16,-9-2 2 0,-8-1 1 15,0 1-2-15,-2 0-3 0,-1-2 2 0,-1 0 2 16,4 0-3-16,0-3-1 0,4 1 2 16,4-1-1-16,3-1 1 15,5 0-3-15,1 0-2 0,6 0-2 16,0-1-7-16,0-5-16 0,8-2-19 0,9-3-23 15,0-2-52-15,4-4-149 0</inkml:trace>
  <inkml:trace contextRef="#ctx0" brushRef="#br0" timeOffset="5049">2030 147 350 0,'-27'-10'46'16,"0"4"24"-16,-5 0 1 0,-6 4-25 16,-3 2-10-16,5 0-6 0,10 2-6 15,10 3-11-15,11-2-9 0,5 4-1 0,0 1 1 16,0 5-6-16,0 3 0 0,3 4 2 15,11 1 0-15,3-3 0 0,6 1-3 16,2 0-2-16,-3 0 0 0,3 1-3 16,-6 0 4-16,0-1 5 0,-5-1 0 15,-5-4-3-15,-3 0 1 0,-6-1 1 16,0 0 2-16,-9 1-1 0,-9-2 1 15,-5-2-1-15,-1 1 4 0,-7-1-3 16,1-2 2-16,-1-1 0 0,1-1 1 16,7-1-2-16,5-3-4 0,5-1 2 0,9-1 1 15,0 0-6-15,4 0-7 0,0 0-18 16,14 0-22-16,9-10-15 0,3-9-57 15,7-8-245-15</inkml:trace>
  <inkml:trace contextRef="#ctx0" brushRef="#br0" timeOffset="5254">2344 153 6 0,'-13'6'395'16,"4"1"-328"-16,-3 0-7 0,4 3-5 15,1 2-22-15,-5 5-13 0,3 5-8 16,-1 4-4-16,5 1-4 0,3-1-4 15,2 2 0-15,0-3 1 0,0 1-1 16,0-1-4-16,7-4-9 0,3-3-9 16,1-6-13-16,3-2-17 0,-1-6-21 15,-2-4-63-15,-1-4-180 0</inkml:trace>
  <inkml:trace contextRef="#ctx0" brushRef="#br0" timeOffset="5537">2304 149 327 0,'-21'-38'44'0,"6"3"37"15,4 3 13-15,3 9-38 0,0 8-9 16,3 7-11-16,1 5-7 0,2 3-14 15,2 0-12-15,0 5-13 0,11 10 8 16,12 8 4-16,10 5-2 0,7-1-1 0,6 5 3 16,-4-1-3-16,0 2 2 15,-6 2-5-15,-4 1 4 0,-1-1 0 16,-6-2-2-16,-6-2 0 0,-6-7 3 15,-11-2-1-15,-2-3 0 0,-4-3 1 0,-13-3 4 16,-8-1-3-16,-4-1 1 0,-7-4 1 16,-4-2 3-16,-2-1-2 0,0-3-3 15,0 0-1-15,2-1 2 0,6 0-4 16,1 0 2-16,3 0-3 0,11 0-5 15,4 0-9-15,5 0-11 0,6 0-16 0,4 1-33 16,0 1-73-16,6-2-272 0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14.8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187 410 23 0,'-10'0'194'16,"-3"0"-132"-16,-4 0-8 0,-1 0 11 15,-3 0-11-15,-1 5 1 0,2 0-18 16,-1 1-4-16,6-1-10 0,4 0-4 16,1 0-5-16,5 0-7 0,3-1-4 15,0 0-3-15,2 3-2 0,0 0-1 0,0 4-1 16,4 1 5-16,7 2-1 0,4 1-1 15,6 1-1-15,0-2 3 0,4 0 1 16,0 2-5-16,-2-1-2 0,0-2-2 16,-4 3 0-16,-2-1 4 0,-4-1-3 15,-7 2-1-15,-4-3 8 0,-2 1-2 16,-6 3 2-16,-5-1 1 0,-10 4 4 15,0 0-2-15,-2-3 1 0,-2 1 2 16,2-4 6-16,0-1 0 0,6-1-8 16,2-5 3-16,7-1-4 0,4-3-4 0,1-3-1 15,3 0 0-15,0 0-1 0,0 0-15 16,11 0-16-16,4-3 9 0,10-8-29 15,-2-5-60-15,0-4-133 0</inkml:trace>
  <inkml:trace contextRef="#ctx0" brushRef="#br0" timeOffset="652">427 631 254 0,'13'-27'43'0,"5"-8"-7"15,6-8 17-15,1-8-12 0,4-7-18 16,3-6-7-16,-1-4-9 0,-1-6-1 15,-7 1-2-15,-4 13 0 0,-3 16-1 16,-11 17 12-16,-1 20 12 0,-2 7-2 16,-2 0-2-16,0 7-7 0,0-1-1 15,-6 5-9-15,-7 12-11 0,-2 12 5 16,-4 15 1-16,0 6-4 0,1-2 2 15,1 0 2-15,-2 3-4 0,0-3-6 16,2 0 3-16,5-7 4 0,5-7 2 0,7-6-5 16,0-6 4-16,2-3 0 0,7-4 0 15,3-4-3-15,1-4 1 0,4-2 3 16,0-6 0-16,4-2-3 0,-2-3-4 15,2 0 7-15,2-4 0 0,-4-6 0 16,1-1-2-16,-7 2 4 0,-2-2-1 16,-3-1 0-16,-2 1 1 0,-3 0 0 15,1 2 4-15,-2 1 0 0,-2 1 5 16,0 0-1-16,0 0 3 0,0 1-3 15,0 1 1-15,-6 1 3 0,-1 1 1 0,-3 2-6 16,3-2 1-16,-7 3 3 0,3 0-4 16,-2 0-5-16,1 0 0 0,-1 6-1 15,5 4-3-15,-5 4-5 0,1 5 1 16,3 0 5-16,1 0-3 0,2 0-3 15,4 1 2-15,2 0 3 0,0-4-1 0,8 2-6 16,4-5 0-16,3-2 7 16,0-3-5-16,2-3-1 0,2-3 3 15,0-2 3-15,2 0-1 0,-2 0 1 16,-1-9 1-16,-1-2 0 0,-4-4 3 0,1 0-2 15,-5-1 1-15,-3-1 5 0,-4 1 1 16,-2-1 1-16,0-3 3 0,0 2-5 16,-2 0 0-16,-4 0-6 0,0 3-1 15,4 3 1-15,-1 3-1 0,1 4-4 16,2 3 0-16,0 2-7 0,0 0-11 0,0 0-14 15,5 0-9-15,5 3 0 0,3 3-38 16,-1 1-28-16,1-2-44 16,2 2-1-16,3-4 74 0</inkml:trace>
  <inkml:trace contextRef="#ctx0" brushRef="#br0" timeOffset="1052">954 598 37 0,'7'3'88'0,"-3"-1"-10"0,-2-1-7 0,0 0-6 15,0 1-8-15,-2 1-3 0,2 1-8 16,-2 0-9-16,0 1-18 0,0 1-7 16,0 1-5-16,0 0-1 0,4 2-7 15,-1-1 0-15,5-1 3 0,0-1-2 16,1-1-3-16,3-3 2 0,5 0 2 0,-2-1-3 15,4 0-6-15,-3 0 7 0,-1 0-4 16,-4 1-2-16,-1 1 4 16,-3-2 1-16,-3 2 0 0,2 0 3 15,-2-1-4-15,0-1 2 0,-1 0 0 0,-1 1 0 16,4-2-3-16,2 0 4 0,-1 0 2 15,1 0-1-15,1 0-1 0,1 0 0 16,3-3 1-16,1-1 0 0,5 2-2 16,2-1-1-16,2 0 4 0,3 2-3 15,-1-2-1-15,-2 1 1 0,2-1 1 0,-10 1 0 16,0-1-3-16,-5-1 3 0,-4 2 1 15,-4-3 3-15,0 1 1 0,-2-3 2 16,0-1 9-16,0 0 0 16,0-2 2-16,-2 0 4 0,-4 0-3 0,0-2-3 15,0-2-4-15,-1-4-2 0,-1-2-1 16,1 1-5-16,1-1-2 0,2 2-2 15,-2 7 0-15,6 2 2 0,0 5-4 16,-2 3 2-16,2 1 0 0,0 0-8 16,0 0-10-16,0 0-27 0,0 1-22 0,0-1-68 15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23.82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57 139 53 0,'0'0'36'0,"0"0"-2"16,0 0 18-16,0 0 5 0,0-3-7 15,0 0-8-15,0 0-3 0,0 1-3 16,0 0 1-16,0 1-5 0,0 0-9 16,0 0-2-16,0 0 1 0,2-1 2 0,-2 1-6 15,0 1 0-15,0-2-2 0,0 2 2 16,2-3 1-16,0 3-5 0,-2-1 2 15,0 1 1-15,0 0-4 0,0 0 0 16,0 0-3-16,0 0-2 0,0 0-4 16,0 6-4-16,-2 7 0 0,-4 5 3 0,1 1-2 15,-1 6-1-15,2-2 1 16,-2 3-1-16,-1 4-2 0,-1 0 2 15,3 0 2-15,3 2-1 0,-2-3-2 16,0-2 1-16,2 0 1 0,2-4-1 0,-2-2-1 16,2-2 1-16,0-5 0 0,0-3 1 15,0-4-3-15,0-3 0 0,0-2-6 16,2-2-4-16,6 0-1 0,1 0 2 15,6-7-3-15,1-9-12 0,-3 1-9 16,4-7-12-16,-1 1-12 0,-3-1-14 16,0-5-54-16,-5 0-130 0</inkml:trace>
  <inkml:trace contextRef="#ctx0" brushRef="#br0" timeOffset="292">302 68 0 0,'2'0'253'0,"-2"0"-161"0,0 0-48 16,0 0 8-16,1 0 11 0,-1 0-26 15,0 0-25-15,0 0-7 0,0 7-4 16,0 5 4-16,0 3 15 0,0 3-7 0,0-2-5 16,0 3 3-16,0 2 0 0,0 0-2 15,0 2 1-15,0 1-6 16,-3-2 0-16,-1 0 2 0,2 3-5 15,-2-1-1-15,2-1-1 0,0 2 2 0,2-2-2 16,0-1 1-16,0-1 0 0,0-3 0 16,0-3-10-16,0-3 1 0,0-4-1 15,0-5-3-15,0 0-10 0,0-2-2 16,0-1 10-16,-2 0 7 0,-3-4-29 15,-3-4-31-15,-5-1-2 0,1-2-45 0,-1-1-54 16</inkml:trace>
  <inkml:trace contextRef="#ctx0" brushRef="#br0" timeOffset="481">23 376 2 0,'0'5'245'0,"4"-4"-190"16,3 5 7-16,1-3 8 0,2 0-19 15,5 1-4-15,4 0-10 0,4-1-6 16,6-2-4-16,1 0-7 0,1 0-1 0,1 1-6 15,-5-2-7-15,-2 1-1 0,-4-1-1 16,-6 0-4-16,-2 0-4 0,-1 0-10 16,-3 0-17-16,3 3-24 0,-7-1-43 15,-3-2-75-15</inkml:trace>
  <inkml:trace contextRef="#ctx0" brushRef="#br0" timeOffset="676">553 417 462 0,'2'3'34'0,"-2"-3"-4"0,2 0 28 16,-2 0-7-16,2 2-30 0,0 3-22 15,0 3 4-15,0-4 2 0,0 3-1 16,-2-1-3-16,2-1-5 0,2 1-13 15,-3 0-22-15,1-3-50 0,2-3-94 16</inkml:trace>
  <inkml:trace contextRef="#ctx0" brushRef="#br0" timeOffset="893">828 138 429 0,'2'-2'61'0,"-2"2"-20"16,0 0 15-16,0 0-8 0,0 2-15 15,0 7-29-15,0 7-10 0,-4 7 8 16,-7 3 2-16,1 1-3 0,5 1 0 16,-1 0-2-16,0-3 2 0,6 3-4 0,0-4-14 15,0-1-9-15,0-1-3 0,8-5-38 16,1-6-28-16,-1-10-66 0</inkml:trace>
  <inkml:trace contextRef="#ctx0" brushRef="#br0" timeOffset="1228">769 35 192 0,'-6'-15'248'0,"3"4"-199"0,1 4-4 16,2 5 20-16,0 2-17 0,0 0-20 15,0 0-18-15,0 0-20 0,15 3-7 16,6 12 20-16,4 0 1 0,1 1-4 15,-1 3 1-15,-2 4-1 0,2 1-1 16,-2 5-3-16,0 3-5 0,0-2 5 0,-4 3-11 16,0 1 4-16,-4-3 9 0,0-2-2 15,-3-2-3-15,-1-5 7 16,-5-4-2-16,-4-5 3 0,-2-2 0 15,0 0 1-15,-6-4 14 0,-5 3 6 0,-6 0 1 16,-3 0 1-16,-1 0-1 0,-3-2 1 16,-1-1-7-16,2 0-1 0,2 0-9 15,6-4-2-15,5 2-5 0,3-1 1 16,5-1-2-16,-2 1-4 0,4 4-13 15,0 1-24-15,9-2-33 0,8-6-60 0,1-1-375 16</inkml:trace>
  <inkml:trace contextRef="#ctx0" brushRef="#br0" timeOffset="1366">1429 564 405 0,'-5'0'76'15,"-3"0"-62"-15,2-3-1 0,-3 2-9 16,1-1-20-16,-7 0-77 0,-2 0-310 15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54.35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65 51 87 0,'0'0'45'15,"0"0"-19"-15,0 1 6 0,-2-1 16 16,2 0-4-16,0 0-19 0,0 0 2 16,0 0-1-16,0 0-2 0,-2 0-4 15,2 0 0-15,-1 0 3 0,-1 0-2 16,2 0 1-16,-2 0-2 0,0 0 3 15,2 0-5-15,0 0-1 0,-2 0-5 16,0-1 2-16,-2 1-5 0,2-2-3 16,-3 1 1-16,1 0-2 0,0 0-3 15,-2 1 0-15,4 0 0 0,-3 0 0 0,1 0 1 16,-2 0-2-16,4 0 1 0,-4 0 0 15,4 0 2-15,-1 0-2 0,1 0 2 16,2 0 0-16,0 0 1 0,0 0-4 16,0 0-1-16,0 0 1 0,0 0-2 15,9 0-4-15,5 0 7 0,9 0 4 0,1-3-3 16,-1 0-3-16,4-1 0 15,-2 3 0-15,0-1-1 0,3 1-1 16,5-1 3-16,5-1 1 0,-2 1-1 16,2 0-2-16,0 0 4 0,1-1 0 0,-3 2 0 15,-2-2-4-15,-1 3 1 0,-1-2 1 16,-1 2-1-16,-1 0 1 0,1 0-3 15,-3 0 4-15,3 0-3 0,-1 0 2 16,-1 0-3-16,0 0 5 0,-1 0-5 16,3 0 4-16,-5 0-2 0,5 0-1 15,-4 0 4-15,-3 0-6 0,1 0 2 0,-4 0 4 16,2 0 0-16,2 0-6 15,-2 0 2-15,2 0 3 0,-1 0 1 16,1 0-5-16,0 0 0 0,2 0 5 16,-2 0-2-16,-3 0-2 0,1 0 1 0,4 0 2 15,-2 0-1-15,5-1 0 0,1-2-2 16,-6 2 3-16,0 1-1 0,-3 0-3 15,3-2 1-15,0 2 3 0,0 0-1 16,0 0-3-16,-2 0 2 0,-2 0 3 16,1 0-4-16,-4 0-3 0,-3 0 3 0,0 0 3 15,-1 0-1-15,-3 0-3 0,-3 0 1 16,3 0 4-16,0 0-2 15,-1 0-2-15,3 0 1 0,3 2 2 16,7 1 0-16,5-2 5 0,3 0-7 0,-3 0 0 16,-1 0 2-16,2 1-4 0,-3 0 2 15,1-1 3-15,0 2-3 0,-4-1-2 16,-4-1 2-16,-6 0 3 0,-3-1-2 15,-3 0-2-15,-1 0 2 0,-2 1-2 16,0-1 2-16,-2 2-1 0,3-2 1 0,-1 0 3 16,4 0-2-16,1 0-1 0,-1 0 0 15,0 0 2-15,3 0-3 0,0 0 1 16,1 0-1-16,1 0 2 15,-3 0 2-15,3 0-4 0,2 0-1 0,8-2 1 16,4-1 1-16,-4 0-3 0,2-1-1 16,-6 1 5-16,0 3-1 0,-2 0-3 15,4 0 2-15,-2 0 2 0,-6 0-1 16,-5 0-3-16,-4 0 0 0,-2 0 4 15,0 0-1-15,-2 0-3 0,0 0 2 0,0 0 4 16,0 0-2-16,0 0-2 0,0 0 1 16,0 0 2-16,2 0-3 0,-2 0-5 15,5 0 0-15,5 0 7 16,-2 0 0-16,1 0-2 0,1 0 0 0,-1 0 3 15,-1 0 0-15,-2 0-3 0,-3 0 1 16,-3 0 1-16,2 0 2 0,-2 0-2 16,2 0 2-16,-2 0 1 0,0 0-2 15,0 0-2-15,0 0 3 0,0 0 2 16,0 0 0-16,-4 0 2 0,-7 0-8 0,-2-1-19 15,-7 0-7-15,-4 1-18 0,1-2-40 16,-4-8-132-16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57.6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49 106 293 0,'0'1'84'0,"2"-1"-47"15,0 0 18-15,-2 1 1 0,0 2-18 16,0-1-19-16,0 2-9 0,0 6-7 0,0 7 13 15,0 5 8-15,0 4-11 0,-4 2-7 16,-1 0-2-16,-1-1 4 16,0-2-4-16,4-5-7 0,2-5 0 15,0-3 1-15,0 1-9 0,0-5-19 0,8-4-11 16,1-3-21-16,1-1-25 0,-1-13-65 15</inkml:trace>
  <inkml:trace contextRef="#ctx0" brushRef="#br0" timeOffset="287">5 4 144 0,'-3'0'281'0,"-1"0"-216"16,4 0-42-16,0 0 3 16,0 0 4-16,4 0-16 0,7 12-18 0,2 6 22 15,6 6-5-15,1-3-5 0,1-1-5 16,1-2-1-16,1 0-1 0,0 0 2 15,-2-2-3-15,-2 2-2 0,-5-2 4 16,-5 0-8-16,-5-1 1 0,-4 3 0 16,0 0 8-16,-4 3-2 0,-11 0 0 0,-6-1-1 15,2-2 4-15,-4-3-2 0,0 0-2 16,2-2 3-16,2-2 2 0,2 0 0 15,3-6 0-15,3-1-1 0,7-1 0 16,2-3-5-16,2 0 1 0,0 0-10 16,0 0-11-16,2 0-33 0,10-10-41 15,3-6-26-15,0-6-214 0</inkml:trace>
  <inkml:trace contextRef="#ctx0" brushRef="#br0" timeOffset="735">385 171 363 0,'0'0'42'0,"0"0"-38"16,0 0 32-16,0 0 18 0,0 0-30 16,0 4-22-16,4 0-7 0,0 3 10 15,0 5 14-15,-1 6-11 0,-1 3 5 16,-2 4-6-16,0 3-1 0,-9 2-1 15,-1 0 9-15,-1-3-10 0,3-6-2 0,-1-6 1 16,3-4 2-16,2-3 2 0,0-3-3 16,2-3 6-16,2-2 6 0,0 0-3 15,-2 0-2-15,-1-7-11 0,3-8 0 16,0-4-3-16,0-4-3 0,11-5 4 15,2 0 1-15,6-3 1 0,4-1 1 16,2-5-2-16,2-1 2 0,1 0-2 16,-3 9-3-16,-2 7 2 0,-2 9 0 15,-4 6-2-15,-5 3 1 0,1 4-1 16,-3 0 2-16,-1 4 2 0,-1 9-2 15,0 5 4-15,-7 1 3 0,-1 2 0 0,0 2-6 16,-9 3 4-16,-6-2 0 0,-3-2-3 16,3-1-2-16,-2-2 0 0,-4-2 2 15,4-1-2-15,-4-3-10 0,4-2 4 16,1-2-4-16,5-3-7 0,3-3-19 15,3 0-13-15,3-3 1 0,2 0-20 16,0-1-64-16,0-8 21 0,7 3 38 16,3-1 21-16</inkml:trace>
  <inkml:trace contextRef="#ctx0" brushRef="#br0" timeOffset="848">479 328 7 0,'3'0'61'16,"1"4"16"-16,0 4-2 0,0-1-8 0,2 3-20 15,-1-1 8-15,1 1-8 0,-2-1-13 16,2-1-12-16,-1-2-5 0,-1 1-4 16,2-2-5-16,0-1-6 0,-1-2-1 15,3-2-5-15,1 0-18 0,1 0-25 16,0-13-63-16,-1-4-227 0</inkml:trace>
  <inkml:trace contextRef="#ctx0" brushRef="#br0" timeOffset="1027">763 190 48 0,'0'8'391'0,"0"-3"-343"0,0 1-35 16,0 3 46-16,-2 5 15 0,-6 2-34 16,1-1-16-16,1 0-17 0,2-3-8 15,4-2 0-15,-2-1 2 0,0-1-10 0,2 0-13 16,0 3-9-16,4-2-13 0,10-3-11 15,3-6-49-15,0 0 25 16,8-14-265-16</inkml:trace>
  <inkml:trace contextRef="#ctx0" brushRef="#br0" timeOffset="1519">958 208 37 0,'0'-4'185'0,"0"4"-39"15,0 0-87-15,0 0 10 0,0 0-4 16,0 0-15-16,0 0-29 0,0 0-18 16,0 0-2-16,0 10-2 0,0 8 4 0,0 6-5 15,-2-2 3-15,2 1 0 0,0-2-11 16,0-3-5-16,9-1 11 0,1-2 0 15,3-5-11-15,-3-4 8 16,1-2 8-16,-3-4-3 0,-1 0-1 16,3 0 3-16,-1-8 4 0,-1-4-2 0,-2-1 1 15,-1-2-1-15,-1 1 3 0,0-4-2 16,0 3-1-16,0-2-1 0,-4 2 0 15,5-1-1-15,-3 4-1 0,0 2-2 16,-2 5 2-16,2 3-9 0,0 2-12 16,0 0-25-16,2 0 2 0,2 4-5 0,-1 4-23 15,1 0-23-15,4 1 7 0,-1 4-3 16,6-5 27-16,3 0 81 0,4-1 10 15,3-7-34-15,4 3 80 16,1-3-21-16,1 0-38 0,1-1 66 0,3-8-31 16,-5-4-15-16,1-2 21 0,-6-1-4 15,-8-2-24-15,-6 1-8 0,-7 0 3 16,-4 1 10-16,-2 0 0 0,-9 3-13 15,-5 0 3-15,-3 5-4 0,-2 4-5 16,-4 4-10-16,1 2-1 0,-3 11 0 0,0 7 3 16,4 4-1-16,2 3 6 0,6 2-3 15,6 0-5-15,7 0-4 0,2-2 4 16,7-2 3-16,10-2-7 0,12-6 1 15,4-5 5-15,14 0-13 0,16-6-16 16,10-5 17-16,13-1-12 0,-2 0-68 16,-8-4 35-16,-9-6-47 0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8:55.96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84 139 111 0,'0'0'96'16,"0"0"-45"-16,0 0 0 0,0 0 3 15,0 0-1-15,0 0-17 0,0 0-15 16,0 0-2-16,0 0 4 0,0 0-8 15,0 0-7-15,0 0-1 0,0 0 6 16,0 0-8-16,0 0-1 0,0 5 0 16,0 5-4-16,-4 4 8 0,-4 7-3 15,1 2-1-15,-3-1 2 0,3 3-5 0,-1-3-2 16,0 0 1-16,3 0 2 0,-3-4-2 15,2 0-2-15,0-3 2 0,3-3 3 16,1-3-2-16,0-5 0 0,2-3 3 16,0-1 4-16,0 0 6 0,0 0 4 15,0 0-4-15,0-1 1 0,0-9-3 16,0-5 1-16,0-6-20 0,6-3 4 15,1-2 3-15,3 1-2 0,1-2 3 16,3 0 3-16,3-3-5 0,4-2-1 16,0 1 1-16,4 2 3 0,-3 1-3 15,-1 9-3-15,2 0 1 0,2 7 2 0,-2 1-1 16,4 4-1-16,-2 1 2 0,-4 4 3 15,-4 2-5-15,-2 0 2 0,0 5 1 16,-1 5 1-16,-5 4-1 16,-1 1-1-16,-4 3 3 0,-4 2-2 0,0 4-1 15,-12 1 0-15,-7 1-2 0,-8 0 0 16,1-1-2-16,-5-1-1 0,-1-1 4 15,1 0 2-15,1-3 0 0,3-2-3 16,2-3 3-16,6-5-6 0,8-3-6 16,3-5 2-16,8-2-3 0,0 0-10 0,0 0-5 15,0 0-1-15,0 0 0 0,8-1-8 16,1-4 30-16,4 2 4 0,1 0 2 15,-1 3 1-15,2 0-4 0,-5 0 3 16,3 6 7-16,4 0 5 0,-3-1-1 16,-1 2 4-16,-1-2-1 0,-1 2-5 0,-3 2-3 15,1-5-6-15,-1 2 1 16,0-2-9-16,3 1-22 0,-3-5-32 15,-1 0-118-15</inkml:trace>
  <inkml:trace contextRef="#ctx0" brushRef="#br0" timeOffset="989">439 413 104 0,'2'2'242'16,"0"0"-166"-16,-2-2-46 0,5 0-12 15,1-12 7-15,2-1-10 0,3-2 3 16,1-1-9-16,3-1 5 0,-2-1 5 15,-1-3 0-15,3-2-4 0,0-6-1 0,2-1-8 16,-1-4-2-16,-1-1 1 0,2 1-3 16,-2 3-2-16,-3 8-1 0,-1 4 2 15,-5 9 3-15,-2 4-3 0,-2 4-2 16,-2 2 3-16,2 0 0 0,-2 0-6 15,1 0-3-15,1 2 2 0,2 4 5 0,2 4 1 16,2 3 1-16,-3 1 2 16,1 1 3-16,-2 3-7 0,0 3-1 15,-1-1 2-15,1 3 2 0,0-3-2 16,-2 1-5-16,0-1 4 0,-2 1 0 15,0-1-4-15,0 1 2 0,2 0 1 0,-2-3 1 16,0 0 1-16,0-2-4 0,0-3 3 16,0-4-1-16,-2-2-9 0,-2-1 1 15,-4-3 4-15,1 1 0 0,-8-1-10 16,-1-3-14-16,3 0-1 0,-6 0-3 15,2-10-18-15,-1 0-6 0,-1-5 10 0,0 1 5 16,6-1 0-16,1-2 20 16,5 1 26-16,1-1 5 0,4 1-2 15,2 0 3-15,0 3 1 0,0 4 11 16,8 4 8-16,1 2-4 0,5 0 1 0,-3 2 1 15,4 1-5-15,1 0-9 0,1 0 3 16,4 0 2-16,0 2 0 0,4 5-6 16,1-4-4-16,-5 1 1 0,0 0-6 15,-5-3-4-15,-3 2 3 0,-2 0-2 16,-1-2-2-16,-2 0 1 0,-1 1 1 0,-3-2 2 15,2 2-5-15,-4 0 0 0,-2 1 2 16,4 0-1-16,-3 3-1 16,1 2 2-16,0 0 5 0,-2-1 0 15,0 0-5-15,0-1 4 0,0-1 11 0,0 0-4 16,0-2-7-16,0-2-4 0,0-1 2 15,2 0 0-15,-2 0-2 0,2 0 0 16,2-1 1-16,4-6 1 0,5-4 7 16,4-3-6-16,6-6 0 0,0-2-2 15,4 0-2-15,-5 0 0 0,3 2 2 0,-4 3 0 16,-4 7-5-16,-3 1 2 0,-7 6 3 15,-3 3-1-15,-2 0-8 0,2 0 2 16,-2 0 7-16,0 10 3 16,0 1 1-16,1 3-1 0,-3 2 7 0,0 2 1 15,0 0-6-15,0-2-5 0,-1 3 8 16,-1-4-1-16,2 0-10 0,0-4 2 15,0-4 3-15,0-2-2 0,0-3-4 16,0-2 0-16,0 0 2 0,3 0-1 16,9 0 7-16,1-7-1 0,3-4 2 0,1-3-5 15,-2 1-1-15,0-3-1 0,2 2 2 16,-1 2-2-16,-5-1-3 0,1 5 4 15,-3 0-2-15,1 3-2 0,-5 0 2 16,-5 2 1-16,2 2 2 0,0 1-1 16,-2 0-1-16,0 0 0 0,0 0 3 15,0 0 2-15,0 0-2 0,0 0-2 16,-4 6 3-16,-3 1 2 0,1 1 0 15,2-1-4-15,2 0-2 0,2 1-2 16,0-2-3-16,0 0-2 0,4 0-13 16,9-2-11-16,5 5-30 0,6 0-19 0,3-4 57 15,0-3-231-15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2:29:16.7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55 235 9 0,'0'1'109'0,"0"1"54"16,0-2-105-16,0 0-7 0,0 0 11 15,0 0-8-15,0 0-21 0,0 0-13 16,0 0 1-16,0 0 2 0,0 0-5 0,0 0-3 16,0 0 0-16,0 0 2 0,0 0-2 15,0 0-3-15,0 0-2 0,0 0 2 16,0 2-6-16,0-2 0 0,0 2-2 15,0-1 1-15,0 5-5 0,0 4-3 16,0 6 4-16,-2 5 6 0,-1 2-6 16,-1 3 0-16,-2 0 1 0,4-2 1 15,-4 0-5-15,3-3 2 0,-3-2 0 16,2-3 2-16,0-5 0 0,0-1-1 15,3-7 1-15,-1 0 2 0,0-3-1 0,2 0 2 16,0 0 3-16,0 0 0 0,0 0 3 16,0-3-1-16,0-9 1 0,0-3-11 15,-4-7-3-15,4-2 0 0,0-2 4 16,0-5-3-16,8-1 0 0,5-6 1 15,4-2 1-15,4-1 1 0,4-1-2 16,2 3-2-16,1 6 2 0,-3 3 0 16,6 5 1-16,-1 6-1 0,3 3 1 15,-1 7 2-15,2 4-1 0,-5 5-2 16,-2 0 1-16,-6 0 2 0,-4 8-2 0,-2 3-2 15,-3 2 3-15,-1 0 2 0,-5 6-3 16,-4 1 1-16,-2 5 0 0,-2 2 4 16,-14 2-3-16,-5 3 1 0,-3-2 0 15,-7-2 0-15,-1 1-1 0,-1-3-2 16,1-1 0-16,1-1 1 0,3-5 0 15,3-2-2-15,6-6 0 0,5-3 1 16,5-3-2-16,9-5-4 0,-2 3 0 16,2-3 5-16,0 0-8 0,0 0 1 15,0 0 1-15,4-1-1 0,3-3-8 16,9-3-5-16,-1 1 19 0,4 1-2 0,2 2-1 15,0 3 1-15,2 0 4 0,0 0 0 16,3 6 3-16,-1 0 1 0,-2 1 4 16,-4 1-1-16,-5-2 4 0,-3 1-9 15,-5-1 0-15,0-3 2 0,-5 0-3 16,-1 1-1-16,2 1 1 0,-2 1 1 0,0 0 0 15,0 0-1-15,0 0-6 16,4-1-9-16,-2 2-8 0,4-3-15 16,0 2-30-16,3-3-45 0,1-3-87 15,-3 0-117-15</inkml:trace>
  <inkml:trace contextRef="#ctx0" brushRef="#br0" timeOffset="276">887 124 61 0,'4'0'514'16,"0"0"-438"-16,-4 2-32 0,0-1 24 15,0 1 4-15,0-1-31 0,0-1-25 16,0 1-7-16,0 0 0 0,0 1-7 16,0-2-6-16,0 0 2 0,0 0-2 0,0 0 1 15,0 3-5-15,0 4-9 0,0 4-2 16,0 0-11-16,4 2-23 0,0 0-26 15,-3-5-31-15,1-2-122 16</inkml:trace>
  <inkml:trace contextRef="#ctx0" brushRef="#br0" timeOffset="456">845 456 376 0,'-9'3'263'0,"5"-1"-191"15,4-2-7-15,0 0-20 0,0 0 0 16,2 0-24-16,2 0-17 0,-1 0-6 15,1 0 1-15,4 0-11 16,3 0-14-16,5 0-10 0,1-5-30 0,-6-2-64 16,-1 1-402-16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08.6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122 378 29 0,'2'0'235'0,"-2"-1"-189"15,0 1-1-15,0 0 8 0,0 0 6 16,2 0-11-16,-2 0-19 0,0 0-9 16,0 0-6-16,2 4-5 0,0 12 0 15,3 9 15-15,-1 10-3 0,0 8-8 16,-2 7-1-16,-2 3 1 0,0-1 7 15,0-1-15-15,0-6-3 0,0-4 0 16,0-4 1-16,2-5-4 0,2-6-1 16,-3-2 2-16,1-7-27 0,2-3-22 0,-4-6-30 15,0-8-41-15,0 0-178 0</inkml:trace>
  <inkml:trace contextRef="#ctx0" brushRef="#br0" timeOffset="312">9 248 421 0,'-5'-13'34'0,"3"5"0"15,0 5 6-15,2 2 6 0,0 1-16 16,6 0-19-16,18 0-11 0,16 9 19 16,8 5-2-16,4 8-9 0,-3 7-7 0,-3 6-1 15,-4 3 6-15,-6 5-4 0,-1 1 2 16,-7-1-3-16,-5 0-2 0,-6-2 3 15,-5-2 0-15,-8 1 0 0,-4-3-1 16,0-2 4-16,-6-1-2 0,-6-2 2 16,-7 0-3-16,-2 0 0 0,-5-4 3 0,-1-1 4 15,0-6-9-15,4-7 1 16,2-5 1-16,8-4-1 0,1-1-4 15,5-2-2-15,-1-2-2 0,8 0-3 16,0 0-6-16,0 0-9 0,0 0-23 0,2-4 8 16,11-5-15-16,12-4-8 0,2-3-33 15,2-1-86-15,-1-2 26 0</inkml:trace>
  <inkml:trace contextRef="#ctx0" brushRef="#br0" timeOffset="1165">712 700 41 0,'24'-19'186'16,"-8"2"-121"-16,-5 5-21 0,-9 2 33 15,-2 2-4-15,0-1-22 16,-6 1-16-16,-5 1-1 0,-6 2-3 15,-4 5-3-15,-4 0-12 0,0 0-4 0,2 9-4 16,-4 6 2-16,3 5-4 0,1 4 0 16,6 0-6-16,3-1 3 0,8-1-2 15,6-2-2-15,0-1-1 0,8 0 1 16,5-2 1-16,5-2-1 0,6-7 0 15,3-3 0-15,6-5-3 0,-1 0-2 0,-1 0-7 16,-3-6 3-16,-5 0 0 0,-4 1-5 16,-6 1-14-16,1 3 1 0,-7 1 4 15,-3 0-2-15,0 0 1 16,-2 5 3-16,-2 4 4 0,0-1 4 0,0 2 9 15,0-4 1-15,0 1 4 0,2-5-8 16,4-1 2-16,1-1-8 0,5-3 4 16,-1-9 10-16,4-8-8 0,-3-5 11 15,7-5-1-15,0-3-1 0,0-4-1 16,4-3-1-16,-6-2 4 0,-2-4 2 0,-3 0 4 15,-1-4-2-15,-3-4-1 0,2-1 0 16,1-1-4-16,-1 4 7 0,-3 4 1 16,1 7 6-16,-6 5-4 0,2 11 3 15,-1 6 5-15,-3 10-1 0,0 4-6 16,2 4 1-16,-2 1-5 0,0 0-6 15,0 0-5-15,2 13-8 0,2 10-5 16,2 10 28-16,-3 9-7 0,-1 7-5 16,-2 5 4-16,0 3-2 0,0 4-1 15,-3-5-1-15,1-1 0 0,-4-7 0 16,2 1-2-16,0-11 2 0,4-5 1 0,-3-6-1 15,3-9-2-15,0-4 0 0,0-6-2 16,0-6-4-16,0-2 0 0,0 0-4 16,9-5 2-16,2-7 10 0,5-2-3 15,-1-1 1-15,2 0-3 0,2 0 0 16,2 3 1-16,6 1 0 0,0-1 1 15,3 3-1-15,1 0 1 0,-1 0 2 16,-1 0 0-16,1 0 1 0,-5 2 0 16,-6-2-1-16,-3 3 4 0,-7 2-2 15,-5 1 1-15,-4 2 5 0,0 1 14 0,0-3 3 16,-6 3-1-16,-5 0-20 0,-6 0 9 15,-2 0-5-15,-4 11-3 0,-2 9-4 16,-2 4 4-16,2 4-1 0,2-1 1 16,8-1 2-16,8-4-6 0,5-1-2 15,2-3-1-15,9-3-1 0,10-3 2 16,12-8 4-16,7-4-2 0,4-5-1 15,6-12-6-15,-3-6 2 0,1 1 2 16,-8 0 2-16,-9 4-3 0,-12 7 3 16,-5 2 0-16,-9 5 1 0,1 1 1 0,-4 3 2 15,0 0-1-15,0 0 5 0,0 0 2 16,0 7-3-16,-7 4-4 0,-3 5-5 15,1 5 2-15,3 2-1 0,6 2-6 16,9 0-22-16,22-7-23 0,17-4 13 16,15-12-14-16,9-2-63 0,6-7-160 0,4-13 146 15</inkml:trace>
  <inkml:trace contextRef="#ctx0" brushRef="#br0" timeOffset="1928">3259 396 47 0,'6'-9'264'15,"-5"0"-191"-15,-1 1-23 16,0-1 20-16,0 0-15 0,-11 2-24 15,-2-1-5-15,-3 6-3 0,-5 2-2 0,-3 0-5 16,-1 11-10-16,-4 12-2 0,-1 12 4 16,-1 7 3-16,1 7 1 0,5 1-3 15,2 0 0-15,6 0-2 0,7-1-6 16,6-3-1-16,4-3 1 0,6-4-2 15,13-6-3-15,8-7-8 0,7-4 8 0,4-10-15 16,8-8-2-16,4-4-11 0,5-5-6 16,4-11-14-16,2-5 17 0,-5-5 2 15,-3-3-107-15,-11-1 40 16,-6 0 73-16,-5 2-1 0,-6 0 31 0,-10 3 23 15,-7 4 28-15,-8 3 12 0,0 3 11 16,-6 3-20-16,-8 2-13 0,-1 2-7 16,-4 5 0-16,-2 3-8 0,-6 0-8 15,3 6-1-15,-1 9-9 0,2 4 3 16,2 4-9-16,4 4-1 0,3 3-3 0,5 3-1 15,9-1-2-15,0 0 1 0,15 0 0 16,4-4 1-16,8-6 0 0,3-3 7 16,7-5-11-16,1-4 0 0,4-4 1 15,-2-6 1-15,-4 0 4 0,-3-6-2 16,-3-7 0-16,-7-2 3 0,-6-3-2 15,-5-1 3-15,-7-2 2 0,-5-2-8 16,0-1 12-16,-3 2-5 0,-7 0 1 16,-5-2-1-16,-2 1 0 0,-4 1-2 15,2 3-2-15,3 5-1 0,1 4 1 0,4 4 1 16,5 2-2-16,4 4-2 0,0-1-2 15,2 1-7-15,-4 3-14 0,2 7-3 16,2 5-20-16,0 2-31 0,0-7-30 16,8-4-102-16</inkml:trace>
  <inkml:trace contextRef="#ctx0" brushRef="#br0" timeOffset="2813">3950 595 373 0,'0'0'35'16,"0"0"-31"-16,0 0 43 0,0 0 13 15,0 3-21-15,0 7-23 0,0 8 9 16,0 3 10-16,-6 4-7 0,-4 3-7 16,1-2-3-16,-1-3 3 0,3-4-8 15,1-7-6-15,4-5-8 0,2-4-4 16,0-1 5-16,0-1-2 0,0-1-2 15,13 0 7-15,5 0 4 0,2-6 0 16,9-11-7-16,0-5-3 0,3-2-2 16,-1 0 1-16,-3-2-7 0,-5 6 0 0,-2 3 3 15,-6 3 1-15,-3 7 3 0,-3 2-2 16,-5 4 3-16,-4 1 2 0,0 0-2 15,0 0 1-15,0 0 3 0,0 0 0 16,0 9 2-16,0 2 2 0,0 6 7 16,-4-1-3-16,3-3-9 0,1 0-2 15,0-4 5-15,0-2-3 0,9-3 0 16,3 0 0-16,3-4-1 0,4 0 2 15,4 0-1-15,-2-9-2 0,-2-2-8 16,-6 3 4-16,-1 1 0 0,-7 2 5 0,1 2-6 16,-6 1 5-16,0 2 1 0,0 0 2 15,0 0 1-15,0 0 4 0,0 0-2 16,0 0 4-16,-6 2 2 0,-1 9-6 15,-7 0-5-15,7 3 1 0,-3-3 1 16,8 1-3-16,2 1-1 0,0-4-3 0,6 4 4 16,9-6-11-16,8-7-2 0,6 0-3 15,3 0-24-15,6-10-16 16,-1-2-5-16,-3 2-15 0,0-3-32 15,-5 3-20-15,-6 2 97 0,0 3 39 0,-6 2 3 16,-4 3 33-16,-3 0 32 0,-3 0-23 16,-3 8 6-16,-2 8-4 0,-2 2-1 15,0 11-14-15,-4 6-13 0,1 7-8 16,-5 3 5-16,4 4 10 0,-2-2-29 15,-3 1 5-15,1-1 3 0,-1-2 1 0,-1 0-1 16,3-6 0-16,-5-4 1 0,4-3-1 16,1-6-2-16,-1-10-2 0,1-3-1 15,5-5-1-15,-4-3 4 16,2-3 1-16,-4-2 1 0,-1 0-2 0,-1-7-2 15,1-7-5-15,-1-9-7 0,1-5 1 16,3-5 2-16,0-5-2 0,6-5-2 16,0-5 1-16,14-9-1 0,5-9-6 15,7-13-7-15,7-9-6 0,5-3-10 16,4 4-16-16,-2 20 25 0,-2 18-11 15,-5 20 17-15,-7 14 13 0,1 10 4 16,-4 4 0-16,-2 1 5 0,-6 5 7 0,-1 11 13 16,-9 4-13-16,-5 6 13 15,-2 6 9-15,-13 3-10 0,-6 1-2 16,-2 3-5-16,-1-3-10 0,-1-1 0 0,6-5-1 15,3-5-3-15,5-3 0 0,5-6-5 16,4-4-1-16,2-1-5 0,2-2-25 16,10-4 4-16,7-5-3 0,4 0-5 15,3-18-54-15,5-7-152 0,-3-2 116 16</inkml:trace>
  <inkml:trace contextRef="#ctx0" brushRef="#br0" timeOffset="3749">5178 593 90 0,'2'0'323'15,"-2"0"-256"-15,0 0-29 0,0 0 9 0,0 0 2 16,0 0-13-16,0 0-16 0,-2 6-17 15,-7 8-9-15,-4 9 6 0,-1 5 0 16,-3 3 0-16,4 0 0 0,1-1 1 16,1-2 1-16,3-6-2 0,0 0 0 15,3-6 2-15,5-4-4 0,0-4 0 0,0-4 7 16,0-1-7-16,0-3-2 0,0 0-1 15,0 0-3-15,0 0 2 16,0-6-2-16,9-11 2 0,3-5-1 0,1-1 7 16,0 0-4-16,-5 3-7 0,5 2 8 15,-3 3 0-15,-2 5-1 0,-3 4-2 16,-1 3 7-16,-2 1-1 0,2 0-1 15,0 1-1-15,5-2 3 0,5-1 2 16,1 0-3-16,0-2 2 0,8 0 1 16,2-4 1-16,2 0-3 0,5-2 1 0,2-1-2 15,1 1 12-15,-3-3-11 0,-9 4-1 16,-8 1 4-16,-3-1-1 0,-5 0 2 15,-5-2 1-15,-2 2-1 16,-4 0-3-16,-11 2-2 0,-2 3-3 0,-6 6 1 16,-2 0 3-16,0 0-4 0,-3 12-2 15,3 4 4-15,0 6 1 0,2 3 2 16,8 2-3-16,4 3 1 0,5-3-1 15,6 1 0-15,0-4-2 0,8-1 1 16,7-1 0-16,6-5-3 0,6-4-2 0,9-8 4 16,6-3 6-16,4-2-3 0,-3-3-19 15,-3-9 11-15,-1 0 6 0,-3-4 0 16,-6-1 1-16,-3-1 1 0,-4 1 1 15,-8-1 2-15,-3 3 6 16,-8-1 13-16,-3 4-1 0,-1 2-7 0,0 0-6 16,0 3 0-16,0 2 1 0,0 2-2 15,0 2-2-15,0 1-2 0,0 0-3 16,0 0-7-16,2 0-6 0,4 3-5 15,6 7 21-15,-3 1-3 0,1 1-1 16,-3 0-1-16,-1 4 1 0,0-1-1 0,-4 3 1 16,-2 0 2-16,0 0-1 0,0-1 1 15,-8-2 0-15,0-3 2 0,1-2 0 16,1-4-5-16,2-2 0 0,0-2 2 15,4-2-1-15,0 0-5 0,0 0-20 16,10-7 5-16,7-8 9 0,8-4-8 16,5-4-19-16,-1-2-15 0,7 1 6 15,1-4 21-15,3 2 21 0,-2-2-39 16,-4 3-17-16,-9 3 60 0,-4 4 4 15,-10 5 18-15,-3 3 19 0,-6 4 22 0,-2 1-2 16,0 1-26-16,0 2 6 0,0 1-15 16,-2 1-6-16,2 0-4 0,0 0 0 15,0 0-5-15,-2 0-14 16,0 4-6-16,-2 8 6 0,1 3 4 0,1 5 0 15,0-1 0-15,0 3 2 0,0 0-1 0,0 0 1 16,-2 1-1-16,-2-1 0 16,1-1 2-16,-5 2-1 0,1-2 2 15,1 0 3-15,-7-1 7 0,0 0 5 16,-3-2 5-16,1 0 0 0,-4-1-1 0,4-1 8 15,2-6-16-15,1-1-4 0,9-4-3 16,1-4-4-16,2-1-1 0,2 0-2 16,0 0-18-16,8-9-18 0,9-8-13 15,13-15-32-15,3-4-79 0,-3-5-217 16</inkml:trace>
  <inkml:trace contextRef="#ctx0" brushRef="#br0" timeOffset="3925">6373 602 320 0,'-10'5'259'0,"3"1"-248"0,-10 4 8 15,-8 5 19-15,-6 4 11 0,4 0-9 16,6-1-22-16,12 1-17 0,1-1-4 16,3 2 2-16,5 0-2 0,0 0-10 15,0-1-13-15,11-2-18 0,8-5-12 0,8-5-19 16,3-3 10-16,5-4-298 0,1 0 278 15</inkml:trace>
  <inkml:trace contextRef="#ctx0" brushRef="#br0" timeOffset="4561">6674 656 35 0,'0'-15'397'0,"0"0"-349"15,-7 4-17-15,-3 1 2 0,-1-1 10 16,-5 4 7-16,-1 3-19 0,4 4-11 16,-4 0-9-16,2 0-5 0,-3 11 2 15,-1 5 1-15,2 6-3 0,2 2-1 0,5 1-3 16,3 2-2-16,3 0 1 0,2-1-1 15,2 2-1-15,2-2 2 16,9-1-2-16,6-1 1 0,3-5 9 16,2-3-13-16,3-4-5 0,2-5 6 0,2-5 1 15,-3-2 2-15,-3 0-3 0,-6-7 2 16,-3-7 3-16,-3-4-3 0,-5-1 4 15,-4-3-1-15,-2 0-13 0,0 0 16 16,-8-1-3-16,-1 4-3 0,-5 2 1 16,5-1-1-16,-5 5 0 0,7 2 1 0,5 5-1 15,0 2-2-15,0 2-4 0,2 2-5 16,0-1-9-16,0 0-3 0,0 1-6 15,4 0-15-15,5 0 12 16,7 0 2-16,-1 0-1 0,0 0 5 0,-1 0 19 16,-1 0 7-16,0 2 1 0,-1 1 1 15,-1 1 2-15,4 0 10 0,-3 4 5 16,1-3 8-16,-3 1 3 0,3-1-3 15,-1 1-3-15,-3-3 3 0,-1 4-3 16,-3-2-9-16,1-2-7 0,-2 2-2 0,0-3-5 16,-4 0 1-16,0 2-1 0,6 0 1 15,-3-1-3-15,5 1-11 0,2-3-2 16,3 1 1-16,8-2-2 0,2 0 9 15,5 0 4-15,-5 0-12 0,0-3-14 16,-8 2 26-16,-5 0 2 0,-4 1 1 16,-4 0 5-16,-2 0 7 0,0 0 7 15,0 0 14-15,0 0-7 0,0 7-7 16,0 4-7-16,0 3 17 0,0 3-15 15,0-1-9-15,0 1 0 0,2 1 1 0,3-2 6 16,-1 0-14-16,2-4 2 0,1-1 1 16,-3-3-1-16,-2-3 0 0,0-2 3 15,-2-3-3-15,0 0-3 0,0 0-1 16,0 0-6-16,0 0-11 0,0-9-11 15,-4-5-39-15,-7-9-48 0,-6-5-255 16</inkml:trace>
  <inkml:trace contextRef="#ctx0" brushRef="#br0" timeOffset="4705">6609 13 727 0,'-3'-9'17'0,"3"6"-13"0,0 2-4 15,0 1 8-15,0 0 5 0,3 0-17 16,11 7-22-16,5 11-9 0,4 1-20 15,-8 3-114-15</inkml:trace>
  <inkml:trace contextRef="#ctx0" brushRef="#br0" timeOffset="6153">135 1345 54 0,'0'0'78'16,"0"1"122"-16,0-1-154 0,0 0-15 15,0 0 17-15,0 0 2 0,0 0-20 16,0 0-11-16,0 0-6 0,0 0-2 15,0 0-1-15,0 0-2 0,0 0 0 0,0 0-1 16,0 0-1-16,0 0-1 0,0 0 2 16,0 0-4-16,8 0-1 0,5 0 9 15,4 0-1-15,3 0-2 0,1 0-6 16,-1 0-2-16,3-3 3 0,4-1-2 15,0 0-1-15,1 0 0 0,-1 1 2 16,4 0-1-16,-3 0-3 0,7 2 1 16,-1 1 0-16,8 0 1 0,0 0 0 15,2 0 1-15,2 0-1 0,1 1 0 16,5 2-1-16,7 0 2 0,6-2 0 0,7 0 1 15,7-1-3-15,3 0 1 0,4 0-1 16,7 0 2-16,2 0-2 0,7 0 1 16,3 0 1-16,3 0 0 0,-1 0-1 15,4 0-1-15,-6 0 1 0,-2 0 2 16,2 0-4-16,2 0 1 0,-1 0 3 0,5 0-2 15,-2 0 0-15,0 1-1 16,-1-1 3-16,1 0-2 0,2 0 0 16,1 0 0-16,3 0 1 0,-3-1 0 15,-1-5-2-15,-2-1 1 0,2-1 1 0,1-1-1 16,5 2 0-16,-1-2-1 0,-2 2 2 15,3 0 0-15,-7 1-3 0,-1 2 2 16,-2 0 1-16,-2 3 0 0,0 0-3 16,-2 1 2-16,-4 0 1 0,-3 0 0 15,-3 0-1-15,1 0-2 0,1 0 4 16,4 0-1-16,-1 0-2 0,5 0 2 0,-4 0-1 15,4 0 0-15,0 0-1 16,4 0 1-16,2 0 1 0,5 0 0 16,-1 0-2-16,-3-6 0 0,1-2 2 15,0-3 0-15,-8-2-2 0,-4 0 1 0,-4-2 1 16,-7 1-2-16,-8 1 0 0,-7 0-1 15,-10 3-2-15,-14 0-1 0,-3 1-4 16,-12 3 1-16,-3-1 5 0,-6 6-1 16,-6 1-4-16,-2 0 0 0,-6 0 2 15,1 0 4-15,-4 0-1 0,1 1 1 0,-3 3 1 16,0-1 2-16,-1 0-3 0,-3-3 1 15,0 2 2-15,0-2-1 16,-2 0-1-16,0 0-12 0,0 0-40 16,0 0-30-16,0 0-73 0,0-1-123 0,0-4 252 15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18.0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104 142 15 0,'0'0'5'0,"0"0"151"0,0 0-90 0,0 0-26 16,0 0 6-16,0 0-4 0,0 0-13 15,0 0-13-15,0 0-4 0,2 2 10 16,3 4 10-16,-1-3-11 0,6 1-3 16,-1 1 3-16,3-4-1 0,1 1-5 15,2-2 3-15,1 0-3 0,1-1-1 16,0-8-1-16,0-1-4 0,-2-1-5 15,-1-1 2-15,-7-2 0 0,-1 0 0 0,-2-1 0 16,-2 1-2-16,-2-1 1 0,0 1-1 16,-10 1-3-16,-5 1-1 15,-2 4-2-15,-8 5-3 0,2 3-2 0,0 0 6 16,0 5 2-16,2 8-6 0,-2 6 3 15,1 6 3-15,-1 3 3 0,4 5-2 16,0 1 6-16,7 1 4 0,4 0-3 16,3 1 0-16,5-1 4 0,0-2-3 15,0-4 0-15,2-4-6 0,11-5 0 16,0-2 0-16,6-4 0 0,4-6-3 0,4-3 0 15,4-5-4-15,1 0-13 0,2-4-17 16,1-9-14-16,-3-2-39 0,-7-1-70 16</inkml:trace>
  <inkml:trace contextRef="#ctx0" brushRef="#br0" timeOffset="213">516 393 74 0,'0'2'468'0,"0"-2"-416"0,0 0-17 16,0 0 19-16,0 0-10 0,0 0-22 15,0 0-14-15,0 0-6 0,0 0-2 16,2 0-5-16,4 0-2 0,5 0-4 16,4 0 5-16,6 0-13 0,4 0-12 15,4 0-8-15,3 0-7 0,2 0-5 0,5-6-3 16,1-2-37-16,-2 0-7 0,-4-3-44 15,-1-4 17-15</inkml:trace>
  <inkml:trace contextRef="#ctx0" brushRef="#br0" timeOffset="512">968 264 2 0,'0'-13'148'0,"-2"2"-26"0,-11 0-33 15,-6 3-38-15,-2 3-13 0,-2 2-1 16,-4 3-5-16,-1 0-4 0,-1 11-8 15,-2 2-11-15,3 9 2 0,1-2 5 16,6 4-7-16,6 1-8 0,5-3-2 16,8 0 1-16,2-2-1 0,4-2-1 0,11-3 3 15,8 0 0-15,4-5-3 0,9-2-2 16,4-3 1-16,0-1 0 0,1-3 4 15,-9 1-3-15,0-2 1 16,-7 2 2-16,-4-1-1 0,-6 2 0 16,-5-1 0-16,-2 1 1 0,-1 0 1 0,-5 2-1 15,0 1 3-15,0 4 4 0,-2 4 0 16,0 4-3-16,0 6 3 0,0 7 11 15,0 7-8-15,0 8 3 0,0 10 14 16,0 7-6-16,-6 5-15 0,-7 5 2 16,1-1-1-16,-1-1-2 0,2-5-4 0,3-9-3 15,0-6-11-15,5-5-17 0,1-11-30 16,-2-8-65-16,-4-11-251 15</inkml:trace>
  <inkml:trace contextRef="#ctx0" brushRef="#br0" timeOffset="657">924 1113 575 0,'-17'-15'50'15,"2"0"-13"-15,1 2 17 0,5 4-10 16,-3 1-18-16,5 6-3 0,5 1-14 0,2 0-8 16,0 1-4-16,6 0-12 0,15 0-21 15,13 0-19-15,10-12-74 0,5-10-320 16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19.5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122 165 8 0,'-3'-2'12'0,"-3"0"6"15,4 0 2-15,0 1-5 0,0-1-11 16,2 0 3-16,0 2 0 0,0 0-4 15,-2 0 19-15,0-1-8 0,0-1 76 16,-1 2-62-16,-1 0 1 0,-4 0 4 16,2 0-5-16,1 0-6 0,1 0-4 15,-2 0-5-15,4 0 1 0,-2 0 4 0,1 0 1 16,3 0 2-16,-2 0-4 0,0 0-4 15,0 0 2-15,0 0-2 0,-4 0 4 16,2 3-8-16,-1 2 0 0,1-2 0 16,-2 0 1-16,4 1 0 0,-3-3 0 15,1 3-2-15,0 0 5 0,2 0-1 0,-2-2-2 16,2-1 0-16,2 1 3 15,0-2 0-15,0 0-1 0,0 0-1 16,0 0-2-16,0 0 0 0,0 0-5 16,0 0-2-16,2 0-1 0,12 0-3 0,10 0 8 15,11-5-1-15,3-1-2 0,6-1-2 16,3-3 0-16,3 2-2 0,5-1 1 15,3-1 4-15,-5 1-1 0,-1 0 2 16,-7 1-2-16,-8 1 3 0,-11 4-1 16,-7 0 1-16,-7 1-2 0,-8 2-2 0,-4-1 1 15,0 1-3-15,0 0 6 0,0 0-1 16,0 0 0-16,0 0-1 15,0 0 0-15,0 0 0 0,0 0-2 16,-2 0-2-16,-2 0 1 0,-6 3-2 0,-1-1-4 16,-2 4 0-16,1-1 2 0,5 1-2 15,-1-1-5-15,0 0-3 0,3 1 4 16,-1-2-1-16,0 3-9 0,-2 1-2 15,1-3-8-15,1 1-2 0,0 0-7 16,1 0-7-16,-1 1-8 0,2-1-24 0,-2 0-54 16,-1-3-115-16</inkml:trace>
  <inkml:trace contextRef="#ctx0" brushRef="#br0" timeOffset="416">344 238 224 0,'-2'0'90'0,"-4"0"-17"16,2 0 4-16,1-3-22 0,3 1 3 0,-2 1-12 16,0 0-11-16,2 1-11 0,0 0-3 15,0-2-4-15,0 2-7 0,0 0-4 16,0 0-2-16,0 0-5 15,0 0-6-15,7 11-1 0,3 6 12 0,5 5-3 16,-2 0-1-16,3 3-1 0,1 4 2 16,0 2 0-16,2 1-2 0,0-3 1 15,0-1 1-15,-1-4-1 0,-3-4-1 16,-2-1 1-16,-3-4 2 0,-3-4-3 15,-7 0 0-15,0-4 0 0,0-1 2 0,0-1 2 16,-9-2 1-16,-7 0 3 0,-3 0-2 16,-2-3 2-16,-5 0-3 0,-1 0 1 15,0 0 6-15,-1-1-7 0,3-4 0 16,0 0-1-16,6 0 0 0,6 2-2 15,3 1-1-15,4 0 2 0,4 0 0 16,2 1-3-16,0 1-3 0,0-1-1 16,0 1-10-16,0 0-13 0,10 6-15 15,5 2 15-15,6-1-40 0,2-2-60 16,6-5-188-16</inkml:trace>
  <inkml:trace contextRef="#ctx0" brushRef="#br0" timeOffset="972">1014 232 109 0,'1'-6'97'0,"1"0"56"0,-2-1-92 16,0 3-1-16,0 1 4 0,0 1 0 16,0 2-24-16,0 0-13 0,0 0-6 15,0 0-11-15,0 7-6 0,0 8-8 16,-3 9 5-16,-3 7 3 0,-2 3-5 15,1 4 4-15,1 1-1 0,0-3-1 16,-2-3 0-16,3-5 0 0,-1-6 0 16,2-5-2-16,2-3 1 0,-2-5 2 0,4-5-1 15,0-2-1-15,0-2 2 0,0 0 3 16,0 0 6-16,0 0-1 0,0-11 5 15,-1-6-10-15,1-5-6 0,-2-5 2 16,2-3-1-16,0-7 1 0,0-2 2 16,3-3-5-16,7-2 1 0,3-6 2 15,5 0-2-15,-1 1-2 0,6 5 0 0,-1 10 0 16,1 8 1-16,2 9-5 15,0 6 3-15,-2 7 2 0,2 3-2 16,-6 1 0-16,0 4 1 0,-2 8 3 16,-2 5-2-16,-5 5-5 0,-4 1 3 0,-6 4-1 15,0-2 3-15,-4 1-1 0,-8-1 1 16,-1-2 3-16,-6 3-1 0,2-4 0 15,-4-3 1-15,-2-2 2 0,2-1-1 16,-4-3-2-16,6-1 1 0,4-2 2 16,-1-5-2-16,7 0-2 0,1-3 1 0,3 0-3 15,3-2-10-15,0 0-21 16,2 0-34-16,0 0-39 0,4-3-68 15</inkml:trace>
  <inkml:trace contextRef="#ctx0" brushRef="#br0" timeOffset="1733">1687 96 36 0,'0'0'13'0,"0"0"0"0,2 0 14 16,0 0 174-16,-2 0-145 0,0 0-17 15,0 0 8-15,0 0 16 0,0 0-21 16,0 0-13-16,0 0-13 0,0 0 0 15,0 0-5-15,0-3 1 0,0 2-5 16,-4-1 2-16,0 2-1 0,0 0-4 0,1 0 3 16,-5 0-1-16,0 0 1 15,-3 0-3-15,-2 0-3 0,1 0 3 16,-1 4-1-16,-3 5-2 0,-3 2 3 0,0 1-2 15,0 4 1-15,0 1-1 0,2 1 0 16,2 1 1-16,1 0-2 0,3 0-1 16,-1 0-2-16,5 0 3 0,1 0-1 15,-2 2-1-15,3-1 1 0,3-2 3 16,0 1-3-16,2 0-1 0,0-1 2 0,0-2 1 16,0 2-2-16,2-4 0 0,5 1 1 15,-1-1 0-15,0-4-1 0,3-1 0 16,-5 1 2-16,4 0 0 15,1-4-2-15,1 1 0 0,3-1 1 16,8-1 0-16,-2 0-1 0,4-2 0 0,2-2 2 16,-4-1 0-16,6 0-1 0,-4 0-3 15,0 0 5-15,-4-1-2 0,-2-2 0 16,-2-3-1-16,-1 3 0 0,-1 0 2 15,-6-1-2-15,-1 1-1 0,-2 2 2 16,2-2 2-16,-2 1-4 0,-3 0 1 0,3-3 4 16,-2-1 0-16,0 2-3 0,2-4-2 15,-2 3 2-15,0-2 1 0,-2 2-2 16,0-1-1-16,0 0 2 15,0-2-1-15,0-2-2 0,0 1 0 0,-4 2 1 16,0-1 0-16,-5 0-4 0,-1 0 4 16,0 3-2-16,-3-2 2 0,4 5 0 15,-5 2-2-15,5 0 1 0,1 0 2 16,4 0-1-16,0 0 1 0,4 0 1 15,0 0-1-15,0 0-1 0,0 6 0 0,8 1 5 16,5 1 3-16,3-3-3 0,3-1-4 16,7-4 4-16,7 0 0 0,1 0-2 15,4-5-4-15,-1 1-4 0,-1 1-15 16,-4-1-10-16,1 2-6 0,-5 0-39 15,-5-1-51-15,-11-1-197 0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23.0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264 320 133 0,'5'-4'-28'0,"-1"3"190"16,0-1-89-16,0-1-16 0,-4 0 10 0,2 1-15 15,-2 2-7-15,0 0-10 0,0-2-7 16,0-1-1-16,0 0-17 0,-4-1 3 15,-2 2 3-15,-2 2-6 0,-1 0-2 16,-6 0-2-16,-8 7-2 0,-4 12-1 0,-9 10-2 16,1 4 6-16,1 3-1 0,7 2 2 15,5-3-4-15,4 0-2 16,11-5-1-16,-1-1-5 0,8-3 1 15,0-2 2-15,15-3-1 0,6 0-2 16,6-5-6-16,9-7-9 0,2-5-6 0,6-4-10 16,4 0 1-16,-4-4-51 0,0-8-54 15,-2-3-163-15</inkml:trace>
  <inkml:trace contextRef="#ctx0" brushRef="#br0" timeOffset="316">552 509 320 0,'-14'-7'73'0,"-1"2"-27"15,-2-1 21-15,0 4-14 16,-4 1-9-16,2 1-13 0,5 0-8 15,3 2-6-15,-2 7-8 0,3 5-6 0,2 5-4 16,1 5 1-16,5 4 1 0,2-2-3 16,7 1-1-16,9-3 1 0,5-4-1 15,7-4-2-15,1-1-6 0,3-4 0 16,3-3 6-16,-3-4 5 0,-3-4-3 15,-1 0 3-15,-7 0 2 0,-2-9 1 0,-5 0-1 16,-7-2 0-16,-1-3 8 0,-4-1-3 16,-2-3-2-16,0 0 4 0,-4 0 3 15,-5 1-3-15,-5-1-1 16,-1 1-1-16,-4 0-1 0,0 2-5 0,-2 0 1 15,4 4-2-15,3 2 1 0,9 4-2 16,-1 2-1-16,6 1-1 0,-2 2-18 16,2 0-17-16,0 10-29 0,2 4 22 15,9 0-55-15,3-4-146 0</inkml:trace>
  <inkml:trace contextRef="#ctx0" brushRef="#br0" timeOffset="824">903 497 50 0,'0'0'245'0,"0"0"-208"0,0 0-19 16,0 0 24-16,0 2 7 0,0 8-26 16,0 2 4-16,0 6 1 0,-2-3-4 15,0 0 5-15,-2 0-5 0,2-4-4 16,2-2-14-16,0-3 0 0,0 0 2 0,0-4-8 15,0 1 0-15,6-1 1 0,5-2 6 16,7 0 1-16,5-3 1 0,-1-8-6 16,5-2-1-16,-4 1-7 0,-2 0 1 15,-2 2 1-15,-4 0-1 0,-3 3 0 16,-3 3-3-16,-5 1 5 0,-2 1 2 15,-2 2-1-15,0 0 1 0,0 0 2 16,0 0 1-16,0 0-1 0,0 0-2 16,0 5 1-16,0 0 1 0,0 4 2 15,0-4-4-15,0-1-2 0,0-1 2 0,0 1-1 16,6-1 2-16,1-3-1 0,5 0 0 15,5 0 5-15,4-2-4 0,6-9-1 16,3-2 1-16,-5 1-7 0,0 1-2 16,-6 2 5-16,-8 3 0 0,-1 0 3 15,-4 5-3-15,-6 0 1 0,0 1 3 16,0 0 2-16,0 0-2 0,0 0 9 15,-2 1-2-15,-4 8-1 0,-3 2-3 16,-1 5 1-16,2-2 0 0,1 1-1 16,1-1-4-16,2 0-2 0,4 1 1 0,0 0-1 15,2 0-4-15,11-5 4 0,7-5-9 16,6-2 4-16,5-3-17 0,9 0-38 15,-2-9-6-15,-4-6-10 0,1 2-70 16,-7 0-106-16</inkml:trace>
  <inkml:trace contextRef="#ctx0" brushRef="#br0" timeOffset="1216">1607 566 205 0,'0'0'96'0,"-2"8"-83"0,-6 3 11 15,1 4 19-15,-1 5-15 0,0 3-17 16,3 6-8-16,-1 8 13 0,2 2 12 0,4 4 10 16,0-5-1-16,0-3-35 0,0-2 3 15,0-4 25-15,0 0-8 0,0-5-9 16,0-4 6-16,-4-5-1 0,1-4-4 15,-3-3-2-15,0-5 4 0,-2-1-5 16,-1-2 1-16,-3 0-2 0,3 0 2 0,-1-10-4 16,1-2-4-16,-1-6-5 0,1-4 3 15,1-6-1-15,1-1-4 16,-1-5 4-16,6-3-2 0,2-4-7 15,0-4-4-15,10-7 2 0,7-3-2 0,11-2-7 16,7 1-4-16,-1 2-9 0,6 8-4 16,-4 13-11-16,1 10 16 0,-9 11 13 15,-1 7 4-15,-6 5 10 0,-4 0 1 16,-4 1 4-16,-7 8 7 0,-4 2 10 15,0 2-2-15,-2 5 2 0,-2 1 2 16,-6 2 5-16,-7 2-7 0,-2 0-3 0,-2 1-4 16,0-2-4-16,0-1-4 0,2-1 0 15,3-4-1-15,3-2-3 16,1-3-2-16,8-3-3 0,2-1-9 15,0 0-20-15,0-3-10 0,10-2-10 0,5-2-54 16,2-3-97-16</inkml:trace>
  <inkml:trace contextRef="#ctx0" brushRef="#br0" timeOffset="2136">1893 445 277 0,'0'-1'107'0,"0"0"-87"0,0 1 12 16,0 0 13-16,0 0 2 0,0 0-36 15,0 4-17-15,0 8 4 16,0 5 15-16,-4 5-7 0,0 1 2 0,-3 0-2 15,1 1-2-15,2-3 0 0,0-3 1 16,3-2 2-16,-5-4-5 0,4-3 2 16,0-3 0-16,2-4-2 0,0-2-2 15,0 0 2-15,0 0 4 0,0 0 1 16,0 0-1-16,0-1-3 0,0-9-4 0,8-3-10 15,-1-3 2-15,1 2 6 0,0 1 1 16,1 2-2-16,-3 3 0 0,3 0 1 16,1 5 0-16,-2 0 2 0,-1 0-2 15,7 1 1-15,-3 0 2 0,6-1 1 16,2 1 0-16,4 0-1 0,8-3 1 15,3 1 0-15,2-4 5 0,2 0-6 16,-5-1 2-16,-5-1 1 0,-3-3-2 16,-8 2 3-16,-5-2-2 0,-4-2 0 15,-7 2 2-15,-1-1-2 0,-7 2 0 0,-7 6 2 16,-3 0-3-16,-2 5 2 0,0 1 4 15,-4 0-6-15,6 2 0 0,-2 10-3 16,6 5 1-16,-1 3-1 0,7 4-2 16,3-2 1-16,4 0 1 0,0-2-1 15,4-4 1-15,5-3-2 0,3-2 2 16,3-4-6-16,0-5-1 0,2 0 0 15,8-2 4-15,6 0 0 0,1-9 4 16,2-1-1-16,-5-1-8 0,-8 1 10 16,-4-1 1-16,-3 1 0 0,-5 0 3 0,-3-1 2 15,-2 1 3-15,-2 3 0 0,-2 1 10 16,1 2-9-16,-1 2-9 0,0 2 0 15,0-2 3-15,0 2-3 0,0 0-1 16,0 0-6-16,2 1-5 0,-2 7-2 16,0 3 18-16,2 1-1 0,-2 2-3 15,0 0 1-15,0 1-1 0,0-3-1 16,-2 2-1-16,-1-4 3 0,-1 0-2 15,2-1-1-15,0-6 1 0,2 0 0 16,0-2-2-16,0-1-6 0,0 0-1 16,9 0 0-16,7-8 10 0,3-4-7 0,2-4-7 15,6-3 3-15,5-1-1 0,2-2 2 16,4 0 3-16,-5 2-15 0,-6-2 18 15,-6 3 3-15,-4 2 3 0,-8 4 4 16,-3 1 4-16,-6 2 15 0,0 3-4 16,0 0 7-16,0 4-8 0,0 1-9 0,0 1 4 15,0 1-8-15,0 0-6 16,0 0-10-16,0 0-3 0,0 6-8 15,0 4 17-15,0 4 3 0,0 0 1 16,4 0-1-16,-2 2-1 0,0 0-1 0,-2 1 2 16,4 1 0-16,-4-1-1 0,0 0 0 15,0 1 2-15,0-2 3 0,0 2 3 16,-2-3 4-16,-6 2 7 0,-2-2 1 15,-5-2-2-15,-2 1 1 0,0-3-1 16,-4-1-5-16,2 0-2 0,0-4-3 0,3 1-2 16,5-3-3-16,3-3-4 0,6 0-1 15,1 0-2-15,1-1-12 16,0 0-13-16,0 0-22 0,11-5-27 15,10-9-14-15,4-7-118 0</inkml:trace>
  <inkml:trace contextRef="#ctx0" brushRef="#br0" timeOffset="2345">3036 423 520 0,'0'0'33'0,"0"0"-9"0,0 1 21 16,-8-1 19-16,-7 8-20 0,0 2-29 15,-4 3-11-15,-2 4 2 16,0 1 0-16,2 2-5 0,4 2-1 0,5 0 1 15,-1 1-2-15,5-3 1 0,4 0-11 16,2 1-8-16,0-4-2 0,11-1-14 16,7-2 6-16,4-6-35 0,9-4 12 15,5-4 25-15,0 0-141 0</inkml:trace>
  <inkml:trace contextRef="#ctx0" brushRef="#br0" timeOffset="2924">3309 507 253 0,'0'-13'160'0,"0"4"-121"0,-8-2 4 16,3 3 8-16,-5 1 1 0,-1 2-22 0,-1 3-9 15,1-1-10-15,3 3 1 0,-1 0-4 16,-1 0-2-16,0 0 1 0,-1 9-4 16,3 2 0-16,-3 1-3 0,3 4 3 15,3 1-1-15,-3 2-2 0,6 0 0 16,0 0 3-16,2-2-2 0,0 1-3 0,0-1 1 15,4-1 2-15,4 0 0 0,3-2-2 16,2-2 1-16,3-3 2 0,1-3-1 16,2-2-2-16,0-4 0 0,-2 0 2 15,-4 0-2-15,1-5 0 0,-3-4 1 16,-1-3 1-16,-4-1-1 0,-3 0 2 15,-3-2-1-15,0 0 3 0,0 1 0 16,0-2 0-16,-9 0-4 0,-3 0 4 16,-1 2-1-16,2 0 0 0,-1-1 0 15,1 1 0-15,3 2 0 0,2 1-3 0,1 4 1 16,3 4 0-16,2 2-1 0,0 1-2 15,0-2-4-15,0 0 0 0,5 0-3 16,13 1-1-16,4 1 6 0,3 0-4 16,0 0-9-16,-6 3 5 0,-2 3 7 15,1 3 3-15,-1-1 1 0,0 2 1 16,0 3-1-16,0-2 2 0,2 2-2 15,-2 0 5-15,1-2 1 0,-5-2-4 16,-3-2-1-16,-9-4 2 0,3 0-2 16,-2-2 4-16,-2-1-3 0,0 0-1 0,2 0-1 15,2 0 3-15,0 0-1 0,5 0-1 16,5 0-2-16,-3 0 1 0,4 0 1 15,-1-1-2-15,-7 0 1 0,1 1 1 16,-4 0 0-16,-2 0 1 0,0 0-2 16,-2 0 5-16,3 8 0 0,1-1 1 0,-2 2-1 15,4 1-1-15,-2-1-3 16,9 2-3-16,8 1-8 0,6-3-1 15,9-3-58-15,0-6-32 0,2 0-109 16</inkml:trace>
  <inkml:trace contextRef="#ctx0" brushRef="#br0" timeOffset="4116">4467 423 117 0,'2'0'5'0,"0"-3"71"0,-2 3 61 15,2-4-70-15,-2 4-21 0,0 0-5 16,0 0-7-16,0 0-2 0,0 0-8 15,0 0-5-15,0 4-11 0,0 8-2 16,-6 8 0-16,0 6 7 0,-5 3-1 16,-4 0-6-16,-1-2 1 0,3-5-3 15,2-3 3-15,1-5-2 0,2-4 2 0,3-5-4 16,3-3 1-16,2-2 6 0,0 0-2 15,0 0 1-15,0 0 0 0,0 0 4 16,0-9-1-16,2-9-7 0,7-6-19 16,7-5 9-16,6-3 3 0,7-3-2 15,0 1 0-15,5-2 4 0,0-1-1 16,3-1 3-16,1-2-3 0,4 2 2 15,-4 2-2-15,-2 8-3 0,-3 8 2 16,-9 7 0-16,-3 7-2 0,-3 5 0 16,-9 1 2-16,1 0 3 0,-5 7 0 0,-3 8-1 15,-2 6 3-15,0 7 1 0,-11 3-1 16,-6 2 0-16,-4 3-4 0,-4-2 2 15,-4 0-1-15,1-4-2 0,-3-3 1 16,8-7 1-16,0-1 0 0,6-5-6 16,2-5-2-16,3-3-1 0,7-3-6 0,3-2-3 15,2-1-2-15,0 0-3 16,0 0-1-16,0 0-9 0,2-2-2 15,7-5 15-15,3 0 11 0,-1 3 5 16,-1-1-2-16,-1 2 3 0,-1 2 2 0,1 1 1 16,3 0 3-16,-3 0 4 0,5 5 7 15,1 3 1-15,-2 3 0 0,8 1-1 16,-3-2 0-16,1 0-8 0,0-1-5 15,-2 0 2-15,2-5-1 0,2 2-4 16,2-6-14-16,0 0-22 0,0 0-41 0,0-7-159 16</inkml:trace>
  <inkml:trace contextRef="#ctx0" brushRef="#br0" timeOffset="5276">5190 449 227 0,'0'-7'154'15,"0"-3"-127"-15,-2 1 12 0,-3-1 13 16,-3 0 10-16,-1 3-20 0,-1 1-7 15,-1 0-6-15,-5 5-8 0,-3 1-8 0,-4 1-1 16,-2 12-1-16,1 8 1 0,-1 2-5 16,2 1-2-16,6 1-1 0,5-2-2 15,10 0-4-15,2 1-1 16,0-3 2-16,14 0 2 0,3-4 0 15,2-4-2-15,6-3 0 0,3-7 0 0,3-3-5 16,-4 0-4-16,3-1 0 0,-1-6 0 16,-8-1-2-16,-2-1 3 0,-6 1-8 15,-3 2 5-15,-4-2 5 0,-3 4-2 16,-1 3-2-16,-2 1 11 0,0 0 0 15,0 0-3-15,0 0-7 0,0 0-3 0,0 0-7 16,-2 3-5-16,2 5 6 0,-2-1 15 16,2 0-3-16,0 1 2 0,6-5-1 15,4-3 2-15,1 0 4 16,3 0-1-16,1-3 3 0,2-7-2 0,0-6 3 15,0 0 1-15,2-6-2 0,-1-2 1 16,-1-2-2-16,-2-2 1 0,2-2 0 16,-2-4 4-16,-1-2-3 0,1-3 1 15,-2-3-4-15,3-1 2 0,-5-4 4 16,1 0-1-16,-3 1 0 0,-1 6 0 0,-4 7 4 15,-2 10 4-15,-2 6 2 0,0 10 3 16,0 3 1-16,0 3-5 0,0 1-7 16,0 0-2-16,0 0-5 0,0 0 2 15,0 9-6-15,-6 7-1 0,-4 9 8 16,-1 7-3-16,-1 4 0 0,1 3 1 15,1 2-1-15,1 2-2 0,1-1 2 16,1 1 0-16,1-3 0 0,2 0 0 16,0-2-2-16,4-3 2 0,0-4-2 15,0-7 1-15,0-5 0 0,2-6 1 0,0-6 0 16,-2-3-1-16,0-3 1 0,0-1 1 15,0 0 1-15,2-5 0 0,-2-8-6 16,2-3 0-16,-2-4 2 0,2 1 0 16,0 3 1-16,1 2-4 0,1 2-6 15,2 6 3-15,-2-1 2 0,2 4 0 16,3 0 0-16,3 0 1 0,3 1 2 15,2 2 1-15,6 0 0 0,0 0 2 16,0-2-2-16,1 1-4 0,1-1 2 16,0-1 0-16,-2-1 2 0,-2 0 3 0,-6 1-1 15,-5 1 0-15,-5 2 1 0,-5 0 0 16,0 0 6-16,0 0 4 0,0 0 1 15,0 0-2-15,-1 0-5 0,-7 2-5 16,-4 6-5-16,3 5-1 0,-1 3 1 16,3 1 3-16,1 1-1 0,2-2 3 0,2 0-3 15,2-1 0-15,0 3 0 16,4-2 3-16,11 0-2 0,4-6 1 15,8-2-6-15,2-3 4 0,5-3 1 16,2-1-16-16,3-1 2 0,-5 0 7 16,-4-3 1-16,-1-4 5 0,-6-3 3 0,-4 2 3 15,-4-3 10-15,-7-2 7 0,2 0 3 16,-7-3-2-16,-3 0-3 0,0 2-5 15,0-4 4-15,0 6 4 0,-3-2-8 16,-5 4-6-16,-2 2 2 0,3 3 1 16,-3 4-4-16,-1 0-3 0,-1 1-3 0,3 2-2 15,-5 9-6-15,5 4 2 16,1 3 4-16,6 2-2 0,0 0-1 15,2 3 4-15,0 1-1 0,8-2 0 16,5-1 1-16,5 1-4 0,-1-5-3 0,6 1 4 16,3-4 2-16,3-4 1 0,1-4 1 15,-3-6 2-15,-6 0-2 0,-4-6 2 16,-1-6 4-16,-7 0 1 0,1-3 1 15,-6-2 4-15,-4-1 1 0,0-1-1 16,-6 1 1-16,-4 2-5 0,-1 1-2 0,-3 1 1 16,-1-1-4-16,6 4-3 0,-3 0 0 15,5 2 1-15,3 1-1 16,0 3-1-16,0 0-2 0,4-1-6 15,0 1-9-15,0 1-15 0,0-1-22 0,0 0-29 16,0-1-46-16,0 0-248 0</inkml:trace>
  <inkml:trace contextRef="#ctx0" brushRef="#br0" timeOffset="5469">5849 148 610 0,'3'1'12'16,"1"2"-36"-16,4-3 10 0,-2 1 19 15,9 0-5-15,4-1-56 0,0-1-208 16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42.4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0 487 0,'0'0'58'0,"0"0"-15"0,0 0 31 16,0 0-7-16,0 0-23 0,0 0-27 15,0 0-6-15,0 0 0 0,0 0-8 16,0 0-4-16,0 0-1 0,0 0 1 0,0 0-6 15,0 0-5-15,2 5-18 0,4 3-15 16,1 4 13-16,5 1-32 16,-1 0-56-16,1 0-106 0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42.5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20 535 0,'-2'0'51'0,"2"2"-12"16,0-1 31-16,0-1-3 0,0 0-21 0,0 0-27 15,0 0-9-15,0 0-6 0,0 0-3 16,0 0-1-16,0 0-3 16,2 0-8-16,0 0-18 0,7 0-17 15,10 0-1-15,10 0-13 0,5-10-76 0,-1-3-268 16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43.1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39 80 0,'2'-2'19'0,"-2"-3"201"0,0-1-157 16,2-2-18-16,-2 1 30 0,2 1-11 16,-2 4-24-16,0-1-11 0,2 3 9 15,-2 0-10-15,0 0-5 0,0 0-8 16,0 0 3-16,0 0 0 0,0 0-9 15,0 0-3-15,0 0 0 0,0 0-3 16,0 2-1-16,0 7-9 0,0 11-1 0,0 11 10 16,0 13 4-16,0 6-5 0,0 2 0 15,-4 5 4-15,4 1-6 0,-2 0 2 16,2 2-1-16,0-2 1 0,4 1-1 15,7-1 0-15,1-2 4 0,1-5-1 16,0-6-2-16,-3-9 1 0,-2-6 3 16,-1-7-1-16,-1-9-2 0,-4-4 0 15,-2-5-2-15,0-4 3 0,2-1 1 16,-2 0 0-16,0 0 1 0,0 0 4 15,0 0-3-15,0 0 0 0,0 0-2 0,0 0-1 16,0 0-2-16,0 0-2 0,0 0 1 16,0 0 0-16,0 0-6 0,0 0-6 15,0 0-5-15,0 3-2 0,0 4-12 16,0 2-9-16,0 4-24 0,-2-6-66 15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41.0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81 55 0,'0'0'216'15,"2"-1"-189"-15,-2-1-5 0,0-1 32 16,0 2 1-16,0 1-17 16,0-3-19-16,0 3-5 0,0 0 1 0,0 0-2 15,0 0-3-15,0 0-1 0,0 0 3 16,0 0-2-16,0 0 0 0,0 0 1 15,0 0 2-15,0 0-2 0,0 0-2 16,0 0 2-16,0 0-4 0,0 0-1 16,0 0 0-16,2-1-2 0,6 0-3 0,3-4-4 15,10-1 6-15,6 0-1 0,1 0-2 16,3 2 0-16,-1-2 0 0,5 3 1 15,1 2-2-15,-4 1 2 0,1 0 0 16,-3 0 2-16,-5 0 0 0,-6 7-3 16,-3 2 1-16,-7 1 0 0,-5 3 0 15,-2 3 1-15,-2 5-1 0,-4 6 6 16,-11 1 0-16,-8 4-1 0,-4 2-2 15,-5 1-3-15,-5 3 3 0,-3-3-3 16,-4 2 0-16,2-3 2 0,1-4-1 0,2-4-1 16,5-4-1-16,7-6 1 0,8-2-1 15,4-6 0-15,9-3 0 0,4-3-1 16,2-2-1-16,0 0-9 0,0 0 1 15,0 0 1-15,6-3-3 0,7-6-5 16,8-2 13-16,4-1 1 0,6 2-1 16,-1 4 2-16,-1 4-1 0,-1 2 3 15,3 0 0-15,1 0-3 0,-3 0 4 16,-2 5 3-16,-4 0 3 0,-8 3-4 15,-2-4-1-15,-1 1 0 0,-8-2 0 0,-1-2-1 16,-1 2-1-16,0-2 1 0,-2 2-1 16,2-1-13-16,-2-1-12 0,2 0-42 15,0-1-29-15,4 0-95 0</inkml:trace>
  <inkml:trace contextRef="#ctx0" brushRef="#br0" timeOffset="256">827 383 483 0,'3'1'124'16,"1"1"-102"-16,-4-1 22 0,2 1 18 15,-2-2 4-15,0 1-40 0,0-1-16 0,0 0-4 16,2 0-2-16,-2 0-1 16,2 0-2-16,-2 0-3 0,0 0-1 15,2 0-6-15,-2 0-10 0,0 0-19 16,0 0-16-16,2 0-11 0,7 0-32 0,1 0-66 15</inkml:trace>
  <inkml:trace contextRef="#ctx0" brushRef="#br0" timeOffset="932">1317 62 68 0,'0'-1'310'0,"0"-2"-258"0,0-3-15 16,-4-2 10-16,-5-1 8 0,-3 1-9 15,-5 0-25-15,0 2-4 0,-4 1-3 16,-2 2-2-16,2 2-2 16,0 1-2-16,0 0 5 0,2 0-1 0,0 6-6 15,2 2-1-15,3 3-2 0,3 2 1 16,-1 2-5-16,3 2-3 0,1 4 5 15,8 3-2-15,0 1-3 0,0 2 2 16,13 1 2-16,1-1 0 0,3 1 0 16,0-1-1-16,6 2 2 0,-2 0-1 0,2 3 0 15,-2-1-1-15,2-1 2 0,-6-1 1 16,-2-2-3-16,-1-2 1 0,-7-3 1 15,-5-1 0-15,0-2-3 0,-2-1 1 16,0-3 1-16,-9 2 1 0,-7-2 0 16,1-1 0-16,-4-4 0 0,0 0 2 15,0-4-4-15,-2-4 1 0,4 0 1 16,-2-2 1-16,1 0-4 0,5 0 2 15,-2-7 0-15,5-6 0 0,1 0-4 16,1-1 1-16,4-4 3 0,2-1-3 16,2-1-2-16,2-2-2 0,13-4 2 0,8 0 0 15,4-2-2-15,7-2 5 0,3 1-2 16,1-2-8-16,2 2 2 0,0-1 1 15,-2 1 3-15,-3 3 2 0,-5 1 2 16,-5 4 0-16,-6 3 1 0,-4 2 1 16,-5 3 0-16,-5 2 2 0,-1-1-1 15,-2 2 4-15,-2-1-2 0,0 0-1 16,0 1 2-16,-7 3 1 0,-3 0-3 15,0 0-1-15,-7 2 2 0,2 1-3 16,-4 2 1-16,0 2-5 0,2 0 2 0,0 2-1 16,1 6-17-16,5 3-22 0,3 3-43 15,4-3-61-15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54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145 165 20 0,'-6'0'29'0,"4"2"-12"15,-2-1-8-15,2 2 4 0,-3-2-12 16,3 0 123-16,0-1-70 0,0 0-23 16,-2 0 9-16,4 0-7 0,-2 0-6 15,-4 0 0-15,3 0-5 0,-3 0-1 16,2 0-1-16,0 0-1 0,-3 0-4 15,1 0-5-15,0 0 3 0,-5 0-2 16,1 5 1-16,2 0-1 0,-3-2-1 16,3 1 0-16,3 0-3 0,-3 0-4 15,2 0 4-15,2-1 0 0,3 0 1 0,-1-3-1 16,2 2 3-16,0-2-4 0,0 0-4 15,0 0-2-15,0 0-1 0,3 0-1 16,15 0-6-16,8-9 17 0,13-2 2 16,6-6-3-16,3 0-8 0,5-3 1 15,5-3-1-15,1 1 4 0,2 2 3 0,0-2-6 16,-8 8 3-16,-7 2 0 15,-11 1-2-15,-11 6-2 0,-8 0 1 16,-9 3 1-16,-5 2-3 0,-2 0 1 16,0 0 3-16,0 0 2 0,0 0-2 0,-6 3 0 15,-5 6 0-15,-4 2-2 0,-1-2-2 16,3 1 1-16,-2 1-2 0,3 0-4 15,-1-1-2-15,2 3-2 0,-1-1-4 16,3-1-9-16,-1 0-15 0,-3 0-24 16,3 0-18-16,-3-4-45 0,-1-1-161 0</inkml:trace>
  <inkml:trace contextRef="#ctx0" brushRef="#br0" timeOffset="241">307 196 333 0,'0'0'66'0,"0"0"-10"0,0 0 5 16,0 0-2-16,0 0-6 0,0 1-27 0,0 2-13 16,0 7-7-16,0 6 3 0,0 6 16 15,0 8-8-15,0 4-5 0,-2-1 1 16,-2-1-7-16,2-3-4 15,2 0 0-15,0-3-2 0,0-1-2 16,8-4 0-16,3-5-10 0,3-1-8 0,3-5-7 16,4-4-14-16,2-4-17 0,1-2-43 15,-3 0-104-15</inkml:trace>
  <inkml:trace contextRef="#ctx0" brushRef="#br0" timeOffset="496">727 332 113 0,'1'0'206'0,"3"0"-135"16,-2 0-12-16,0 0-2 0,-2 0 2 15,0 0-21-15,0 0-12 0,2 0-2 16,2 5-4-16,2 3 1 0,1 0-6 15,3 3-5-15,-1 0-3 0,3 3-3 0,1 0-3 16,0 2 0-16,1-3 2 0,1 0-2 16,0 1-5-16,2-4-9 0,-1-2-9 15,-1-1-11-15,-2-2-12 0,-3-1-22 16,-4-4-63-16,-6 0-185 0</inkml:trace>
  <inkml:trace contextRef="#ctx0" brushRef="#br0" timeOffset="699">996 280 363 0,'0'0'80'16,"0"0"-56"-16,3 0 21 0,-1 0 10 16,2 6-6-16,2 7-17 0,-4 6-9 15,0 5-3-15,-2 7-1 0,0 2-9 16,-8 1 0-16,2 3-5 0,-1 0-1 15,1-2-3-15,2 0-2 0,2-3-3 16,2-6-13-16,0 2-10 0,10-5-25 16,9-7-40-16,2-6-51 0,2-10-205 15</inkml:trace>
  <inkml:trace contextRef="#ctx0" brushRef="#br0" timeOffset="1144">1440 364 37 0,'-13'14'336'0,"1"7"-315"15,-3 4 19-15,0 7 7 0,3 4 1 16,1 4-24-16,5 3-12 0,2 6-11 16,3 2 1-16,1 4 9 0,0-1 0 15,0-5-7-15,0-4 0 0,0-3 4 0,0-5-2 16,0-6-3-16,0-4 2 0,0-7 3 15,0-8-1-15,0-6-4 0,0-5 5 16,0-1 0-16,0 0 8 0,-6 0 1 16,0-7-7-16,-3-9 1 0,3-5 2 15,0-6-6-15,2-6-4 0,0-7-1 0,3-6-3 16,1-11 0-16,0-8 1 15,5-9 0-15,7-7-2 0,9-3-3 16,5 4-6-16,11 8 5 0,3 10-1 16,7 13 0-16,5 12 5 0,-1 13 2 0,5 6-5 15,-1 8-1-15,0 5 5 0,-3 5 0 16,-6 0-3-16,-8 11 2 0,-8 8-3 15,-7 3-9-15,-11 3-1 0,-10 0-2 16,-2 2 6-16,-16 0 11 0,-8 1 1 16,-9-2 1-16,-3-1 4 0,-6 0 5 0,-2-3-2 15,-7-2 1-15,-1-4-9 0,4-2 3 16,10-6-1-16,10-1-2 15,5-3-3-15,7-1-13 0,5 3-23 16,7-2-61-16,4-1-123 0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56.9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59 105 0,'-2'0'101'0,"0"0"7"15,0-3-51-15,0 3-3 0,1-1-1 16,-1 0-5-16,2 0-6 0,0-2-9 16,0-1-9-16,0 4-2 0,0-2-3 0,5 1-12 15,7-3-6-15,9-1 2 0,11-5 13 16,8 1-4-16,2 2 0 15,-2 3-2-15,-3 4-2 0,-5 0 0 16,-5 0-7-16,-2 9-2 0,-6 6 1 0,-2 6 3 16,-4 4-1-16,-7 4-1 0,-6 6 3 15,0 2 5-15,-6 1-3 0,-13 0-1 16,-6-1-3-16,-3-2 4 0,-5-2-3 15,1-2-1-15,1-4 0 0,-1-2-1 16,1-5 2-16,5-6-1 0,3-2-1 16,7-6 2-16,7-2 0 0,3-3-5 15,4-1 2-15,2 0 1 0,0 0-2 16,0 0-4-16,0-1-1 0,2 0-2 15,0 0 3-15,0-2-7 0,6-2 0 0,1-2 4 16,10 1 3-16,4 1-3 0,4 0 4 16,3 4 0-16,5 1 3 0,1 0-3 15,6 0-6-15,6 0-4 0,1 0-19 16,3-3-4-16,-1-2-13 0,3-1-10 15,-1-3-23-15,-5-1-23 0,-4-2-26 0,-6-1 60 16,-6-3 76-16,-7 0 1 0,-4-3 15 16,-7 2 60-16,-5-1 17 15,-3-3-22-15,-2-1-11 0,-2-1-12 16,-2-1-8-16,0 2-15 0,-6 2-2 0,-6 0 3 15,-1 4-7-15,0 3-3 0,-1 3-6 16,-1 4-3-16,0 4-5 0,-1 2-5 16,5 0-5-16,-4 12 2 0,3 7-3 15,1 7-5-15,3 6 8 0,4 4 0 16,4 1 1-16,0-2-2 0,6-1 1 0,8-5-2 15,5-2 2-15,5-6-12 0,5-4 15 16,3-4-1-16,5-8-1 16,1-4-2-16,2-1 4 0,-2-6 4 15,-2-8-5-15,-7-1 3 0,-4-3 4 0,-8-2 5 16,-8 0 3-16,-3-3 0 0,-4-1 1 15,-2-1-5-15,0-5-3 0,-9 3-4 16,-7-1-2-16,-1 1 6 0,-2 1-9 16,0 3 0-16,0 5-1 0,4 4 2 15,3 7-4-15,8 2-4 0,2 5-1 16,2 0-12-16,-1 0-11 0,1 9-12 0,0 6-13 15,7 2-13-15,12 0-92 0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57.2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0 583 0,'0'-1'81'0,"0"1"-35"0,0 0 18 15,0 0 0-15,0 0-25 0,0 0-18 16,0 0-11-16,0 0 0 0,0 0-6 15,0 0-7-15,0 0 2 0,0 0-3 16,0 0 0-16,0 0-6 0,0 0-12 16,2 7-13-16,4 4-8 0,3 5 4 0,5 1-23 15,-1 1-20-15,-2-1-34 0,-3-2-121 16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57.4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20 501 0,'-8'0'78'0,"2"0"-37"16,6 0 20-16,0 2 3 0,0-2-14 0,0 0-20 16,0 0-24-16,0 0-5 0,0 0-2 15,0 0-1-15,0 0-4 0,0 0-19 16,8 0-21-16,3 0-8 0,10-3 21 15,14-3-30-15,3-7-100 0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3:57.7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82 0 404 0,'4'0'76'0,"-4"0"-41"0,0 0 21 15,0 0 20-15,0 0-12 0,0 0-33 16,0 0-14-16,0 0 1 0,0 6 2 15,0 10-11-15,-6 9-9 0,-4 11 22 0,-3 8-2 16,-2 1-8-16,3-3-3 0,1 2-4 16,3 0-5-16,2 1 2 0,3 2-1 15,3 3-1-15,0 3-2 0,7 1-3 16,9 0-10-16,1-1-6 0,4-1-14 15,0 1-19-15,2-7-33 0,-6-8-111 0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01.4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271 341 42 0,'4'0'6'0,"-2"0"183"15,2-6-142-15,0-1-1 0,-1 1 3 16,-1 1-7-16,0 1-10 0,-2 1-4 16,0-1-7-16,0 2-3 0,0-2 2 15,0 1-1-15,0-2-3 0,-7-2-1 16,1 1 1-16,-2-1-2 0,-1 6 0 15,-5 1 12-15,-5 1-26 0,-4 15 3 16,-3 4 5-16,-1 7 0 0,-2 7 2 16,1 5 3-16,1 7 2 0,2 1-5 0,4 1 2 15,6-2-1-15,9-4-5 16,6-5-3-16,0-4-3 0,17-7 2 0,2-5-2 15,8-3-1-15,4-7 0 0,3-5-9 16,8-6-10-16,2 0-3 0,2-3-8 16,-1-11-22-16,-1 1-31 0,-4-3-35 15,-5-2-155-15</inkml:trace>
  <inkml:trace contextRef="#ctx0" brushRef="#br0" timeOffset="616">668 526 35 0,'0'-13'221'0,"0"1"-163"16,0-1-7-16,-4 1 6 0,0 0-12 15,-3 1 2-15,-1 1-17 0,1 1-2 16,-5 2-1-16,-1 3-4 0,-1 1 0 16,-7 3-8-16,0 0 4 0,-3 14-2 15,-1 5-2-15,0 4-2 0,2 5-2 16,0 1 0-16,6 2-4 0,4-2 0 15,7-1-2-15,4-4-1 0,2-2-6 0,13-6 2 16,6-4 1-16,10-5 0 0,2-7-2 16,5 0 2-16,2-3-1 0,0-7-6 15,-5-4 2-15,-1-2-3 0,-7 3 5 16,-4 0 0-16,-10 3-10 0,-5 4 5 15,-2 0 4-15,-4 3 0 0,0 2 3 16,0 0-3-16,0 1 1 0,-10 0-1 16,1 2-1-16,-1 7 0 0,3 1 3 15,-1 0-1-15,8-1-2 0,0-1 0 16,0-3-4-16,8-2 0 0,3-2-1 0,4-1 1 15,6 0 6-15,-2-10-3 0,2-3 4 16,4-3 0-16,-4 0 2 0,4-2-1 16,-2 0 0-16,-2 2-1 0,-8 2 3 15,1 4-1-15,-7 2-1 0,-5 4 3 16,2 4 0-16,-4 0 1 0,0 0 3 0,0 0-3 15,-2 13-2-15,-6 3 0 16,-1 1-2-16,3 2 0 0,0-2 2 16,1 0-1-16,1-2-1 0,0-4 1 15,4-4-2-15,0-3 2 0,4-3-3 0,5-1 3 16,3 0-1-16,1-1 1 0,1-9-2 15,3-1 1-15,-2-1 2 0,4 0-3 16,-2 1 1-16,0 2 0 0,-1 4-1 16,-7 2 1-16,-1 2 1 0,-4 1-2 15,-2 0 0-15,0 3 1 0,-2 6-1 16,0 3 1-16,0 1 2 0,0-2-2 0,0 4-2 15,9-5-7-15,4-3 2 16,7-2-12-16,0-5-8 0,7 0-56 16,2-6 0-16,1-10 17 0,-3-6-286 15</inkml:trace>
  <inkml:trace contextRef="#ctx0" brushRef="#br0" timeOffset="1200">1407 0 104 0,'0'-2'247'16,"-2"2"-185"-16,0 4-32 0,-4 15 19 15,0 8 0-15,1 7-24 16,-1 7-10-16,-4 6-2 0,-3 7-1 16,-2 0 5-16,-3 1 9 0,7-4-8 0,2-5-10 15,3-6 1-15,4-6-3 0,0-7-3 16,2-5-1-16,0-8 1 0,0-5-3 15,0-4 0-15,8-4-1 0,-1-1 2 16,7-2 2-16,1-9-3 0,2-4-4 16,0-1 3-16,2 0-2 0,2 0 3 0,2 1-5 15,2 0 5-15,0 5 0 0,-2 0-1 16,-6 5-1-16,-2 3 0 0,-3 2-2 15,-3 0-1-15,1 7-1 16,-3 3 5-16,-3 4 2 0,-4 0-4 0,0 3 1 16,-2-1 1-16,-7 3 3 0,-9-2-2 15,1 0-1-15,-2 0 2 0,2-3 2 16,2-1-3-16,-2-2 0 0,1-3 0 15,5-4 1-15,3-2-1 0,4 0-1 16,4-2 1-16,0 0-6 0,4 0-11 16,8-2-4-16,3-4 14 0,2-2 1 0,6 1-7 15,6-1 6-15,1-1 3 0,10-2 4 16,6-1-1-16,9-1 0 0,6-4 0 15,4-1 2-15,-2-2-2 0,0-2 0 16,-7 2 2-16,-9 0-1 0,-14 2 0 16,-14 3 1-16,-13 3 0 0,-6 2 4 15,-6 2 9-15,-13 4 3 0,-4 1 0 16,-6 3 6-16,-1 0 0 0,-3 6-2 15,-1 8-2-15,0 5 2 0,1 3-3 0,3 1 3 16,7-1-6-16,9 0-2 0,11-1-10 16,3 0-3-16,11 0 0 0,10 0 1 15,9-1-4-15,9-1-11 0,10-3-8 16,10-1-32-16,16-3-41 0,7-8-71 15,4-2-246-15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06.5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106 11 64 0,'0'-3'301'0,"0"0"-243"16,0 1-4-16,0 0 13 0,0 2-2 15,0 0-14-15,-2 0-18 0,2 0-8 16,-2 0-7-16,0 7-5 0,-1 12-14 16,-9 15 14-16,1 10 8 0,-5 5-4 15,3 6 0-15,4 2-4 0,-1 5 0 16,2 2-4-16,3 0-1 0,-1 3-3 15,4 2 2-15,2-1-3 0,0-1-1 16,0-9 6-16,0-8-4 0,0-10-5 0,4-6 2 16,0-3-1-16,1-9 0 0,1-6-9 15,0-6-8-15,-6-4-8 0,0-4-12 16,0-2-14-16,0 0-17 0,0-2-58 15,-6-13-422-15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05.9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0 139 0,'0'0'389'15,"0"2"-340"-15,0-2 2 0,0 2 14 0,0-1-3 16,0 0-17-16,2 0-26 0,-2-1-12 16,2 0-7-16,-2 2 0 15,4 2 0-15,0 3-5 0,0 0 9 16,3 5-6-16,3-2-11 0,1 5-13 0,1 2-18 15,3 3-14-15,2 2-39 0,-9-2-29 16,-8-2-300-16</inkml:trace>
  <inkml:trace contextRef="#ctx0" brushRef="#br0" timeOffset="166">33 353 465 0,'-4'0'113'0,"-2"0"-63"0,0 0 26 16,5 0-17-16,-3-1-10 15,2-1-12-15,2 1-12 0,0 1-13 0,0 0-11 16,0-1-1-16,0-2-1 0,4 3-9 15,5-2-16-15,12 1 2 0,12 0 2 16,9 0-36-16,3-2-24 0,5-2-69 16,-8-1-281-16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03.5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52 505 51 0,'2'0'5'16,"1"0"16"-16,-1-1 148 0,0 1-82 16,0-3-19-16,-2 3-11 0,2-1-7 0,-2 1 3 15,0 0-13-15,0 0-4 0,0 0-4 16,0 0-11-16,0 7-4 0,0 5-2 15,-4 5 13-15,0 6-2 0,-1 2-10 16,-3 1-4-16,2 1 3 0,1 1-7 16,-3 0-3-16,2 0 1 0,-1-1-1 0,3-3-3 15,0-1-2-15,0-5 0 0,4-1 1 16,0-3-2-16,0-2-9 0,6-2-7 15,7-2-6-15,6-3-7 16,6-3-12-16,4-2-10 0,1 0-12 0,1-11-54 16,-4-5-164-16</inkml:trace>
  <inkml:trace contextRef="#ctx0" brushRef="#br0" timeOffset="345">489 612 97 0,'0'-8'314'0,"-8"-3"-254"0,-3 1-10 15,-1 1 11-15,1-1-15 0,-3 2-13 16,7 3-1-16,-1 4-1 0,-3 1-15 15,-1 0-8-15,-1 0-1 0,-1 14-2 16,-3 7-4-16,4 5 0 0,-2 4 0 16,3 2-2-16,6 0 1 0,3 2 0 15,3-1-1-15,2-1-1 0,9-2 0 16,6-3 0-16,6-4 3 0,4-5-1 15,3-5-1-15,1-5-2 0,1-7 2 0,-1-1 1 16,-1-7-1-16,-7-7 1 0,0-3 2 16,-8 0-1-16,-5-3 1 0,-4-3 2 15,-4-2-1-15,-2-1 4 0,0 1-7 16,-6 0 0-16,-4 1 4 0,-3 1-1 15,-2 1-3-15,1 0-2 0,1 5 2 16,5 4-3-16,3 7-6 0,5 5 2 16,0 1-10-16,0 0-23 0,2 9-33 15,11 4 52-15,8 4-30 0,6-2-50 16,3 0-64-16,3 1-81 0</inkml:trace>
  <inkml:trace contextRef="#ctx0" brushRef="#br0" timeOffset="648">1029 730 148 0,'3'-8'158'0,"-3"1"-56"0,0-3-15 16,-1 3-19-16,-9-4-14 0,0 2-9 0,-5 3-12 15,0 0-14-15,0 6-9 16,-2 0-4-16,3 0-5 0,1 10-3 16,1 6-1-16,9 5 0 0,3 2-1 15,0 0-1-15,1 1 4 0,11-2 2 16,1-3-5-16,4-4 3 0,1-4-1 0,-1-3-1 15,2-3 2-15,-2-5 0 0,-2 0 3 16,1-2 2-16,-5-10-1 0,2-3 3 16,-5-4 0-16,2-1 9 0,-5-3-1 15,1-2-2-15,-6 0-2 0,0 1-1 16,0 2 0-16,-10-2-5 0,-1 0 1 0,-4 0-6 15,-1 3 0-15,-1 2 0 16,2 6-4-16,9 6-2 0,2 4-5 16,3 3-2-16,1 0-20 0,0 4-20 15,9 7 14-15,6 1-37 0,4-1-67 0</inkml:trace>
  <inkml:trace contextRef="#ctx0" brushRef="#br0" timeOffset="940">1611 0 355 0,'0'0'35'15,"0"10"-37"-15,-2 15 62 0,-10 13 9 16,-5 10-16-16,-6 10-15 0,-5 7-7 15,-3 3 3-15,-7 5-4 0,0 2-7 16,0 1-1-16,-1 2-9 0,1-4 0 16,2 2-8-16,2-3-1 0,3-4 1 0,6-4-1 15,4-5-4-15,6-6 1 16,2-6 0-16,5-9 0 0,6-9-2 0,2-9-10 15,0-10-5-15,8-6-10 16,7-5-7-16,6 0-8 0,4-14-17 0,3-7-22 16,3-8-50-16,-6-9-259 0</inkml:trace>
  <inkml:trace contextRef="#ctx0" brushRef="#br0" timeOffset="1668">1618 653 205 0,'4'-3'191'0,"-2"0"-134"0,2-1-15 16,2-1 6-16,3-1-8 0,4 1-17 15,3 1-7-15,-1 0 2 0,2 3-4 16,2 1-4-16,2 0 0 0,0 0 9 0,-2 3-10 16,-3 5-7-16,-1 3 0 0,-8 2-1 15,-1 2 2-15,-6 4 1 16,0 2 2-16,-6 4-2 0,-7 0 4 0,-4 0-2 15,-6 0-1-15,0-2-3 0,0-1 1 16,0-4-1-16,2-4-4 0,-2-3 3 16,6-3 1-16,2-4 0 0,2-2-2 15,7-2 1-15,0 0 0 0,0 0-1 16,6-6-3-16,-1-2 1 0,1-3-5 15,0 0-4-15,1 0 5 0,9 1-1 0,1 3 3 16,1 1-2-16,3 3 0 0,2 1 0 16,4 1 3-16,0 1-8 0,2 0-5 15,2 0-2-15,2 0-7 16,3 0 1-16,7 0 3 0,3 0-11 0,3 0 24 15,3-2-24-15,-2-3 2 0,2-3 13 16,-8-3 10-16,-2-2 1 0,-5 0 6 16,-8-5 0-16,-8 1 8 0,-7-3 11 15,-6-2 13-15,-2-1 1 0,-2 0-7 16,-12 1 6-16,-1 3-6 0,-4 2 0 0,2 4-9 15,-6 4-6-15,2 4-3 0,-2 5 3 16,4 0-4-16,-4 3 0 0,6 14-1 16,-4 5-4-16,4 5 0 0,3 4 0 15,7 0-3-15,7 1 0 0,0 0-1 16,5-4 2-16,13-4-1 0,-1 1 1 0,2-8 1 15,0-3-2-15,0-5-3 16,-4-3 1-16,1-6 1 0,-5 0-1 16,0 0 2-16,1-9 3 0,-3-3 1 15,1-3-1-15,-2-4-3 0,-3 1-1 0,-1 0 2 16,-2-1-3-16,-2 1-2 0,0 2-1 15,2-1-7-15,0 6-8 0,6 1-4 16,3 3-7-16,4 3-12 0,4 3-4 16,0 1 2-16,2 0-22 0,0 3-9 15,6 1 11-15,9 0 38 0,3-2 33 0,1 0-145 16</inkml:trace>
  <inkml:trace contextRef="#ctx0" brushRef="#br0" timeOffset="1920">2492 715 3 0,'29'0'39'0,"-6"0"8"0,-8-6-11 16,-9 0 49-16,-6-1 5 0,0-1 12 16,-8-2-36-16,-5 2-29 0,-6-1-19 0,0 6 3 15,-4 0 2-15,0 3-10 0,4 0 2 16,1 0-6-16,5 8-3 0,0 6-6 15,3 8 0-15,3 4 1 0,7 2-1 16,0 1-1-16,7 1 0 0,8-5 1 16,1-1 0-16,1-5 0 0,4-3 0 15,-2-5 2-15,-2-4 0 0,4-4 0 0,2-3 6 16,-2 0-1-16,0-5 13 0,-2-8-10 15,-4-3 3-15,-3-3 7 16,-6 0-3-16,-3-3-10 0,-3-2-1 16,0 2 4-16,0 0-5 0,-7 0-5 0,-3 3-2 15,3 0 2-15,-3 3-13 0,2 3-3 16,1 5-8-16,-3 4-19 0,3 4-42 15,-3 0-122-15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41.3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134 221 112 0,'-8'0'101'16,"1"0"-35"-16,-1 0-19 0,0 0 17 0,1-1-13 15,-3-3-7-15,3 4-10 0,-3-1 4 16,1 0-12-16,-1-2 3 0,-1 2-5 15,3 1 3-15,2-1-4 0,-1 1-4 16,1-1 0-16,2 0-8 0,0 0 4 16,0 0-6-16,4 1 1 0,0 0-7 15,0 0-2-15,12 0-4 0,13 0 6 16,7 0 0-16,14 0-4 0,7 0 3 15,10 0-1-15,8 0-1 0,-1 0 1 16,9 0 1-16,-9 0 0 0,-11 4-1 16,-7 3-1-16,-16 3 2 0,-5 1-1 0,-8 3-2 15,-14 2 1-15,-5 2 2 0,-4 4-3 16,-13 1 2-16,-10 5 1 0,-10 2 0 15,-7 3-2-15,-7 0-5 16,-3 0 2-16,-4 0 0 0,1-2 2 0,0 2-4 16,1-2 5-16,4-4-1 0,8-4 0 15,8-3-1-15,9-7 2 0,2-4-2 16,11-4-2-16,5-4 0 0,5 1 3 15,0-2-4-15,0 0-3 0,11 0-4 16,4 0 13-16,3-3-1 0,3 0-1 0,-2 2 1 16,4 1 0-16,3 0 0 0,5 0 0 15,-1 2 1-15,5 1 6 0,1-1-1 16,0 3 5-16,0-4-2 0,-7 4-2 15,-4-4-4-15,-6 1-2 0,-2 2-1 16,-2-3 0-16,-1 2-2 0,-5-1-13 16,-1-1-8-16,0-1-21 0,-1 0-39 15,1 0-71-15,1-3-297 0</inkml:trace>
  <inkml:trace contextRef="#ctx0" brushRef="#br0" timeOffset="216">993 368 545 0,'3'5'27'0,"-3"2"-1"0,0 8 30 0,0 4 0 16,-3 5-10-16,-7 4-24 15,-1 1-11-15,1 2-3 0,4 1-5 16,1 0 1-16,-1-2-2 0,6 0-2 0,0-5-3 15,9 0-3-15,7-4-17 0,7-4-10 16,-1-3-15-16,7-7-26 0,-2-5-65 16,-2-2-226-16</inkml:trace>
  <inkml:trace contextRef="#ctx0" brushRef="#br0" timeOffset="692">1288 346 277 0,'0'-6'174'15,"-2"1"-116"-15,2 4 11 0,0 1-15 16,0 4-22-16,0 12-11 0,2 6-5 0,4 4-7 15,-6 4-3-15,0 3-1 0,0 2-2 16,0 2-4-16,-2 1 2 0,-4-3 1 16,1 0 0-16,1-3-2 0,2-6 1 15,0-4-1-15,2-7 1 0,0-3-1 16,0-3-1-16,0-6 3 0,0-3 0 0,0 0 1 15,0-5 4-15,0-7-6 0,2-6 1 16,0-4-1-16,2-3-1 16,1-4 3-16,7-4-3 0,-3-3 1 15,3-3 0-15,-1-6-1 0,1-6 2 0,1-7-2 16,6-6 0-16,4-4 0 0,8 2 0 15,5 7-2-15,2 10 0 0,2 13 3 16,0 10-1-16,-2 13-2 0,1 7 1 16,-3 6 1-16,-2 1 2 0,-3 14-3 15,-7 6-1-15,-6 6 2 0,-5 2-1 0,-9 3 0 16,-4-1-1-16,0 0 2 0,-15 1 0 15,-3-5 0-15,-5-2 1 0,-1-6 0 16,-1 0 1-16,-4-5-1 0,-1-1 3 16,1-4 6-16,-1-2 1 0,3-1-4 15,4-4 0-15,2-1 0 0,8-1-3 16,1 0-2-16,5 0-2 0,1 0-1 15,4 0 3-15,-2 0-9 0,4 0-6 16,0 0-7-16,0 0-12 0,0 0-26 16,8 0-30-16,-1 3-54 0,3-2-251 0</inkml:trace>
  <inkml:trace contextRef="#ctx0" brushRef="#br0" timeOffset="1657">298 1058 170 0,'-11'1'98'16,"-1"-1"-45"-16,-1 0 12 0,-1 2-4 15,3 1-3-15,0-2-13 0,3 2-12 0,4-3-7 16,4 0-7-16,0 0-6 0,0 0 0 15,0 0-4-15,8 0-6 16,17 0 3-16,13 0 6 0,9 0-6 16,16 0-6-16,12-6 3 0,11-3-1 0,9 1-1 15,12-1 0-15,5 3-1 0,5 1 2 16,-3 2-2-16,-1 1-2 0,-8 0 4 15,-6 2-4-15,-11 0 2 0,-16 0-3 16,-14-2-6-16,-20 1 3 0,-15 1-5 16,-16 0-8-16,-7 0-3 0,-11 0 11 15,-8 6 6-15,-8 2-16 0,-5 2-17 0,-3 2 1 16,-1 1-20-16,7-2-87 0</inkml:trace>
  <inkml:trace contextRef="#ctx0" brushRef="#br0" timeOffset="2225">2366 14 207 0,'-9'0'136'0,"3"0"-68"0,2 0 2 0,4 0-1 16,0 0-23-16,10 0-28 0,13-2 2 16,11 0 7-16,4-1-12 0,10 3-7 15,2 0-2-15,3 0-1 0,0 9-3 16,5 2 4-16,-9 1 1 0,-7 1 1 15,-11 3-3-15,-14-2-1 0,-9 1 8 16,-8 4-3-16,0 1 3 0,-18 1 1 16,-6 4-1-16,-5 3-3 0,-9-1 3 15,-2 1-5-15,-2-2-3 0,2-1-2 16,7-1-2-16,12-4-2 0,10 1-9 0,5-1-18 15,6-1-19-15,0 3-23 0,6-4-92 16</inkml:trace>
  <inkml:trace contextRef="#ctx0" brushRef="#br0" timeOffset="2363">2626 762 533 0,'-6'3'32'0,"6"-1"6"0,0 1 0 15,0 0-6-15,0 2-23 0,0 0-11 16,14 3-20-16,3-2-53 0,6-2-109 0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45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47 184 124 0,'-9'4'9'16,"1"0"148"-16,-3 0-82 15,3 0-32-15,2-1 5 0,2-2-15 0,3 0-8 16,1 0-7-16,0 0-11 0,0 1-1 16,7-1 11-16,8-1 2 0,6 0 1 15,10-1-4-15,7-10-5 0,10-5-2 16,5 0 3-16,6-2-7 0,4-1 3 15,6-1 2-15,0-1 4 0,-2 1-3 0,-6 2-7 16,-12 4 0-16,-9 2 1 0,-7 2-5 16,-12 3 0-16,-8 2 0 0,-7 3 1 15,-4 2-1-15,-2 0 0 0,0 0 0 16,-8 0-6-16,-3 0-3 0,-5 0-5 15,1 6 3-15,0 0-6 0,-2 2-10 16,1 1-11-16,-5-1-12 0,2 1-25 16,-6-3-72-16</inkml:trace>
  <inkml:trace contextRef="#ctx0" brushRef="#br0" timeOffset="201">364 120 184 0,'0'3'278'0,"0"5"-228"16,0 5 9-16,0 4 5 0,-4 7-1 15,-3 1-26-15,3 4-11 0,-4 2-2 16,2-1-9-16,3-1-12 0,-3-3 1 16,4-4 0-16,2-2-4 0,0-4-3 15,4 0-8-15,9-1-11 0,4-1-18 0,6-4-12 16,4-2 17-16,1-5-80 0,-5-1-105 15</inkml:trace>
  <inkml:trace contextRef="#ctx0" brushRef="#br0" timeOffset="424">698 291 260 0,'0'-6'193'0,"0"3"-118"16,0 3-2-16,0 0-20 0,0 0-4 0,0 5-22 15,0 6-7-15,0 3-1 0,0 3-10 16,4-2-1-16,0-1-5 0,3 1 0 15,3-2-2-15,-3-2-2 0,5-1 1 16,-1-2 0-16,3-1-10 0,-1-3-3 16,4-1 1-16,4-2-9 0,-2-1-16 0,4 0 0 15,-2 0-21-15,-2-6-51 0,2-2-31 16,0-4-83-16</inkml:trace>
  <inkml:trace contextRef="#ctx0" brushRef="#br0" timeOffset="584">1045 293 200 0,'0'-1'109'0,"0"1"-16"15,-4 0-32-15,1 2-15 0,-1 7 0 16,0 2-9-16,-2 1-11 0,2 3-1 15,-1-1-4-15,-1 2-3 0,2 0-3 16,0 0 0-16,2 0-7 0,2-3-4 0,0-3-4 16,6 0 0-16,4-4-2 0,3 1-1 15,6-1-16-15,6-1-10 0,5-3 5 16,3-2-2-16,-8 0-175 15</inkml:trace>
  <inkml:trace contextRef="#ctx0" brushRef="#br0" timeOffset="1096">1335 268 135 0,'0'0'197'0,"0"0"-148"16,4 0 7-16,-4 8-3 0,0 7-5 15,0 4-20-15,0 4-15 0,-4 2 4 16,0 8-9-16,-1 9-2 15,-3 9 18-15,0 4 16 0,3 3-11 0,-3 2-26 16,2 0 1-16,-1 2 2 0,-3-1 1 16,4-3-8-16,-1-6 3 0,-3-7 5 15,1-7-2-15,1-9-6 0,2-9 2 16,-1-5 2-16,1-8-1 0,-2-2-1 15,3-4 1-15,-3-1 3 0,0-2-3 0,3-11 0 16,-1-2-1-16,2-8 0 0,0-2 0 16,2-4-2-16,2-4 1 0,0-5 0 15,2-5 1-15,6-5-2 0,1-3 0 16,5-6 1-16,1-5 0 0,2-5-4 15,6-4-2-15,2 2 1 0,5 4 0 16,3 8 0-16,5 9 5 0,4 8 0 16,2 9 1-16,4 8-2 0,-1 8 1 15,3 11 3-15,0 4 0 0,5 0-3 16,0 11 3-16,2 7-1 0,-9 4-2 0,-8 2-2 15,-11 2 0-15,-12-4 2 0,-5-1-1 16,-12-4-2-16,0-1 0 0,-14 1 5 16,-7 0-1-16,-6-2 0 0,-7 0 1 15,-2-3 5-15,-8 1 2 0,0-2-1 16,-6-1-4-16,-1-2 3 0,9-5-3 15,6 2-3-15,9-3-2 0,8-2 0 16,7 0-12-16,9 0-18 0,3 0-20 16,3 0-63-16,13 0-109 0</inkml:trace>
  <inkml:trace contextRef="#ctx0" brushRef="#br0" timeOffset="2201">1095 329 316 0,'0'4'44'16,"-2"2"10"-16,-2 4-1 0,0 6-9 16,-1 1-9-16,-1 5-9 0,-2 4-8 15,-1 5-1-15,-9 7-2 0,-4 4 7 16,1 1 20-16,-2-2-32 0,2-2-9 15,-2 4 4-15,-6 0 2 0,2 1 0 16,-1-8-4-16,7-4-1 0,4-4-7 16,3-3-14-16,3-4-12 0,7-2-19 15,4-2-47-15,0-2-102 0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49.0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124 1209 228 0,'-3'0'65'0,"3"0"-7"0,0-3 18 16,0-1-22-16,3-2-5 0,11 0-11 15,9-4-8-15,3 1-4 0,9 0-1 16,5 1-5-16,2 2-3 0,2 5 0 15,-1 1-3-15,-1 0-5 0,-3 9 1 16,-9 7-3-16,-7 5-3 0,-12 4-2 16,-7 5-2-16,-4 2-1 0,-5 4 2 15,-15 3 0-15,-2-2-3 0,-7 0 4 16,-2 1-5-16,-3-4-4 0,-2-1 3 0,-2-1 3 15,-6-3 1-15,4-3-6 0,-6-2 1 16,-4-2-11-16,8-4 10 0,4-8 0 16,10-4 1-16,10-5-1 0,7-1-7 15,5 0-6-15,4 0 11 0,2 0 3 16,0-7-5-16,10-5 3 0,3 2 1 15,2 0 5-15,3 4 1 0,-1 2 0 16,0 4 1-16,2 0 5 0,0 2 3 16,4 9 6-16,-2 1-2 0,4 2 1 15,-2-2 5-15,0 1-3 0,0-3-2 0,-1 0-2 16,-4 3 4-16,-3-3-6 0,-2-4-4 15,-5 2-4-15,-1 0 0 16,-3-2-3-16,2 0-5 0,2-1-7 0,-1 0-7 16,3 1-10-16,-1-1-13 0,5-3-6 15,-1 0 22-15,-1-2-90 0,1 0-195 0</inkml:trace>
  <inkml:trace contextRef="#ctx0" brushRef="#br0" timeOffset="276">956 1285 520 0,'0'-3'70'0,"-2"1"-6"0,2 1-12 16,0 0 2-16,0 0-14 0,0 1-24 15,0 0-11-15,0 0-5 0,0 5 0 16,0 4-1-16,4 0 0 0,2 1-10 15,3 2-11-15,5-2-13 0,-3 3-28 16,1 0-59-16,-5 1-104 0</inkml:trace>
  <inkml:trace contextRef="#ctx0" brushRef="#br0" timeOffset="427">1035 1572 268 0,'-6'0'239'0,"4"0"-187"16,0 0 18-16,2 0-14 0,0 0-5 15,0 0-14-15,0 0-22 0,0 0-10 16,0 0-6-16,6 1-1 0,3 0 0 15,5-1-13-15,5 0-19 0,-2 0-22 16,8-8-55-16,3-3-168 0</inkml:trace>
  <inkml:trace contextRef="#ctx0" brushRef="#br0" timeOffset="681">1731 1067 447 0,'2'-2'66'0,"4"2"-30"0,-3 0 31 16,1 10-7-16,-4 8-8 0,0 5-19 16,0 9-11-16,-11 8-4 0,-3 5 0 15,-5 5 3-15,2 2-12 0,2 0 0 16,3 0-5-16,3-5-1 0,-1 1-3 15,7-3 2-15,3-3-5 0,0-1-10 16,9 2-16-16,8-1-6 0,8-1-2 16,4 1 1-16,1-7-148 0</inkml:trace>
  <inkml:trace contextRef="#ctx0" brushRef="#br0" timeOffset="2119">319 64 86 0,'-2'0'21'0,"2"-2"4"0,-2 1 0 15,2 1 16-15,0-1-32 0,-2 1 112 0,0 0-84 16,2-2 5-16,0 2 6 0,0 0-2 15,0 0-1-15,0 0-8 0,0 0-4 16,0 3-5-16,-2 9-5 16,-3 5 3-16,1 6-4 0,-4 5-1 0,3 4-5 15,-3 3-3-15,0 5-3 0,1 4-1 16,-3 1 8-16,1-2-9 0,5-2-4 15,-2-3 1-15,2-1-1 0,4-5-1 16,0-3-3-16,0-5 1 0,0-5-2 16,4-4 1-16,2-4 1 0,3-2-6 0,1-7-8 15,3-2-3-15,4 0-6 0,4-5-10 16,4-6-19-16,-2-5-31 0,-2 1-64 15</inkml:trace>
  <inkml:trace contextRef="#ctx0" brushRef="#br0" timeOffset="2364">966 174 274 0,'-10'-4'310'15,"1"2"-245"-15,1 2-10 0,-5 0-8 16,-3 0-11-16,-3 0-8 0,4 5-11 16,7 1-7-16,7 1-8 0,-1 0-2 15,2 2 0-15,0-1-3 0,5 1-7 16,9 1-8-16,3 1-9 0,0-3-19 15,2 2-34-15,-7-3-83 0</inkml:trace>
  <inkml:trace contextRef="#ctx0" brushRef="#br0" timeOffset="2527">947 500 535 0,'-6'2'65'0,"4"-1"-11"0,2-1-9 15,0 0-8-15,0 2-12 0,8-2-23 16,5 0 2-16,2 0-2 0,4 0-10 15,8-3-17-15,2-5-18 0,-1-3-43 0,-1-1-127 16</inkml:trace>
  <inkml:trace contextRef="#ctx0" brushRef="#br0" timeOffset="2785">1582 0 459 0,'0'-2'104'0,"0"2"-49"0,0 0-6 16,0 11-1-16,-2 7 6 0,-7 6-17 16,-3 6-9-16,1 6-9 0,-8 5-5 15,0 6-1-15,-4-1 2 0,4 3-11 16,3-2-4-16,7-1 0 0,5 4 1 0,0 3-1 15,4 4-15-15,0 0 8 0,14 0-18 16,3-1-28-16,4-2 5 16,2 0-28-16,-2-7-98 0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4:55.7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96 105 0,'8'-4'133'0,"-2"0"-47"16,-1-4-24-16,1 2-7 0,-2 2 4 15,-2 1-9-15,-2 3-4 0,0 0-19 0,0 0-4 16,0 3-9-16,0 8 0 0,-10 8-3 15,-9 9 3-15,2 7-2 0,-8 7-3 16,2 3 1-16,0 2-4 0,1 0 1 16,1-3-2-16,2 2 2 0,1 0-6 15,5-4 0-15,3-7 14 0,7-6-13 16,3-6-2-16,5-4 2 0,9-4-4 15,7-7 2-15,3-5 1 0,3-3-2 16,8 0 1-16,1-4 0 0,4-8-6 16,0-1 0-16,0 0-1 0,0-2 0 0,0 1 4 15,-2 0 1-15,-1-1-2 0,-1 2 0 16,-2 0 2-16,-3 3 2 0,-5-1-1 15,-6 3-1-15,-9-2 1 0,0 3-2 16,-1-3 6-16,-1 2-6 0,-3 1-7 16,-2 3-2-16,0 0 2 0,0 0-5 0,-2 2-6 15,1-2-9-15,1 0-8 16,-2 0-4-16,-2 2-10 0,0-2-21 15,0-1-65-15</inkml:trace>
  <inkml:trace contextRef="#ctx0" brushRef="#br0" timeOffset="229">424 310 190 0,'0'0'209'0,"0"0"-144"16,0 5-27-16,-2 10 25 0,-5 7-4 15,-1 3-16-15,-1 6-13 0,1 1-11 16,0 0-4-16,1 1-1 0,1-2-6 0,0-1-4 16,4-1-2-16,2-3-2 0,0 0 2 15,2-5-4-15,12-3-14 0,3 0-20 16,4-6-24-16,5-3-59 0,-1-9 60 15</inkml:trace>
  <inkml:trace contextRef="#ctx0" brushRef="#br0" timeOffset="565">1147 221 328 0,'0'0'244'0,"0"0"-180"16,0 0-32-16,4 0 6 0,0 0 6 15,2 0-4-15,-1 0-28 0,1-2-8 16,0 1-3-16,0 1-1 0,1 0-1 0,1 0-13 15,1 5-16-15,1 3-23 0,-2 2-45 16,-5-3-119-16</inkml:trace>
  <inkml:trace contextRef="#ctx0" brushRef="#br0" timeOffset="738">1140 611 219 0,'-10'1'347'0,"6"-1"-292"0,4 0-16 16,0 0-3-16,0 0-2 0,2 0-14 0,4 0-18 15,4 0-1-15,3 0-3 0,2 0-15 16,6 0-23-16,0 0-26 0,2-7-58 16,0-2-297-16</inkml:trace>
  <inkml:trace contextRef="#ctx0" brushRef="#br0" timeOffset="1048">1920 0 408 0,'2'0'113'0,"0"0"-73"16,0 3 2-16,-2 9 19 0,0 5-5 15,0 6-20-15,0 2-11 0,0 8-10 16,0 5-2-16,0 4 3 0,-8 6 8 16,-1 1-17-16,-1 3-2 0,3 1 0 0,-3-1-2 15,0-2-1-15,3 0-2 0,1-3 2 16,2-5-1-16,2-6-2 0,2-5-1 15,0-6-13-15,0 7 2 0,6-3-3 16,9-1 2-16,3-1 5 0,-3-13-85 16,-6-9-50-16,-7-4-77 0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5:00.2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122 210 30 0,'-13'-6'171'0,"-2"-2"-131"0,1-1 16 0,1 2 2 16,0-2-4-16,-1 1-13 0,3 0-6 15,1 1-4-15,1 0-1 0,3 3-6 16,4-1-2-16,0 1-5 0,2-2 2 15,0-1-7-15,12-3-4 0,12-2-6 16,7-1 5-16,13-2-1 0,11 1-1 16,12 1 0-16,11-2 0 0,12 6 2 15,5 2-3-15,6 5 0 0,-3 2 5 16,-11 2 0-16,-10 13-7 0,-16 5-2 15,-15 5 3-15,-12 4-2 0,-13 3-1 0,-15 3 0 16,-6 7 3-16,-16 4 1 0,-16 6-5 16,-10 3 4-16,-10 4 0 0,-3 1-1 15,-6 0 0-15,2 2-1 0,-2-2 1 16,-4 0-2-16,4-3 2 0,2-3-2 15,5-3 1-15,18-8 0 0,9-7 0 0,14-4-3 16,11-6 2-16,2-5-1 16,2-3-1-16,11-6 1 0,5 0 1 15,-1-2 1-15,2-4-1 0,-4 0-1 16,2-1 1-16,-1 0 1 0,-3-2-1 0,-5 0-1 15,-3 2 1-15,-1 2 0 0,-2 0 1 16,-2 5-2-16,0 4 2 0,0 3-1 16,-2 6 2-16,-6 0-4 0,1 3 4 15,-1 1-1-15,4 2-2 0,2 0-1 16,2 4 4-16,0 3-1 0,0-5-1 0,0 1-1 15,0-3 1-15,0-3 1 16,0-3 0-16,0-3-5 0,2-2-1 16,4-3-6-16,2-1-14 0,3-2-22 15,1-2-25-15,-1-5-70 0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3:55:00.4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44 483 0,'-14'0'241'16,"14"0"-223"-16,0 0-21 0,0 0-1 15,0 0 14-15,2 0 4 0,4 0-13 16,7-1-29-16,5-6-23 0,-1-9-41 16,-2-4-204-16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4:11:06.2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20 216 2 0,'1'0'13'0,"-1"0"137"0,0 0-112 16,0 0 8-16,0-2-6 0,0-1 1 15,0-1-6-15,0 1-11 0,0-4-5 16,0 2 6-16,0 2-3 16,2-4-4-16,-2 4 4 0,0 0-1 0,0 0-3 15,0 2-1-15,0 1 0 0,0 0-4 16,0 0-4-16,0 0-2 0,0 0-6 15,0 0 1-15,0 1-3 0,0 11-1 16,0 5 4-16,0 4 5 0,0 3-4 16,0 2-1-16,0 3 2 0,-3 1 0 0,-1 1-1 15,-2-2-3-15,2 0 5 0,2-5-2 16,0-3-1-16,0-8-1 0,2-4 0 15,0-6 0-15,0-2-2 0,0-1-1 16,0 0 2-16,8-6 3 0,4-14 3 16,-1-6-2-16,6-6-3 0,-2-6 1 15,3 2-1-15,-1-3-3 0,0 1 2 16,0-3 2-16,0 3-3 0,0 1 1 15,4 1 0-15,-1 6 2 0,-3 5-3 16,-2 6 0-16,-4 5 2 0,-3 5 0 0,-2 3-2 16,-2 4 1-16,-3 2 1 0,3 0 1 15,0 11 0-15,-4 9 4 0,0 6-2 16,0 7 3-16,0 1-4 0,0 3-2 15,0-1 3-15,-8-2 0 0,5-1-1 16,-1-5-1-16,-2-3 3 0,4-5-4 16,2-4-1-16,0-6-1 0,0-5 1 15,8-3 0-15,-1-2 0 0,5 0-2 16,5-13 4-16,2-7-2 0,-2-6-3 15,6-1-3-15,-6 1 2 0,4 0-4 0,-3 4 0 16,1 0 1-16,-2 3-1 0,-4 3 6 16,-3 3-6-16,-1 5 3 0,-5 5 2 15,2 3 0-15,-4 0-1 0,-2 0 1 16,0 9 5-16,0 6 0 0,0 3 0 15,0 3 0-15,-8 0 4 0,4 0 2 16,-1 2-4-16,-1-1 3 0,2-2 0 16,-2-2-3-16,6-2-2 0,-2-3-1 15,2-4-1-15,0-1-1 0,0-3-1 16,2-3 0-16,4 0-1 0,4-2-23 15,-1 0-16-15,4-6-24 0,-1-5-13 0,-3-1-56 16,1 0-177-16</inkml:trace>
  <inkml:trace contextRef="#ctx0" brushRef="#br0" timeOffset="840">699 178 23 0,'0'-7'190'16,"0"-1"-115"-16,-6 2-25 0,0 2 2 15,-1 0-11-15,1 2-9 0,0 0-4 16,2 1-8-16,-1 1 0 0,3 0-4 0,-4 0-2 15,-2 6-5-15,3 5 0 0,1 6 1 16,-4 1-1-16,6 5-3 0,-1 2 0 16,3-1-2-16,0 0-1 0,1-1-2 15,7-1-1-15,4-2 2 0,-1-4-1 16,2-2-2-16,3-3 1 0,1-5 1 0,-2-2-1 15,0-4 0-15,-1 0 1 0,-3 0-1 16,-3-5 3-16,-2-3 0 16,-1-4 0-16,-1-1 1 0,-4 0-1 15,0-3-1-15,0 1 2 0,0 1 0 0,-8 1-3 16,1-2 1-16,-3 0-1 0,-3-1 1 15,3 2-2-15,-1 1 0 0,3 2 0 16,3 7 1-16,1 0 0 0,2 2-3 16,2 2 0-16,0 0-1 0,4 0-7 15,3 0 8-15,5 0-2 0,3 0-13 0,-2 1-9 16,5 0 0-16,1-1 1 0,3 0 6 15,3 0 4-15,2 0-3 0,2-3 15 16,-6-4 2-16,1 1-1 16,-1-2 0-16,-6 0 3 0,2 0-1 0,-7 1 1 15,-3 1 0-15,-3 3 1 0,-4 1 4 16,-2 1 5-16,0 0 3 0,0 1-7 15,0 0 4-15,0 0 0 0,0 0-7 16,0 1-1-16,-2 11-5 0,-4 2 2 16,1 4 0-16,1 2-1 0,0-3 4 0,4 3-2 15,-2-3 0-15,0-2 1 0,0-2 2 16,2-3-4-16,0-3 0 0,0-3 0 15,0-3 0-15,0-1 0 0,0 0 0 16,0 0-1-16,2-3 1 16,4-8 3-16,0-2-3 0,1-3-5 0,-1 3-5 15,0-3 3-15,1 1 1 0,-1 4-4 16,2 3 5-16,-2 0-2 0,1 3 4 15,1 2 1-15,1 3 2 0,5 0 1 16,-1 0-3-16,6 0 1 0,2 0 3 16,2 1 0-16,4-1-3 0,-1 0 2 0,3-4 7 15,4-5-6-15,-3-3 0 0,-1-1 0 16,-3 1 5-16,-7-2-4 0,-3 3-1 15,-9 0 0-15,-3 1 2 0,-4-1 0 16,0 0 1-16,-4 3-1 0,-5-1 2 16,-5 1 0-16,-1 3-3 0,-2 4 1 15,0 1 3-15,-2 0-1 0,-2 9 3 16,2 6-2-16,0 1 4 0,1 5 1 15,5 3 4-15,4 2-1 0,5-1-2 16,4 0-7-16,0-3-2 0,5-1-2 0,11-5 1 16,1-3-3-16,4-3 0 0,2-4 0 15,7 0 1-15,1-6-11 0,3 0-25 16,8-5-1-16,0-8-25 0,-4-4-66 15,-5 1-278-15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8T14:11:07.4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0 589 99 0,'0'0'291'0,"0"0"-236"16,0 0-5-16,0 0 8 0,0 0 3 15,2 0-26-15,-2 0-24 0,0 7-3 16,0 2 2-16,2 4 1 0,-2 0-5 0,2 0-3 15,0 0-4-15,2-3 1 0,0-1 0 16,3-2 0-16,1-1-7 16,1-1-13-16,5-3-3 0,-3-2-27 15,4 0-17-15,-3 0-21 0,-4-5-138 16</inkml:trace>
  <inkml:trace contextRef="#ctx0" brushRef="#br0" timeOffset="527">187 637 47 0,'0'3'220'0,"0"-2"-175"15,-2 2-36-15,2-2 5 0,0 1 20 16,2-2-12-16,6 0-10 16,1 0-7-16,1 0-3 0,3-6 0 15,1-4 1-15,1-3-5 0,-2-1 3 0,5-4 0 16,-5-1 2-16,0-4-1 0,1 0 3 15,-7-3 8-15,1-2 2 0,-4-1 2 16,-2-3 1-16,-2-1-1 0,0-6-5 16,-4 0-6-16,0-5-1 0,-4 2 0 15,3 3-2-15,-3 5 2 0,4 7 5 0,-2 5 4 16,3 3 3-16,1 8-4 0,0 5-1 15,2 3-2-15,0 3-4 0,0 0-5 16,0 0-2-16,0 11-2 16,0 10 6-16,0 8-4 0,0 8 1 0,0 7 1 15,0 6 0-15,0 6 0 0,4 4-2 16,-1 5 1-16,-3 6 0 0,4 1-6 15,0 5-8-15,6-2 13 0,-3 0 1 16,5-3 0-16,-5-4 0 0,-3-4 0 16,-2-2 2-16,-2-4-1 0,0-8-2 0,-6-8 2 15,-5-6 1-15,1-10-2 0,-3-6 0 16,1-4 1-16,-1-4 3 0,-2-6 1 15,2-5-2-15,-1-1 7 0,1-1 0 16,-1-13-1-16,3-3-2 0,1-5-3 16,3-4-2-16,3-3-1 0,2-3 0 15,2 1 1-15,0 3-2 0,8 3 0 16,7 3-2-16,0 6 1 0,1 4 0 15,3 4-1-15,4 1-12 0,-3 2-4 16,7 2-9-16,2-2-16 0,-1 3-3 0,3 0-5 16,-8-2-42-16,2 4-133 0</inkml:trace>
  <inkml:trace contextRef="#ctx0" brushRef="#br0" timeOffset="1651">849 786 295 0,'0'0'46'0,"0"-5"-24"15,0-5 13-15,0-2 9 0,8-3-12 16,2-3-14-16,1-2-4 0,0-3-7 15,1-4-1-15,1-4-2 0,1-2 5 0,1-5-4 16,0-1 0-16,0-6-2 0,-3-3 1 16,1-1 0-16,-1 0 5 0,-5 1-1 15,3 4-2-15,-3 2 1 0,-1 8 0 16,0 8 0-16,-2 6-1 0,-2 8 1 15,-2 4 3-15,0 6-3 0,0 1-1 0,0 1-1 16,0 0 1-16,0 9-4 16,-6 11-3-16,-6 12 2 0,3 6 2 15,1 1-4-15,1 5 2 0,-1-1-1 16,2 1 2-16,3-1 0 0,1-1 0 0,2-3 3 15,0-3 1-15,2-4-1 0,1-1-2 16,5-5-4-16,-2-4 4 0,1-2-2 16,3-2-1-16,-1-4 0 0,3-2 1 15,-3-2 0-15,5-5-2 0,-5-1 2 16,3-4-1-16,-1 0 2 0,1 0-2 0,1-6 1 15,-2-5 0-15,1-2 1 0,5-1-2 16,-4-1 0-16,3-2 1 16,-5 0-1-16,1 0 0 0,-3-1 1 15,1-2 0-15,-5 2 0 0,-3 3-1 0,2 2 1 16,-4 2 2-16,0 2-1 0,0 3-1 15,0 2 2-15,0 1-1 0,-4 3 10 16,0 0-2-16,1 3-5 0,-5 9-1 16,4 5-2-16,-2 3 0 0,5 4-2 15,-3 0 4-15,4-2-3 0,0 0-1 0,0-2 0 16,0-5 0-16,7-1 1 0,1-3-2 15,3-5 0-15,-1-1 3 0,1-4-2 16,5-1-1-16,-1 0 1 16,2-11 2-16,-2-4-3 0,3-2-5 15,-3-2 1-15,-2 0 0 0,-3 1-2 0,-5 4-3 16,-3 2 5-16,0 3 5 0,-2 4 0 15,0 2 0-15,-2 3 0 0,-5 0 2 16,-1 0-1-16,1 6-1 0,-5 5 0 16,4 2 3-16,1 3 0 0,1 0-2 15,-2 2 2-15,5-2 0 0,1 1-2 0,0-4 0 16,2-2-2-16,0-1 2 0,0-2-1 15,6-2-1-15,-1-1 0 0,3-2 2 16,1-3-2-16,1 0-1 16,0 0-9-16,5-3-11 0,0-6-12 0,2-3-15 15,0 1 12-15,1-4-33 0,-1 4-4 16,6-3-15-16,5-3 6 0,3 1 138 15,-1-2-143-15,-3 0-95 0,-8 4 192 16,-7 3 40-16,-5-3-64 0,-1 5 25 16,-2-1 56-16,-4-1 32 0,0 2-15 0,-6 0-25 15,-4 2-2-15,1 2-19 0,-3-1-4 16,1 5-1-16,0 1-2 0,-1 0-2 15,3 0-3-15,1 7-6 0,0 6-3 16,1 4-2-16,-1 2-1 0,6 2-2 16,0 0-3-16,2 1 0 0,0 0-6 15,2 1 1-15,8-4-3 0,-1 0 3 16,6-2-3-16,1-2 0 0,3-3-1 15,0-2-3-15,-2-5-5 0,2 1-11 16,0-6 0-16,4 0 15 0,-6-4-16 0,-1-7-66 16,-3 0 50-16,-5-3 7 0,3-3-20 15,-5-1-55-15,-1-4-43 0,-1 0 72 16,-4-2 35-16,2-5 2 0</inkml:trace>
  <inkml:trace contextRef="#ctx0" brushRef="#br0" timeOffset="1984">1811 197 9 0,'2'-15'18'0,"4"4"206"0,-6 5-171 16,2 5-2-16,-2 1-4 0,0 0-4 15,0 9-8-15,0 15 5 0,0 7-12 0,-2 9-5 16,-6 6 2-16,0 4-1 0,-1 2-6 16,-3 1-1-16,1-2-2 0,1-2-5 15,3-5-5-15,1-6-2 0,4-5-2 16,2-6 1-16,0-9-2 0,0-3-2 15,0-8 2-15,10-2-1 0,1-5-4 0,4 0 1 16,1 0-7-16,1 0 4 16,2-3 3-16,6-2-4 0,3-1 13 15,-9 1-6-15,-1 3-14 0,-11 2 13 16,-1 0 2-16,4 0 1 0,-5 0-2 15,-1 0 0-15,0 0 1 0,-2 0 1 0,2 0-3 16,-1 0 2-16,5 0-3 0,-2 0-5 16,-2 0-5-16,-1 0 1 0,1 0-2 15,-2 0 3-15,2 0-1 0,-4 0-10 16,0 0-1-16,0 0-2 0,0 0-16 15,0-1-22-15,-4-2-38 0,-3-1-60 0</inkml:trace>
  <inkml:trace contextRef="#ctx0" brushRef="#br0" timeOffset="2156">1824 586 110 0,'8'-7'238'0,"5"-5"-174"16,1 2-25-16,1 0 6 0,0 0-2 15,1 1-4-15,3 1-7 0,2 1-23 16,-2 1-6-16,-6 3 2 0,2 3-5 0,-5 0-3 15,-2 0-5-15,1 4-11 0,-1 5-31 16,-3 2-18-16,-1-1-55 16,-2 0-159-16</inkml:trace>
  <inkml:trace contextRef="#ctx0" brushRef="#br0" timeOffset="2391">2134 559 416 0,'0'3'37'0,"0"4"-6"16,7 0 24-16,3 7 8 16,1 3-16-16,3 1-20 0,-5 1-12 0,3 2-8 15,-3-2-3-15,1 1-1 0,-1-3-1 16,6 0-2-16,-3-1 0 0,1-4 0 15,1-2-9-15,-1-4-15 0,-2 0-9 16,8-6-29-16,6 0 0 0,2-17 48 16,-10 1-384-16</inkml:trace>
  <inkml:trace contextRef="#ctx0" brushRef="#br0" timeOffset="2625">2483 482 213 0,'0'10'115'15,"-2"3"-99"-15,-8 7 34 0,1 2 1 16,1 5 5-16,-5 4-9 0,3 4-12 15,-3 4 3-15,0 2-1 0,-1 2-2 16,-1 0-10-16,-2 2-13 0,1-1 1 16,-1-3-2-16,2-3-2 0,4-5 0 0,-1-5-7 15,6-6-1-15,3-3-1 0,1-7 2 16,-2-4-2-16,4-3-2 0,0-2-11 15,0-3-7-15,2 0-12 0,3-2-18 16,7-10-31-16,-4-2-26 0,-5 0-214 16</inkml:trace>
  <inkml:trace contextRef="#ctx0" brushRef="#br0" timeOffset="3368">2939 0 48 0,'0'-1'220'0,"2"1"-178"0,-2 0-22 0,0 0 19 15,0 0 29-15,0 0-4 0,0 7-25 16,-4 13-9-16,-4 3 4 16,-1 7-1-16,-3 1-3 0,3 3-4 0,1 4-5 15,2 1-2-15,4 0-3 0,-1 0-1 16,-1-4-3-16,4-3-2 0,0-2-6 15,-2-5 0-15,2-3-3 0,0-2-1 16,-2-1 1-16,2-5 0 0,0-2-1 16,0-3-5-16,0-2-4 0,0-3-4 15,2 0-9-15,4-2-14 0,3-2-16 0,-1 0-34 16,-4-3-37-16,-4-7-315 0</inkml:trace>
  <inkml:trace contextRef="#ctx0" brushRef="#br0" timeOffset="3601">2931 910 168 0,'-7'15'405'15,"-3"-6"-341"-15,4-1-12 0,4-6-9 0,0-1 9 16,1 1-17-16,-3-2-22 0,-2 0-3 16,4 0-4-16,-4 0-5 0,4-3-4 15,1 0-12-15,1-2-16 0,0-2-33 16,0-1-78-16,0-1-293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6ACB43AB-AD43-4C27-B100-FD6645E3050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6F0CEC4-6853-4CBF-AC63-25ECB523088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DF3A2528-4EB0-4F29-8AE7-2E58283A89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CA809DF5-B7FA-4690-8DDC-F5CB02FA172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2BE3A368-F61C-44B0-8C42-343773100F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49847925-F62B-4F8A-B15E-86023D2B3A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6591455-F910-4B5F-B15B-9281E9084DD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7F154CED-E72E-4CC4-821B-244A5723D7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C8C7CC30-9163-4DF9-89DF-A4FF7CA0B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05EC98A9-F499-4A67-9464-F556F17F4C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7F108DB-DA1A-4BB9-ABDB-3292FCBEE7B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04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94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5915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785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512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481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1899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678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226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576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6240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93302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00764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76450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6380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0313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52461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09152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11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7343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00582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3799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22713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50047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83652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25889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7746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5428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13237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6609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40505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32860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2799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4936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203070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9018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6710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586725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016342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2346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854258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8070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1703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333578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58019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0268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3803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684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1EDA6D9-7093-4CE6-819E-83779E2344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D0C7D2F-C445-4821-937C-51540A28CD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1CDE4C-1A56-4DC9-8792-482DC552B6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36EAA-6FA5-469C-9C34-F68C53ED6A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160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E3034CF-3BEF-4006-9A2A-A3F254DE97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A9D9957-AAEC-42D5-BC3D-7766B17107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0C331A-C47B-4578-9F4A-A62005FB9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640B8-911D-4637-A4C8-579B8A0D03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798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5949347-E723-490F-8381-81280826EE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90CA8A3-2474-42CF-936D-8EB8451AA8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67D7CA-9E98-4332-B6F8-EE0774F763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4C20E-40D4-40D3-8FB3-BA09D1BE4A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562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F8D5-2832-4A7F-B011-B28D6D1908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38BE28-9AED-4DBD-8163-BF67E623272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E1FF20-E6C7-4372-A157-EFE4C1A121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05B2E-B48B-412F-B323-C8E23B82FC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93139E7-A216-48D5-A1FC-25C153CA7C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EDDFDA-90A7-49A1-AF12-74FD49C90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89C1CFE-E2AF-4FFC-8314-6FCE8E25D41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4456A-4971-4880-8918-4524125471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7595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DA6F96-1EA7-4934-A10B-6767C58CA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2522EA4-8BDA-4774-B6B0-417C92E61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04E38DB-8533-419F-9AC1-8CFF50E4FF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ED1C4-455E-4711-910F-B01D99BAC9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586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91ED48-0A78-48EC-B590-AB69D56308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680BAC3-3328-4A1A-9C2A-51B2465D16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782BD6-A26B-4F51-BCEC-440E6CBF07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6C983-6ABA-491F-AB66-6B5179FA46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989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EDF05-4E59-4CCD-87D2-B005DC1AD5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341ADE-ABCF-415F-8C0C-B2271D60BF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1C5FAA-6D81-4AE2-904F-FD1369E249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AA485-DEEE-4BFE-8F90-DB196D087E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457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F911F0-EB1B-4DCF-BEB4-2C51CD14E8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49ADF6-F5F0-4E8E-8033-62A822FF48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21608E-E9C8-43D1-B8C1-6A9D5121C3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FC7E2-EEA9-48DA-B1A4-C30DD6886A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10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77E356-32F3-46A5-BFE7-AA8FC3AD9F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7B8EEE-D79C-4786-B4EE-E4C4C2F217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295048A-0ED3-4765-A727-6D84AA74E8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DD45B-111C-41C5-B86E-591AE0E647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628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78B3A11-ECF7-4E08-B5A6-5005F84F5C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079571-8291-4CE4-AF34-C65B70AD78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B94E1EF-74AC-421E-958C-DA6EC0FA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1FCC2-B173-4CAB-8B6F-BC0F5A9CC1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744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77DC8EB-730A-4808-855E-AF4E399BC7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521FBD5-00B3-4256-A63F-969873BEE4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05DE5089-4BFA-4151-AFC8-E954CAE11A1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11BD125-FAE6-42EA-917C-AF25A5B5D20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E9575568-C058-4B28-AE1D-692E686781D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D093002-AF7C-4675-A025-4B0AB01D2B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1F5F2E1C-2432-4AF8-86E4-613143D2D7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3.png"/><Relationship Id="rId21" Type="http://schemas.openxmlformats.org/officeDocument/2006/relationships/customXml" Target="../ink/ink10.xml"/><Relationship Id="rId42" Type="http://schemas.openxmlformats.org/officeDocument/2006/relationships/image" Target="../media/image21.png"/><Relationship Id="rId47" Type="http://schemas.openxmlformats.org/officeDocument/2006/relationships/customXml" Target="../ink/ink23.xml"/><Relationship Id="rId63" Type="http://schemas.openxmlformats.org/officeDocument/2006/relationships/customXml" Target="../ink/ink31.xml"/><Relationship Id="rId68" Type="http://schemas.openxmlformats.org/officeDocument/2006/relationships/image" Target="../media/image34.png"/><Relationship Id="rId84" Type="http://schemas.openxmlformats.org/officeDocument/2006/relationships/image" Target="../media/image42.png"/><Relationship Id="rId89" Type="http://schemas.openxmlformats.org/officeDocument/2006/relationships/customXml" Target="../ink/ink44.xml"/><Relationship Id="rId16" Type="http://schemas.openxmlformats.org/officeDocument/2006/relationships/image" Target="../media/image8.png"/><Relationship Id="rId107" Type="http://schemas.openxmlformats.org/officeDocument/2006/relationships/customXml" Target="../ink/ink53.xml"/><Relationship Id="rId11" Type="http://schemas.openxmlformats.org/officeDocument/2006/relationships/customXml" Target="../ink/ink5.xml"/><Relationship Id="rId32" Type="http://schemas.openxmlformats.org/officeDocument/2006/relationships/image" Target="../media/image16.png"/><Relationship Id="rId37" Type="http://schemas.openxmlformats.org/officeDocument/2006/relationships/customXml" Target="../ink/ink18.xml"/><Relationship Id="rId53" Type="http://schemas.openxmlformats.org/officeDocument/2006/relationships/customXml" Target="../ink/ink26.xml"/><Relationship Id="rId58" Type="http://schemas.openxmlformats.org/officeDocument/2006/relationships/image" Target="../media/image29.png"/><Relationship Id="rId74" Type="http://schemas.openxmlformats.org/officeDocument/2006/relationships/image" Target="../media/image37.png"/><Relationship Id="rId79" Type="http://schemas.openxmlformats.org/officeDocument/2006/relationships/customXml" Target="../ink/ink39.xml"/><Relationship Id="rId102" Type="http://schemas.openxmlformats.org/officeDocument/2006/relationships/image" Target="../media/image51.png"/><Relationship Id="rId5" Type="http://schemas.openxmlformats.org/officeDocument/2006/relationships/customXml" Target="../ink/ink2.xml"/><Relationship Id="rId90" Type="http://schemas.openxmlformats.org/officeDocument/2006/relationships/image" Target="../media/image45.png"/><Relationship Id="rId95" Type="http://schemas.openxmlformats.org/officeDocument/2006/relationships/customXml" Target="../ink/ink47.xml"/><Relationship Id="rId22" Type="http://schemas.openxmlformats.org/officeDocument/2006/relationships/image" Target="../media/image11.png"/><Relationship Id="rId27" Type="http://schemas.openxmlformats.org/officeDocument/2006/relationships/customXml" Target="../ink/ink13.xml"/><Relationship Id="rId43" Type="http://schemas.openxmlformats.org/officeDocument/2006/relationships/customXml" Target="../ink/ink21.xml"/><Relationship Id="rId48" Type="http://schemas.openxmlformats.org/officeDocument/2006/relationships/image" Target="../media/image24.png"/><Relationship Id="rId64" Type="http://schemas.openxmlformats.org/officeDocument/2006/relationships/image" Target="../media/image32.png"/><Relationship Id="rId69" Type="http://schemas.openxmlformats.org/officeDocument/2006/relationships/customXml" Target="../ink/ink34.xml"/><Relationship Id="rId80" Type="http://schemas.openxmlformats.org/officeDocument/2006/relationships/image" Target="../media/image40.png"/><Relationship Id="rId85" Type="http://schemas.openxmlformats.org/officeDocument/2006/relationships/customXml" Target="../ink/ink42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33" Type="http://schemas.openxmlformats.org/officeDocument/2006/relationships/customXml" Target="../ink/ink16.xml"/><Relationship Id="rId38" Type="http://schemas.openxmlformats.org/officeDocument/2006/relationships/image" Target="../media/image19.png"/><Relationship Id="rId59" Type="http://schemas.openxmlformats.org/officeDocument/2006/relationships/customXml" Target="../ink/ink29.xml"/><Relationship Id="rId103" Type="http://schemas.openxmlformats.org/officeDocument/2006/relationships/customXml" Target="../ink/ink51.xml"/><Relationship Id="rId108" Type="http://schemas.openxmlformats.org/officeDocument/2006/relationships/image" Target="../media/image54.png"/><Relationship Id="rId54" Type="http://schemas.openxmlformats.org/officeDocument/2006/relationships/image" Target="../media/image27.png"/><Relationship Id="rId70" Type="http://schemas.openxmlformats.org/officeDocument/2006/relationships/image" Target="../media/image35.png"/><Relationship Id="rId75" Type="http://schemas.openxmlformats.org/officeDocument/2006/relationships/customXml" Target="../ink/ink37.xml"/><Relationship Id="rId91" Type="http://schemas.openxmlformats.org/officeDocument/2006/relationships/customXml" Target="../ink/ink45.xml"/><Relationship Id="rId96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5" Type="http://schemas.openxmlformats.org/officeDocument/2006/relationships/customXml" Target="../ink/ink7.xml"/><Relationship Id="rId23" Type="http://schemas.openxmlformats.org/officeDocument/2006/relationships/customXml" Target="../ink/ink11.xml"/><Relationship Id="rId28" Type="http://schemas.openxmlformats.org/officeDocument/2006/relationships/image" Target="../media/image14.png"/><Relationship Id="rId36" Type="http://schemas.openxmlformats.org/officeDocument/2006/relationships/image" Target="../media/image18.png"/><Relationship Id="rId49" Type="http://schemas.openxmlformats.org/officeDocument/2006/relationships/customXml" Target="../ink/ink24.xml"/><Relationship Id="rId57" Type="http://schemas.openxmlformats.org/officeDocument/2006/relationships/customXml" Target="../ink/ink28.xml"/><Relationship Id="rId106" Type="http://schemas.openxmlformats.org/officeDocument/2006/relationships/image" Target="../media/image53.png"/><Relationship Id="rId10" Type="http://schemas.openxmlformats.org/officeDocument/2006/relationships/image" Target="../media/image5.png"/><Relationship Id="rId31" Type="http://schemas.openxmlformats.org/officeDocument/2006/relationships/customXml" Target="../ink/ink15.xml"/><Relationship Id="rId44" Type="http://schemas.openxmlformats.org/officeDocument/2006/relationships/image" Target="../media/image22.png"/><Relationship Id="rId52" Type="http://schemas.openxmlformats.org/officeDocument/2006/relationships/image" Target="../media/image26.png"/><Relationship Id="rId60" Type="http://schemas.openxmlformats.org/officeDocument/2006/relationships/image" Target="../media/image30.png"/><Relationship Id="rId65" Type="http://schemas.openxmlformats.org/officeDocument/2006/relationships/customXml" Target="../ink/ink32.xml"/><Relationship Id="rId73" Type="http://schemas.openxmlformats.org/officeDocument/2006/relationships/customXml" Target="../ink/ink36.xml"/><Relationship Id="rId78" Type="http://schemas.openxmlformats.org/officeDocument/2006/relationships/image" Target="../media/image39.png"/><Relationship Id="rId81" Type="http://schemas.openxmlformats.org/officeDocument/2006/relationships/customXml" Target="../ink/ink40.xml"/><Relationship Id="rId86" Type="http://schemas.openxmlformats.org/officeDocument/2006/relationships/image" Target="../media/image43.png"/><Relationship Id="rId94" Type="http://schemas.openxmlformats.org/officeDocument/2006/relationships/image" Target="../media/image47.png"/><Relationship Id="rId99" Type="http://schemas.openxmlformats.org/officeDocument/2006/relationships/customXml" Target="../ink/ink49.xml"/><Relationship Id="rId101" Type="http://schemas.openxmlformats.org/officeDocument/2006/relationships/customXml" Target="../ink/ink50.xml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9" Type="http://schemas.openxmlformats.org/officeDocument/2006/relationships/customXml" Target="../ink/ink19.xml"/><Relationship Id="rId109" Type="http://schemas.openxmlformats.org/officeDocument/2006/relationships/customXml" Target="../ink/ink54.xml"/><Relationship Id="rId34" Type="http://schemas.openxmlformats.org/officeDocument/2006/relationships/image" Target="../media/image17.png"/><Relationship Id="rId50" Type="http://schemas.openxmlformats.org/officeDocument/2006/relationships/image" Target="../media/image25.png"/><Relationship Id="rId55" Type="http://schemas.openxmlformats.org/officeDocument/2006/relationships/customXml" Target="../ink/ink27.xml"/><Relationship Id="rId76" Type="http://schemas.openxmlformats.org/officeDocument/2006/relationships/image" Target="../media/image38.png"/><Relationship Id="rId97" Type="http://schemas.openxmlformats.org/officeDocument/2006/relationships/customXml" Target="../ink/ink48.xml"/><Relationship Id="rId104" Type="http://schemas.openxmlformats.org/officeDocument/2006/relationships/image" Target="../media/image52.png"/><Relationship Id="rId7" Type="http://schemas.openxmlformats.org/officeDocument/2006/relationships/customXml" Target="../ink/ink3.xml"/><Relationship Id="rId71" Type="http://schemas.openxmlformats.org/officeDocument/2006/relationships/customXml" Target="../ink/ink35.xml"/><Relationship Id="rId92" Type="http://schemas.openxmlformats.org/officeDocument/2006/relationships/image" Target="../media/image46.png"/><Relationship Id="rId2" Type="http://schemas.openxmlformats.org/officeDocument/2006/relationships/notesSlide" Target="../notesSlides/notesSlide2.xml"/><Relationship Id="rId29" Type="http://schemas.openxmlformats.org/officeDocument/2006/relationships/customXml" Target="../ink/ink14.xml"/><Relationship Id="rId24" Type="http://schemas.openxmlformats.org/officeDocument/2006/relationships/image" Target="../media/image12.png"/><Relationship Id="rId40" Type="http://schemas.openxmlformats.org/officeDocument/2006/relationships/image" Target="../media/image20.png"/><Relationship Id="rId45" Type="http://schemas.openxmlformats.org/officeDocument/2006/relationships/customXml" Target="../ink/ink22.xml"/><Relationship Id="rId66" Type="http://schemas.openxmlformats.org/officeDocument/2006/relationships/image" Target="../media/image33.png"/><Relationship Id="rId87" Type="http://schemas.openxmlformats.org/officeDocument/2006/relationships/customXml" Target="../ink/ink43.xml"/><Relationship Id="rId110" Type="http://schemas.openxmlformats.org/officeDocument/2006/relationships/image" Target="../media/image55.png"/><Relationship Id="rId61" Type="http://schemas.openxmlformats.org/officeDocument/2006/relationships/customXml" Target="../ink/ink30.xml"/><Relationship Id="rId82" Type="http://schemas.openxmlformats.org/officeDocument/2006/relationships/image" Target="../media/image41.png"/><Relationship Id="rId19" Type="http://schemas.openxmlformats.org/officeDocument/2006/relationships/customXml" Target="../ink/ink9.xml"/><Relationship Id="rId14" Type="http://schemas.openxmlformats.org/officeDocument/2006/relationships/image" Target="../media/image7.png"/><Relationship Id="rId30" Type="http://schemas.openxmlformats.org/officeDocument/2006/relationships/image" Target="../media/image15.png"/><Relationship Id="rId35" Type="http://schemas.openxmlformats.org/officeDocument/2006/relationships/customXml" Target="../ink/ink17.xml"/><Relationship Id="rId56" Type="http://schemas.openxmlformats.org/officeDocument/2006/relationships/image" Target="../media/image28.png"/><Relationship Id="rId77" Type="http://schemas.openxmlformats.org/officeDocument/2006/relationships/customXml" Target="../ink/ink38.xml"/><Relationship Id="rId100" Type="http://schemas.openxmlformats.org/officeDocument/2006/relationships/image" Target="../media/image50.png"/><Relationship Id="rId105" Type="http://schemas.openxmlformats.org/officeDocument/2006/relationships/customXml" Target="../ink/ink52.xml"/><Relationship Id="rId8" Type="http://schemas.openxmlformats.org/officeDocument/2006/relationships/image" Target="../media/image4.png"/><Relationship Id="rId51" Type="http://schemas.openxmlformats.org/officeDocument/2006/relationships/customXml" Target="../ink/ink25.xml"/><Relationship Id="rId72" Type="http://schemas.openxmlformats.org/officeDocument/2006/relationships/image" Target="../media/image36.png"/><Relationship Id="rId93" Type="http://schemas.openxmlformats.org/officeDocument/2006/relationships/customXml" Target="../ink/ink46.xml"/><Relationship Id="rId98" Type="http://schemas.openxmlformats.org/officeDocument/2006/relationships/image" Target="../media/image49.png"/><Relationship Id="rId3" Type="http://schemas.openxmlformats.org/officeDocument/2006/relationships/customXml" Target="../ink/ink1.xml"/><Relationship Id="rId25" Type="http://schemas.openxmlformats.org/officeDocument/2006/relationships/customXml" Target="../ink/ink12.xml"/><Relationship Id="rId46" Type="http://schemas.openxmlformats.org/officeDocument/2006/relationships/image" Target="../media/image23.png"/><Relationship Id="rId67" Type="http://schemas.openxmlformats.org/officeDocument/2006/relationships/customXml" Target="../ink/ink33.xml"/><Relationship Id="rId20" Type="http://schemas.openxmlformats.org/officeDocument/2006/relationships/image" Target="../media/image10.png"/><Relationship Id="rId41" Type="http://schemas.openxmlformats.org/officeDocument/2006/relationships/customXml" Target="../ink/ink20.xml"/><Relationship Id="rId62" Type="http://schemas.openxmlformats.org/officeDocument/2006/relationships/image" Target="../media/image31.png"/><Relationship Id="rId83" Type="http://schemas.openxmlformats.org/officeDocument/2006/relationships/customXml" Target="../ink/ink41.xml"/><Relationship Id="rId88" Type="http://schemas.openxmlformats.org/officeDocument/2006/relationships/image" Target="../media/image44.png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60.xml"/><Relationship Id="rId18" Type="http://schemas.openxmlformats.org/officeDocument/2006/relationships/image" Target="../media/image63.png"/><Relationship Id="rId26" Type="http://schemas.openxmlformats.org/officeDocument/2006/relationships/image" Target="../media/image67.png"/><Relationship Id="rId39" Type="http://schemas.openxmlformats.org/officeDocument/2006/relationships/customXml" Target="../ink/ink73.xml"/><Relationship Id="rId21" Type="http://schemas.openxmlformats.org/officeDocument/2006/relationships/customXml" Target="../ink/ink64.xml"/><Relationship Id="rId34" Type="http://schemas.openxmlformats.org/officeDocument/2006/relationships/image" Target="../media/image71.png"/><Relationship Id="rId42" Type="http://schemas.openxmlformats.org/officeDocument/2006/relationships/image" Target="../media/image75.png"/><Relationship Id="rId7" Type="http://schemas.openxmlformats.org/officeDocument/2006/relationships/customXml" Target="../ink/ink57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62.png"/><Relationship Id="rId29" Type="http://schemas.openxmlformats.org/officeDocument/2006/relationships/customXml" Target="../ink/ink6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7.png"/><Relationship Id="rId11" Type="http://schemas.openxmlformats.org/officeDocument/2006/relationships/customXml" Target="../ink/ink59.xml"/><Relationship Id="rId24" Type="http://schemas.openxmlformats.org/officeDocument/2006/relationships/image" Target="../media/image66.png"/><Relationship Id="rId32" Type="http://schemas.openxmlformats.org/officeDocument/2006/relationships/image" Target="../media/image70.png"/><Relationship Id="rId37" Type="http://schemas.openxmlformats.org/officeDocument/2006/relationships/customXml" Target="../ink/ink72.xml"/><Relationship Id="rId40" Type="http://schemas.openxmlformats.org/officeDocument/2006/relationships/image" Target="../media/image74.png"/><Relationship Id="rId45" Type="http://schemas.openxmlformats.org/officeDocument/2006/relationships/customXml" Target="../ink/ink76.xml"/><Relationship Id="rId5" Type="http://schemas.openxmlformats.org/officeDocument/2006/relationships/customXml" Target="../ink/ink56.xml"/><Relationship Id="rId15" Type="http://schemas.openxmlformats.org/officeDocument/2006/relationships/customXml" Target="../ink/ink61.xml"/><Relationship Id="rId23" Type="http://schemas.openxmlformats.org/officeDocument/2006/relationships/customXml" Target="../ink/ink65.xml"/><Relationship Id="rId28" Type="http://schemas.openxmlformats.org/officeDocument/2006/relationships/image" Target="../media/image68.png"/><Relationship Id="rId36" Type="http://schemas.openxmlformats.org/officeDocument/2006/relationships/image" Target="../media/image72.png"/><Relationship Id="rId10" Type="http://schemas.openxmlformats.org/officeDocument/2006/relationships/image" Target="../media/image59.png"/><Relationship Id="rId19" Type="http://schemas.openxmlformats.org/officeDocument/2006/relationships/customXml" Target="../ink/ink63.xml"/><Relationship Id="rId31" Type="http://schemas.openxmlformats.org/officeDocument/2006/relationships/customXml" Target="../ink/ink69.xml"/><Relationship Id="rId44" Type="http://schemas.openxmlformats.org/officeDocument/2006/relationships/image" Target="../media/image76.png"/><Relationship Id="rId4" Type="http://schemas.openxmlformats.org/officeDocument/2006/relationships/image" Target="../media/image56.png"/><Relationship Id="rId9" Type="http://schemas.openxmlformats.org/officeDocument/2006/relationships/customXml" Target="../ink/ink58.xml"/><Relationship Id="rId14" Type="http://schemas.openxmlformats.org/officeDocument/2006/relationships/image" Target="../media/image61.png"/><Relationship Id="rId22" Type="http://schemas.openxmlformats.org/officeDocument/2006/relationships/image" Target="../media/image65.png"/><Relationship Id="rId27" Type="http://schemas.openxmlformats.org/officeDocument/2006/relationships/customXml" Target="../ink/ink67.xml"/><Relationship Id="rId30" Type="http://schemas.openxmlformats.org/officeDocument/2006/relationships/image" Target="../media/image69.png"/><Relationship Id="rId35" Type="http://schemas.openxmlformats.org/officeDocument/2006/relationships/customXml" Target="../ink/ink71.xml"/><Relationship Id="rId43" Type="http://schemas.openxmlformats.org/officeDocument/2006/relationships/customXml" Target="../ink/ink75.xml"/><Relationship Id="rId8" Type="http://schemas.openxmlformats.org/officeDocument/2006/relationships/image" Target="../media/image58.png"/><Relationship Id="rId3" Type="http://schemas.openxmlformats.org/officeDocument/2006/relationships/customXml" Target="../ink/ink55.xml"/><Relationship Id="rId12" Type="http://schemas.openxmlformats.org/officeDocument/2006/relationships/image" Target="../media/image60.png"/><Relationship Id="rId17" Type="http://schemas.openxmlformats.org/officeDocument/2006/relationships/customXml" Target="../ink/ink62.xml"/><Relationship Id="rId25" Type="http://schemas.openxmlformats.org/officeDocument/2006/relationships/customXml" Target="../ink/ink66.xml"/><Relationship Id="rId33" Type="http://schemas.openxmlformats.org/officeDocument/2006/relationships/customXml" Target="../ink/ink70.xml"/><Relationship Id="rId38" Type="http://schemas.openxmlformats.org/officeDocument/2006/relationships/image" Target="../media/image73.png"/><Relationship Id="rId46" Type="http://schemas.openxmlformats.org/officeDocument/2006/relationships/image" Target="../media/image77.png"/><Relationship Id="rId20" Type="http://schemas.openxmlformats.org/officeDocument/2006/relationships/image" Target="../media/image64.png"/><Relationship Id="rId41" Type="http://schemas.openxmlformats.org/officeDocument/2006/relationships/customXml" Target="../ink/ink74.xml"/></Relationships>
</file>

<file path=ppt/slides/_rels/slide4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134.xml"/><Relationship Id="rId21" Type="http://schemas.openxmlformats.org/officeDocument/2006/relationships/customXml" Target="../ink/ink86.xml"/><Relationship Id="rId42" Type="http://schemas.openxmlformats.org/officeDocument/2006/relationships/image" Target="../media/image97.png"/><Relationship Id="rId63" Type="http://schemas.openxmlformats.org/officeDocument/2006/relationships/customXml" Target="../ink/ink107.xml"/><Relationship Id="rId84" Type="http://schemas.openxmlformats.org/officeDocument/2006/relationships/image" Target="../media/image118.png"/><Relationship Id="rId138" Type="http://schemas.openxmlformats.org/officeDocument/2006/relationships/image" Target="../media/image145.png"/><Relationship Id="rId159" Type="http://schemas.openxmlformats.org/officeDocument/2006/relationships/customXml" Target="../ink/ink155.xml"/><Relationship Id="rId170" Type="http://schemas.openxmlformats.org/officeDocument/2006/relationships/image" Target="../media/image161.png"/><Relationship Id="rId191" Type="http://schemas.openxmlformats.org/officeDocument/2006/relationships/customXml" Target="../ink/ink171.xml"/><Relationship Id="rId205" Type="http://schemas.openxmlformats.org/officeDocument/2006/relationships/customXml" Target="../ink/ink178.xml"/><Relationship Id="rId226" Type="http://schemas.openxmlformats.org/officeDocument/2006/relationships/image" Target="../media/image189.png"/><Relationship Id="rId107" Type="http://schemas.openxmlformats.org/officeDocument/2006/relationships/customXml" Target="../ink/ink129.xml"/><Relationship Id="rId11" Type="http://schemas.openxmlformats.org/officeDocument/2006/relationships/customXml" Target="../ink/ink81.xml"/><Relationship Id="rId32" Type="http://schemas.openxmlformats.org/officeDocument/2006/relationships/image" Target="../media/image92.png"/><Relationship Id="rId53" Type="http://schemas.openxmlformats.org/officeDocument/2006/relationships/customXml" Target="../ink/ink102.xml"/><Relationship Id="rId74" Type="http://schemas.openxmlformats.org/officeDocument/2006/relationships/image" Target="../media/image113.png"/><Relationship Id="rId128" Type="http://schemas.openxmlformats.org/officeDocument/2006/relationships/image" Target="../media/image140.png"/><Relationship Id="rId149" Type="http://schemas.openxmlformats.org/officeDocument/2006/relationships/customXml" Target="../ink/ink150.xml"/><Relationship Id="rId5" Type="http://schemas.openxmlformats.org/officeDocument/2006/relationships/customXml" Target="../ink/ink78.xml"/><Relationship Id="rId95" Type="http://schemas.openxmlformats.org/officeDocument/2006/relationships/customXml" Target="../ink/ink123.xml"/><Relationship Id="rId160" Type="http://schemas.openxmlformats.org/officeDocument/2006/relationships/image" Target="../media/image156.png"/><Relationship Id="rId181" Type="http://schemas.openxmlformats.org/officeDocument/2006/relationships/customXml" Target="../ink/ink166.xml"/><Relationship Id="rId216" Type="http://schemas.openxmlformats.org/officeDocument/2006/relationships/image" Target="../media/image184.png"/><Relationship Id="rId22" Type="http://schemas.openxmlformats.org/officeDocument/2006/relationships/image" Target="../media/image87.png"/><Relationship Id="rId43" Type="http://schemas.openxmlformats.org/officeDocument/2006/relationships/customXml" Target="../ink/ink97.xml"/><Relationship Id="rId64" Type="http://schemas.openxmlformats.org/officeDocument/2006/relationships/image" Target="../media/image108.png"/><Relationship Id="rId118" Type="http://schemas.openxmlformats.org/officeDocument/2006/relationships/image" Target="../media/image135.png"/><Relationship Id="rId139" Type="http://schemas.openxmlformats.org/officeDocument/2006/relationships/customXml" Target="../ink/ink145.xml"/><Relationship Id="rId85" Type="http://schemas.openxmlformats.org/officeDocument/2006/relationships/customXml" Target="../ink/ink118.xml"/><Relationship Id="rId150" Type="http://schemas.openxmlformats.org/officeDocument/2006/relationships/image" Target="../media/image151.png"/><Relationship Id="rId171" Type="http://schemas.openxmlformats.org/officeDocument/2006/relationships/customXml" Target="../ink/ink161.xml"/><Relationship Id="rId192" Type="http://schemas.openxmlformats.org/officeDocument/2006/relationships/image" Target="../media/image172.png"/><Relationship Id="rId206" Type="http://schemas.openxmlformats.org/officeDocument/2006/relationships/image" Target="../media/image179.png"/><Relationship Id="rId12" Type="http://schemas.openxmlformats.org/officeDocument/2006/relationships/image" Target="../media/image82.png"/><Relationship Id="rId33" Type="http://schemas.openxmlformats.org/officeDocument/2006/relationships/customXml" Target="../ink/ink92.xml"/><Relationship Id="rId108" Type="http://schemas.openxmlformats.org/officeDocument/2006/relationships/image" Target="../media/image130.png"/><Relationship Id="rId129" Type="http://schemas.openxmlformats.org/officeDocument/2006/relationships/customXml" Target="../ink/ink140.xml"/><Relationship Id="rId54" Type="http://schemas.openxmlformats.org/officeDocument/2006/relationships/image" Target="../media/image103.png"/><Relationship Id="rId75" Type="http://schemas.openxmlformats.org/officeDocument/2006/relationships/customXml" Target="../ink/ink113.xml"/><Relationship Id="rId96" Type="http://schemas.openxmlformats.org/officeDocument/2006/relationships/image" Target="../media/image124.png"/><Relationship Id="rId140" Type="http://schemas.openxmlformats.org/officeDocument/2006/relationships/image" Target="../media/image146.png"/><Relationship Id="rId161" Type="http://schemas.openxmlformats.org/officeDocument/2006/relationships/customXml" Target="../ink/ink156.xml"/><Relationship Id="rId182" Type="http://schemas.openxmlformats.org/officeDocument/2006/relationships/image" Target="../media/image167.png"/><Relationship Id="rId217" Type="http://schemas.openxmlformats.org/officeDocument/2006/relationships/customXml" Target="../ink/ink184.xml"/><Relationship Id="rId6" Type="http://schemas.openxmlformats.org/officeDocument/2006/relationships/image" Target="../media/image79.png"/><Relationship Id="rId23" Type="http://schemas.openxmlformats.org/officeDocument/2006/relationships/customXml" Target="../ink/ink87.xml"/><Relationship Id="rId119" Type="http://schemas.openxmlformats.org/officeDocument/2006/relationships/customXml" Target="../ink/ink135.xml"/><Relationship Id="rId44" Type="http://schemas.openxmlformats.org/officeDocument/2006/relationships/image" Target="../media/image98.png"/><Relationship Id="rId65" Type="http://schemas.openxmlformats.org/officeDocument/2006/relationships/customXml" Target="../ink/ink108.xml"/><Relationship Id="rId86" Type="http://schemas.openxmlformats.org/officeDocument/2006/relationships/image" Target="../media/image119.png"/><Relationship Id="rId130" Type="http://schemas.openxmlformats.org/officeDocument/2006/relationships/image" Target="../media/image141.png"/><Relationship Id="rId151" Type="http://schemas.openxmlformats.org/officeDocument/2006/relationships/customXml" Target="../ink/ink151.xml"/><Relationship Id="rId172" Type="http://schemas.openxmlformats.org/officeDocument/2006/relationships/image" Target="../media/image162.png"/><Relationship Id="rId193" Type="http://schemas.openxmlformats.org/officeDocument/2006/relationships/customXml" Target="../ink/ink172.xml"/><Relationship Id="rId207" Type="http://schemas.openxmlformats.org/officeDocument/2006/relationships/customXml" Target="../ink/ink179.xml"/><Relationship Id="rId13" Type="http://schemas.openxmlformats.org/officeDocument/2006/relationships/customXml" Target="../ink/ink82.xml"/><Relationship Id="rId109" Type="http://schemas.openxmlformats.org/officeDocument/2006/relationships/customXml" Target="../ink/ink130.xml"/><Relationship Id="rId34" Type="http://schemas.openxmlformats.org/officeDocument/2006/relationships/image" Target="../media/image93.png"/><Relationship Id="rId55" Type="http://schemas.openxmlformats.org/officeDocument/2006/relationships/customXml" Target="../ink/ink103.xml"/><Relationship Id="rId76" Type="http://schemas.openxmlformats.org/officeDocument/2006/relationships/image" Target="../media/image114.png"/><Relationship Id="rId97" Type="http://schemas.openxmlformats.org/officeDocument/2006/relationships/customXml" Target="../ink/ink124.xml"/><Relationship Id="rId120" Type="http://schemas.openxmlformats.org/officeDocument/2006/relationships/image" Target="../media/image136.png"/><Relationship Id="rId141" Type="http://schemas.openxmlformats.org/officeDocument/2006/relationships/customXml" Target="../ink/ink146.xml"/><Relationship Id="rId7" Type="http://schemas.openxmlformats.org/officeDocument/2006/relationships/customXml" Target="../ink/ink79.xml"/><Relationship Id="rId162" Type="http://schemas.openxmlformats.org/officeDocument/2006/relationships/image" Target="../media/image157.png"/><Relationship Id="rId183" Type="http://schemas.openxmlformats.org/officeDocument/2006/relationships/customXml" Target="../ink/ink167.xml"/><Relationship Id="rId218" Type="http://schemas.openxmlformats.org/officeDocument/2006/relationships/image" Target="../media/image185.png"/><Relationship Id="rId24" Type="http://schemas.openxmlformats.org/officeDocument/2006/relationships/image" Target="../media/image88.png"/><Relationship Id="rId45" Type="http://schemas.openxmlformats.org/officeDocument/2006/relationships/customXml" Target="../ink/ink98.xml"/><Relationship Id="rId66" Type="http://schemas.openxmlformats.org/officeDocument/2006/relationships/image" Target="../media/image109.png"/><Relationship Id="rId87" Type="http://schemas.openxmlformats.org/officeDocument/2006/relationships/customXml" Target="../ink/ink119.xml"/><Relationship Id="rId110" Type="http://schemas.openxmlformats.org/officeDocument/2006/relationships/image" Target="../media/image131.png"/><Relationship Id="rId131" Type="http://schemas.openxmlformats.org/officeDocument/2006/relationships/customXml" Target="../ink/ink141.xml"/><Relationship Id="rId152" Type="http://schemas.openxmlformats.org/officeDocument/2006/relationships/image" Target="../media/image152.png"/><Relationship Id="rId173" Type="http://schemas.openxmlformats.org/officeDocument/2006/relationships/customXml" Target="../ink/ink162.xml"/><Relationship Id="rId194" Type="http://schemas.openxmlformats.org/officeDocument/2006/relationships/image" Target="../media/image173.png"/><Relationship Id="rId208" Type="http://schemas.openxmlformats.org/officeDocument/2006/relationships/image" Target="../media/image180.png"/><Relationship Id="rId14" Type="http://schemas.openxmlformats.org/officeDocument/2006/relationships/image" Target="../media/image83.png"/><Relationship Id="rId35" Type="http://schemas.openxmlformats.org/officeDocument/2006/relationships/customXml" Target="../ink/ink93.xml"/><Relationship Id="rId56" Type="http://schemas.openxmlformats.org/officeDocument/2006/relationships/image" Target="../media/image104.png"/><Relationship Id="rId77" Type="http://schemas.openxmlformats.org/officeDocument/2006/relationships/customXml" Target="../ink/ink114.xml"/><Relationship Id="rId100" Type="http://schemas.openxmlformats.org/officeDocument/2006/relationships/image" Target="../media/image126.png"/><Relationship Id="rId8" Type="http://schemas.openxmlformats.org/officeDocument/2006/relationships/image" Target="../media/image80.png"/><Relationship Id="rId98" Type="http://schemas.openxmlformats.org/officeDocument/2006/relationships/image" Target="../media/image125.png"/><Relationship Id="rId121" Type="http://schemas.openxmlformats.org/officeDocument/2006/relationships/customXml" Target="../ink/ink136.xml"/><Relationship Id="rId142" Type="http://schemas.openxmlformats.org/officeDocument/2006/relationships/image" Target="../media/image147.png"/><Relationship Id="rId163" Type="http://schemas.openxmlformats.org/officeDocument/2006/relationships/customXml" Target="../ink/ink157.xml"/><Relationship Id="rId184" Type="http://schemas.openxmlformats.org/officeDocument/2006/relationships/image" Target="../media/image168.png"/><Relationship Id="rId219" Type="http://schemas.openxmlformats.org/officeDocument/2006/relationships/customXml" Target="../ink/ink185.xml"/><Relationship Id="rId3" Type="http://schemas.openxmlformats.org/officeDocument/2006/relationships/customXml" Target="../ink/ink77.xml"/><Relationship Id="rId214" Type="http://schemas.openxmlformats.org/officeDocument/2006/relationships/image" Target="../media/image183.png"/><Relationship Id="rId25" Type="http://schemas.openxmlformats.org/officeDocument/2006/relationships/customXml" Target="../ink/ink88.xml"/><Relationship Id="rId46" Type="http://schemas.openxmlformats.org/officeDocument/2006/relationships/image" Target="../media/image99.png"/><Relationship Id="rId67" Type="http://schemas.openxmlformats.org/officeDocument/2006/relationships/customXml" Target="../ink/ink109.xml"/><Relationship Id="rId116" Type="http://schemas.openxmlformats.org/officeDocument/2006/relationships/image" Target="../media/image134.png"/><Relationship Id="rId137" Type="http://schemas.openxmlformats.org/officeDocument/2006/relationships/customXml" Target="../ink/ink144.xml"/><Relationship Id="rId158" Type="http://schemas.openxmlformats.org/officeDocument/2006/relationships/image" Target="../media/image155.png"/><Relationship Id="rId20" Type="http://schemas.openxmlformats.org/officeDocument/2006/relationships/image" Target="../media/image86.png"/><Relationship Id="rId41" Type="http://schemas.openxmlformats.org/officeDocument/2006/relationships/customXml" Target="../ink/ink96.xml"/><Relationship Id="rId62" Type="http://schemas.openxmlformats.org/officeDocument/2006/relationships/image" Target="../media/image107.png"/><Relationship Id="rId83" Type="http://schemas.openxmlformats.org/officeDocument/2006/relationships/customXml" Target="../ink/ink117.xml"/><Relationship Id="rId88" Type="http://schemas.openxmlformats.org/officeDocument/2006/relationships/image" Target="../media/image120.png"/><Relationship Id="rId111" Type="http://schemas.openxmlformats.org/officeDocument/2006/relationships/customXml" Target="../ink/ink131.xml"/><Relationship Id="rId132" Type="http://schemas.openxmlformats.org/officeDocument/2006/relationships/image" Target="../media/image142.png"/><Relationship Id="rId153" Type="http://schemas.openxmlformats.org/officeDocument/2006/relationships/customXml" Target="../ink/ink152.xml"/><Relationship Id="rId174" Type="http://schemas.openxmlformats.org/officeDocument/2006/relationships/image" Target="../media/image163.png"/><Relationship Id="rId179" Type="http://schemas.openxmlformats.org/officeDocument/2006/relationships/customXml" Target="../ink/ink165.xml"/><Relationship Id="rId195" Type="http://schemas.openxmlformats.org/officeDocument/2006/relationships/customXml" Target="../ink/ink173.xml"/><Relationship Id="rId209" Type="http://schemas.openxmlformats.org/officeDocument/2006/relationships/customXml" Target="../ink/ink180.xml"/><Relationship Id="rId190" Type="http://schemas.openxmlformats.org/officeDocument/2006/relationships/image" Target="../media/image171.png"/><Relationship Id="rId204" Type="http://schemas.openxmlformats.org/officeDocument/2006/relationships/image" Target="../media/image178.png"/><Relationship Id="rId220" Type="http://schemas.openxmlformats.org/officeDocument/2006/relationships/image" Target="../media/image186.png"/><Relationship Id="rId225" Type="http://schemas.openxmlformats.org/officeDocument/2006/relationships/customXml" Target="../ink/ink188.xml"/><Relationship Id="rId15" Type="http://schemas.openxmlformats.org/officeDocument/2006/relationships/customXml" Target="../ink/ink83.xml"/><Relationship Id="rId36" Type="http://schemas.openxmlformats.org/officeDocument/2006/relationships/image" Target="../media/image94.png"/><Relationship Id="rId57" Type="http://schemas.openxmlformats.org/officeDocument/2006/relationships/customXml" Target="../ink/ink104.xml"/><Relationship Id="rId106" Type="http://schemas.openxmlformats.org/officeDocument/2006/relationships/image" Target="../media/image129.png"/><Relationship Id="rId127" Type="http://schemas.openxmlformats.org/officeDocument/2006/relationships/customXml" Target="../ink/ink139.xml"/><Relationship Id="rId10" Type="http://schemas.openxmlformats.org/officeDocument/2006/relationships/image" Target="../media/image81.png"/><Relationship Id="rId31" Type="http://schemas.openxmlformats.org/officeDocument/2006/relationships/customXml" Target="../ink/ink91.xml"/><Relationship Id="rId52" Type="http://schemas.openxmlformats.org/officeDocument/2006/relationships/image" Target="../media/image102.png"/><Relationship Id="rId73" Type="http://schemas.openxmlformats.org/officeDocument/2006/relationships/customXml" Target="../ink/ink112.xml"/><Relationship Id="rId78" Type="http://schemas.openxmlformats.org/officeDocument/2006/relationships/image" Target="../media/image115.png"/><Relationship Id="rId94" Type="http://schemas.openxmlformats.org/officeDocument/2006/relationships/image" Target="../media/image123.png"/><Relationship Id="rId99" Type="http://schemas.openxmlformats.org/officeDocument/2006/relationships/customXml" Target="../ink/ink125.xml"/><Relationship Id="rId101" Type="http://schemas.openxmlformats.org/officeDocument/2006/relationships/customXml" Target="../ink/ink126.xml"/><Relationship Id="rId122" Type="http://schemas.openxmlformats.org/officeDocument/2006/relationships/image" Target="../media/image137.png"/><Relationship Id="rId143" Type="http://schemas.openxmlformats.org/officeDocument/2006/relationships/customXml" Target="../ink/ink147.xml"/><Relationship Id="rId148" Type="http://schemas.openxmlformats.org/officeDocument/2006/relationships/image" Target="../media/image150.png"/><Relationship Id="rId164" Type="http://schemas.openxmlformats.org/officeDocument/2006/relationships/image" Target="../media/image158.png"/><Relationship Id="rId169" Type="http://schemas.openxmlformats.org/officeDocument/2006/relationships/customXml" Target="../ink/ink160.xml"/><Relationship Id="rId185" Type="http://schemas.openxmlformats.org/officeDocument/2006/relationships/customXml" Target="../ink/ink168.xml"/><Relationship Id="rId4" Type="http://schemas.openxmlformats.org/officeDocument/2006/relationships/image" Target="../media/image78.png"/><Relationship Id="rId9" Type="http://schemas.openxmlformats.org/officeDocument/2006/relationships/customXml" Target="../ink/ink80.xml"/><Relationship Id="rId180" Type="http://schemas.openxmlformats.org/officeDocument/2006/relationships/image" Target="../media/image166.png"/><Relationship Id="rId210" Type="http://schemas.openxmlformats.org/officeDocument/2006/relationships/image" Target="../media/image181.png"/><Relationship Id="rId215" Type="http://schemas.openxmlformats.org/officeDocument/2006/relationships/customXml" Target="../ink/ink183.xml"/><Relationship Id="rId26" Type="http://schemas.openxmlformats.org/officeDocument/2006/relationships/image" Target="../media/image89.png"/><Relationship Id="rId47" Type="http://schemas.openxmlformats.org/officeDocument/2006/relationships/customXml" Target="../ink/ink99.xml"/><Relationship Id="rId68" Type="http://schemas.openxmlformats.org/officeDocument/2006/relationships/image" Target="../media/image110.png"/><Relationship Id="rId89" Type="http://schemas.openxmlformats.org/officeDocument/2006/relationships/customXml" Target="../ink/ink120.xml"/><Relationship Id="rId112" Type="http://schemas.openxmlformats.org/officeDocument/2006/relationships/image" Target="../media/image132.png"/><Relationship Id="rId133" Type="http://schemas.openxmlformats.org/officeDocument/2006/relationships/customXml" Target="../ink/ink142.xml"/><Relationship Id="rId154" Type="http://schemas.openxmlformats.org/officeDocument/2006/relationships/image" Target="../media/image153.png"/><Relationship Id="rId175" Type="http://schemas.openxmlformats.org/officeDocument/2006/relationships/customXml" Target="../ink/ink163.xml"/><Relationship Id="rId196" Type="http://schemas.openxmlformats.org/officeDocument/2006/relationships/image" Target="../media/image174.png"/><Relationship Id="rId200" Type="http://schemas.openxmlformats.org/officeDocument/2006/relationships/image" Target="../media/image176.png"/><Relationship Id="rId16" Type="http://schemas.openxmlformats.org/officeDocument/2006/relationships/image" Target="../media/image84.png"/><Relationship Id="rId221" Type="http://schemas.openxmlformats.org/officeDocument/2006/relationships/customXml" Target="../ink/ink186.xml"/><Relationship Id="rId37" Type="http://schemas.openxmlformats.org/officeDocument/2006/relationships/customXml" Target="../ink/ink94.xml"/><Relationship Id="rId58" Type="http://schemas.openxmlformats.org/officeDocument/2006/relationships/image" Target="../media/image105.png"/><Relationship Id="rId79" Type="http://schemas.openxmlformats.org/officeDocument/2006/relationships/customXml" Target="../ink/ink115.xml"/><Relationship Id="rId102" Type="http://schemas.openxmlformats.org/officeDocument/2006/relationships/image" Target="../media/image127.png"/><Relationship Id="rId123" Type="http://schemas.openxmlformats.org/officeDocument/2006/relationships/customXml" Target="../ink/ink137.xml"/><Relationship Id="rId144" Type="http://schemas.openxmlformats.org/officeDocument/2006/relationships/image" Target="../media/image148.png"/><Relationship Id="rId90" Type="http://schemas.openxmlformats.org/officeDocument/2006/relationships/image" Target="../media/image121.png"/><Relationship Id="rId165" Type="http://schemas.openxmlformats.org/officeDocument/2006/relationships/customXml" Target="../ink/ink158.xml"/><Relationship Id="rId186" Type="http://schemas.openxmlformats.org/officeDocument/2006/relationships/image" Target="../media/image169.png"/><Relationship Id="rId211" Type="http://schemas.openxmlformats.org/officeDocument/2006/relationships/customXml" Target="../ink/ink181.xml"/><Relationship Id="rId27" Type="http://schemas.openxmlformats.org/officeDocument/2006/relationships/customXml" Target="../ink/ink89.xml"/><Relationship Id="rId48" Type="http://schemas.openxmlformats.org/officeDocument/2006/relationships/image" Target="../media/image100.png"/><Relationship Id="rId69" Type="http://schemas.openxmlformats.org/officeDocument/2006/relationships/customXml" Target="../ink/ink110.xml"/><Relationship Id="rId113" Type="http://schemas.openxmlformats.org/officeDocument/2006/relationships/customXml" Target="../ink/ink132.xml"/><Relationship Id="rId134" Type="http://schemas.openxmlformats.org/officeDocument/2006/relationships/image" Target="../media/image143.png"/><Relationship Id="rId80" Type="http://schemas.openxmlformats.org/officeDocument/2006/relationships/image" Target="../media/image116.png"/><Relationship Id="rId155" Type="http://schemas.openxmlformats.org/officeDocument/2006/relationships/customXml" Target="../ink/ink153.xml"/><Relationship Id="rId176" Type="http://schemas.openxmlformats.org/officeDocument/2006/relationships/image" Target="../media/image164.png"/><Relationship Id="rId197" Type="http://schemas.openxmlformats.org/officeDocument/2006/relationships/customXml" Target="../ink/ink174.xml"/><Relationship Id="rId201" Type="http://schemas.openxmlformats.org/officeDocument/2006/relationships/customXml" Target="../ink/ink176.xml"/><Relationship Id="rId222" Type="http://schemas.openxmlformats.org/officeDocument/2006/relationships/image" Target="../media/image187.png"/><Relationship Id="rId17" Type="http://schemas.openxmlformats.org/officeDocument/2006/relationships/customXml" Target="../ink/ink84.xml"/><Relationship Id="rId38" Type="http://schemas.openxmlformats.org/officeDocument/2006/relationships/image" Target="../media/image95.png"/><Relationship Id="rId59" Type="http://schemas.openxmlformats.org/officeDocument/2006/relationships/customXml" Target="../ink/ink105.xml"/><Relationship Id="rId103" Type="http://schemas.openxmlformats.org/officeDocument/2006/relationships/customXml" Target="../ink/ink127.xml"/><Relationship Id="rId124" Type="http://schemas.openxmlformats.org/officeDocument/2006/relationships/image" Target="../media/image138.png"/><Relationship Id="rId70" Type="http://schemas.openxmlformats.org/officeDocument/2006/relationships/image" Target="../media/image111.png"/><Relationship Id="rId91" Type="http://schemas.openxmlformats.org/officeDocument/2006/relationships/customXml" Target="../ink/ink121.xml"/><Relationship Id="rId145" Type="http://schemas.openxmlformats.org/officeDocument/2006/relationships/customXml" Target="../ink/ink148.xml"/><Relationship Id="rId166" Type="http://schemas.openxmlformats.org/officeDocument/2006/relationships/image" Target="../media/image159.png"/><Relationship Id="rId187" Type="http://schemas.openxmlformats.org/officeDocument/2006/relationships/customXml" Target="../ink/ink169.xml"/><Relationship Id="rId1" Type="http://schemas.openxmlformats.org/officeDocument/2006/relationships/slideLayout" Target="../slideLayouts/slideLayout2.xml"/><Relationship Id="rId212" Type="http://schemas.openxmlformats.org/officeDocument/2006/relationships/image" Target="../media/image182.png"/><Relationship Id="rId28" Type="http://schemas.openxmlformats.org/officeDocument/2006/relationships/image" Target="../media/image90.png"/><Relationship Id="rId49" Type="http://schemas.openxmlformats.org/officeDocument/2006/relationships/customXml" Target="../ink/ink100.xml"/><Relationship Id="rId114" Type="http://schemas.openxmlformats.org/officeDocument/2006/relationships/image" Target="../media/image133.png"/><Relationship Id="rId60" Type="http://schemas.openxmlformats.org/officeDocument/2006/relationships/image" Target="../media/image106.png"/><Relationship Id="rId81" Type="http://schemas.openxmlformats.org/officeDocument/2006/relationships/customXml" Target="../ink/ink116.xml"/><Relationship Id="rId135" Type="http://schemas.openxmlformats.org/officeDocument/2006/relationships/customXml" Target="../ink/ink143.xml"/><Relationship Id="rId156" Type="http://schemas.openxmlformats.org/officeDocument/2006/relationships/image" Target="../media/image154.png"/><Relationship Id="rId177" Type="http://schemas.openxmlformats.org/officeDocument/2006/relationships/customXml" Target="../ink/ink164.xml"/><Relationship Id="rId198" Type="http://schemas.openxmlformats.org/officeDocument/2006/relationships/image" Target="../media/image175.png"/><Relationship Id="rId202" Type="http://schemas.openxmlformats.org/officeDocument/2006/relationships/image" Target="../media/image177.png"/><Relationship Id="rId223" Type="http://schemas.openxmlformats.org/officeDocument/2006/relationships/customXml" Target="../ink/ink187.xml"/><Relationship Id="rId18" Type="http://schemas.openxmlformats.org/officeDocument/2006/relationships/image" Target="../media/image85.png"/><Relationship Id="rId39" Type="http://schemas.openxmlformats.org/officeDocument/2006/relationships/customXml" Target="../ink/ink95.xml"/><Relationship Id="rId50" Type="http://schemas.openxmlformats.org/officeDocument/2006/relationships/image" Target="../media/image101.png"/><Relationship Id="rId104" Type="http://schemas.openxmlformats.org/officeDocument/2006/relationships/image" Target="../media/image128.png"/><Relationship Id="rId125" Type="http://schemas.openxmlformats.org/officeDocument/2006/relationships/customXml" Target="../ink/ink138.xml"/><Relationship Id="rId146" Type="http://schemas.openxmlformats.org/officeDocument/2006/relationships/image" Target="../media/image149.png"/><Relationship Id="rId167" Type="http://schemas.openxmlformats.org/officeDocument/2006/relationships/customXml" Target="../ink/ink159.xml"/><Relationship Id="rId188" Type="http://schemas.openxmlformats.org/officeDocument/2006/relationships/image" Target="../media/image170.png"/><Relationship Id="rId71" Type="http://schemas.openxmlformats.org/officeDocument/2006/relationships/customXml" Target="../ink/ink111.xml"/><Relationship Id="rId92" Type="http://schemas.openxmlformats.org/officeDocument/2006/relationships/image" Target="../media/image122.png"/><Relationship Id="rId213" Type="http://schemas.openxmlformats.org/officeDocument/2006/relationships/customXml" Target="../ink/ink182.xml"/><Relationship Id="rId2" Type="http://schemas.openxmlformats.org/officeDocument/2006/relationships/notesSlide" Target="../notesSlides/notesSlide4.xml"/><Relationship Id="rId29" Type="http://schemas.openxmlformats.org/officeDocument/2006/relationships/customXml" Target="../ink/ink90.xml"/><Relationship Id="rId40" Type="http://schemas.openxmlformats.org/officeDocument/2006/relationships/image" Target="../media/image96.png"/><Relationship Id="rId115" Type="http://schemas.openxmlformats.org/officeDocument/2006/relationships/customXml" Target="../ink/ink133.xml"/><Relationship Id="rId136" Type="http://schemas.openxmlformats.org/officeDocument/2006/relationships/image" Target="../media/image144.png"/><Relationship Id="rId157" Type="http://schemas.openxmlformats.org/officeDocument/2006/relationships/customXml" Target="../ink/ink154.xml"/><Relationship Id="rId178" Type="http://schemas.openxmlformats.org/officeDocument/2006/relationships/image" Target="../media/image165.png"/><Relationship Id="rId61" Type="http://schemas.openxmlformats.org/officeDocument/2006/relationships/customXml" Target="../ink/ink106.xml"/><Relationship Id="rId82" Type="http://schemas.openxmlformats.org/officeDocument/2006/relationships/image" Target="../media/image117.png"/><Relationship Id="rId199" Type="http://schemas.openxmlformats.org/officeDocument/2006/relationships/customXml" Target="../ink/ink175.xml"/><Relationship Id="rId203" Type="http://schemas.openxmlformats.org/officeDocument/2006/relationships/customXml" Target="../ink/ink177.xml"/><Relationship Id="rId19" Type="http://schemas.openxmlformats.org/officeDocument/2006/relationships/customXml" Target="../ink/ink85.xml"/><Relationship Id="rId224" Type="http://schemas.openxmlformats.org/officeDocument/2006/relationships/image" Target="../media/image188.png"/><Relationship Id="rId30" Type="http://schemas.openxmlformats.org/officeDocument/2006/relationships/image" Target="../media/image91.png"/><Relationship Id="rId105" Type="http://schemas.openxmlformats.org/officeDocument/2006/relationships/customXml" Target="../ink/ink128.xml"/><Relationship Id="rId126" Type="http://schemas.openxmlformats.org/officeDocument/2006/relationships/image" Target="../media/image139.png"/><Relationship Id="rId147" Type="http://schemas.openxmlformats.org/officeDocument/2006/relationships/customXml" Target="../ink/ink149.xml"/><Relationship Id="rId168" Type="http://schemas.openxmlformats.org/officeDocument/2006/relationships/image" Target="../media/image160.png"/><Relationship Id="rId51" Type="http://schemas.openxmlformats.org/officeDocument/2006/relationships/customXml" Target="../ink/ink101.xml"/><Relationship Id="rId72" Type="http://schemas.openxmlformats.org/officeDocument/2006/relationships/image" Target="../media/image112.png"/><Relationship Id="rId93" Type="http://schemas.openxmlformats.org/officeDocument/2006/relationships/customXml" Target="../ink/ink122.xml"/><Relationship Id="rId189" Type="http://schemas.openxmlformats.org/officeDocument/2006/relationships/customXml" Target="../ink/ink170.xml"/></Relationships>
</file>

<file path=ppt/slides/_rels/slide5.xml.rels><?xml version="1.0" encoding="UTF-8" standalone="yes"?>
<Relationships xmlns="http://schemas.openxmlformats.org/package/2006/relationships"><Relationship Id="rId117" Type="http://schemas.openxmlformats.org/officeDocument/2006/relationships/image" Target="../media/image229.png"/><Relationship Id="rId21" Type="http://schemas.openxmlformats.org/officeDocument/2006/relationships/customXml" Target="../ink/ink198.xml"/><Relationship Id="rId42" Type="http://schemas.openxmlformats.org/officeDocument/2006/relationships/image" Target="../media/image192.png"/><Relationship Id="rId63" Type="http://schemas.openxmlformats.org/officeDocument/2006/relationships/customXml" Target="../ink/ink219.xml"/><Relationship Id="rId84" Type="http://schemas.openxmlformats.org/officeDocument/2006/relationships/customXml" Target="../ink/ink230.xml"/><Relationship Id="rId138" Type="http://schemas.openxmlformats.org/officeDocument/2006/relationships/image" Target="../media/image239.png"/><Relationship Id="rId159" Type="http://schemas.openxmlformats.org/officeDocument/2006/relationships/customXml" Target="../ink/ink268.xml"/><Relationship Id="rId107" Type="http://schemas.openxmlformats.org/officeDocument/2006/relationships/image" Target="../media/image224.png"/><Relationship Id="rId11" Type="http://schemas.openxmlformats.org/officeDocument/2006/relationships/customXml" Target="../ink/ink193.xml"/><Relationship Id="rId32" Type="http://schemas.openxmlformats.org/officeDocument/2006/relationships/image" Target="../media/image1870.png"/><Relationship Id="rId53" Type="http://schemas.openxmlformats.org/officeDocument/2006/relationships/customXml" Target="../ink/ink214.xml"/><Relationship Id="rId74" Type="http://schemas.openxmlformats.org/officeDocument/2006/relationships/image" Target="../media/image208.png"/><Relationship Id="rId128" Type="http://schemas.openxmlformats.org/officeDocument/2006/relationships/image" Target="../media/image234.png"/><Relationship Id="rId149" Type="http://schemas.openxmlformats.org/officeDocument/2006/relationships/customXml" Target="../ink/ink263.xml"/><Relationship Id="rId5" Type="http://schemas.openxmlformats.org/officeDocument/2006/relationships/customXml" Target="../ink/ink190.xml"/><Relationship Id="rId95" Type="http://schemas.openxmlformats.org/officeDocument/2006/relationships/image" Target="../media/image218.png"/><Relationship Id="rId160" Type="http://schemas.openxmlformats.org/officeDocument/2006/relationships/image" Target="../media/image250.png"/><Relationship Id="rId22" Type="http://schemas.openxmlformats.org/officeDocument/2006/relationships/image" Target="../media/image1820.png"/><Relationship Id="rId43" Type="http://schemas.openxmlformats.org/officeDocument/2006/relationships/customXml" Target="../ink/ink209.xml"/><Relationship Id="rId64" Type="http://schemas.openxmlformats.org/officeDocument/2006/relationships/image" Target="../media/image203.png"/><Relationship Id="rId118" Type="http://schemas.openxmlformats.org/officeDocument/2006/relationships/customXml" Target="../ink/ink247.xml"/><Relationship Id="rId139" Type="http://schemas.openxmlformats.org/officeDocument/2006/relationships/customXml" Target="../ink/ink258.xml"/><Relationship Id="rId85" Type="http://schemas.openxmlformats.org/officeDocument/2006/relationships/image" Target="../media/image213.png"/><Relationship Id="rId150" Type="http://schemas.openxmlformats.org/officeDocument/2006/relationships/image" Target="../media/image245.png"/><Relationship Id="rId12" Type="http://schemas.openxmlformats.org/officeDocument/2006/relationships/image" Target="../media/image1770.png"/><Relationship Id="rId17" Type="http://schemas.openxmlformats.org/officeDocument/2006/relationships/customXml" Target="../ink/ink196.xml"/><Relationship Id="rId33" Type="http://schemas.openxmlformats.org/officeDocument/2006/relationships/customXml" Target="../ink/ink204.xml"/><Relationship Id="rId38" Type="http://schemas.openxmlformats.org/officeDocument/2006/relationships/image" Target="../media/image190.png"/><Relationship Id="rId59" Type="http://schemas.openxmlformats.org/officeDocument/2006/relationships/customXml" Target="../ink/ink217.xml"/><Relationship Id="rId103" Type="http://schemas.openxmlformats.org/officeDocument/2006/relationships/image" Target="../media/image222.png"/><Relationship Id="rId108" Type="http://schemas.openxmlformats.org/officeDocument/2006/relationships/customXml" Target="../ink/ink242.xml"/><Relationship Id="rId124" Type="http://schemas.openxmlformats.org/officeDocument/2006/relationships/customXml" Target="../ink/ink250.xml"/><Relationship Id="rId129" Type="http://schemas.openxmlformats.org/officeDocument/2006/relationships/customXml" Target="../ink/ink253.xml"/><Relationship Id="rId54" Type="http://schemas.openxmlformats.org/officeDocument/2006/relationships/image" Target="../media/image198.png"/><Relationship Id="rId70" Type="http://schemas.openxmlformats.org/officeDocument/2006/relationships/image" Target="../media/image206.png"/><Relationship Id="rId75" Type="http://schemas.openxmlformats.org/officeDocument/2006/relationships/customXml" Target="../ink/ink225.xml"/><Relationship Id="rId91" Type="http://schemas.openxmlformats.org/officeDocument/2006/relationships/image" Target="../media/image216.png"/><Relationship Id="rId96" Type="http://schemas.openxmlformats.org/officeDocument/2006/relationships/customXml" Target="../ink/ink236.xml"/><Relationship Id="rId140" Type="http://schemas.openxmlformats.org/officeDocument/2006/relationships/image" Target="../media/image240.png"/><Relationship Id="rId145" Type="http://schemas.openxmlformats.org/officeDocument/2006/relationships/customXml" Target="../ink/ink261.xml"/><Relationship Id="rId161" Type="http://schemas.openxmlformats.org/officeDocument/2006/relationships/customXml" Target="../ink/ink269.xml"/><Relationship Id="rId166" Type="http://schemas.openxmlformats.org/officeDocument/2006/relationships/image" Target="../media/image25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40.png"/><Relationship Id="rId23" Type="http://schemas.openxmlformats.org/officeDocument/2006/relationships/customXml" Target="../ink/ink199.xml"/><Relationship Id="rId28" Type="http://schemas.openxmlformats.org/officeDocument/2006/relationships/image" Target="../media/image1850.png"/><Relationship Id="rId49" Type="http://schemas.openxmlformats.org/officeDocument/2006/relationships/customXml" Target="../ink/ink212.xml"/><Relationship Id="rId114" Type="http://schemas.openxmlformats.org/officeDocument/2006/relationships/customXml" Target="../ink/ink245.xml"/><Relationship Id="rId119" Type="http://schemas.openxmlformats.org/officeDocument/2006/relationships/image" Target="../media/image230.png"/><Relationship Id="rId44" Type="http://schemas.openxmlformats.org/officeDocument/2006/relationships/image" Target="../media/image193.png"/><Relationship Id="rId60" Type="http://schemas.openxmlformats.org/officeDocument/2006/relationships/image" Target="../media/image201.png"/><Relationship Id="rId65" Type="http://schemas.openxmlformats.org/officeDocument/2006/relationships/customXml" Target="../ink/ink220.xml"/><Relationship Id="rId81" Type="http://schemas.openxmlformats.org/officeDocument/2006/relationships/image" Target="../media/image211.png"/><Relationship Id="rId86" Type="http://schemas.openxmlformats.org/officeDocument/2006/relationships/customXml" Target="../ink/ink231.xml"/><Relationship Id="rId130" Type="http://schemas.openxmlformats.org/officeDocument/2006/relationships/image" Target="../media/image235.png"/><Relationship Id="rId135" Type="http://schemas.openxmlformats.org/officeDocument/2006/relationships/customXml" Target="../ink/ink256.xml"/><Relationship Id="rId151" Type="http://schemas.openxmlformats.org/officeDocument/2006/relationships/customXml" Target="../ink/ink264.xml"/><Relationship Id="rId156" Type="http://schemas.openxmlformats.org/officeDocument/2006/relationships/image" Target="../media/image248.png"/><Relationship Id="rId13" Type="http://schemas.openxmlformats.org/officeDocument/2006/relationships/customXml" Target="../ink/ink194.xml"/><Relationship Id="rId18" Type="http://schemas.openxmlformats.org/officeDocument/2006/relationships/image" Target="../media/image1800.png"/><Relationship Id="rId39" Type="http://schemas.openxmlformats.org/officeDocument/2006/relationships/customXml" Target="../ink/ink207.xml"/><Relationship Id="rId109" Type="http://schemas.openxmlformats.org/officeDocument/2006/relationships/image" Target="../media/image225.png"/><Relationship Id="rId34" Type="http://schemas.openxmlformats.org/officeDocument/2006/relationships/image" Target="../media/image1880.png"/><Relationship Id="rId50" Type="http://schemas.openxmlformats.org/officeDocument/2006/relationships/image" Target="../media/image196.png"/><Relationship Id="rId55" Type="http://schemas.openxmlformats.org/officeDocument/2006/relationships/customXml" Target="../ink/ink215.xml"/><Relationship Id="rId76" Type="http://schemas.openxmlformats.org/officeDocument/2006/relationships/customXml" Target="../ink/ink226.xml"/><Relationship Id="rId97" Type="http://schemas.openxmlformats.org/officeDocument/2006/relationships/image" Target="../media/image219.png"/><Relationship Id="rId104" Type="http://schemas.openxmlformats.org/officeDocument/2006/relationships/customXml" Target="../ink/ink240.xml"/><Relationship Id="rId120" Type="http://schemas.openxmlformats.org/officeDocument/2006/relationships/customXml" Target="../ink/ink248.xml"/><Relationship Id="rId125" Type="http://schemas.openxmlformats.org/officeDocument/2006/relationships/customXml" Target="../ink/ink251.xml"/><Relationship Id="rId141" Type="http://schemas.openxmlformats.org/officeDocument/2006/relationships/customXml" Target="../ink/ink259.xml"/><Relationship Id="rId146" Type="http://schemas.openxmlformats.org/officeDocument/2006/relationships/image" Target="../media/image243.png"/><Relationship Id="rId7" Type="http://schemas.openxmlformats.org/officeDocument/2006/relationships/customXml" Target="../ink/ink191.xml"/><Relationship Id="rId71" Type="http://schemas.openxmlformats.org/officeDocument/2006/relationships/customXml" Target="../ink/ink223.xml"/><Relationship Id="rId92" Type="http://schemas.openxmlformats.org/officeDocument/2006/relationships/customXml" Target="../ink/ink234.xml"/><Relationship Id="rId162" Type="http://schemas.openxmlformats.org/officeDocument/2006/relationships/image" Target="../media/image251.png"/><Relationship Id="rId2" Type="http://schemas.openxmlformats.org/officeDocument/2006/relationships/notesSlide" Target="../notesSlides/notesSlide5.xml"/><Relationship Id="rId29" Type="http://schemas.openxmlformats.org/officeDocument/2006/relationships/customXml" Target="../ink/ink202.xml"/><Relationship Id="rId24" Type="http://schemas.openxmlformats.org/officeDocument/2006/relationships/image" Target="../media/image1830.png"/><Relationship Id="rId40" Type="http://schemas.openxmlformats.org/officeDocument/2006/relationships/image" Target="../media/image191.png"/><Relationship Id="rId45" Type="http://schemas.openxmlformats.org/officeDocument/2006/relationships/customXml" Target="../ink/ink210.xml"/><Relationship Id="rId66" Type="http://schemas.openxmlformats.org/officeDocument/2006/relationships/image" Target="../media/image204.png"/><Relationship Id="rId87" Type="http://schemas.openxmlformats.org/officeDocument/2006/relationships/image" Target="../media/image214.png"/><Relationship Id="rId110" Type="http://schemas.openxmlformats.org/officeDocument/2006/relationships/customXml" Target="../ink/ink243.xml"/><Relationship Id="rId115" Type="http://schemas.openxmlformats.org/officeDocument/2006/relationships/image" Target="../media/image228.png"/><Relationship Id="rId131" Type="http://schemas.openxmlformats.org/officeDocument/2006/relationships/customXml" Target="../ink/ink254.xml"/><Relationship Id="rId136" Type="http://schemas.openxmlformats.org/officeDocument/2006/relationships/image" Target="../media/image238.png"/><Relationship Id="rId157" Type="http://schemas.openxmlformats.org/officeDocument/2006/relationships/customXml" Target="../ink/ink267.xml"/><Relationship Id="rId61" Type="http://schemas.openxmlformats.org/officeDocument/2006/relationships/customXml" Target="../ink/ink218.xml"/><Relationship Id="rId82" Type="http://schemas.openxmlformats.org/officeDocument/2006/relationships/customXml" Target="../ink/ink229.xml"/><Relationship Id="rId152" Type="http://schemas.openxmlformats.org/officeDocument/2006/relationships/image" Target="../media/image246.png"/><Relationship Id="rId19" Type="http://schemas.openxmlformats.org/officeDocument/2006/relationships/customXml" Target="../ink/ink197.xml"/><Relationship Id="rId14" Type="http://schemas.openxmlformats.org/officeDocument/2006/relationships/image" Target="../media/image1780.png"/><Relationship Id="rId30" Type="http://schemas.openxmlformats.org/officeDocument/2006/relationships/image" Target="../media/image1860.png"/><Relationship Id="rId35" Type="http://schemas.openxmlformats.org/officeDocument/2006/relationships/customXml" Target="../ink/ink205.xml"/><Relationship Id="rId56" Type="http://schemas.openxmlformats.org/officeDocument/2006/relationships/image" Target="../media/image199.png"/><Relationship Id="rId77" Type="http://schemas.openxmlformats.org/officeDocument/2006/relationships/image" Target="../media/image209.png"/><Relationship Id="rId100" Type="http://schemas.openxmlformats.org/officeDocument/2006/relationships/customXml" Target="../ink/ink238.xml"/><Relationship Id="rId105" Type="http://schemas.openxmlformats.org/officeDocument/2006/relationships/image" Target="../media/image223.png"/><Relationship Id="rId126" Type="http://schemas.openxmlformats.org/officeDocument/2006/relationships/image" Target="../media/image233.png"/><Relationship Id="rId147" Type="http://schemas.openxmlformats.org/officeDocument/2006/relationships/customXml" Target="../ink/ink262.xml"/><Relationship Id="rId8" Type="http://schemas.openxmlformats.org/officeDocument/2006/relationships/image" Target="../media/image1750.png"/><Relationship Id="rId51" Type="http://schemas.openxmlformats.org/officeDocument/2006/relationships/customXml" Target="../ink/ink213.xml"/><Relationship Id="rId72" Type="http://schemas.openxmlformats.org/officeDocument/2006/relationships/image" Target="../media/image207.png"/><Relationship Id="rId93" Type="http://schemas.openxmlformats.org/officeDocument/2006/relationships/image" Target="../media/image217.png"/><Relationship Id="rId98" Type="http://schemas.openxmlformats.org/officeDocument/2006/relationships/customXml" Target="../ink/ink237.xml"/><Relationship Id="rId121" Type="http://schemas.openxmlformats.org/officeDocument/2006/relationships/image" Target="../media/image231.png"/><Relationship Id="rId142" Type="http://schemas.openxmlformats.org/officeDocument/2006/relationships/image" Target="../media/image241.png"/><Relationship Id="rId163" Type="http://schemas.openxmlformats.org/officeDocument/2006/relationships/customXml" Target="../ink/ink270.xml"/><Relationship Id="rId3" Type="http://schemas.openxmlformats.org/officeDocument/2006/relationships/customXml" Target="../ink/ink189.xml"/><Relationship Id="rId25" Type="http://schemas.openxmlformats.org/officeDocument/2006/relationships/customXml" Target="../ink/ink200.xml"/><Relationship Id="rId46" Type="http://schemas.openxmlformats.org/officeDocument/2006/relationships/image" Target="../media/image194.png"/><Relationship Id="rId67" Type="http://schemas.openxmlformats.org/officeDocument/2006/relationships/customXml" Target="../ink/ink221.xml"/><Relationship Id="rId116" Type="http://schemas.openxmlformats.org/officeDocument/2006/relationships/customXml" Target="../ink/ink246.xml"/><Relationship Id="rId137" Type="http://schemas.openxmlformats.org/officeDocument/2006/relationships/customXml" Target="../ink/ink257.xml"/><Relationship Id="rId158" Type="http://schemas.openxmlformats.org/officeDocument/2006/relationships/image" Target="../media/image249.png"/><Relationship Id="rId20" Type="http://schemas.openxmlformats.org/officeDocument/2006/relationships/image" Target="../media/image1810.png"/><Relationship Id="rId41" Type="http://schemas.openxmlformats.org/officeDocument/2006/relationships/customXml" Target="../ink/ink208.xml"/><Relationship Id="rId62" Type="http://schemas.openxmlformats.org/officeDocument/2006/relationships/image" Target="../media/image202.png"/><Relationship Id="rId83" Type="http://schemas.openxmlformats.org/officeDocument/2006/relationships/image" Target="../media/image212.png"/><Relationship Id="rId88" Type="http://schemas.openxmlformats.org/officeDocument/2006/relationships/customXml" Target="../ink/ink232.xml"/><Relationship Id="rId111" Type="http://schemas.openxmlformats.org/officeDocument/2006/relationships/image" Target="../media/image226.png"/><Relationship Id="rId132" Type="http://schemas.openxmlformats.org/officeDocument/2006/relationships/image" Target="../media/image236.png"/><Relationship Id="rId153" Type="http://schemas.openxmlformats.org/officeDocument/2006/relationships/customXml" Target="../ink/ink265.xml"/><Relationship Id="rId15" Type="http://schemas.openxmlformats.org/officeDocument/2006/relationships/customXml" Target="../ink/ink195.xml"/><Relationship Id="rId36" Type="http://schemas.openxmlformats.org/officeDocument/2006/relationships/image" Target="../media/image1890.png"/><Relationship Id="rId57" Type="http://schemas.openxmlformats.org/officeDocument/2006/relationships/customXml" Target="../ink/ink216.xml"/><Relationship Id="rId106" Type="http://schemas.openxmlformats.org/officeDocument/2006/relationships/customXml" Target="../ink/ink241.xml"/><Relationship Id="rId127" Type="http://schemas.openxmlformats.org/officeDocument/2006/relationships/customXml" Target="../ink/ink252.xml"/><Relationship Id="rId10" Type="http://schemas.openxmlformats.org/officeDocument/2006/relationships/image" Target="../media/image1760.png"/><Relationship Id="rId31" Type="http://schemas.openxmlformats.org/officeDocument/2006/relationships/customXml" Target="../ink/ink203.xml"/><Relationship Id="rId52" Type="http://schemas.openxmlformats.org/officeDocument/2006/relationships/image" Target="../media/image197.png"/><Relationship Id="rId73" Type="http://schemas.openxmlformats.org/officeDocument/2006/relationships/customXml" Target="../ink/ink224.xml"/><Relationship Id="rId78" Type="http://schemas.openxmlformats.org/officeDocument/2006/relationships/customXml" Target="../ink/ink227.xml"/><Relationship Id="rId94" Type="http://schemas.openxmlformats.org/officeDocument/2006/relationships/customXml" Target="../ink/ink235.xml"/><Relationship Id="rId99" Type="http://schemas.openxmlformats.org/officeDocument/2006/relationships/image" Target="../media/image220.png"/><Relationship Id="rId101" Type="http://schemas.openxmlformats.org/officeDocument/2006/relationships/image" Target="../media/image221.png"/><Relationship Id="rId122" Type="http://schemas.openxmlformats.org/officeDocument/2006/relationships/customXml" Target="../ink/ink249.xml"/><Relationship Id="rId143" Type="http://schemas.openxmlformats.org/officeDocument/2006/relationships/customXml" Target="../ink/ink260.xml"/><Relationship Id="rId148" Type="http://schemas.openxmlformats.org/officeDocument/2006/relationships/image" Target="../media/image244.png"/><Relationship Id="rId164" Type="http://schemas.openxmlformats.org/officeDocument/2006/relationships/image" Target="../media/image252.png"/><Relationship Id="rId4" Type="http://schemas.openxmlformats.org/officeDocument/2006/relationships/image" Target="../media/image1730.png"/><Relationship Id="rId9" Type="http://schemas.openxmlformats.org/officeDocument/2006/relationships/customXml" Target="../ink/ink192.xml"/><Relationship Id="rId26" Type="http://schemas.openxmlformats.org/officeDocument/2006/relationships/image" Target="../media/image1840.png"/><Relationship Id="rId47" Type="http://schemas.openxmlformats.org/officeDocument/2006/relationships/customXml" Target="../ink/ink211.xml"/><Relationship Id="rId68" Type="http://schemas.openxmlformats.org/officeDocument/2006/relationships/image" Target="../media/image205.png"/><Relationship Id="rId89" Type="http://schemas.openxmlformats.org/officeDocument/2006/relationships/image" Target="../media/image215.png"/><Relationship Id="rId112" Type="http://schemas.openxmlformats.org/officeDocument/2006/relationships/customXml" Target="../ink/ink244.xml"/><Relationship Id="rId133" Type="http://schemas.openxmlformats.org/officeDocument/2006/relationships/customXml" Target="../ink/ink255.xml"/><Relationship Id="rId154" Type="http://schemas.openxmlformats.org/officeDocument/2006/relationships/image" Target="../media/image247.png"/><Relationship Id="rId16" Type="http://schemas.openxmlformats.org/officeDocument/2006/relationships/image" Target="../media/image1790.png"/><Relationship Id="rId37" Type="http://schemas.openxmlformats.org/officeDocument/2006/relationships/customXml" Target="../ink/ink206.xml"/><Relationship Id="rId58" Type="http://schemas.openxmlformats.org/officeDocument/2006/relationships/image" Target="../media/image200.png"/><Relationship Id="rId79" Type="http://schemas.openxmlformats.org/officeDocument/2006/relationships/image" Target="../media/image210.png"/><Relationship Id="rId102" Type="http://schemas.openxmlformats.org/officeDocument/2006/relationships/customXml" Target="../ink/ink239.xml"/><Relationship Id="rId123" Type="http://schemas.openxmlformats.org/officeDocument/2006/relationships/image" Target="../media/image232.png"/><Relationship Id="rId144" Type="http://schemas.openxmlformats.org/officeDocument/2006/relationships/image" Target="../media/image242.png"/><Relationship Id="rId90" Type="http://schemas.openxmlformats.org/officeDocument/2006/relationships/customXml" Target="../ink/ink233.xml"/><Relationship Id="rId165" Type="http://schemas.openxmlformats.org/officeDocument/2006/relationships/customXml" Target="../ink/ink271.xml"/><Relationship Id="rId27" Type="http://schemas.openxmlformats.org/officeDocument/2006/relationships/customXml" Target="../ink/ink201.xml"/><Relationship Id="rId48" Type="http://schemas.openxmlformats.org/officeDocument/2006/relationships/image" Target="../media/image195.png"/><Relationship Id="rId69" Type="http://schemas.openxmlformats.org/officeDocument/2006/relationships/customXml" Target="../ink/ink222.xml"/><Relationship Id="rId113" Type="http://schemas.openxmlformats.org/officeDocument/2006/relationships/image" Target="../media/image227.png"/><Relationship Id="rId134" Type="http://schemas.openxmlformats.org/officeDocument/2006/relationships/image" Target="../media/image237.png"/><Relationship Id="rId80" Type="http://schemas.openxmlformats.org/officeDocument/2006/relationships/customXml" Target="../ink/ink228.xml"/><Relationship Id="rId155" Type="http://schemas.openxmlformats.org/officeDocument/2006/relationships/customXml" Target="../ink/ink266.xml"/></Relationships>
</file>

<file path=ppt/slides/_rels/slide6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77.xml"/><Relationship Id="rId18" Type="http://schemas.openxmlformats.org/officeDocument/2006/relationships/image" Target="../media/image261.png"/><Relationship Id="rId26" Type="http://schemas.openxmlformats.org/officeDocument/2006/relationships/image" Target="../media/image265.png"/><Relationship Id="rId39" Type="http://schemas.openxmlformats.org/officeDocument/2006/relationships/customXml" Target="../ink/ink290.xml"/><Relationship Id="rId21" Type="http://schemas.openxmlformats.org/officeDocument/2006/relationships/customXml" Target="../ink/ink281.xml"/><Relationship Id="rId34" Type="http://schemas.openxmlformats.org/officeDocument/2006/relationships/image" Target="../media/image269.png"/><Relationship Id="rId42" Type="http://schemas.openxmlformats.org/officeDocument/2006/relationships/image" Target="../media/image273.png"/><Relationship Id="rId47" Type="http://schemas.openxmlformats.org/officeDocument/2006/relationships/customXml" Target="../ink/ink294.xml"/><Relationship Id="rId7" Type="http://schemas.openxmlformats.org/officeDocument/2006/relationships/customXml" Target="../ink/ink274.xm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260.png"/><Relationship Id="rId29" Type="http://schemas.openxmlformats.org/officeDocument/2006/relationships/customXml" Target="../ink/ink28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5.png"/><Relationship Id="rId11" Type="http://schemas.openxmlformats.org/officeDocument/2006/relationships/customXml" Target="../ink/ink276.xml"/><Relationship Id="rId24" Type="http://schemas.openxmlformats.org/officeDocument/2006/relationships/image" Target="../media/image264.png"/><Relationship Id="rId32" Type="http://schemas.openxmlformats.org/officeDocument/2006/relationships/image" Target="../media/image268.png"/><Relationship Id="rId37" Type="http://schemas.openxmlformats.org/officeDocument/2006/relationships/customXml" Target="../ink/ink289.xml"/><Relationship Id="rId40" Type="http://schemas.openxmlformats.org/officeDocument/2006/relationships/image" Target="../media/image272.png"/><Relationship Id="rId45" Type="http://schemas.openxmlformats.org/officeDocument/2006/relationships/customXml" Target="../ink/ink293.xml"/><Relationship Id="rId5" Type="http://schemas.openxmlformats.org/officeDocument/2006/relationships/customXml" Target="../ink/ink273.xml"/><Relationship Id="rId15" Type="http://schemas.openxmlformats.org/officeDocument/2006/relationships/customXml" Target="../ink/ink278.xml"/><Relationship Id="rId23" Type="http://schemas.openxmlformats.org/officeDocument/2006/relationships/customXml" Target="../ink/ink282.xml"/><Relationship Id="rId28" Type="http://schemas.openxmlformats.org/officeDocument/2006/relationships/image" Target="../media/image266.png"/><Relationship Id="rId36" Type="http://schemas.openxmlformats.org/officeDocument/2006/relationships/image" Target="../media/image270.png"/><Relationship Id="rId10" Type="http://schemas.openxmlformats.org/officeDocument/2006/relationships/image" Target="../media/image257.png"/><Relationship Id="rId19" Type="http://schemas.openxmlformats.org/officeDocument/2006/relationships/customXml" Target="../ink/ink280.xml"/><Relationship Id="rId31" Type="http://schemas.openxmlformats.org/officeDocument/2006/relationships/customXml" Target="../ink/ink286.xml"/><Relationship Id="rId44" Type="http://schemas.openxmlformats.org/officeDocument/2006/relationships/image" Target="../media/image274.png"/><Relationship Id="rId4" Type="http://schemas.openxmlformats.org/officeDocument/2006/relationships/image" Target="../media/image254.png"/><Relationship Id="rId9" Type="http://schemas.openxmlformats.org/officeDocument/2006/relationships/customXml" Target="../ink/ink275.xml"/><Relationship Id="rId14" Type="http://schemas.openxmlformats.org/officeDocument/2006/relationships/image" Target="../media/image259.png"/><Relationship Id="rId22" Type="http://schemas.openxmlformats.org/officeDocument/2006/relationships/image" Target="../media/image263.png"/><Relationship Id="rId27" Type="http://schemas.openxmlformats.org/officeDocument/2006/relationships/customXml" Target="../ink/ink284.xml"/><Relationship Id="rId30" Type="http://schemas.openxmlformats.org/officeDocument/2006/relationships/image" Target="../media/image267.png"/><Relationship Id="rId35" Type="http://schemas.openxmlformats.org/officeDocument/2006/relationships/customXml" Target="../ink/ink288.xml"/><Relationship Id="rId43" Type="http://schemas.openxmlformats.org/officeDocument/2006/relationships/customXml" Target="../ink/ink292.xml"/><Relationship Id="rId48" Type="http://schemas.openxmlformats.org/officeDocument/2006/relationships/image" Target="../media/image276.png"/><Relationship Id="rId8" Type="http://schemas.openxmlformats.org/officeDocument/2006/relationships/image" Target="../media/image256.png"/><Relationship Id="rId3" Type="http://schemas.openxmlformats.org/officeDocument/2006/relationships/customXml" Target="../ink/ink272.xml"/><Relationship Id="rId12" Type="http://schemas.openxmlformats.org/officeDocument/2006/relationships/image" Target="../media/image258.png"/><Relationship Id="rId17" Type="http://schemas.openxmlformats.org/officeDocument/2006/relationships/customXml" Target="../ink/ink279.xml"/><Relationship Id="rId25" Type="http://schemas.openxmlformats.org/officeDocument/2006/relationships/customXml" Target="../ink/ink283.xml"/><Relationship Id="rId33" Type="http://schemas.openxmlformats.org/officeDocument/2006/relationships/customXml" Target="../ink/ink287.xml"/><Relationship Id="rId38" Type="http://schemas.openxmlformats.org/officeDocument/2006/relationships/image" Target="../media/image271.png"/><Relationship Id="rId46" Type="http://schemas.openxmlformats.org/officeDocument/2006/relationships/image" Target="../media/image275.png"/><Relationship Id="rId20" Type="http://schemas.openxmlformats.org/officeDocument/2006/relationships/image" Target="../media/image262.png"/><Relationship Id="rId41" Type="http://schemas.openxmlformats.org/officeDocument/2006/relationships/customXml" Target="../ink/ink291.xml"/></Relationships>
</file>

<file path=ppt/slides/_rels/slide7.xml.rels><?xml version="1.0" encoding="UTF-8" standalone="yes"?>
<Relationships xmlns="http://schemas.openxmlformats.org/package/2006/relationships"><Relationship Id="rId26" Type="http://schemas.openxmlformats.org/officeDocument/2006/relationships/image" Target="../media/image286.png"/><Relationship Id="rId21" Type="http://schemas.openxmlformats.org/officeDocument/2006/relationships/customXml" Target="../ink/ink304.xml"/><Relationship Id="rId42" Type="http://schemas.openxmlformats.org/officeDocument/2006/relationships/image" Target="../media/image294.png"/><Relationship Id="rId47" Type="http://schemas.openxmlformats.org/officeDocument/2006/relationships/customXml" Target="../ink/ink317.xml"/><Relationship Id="rId63" Type="http://schemas.openxmlformats.org/officeDocument/2006/relationships/customXml" Target="../ink/ink325.xml"/><Relationship Id="rId68" Type="http://schemas.openxmlformats.org/officeDocument/2006/relationships/image" Target="../media/image306.png"/><Relationship Id="rId16" Type="http://schemas.openxmlformats.org/officeDocument/2006/relationships/image" Target="../media/image281.png"/><Relationship Id="rId11" Type="http://schemas.openxmlformats.org/officeDocument/2006/relationships/customXml" Target="../ink/ink299.xml"/><Relationship Id="rId24" Type="http://schemas.openxmlformats.org/officeDocument/2006/relationships/image" Target="../media/image285.png"/><Relationship Id="rId32" Type="http://schemas.openxmlformats.org/officeDocument/2006/relationships/image" Target="../media/image289.png"/><Relationship Id="rId37" Type="http://schemas.openxmlformats.org/officeDocument/2006/relationships/customXml" Target="../ink/ink312.xml"/><Relationship Id="rId40" Type="http://schemas.openxmlformats.org/officeDocument/2006/relationships/image" Target="../media/image293.png"/><Relationship Id="rId45" Type="http://schemas.openxmlformats.org/officeDocument/2006/relationships/customXml" Target="../ink/ink316.xml"/><Relationship Id="rId53" Type="http://schemas.openxmlformats.org/officeDocument/2006/relationships/customXml" Target="../ink/ink320.xml"/><Relationship Id="rId58" Type="http://schemas.openxmlformats.org/officeDocument/2006/relationships/image" Target="../media/image302.png"/><Relationship Id="rId66" Type="http://schemas.openxmlformats.org/officeDocument/2006/relationships/image" Target="../media/image305.png"/><Relationship Id="rId74" Type="http://schemas.openxmlformats.org/officeDocument/2006/relationships/image" Target="../media/image309.png"/><Relationship Id="rId79" Type="http://schemas.openxmlformats.org/officeDocument/2006/relationships/customXml" Target="../ink/ink333.xml"/><Relationship Id="rId5" Type="http://schemas.openxmlformats.org/officeDocument/2006/relationships/customXml" Target="../ink/ink296.xml"/><Relationship Id="rId61" Type="http://schemas.openxmlformats.org/officeDocument/2006/relationships/customXml" Target="../ink/ink324.xml"/><Relationship Id="rId19" Type="http://schemas.openxmlformats.org/officeDocument/2006/relationships/customXml" Target="../ink/ink303.xml"/><Relationship Id="rId14" Type="http://schemas.openxmlformats.org/officeDocument/2006/relationships/image" Target="../media/image280.png"/><Relationship Id="rId22" Type="http://schemas.openxmlformats.org/officeDocument/2006/relationships/image" Target="../media/image284.png"/><Relationship Id="rId27" Type="http://schemas.openxmlformats.org/officeDocument/2006/relationships/customXml" Target="../ink/ink307.xml"/><Relationship Id="rId30" Type="http://schemas.openxmlformats.org/officeDocument/2006/relationships/image" Target="../media/image288.png"/><Relationship Id="rId35" Type="http://schemas.openxmlformats.org/officeDocument/2006/relationships/customXml" Target="../ink/ink311.xml"/><Relationship Id="rId43" Type="http://schemas.openxmlformats.org/officeDocument/2006/relationships/customXml" Target="../ink/ink315.xml"/><Relationship Id="rId48" Type="http://schemas.openxmlformats.org/officeDocument/2006/relationships/image" Target="../media/image297.png"/><Relationship Id="rId56" Type="http://schemas.openxmlformats.org/officeDocument/2006/relationships/image" Target="../media/image301.png"/><Relationship Id="rId64" Type="http://schemas.openxmlformats.org/officeDocument/2006/relationships/image" Target="../media/image304.png"/><Relationship Id="rId69" Type="http://schemas.openxmlformats.org/officeDocument/2006/relationships/customXml" Target="../ink/ink328.xml"/><Relationship Id="rId77" Type="http://schemas.openxmlformats.org/officeDocument/2006/relationships/customXml" Target="../ink/ink332.xml"/><Relationship Id="rId8" Type="http://schemas.openxmlformats.org/officeDocument/2006/relationships/image" Target="../media/image277.png"/><Relationship Id="rId51" Type="http://schemas.openxmlformats.org/officeDocument/2006/relationships/customXml" Target="../ink/ink319.xml"/><Relationship Id="rId72" Type="http://schemas.openxmlformats.org/officeDocument/2006/relationships/image" Target="../media/image308.png"/><Relationship Id="rId80" Type="http://schemas.openxmlformats.org/officeDocument/2006/relationships/image" Target="../media/image312.png"/><Relationship Id="rId3" Type="http://schemas.openxmlformats.org/officeDocument/2006/relationships/customXml" Target="../ink/ink295.xml"/><Relationship Id="rId12" Type="http://schemas.openxmlformats.org/officeDocument/2006/relationships/image" Target="../media/image279.png"/><Relationship Id="rId17" Type="http://schemas.openxmlformats.org/officeDocument/2006/relationships/customXml" Target="../ink/ink302.xml"/><Relationship Id="rId25" Type="http://schemas.openxmlformats.org/officeDocument/2006/relationships/customXml" Target="../ink/ink306.xml"/><Relationship Id="rId33" Type="http://schemas.openxmlformats.org/officeDocument/2006/relationships/customXml" Target="../ink/ink310.xml"/><Relationship Id="rId38" Type="http://schemas.openxmlformats.org/officeDocument/2006/relationships/image" Target="../media/image292.png"/><Relationship Id="rId46" Type="http://schemas.openxmlformats.org/officeDocument/2006/relationships/image" Target="../media/image296.png"/><Relationship Id="rId59" Type="http://schemas.openxmlformats.org/officeDocument/2006/relationships/customXml" Target="../ink/ink323.xml"/><Relationship Id="rId67" Type="http://schemas.openxmlformats.org/officeDocument/2006/relationships/customXml" Target="../ink/ink327.xml"/><Relationship Id="rId20" Type="http://schemas.openxmlformats.org/officeDocument/2006/relationships/image" Target="../media/image283.png"/><Relationship Id="rId41" Type="http://schemas.openxmlformats.org/officeDocument/2006/relationships/customXml" Target="../ink/ink314.xml"/><Relationship Id="rId54" Type="http://schemas.openxmlformats.org/officeDocument/2006/relationships/image" Target="../media/image300.png"/><Relationship Id="rId62" Type="http://schemas.openxmlformats.org/officeDocument/2006/relationships/image" Target="../media/image303.png"/><Relationship Id="rId70" Type="http://schemas.openxmlformats.org/officeDocument/2006/relationships/image" Target="../media/image307.png"/><Relationship Id="rId75" Type="http://schemas.openxmlformats.org/officeDocument/2006/relationships/customXml" Target="../ink/ink33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60.png"/><Relationship Id="rId15" Type="http://schemas.openxmlformats.org/officeDocument/2006/relationships/customXml" Target="../ink/ink301.xml"/><Relationship Id="rId23" Type="http://schemas.openxmlformats.org/officeDocument/2006/relationships/customXml" Target="../ink/ink305.xml"/><Relationship Id="rId28" Type="http://schemas.openxmlformats.org/officeDocument/2006/relationships/image" Target="../media/image287.png"/><Relationship Id="rId36" Type="http://schemas.openxmlformats.org/officeDocument/2006/relationships/image" Target="../media/image291.png"/><Relationship Id="rId49" Type="http://schemas.openxmlformats.org/officeDocument/2006/relationships/customXml" Target="../ink/ink318.xml"/><Relationship Id="rId57" Type="http://schemas.openxmlformats.org/officeDocument/2006/relationships/customXml" Target="../ink/ink322.xml"/><Relationship Id="rId10" Type="http://schemas.openxmlformats.org/officeDocument/2006/relationships/image" Target="../media/image278.png"/><Relationship Id="rId31" Type="http://schemas.openxmlformats.org/officeDocument/2006/relationships/customXml" Target="../ink/ink309.xml"/><Relationship Id="rId44" Type="http://schemas.openxmlformats.org/officeDocument/2006/relationships/image" Target="../media/image295.png"/><Relationship Id="rId52" Type="http://schemas.openxmlformats.org/officeDocument/2006/relationships/image" Target="../media/image299.png"/><Relationship Id="rId60" Type="http://schemas.openxmlformats.org/officeDocument/2006/relationships/image" Target="../media/image206.png"/><Relationship Id="rId65" Type="http://schemas.openxmlformats.org/officeDocument/2006/relationships/customXml" Target="../ink/ink326.xml"/><Relationship Id="rId73" Type="http://schemas.openxmlformats.org/officeDocument/2006/relationships/customXml" Target="../ink/ink330.xml"/><Relationship Id="rId78" Type="http://schemas.openxmlformats.org/officeDocument/2006/relationships/image" Target="../media/image311.png"/><Relationship Id="rId4" Type="http://schemas.openxmlformats.org/officeDocument/2006/relationships/image" Target="../media/image2750.png"/><Relationship Id="rId9" Type="http://schemas.openxmlformats.org/officeDocument/2006/relationships/customXml" Target="../ink/ink298.xml"/><Relationship Id="rId13" Type="http://schemas.openxmlformats.org/officeDocument/2006/relationships/customXml" Target="../ink/ink300.xml"/><Relationship Id="rId18" Type="http://schemas.openxmlformats.org/officeDocument/2006/relationships/image" Target="../media/image282.png"/><Relationship Id="rId39" Type="http://schemas.openxmlformats.org/officeDocument/2006/relationships/customXml" Target="../ink/ink313.xml"/><Relationship Id="rId34" Type="http://schemas.openxmlformats.org/officeDocument/2006/relationships/image" Target="../media/image290.png"/><Relationship Id="rId50" Type="http://schemas.openxmlformats.org/officeDocument/2006/relationships/image" Target="../media/image298.png"/><Relationship Id="rId55" Type="http://schemas.openxmlformats.org/officeDocument/2006/relationships/customXml" Target="../ink/ink321.xml"/><Relationship Id="rId76" Type="http://schemas.openxmlformats.org/officeDocument/2006/relationships/image" Target="../media/image310.png"/><Relationship Id="rId7" Type="http://schemas.openxmlformats.org/officeDocument/2006/relationships/customXml" Target="../ink/ink297.xml"/><Relationship Id="rId71" Type="http://schemas.openxmlformats.org/officeDocument/2006/relationships/customXml" Target="../ink/ink329.xml"/><Relationship Id="rId2" Type="http://schemas.openxmlformats.org/officeDocument/2006/relationships/notesSlide" Target="../notesSlides/notesSlide7.xml"/><Relationship Id="rId29" Type="http://schemas.openxmlformats.org/officeDocument/2006/relationships/customXml" Target="../ink/ink30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5.png"/><Relationship Id="rId13" Type="http://schemas.openxmlformats.org/officeDocument/2006/relationships/customXml" Target="../ink/ink339.xml"/><Relationship Id="rId18" Type="http://schemas.openxmlformats.org/officeDocument/2006/relationships/image" Target="../media/image320.png"/><Relationship Id="rId3" Type="http://schemas.openxmlformats.org/officeDocument/2006/relationships/customXml" Target="../ink/ink334.xml"/><Relationship Id="rId7" Type="http://schemas.openxmlformats.org/officeDocument/2006/relationships/customXml" Target="../ink/ink336.xml"/><Relationship Id="rId12" Type="http://schemas.openxmlformats.org/officeDocument/2006/relationships/image" Target="../media/image317.png"/><Relationship Id="rId17" Type="http://schemas.openxmlformats.org/officeDocument/2006/relationships/customXml" Target="../ink/ink341.xml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31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4.png"/><Relationship Id="rId11" Type="http://schemas.openxmlformats.org/officeDocument/2006/relationships/customXml" Target="../ink/ink338.xml"/><Relationship Id="rId5" Type="http://schemas.openxmlformats.org/officeDocument/2006/relationships/customXml" Target="../ink/ink335.xml"/><Relationship Id="rId15" Type="http://schemas.openxmlformats.org/officeDocument/2006/relationships/customXml" Target="../ink/ink340.xml"/><Relationship Id="rId10" Type="http://schemas.openxmlformats.org/officeDocument/2006/relationships/image" Target="../media/image316.png"/><Relationship Id="rId4" Type="http://schemas.openxmlformats.org/officeDocument/2006/relationships/image" Target="../media/image313.png"/><Relationship Id="rId9" Type="http://schemas.openxmlformats.org/officeDocument/2006/relationships/customXml" Target="../ink/ink337.xml"/><Relationship Id="rId14" Type="http://schemas.openxmlformats.org/officeDocument/2006/relationships/image" Target="../media/image318.pn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customXml" Target="../ink/ink347.xml"/><Relationship Id="rId18" Type="http://schemas.openxmlformats.org/officeDocument/2006/relationships/image" Target="../media/image328.png"/><Relationship Id="rId26" Type="http://schemas.openxmlformats.org/officeDocument/2006/relationships/image" Target="../media/image332.png"/><Relationship Id="rId39" Type="http://schemas.openxmlformats.org/officeDocument/2006/relationships/customXml" Target="../ink/ink360.xml"/><Relationship Id="rId21" Type="http://schemas.openxmlformats.org/officeDocument/2006/relationships/customXml" Target="../ink/ink351.xml"/><Relationship Id="rId34" Type="http://schemas.openxmlformats.org/officeDocument/2006/relationships/image" Target="../media/image336.png"/><Relationship Id="rId42" Type="http://schemas.openxmlformats.org/officeDocument/2006/relationships/image" Target="../media/image340.png"/><Relationship Id="rId47" Type="http://schemas.openxmlformats.org/officeDocument/2006/relationships/customXml" Target="../ink/ink364.xml"/><Relationship Id="rId50" Type="http://schemas.openxmlformats.org/officeDocument/2006/relationships/image" Target="../media/image344.png"/><Relationship Id="rId7" Type="http://schemas.openxmlformats.org/officeDocument/2006/relationships/customXml" Target="../ink/ink344.xml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327.png"/><Relationship Id="rId29" Type="http://schemas.openxmlformats.org/officeDocument/2006/relationships/customXml" Target="../ink/ink355.xml"/><Relationship Id="rId11" Type="http://schemas.openxmlformats.org/officeDocument/2006/relationships/customXml" Target="../ink/ink346.xml"/><Relationship Id="rId24" Type="http://schemas.openxmlformats.org/officeDocument/2006/relationships/image" Target="../media/image331.png"/><Relationship Id="rId32" Type="http://schemas.openxmlformats.org/officeDocument/2006/relationships/image" Target="../media/image335.png"/><Relationship Id="rId37" Type="http://schemas.openxmlformats.org/officeDocument/2006/relationships/customXml" Target="../ink/ink359.xml"/><Relationship Id="rId40" Type="http://schemas.openxmlformats.org/officeDocument/2006/relationships/image" Target="../media/image339.png"/><Relationship Id="rId45" Type="http://schemas.openxmlformats.org/officeDocument/2006/relationships/customXml" Target="../ink/ink363.xml"/><Relationship Id="rId5" Type="http://schemas.openxmlformats.org/officeDocument/2006/relationships/customXml" Target="../ink/ink343.xml"/><Relationship Id="rId15" Type="http://schemas.openxmlformats.org/officeDocument/2006/relationships/customXml" Target="../ink/ink348.xml"/><Relationship Id="rId23" Type="http://schemas.openxmlformats.org/officeDocument/2006/relationships/customXml" Target="../ink/ink352.xml"/><Relationship Id="rId28" Type="http://schemas.openxmlformats.org/officeDocument/2006/relationships/image" Target="../media/image333.png"/><Relationship Id="rId36" Type="http://schemas.openxmlformats.org/officeDocument/2006/relationships/image" Target="../media/image337.png"/><Relationship Id="rId49" Type="http://schemas.openxmlformats.org/officeDocument/2006/relationships/customXml" Target="../ink/ink365.xml"/><Relationship Id="rId10" Type="http://schemas.openxmlformats.org/officeDocument/2006/relationships/image" Target="../media/image324.png"/><Relationship Id="rId19" Type="http://schemas.openxmlformats.org/officeDocument/2006/relationships/customXml" Target="../ink/ink350.xml"/><Relationship Id="rId31" Type="http://schemas.openxmlformats.org/officeDocument/2006/relationships/customXml" Target="../ink/ink356.xml"/><Relationship Id="rId44" Type="http://schemas.openxmlformats.org/officeDocument/2006/relationships/image" Target="../media/image341.png"/><Relationship Id="rId4" Type="http://schemas.openxmlformats.org/officeDocument/2006/relationships/image" Target="../media/image321.png"/><Relationship Id="rId9" Type="http://schemas.openxmlformats.org/officeDocument/2006/relationships/customXml" Target="../ink/ink345.xml"/><Relationship Id="rId14" Type="http://schemas.openxmlformats.org/officeDocument/2006/relationships/image" Target="../media/image326.png"/><Relationship Id="rId22" Type="http://schemas.openxmlformats.org/officeDocument/2006/relationships/image" Target="../media/image330.png"/><Relationship Id="rId27" Type="http://schemas.openxmlformats.org/officeDocument/2006/relationships/customXml" Target="../ink/ink354.xml"/><Relationship Id="rId30" Type="http://schemas.openxmlformats.org/officeDocument/2006/relationships/image" Target="../media/image334.png"/><Relationship Id="rId35" Type="http://schemas.openxmlformats.org/officeDocument/2006/relationships/customXml" Target="../ink/ink358.xml"/><Relationship Id="rId43" Type="http://schemas.openxmlformats.org/officeDocument/2006/relationships/customXml" Target="../ink/ink362.xml"/><Relationship Id="rId48" Type="http://schemas.openxmlformats.org/officeDocument/2006/relationships/image" Target="../media/image343.png"/><Relationship Id="rId8" Type="http://schemas.openxmlformats.org/officeDocument/2006/relationships/image" Target="../media/image323.png"/><Relationship Id="rId3" Type="http://schemas.openxmlformats.org/officeDocument/2006/relationships/customXml" Target="../ink/ink342.xml"/><Relationship Id="rId12" Type="http://schemas.openxmlformats.org/officeDocument/2006/relationships/image" Target="../media/image325.png"/><Relationship Id="rId17" Type="http://schemas.openxmlformats.org/officeDocument/2006/relationships/customXml" Target="../ink/ink349.xml"/><Relationship Id="rId25" Type="http://schemas.openxmlformats.org/officeDocument/2006/relationships/customXml" Target="../ink/ink353.xml"/><Relationship Id="rId33" Type="http://schemas.openxmlformats.org/officeDocument/2006/relationships/customXml" Target="../ink/ink357.xml"/><Relationship Id="rId38" Type="http://schemas.openxmlformats.org/officeDocument/2006/relationships/image" Target="../media/image338.png"/><Relationship Id="rId46" Type="http://schemas.openxmlformats.org/officeDocument/2006/relationships/image" Target="../media/image342.png"/><Relationship Id="rId20" Type="http://schemas.openxmlformats.org/officeDocument/2006/relationships/image" Target="../media/image329.png"/><Relationship Id="rId41" Type="http://schemas.openxmlformats.org/officeDocument/2006/relationships/customXml" Target="../ink/ink36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2.png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image" Target="../media/image356.png"/><Relationship Id="rId21" Type="http://schemas.openxmlformats.org/officeDocument/2006/relationships/customXml" Target="../ink/ink375.xml"/><Relationship Id="rId42" Type="http://schemas.openxmlformats.org/officeDocument/2006/relationships/image" Target="../media/image364.png"/><Relationship Id="rId47" Type="http://schemas.openxmlformats.org/officeDocument/2006/relationships/customXml" Target="../ink/ink388.xml"/><Relationship Id="rId63" Type="http://schemas.openxmlformats.org/officeDocument/2006/relationships/customXml" Target="../ink/ink396.xml"/><Relationship Id="rId68" Type="http://schemas.openxmlformats.org/officeDocument/2006/relationships/image" Target="../media/image377.png"/><Relationship Id="rId84" Type="http://schemas.openxmlformats.org/officeDocument/2006/relationships/image" Target="../media/image385.png"/><Relationship Id="rId16" Type="http://schemas.openxmlformats.org/officeDocument/2006/relationships/image" Target="../media/image351.png"/><Relationship Id="rId11" Type="http://schemas.openxmlformats.org/officeDocument/2006/relationships/customXml" Target="../ink/ink370.xml"/><Relationship Id="rId32" Type="http://schemas.openxmlformats.org/officeDocument/2006/relationships/image" Target="../media/image359.png"/><Relationship Id="rId37" Type="http://schemas.openxmlformats.org/officeDocument/2006/relationships/customXml" Target="../ink/ink383.xml"/><Relationship Id="rId53" Type="http://schemas.openxmlformats.org/officeDocument/2006/relationships/customXml" Target="../ink/ink391.xml"/><Relationship Id="rId58" Type="http://schemas.openxmlformats.org/officeDocument/2006/relationships/image" Target="../media/image372.png"/><Relationship Id="rId74" Type="http://schemas.openxmlformats.org/officeDocument/2006/relationships/image" Target="../media/image380.png"/><Relationship Id="rId79" Type="http://schemas.openxmlformats.org/officeDocument/2006/relationships/customXml" Target="../ink/ink404.xml"/><Relationship Id="rId5" Type="http://schemas.openxmlformats.org/officeDocument/2006/relationships/customXml" Target="../ink/ink367.xml"/><Relationship Id="rId19" Type="http://schemas.openxmlformats.org/officeDocument/2006/relationships/customXml" Target="../ink/ink374.xml"/><Relationship Id="rId14" Type="http://schemas.openxmlformats.org/officeDocument/2006/relationships/image" Target="../media/image350.png"/><Relationship Id="rId22" Type="http://schemas.openxmlformats.org/officeDocument/2006/relationships/image" Target="../media/image354.png"/><Relationship Id="rId27" Type="http://schemas.openxmlformats.org/officeDocument/2006/relationships/customXml" Target="../ink/ink378.xml"/><Relationship Id="rId30" Type="http://schemas.openxmlformats.org/officeDocument/2006/relationships/image" Target="../media/image358.png"/><Relationship Id="rId35" Type="http://schemas.openxmlformats.org/officeDocument/2006/relationships/customXml" Target="../ink/ink382.xml"/><Relationship Id="rId43" Type="http://schemas.openxmlformats.org/officeDocument/2006/relationships/customXml" Target="../ink/ink386.xml"/><Relationship Id="rId48" Type="http://schemas.openxmlformats.org/officeDocument/2006/relationships/image" Target="../media/image367.png"/><Relationship Id="rId56" Type="http://schemas.openxmlformats.org/officeDocument/2006/relationships/image" Target="../media/image371.png"/><Relationship Id="rId64" Type="http://schemas.openxmlformats.org/officeDocument/2006/relationships/image" Target="../media/image375.png"/><Relationship Id="rId69" Type="http://schemas.openxmlformats.org/officeDocument/2006/relationships/customXml" Target="../ink/ink399.xml"/><Relationship Id="rId77" Type="http://schemas.openxmlformats.org/officeDocument/2006/relationships/customXml" Target="../ink/ink403.xml"/><Relationship Id="rId8" Type="http://schemas.openxmlformats.org/officeDocument/2006/relationships/image" Target="../media/image347.png"/><Relationship Id="rId51" Type="http://schemas.openxmlformats.org/officeDocument/2006/relationships/customXml" Target="../ink/ink390.xml"/><Relationship Id="rId72" Type="http://schemas.openxmlformats.org/officeDocument/2006/relationships/image" Target="../media/image379.png"/><Relationship Id="rId80" Type="http://schemas.openxmlformats.org/officeDocument/2006/relationships/image" Target="../media/image383.png"/><Relationship Id="rId85" Type="http://schemas.openxmlformats.org/officeDocument/2006/relationships/customXml" Target="../ink/ink407.xml"/><Relationship Id="rId3" Type="http://schemas.openxmlformats.org/officeDocument/2006/relationships/customXml" Target="../ink/ink366.xml"/><Relationship Id="rId12" Type="http://schemas.openxmlformats.org/officeDocument/2006/relationships/image" Target="../media/image349.png"/><Relationship Id="rId17" Type="http://schemas.openxmlformats.org/officeDocument/2006/relationships/customXml" Target="../ink/ink373.xml"/><Relationship Id="rId25" Type="http://schemas.openxmlformats.org/officeDocument/2006/relationships/customXml" Target="../ink/ink377.xml"/><Relationship Id="rId33" Type="http://schemas.openxmlformats.org/officeDocument/2006/relationships/customXml" Target="../ink/ink381.xml"/><Relationship Id="rId38" Type="http://schemas.openxmlformats.org/officeDocument/2006/relationships/image" Target="../media/image362.png"/><Relationship Id="rId46" Type="http://schemas.openxmlformats.org/officeDocument/2006/relationships/image" Target="../media/image366.png"/><Relationship Id="rId59" Type="http://schemas.openxmlformats.org/officeDocument/2006/relationships/customXml" Target="../ink/ink394.xml"/><Relationship Id="rId67" Type="http://schemas.openxmlformats.org/officeDocument/2006/relationships/customXml" Target="../ink/ink398.xml"/><Relationship Id="rId20" Type="http://schemas.openxmlformats.org/officeDocument/2006/relationships/image" Target="../media/image353.png"/><Relationship Id="rId41" Type="http://schemas.openxmlformats.org/officeDocument/2006/relationships/customXml" Target="../ink/ink385.xml"/><Relationship Id="rId54" Type="http://schemas.openxmlformats.org/officeDocument/2006/relationships/image" Target="../media/image370.png"/><Relationship Id="rId62" Type="http://schemas.openxmlformats.org/officeDocument/2006/relationships/image" Target="../media/image374.png"/><Relationship Id="rId70" Type="http://schemas.openxmlformats.org/officeDocument/2006/relationships/image" Target="../media/image378.png"/><Relationship Id="rId75" Type="http://schemas.openxmlformats.org/officeDocument/2006/relationships/customXml" Target="../ink/ink402.xml"/><Relationship Id="rId83" Type="http://schemas.openxmlformats.org/officeDocument/2006/relationships/customXml" Target="../ink/ink40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6.png"/><Relationship Id="rId15" Type="http://schemas.openxmlformats.org/officeDocument/2006/relationships/customXml" Target="../ink/ink372.xml"/><Relationship Id="rId23" Type="http://schemas.openxmlformats.org/officeDocument/2006/relationships/customXml" Target="../ink/ink376.xml"/><Relationship Id="rId28" Type="http://schemas.openxmlformats.org/officeDocument/2006/relationships/image" Target="../media/image357.png"/><Relationship Id="rId36" Type="http://schemas.openxmlformats.org/officeDocument/2006/relationships/image" Target="../media/image361.png"/><Relationship Id="rId49" Type="http://schemas.openxmlformats.org/officeDocument/2006/relationships/customXml" Target="../ink/ink389.xml"/><Relationship Id="rId57" Type="http://schemas.openxmlformats.org/officeDocument/2006/relationships/customXml" Target="../ink/ink393.xml"/><Relationship Id="rId10" Type="http://schemas.openxmlformats.org/officeDocument/2006/relationships/image" Target="../media/image348.png"/><Relationship Id="rId31" Type="http://schemas.openxmlformats.org/officeDocument/2006/relationships/customXml" Target="../ink/ink380.xml"/><Relationship Id="rId44" Type="http://schemas.openxmlformats.org/officeDocument/2006/relationships/image" Target="../media/image365.png"/><Relationship Id="rId52" Type="http://schemas.openxmlformats.org/officeDocument/2006/relationships/image" Target="../media/image369.png"/><Relationship Id="rId60" Type="http://schemas.openxmlformats.org/officeDocument/2006/relationships/image" Target="../media/image373.png"/><Relationship Id="rId65" Type="http://schemas.openxmlformats.org/officeDocument/2006/relationships/customXml" Target="../ink/ink397.xml"/><Relationship Id="rId73" Type="http://schemas.openxmlformats.org/officeDocument/2006/relationships/customXml" Target="../ink/ink401.xml"/><Relationship Id="rId78" Type="http://schemas.openxmlformats.org/officeDocument/2006/relationships/image" Target="../media/image382.png"/><Relationship Id="rId81" Type="http://schemas.openxmlformats.org/officeDocument/2006/relationships/customXml" Target="../ink/ink405.xml"/><Relationship Id="rId86" Type="http://schemas.openxmlformats.org/officeDocument/2006/relationships/image" Target="../media/image386.png"/><Relationship Id="rId4" Type="http://schemas.openxmlformats.org/officeDocument/2006/relationships/image" Target="../media/image345.png"/><Relationship Id="rId9" Type="http://schemas.openxmlformats.org/officeDocument/2006/relationships/customXml" Target="../ink/ink369.xml"/><Relationship Id="rId13" Type="http://schemas.openxmlformats.org/officeDocument/2006/relationships/customXml" Target="../ink/ink371.xml"/><Relationship Id="rId18" Type="http://schemas.openxmlformats.org/officeDocument/2006/relationships/image" Target="../media/image352.png"/><Relationship Id="rId39" Type="http://schemas.openxmlformats.org/officeDocument/2006/relationships/customXml" Target="../ink/ink384.xml"/><Relationship Id="rId34" Type="http://schemas.openxmlformats.org/officeDocument/2006/relationships/image" Target="../media/image360.png"/><Relationship Id="rId50" Type="http://schemas.openxmlformats.org/officeDocument/2006/relationships/image" Target="../media/image368.png"/><Relationship Id="rId55" Type="http://schemas.openxmlformats.org/officeDocument/2006/relationships/customXml" Target="../ink/ink392.xml"/><Relationship Id="rId76" Type="http://schemas.openxmlformats.org/officeDocument/2006/relationships/image" Target="../media/image381.png"/><Relationship Id="rId7" Type="http://schemas.openxmlformats.org/officeDocument/2006/relationships/customXml" Target="../ink/ink368.xml"/><Relationship Id="rId71" Type="http://schemas.openxmlformats.org/officeDocument/2006/relationships/customXml" Target="../ink/ink400.xml"/><Relationship Id="rId2" Type="http://schemas.openxmlformats.org/officeDocument/2006/relationships/notesSlide" Target="../notesSlides/notesSlide10.xml"/><Relationship Id="rId29" Type="http://schemas.openxmlformats.org/officeDocument/2006/relationships/customXml" Target="../ink/ink379.xml"/><Relationship Id="rId24" Type="http://schemas.openxmlformats.org/officeDocument/2006/relationships/image" Target="../media/image355.png"/><Relationship Id="rId40" Type="http://schemas.openxmlformats.org/officeDocument/2006/relationships/image" Target="../media/image363.png"/><Relationship Id="rId45" Type="http://schemas.openxmlformats.org/officeDocument/2006/relationships/customXml" Target="../ink/ink387.xml"/><Relationship Id="rId66" Type="http://schemas.openxmlformats.org/officeDocument/2006/relationships/image" Target="../media/image376.png"/><Relationship Id="rId61" Type="http://schemas.openxmlformats.org/officeDocument/2006/relationships/customXml" Target="../ink/ink395.xml"/><Relationship Id="rId82" Type="http://schemas.openxmlformats.org/officeDocument/2006/relationships/image" Target="../media/image384.png"/></Relationships>
</file>

<file path=ppt/slides/_rels/slide11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13.xml"/><Relationship Id="rId18" Type="http://schemas.openxmlformats.org/officeDocument/2006/relationships/image" Target="../media/image394.png"/><Relationship Id="rId26" Type="http://schemas.openxmlformats.org/officeDocument/2006/relationships/image" Target="../media/image398.png"/><Relationship Id="rId3" Type="http://schemas.openxmlformats.org/officeDocument/2006/relationships/customXml" Target="../ink/ink408.xml"/><Relationship Id="rId21" Type="http://schemas.openxmlformats.org/officeDocument/2006/relationships/customXml" Target="../ink/ink417.xml"/><Relationship Id="rId34" Type="http://schemas.openxmlformats.org/officeDocument/2006/relationships/image" Target="../media/image402.png"/><Relationship Id="rId7" Type="http://schemas.openxmlformats.org/officeDocument/2006/relationships/customXml" Target="../ink/ink410.xml"/><Relationship Id="rId12" Type="http://schemas.openxmlformats.org/officeDocument/2006/relationships/image" Target="../media/image391.png"/><Relationship Id="rId17" Type="http://schemas.openxmlformats.org/officeDocument/2006/relationships/customXml" Target="../ink/ink415.xml"/><Relationship Id="rId25" Type="http://schemas.openxmlformats.org/officeDocument/2006/relationships/customXml" Target="../ink/ink419.xml"/><Relationship Id="rId33" Type="http://schemas.openxmlformats.org/officeDocument/2006/relationships/customXml" Target="../ink/ink423.xml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393.png"/><Relationship Id="rId20" Type="http://schemas.openxmlformats.org/officeDocument/2006/relationships/image" Target="../media/image395.png"/><Relationship Id="rId29" Type="http://schemas.openxmlformats.org/officeDocument/2006/relationships/customXml" Target="../ink/ink4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8.png"/><Relationship Id="rId11" Type="http://schemas.openxmlformats.org/officeDocument/2006/relationships/customXml" Target="../ink/ink412.xml"/><Relationship Id="rId24" Type="http://schemas.openxmlformats.org/officeDocument/2006/relationships/image" Target="../media/image397.png"/><Relationship Id="rId32" Type="http://schemas.openxmlformats.org/officeDocument/2006/relationships/image" Target="../media/image401.png"/><Relationship Id="rId5" Type="http://schemas.openxmlformats.org/officeDocument/2006/relationships/customXml" Target="../ink/ink409.xml"/><Relationship Id="rId15" Type="http://schemas.openxmlformats.org/officeDocument/2006/relationships/customXml" Target="../ink/ink414.xml"/><Relationship Id="rId23" Type="http://schemas.openxmlformats.org/officeDocument/2006/relationships/customXml" Target="../ink/ink418.xml"/><Relationship Id="rId28" Type="http://schemas.openxmlformats.org/officeDocument/2006/relationships/image" Target="../media/image399.png"/><Relationship Id="rId36" Type="http://schemas.openxmlformats.org/officeDocument/2006/relationships/image" Target="../media/image403.png"/><Relationship Id="rId10" Type="http://schemas.openxmlformats.org/officeDocument/2006/relationships/image" Target="../media/image390.png"/><Relationship Id="rId19" Type="http://schemas.openxmlformats.org/officeDocument/2006/relationships/customXml" Target="../ink/ink416.xml"/><Relationship Id="rId31" Type="http://schemas.openxmlformats.org/officeDocument/2006/relationships/customXml" Target="../ink/ink422.xml"/><Relationship Id="rId4" Type="http://schemas.openxmlformats.org/officeDocument/2006/relationships/image" Target="../media/image387.png"/><Relationship Id="rId9" Type="http://schemas.openxmlformats.org/officeDocument/2006/relationships/customXml" Target="../ink/ink411.xml"/><Relationship Id="rId14" Type="http://schemas.openxmlformats.org/officeDocument/2006/relationships/image" Target="../media/image392.png"/><Relationship Id="rId22" Type="http://schemas.openxmlformats.org/officeDocument/2006/relationships/image" Target="../media/image396.png"/><Relationship Id="rId27" Type="http://schemas.openxmlformats.org/officeDocument/2006/relationships/customXml" Target="../ink/ink420.xml"/><Relationship Id="rId30" Type="http://schemas.openxmlformats.org/officeDocument/2006/relationships/image" Target="../media/image400.png"/><Relationship Id="rId35" Type="http://schemas.openxmlformats.org/officeDocument/2006/relationships/customXml" Target="../ink/ink424.xml"/><Relationship Id="rId8" Type="http://schemas.openxmlformats.org/officeDocument/2006/relationships/image" Target="../media/image389.png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30.xml"/><Relationship Id="rId18" Type="http://schemas.openxmlformats.org/officeDocument/2006/relationships/image" Target="../media/image411.png"/><Relationship Id="rId26" Type="http://schemas.openxmlformats.org/officeDocument/2006/relationships/image" Target="../media/image415.png"/><Relationship Id="rId39" Type="http://schemas.openxmlformats.org/officeDocument/2006/relationships/customXml" Target="../ink/ink443.xml"/><Relationship Id="rId21" Type="http://schemas.openxmlformats.org/officeDocument/2006/relationships/customXml" Target="../ink/ink434.xml"/><Relationship Id="rId34" Type="http://schemas.openxmlformats.org/officeDocument/2006/relationships/image" Target="../media/image419.png"/><Relationship Id="rId42" Type="http://schemas.openxmlformats.org/officeDocument/2006/relationships/image" Target="../media/image423.png"/><Relationship Id="rId47" Type="http://schemas.openxmlformats.org/officeDocument/2006/relationships/customXml" Target="../ink/ink447.xml"/><Relationship Id="rId50" Type="http://schemas.openxmlformats.org/officeDocument/2006/relationships/image" Target="../media/image427.png"/><Relationship Id="rId7" Type="http://schemas.openxmlformats.org/officeDocument/2006/relationships/customXml" Target="../ink/ink427.xml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410.png"/><Relationship Id="rId29" Type="http://schemas.openxmlformats.org/officeDocument/2006/relationships/customXml" Target="../ink/ink438.xml"/><Relationship Id="rId11" Type="http://schemas.openxmlformats.org/officeDocument/2006/relationships/customXml" Target="../ink/ink429.xml"/><Relationship Id="rId24" Type="http://schemas.openxmlformats.org/officeDocument/2006/relationships/image" Target="../media/image414.png"/><Relationship Id="rId32" Type="http://schemas.openxmlformats.org/officeDocument/2006/relationships/image" Target="../media/image418.png"/><Relationship Id="rId37" Type="http://schemas.openxmlformats.org/officeDocument/2006/relationships/customXml" Target="../ink/ink442.xml"/><Relationship Id="rId40" Type="http://schemas.openxmlformats.org/officeDocument/2006/relationships/image" Target="../media/image422.png"/><Relationship Id="rId45" Type="http://schemas.openxmlformats.org/officeDocument/2006/relationships/customXml" Target="../ink/ink446.xml"/><Relationship Id="rId53" Type="http://schemas.openxmlformats.org/officeDocument/2006/relationships/customXml" Target="../ink/ink450.xml"/><Relationship Id="rId5" Type="http://schemas.openxmlformats.org/officeDocument/2006/relationships/customXml" Target="../ink/ink426.xml"/><Relationship Id="rId10" Type="http://schemas.openxmlformats.org/officeDocument/2006/relationships/image" Target="../media/image407.png"/><Relationship Id="rId19" Type="http://schemas.openxmlformats.org/officeDocument/2006/relationships/customXml" Target="../ink/ink433.xml"/><Relationship Id="rId31" Type="http://schemas.openxmlformats.org/officeDocument/2006/relationships/customXml" Target="../ink/ink439.xml"/><Relationship Id="rId44" Type="http://schemas.openxmlformats.org/officeDocument/2006/relationships/image" Target="../media/image424.png"/><Relationship Id="rId52" Type="http://schemas.openxmlformats.org/officeDocument/2006/relationships/image" Target="../media/image428.png"/><Relationship Id="rId4" Type="http://schemas.openxmlformats.org/officeDocument/2006/relationships/image" Target="../media/image404.png"/><Relationship Id="rId9" Type="http://schemas.openxmlformats.org/officeDocument/2006/relationships/customXml" Target="../ink/ink428.xml"/><Relationship Id="rId14" Type="http://schemas.openxmlformats.org/officeDocument/2006/relationships/image" Target="../media/image409.png"/><Relationship Id="rId22" Type="http://schemas.openxmlformats.org/officeDocument/2006/relationships/image" Target="../media/image413.png"/><Relationship Id="rId27" Type="http://schemas.openxmlformats.org/officeDocument/2006/relationships/customXml" Target="../ink/ink437.xml"/><Relationship Id="rId30" Type="http://schemas.openxmlformats.org/officeDocument/2006/relationships/image" Target="../media/image417.png"/><Relationship Id="rId35" Type="http://schemas.openxmlformats.org/officeDocument/2006/relationships/customXml" Target="../ink/ink441.xml"/><Relationship Id="rId43" Type="http://schemas.openxmlformats.org/officeDocument/2006/relationships/customXml" Target="../ink/ink445.xml"/><Relationship Id="rId48" Type="http://schemas.openxmlformats.org/officeDocument/2006/relationships/image" Target="../media/image426.png"/><Relationship Id="rId8" Type="http://schemas.openxmlformats.org/officeDocument/2006/relationships/image" Target="../media/image406.png"/><Relationship Id="rId51" Type="http://schemas.openxmlformats.org/officeDocument/2006/relationships/customXml" Target="../ink/ink449.xml"/><Relationship Id="rId3" Type="http://schemas.openxmlformats.org/officeDocument/2006/relationships/customXml" Target="../ink/ink425.xml"/><Relationship Id="rId12" Type="http://schemas.openxmlformats.org/officeDocument/2006/relationships/image" Target="../media/image408.png"/><Relationship Id="rId17" Type="http://schemas.openxmlformats.org/officeDocument/2006/relationships/customXml" Target="../ink/ink432.xml"/><Relationship Id="rId25" Type="http://schemas.openxmlformats.org/officeDocument/2006/relationships/customXml" Target="../ink/ink436.xml"/><Relationship Id="rId33" Type="http://schemas.openxmlformats.org/officeDocument/2006/relationships/customXml" Target="../ink/ink440.xml"/><Relationship Id="rId38" Type="http://schemas.openxmlformats.org/officeDocument/2006/relationships/image" Target="../media/image421.png"/><Relationship Id="rId46" Type="http://schemas.openxmlformats.org/officeDocument/2006/relationships/image" Target="../media/image425.png"/><Relationship Id="rId20" Type="http://schemas.openxmlformats.org/officeDocument/2006/relationships/image" Target="../media/image412.png"/><Relationship Id="rId41" Type="http://schemas.openxmlformats.org/officeDocument/2006/relationships/customXml" Target="../ink/ink444.xml"/><Relationship Id="rId54" Type="http://schemas.openxmlformats.org/officeDocument/2006/relationships/image" Target="../media/image4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5.png"/><Relationship Id="rId15" Type="http://schemas.openxmlformats.org/officeDocument/2006/relationships/customXml" Target="../ink/ink431.xml"/><Relationship Id="rId23" Type="http://schemas.openxmlformats.org/officeDocument/2006/relationships/customXml" Target="../ink/ink435.xml"/><Relationship Id="rId28" Type="http://schemas.openxmlformats.org/officeDocument/2006/relationships/image" Target="../media/image416.png"/><Relationship Id="rId36" Type="http://schemas.openxmlformats.org/officeDocument/2006/relationships/image" Target="../media/image420.png"/><Relationship Id="rId49" Type="http://schemas.openxmlformats.org/officeDocument/2006/relationships/customXml" Target="../ink/ink448.xml"/></Relationships>
</file>

<file path=ppt/slides/_rels/slide1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56.xml"/><Relationship Id="rId18" Type="http://schemas.openxmlformats.org/officeDocument/2006/relationships/image" Target="../media/image437.png"/><Relationship Id="rId26" Type="http://schemas.openxmlformats.org/officeDocument/2006/relationships/image" Target="../media/image441.png"/><Relationship Id="rId39" Type="http://schemas.openxmlformats.org/officeDocument/2006/relationships/customXml" Target="../ink/ink469.xml"/><Relationship Id="rId21" Type="http://schemas.openxmlformats.org/officeDocument/2006/relationships/customXml" Target="../ink/ink460.xml"/><Relationship Id="rId34" Type="http://schemas.openxmlformats.org/officeDocument/2006/relationships/image" Target="../media/image445.png"/><Relationship Id="rId42" Type="http://schemas.openxmlformats.org/officeDocument/2006/relationships/image" Target="../media/image449.png"/><Relationship Id="rId47" Type="http://schemas.openxmlformats.org/officeDocument/2006/relationships/customXml" Target="../ink/ink473.xml"/><Relationship Id="rId50" Type="http://schemas.openxmlformats.org/officeDocument/2006/relationships/image" Target="../media/image453.png"/><Relationship Id="rId7" Type="http://schemas.openxmlformats.org/officeDocument/2006/relationships/customXml" Target="../ink/ink453.xml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436.png"/><Relationship Id="rId29" Type="http://schemas.openxmlformats.org/officeDocument/2006/relationships/customXml" Target="../ink/ink464.xml"/><Relationship Id="rId11" Type="http://schemas.openxmlformats.org/officeDocument/2006/relationships/customXml" Target="../ink/ink455.xml"/><Relationship Id="rId24" Type="http://schemas.openxmlformats.org/officeDocument/2006/relationships/image" Target="../media/image440.png"/><Relationship Id="rId32" Type="http://schemas.openxmlformats.org/officeDocument/2006/relationships/image" Target="../media/image444.png"/><Relationship Id="rId37" Type="http://schemas.openxmlformats.org/officeDocument/2006/relationships/customXml" Target="../ink/ink468.xml"/><Relationship Id="rId40" Type="http://schemas.openxmlformats.org/officeDocument/2006/relationships/image" Target="../media/image448.png"/><Relationship Id="rId45" Type="http://schemas.openxmlformats.org/officeDocument/2006/relationships/customXml" Target="../ink/ink472.xml"/><Relationship Id="rId5" Type="http://schemas.openxmlformats.org/officeDocument/2006/relationships/customXml" Target="../ink/ink452.xml"/><Relationship Id="rId15" Type="http://schemas.openxmlformats.org/officeDocument/2006/relationships/customXml" Target="../ink/ink457.xml"/><Relationship Id="rId23" Type="http://schemas.openxmlformats.org/officeDocument/2006/relationships/customXml" Target="../ink/ink461.xml"/><Relationship Id="rId28" Type="http://schemas.openxmlformats.org/officeDocument/2006/relationships/image" Target="../media/image442.png"/><Relationship Id="rId36" Type="http://schemas.openxmlformats.org/officeDocument/2006/relationships/image" Target="../media/image446.png"/><Relationship Id="rId49" Type="http://schemas.openxmlformats.org/officeDocument/2006/relationships/customXml" Target="../ink/ink474.xml"/><Relationship Id="rId10" Type="http://schemas.openxmlformats.org/officeDocument/2006/relationships/image" Target="../media/image433.png"/><Relationship Id="rId19" Type="http://schemas.openxmlformats.org/officeDocument/2006/relationships/customXml" Target="../ink/ink459.xml"/><Relationship Id="rId31" Type="http://schemas.openxmlformats.org/officeDocument/2006/relationships/customXml" Target="../ink/ink465.xml"/><Relationship Id="rId44" Type="http://schemas.openxmlformats.org/officeDocument/2006/relationships/image" Target="../media/image450.png"/><Relationship Id="rId52" Type="http://schemas.openxmlformats.org/officeDocument/2006/relationships/image" Target="../media/image454.png"/><Relationship Id="rId4" Type="http://schemas.openxmlformats.org/officeDocument/2006/relationships/image" Target="../media/image430.png"/><Relationship Id="rId9" Type="http://schemas.openxmlformats.org/officeDocument/2006/relationships/customXml" Target="../ink/ink454.xml"/><Relationship Id="rId14" Type="http://schemas.openxmlformats.org/officeDocument/2006/relationships/image" Target="../media/image435.png"/><Relationship Id="rId22" Type="http://schemas.openxmlformats.org/officeDocument/2006/relationships/image" Target="../media/image439.png"/><Relationship Id="rId27" Type="http://schemas.openxmlformats.org/officeDocument/2006/relationships/customXml" Target="../ink/ink463.xml"/><Relationship Id="rId30" Type="http://schemas.openxmlformats.org/officeDocument/2006/relationships/image" Target="../media/image443.png"/><Relationship Id="rId35" Type="http://schemas.openxmlformats.org/officeDocument/2006/relationships/customXml" Target="../ink/ink467.xml"/><Relationship Id="rId43" Type="http://schemas.openxmlformats.org/officeDocument/2006/relationships/customXml" Target="../ink/ink471.xml"/><Relationship Id="rId48" Type="http://schemas.openxmlformats.org/officeDocument/2006/relationships/image" Target="../media/image452.png"/><Relationship Id="rId8" Type="http://schemas.openxmlformats.org/officeDocument/2006/relationships/image" Target="../media/image432.png"/><Relationship Id="rId51" Type="http://schemas.openxmlformats.org/officeDocument/2006/relationships/customXml" Target="../ink/ink475.xml"/><Relationship Id="rId3" Type="http://schemas.openxmlformats.org/officeDocument/2006/relationships/customXml" Target="../ink/ink451.xml"/><Relationship Id="rId12" Type="http://schemas.openxmlformats.org/officeDocument/2006/relationships/image" Target="../media/image434.png"/><Relationship Id="rId17" Type="http://schemas.openxmlformats.org/officeDocument/2006/relationships/customXml" Target="../ink/ink458.xml"/><Relationship Id="rId25" Type="http://schemas.openxmlformats.org/officeDocument/2006/relationships/customXml" Target="../ink/ink462.xml"/><Relationship Id="rId33" Type="http://schemas.openxmlformats.org/officeDocument/2006/relationships/customXml" Target="../ink/ink466.xml"/><Relationship Id="rId38" Type="http://schemas.openxmlformats.org/officeDocument/2006/relationships/image" Target="../media/image447.png"/><Relationship Id="rId46" Type="http://schemas.openxmlformats.org/officeDocument/2006/relationships/image" Target="../media/image451.png"/><Relationship Id="rId20" Type="http://schemas.openxmlformats.org/officeDocument/2006/relationships/image" Target="../media/image438.png"/><Relationship Id="rId41" Type="http://schemas.openxmlformats.org/officeDocument/2006/relationships/customXml" Target="../ink/ink47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1.png"/></Relationships>
</file>

<file path=ppt/slides/_rels/slide14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81.xml"/><Relationship Id="rId18" Type="http://schemas.openxmlformats.org/officeDocument/2006/relationships/image" Target="../media/image462.png"/><Relationship Id="rId26" Type="http://schemas.openxmlformats.org/officeDocument/2006/relationships/image" Target="../media/image466.png"/><Relationship Id="rId39" Type="http://schemas.openxmlformats.org/officeDocument/2006/relationships/customXml" Target="../ink/ink494.xml"/><Relationship Id="rId21" Type="http://schemas.openxmlformats.org/officeDocument/2006/relationships/customXml" Target="../ink/ink485.xml"/><Relationship Id="rId34" Type="http://schemas.openxmlformats.org/officeDocument/2006/relationships/image" Target="../media/image470.png"/><Relationship Id="rId42" Type="http://schemas.openxmlformats.org/officeDocument/2006/relationships/image" Target="../media/image474.png"/><Relationship Id="rId47" Type="http://schemas.openxmlformats.org/officeDocument/2006/relationships/customXml" Target="../ink/ink498.xml"/><Relationship Id="rId50" Type="http://schemas.openxmlformats.org/officeDocument/2006/relationships/image" Target="../media/image478.png"/><Relationship Id="rId7" Type="http://schemas.openxmlformats.org/officeDocument/2006/relationships/customXml" Target="../ink/ink478.xml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461.png"/><Relationship Id="rId29" Type="http://schemas.openxmlformats.org/officeDocument/2006/relationships/customXml" Target="../ink/ink489.xml"/><Relationship Id="rId11" Type="http://schemas.openxmlformats.org/officeDocument/2006/relationships/customXml" Target="../ink/ink480.xml"/><Relationship Id="rId24" Type="http://schemas.openxmlformats.org/officeDocument/2006/relationships/image" Target="../media/image465.png"/><Relationship Id="rId32" Type="http://schemas.openxmlformats.org/officeDocument/2006/relationships/image" Target="../media/image469.png"/><Relationship Id="rId37" Type="http://schemas.openxmlformats.org/officeDocument/2006/relationships/customXml" Target="../ink/ink493.xml"/><Relationship Id="rId40" Type="http://schemas.openxmlformats.org/officeDocument/2006/relationships/image" Target="../media/image473.png"/><Relationship Id="rId45" Type="http://schemas.openxmlformats.org/officeDocument/2006/relationships/customXml" Target="../ink/ink497.xml"/><Relationship Id="rId5" Type="http://schemas.openxmlformats.org/officeDocument/2006/relationships/customXml" Target="../ink/ink477.xml"/><Relationship Id="rId15" Type="http://schemas.openxmlformats.org/officeDocument/2006/relationships/customXml" Target="../ink/ink482.xml"/><Relationship Id="rId23" Type="http://schemas.openxmlformats.org/officeDocument/2006/relationships/customXml" Target="../ink/ink486.xml"/><Relationship Id="rId28" Type="http://schemas.openxmlformats.org/officeDocument/2006/relationships/image" Target="../media/image467.png"/><Relationship Id="rId36" Type="http://schemas.openxmlformats.org/officeDocument/2006/relationships/image" Target="../media/image471.png"/><Relationship Id="rId49" Type="http://schemas.openxmlformats.org/officeDocument/2006/relationships/customXml" Target="../ink/ink499.xml"/><Relationship Id="rId10" Type="http://schemas.openxmlformats.org/officeDocument/2006/relationships/image" Target="../media/image458.png"/><Relationship Id="rId19" Type="http://schemas.openxmlformats.org/officeDocument/2006/relationships/customXml" Target="../ink/ink484.xml"/><Relationship Id="rId31" Type="http://schemas.openxmlformats.org/officeDocument/2006/relationships/customXml" Target="../ink/ink490.xml"/><Relationship Id="rId44" Type="http://schemas.openxmlformats.org/officeDocument/2006/relationships/image" Target="../media/image475.png"/><Relationship Id="rId52" Type="http://schemas.openxmlformats.org/officeDocument/2006/relationships/image" Target="../media/image479.png"/><Relationship Id="rId4" Type="http://schemas.openxmlformats.org/officeDocument/2006/relationships/image" Target="../media/image455.png"/><Relationship Id="rId9" Type="http://schemas.openxmlformats.org/officeDocument/2006/relationships/customXml" Target="../ink/ink479.xml"/><Relationship Id="rId14" Type="http://schemas.openxmlformats.org/officeDocument/2006/relationships/image" Target="../media/image460.png"/><Relationship Id="rId22" Type="http://schemas.openxmlformats.org/officeDocument/2006/relationships/image" Target="../media/image464.png"/><Relationship Id="rId27" Type="http://schemas.openxmlformats.org/officeDocument/2006/relationships/customXml" Target="../ink/ink488.xml"/><Relationship Id="rId30" Type="http://schemas.openxmlformats.org/officeDocument/2006/relationships/image" Target="../media/image468.png"/><Relationship Id="rId35" Type="http://schemas.openxmlformats.org/officeDocument/2006/relationships/customXml" Target="../ink/ink492.xml"/><Relationship Id="rId43" Type="http://schemas.openxmlformats.org/officeDocument/2006/relationships/customXml" Target="../ink/ink496.xml"/><Relationship Id="rId48" Type="http://schemas.openxmlformats.org/officeDocument/2006/relationships/image" Target="../media/image477.png"/><Relationship Id="rId8" Type="http://schemas.openxmlformats.org/officeDocument/2006/relationships/image" Target="../media/image457.png"/><Relationship Id="rId51" Type="http://schemas.openxmlformats.org/officeDocument/2006/relationships/customXml" Target="../ink/ink500.xml"/><Relationship Id="rId3" Type="http://schemas.openxmlformats.org/officeDocument/2006/relationships/customXml" Target="../ink/ink476.xml"/><Relationship Id="rId12" Type="http://schemas.openxmlformats.org/officeDocument/2006/relationships/image" Target="../media/image459.png"/><Relationship Id="rId17" Type="http://schemas.openxmlformats.org/officeDocument/2006/relationships/customXml" Target="../ink/ink483.xml"/><Relationship Id="rId25" Type="http://schemas.openxmlformats.org/officeDocument/2006/relationships/customXml" Target="../ink/ink487.xml"/><Relationship Id="rId33" Type="http://schemas.openxmlformats.org/officeDocument/2006/relationships/customXml" Target="../ink/ink491.xml"/><Relationship Id="rId38" Type="http://schemas.openxmlformats.org/officeDocument/2006/relationships/image" Target="../media/image472.png"/><Relationship Id="rId46" Type="http://schemas.openxmlformats.org/officeDocument/2006/relationships/image" Target="../media/image476.png"/><Relationship Id="rId20" Type="http://schemas.openxmlformats.org/officeDocument/2006/relationships/image" Target="../media/image463.png"/><Relationship Id="rId41" Type="http://schemas.openxmlformats.org/officeDocument/2006/relationships/customXml" Target="../ink/ink49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8F027ACB-9255-4233-8D67-D8BFB3F8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981075"/>
            <a:ext cx="7847012" cy="5114925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Computer Systems</a:t>
            </a:r>
          </a:p>
          <a:p>
            <a:pPr algn="ctr">
              <a:buFontTx/>
              <a:buNone/>
              <a:defRPr/>
            </a:pP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</a:t>
            </a:r>
            <a:r>
              <a:rPr lang="en-GB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Powerpoint</a:t>
            </a: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‘Whiteboard’</a:t>
            </a: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 algn="ctr">
              <a:buFontTx/>
              <a:buNone/>
              <a:defRPr/>
            </a:pPr>
            <a:r>
              <a:rPr lang="en-GB" sz="4000" b="1" dirty="0">
                <a:ea typeface="ＭＳ Ｐゴシック" pitchFamily="34" charset="-128"/>
              </a:rPr>
              <a:t>Gareth Jones</a:t>
            </a:r>
          </a:p>
          <a:p>
            <a:pPr algn="ctr">
              <a:buFontTx/>
              <a:buNone/>
              <a:defRPr/>
            </a:pPr>
            <a:r>
              <a:rPr lang="en-GB" b="1" dirty="0">
                <a:ea typeface="ＭＳ Ｐゴシック" pitchFamily="34" charset="-128"/>
              </a:rPr>
              <a:t>SOAC – Swansea Campus</a:t>
            </a:r>
          </a:p>
          <a:p>
            <a:pPr>
              <a:defRPr/>
            </a:pPr>
            <a:endParaRPr lang="en-GB" sz="1400" dirty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A7FCA4CD-8BF1-4FB9-A370-D89B7E317187}"/>
                  </a:ext>
                </a:extLst>
              </p14:cNvPr>
              <p14:cNvContentPartPr/>
              <p14:nvPr/>
            </p14:nvContentPartPr>
            <p14:xfrm>
              <a:off x="487634" y="153208"/>
              <a:ext cx="2686320" cy="37512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A7FCA4CD-8BF1-4FB9-A370-D89B7E31718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8634" y="144208"/>
                <a:ext cx="2703960" cy="39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E141452-F57C-4363-9EAF-F07713ACAAD1}"/>
                  </a:ext>
                </a:extLst>
              </p14:cNvPr>
              <p14:cNvContentPartPr/>
              <p14:nvPr/>
            </p14:nvContentPartPr>
            <p14:xfrm>
              <a:off x="426434" y="959248"/>
              <a:ext cx="7560" cy="1771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E141452-F57C-4363-9EAF-F07713ACAAD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17434" y="950248"/>
                <a:ext cx="25200" cy="19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34C39C02-D184-4D55-8866-778B5E558C1B}"/>
                  </a:ext>
                </a:extLst>
              </p14:cNvPr>
              <p14:cNvContentPartPr/>
              <p14:nvPr/>
            </p14:nvContentPartPr>
            <p14:xfrm>
              <a:off x="334634" y="1264888"/>
              <a:ext cx="159120" cy="19872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34C39C02-D184-4D55-8866-778B5E558C1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5634" y="1255888"/>
                <a:ext cx="17676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A58CC20-BFC7-432F-8CA4-383515C1D873}"/>
                  </a:ext>
                </a:extLst>
              </p14:cNvPr>
              <p14:cNvContentPartPr/>
              <p14:nvPr/>
            </p14:nvContentPartPr>
            <p14:xfrm>
              <a:off x="374234" y="1585648"/>
              <a:ext cx="125280" cy="2203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A58CC20-BFC7-432F-8CA4-383515C1D87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5234" y="1576648"/>
                <a:ext cx="142920" cy="23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835C37C9-C144-4294-BF9F-C31C20F30CD9}"/>
                  </a:ext>
                </a:extLst>
              </p14:cNvPr>
              <p14:cNvContentPartPr/>
              <p14:nvPr/>
            </p14:nvContentPartPr>
            <p14:xfrm>
              <a:off x="353354" y="1995328"/>
              <a:ext cx="203760" cy="22644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835C37C9-C144-4294-BF9F-C31C20F30CD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44354" y="1986328"/>
                <a:ext cx="221400" cy="2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B8591A29-87B2-4127-850B-655C72A2D57E}"/>
                  </a:ext>
                </a:extLst>
              </p14:cNvPr>
              <p14:cNvContentPartPr/>
              <p14:nvPr/>
            </p14:nvContentPartPr>
            <p14:xfrm>
              <a:off x="324194" y="2629648"/>
              <a:ext cx="160920" cy="2419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B8591A29-87B2-4127-850B-655C72A2D57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15194" y="2620648"/>
                <a:ext cx="178560" cy="25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51462EB3-D474-49B5-9EC3-C7D24F18DF5F}"/>
                  </a:ext>
                </a:extLst>
              </p14:cNvPr>
              <p14:cNvContentPartPr/>
              <p14:nvPr/>
            </p14:nvContentPartPr>
            <p14:xfrm>
              <a:off x="394394" y="3001888"/>
              <a:ext cx="125280" cy="20520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51462EB3-D474-49B5-9EC3-C7D24F18DF5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85394" y="2992888"/>
                <a:ext cx="142920" cy="22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1127912D-18E4-480C-8DB4-5DC730227A85}"/>
                  </a:ext>
                </a:extLst>
              </p14:cNvPr>
              <p14:cNvContentPartPr/>
              <p14:nvPr/>
            </p14:nvContentPartPr>
            <p14:xfrm>
              <a:off x="320594" y="2318608"/>
              <a:ext cx="187200" cy="1962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1127912D-18E4-480C-8DB4-5DC730227A8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11594" y="2309608"/>
                <a:ext cx="204840" cy="2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A115A47-353D-4077-A39E-889DD4797AAE}"/>
                  </a:ext>
                </a:extLst>
              </p14:cNvPr>
              <p14:cNvContentPartPr/>
              <p14:nvPr/>
            </p14:nvContentPartPr>
            <p14:xfrm>
              <a:off x="351194" y="3342448"/>
              <a:ext cx="164880" cy="2221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A115A47-353D-4077-A39E-889DD4797AA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2194" y="3333448"/>
                <a:ext cx="182520" cy="23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AEA7FD69-0B0D-4CC9-A981-C5D565E87CBF}"/>
                  </a:ext>
                </a:extLst>
              </p14:cNvPr>
              <p14:cNvContentPartPr/>
              <p14:nvPr/>
            </p14:nvContentPartPr>
            <p14:xfrm>
              <a:off x="329954" y="3725488"/>
              <a:ext cx="133920" cy="2595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AEA7FD69-0B0D-4CC9-A981-C5D565E87CBF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20954" y="3716488"/>
                <a:ext cx="151560" cy="27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B771F53-1E52-4C21-A7FB-BA69CF6409BD}"/>
                  </a:ext>
                </a:extLst>
              </p14:cNvPr>
              <p14:cNvContentPartPr/>
              <p14:nvPr/>
            </p14:nvContentPartPr>
            <p14:xfrm>
              <a:off x="333194" y="670888"/>
              <a:ext cx="189720" cy="19080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B771F53-1E52-4C21-A7FB-BA69CF6409BD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24194" y="661888"/>
                <a:ext cx="207360" cy="20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44A7B835-88D3-480E-98B6-634C5623B457}"/>
                  </a:ext>
                </a:extLst>
              </p14:cNvPr>
              <p14:cNvContentPartPr/>
              <p14:nvPr/>
            </p14:nvContentPartPr>
            <p14:xfrm>
              <a:off x="93074" y="701848"/>
              <a:ext cx="183600" cy="1641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44A7B835-88D3-480E-98B6-634C5623B45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4074" y="692848"/>
                <a:ext cx="20124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DBFF39FE-D676-41CD-A1A2-2EB19EDD2C1B}"/>
                  </a:ext>
                </a:extLst>
              </p14:cNvPr>
              <p14:cNvContentPartPr/>
              <p14:nvPr/>
            </p14:nvContentPartPr>
            <p14:xfrm>
              <a:off x="132314" y="1016848"/>
              <a:ext cx="119520" cy="13176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DBFF39FE-D676-41CD-A1A2-2EB19EDD2C1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23314" y="1007848"/>
                <a:ext cx="137160" cy="14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CE7992DE-C80A-4322-92B6-64CAA2C95564}"/>
                  </a:ext>
                </a:extLst>
              </p14:cNvPr>
              <p14:cNvContentPartPr/>
              <p14:nvPr/>
            </p14:nvContentPartPr>
            <p14:xfrm>
              <a:off x="104234" y="1305928"/>
              <a:ext cx="131040" cy="1659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CE7992DE-C80A-4322-92B6-64CAA2C9556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95234" y="1296928"/>
                <a:ext cx="14868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C4B9427B-5640-425A-9AC1-B260033B2F3B}"/>
                  </a:ext>
                </a:extLst>
              </p14:cNvPr>
              <p14:cNvContentPartPr/>
              <p14:nvPr/>
            </p14:nvContentPartPr>
            <p14:xfrm>
              <a:off x="103154" y="3756808"/>
              <a:ext cx="153000" cy="20484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C4B9427B-5640-425A-9AC1-B260033B2F3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94154" y="3747808"/>
                <a:ext cx="17064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D22F6673-27F9-49A9-941F-E7092CF11FED}"/>
                  </a:ext>
                </a:extLst>
              </p14:cNvPr>
              <p14:cNvContentPartPr/>
              <p14:nvPr/>
            </p14:nvContentPartPr>
            <p14:xfrm>
              <a:off x="175154" y="4162888"/>
              <a:ext cx="19440" cy="16164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D22F6673-27F9-49A9-941F-E7092CF11FE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66154" y="4153888"/>
                <a:ext cx="37080" cy="17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7F33526F-6787-42BC-A728-14A2AE13BE09}"/>
                  </a:ext>
                </a:extLst>
              </p14:cNvPr>
              <p14:cNvContentPartPr/>
              <p14:nvPr/>
            </p14:nvContentPartPr>
            <p14:xfrm>
              <a:off x="385394" y="4161808"/>
              <a:ext cx="168120" cy="1479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7F33526F-6787-42BC-A728-14A2AE13BE09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76394" y="4152808"/>
                <a:ext cx="185760" cy="16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D0C82B1C-0A24-4926-83A0-77FD6F463601}"/>
                  </a:ext>
                </a:extLst>
              </p14:cNvPr>
              <p14:cNvContentPartPr/>
              <p14:nvPr/>
            </p14:nvContentPartPr>
            <p14:xfrm>
              <a:off x="194954" y="4447288"/>
              <a:ext cx="7200" cy="1220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D0C82B1C-0A24-4926-83A0-77FD6F46360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85954" y="4438288"/>
                <a:ext cx="2484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08FD94D1-C52E-437B-8D29-1E427229E300}"/>
                  </a:ext>
                </a:extLst>
              </p14:cNvPr>
              <p14:cNvContentPartPr/>
              <p14:nvPr/>
            </p14:nvContentPartPr>
            <p14:xfrm>
              <a:off x="467114" y="4425328"/>
              <a:ext cx="28440" cy="14724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08FD94D1-C52E-437B-8D29-1E427229E300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58114" y="4416328"/>
                <a:ext cx="46080" cy="16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CD768030-688D-4EB8-84A2-7007969EFC1C}"/>
                  </a:ext>
                </a:extLst>
              </p14:cNvPr>
              <p14:cNvContentPartPr/>
              <p14:nvPr/>
            </p14:nvContentPartPr>
            <p14:xfrm>
              <a:off x="355874" y="4665088"/>
              <a:ext cx="4320" cy="4608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CD768030-688D-4EB8-84A2-7007969EFC1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46874" y="4656088"/>
                <a:ext cx="21960" cy="6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DF3033DE-41D0-4DBF-9EF0-121AF3F0ECB3}"/>
                  </a:ext>
                </a:extLst>
              </p14:cNvPr>
              <p14:cNvContentPartPr/>
              <p14:nvPr/>
            </p14:nvContentPartPr>
            <p14:xfrm>
              <a:off x="365594" y="4814128"/>
              <a:ext cx="7200" cy="1152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DF3033DE-41D0-4DBF-9EF0-121AF3F0ECB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56594" y="4805128"/>
                <a:ext cx="24840" cy="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1E9DA34F-5354-408C-AB30-A3359B3C152F}"/>
                  </a:ext>
                </a:extLst>
              </p14:cNvPr>
              <p14:cNvContentPartPr/>
              <p14:nvPr/>
            </p14:nvContentPartPr>
            <p14:xfrm>
              <a:off x="366674" y="4913848"/>
              <a:ext cx="360" cy="68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1E9DA34F-5354-408C-AB30-A3359B3C152F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57674" y="4904848"/>
                <a:ext cx="1800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CF4A116E-8EEF-40B0-BAA3-97B04C5FE4AF}"/>
                  </a:ext>
                </a:extLst>
              </p14:cNvPr>
              <p14:cNvContentPartPr/>
              <p14:nvPr/>
            </p14:nvContentPartPr>
            <p14:xfrm>
              <a:off x="367394" y="5013208"/>
              <a:ext cx="360" cy="36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CF4A116E-8EEF-40B0-BAA3-97B04C5FE4A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58394" y="500420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3F9393A7-D447-4B0C-A5A0-DCF581BBBBDD}"/>
                  </a:ext>
                </a:extLst>
              </p14:cNvPr>
              <p14:cNvContentPartPr/>
              <p14:nvPr/>
            </p14:nvContentPartPr>
            <p14:xfrm>
              <a:off x="350474" y="5699368"/>
              <a:ext cx="11880" cy="1072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3F9393A7-D447-4B0C-A5A0-DCF581BBBBDD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41474" y="5690368"/>
                <a:ext cx="2952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38DB7135-8A96-4E0B-9663-CCFEAC722FD6}"/>
                  </a:ext>
                </a:extLst>
              </p14:cNvPr>
              <p14:cNvContentPartPr/>
              <p14:nvPr/>
            </p14:nvContentPartPr>
            <p14:xfrm>
              <a:off x="346154" y="5407408"/>
              <a:ext cx="16920" cy="1544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38DB7135-8A96-4E0B-9663-CCFEAC722FD6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37154" y="5398408"/>
                <a:ext cx="3456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1445490C-DB16-4666-AD74-920488935334}"/>
                  </a:ext>
                </a:extLst>
              </p14:cNvPr>
              <p14:cNvContentPartPr/>
              <p14:nvPr/>
            </p14:nvContentPartPr>
            <p14:xfrm>
              <a:off x="170474" y="5134168"/>
              <a:ext cx="370440" cy="16272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1445490C-DB16-4666-AD74-920488935334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61474" y="5125168"/>
                <a:ext cx="388080" cy="18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A66C8D56-1DEA-4BD8-9A25-619D93DD3C30}"/>
                  </a:ext>
                </a:extLst>
              </p14:cNvPr>
              <p14:cNvContentPartPr/>
              <p14:nvPr/>
            </p14:nvContentPartPr>
            <p14:xfrm>
              <a:off x="169754" y="5904928"/>
              <a:ext cx="363960" cy="15588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A66C8D56-1DEA-4BD8-9A25-619D93DD3C3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60754" y="5895928"/>
                <a:ext cx="381600" cy="1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5C3654D4-7AA5-487F-835F-7A5812953813}"/>
                  </a:ext>
                </a:extLst>
              </p14:cNvPr>
              <p14:cNvContentPartPr/>
              <p14:nvPr/>
            </p14:nvContentPartPr>
            <p14:xfrm>
              <a:off x="377834" y="6119488"/>
              <a:ext cx="5040" cy="1119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5C3654D4-7AA5-487F-835F-7A5812953813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68834" y="6110488"/>
                <a:ext cx="2268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8219654B-EC7F-4FC3-91E6-75011F23E074}"/>
                  </a:ext>
                </a:extLst>
              </p14:cNvPr>
              <p14:cNvContentPartPr/>
              <p14:nvPr/>
            </p14:nvContentPartPr>
            <p14:xfrm>
              <a:off x="85154" y="6334408"/>
              <a:ext cx="469800" cy="36828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8219654B-EC7F-4FC3-91E6-75011F23E074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76154" y="6325408"/>
                <a:ext cx="487440" cy="38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A7EF103F-12A0-43AF-8AFB-B97369EFBD6D}"/>
                  </a:ext>
                </a:extLst>
              </p14:cNvPr>
              <p14:cNvContentPartPr/>
              <p14:nvPr/>
            </p14:nvContentPartPr>
            <p14:xfrm>
              <a:off x="5531234" y="673048"/>
              <a:ext cx="2738160" cy="142776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A7EF103F-12A0-43AF-8AFB-B97369EFBD6D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522234" y="664048"/>
                <a:ext cx="2755800" cy="144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55AE22A2-B680-4C6B-918D-F5C8331A27A7}"/>
                  </a:ext>
                </a:extLst>
              </p14:cNvPr>
              <p14:cNvContentPartPr/>
              <p14:nvPr/>
            </p14:nvContentPartPr>
            <p14:xfrm>
              <a:off x="6303794" y="347968"/>
              <a:ext cx="826200" cy="44064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55AE22A2-B680-4C6B-918D-F5C8331A27A7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6294794" y="338968"/>
                <a:ext cx="843840" cy="45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D64B2AE8-D9FE-42F6-848A-BF311A9E7AC3}"/>
                  </a:ext>
                </a:extLst>
              </p14:cNvPr>
              <p14:cNvContentPartPr/>
              <p14:nvPr/>
            </p14:nvContentPartPr>
            <p14:xfrm>
              <a:off x="5658314" y="583768"/>
              <a:ext cx="2570760" cy="12816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D64B2AE8-D9FE-42F6-848A-BF311A9E7AC3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649314" y="574768"/>
                <a:ext cx="2588400" cy="14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C2985725-E94C-4B26-B093-6BEC95FE7555}"/>
                  </a:ext>
                </a:extLst>
              </p14:cNvPr>
              <p14:cNvContentPartPr/>
              <p14:nvPr/>
            </p14:nvContentPartPr>
            <p14:xfrm>
              <a:off x="5688914" y="282448"/>
              <a:ext cx="2505960" cy="32148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C2985725-E94C-4B26-B093-6BEC95FE7555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679914" y="273448"/>
                <a:ext cx="2523600" cy="33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18A4B405-C9CA-40E5-847E-C8CD755B931C}"/>
                  </a:ext>
                </a:extLst>
              </p14:cNvPr>
              <p14:cNvContentPartPr/>
              <p14:nvPr/>
            </p14:nvContentPartPr>
            <p14:xfrm>
              <a:off x="6999314" y="2514808"/>
              <a:ext cx="234360" cy="31104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18A4B405-C9CA-40E5-847E-C8CD755B931C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6990314" y="2505808"/>
                <a:ext cx="252000" cy="32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900D1649-E6BE-4094-91E5-6C19AEBFE67E}"/>
                  </a:ext>
                </a:extLst>
              </p14:cNvPr>
              <p14:cNvContentPartPr/>
              <p14:nvPr/>
            </p14:nvContentPartPr>
            <p14:xfrm>
              <a:off x="6648674" y="2924848"/>
              <a:ext cx="503640" cy="27288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900D1649-E6BE-4094-91E5-6C19AEBFE67E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6639674" y="2915848"/>
                <a:ext cx="521280" cy="29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F4512497-7D6A-4B85-9297-84D9B53DB27D}"/>
                  </a:ext>
                </a:extLst>
              </p14:cNvPr>
              <p14:cNvContentPartPr/>
              <p14:nvPr/>
            </p14:nvContentPartPr>
            <p14:xfrm>
              <a:off x="6188594" y="3366568"/>
              <a:ext cx="1538280" cy="3819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F4512497-7D6A-4B85-9297-84D9B53DB27D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6179594" y="3357568"/>
                <a:ext cx="1555920" cy="39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71A85F91-1DF1-481D-B241-380E4BAA9BA4}"/>
                  </a:ext>
                </a:extLst>
              </p14:cNvPr>
              <p14:cNvContentPartPr/>
              <p14:nvPr/>
            </p14:nvContentPartPr>
            <p14:xfrm>
              <a:off x="6399914" y="3880648"/>
              <a:ext cx="960120" cy="30276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71A85F91-1DF1-481D-B241-380E4BAA9BA4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6390914" y="3871648"/>
                <a:ext cx="977760" cy="32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D5A06D64-B7F7-42A0-85B4-BAF46640A82A}"/>
                  </a:ext>
                </a:extLst>
              </p14:cNvPr>
              <p14:cNvContentPartPr/>
              <p14:nvPr/>
            </p14:nvContentPartPr>
            <p14:xfrm>
              <a:off x="4643474" y="460648"/>
              <a:ext cx="791640" cy="16848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D5A06D64-B7F7-42A0-85B4-BAF46640A82A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634474" y="451648"/>
                <a:ext cx="809280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A3DC1F26-22FD-4879-9873-B7CC293AA653}"/>
                  </a:ext>
                </a:extLst>
              </p14:cNvPr>
              <p14:cNvContentPartPr/>
              <p14:nvPr/>
            </p14:nvContentPartPr>
            <p14:xfrm>
              <a:off x="2491754" y="849088"/>
              <a:ext cx="1255680" cy="27792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A3DC1F26-22FD-4879-9873-B7CC293AA653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2482754" y="840088"/>
                <a:ext cx="1273320" cy="29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D0C81C6A-3097-4076-9F59-E7962C797C61}"/>
                  </a:ext>
                </a:extLst>
              </p14:cNvPr>
              <p14:cNvContentPartPr/>
              <p14:nvPr/>
            </p14:nvContentPartPr>
            <p14:xfrm>
              <a:off x="2439914" y="1264888"/>
              <a:ext cx="1367280" cy="4500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D0C81C6A-3097-4076-9F59-E7962C797C61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2430914" y="1255888"/>
                <a:ext cx="1384920" cy="6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540DADB7-7EAC-4C95-9A9D-31FF5B1D14A7}"/>
                  </a:ext>
                </a:extLst>
              </p14:cNvPr>
              <p14:cNvContentPartPr/>
              <p14:nvPr/>
            </p14:nvContentPartPr>
            <p14:xfrm>
              <a:off x="405194" y="719128"/>
              <a:ext cx="107640" cy="320004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540DADB7-7EAC-4C95-9A9D-31FF5B1D14A7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351194" y="611128"/>
                <a:ext cx="215280" cy="341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37AC47DF-43C0-4DA6-A377-65F9DEE58190}"/>
                  </a:ext>
                </a:extLst>
              </p14:cNvPr>
              <p14:cNvContentPartPr/>
              <p14:nvPr/>
            </p14:nvContentPartPr>
            <p14:xfrm>
              <a:off x="339674" y="680248"/>
              <a:ext cx="111600" cy="320472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37AC47DF-43C0-4DA6-A377-65F9DEE58190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285674" y="572248"/>
                <a:ext cx="219240" cy="342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35947382-4616-48FD-909A-F30408E33B64}"/>
                  </a:ext>
                </a:extLst>
              </p14:cNvPr>
              <p14:cNvContentPartPr/>
              <p14:nvPr/>
            </p14:nvContentPartPr>
            <p14:xfrm>
              <a:off x="5868914" y="336448"/>
              <a:ext cx="752040" cy="10728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35947382-4616-48FD-909A-F30408E33B64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5859914" y="327448"/>
                <a:ext cx="769680" cy="12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2AC2C4A5-8D33-450A-A5B6-A642CC3346E1}"/>
                  </a:ext>
                </a:extLst>
              </p14:cNvPr>
              <p14:cNvContentPartPr/>
              <p14:nvPr/>
            </p14:nvContentPartPr>
            <p14:xfrm>
              <a:off x="4827794" y="372448"/>
              <a:ext cx="79200" cy="11376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2AC2C4A5-8D33-450A-A5B6-A642CC3346E1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4818794" y="363448"/>
                <a:ext cx="96840" cy="13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4FB76180-5811-4EA6-998C-62CFEBC72684}"/>
                  </a:ext>
                </a:extLst>
              </p14:cNvPr>
              <p14:cNvContentPartPr/>
              <p14:nvPr/>
            </p14:nvContentPartPr>
            <p14:xfrm>
              <a:off x="2081354" y="1730368"/>
              <a:ext cx="256680" cy="195840"/>
            </p14:xfrm>
          </p:contentPart>
        </mc:Choice>
        <mc:Fallback xmlns=""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4FB76180-5811-4EA6-998C-62CFEBC72684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2072354" y="1721368"/>
                <a:ext cx="27432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89" name="Ink 188">
                <a:extLst>
                  <a:ext uri="{FF2B5EF4-FFF2-40B4-BE49-F238E27FC236}">
                    <a16:creationId xmlns:a16="http://schemas.microsoft.com/office/drawing/2014/main" id="{D1C98677-ACF3-4FEF-9054-D294E77B6BBC}"/>
                  </a:ext>
                </a:extLst>
              </p14:cNvPr>
              <p14:cNvContentPartPr/>
              <p14:nvPr/>
            </p14:nvContentPartPr>
            <p14:xfrm>
              <a:off x="2401394" y="1499968"/>
              <a:ext cx="16200" cy="141480"/>
            </p14:xfrm>
          </p:contentPart>
        </mc:Choice>
        <mc:Fallback xmlns="">
          <p:pic>
            <p:nvPicPr>
              <p:cNvPr id="189" name="Ink 188">
                <a:extLst>
                  <a:ext uri="{FF2B5EF4-FFF2-40B4-BE49-F238E27FC236}">
                    <a16:creationId xmlns:a16="http://schemas.microsoft.com/office/drawing/2014/main" id="{D1C98677-ACF3-4FEF-9054-D294E77B6BBC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2392394" y="1490968"/>
                <a:ext cx="33840" cy="15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C706C240-72A1-4A87-8AE0-2CBD62DB3366}"/>
                  </a:ext>
                </a:extLst>
              </p14:cNvPr>
              <p14:cNvContentPartPr/>
              <p14:nvPr/>
            </p14:nvContentPartPr>
            <p14:xfrm>
              <a:off x="2615234" y="1753048"/>
              <a:ext cx="168480" cy="11232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C706C240-72A1-4A87-8AE0-2CBD62DB3366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2606234" y="1744048"/>
                <a:ext cx="186120" cy="12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195" name="Ink 194">
                <a:extLst>
                  <a:ext uri="{FF2B5EF4-FFF2-40B4-BE49-F238E27FC236}">
                    <a16:creationId xmlns:a16="http://schemas.microsoft.com/office/drawing/2014/main" id="{78EBF108-9FF4-4175-A322-95E2F493D001}"/>
                  </a:ext>
                </a:extLst>
              </p14:cNvPr>
              <p14:cNvContentPartPr/>
              <p14:nvPr/>
            </p14:nvContentPartPr>
            <p14:xfrm>
              <a:off x="3014114" y="1688608"/>
              <a:ext cx="303480" cy="203040"/>
            </p14:xfrm>
          </p:contentPart>
        </mc:Choice>
        <mc:Fallback xmlns="">
          <p:pic>
            <p:nvPicPr>
              <p:cNvPr id="195" name="Ink 194">
                <a:extLst>
                  <a:ext uri="{FF2B5EF4-FFF2-40B4-BE49-F238E27FC236}">
                    <a16:creationId xmlns:a16="http://schemas.microsoft.com/office/drawing/2014/main" id="{78EBF108-9FF4-4175-A322-95E2F493D001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3005114" y="1679608"/>
                <a:ext cx="321120" cy="22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667EA287-2234-4ECC-9E3A-ADBA3E246362}"/>
                  </a:ext>
                </a:extLst>
              </p14:cNvPr>
              <p14:cNvContentPartPr/>
              <p14:nvPr/>
            </p14:nvContentPartPr>
            <p14:xfrm>
              <a:off x="2062994" y="2053648"/>
              <a:ext cx="1467000" cy="393120"/>
            </p14:xfrm>
          </p:contentPart>
        </mc:Choice>
        <mc:Fallback xmlns=""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667EA287-2234-4ECC-9E3A-ADBA3E246362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2053994" y="2044648"/>
                <a:ext cx="1484640" cy="41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14" name="Ink 213">
                <a:extLst>
                  <a:ext uri="{FF2B5EF4-FFF2-40B4-BE49-F238E27FC236}">
                    <a16:creationId xmlns:a16="http://schemas.microsoft.com/office/drawing/2014/main" id="{2B7798B8-7A8A-4CDA-9E79-32E72BF18972}"/>
                  </a:ext>
                </a:extLst>
              </p14:cNvPr>
              <p14:cNvContentPartPr/>
              <p14:nvPr/>
            </p14:nvContentPartPr>
            <p14:xfrm>
              <a:off x="2046434" y="2618488"/>
              <a:ext cx="698040" cy="373320"/>
            </p14:xfrm>
          </p:contentPart>
        </mc:Choice>
        <mc:Fallback xmlns="">
          <p:pic>
            <p:nvPicPr>
              <p:cNvPr id="214" name="Ink 213">
                <a:extLst>
                  <a:ext uri="{FF2B5EF4-FFF2-40B4-BE49-F238E27FC236}">
                    <a16:creationId xmlns:a16="http://schemas.microsoft.com/office/drawing/2014/main" id="{2B7798B8-7A8A-4CDA-9E79-32E72BF18972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2037434" y="2609488"/>
                <a:ext cx="715680" cy="39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A92B010A-556F-49E2-8B84-431BB4C4CF4D}"/>
                  </a:ext>
                </a:extLst>
              </p14:cNvPr>
              <p14:cNvContentPartPr/>
              <p14:nvPr/>
            </p14:nvContentPartPr>
            <p14:xfrm>
              <a:off x="3059474" y="2685088"/>
              <a:ext cx="762120" cy="14328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A92B010A-556F-49E2-8B84-431BB4C4CF4D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3050474" y="2676088"/>
                <a:ext cx="779760" cy="16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34570A78-B0C3-49EB-A6C7-F7332A02153D}"/>
                  </a:ext>
                </a:extLst>
              </p14:cNvPr>
              <p14:cNvContentPartPr/>
              <p14:nvPr/>
            </p14:nvContentPartPr>
            <p14:xfrm>
              <a:off x="2072354" y="3140848"/>
              <a:ext cx="730080" cy="31356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34570A78-B0C3-49EB-A6C7-F7332A02153D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2063354" y="3131848"/>
                <a:ext cx="747720" cy="33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236" name="Ink 235">
                <a:extLst>
                  <a:ext uri="{FF2B5EF4-FFF2-40B4-BE49-F238E27FC236}">
                    <a16:creationId xmlns:a16="http://schemas.microsoft.com/office/drawing/2014/main" id="{AC699259-3AB6-4413-82C8-8B45D8E1FCFD}"/>
                  </a:ext>
                </a:extLst>
              </p14:cNvPr>
              <p14:cNvContentPartPr/>
              <p14:nvPr/>
            </p14:nvContentPartPr>
            <p14:xfrm>
              <a:off x="3096194" y="3162808"/>
              <a:ext cx="961920" cy="145080"/>
            </p14:xfrm>
          </p:contentPart>
        </mc:Choice>
        <mc:Fallback xmlns="">
          <p:pic>
            <p:nvPicPr>
              <p:cNvPr id="236" name="Ink 235">
                <a:extLst>
                  <a:ext uri="{FF2B5EF4-FFF2-40B4-BE49-F238E27FC236}">
                    <a16:creationId xmlns:a16="http://schemas.microsoft.com/office/drawing/2014/main" id="{AC699259-3AB6-4413-82C8-8B45D8E1FCFD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3087194" y="3153808"/>
                <a:ext cx="97956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237" name="Ink 236">
                <a:extLst>
                  <a:ext uri="{FF2B5EF4-FFF2-40B4-BE49-F238E27FC236}">
                    <a16:creationId xmlns:a16="http://schemas.microsoft.com/office/drawing/2014/main" id="{50233617-2905-4163-9107-DC34E7790258}"/>
                  </a:ext>
                </a:extLst>
              </p14:cNvPr>
              <p14:cNvContentPartPr/>
              <p14:nvPr/>
            </p14:nvContentPartPr>
            <p14:xfrm>
              <a:off x="3465554" y="3325168"/>
              <a:ext cx="20160" cy="70920"/>
            </p14:xfrm>
          </p:contentPart>
        </mc:Choice>
        <mc:Fallback xmlns="">
          <p:pic>
            <p:nvPicPr>
              <p:cNvPr id="237" name="Ink 236">
                <a:extLst>
                  <a:ext uri="{FF2B5EF4-FFF2-40B4-BE49-F238E27FC236}">
                    <a16:creationId xmlns:a16="http://schemas.microsoft.com/office/drawing/2014/main" id="{50233617-2905-4163-9107-DC34E7790258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3456554" y="3316168"/>
                <a:ext cx="37800" cy="885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092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FB97776-7E67-4710-B8B9-CF761E36884C}"/>
                  </a:ext>
                </a:extLst>
              </p14:cNvPr>
              <p14:cNvContentPartPr/>
              <p14:nvPr/>
            </p14:nvContentPartPr>
            <p14:xfrm>
              <a:off x="477554" y="84448"/>
              <a:ext cx="1087560" cy="44820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FB97776-7E67-4710-B8B9-CF761E36884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8554" y="75448"/>
                <a:ext cx="1105200" cy="46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04662A33-FA11-4F93-8C1D-3D142D79DAC6}"/>
                  </a:ext>
                </a:extLst>
              </p14:cNvPr>
              <p14:cNvContentPartPr/>
              <p14:nvPr/>
            </p14:nvContentPartPr>
            <p14:xfrm>
              <a:off x="1788674" y="123328"/>
              <a:ext cx="963360" cy="3920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04662A33-FA11-4F93-8C1D-3D142D79DAC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79674" y="114328"/>
                <a:ext cx="981000" cy="40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9AAF163-702D-4E6D-837C-89012FEC6089}"/>
                  </a:ext>
                </a:extLst>
              </p14:cNvPr>
              <p14:cNvContentPartPr/>
              <p14:nvPr/>
            </p14:nvContentPartPr>
            <p14:xfrm>
              <a:off x="3235514" y="223048"/>
              <a:ext cx="187920" cy="828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9AAF163-702D-4E6D-837C-89012FEC608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26514" y="214048"/>
                <a:ext cx="205560" cy="10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B8226D87-7417-49CB-AE9C-C78DE049DADC}"/>
                  </a:ext>
                </a:extLst>
              </p14:cNvPr>
              <p14:cNvContentPartPr/>
              <p14:nvPr/>
            </p14:nvContentPartPr>
            <p14:xfrm>
              <a:off x="3762914" y="108928"/>
              <a:ext cx="1192320" cy="3207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B8226D87-7417-49CB-AE9C-C78DE049DAD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753914" y="99928"/>
                <a:ext cx="1209960" cy="33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11B2E257-45A4-403C-9A39-97AB007785E6}"/>
                  </a:ext>
                </a:extLst>
              </p14:cNvPr>
              <p14:cNvContentPartPr/>
              <p14:nvPr/>
            </p14:nvContentPartPr>
            <p14:xfrm>
              <a:off x="392234" y="939448"/>
              <a:ext cx="641880" cy="3582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11B2E257-45A4-403C-9A39-97AB007785E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83234" y="930448"/>
                <a:ext cx="659520" cy="37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10385FA-57D7-4A19-B28B-AE1BEF3DC650}"/>
                  </a:ext>
                </a:extLst>
              </p14:cNvPr>
              <p14:cNvContentPartPr/>
              <p14:nvPr/>
            </p14:nvContentPartPr>
            <p14:xfrm>
              <a:off x="1331834" y="891928"/>
              <a:ext cx="833760" cy="18792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10385FA-57D7-4A19-B28B-AE1BEF3DC65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322834" y="882928"/>
                <a:ext cx="8514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F2DAF625-8FDE-4A81-B950-7819893103DA}"/>
                  </a:ext>
                </a:extLst>
              </p14:cNvPr>
              <p14:cNvContentPartPr/>
              <p14:nvPr/>
            </p14:nvContentPartPr>
            <p14:xfrm>
              <a:off x="2514794" y="800128"/>
              <a:ext cx="724320" cy="43200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F2DAF625-8FDE-4A81-B950-7819893103D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505794" y="791128"/>
                <a:ext cx="741960" cy="44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BB8AF28D-F240-4737-B1A0-244C5DE4C394}"/>
                  </a:ext>
                </a:extLst>
              </p14:cNvPr>
              <p14:cNvContentPartPr/>
              <p14:nvPr/>
            </p14:nvContentPartPr>
            <p14:xfrm>
              <a:off x="3463394" y="792568"/>
              <a:ext cx="783360" cy="45828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BB8AF28D-F240-4737-B1A0-244C5DE4C39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454394" y="783568"/>
                <a:ext cx="801000" cy="47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9E41DDA6-60F4-44AF-B328-A4B1233429AC}"/>
                  </a:ext>
                </a:extLst>
              </p14:cNvPr>
              <p14:cNvContentPartPr/>
              <p14:nvPr/>
            </p14:nvContentPartPr>
            <p14:xfrm>
              <a:off x="6136394" y="746128"/>
              <a:ext cx="385920" cy="24732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9E41DDA6-60F4-44AF-B328-A4B1233429A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127394" y="737128"/>
                <a:ext cx="40356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98ABB340-9853-472F-8A37-576917EFD549}"/>
                  </a:ext>
                </a:extLst>
              </p14:cNvPr>
              <p14:cNvContentPartPr/>
              <p14:nvPr/>
            </p14:nvContentPartPr>
            <p14:xfrm>
              <a:off x="7429154" y="1118368"/>
              <a:ext cx="785520" cy="21348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98ABB340-9853-472F-8A37-576917EFD54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420154" y="1109368"/>
                <a:ext cx="80316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35765A6D-283C-40F9-9CB4-A77B44D84045}"/>
                  </a:ext>
                </a:extLst>
              </p14:cNvPr>
              <p14:cNvContentPartPr/>
              <p14:nvPr/>
            </p14:nvContentPartPr>
            <p14:xfrm>
              <a:off x="5724194" y="295768"/>
              <a:ext cx="2507400" cy="58896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35765A6D-283C-40F9-9CB4-A77B44D8404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715194" y="286768"/>
                <a:ext cx="2525040" cy="60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93DE3503-B649-4E40-A622-0B93D2D37BCF}"/>
                  </a:ext>
                </a:extLst>
              </p14:cNvPr>
              <p14:cNvContentPartPr/>
              <p14:nvPr/>
            </p14:nvContentPartPr>
            <p14:xfrm>
              <a:off x="4262954" y="1577368"/>
              <a:ext cx="1067040" cy="71388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93DE3503-B649-4E40-A622-0B93D2D37BC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253954" y="1568368"/>
                <a:ext cx="1084680" cy="73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1DBFDBBE-E3F6-4787-9E7C-A02EE56A06EC}"/>
                  </a:ext>
                </a:extLst>
              </p14:cNvPr>
              <p14:cNvContentPartPr/>
              <p14:nvPr/>
            </p14:nvContentPartPr>
            <p14:xfrm>
              <a:off x="5000954" y="782848"/>
              <a:ext cx="1252080" cy="89208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1DBFDBBE-E3F6-4787-9E7C-A02EE56A06EC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991954" y="773848"/>
                <a:ext cx="1269720" cy="90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9C4B53BF-1722-4BB7-BF0E-6CAE5F35129D}"/>
                  </a:ext>
                </a:extLst>
              </p14:cNvPr>
              <p14:cNvContentPartPr/>
              <p14:nvPr/>
            </p14:nvContentPartPr>
            <p14:xfrm>
              <a:off x="559994" y="1780048"/>
              <a:ext cx="500760" cy="21780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9C4B53BF-1722-4BB7-BF0E-6CAE5F35129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50994" y="1771048"/>
                <a:ext cx="518400" cy="23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70CA49C8-2013-41FD-9B4C-D37F4F12AF6E}"/>
                  </a:ext>
                </a:extLst>
              </p14:cNvPr>
              <p14:cNvContentPartPr/>
              <p14:nvPr/>
            </p14:nvContentPartPr>
            <p14:xfrm>
              <a:off x="1659074" y="1755568"/>
              <a:ext cx="739080" cy="20052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70CA49C8-2013-41FD-9B4C-D37F4F12AF6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650074" y="1746568"/>
                <a:ext cx="75672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7DCAA88E-5E2B-4614-B95D-BD39E1AD7DEC}"/>
                  </a:ext>
                </a:extLst>
              </p14:cNvPr>
              <p14:cNvContentPartPr/>
              <p14:nvPr/>
            </p14:nvContentPartPr>
            <p14:xfrm>
              <a:off x="640274" y="2379088"/>
              <a:ext cx="272160" cy="2080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7DCAA88E-5E2B-4614-B95D-BD39E1AD7DE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31274" y="2370088"/>
                <a:ext cx="289800" cy="22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A968FFDE-6B52-4D9A-886C-BAB6E7259F0F}"/>
                  </a:ext>
                </a:extLst>
              </p14:cNvPr>
              <p14:cNvContentPartPr/>
              <p14:nvPr/>
            </p14:nvContentPartPr>
            <p14:xfrm>
              <a:off x="1913234" y="2348848"/>
              <a:ext cx="26280" cy="24084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A968FFDE-6B52-4D9A-886C-BAB6E7259F0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904234" y="2339848"/>
                <a:ext cx="43920" cy="25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58F81AF8-2AA4-452E-9AD7-F16D94316688}"/>
                  </a:ext>
                </a:extLst>
              </p14:cNvPr>
              <p14:cNvContentPartPr/>
              <p14:nvPr/>
            </p14:nvContentPartPr>
            <p14:xfrm>
              <a:off x="387554" y="2941768"/>
              <a:ext cx="566280" cy="19584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58F81AF8-2AA4-452E-9AD7-F16D94316688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78554" y="2932768"/>
                <a:ext cx="58392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06D3E469-DDA5-4764-8F1A-D73995F34218}"/>
                  </a:ext>
                </a:extLst>
              </p14:cNvPr>
              <p14:cNvContentPartPr/>
              <p14:nvPr/>
            </p14:nvContentPartPr>
            <p14:xfrm>
              <a:off x="1770314" y="2865448"/>
              <a:ext cx="873360" cy="19548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06D3E469-DDA5-4764-8F1A-D73995F3421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761314" y="2856448"/>
                <a:ext cx="891000" cy="21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0BE67955-C5BA-4F38-8325-0BFB63FD524A}"/>
                  </a:ext>
                </a:extLst>
              </p14:cNvPr>
              <p14:cNvContentPartPr/>
              <p14:nvPr/>
            </p14:nvContentPartPr>
            <p14:xfrm>
              <a:off x="1430474" y="1607608"/>
              <a:ext cx="55800" cy="232344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0BE67955-C5BA-4F38-8325-0BFB63FD524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421474" y="1598608"/>
                <a:ext cx="73440" cy="234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7CCE0D85-8499-4244-9278-1DFC926E4920}"/>
                  </a:ext>
                </a:extLst>
              </p14:cNvPr>
              <p14:cNvContentPartPr/>
              <p14:nvPr/>
            </p14:nvContentPartPr>
            <p14:xfrm>
              <a:off x="526154" y="3440728"/>
              <a:ext cx="660600" cy="18432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7CCE0D85-8499-4244-9278-1DFC926E4920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17154" y="3431728"/>
                <a:ext cx="678240" cy="20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B70D9212-EF62-4097-851C-237DDF7C38F0}"/>
                  </a:ext>
                </a:extLst>
              </p14:cNvPr>
              <p14:cNvContentPartPr/>
              <p14:nvPr/>
            </p14:nvContentPartPr>
            <p14:xfrm>
              <a:off x="1931954" y="3375568"/>
              <a:ext cx="445680" cy="18864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B70D9212-EF62-4097-851C-237DDF7C38F0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922954" y="3366568"/>
                <a:ext cx="463320" cy="206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47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482D25C-1AE3-4397-A9C1-1D992ACF93FA}"/>
                  </a:ext>
                </a:extLst>
              </p14:cNvPr>
              <p14:cNvContentPartPr/>
              <p14:nvPr/>
            </p14:nvContentPartPr>
            <p14:xfrm>
              <a:off x="3877034" y="73648"/>
              <a:ext cx="1035360" cy="3510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482D25C-1AE3-4397-A9C1-1D992ACF93F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868034" y="64648"/>
                <a:ext cx="105300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15FA64A-D547-4947-820E-3A6B94DBB1BC}"/>
                  </a:ext>
                </a:extLst>
              </p14:cNvPr>
              <p14:cNvContentPartPr/>
              <p14:nvPr/>
            </p14:nvContentPartPr>
            <p14:xfrm>
              <a:off x="1552514" y="512848"/>
              <a:ext cx="278280" cy="185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15FA64A-D547-4947-820E-3A6B94DBB1B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43514" y="503848"/>
                <a:ext cx="295920" cy="20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C30128D-D8F8-4B32-88B8-7F7248E4026F}"/>
                  </a:ext>
                </a:extLst>
              </p14:cNvPr>
              <p14:cNvContentPartPr/>
              <p14:nvPr/>
            </p14:nvContentPartPr>
            <p14:xfrm>
              <a:off x="1681034" y="828928"/>
              <a:ext cx="20160" cy="24912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C30128D-D8F8-4B32-88B8-7F7248E4026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72034" y="819928"/>
                <a:ext cx="37800" cy="26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2967DBC-B5B6-4B02-AF2D-657EEBD8F626}"/>
                  </a:ext>
                </a:extLst>
              </p14:cNvPr>
              <p14:cNvContentPartPr/>
              <p14:nvPr/>
            </p14:nvContentPartPr>
            <p14:xfrm>
              <a:off x="1379354" y="1625968"/>
              <a:ext cx="29160" cy="18792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2967DBC-B5B6-4B02-AF2D-657EEBD8F62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70354" y="1616968"/>
                <a:ext cx="468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24E27600-C664-4865-8672-3A20C826A0B6}"/>
                  </a:ext>
                </a:extLst>
              </p14:cNvPr>
              <p14:cNvContentPartPr/>
              <p14:nvPr/>
            </p14:nvContentPartPr>
            <p14:xfrm>
              <a:off x="1739354" y="1589248"/>
              <a:ext cx="15480" cy="25308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24E27600-C664-4865-8672-3A20C826A0B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730354" y="1580248"/>
                <a:ext cx="33120" cy="2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20970CBA-DCA3-4F68-8875-030BE4894087}"/>
                  </a:ext>
                </a:extLst>
              </p14:cNvPr>
              <p14:cNvContentPartPr/>
              <p14:nvPr/>
            </p14:nvContentPartPr>
            <p14:xfrm>
              <a:off x="1048154" y="1926208"/>
              <a:ext cx="758880" cy="23652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20970CBA-DCA3-4F68-8875-030BE489408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039154" y="1917208"/>
                <a:ext cx="776520" cy="25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98A3ED11-5593-426B-94CF-AE063974BC3A}"/>
                  </a:ext>
                </a:extLst>
              </p14:cNvPr>
              <p14:cNvContentPartPr/>
              <p14:nvPr/>
            </p14:nvContentPartPr>
            <p14:xfrm>
              <a:off x="1035914" y="2331928"/>
              <a:ext cx="47160" cy="18468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98A3ED11-5593-426B-94CF-AE063974BC3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26914" y="2322928"/>
                <a:ext cx="64800" cy="20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57F4E635-554A-4275-874B-EB8189F7037B}"/>
                  </a:ext>
                </a:extLst>
              </p14:cNvPr>
              <p14:cNvContentPartPr/>
              <p14:nvPr/>
            </p14:nvContentPartPr>
            <p14:xfrm>
              <a:off x="1297634" y="2308168"/>
              <a:ext cx="183240" cy="17028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57F4E635-554A-4275-874B-EB8189F7037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288634" y="2299168"/>
                <a:ext cx="200880" cy="18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95C56B0-367C-47C6-B7BB-94FBDE44CE0E}"/>
                  </a:ext>
                </a:extLst>
              </p14:cNvPr>
              <p14:cNvContentPartPr/>
              <p14:nvPr/>
            </p14:nvContentPartPr>
            <p14:xfrm>
              <a:off x="1732874" y="2316448"/>
              <a:ext cx="17640" cy="17928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95C56B0-367C-47C6-B7BB-94FBDE44CE0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723874" y="2307448"/>
                <a:ext cx="3528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5541D7BF-FF1E-4E8E-8AA4-4DC8D027D380}"/>
                  </a:ext>
                </a:extLst>
              </p14:cNvPr>
              <p14:cNvContentPartPr/>
              <p14:nvPr/>
            </p14:nvContentPartPr>
            <p14:xfrm>
              <a:off x="1081274" y="2684728"/>
              <a:ext cx="30600" cy="15984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5541D7BF-FF1E-4E8E-8AA4-4DC8D027D38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072274" y="2675728"/>
                <a:ext cx="4824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D4FF1244-CAD3-4E57-A8CE-002049F0E8A9}"/>
                  </a:ext>
                </a:extLst>
              </p14:cNvPr>
              <p14:cNvContentPartPr/>
              <p14:nvPr/>
            </p14:nvContentPartPr>
            <p14:xfrm>
              <a:off x="1430114" y="2659168"/>
              <a:ext cx="41040" cy="1839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D4FF1244-CAD3-4E57-A8CE-002049F0E8A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421114" y="2650168"/>
                <a:ext cx="58680" cy="20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6F5C32C8-8B83-43A0-A760-4BEAC3EC1589}"/>
                  </a:ext>
                </a:extLst>
              </p14:cNvPr>
              <p14:cNvContentPartPr/>
              <p14:nvPr/>
            </p14:nvContentPartPr>
            <p14:xfrm>
              <a:off x="1675994" y="2660248"/>
              <a:ext cx="149040" cy="16956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6F5C32C8-8B83-43A0-A760-4BEAC3EC1589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666994" y="2651248"/>
                <a:ext cx="16668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8FED7A21-258C-46FC-BD1F-3E17CA66D5E8}"/>
                  </a:ext>
                </a:extLst>
              </p14:cNvPr>
              <p14:cNvContentPartPr/>
              <p14:nvPr/>
            </p14:nvContentPartPr>
            <p14:xfrm>
              <a:off x="1088834" y="3063808"/>
              <a:ext cx="24480" cy="1584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8FED7A21-258C-46FC-BD1F-3E17CA66D5E8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079834" y="3054808"/>
                <a:ext cx="4212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EA7FCC69-A7E6-421A-92BB-6B42BBAE0739}"/>
                  </a:ext>
                </a:extLst>
              </p14:cNvPr>
              <p14:cNvContentPartPr/>
              <p14:nvPr/>
            </p14:nvContentPartPr>
            <p14:xfrm>
              <a:off x="1471514" y="3034288"/>
              <a:ext cx="23760" cy="16092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EA7FCC69-A7E6-421A-92BB-6B42BBAE073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462514" y="3025288"/>
                <a:ext cx="41400" cy="178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067BD9F-77EA-4AA5-A323-36BCDC91A7F3}"/>
                  </a:ext>
                </a:extLst>
              </p14:cNvPr>
              <p14:cNvContentPartPr/>
              <p14:nvPr/>
            </p14:nvContentPartPr>
            <p14:xfrm>
              <a:off x="1792994" y="2995408"/>
              <a:ext cx="14760" cy="2005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067BD9F-77EA-4AA5-A323-36BCDC91A7F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783994" y="2986408"/>
                <a:ext cx="32400" cy="21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0C3D62B3-D8C4-44C6-ACA9-55699CCE53E1}"/>
                  </a:ext>
                </a:extLst>
              </p14:cNvPr>
              <p14:cNvContentPartPr/>
              <p14:nvPr/>
            </p14:nvContentPartPr>
            <p14:xfrm>
              <a:off x="787874" y="3424528"/>
              <a:ext cx="38160" cy="1332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0C3D62B3-D8C4-44C6-ACA9-55699CCE53E1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78874" y="3415528"/>
                <a:ext cx="5580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F0A9FA2-E4BB-4275-826B-2908036EA825}"/>
                  </a:ext>
                </a:extLst>
              </p14:cNvPr>
              <p14:cNvContentPartPr/>
              <p14:nvPr/>
            </p14:nvContentPartPr>
            <p14:xfrm>
              <a:off x="833954" y="3717568"/>
              <a:ext cx="53280" cy="1512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F0A9FA2-E4BB-4275-826B-2908036EA825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24954" y="3708568"/>
                <a:ext cx="70920" cy="16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13E59F5F-E9B1-4800-BDB1-1380D9EB0EE4}"/>
                  </a:ext>
                </a:extLst>
              </p14:cNvPr>
              <p14:cNvContentPartPr/>
              <p14:nvPr/>
            </p14:nvContentPartPr>
            <p14:xfrm>
              <a:off x="1066154" y="3354328"/>
              <a:ext cx="824760" cy="2008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13E59F5F-E9B1-4800-BDB1-1380D9EB0EE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057154" y="3345328"/>
                <a:ext cx="84240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FFDD6FAD-7EC4-426B-AFA9-AFC1E552CED8}"/>
                  </a:ext>
                </a:extLst>
              </p14:cNvPr>
              <p14:cNvContentPartPr/>
              <p14:nvPr/>
            </p14:nvContentPartPr>
            <p14:xfrm>
              <a:off x="1853114" y="3678328"/>
              <a:ext cx="37800" cy="1832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FFDD6FAD-7EC4-426B-AFA9-AFC1E552CED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844114" y="3669328"/>
                <a:ext cx="55440" cy="20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8C5A6574-0AD2-4B35-A852-606FCF7609DA}"/>
                  </a:ext>
                </a:extLst>
              </p14:cNvPr>
              <p14:cNvContentPartPr/>
              <p14:nvPr/>
            </p14:nvContentPartPr>
            <p14:xfrm>
              <a:off x="890834" y="4019608"/>
              <a:ext cx="41760" cy="15912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8C5A6574-0AD2-4B35-A852-606FCF7609D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881834" y="4010608"/>
                <a:ext cx="59400" cy="17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A74074DA-0B99-4CC5-8D5F-32884E48C89B}"/>
                  </a:ext>
                </a:extLst>
              </p14:cNvPr>
              <p14:cNvContentPartPr/>
              <p14:nvPr/>
            </p14:nvContentPartPr>
            <p14:xfrm>
              <a:off x="1215554" y="4023568"/>
              <a:ext cx="150480" cy="13140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A74074DA-0B99-4CC5-8D5F-32884E48C89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206554" y="4014568"/>
                <a:ext cx="16812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E7EDB3F7-7E42-46D3-A462-D1056DA9ECA9}"/>
                  </a:ext>
                </a:extLst>
              </p14:cNvPr>
              <p14:cNvContentPartPr/>
              <p14:nvPr/>
            </p14:nvContentPartPr>
            <p14:xfrm>
              <a:off x="1517594" y="4005568"/>
              <a:ext cx="43560" cy="1638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E7EDB3F7-7E42-46D3-A462-D1056DA9ECA9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508594" y="3996568"/>
                <a:ext cx="6120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54CE2254-93A6-4E7B-B5A7-31F7054D7DB7}"/>
                  </a:ext>
                </a:extLst>
              </p14:cNvPr>
              <p14:cNvContentPartPr/>
              <p14:nvPr/>
            </p14:nvContentPartPr>
            <p14:xfrm>
              <a:off x="1757354" y="4003408"/>
              <a:ext cx="118080" cy="1202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54CE2254-93A6-4E7B-B5A7-31F7054D7DB7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748354" y="3994408"/>
                <a:ext cx="13572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B1AFEB2-18C4-481D-B3E0-4ADA72B73474}"/>
                  </a:ext>
                </a:extLst>
              </p14:cNvPr>
              <p14:cNvContentPartPr/>
              <p14:nvPr/>
            </p14:nvContentPartPr>
            <p14:xfrm>
              <a:off x="1147874" y="3669688"/>
              <a:ext cx="473760" cy="15660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B1AFEB2-18C4-481D-B3E0-4ADA72B7347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138874" y="3660688"/>
                <a:ext cx="491400" cy="17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C26FC66D-9557-49EC-8052-EEF514A33E81}"/>
                  </a:ext>
                </a:extLst>
              </p14:cNvPr>
              <p14:cNvContentPartPr/>
              <p14:nvPr/>
            </p14:nvContentPartPr>
            <p14:xfrm>
              <a:off x="903434" y="4324168"/>
              <a:ext cx="43560" cy="1396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C26FC66D-9557-49EC-8052-EEF514A33E81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894434" y="4315168"/>
                <a:ext cx="61200" cy="15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7FDE522B-7A7D-4AE8-A5FC-C1477C338828}"/>
                  </a:ext>
                </a:extLst>
              </p14:cNvPr>
              <p14:cNvContentPartPr/>
              <p14:nvPr/>
            </p14:nvContentPartPr>
            <p14:xfrm>
              <a:off x="1270634" y="4294648"/>
              <a:ext cx="145800" cy="15876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7FDE522B-7A7D-4AE8-A5FC-C1477C338828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261634" y="4285648"/>
                <a:ext cx="163440" cy="176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6A192E6D-6653-4946-BCFF-F9951BE50A04}"/>
                  </a:ext>
                </a:extLst>
              </p14:cNvPr>
              <p14:cNvContentPartPr/>
              <p14:nvPr/>
            </p14:nvContentPartPr>
            <p14:xfrm>
              <a:off x="1594994" y="4304728"/>
              <a:ext cx="28440" cy="12780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6A192E6D-6653-4946-BCFF-F9951BE50A04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1585994" y="4295728"/>
                <a:ext cx="4608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93DD5F9A-863D-4D11-BD19-40F2432AA3F8}"/>
                  </a:ext>
                </a:extLst>
              </p14:cNvPr>
              <p14:cNvContentPartPr/>
              <p14:nvPr/>
            </p14:nvContentPartPr>
            <p14:xfrm>
              <a:off x="1834754" y="4296808"/>
              <a:ext cx="16920" cy="17532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93DD5F9A-863D-4D11-BD19-40F2432AA3F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1825754" y="4287808"/>
                <a:ext cx="3456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4EF11CAB-6441-49E8-BB0F-9F87F8BCB746}"/>
                  </a:ext>
                </a:extLst>
              </p14:cNvPr>
              <p14:cNvContentPartPr/>
              <p14:nvPr/>
            </p14:nvContentPartPr>
            <p14:xfrm>
              <a:off x="919274" y="4610008"/>
              <a:ext cx="30960" cy="13140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4EF11CAB-6441-49E8-BB0F-9F87F8BCB746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910274" y="4601008"/>
                <a:ext cx="4860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E453850D-8D33-42E4-88D0-E445698E64E4}"/>
                  </a:ext>
                </a:extLst>
              </p14:cNvPr>
              <p14:cNvContentPartPr/>
              <p14:nvPr/>
            </p14:nvContentPartPr>
            <p14:xfrm>
              <a:off x="1321754" y="4603528"/>
              <a:ext cx="22320" cy="14004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E453850D-8D33-42E4-88D0-E445698E64E4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1312754" y="4594528"/>
                <a:ext cx="3996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12B4096D-39EF-4169-8D7B-018C304F3576}"/>
                  </a:ext>
                </a:extLst>
              </p14:cNvPr>
              <p14:cNvContentPartPr/>
              <p14:nvPr/>
            </p14:nvContentPartPr>
            <p14:xfrm>
              <a:off x="1539554" y="4592368"/>
              <a:ext cx="434160" cy="14220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12B4096D-39EF-4169-8D7B-018C304F3576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1530554" y="4583368"/>
                <a:ext cx="45180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737BCC5-4344-4421-9C03-AC939C9672A8}"/>
                  </a:ext>
                </a:extLst>
              </p14:cNvPr>
              <p14:cNvContentPartPr/>
              <p14:nvPr/>
            </p14:nvContentPartPr>
            <p14:xfrm>
              <a:off x="964994" y="4926448"/>
              <a:ext cx="48600" cy="15408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737BCC5-4344-4421-9C03-AC939C9672A8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955994" y="4917448"/>
                <a:ext cx="66240" cy="1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8AD4604A-CCE3-487E-A844-E28EC8EFB8DB}"/>
                  </a:ext>
                </a:extLst>
              </p14:cNvPr>
              <p14:cNvContentPartPr/>
              <p14:nvPr/>
            </p14:nvContentPartPr>
            <p14:xfrm>
              <a:off x="994514" y="5254408"/>
              <a:ext cx="41040" cy="1749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8AD4604A-CCE3-487E-A844-E28EC8EFB8DB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985514" y="5245408"/>
                <a:ext cx="5868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91DFD3D1-969A-44F6-AABA-A9E66B7F44F2}"/>
                  </a:ext>
                </a:extLst>
              </p14:cNvPr>
              <p14:cNvContentPartPr/>
              <p14:nvPr/>
            </p14:nvContentPartPr>
            <p14:xfrm>
              <a:off x="1357394" y="4945888"/>
              <a:ext cx="34560" cy="18072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91DFD3D1-969A-44F6-AABA-A9E66B7F44F2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348394" y="4936888"/>
                <a:ext cx="5220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4682C4EA-FC3F-4402-8085-65C727BDF194}"/>
                  </a:ext>
                </a:extLst>
              </p14:cNvPr>
              <p14:cNvContentPartPr/>
              <p14:nvPr/>
            </p14:nvContentPartPr>
            <p14:xfrm>
              <a:off x="1606154" y="4926808"/>
              <a:ext cx="168120" cy="14436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4682C4EA-FC3F-4402-8085-65C727BDF194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1597154" y="4917808"/>
                <a:ext cx="18576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09C36D52-C1C0-40D2-905D-E0F519DBABA2}"/>
                  </a:ext>
                </a:extLst>
              </p14:cNvPr>
              <p14:cNvContentPartPr/>
              <p14:nvPr/>
            </p14:nvContentPartPr>
            <p14:xfrm>
              <a:off x="1979834" y="4940848"/>
              <a:ext cx="14040" cy="19836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09C36D52-C1C0-40D2-905D-E0F519DBABA2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1970834" y="4931848"/>
                <a:ext cx="3168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B1D4CBFC-7426-4D1D-BE27-A5B4733812B6}"/>
                  </a:ext>
                </a:extLst>
              </p14:cNvPr>
              <p14:cNvContentPartPr/>
              <p14:nvPr/>
            </p14:nvContentPartPr>
            <p14:xfrm>
              <a:off x="1389794" y="5278168"/>
              <a:ext cx="28440" cy="16056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B1D4CBFC-7426-4D1D-BE27-A5B4733812B6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380794" y="5269168"/>
                <a:ext cx="4608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B3CDF26E-8CA3-4139-9753-3645CCD07A23}"/>
                  </a:ext>
                </a:extLst>
              </p14:cNvPr>
              <p14:cNvContentPartPr/>
              <p14:nvPr/>
            </p14:nvContentPartPr>
            <p14:xfrm>
              <a:off x="1663754" y="5272768"/>
              <a:ext cx="34560" cy="16488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B3CDF26E-8CA3-4139-9753-3645CCD07A23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1654754" y="5263768"/>
                <a:ext cx="5220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AE3270EE-AD82-423D-86E6-08DEC4B160B2}"/>
                  </a:ext>
                </a:extLst>
              </p14:cNvPr>
              <p14:cNvContentPartPr/>
              <p14:nvPr/>
            </p14:nvContentPartPr>
            <p14:xfrm>
              <a:off x="1901354" y="5260168"/>
              <a:ext cx="151560" cy="13320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AE3270EE-AD82-423D-86E6-08DEC4B160B2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1892354" y="5251168"/>
                <a:ext cx="16920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F1937BA0-BA21-46CB-BC85-42C0B5F65501}"/>
                  </a:ext>
                </a:extLst>
              </p14:cNvPr>
              <p14:cNvContentPartPr/>
              <p14:nvPr/>
            </p14:nvContentPartPr>
            <p14:xfrm>
              <a:off x="1042754" y="5573008"/>
              <a:ext cx="9360" cy="15048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F1937BA0-BA21-46CB-BC85-42C0B5F65501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1033754" y="5564008"/>
                <a:ext cx="27000" cy="16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15FD4B9A-F5FF-4598-ACEB-48F3BFB20D7D}"/>
                  </a:ext>
                </a:extLst>
              </p14:cNvPr>
              <p14:cNvContentPartPr/>
              <p14:nvPr/>
            </p14:nvContentPartPr>
            <p14:xfrm>
              <a:off x="1401314" y="5574088"/>
              <a:ext cx="24480" cy="13896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15FD4B9A-F5FF-4598-ACEB-48F3BFB20D7D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392314" y="5565088"/>
                <a:ext cx="4212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AC52D75F-B12B-4B7E-82FC-4A65D2B496DA}"/>
                  </a:ext>
                </a:extLst>
              </p14:cNvPr>
              <p14:cNvContentPartPr/>
              <p14:nvPr/>
            </p14:nvContentPartPr>
            <p14:xfrm>
              <a:off x="1667714" y="5562928"/>
              <a:ext cx="17640" cy="14580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AC52D75F-B12B-4B7E-82FC-4A65D2B496DA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1658714" y="5553928"/>
                <a:ext cx="3528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01799330-AE89-42F6-87C8-F5669BE549E4}"/>
                  </a:ext>
                </a:extLst>
              </p14:cNvPr>
              <p14:cNvContentPartPr/>
              <p14:nvPr/>
            </p14:nvContentPartPr>
            <p14:xfrm>
              <a:off x="1982354" y="5522248"/>
              <a:ext cx="20520" cy="20088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01799330-AE89-42F6-87C8-F5669BE549E4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1973354" y="5513248"/>
                <a:ext cx="3816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C1B1241B-E75D-4388-9B5A-7F7A8FCFFE24}"/>
                  </a:ext>
                </a:extLst>
              </p14:cNvPr>
              <p14:cNvContentPartPr/>
              <p14:nvPr/>
            </p14:nvContentPartPr>
            <p14:xfrm>
              <a:off x="1374674" y="1206208"/>
              <a:ext cx="462960" cy="24984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C1B1241B-E75D-4388-9B5A-7F7A8FCFFE24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1365674" y="1197208"/>
                <a:ext cx="480600" cy="26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D12D1C75-0BF0-413D-8D3D-FB9110983160}"/>
                  </a:ext>
                </a:extLst>
              </p14:cNvPr>
              <p14:cNvContentPartPr/>
              <p14:nvPr/>
            </p14:nvContentPartPr>
            <p14:xfrm>
              <a:off x="805514" y="107128"/>
              <a:ext cx="972720" cy="24624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D12D1C75-0BF0-413D-8D3D-FB9110983160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796514" y="98128"/>
                <a:ext cx="990360" cy="26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CE04F5EC-22A7-4788-982B-E566E5FBCEF8}"/>
                  </a:ext>
                </a:extLst>
              </p14:cNvPr>
              <p14:cNvContentPartPr/>
              <p14:nvPr/>
            </p14:nvContentPartPr>
            <p14:xfrm>
              <a:off x="49514" y="137728"/>
              <a:ext cx="349200" cy="23400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CE04F5EC-22A7-4788-982B-E566E5FBCEF8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40514" y="128728"/>
                <a:ext cx="366840" cy="25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2CF46849-1B50-48CA-B4C1-A62DC75D7724}"/>
                  </a:ext>
                </a:extLst>
              </p14:cNvPr>
              <p14:cNvContentPartPr/>
              <p14:nvPr/>
            </p14:nvContentPartPr>
            <p14:xfrm>
              <a:off x="143474" y="625888"/>
              <a:ext cx="158400" cy="1256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2CF46849-1B50-48CA-B4C1-A62DC75D7724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134474" y="616888"/>
                <a:ext cx="17604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8F10387C-E7ED-447F-A291-9A6697E480D5}"/>
                  </a:ext>
                </a:extLst>
              </p14:cNvPr>
              <p14:cNvContentPartPr/>
              <p14:nvPr/>
            </p14:nvContentPartPr>
            <p14:xfrm>
              <a:off x="185594" y="934048"/>
              <a:ext cx="9000" cy="11484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8F10387C-E7ED-447F-A291-9A6697E480D5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176594" y="925048"/>
                <a:ext cx="26640" cy="13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3E95DB83-0CA8-4ECC-B9EB-6533DE048918}"/>
                  </a:ext>
                </a:extLst>
              </p14:cNvPr>
              <p14:cNvContentPartPr/>
              <p14:nvPr/>
            </p14:nvContentPartPr>
            <p14:xfrm>
              <a:off x="140954" y="1318528"/>
              <a:ext cx="128520" cy="15624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3E95DB83-0CA8-4ECC-B9EB-6533DE048918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131954" y="1309528"/>
                <a:ext cx="146160" cy="17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92827DFB-D877-420F-B0DD-5C0E4C64D939}"/>
                  </a:ext>
                </a:extLst>
              </p14:cNvPr>
              <p14:cNvContentPartPr/>
              <p14:nvPr/>
            </p14:nvContentPartPr>
            <p14:xfrm>
              <a:off x="122954" y="1676368"/>
              <a:ext cx="141120" cy="16164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92827DFB-D877-420F-B0DD-5C0E4C64D939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113954" y="1667368"/>
                <a:ext cx="158760" cy="17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29D85A99-113F-4449-83E6-610CCC072513}"/>
                  </a:ext>
                </a:extLst>
              </p14:cNvPr>
              <p14:cNvContentPartPr/>
              <p14:nvPr/>
            </p14:nvContentPartPr>
            <p14:xfrm>
              <a:off x="191354" y="2707408"/>
              <a:ext cx="99000" cy="1731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29D85A99-113F-4449-83E6-610CCC072513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182354" y="2698408"/>
                <a:ext cx="116640" cy="19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1F782AC3-94BE-4651-A020-BE0624648299}"/>
                  </a:ext>
                </a:extLst>
              </p14:cNvPr>
              <p14:cNvContentPartPr/>
              <p14:nvPr/>
            </p14:nvContentPartPr>
            <p14:xfrm>
              <a:off x="162194" y="2412568"/>
              <a:ext cx="130680" cy="13320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1F782AC3-94BE-4651-A020-BE0624648299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153194" y="2403568"/>
                <a:ext cx="14832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144773B6-148A-4A6E-9697-DA5EBCE7960C}"/>
                  </a:ext>
                </a:extLst>
              </p14:cNvPr>
              <p14:cNvContentPartPr/>
              <p14:nvPr/>
            </p14:nvContentPartPr>
            <p14:xfrm>
              <a:off x="158594" y="2061208"/>
              <a:ext cx="137160" cy="21024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144773B6-148A-4A6E-9697-DA5EBCE7960C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149594" y="2052208"/>
                <a:ext cx="15480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8F10323B-F9F9-4E7F-A8BB-E310E9B9CAF5}"/>
                  </a:ext>
                </a:extLst>
              </p14:cNvPr>
              <p14:cNvContentPartPr/>
              <p14:nvPr/>
            </p14:nvContentPartPr>
            <p14:xfrm>
              <a:off x="193874" y="3078568"/>
              <a:ext cx="121680" cy="16560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8F10323B-F9F9-4E7F-A8BB-E310E9B9CAF5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184874" y="3069568"/>
                <a:ext cx="13932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2F2DE5AC-1F1E-4CC8-BC5A-CE966F01CE5D}"/>
                  </a:ext>
                </a:extLst>
              </p14:cNvPr>
              <p14:cNvContentPartPr/>
              <p14:nvPr/>
            </p14:nvContentPartPr>
            <p14:xfrm>
              <a:off x="206114" y="3444328"/>
              <a:ext cx="114480" cy="16560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2F2DE5AC-1F1E-4CC8-BC5A-CE966F01CE5D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197114" y="3435328"/>
                <a:ext cx="13212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4E252D78-3F73-48D9-A584-DDC2E67483B3}"/>
                  </a:ext>
                </a:extLst>
              </p14:cNvPr>
              <p14:cNvContentPartPr/>
              <p14:nvPr/>
            </p14:nvContentPartPr>
            <p14:xfrm>
              <a:off x="182714" y="3747088"/>
              <a:ext cx="131760" cy="15840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4E252D78-3F73-48D9-A584-DDC2E67483B3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173714" y="3738088"/>
                <a:ext cx="14940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39020D06-1980-49EA-A9F3-030863CAE2C1}"/>
                  </a:ext>
                </a:extLst>
              </p14:cNvPr>
              <p14:cNvContentPartPr/>
              <p14:nvPr/>
            </p14:nvContentPartPr>
            <p14:xfrm>
              <a:off x="199274" y="4043008"/>
              <a:ext cx="187200" cy="12168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39020D06-1980-49EA-A9F3-030863CAE2C1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190274" y="4034008"/>
                <a:ext cx="204840" cy="13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DEC3333E-B7A9-45AB-8ED2-1875C8007A2D}"/>
                  </a:ext>
                </a:extLst>
              </p14:cNvPr>
              <p14:cNvContentPartPr/>
              <p14:nvPr/>
            </p14:nvContentPartPr>
            <p14:xfrm>
              <a:off x="253634" y="4963528"/>
              <a:ext cx="171360" cy="14436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DEC3333E-B7A9-45AB-8ED2-1875C8007A2D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244634" y="4954528"/>
                <a:ext cx="18900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9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58A97A66-7FD1-430B-8EA7-C079B43859B2}"/>
                  </a:ext>
                </a:extLst>
              </p14:cNvPr>
              <p14:cNvContentPartPr/>
              <p14:nvPr/>
            </p14:nvContentPartPr>
            <p14:xfrm>
              <a:off x="245354" y="4654288"/>
              <a:ext cx="165960" cy="10152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58A97A66-7FD1-430B-8EA7-C079B43859B2}"/>
                  </a:ext>
                </a:extLst>
              </p:cNvPr>
              <p:cNvPicPr/>
              <p:nvPr/>
            </p:nvPicPr>
            <p:blipFill>
              <a:blip r:embed="rId120"/>
              <a:stretch>
                <a:fillRect/>
              </a:stretch>
            </p:blipFill>
            <p:spPr>
              <a:xfrm>
                <a:off x="236354" y="4645288"/>
                <a:ext cx="18360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459A62D3-1A99-4DEF-9EB8-E74E7F58DB4A}"/>
                  </a:ext>
                </a:extLst>
              </p14:cNvPr>
              <p14:cNvContentPartPr/>
              <p14:nvPr/>
            </p14:nvContentPartPr>
            <p14:xfrm>
              <a:off x="210074" y="4361248"/>
              <a:ext cx="137160" cy="15840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459A62D3-1A99-4DEF-9EB8-E74E7F58DB4A}"/>
                  </a:ext>
                </a:extLst>
              </p:cNvPr>
              <p:cNvPicPr/>
              <p:nvPr/>
            </p:nvPicPr>
            <p:blipFill>
              <a:blip r:embed="rId122"/>
              <a:stretch>
                <a:fillRect/>
              </a:stretch>
            </p:blipFill>
            <p:spPr>
              <a:xfrm>
                <a:off x="201074" y="4352248"/>
                <a:ext cx="15480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3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89ED976C-40D2-4109-A939-F545C06400B3}"/>
                  </a:ext>
                </a:extLst>
              </p14:cNvPr>
              <p14:cNvContentPartPr/>
              <p14:nvPr/>
            </p14:nvContentPartPr>
            <p14:xfrm>
              <a:off x="253994" y="5574088"/>
              <a:ext cx="235440" cy="13716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89ED976C-40D2-4109-A939-F545C06400B3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244994" y="5565088"/>
                <a:ext cx="25308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53E7293C-6D33-4BE8-AA4F-7480D1FE3CDD}"/>
                  </a:ext>
                </a:extLst>
              </p14:cNvPr>
              <p14:cNvContentPartPr/>
              <p14:nvPr/>
            </p14:nvContentPartPr>
            <p14:xfrm>
              <a:off x="248594" y="5305888"/>
              <a:ext cx="220320" cy="12276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53E7293C-6D33-4BE8-AA4F-7480D1FE3CDD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239594" y="5296888"/>
                <a:ext cx="23796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8A86B84A-26F1-40E6-8385-0300FADA1662}"/>
                  </a:ext>
                </a:extLst>
              </p14:cNvPr>
              <p14:cNvContentPartPr/>
              <p14:nvPr/>
            </p14:nvContentPartPr>
            <p14:xfrm>
              <a:off x="827114" y="5911768"/>
              <a:ext cx="10440" cy="12564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8A86B84A-26F1-40E6-8385-0300FADA1662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818114" y="5902768"/>
                <a:ext cx="2808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7B031FEC-CC71-47F2-BEED-08BA613EC550}"/>
                  </a:ext>
                </a:extLst>
              </p14:cNvPr>
              <p14:cNvContentPartPr/>
              <p14:nvPr/>
            </p14:nvContentPartPr>
            <p14:xfrm>
              <a:off x="977954" y="5929048"/>
              <a:ext cx="115920" cy="10152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7B031FEC-CC71-47F2-BEED-08BA613EC550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968954" y="5920048"/>
                <a:ext cx="13356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5C2EA58A-5B8B-439A-9176-7C7BC1C61F9F}"/>
                  </a:ext>
                </a:extLst>
              </p14:cNvPr>
              <p14:cNvContentPartPr/>
              <p14:nvPr/>
            </p14:nvContentPartPr>
            <p14:xfrm>
              <a:off x="1312034" y="5909608"/>
              <a:ext cx="110520" cy="87120"/>
            </p14:xfrm>
          </p:contentPart>
        </mc:Choice>
        <mc:Fallback xmlns=""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5C2EA58A-5B8B-439A-9176-7C7BC1C61F9F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1303034" y="5900608"/>
                <a:ext cx="12816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85EB3526-6C23-4EC5-8C80-AA9A10ED5E2C}"/>
                  </a:ext>
                </a:extLst>
              </p14:cNvPr>
              <p14:cNvContentPartPr/>
              <p14:nvPr/>
            </p14:nvContentPartPr>
            <p14:xfrm>
              <a:off x="1563314" y="5902048"/>
              <a:ext cx="113400" cy="8928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85EB3526-6C23-4EC5-8C80-AA9A10ED5E2C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1554314" y="5893048"/>
                <a:ext cx="13104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CFC7A58F-3878-48B2-A2EA-5B507C59A3AD}"/>
                  </a:ext>
                </a:extLst>
              </p14:cNvPr>
              <p14:cNvContentPartPr/>
              <p14:nvPr/>
            </p14:nvContentPartPr>
            <p14:xfrm>
              <a:off x="1858154" y="5906008"/>
              <a:ext cx="142200" cy="8964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CFC7A58F-3878-48B2-A2EA-5B507C59A3AD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1849154" y="5897008"/>
                <a:ext cx="159840" cy="10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3EE49F42-58FD-4C44-8500-14B9391B35A9}"/>
                  </a:ext>
                </a:extLst>
              </p14:cNvPr>
              <p14:cNvContentPartPr/>
              <p14:nvPr/>
            </p14:nvContentPartPr>
            <p14:xfrm>
              <a:off x="318074" y="5793328"/>
              <a:ext cx="243720" cy="31176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3EE49F42-58FD-4C44-8500-14B9391B35A9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309074" y="5784328"/>
                <a:ext cx="261360" cy="32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8FA772DA-6CE8-4432-BCF0-CFA9033C6B68}"/>
                  </a:ext>
                </a:extLst>
              </p14:cNvPr>
              <p14:cNvContentPartPr/>
              <p14:nvPr/>
            </p14:nvContentPartPr>
            <p14:xfrm>
              <a:off x="7385594" y="286408"/>
              <a:ext cx="212040" cy="17064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8FA772DA-6CE8-4432-BCF0-CFA9033C6B68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7376594" y="277408"/>
                <a:ext cx="229680" cy="18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AE3E1B03-8026-407A-9F8E-CF1CB7E125FA}"/>
                  </a:ext>
                </a:extLst>
              </p14:cNvPr>
              <p14:cNvContentPartPr/>
              <p14:nvPr/>
            </p14:nvContentPartPr>
            <p14:xfrm>
              <a:off x="7635794" y="107128"/>
              <a:ext cx="27720" cy="11484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AE3E1B03-8026-407A-9F8E-CF1CB7E125FA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7626794" y="98128"/>
                <a:ext cx="45360" cy="13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5E08BF73-CBC0-490F-AA00-70D7736A5DEF}"/>
                  </a:ext>
                </a:extLst>
              </p14:cNvPr>
              <p14:cNvContentPartPr/>
              <p14:nvPr/>
            </p14:nvContentPartPr>
            <p14:xfrm>
              <a:off x="7779434" y="316648"/>
              <a:ext cx="167400" cy="103680"/>
            </p14:xfrm>
          </p:contentPart>
        </mc:Choice>
        <mc:Fallback xmlns=""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5E08BF73-CBC0-490F-AA00-70D7736A5DEF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7770434" y="307648"/>
                <a:ext cx="185040" cy="12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DDBFB47B-981D-41FB-8E0A-DFA0E1863E47}"/>
                  </a:ext>
                </a:extLst>
              </p14:cNvPr>
              <p14:cNvContentPartPr/>
              <p14:nvPr/>
            </p14:nvContentPartPr>
            <p14:xfrm>
              <a:off x="8060234" y="244288"/>
              <a:ext cx="194760" cy="203760"/>
            </p14:xfrm>
          </p:contentPart>
        </mc:Choice>
        <mc:Fallback xmlns=""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DDBFB47B-981D-41FB-8E0A-DFA0E1863E47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8051234" y="235288"/>
                <a:ext cx="21240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FED2DF70-311A-41B1-9A95-176A0DAB82D8}"/>
                  </a:ext>
                </a:extLst>
              </p14:cNvPr>
              <p14:cNvContentPartPr/>
              <p14:nvPr/>
            </p14:nvContentPartPr>
            <p14:xfrm>
              <a:off x="1282874" y="525448"/>
              <a:ext cx="195840" cy="19404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FED2DF70-311A-41B1-9A95-176A0DAB82D8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1273874" y="516448"/>
                <a:ext cx="213480" cy="21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70" name="Ink 169">
                <a:extLst>
                  <a:ext uri="{FF2B5EF4-FFF2-40B4-BE49-F238E27FC236}">
                    <a16:creationId xmlns:a16="http://schemas.microsoft.com/office/drawing/2014/main" id="{D7B0482D-14F2-4851-96E5-ECCACAE7CDCF}"/>
                  </a:ext>
                </a:extLst>
              </p14:cNvPr>
              <p14:cNvContentPartPr/>
              <p14:nvPr/>
            </p14:nvContentPartPr>
            <p14:xfrm>
              <a:off x="1292234" y="870688"/>
              <a:ext cx="219600" cy="174960"/>
            </p14:xfrm>
          </p:contentPart>
        </mc:Choice>
        <mc:Fallback xmlns="">
          <p:pic>
            <p:nvPicPr>
              <p:cNvPr id="170" name="Ink 169">
                <a:extLst>
                  <a:ext uri="{FF2B5EF4-FFF2-40B4-BE49-F238E27FC236}">
                    <a16:creationId xmlns:a16="http://schemas.microsoft.com/office/drawing/2014/main" id="{D7B0482D-14F2-4851-96E5-ECCACAE7CDCF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1283234" y="861688"/>
                <a:ext cx="23724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D59F56D0-BDF2-4C8E-B487-B898686A59AE}"/>
                  </a:ext>
                </a:extLst>
              </p14:cNvPr>
              <p14:cNvContentPartPr/>
              <p14:nvPr/>
            </p14:nvContentPartPr>
            <p14:xfrm>
              <a:off x="7390274" y="711208"/>
              <a:ext cx="216360" cy="18216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D59F56D0-BDF2-4C8E-B487-B898686A59AE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7381274" y="702208"/>
                <a:ext cx="23400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035341AB-454D-4984-999B-261CC15A890E}"/>
                  </a:ext>
                </a:extLst>
              </p14:cNvPr>
              <p14:cNvContentPartPr/>
              <p14:nvPr/>
            </p14:nvContentPartPr>
            <p14:xfrm>
              <a:off x="7587194" y="560368"/>
              <a:ext cx="701640" cy="308520"/>
            </p14:xfrm>
          </p:contentPart>
        </mc:Choice>
        <mc:Fallback xmlns=""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035341AB-454D-4984-999B-261CC15A890E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7578194" y="551368"/>
                <a:ext cx="719280" cy="32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51EC70E1-E5AB-4F2C-9590-8A64243EE864}"/>
                  </a:ext>
                </a:extLst>
              </p14:cNvPr>
              <p14:cNvContentPartPr/>
              <p14:nvPr/>
            </p14:nvContentPartPr>
            <p14:xfrm>
              <a:off x="7359674" y="1015768"/>
              <a:ext cx="948600" cy="28152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51EC70E1-E5AB-4F2C-9590-8A64243EE864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7350674" y="1006768"/>
                <a:ext cx="96624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153BC491-3277-4A0F-BD08-515B7338A03D}"/>
                  </a:ext>
                </a:extLst>
              </p14:cNvPr>
              <p14:cNvContentPartPr/>
              <p14:nvPr/>
            </p14:nvContentPartPr>
            <p14:xfrm>
              <a:off x="7373354" y="1444168"/>
              <a:ext cx="531360" cy="24264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153BC491-3277-4A0F-BD08-515B7338A03D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7364354" y="1435168"/>
                <a:ext cx="54900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B9CFBD87-621A-4AE2-9531-70FAB0DA3A76}"/>
                  </a:ext>
                </a:extLst>
              </p14:cNvPr>
              <p14:cNvContentPartPr/>
              <p14:nvPr/>
            </p14:nvContentPartPr>
            <p14:xfrm>
              <a:off x="8096594" y="1454248"/>
              <a:ext cx="203040" cy="17532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B9CFBD87-621A-4AE2-9531-70FAB0DA3A76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8087594" y="1445248"/>
                <a:ext cx="22068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201" name="Ink 200">
                <a:extLst>
                  <a:ext uri="{FF2B5EF4-FFF2-40B4-BE49-F238E27FC236}">
                    <a16:creationId xmlns:a16="http://schemas.microsoft.com/office/drawing/2014/main" id="{DF36A0C5-00FC-4B23-B1FB-C1EF5851E47C}"/>
                  </a:ext>
                </a:extLst>
              </p14:cNvPr>
              <p14:cNvContentPartPr/>
              <p14:nvPr/>
            </p14:nvContentPartPr>
            <p14:xfrm>
              <a:off x="7380914" y="1854568"/>
              <a:ext cx="513000" cy="204480"/>
            </p14:xfrm>
          </p:contentPart>
        </mc:Choice>
        <mc:Fallback xmlns="">
          <p:pic>
            <p:nvPicPr>
              <p:cNvPr id="201" name="Ink 200">
                <a:extLst>
                  <a:ext uri="{FF2B5EF4-FFF2-40B4-BE49-F238E27FC236}">
                    <a16:creationId xmlns:a16="http://schemas.microsoft.com/office/drawing/2014/main" id="{DF36A0C5-00FC-4B23-B1FB-C1EF5851E47C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7371914" y="1845568"/>
                <a:ext cx="530640" cy="22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E115EF9B-0AEA-4397-898B-2224427EDC90}"/>
                  </a:ext>
                </a:extLst>
              </p14:cNvPr>
              <p14:cNvContentPartPr/>
              <p14:nvPr/>
            </p14:nvContentPartPr>
            <p14:xfrm>
              <a:off x="8062754" y="1819648"/>
              <a:ext cx="335880" cy="140760"/>
            </p14:xfrm>
          </p:contentPart>
        </mc:Choice>
        <mc:Fallback xmlns=""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E115EF9B-0AEA-4397-898B-2224427EDC90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8053754" y="1810648"/>
                <a:ext cx="353520" cy="15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212" name="Ink 211">
                <a:extLst>
                  <a:ext uri="{FF2B5EF4-FFF2-40B4-BE49-F238E27FC236}">
                    <a16:creationId xmlns:a16="http://schemas.microsoft.com/office/drawing/2014/main" id="{3B05D697-FC05-41D2-B0EF-2B7B83BD8AB4}"/>
                  </a:ext>
                </a:extLst>
              </p14:cNvPr>
              <p14:cNvContentPartPr/>
              <p14:nvPr/>
            </p14:nvContentPartPr>
            <p14:xfrm>
              <a:off x="7400354" y="2164528"/>
              <a:ext cx="943200" cy="234720"/>
            </p14:xfrm>
          </p:contentPart>
        </mc:Choice>
        <mc:Fallback xmlns="">
          <p:pic>
            <p:nvPicPr>
              <p:cNvPr id="212" name="Ink 211">
                <a:extLst>
                  <a:ext uri="{FF2B5EF4-FFF2-40B4-BE49-F238E27FC236}">
                    <a16:creationId xmlns:a16="http://schemas.microsoft.com/office/drawing/2014/main" id="{3B05D697-FC05-41D2-B0EF-2B7B83BD8AB4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7391354" y="2155528"/>
                <a:ext cx="96084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7">
            <p14:nvContentPartPr>
              <p14:cNvPr id="220" name="Ink 219">
                <a:extLst>
                  <a:ext uri="{FF2B5EF4-FFF2-40B4-BE49-F238E27FC236}">
                    <a16:creationId xmlns:a16="http://schemas.microsoft.com/office/drawing/2014/main" id="{05ECFF1C-A479-4089-AD70-1114419BC693}"/>
                  </a:ext>
                </a:extLst>
              </p14:cNvPr>
              <p14:cNvContentPartPr/>
              <p14:nvPr/>
            </p14:nvContentPartPr>
            <p14:xfrm>
              <a:off x="7419434" y="2505448"/>
              <a:ext cx="981000" cy="280800"/>
            </p14:xfrm>
          </p:contentPart>
        </mc:Choice>
        <mc:Fallback xmlns="">
          <p:pic>
            <p:nvPicPr>
              <p:cNvPr id="220" name="Ink 219">
                <a:extLst>
                  <a:ext uri="{FF2B5EF4-FFF2-40B4-BE49-F238E27FC236}">
                    <a16:creationId xmlns:a16="http://schemas.microsoft.com/office/drawing/2014/main" id="{05ECFF1C-A479-4089-AD70-1114419BC693}"/>
                  </a:ext>
                </a:extLst>
              </p:cNvPr>
              <p:cNvPicPr/>
              <p:nvPr/>
            </p:nvPicPr>
            <p:blipFill>
              <a:blip r:embed="rId168"/>
              <a:stretch>
                <a:fillRect/>
              </a:stretch>
            </p:blipFill>
            <p:spPr>
              <a:xfrm>
                <a:off x="7410434" y="2496448"/>
                <a:ext cx="998640" cy="29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9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737BA6DB-4DB2-4BF2-9ED1-FA28B0ABB813}"/>
                  </a:ext>
                </a:extLst>
              </p14:cNvPr>
              <p14:cNvContentPartPr/>
              <p14:nvPr/>
            </p14:nvContentPartPr>
            <p14:xfrm>
              <a:off x="7416554" y="2912248"/>
              <a:ext cx="1091160" cy="251280"/>
            </p14:xfrm>
          </p:contentPart>
        </mc:Choice>
        <mc:Fallback xmlns=""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737BA6DB-4DB2-4BF2-9ED1-FA28B0ABB813}"/>
                  </a:ext>
                </a:extLst>
              </p:cNvPr>
              <p:cNvPicPr/>
              <p:nvPr/>
            </p:nvPicPr>
            <p:blipFill>
              <a:blip r:embed="rId170"/>
              <a:stretch>
                <a:fillRect/>
              </a:stretch>
            </p:blipFill>
            <p:spPr>
              <a:xfrm>
                <a:off x="7407554" y="2903248"/>
                <a:ext cx="1108800" cy="26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1">
            <p14:nvContentPartPr>
              <p14:cNvPr id="240" name="Ink 239">
                <a:extLst>
                  <a:ext uri="{FF2B5EF4-FFF2-40B4-BE49-F238E27FC236}">
                    <a16:creationId xmlns:a16="http://schemas.microsoft.com/office/drawing/2014/main" id="{10401FB7-FD17-4C24-8C3D-2F84030E2307}"/>
                  </a:ext>
                </a:extLst>
              </p14:cNvPr>
              <p14:cNvContentPartPr/>
              <p14:nvPr/>
            </p14:nvContentPartPr>
            <p14:xfrm>
              <a:off x="7438514" y="3265768"/>
              <a:ext cx="1101600" cy="251640"/>
            </p14:xfrm>
          </p:contentPart>
        </mc:Choice>
        <mc:Fallback xmlns="">
          <p:pic>
            <p:nvPicPr>
              <p:cNvPr id="240" name="Ink 239">
                <a:extLst>
                  <a:ext uri="{FF2B5EF4-FFF2-40B4-BE49-F238E27FC236}">
                    <a16:creationId xmlns:a16="http://schemas.microsoft.com/office/drawing/2014/main" id="{10401FB7-FD17-4C24-8C3D-2F84030E2307}"/>
                  </a:ext>
                </a:extLst>
              </p:cNvPr>
              <p:cNvPicPr/>
              <p:nvPr/>
            </p:nvPicPr>
            <p:blipFill>
              <a:blip r:embed="rId172"/>
              <a:stretch>
                <a:fillRect/>
              </a:stretch>
            </p:blipFill>
            <p:spPr>
              <a:xfrm>
                <a:off x="7429514" y="3256768"/>
                <a:ext cx="111924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3">
            <p14:nvContentPartPr>
              <p14:cNvPr id="247" name="Ink 246">
                <a:extLst>
                  <a:ext uri="{FF2B5EF4-FFF2-40B4-BE49-F238E27FC236}">
                    <a16:creationId xmlns:a16="http://schemas.microsoft.com/office/drawing/2014/main" id="{1B6223DC-D576-412E-B296-967725EFE0D7}"/>
                  </a:ext>
                </a:extLst>
              </p14:cNvPr>
              <p14:cNvContentPartPr/>
              <p14:nvPr/>
            </p14:nvContentPartPr>
            <p14:xfrm>
              <a:off x="7444274" y="3634048"/>
              <a:ext cx="336240" cy="238320"/>
            </p14:xfrm>
          </p:contentPart>
        </mc:Choice>
        <mc:Fallback xmlns="">
          <p:pic>
            <p:nvPicPr>
              <p:cNvPr id="247" name="Ink 246">
                <a:extLst>
                  <a:ext uri="{FF2B5EF4-FFF2-40B4-BE49-F238E27FC236}">
                    <a16:creationId xmlns:a16="http://schemas.microsoft.com/office/drawing/2014/main" id="{1B6223DC-D576-412E-B296-967725EFE0D7}"/>
                  </a:ext>
                </a:extLst>
              </p:cNvPr>
              <p:cNvPicPr/>
              <p:nvPr/>
            </p:nvPicPr>
            <p:blipFill>
              <a:blip r:embed="rId174"/>
              <a:stretch>
                <a:fillRect/>
              </a:stretch>
            </p:blipFill>
            <p:spPr>
              <a:xfrm>
                <a:off x="7435274" y="3625048"/>
                <a:ext cx="35388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5">
            <p14:nvContentPartPr>
              <p14:cNvPr id="253" name="Ink 252">
                <a:extLst>
                  <a:ext uri="{FF2B5EF4-FFF2-40B4-BE49-F238E27FC236}">
                    <a16:creationId xmlns:a16="http://schemas.microsoft.com/office/drawing/2014/main" id="{0B26DEEB-6FDE-4CE0-9428-D889A8A55900}"/>
                  </a:ext>
                </a:extLst>
              </p14:cNvPr>
              <p14:cNvContentPartPr/>
              <p14:nvPr/>
            </p14:nvContentPartPr>
            <p14:xfrm>
              <a:off x="7956554" y="3626848"/>
              <a:ext cx="756000" cy="158400"/>
            </p14:xfrm>
          </p:contentPart>
        </mc:Choice>
        <mc:Fallback xmlns="">
          <p:pic>
            <p:nvPicPr>
              <p:cNvPr id="253" name="Ink 252">
                <a:extLst>
                  <a:ext uri="{FF2B5EF4-FFF2-40B4-BE49-F238E27FC236}">
                    <a16:creationId xmlns:a16="http://schemas.microsoft.com/office/drawing/2014/main" id="{0B26DEEB-6FDE-4CE0-9428-D889A8A55900}"/>
                  </a:ext>
                </a:extLst>
              </p:cNvPr>
              <p:cNvPicPr/>
              <p:nvPr/>
            </p:nvPicPr>
            <p:blipFill>
              <a:blip r:embed="rId176"/>
              <a:stretch>
                <a:fillRect/>
              </a:stretch>
            </p:blipFill>
            <p:spPr>
              <a:xfrm>
                <a:off x="7947554" y="3617848"/>
                <a:ext cx="77364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7">
            <p14:nvContentPartPr>
              <p14:cNvPr id="264" name="Ink 263">
                <a:extLst>
                  <a:ext uri="{FF2B5EF4-FFF2-40B4-BE49-F238E27FC236}">
                    <a16:creationId xmlns:a16="http://schemas.microsoft.com/office/drawing/2014/main" id="{AE1E6DFF-2E14-4FE8-B5B5-26112A3E82D0}"/>
                  </a:ext>
                </a:extLst>
              </p14:cNvPr>
              <p14:cNvContentPartPr/>
              <p14:nvPr/>
            </p14:nvContentPartPr>
            <p14:xfrm>
              <a:off x="7942874" y="3878848"/>
              <a:ext cx="827280" cy="200160"/>
            </p14:xfrm>
          </p:contentPart>
        </mc:Choice>
        <mc:Fallback xmlns="">
          <p:pic>
            <p:nvPicPr>
              <p:cNvPr id="264" name="Ink 263">
                <a:extLst>
                  <a:ext uri="{FF2B5EF4-FFF2-40B4-BE49-F238E27FC236}">
                    <a16:creationId xmlns:a16="http://schemas.microsoft.com/office/drawing/2014/main" id="{AE1E6DFF-2E14-4FE8-B5B5-26112A3E82D0}"/>
                  </a:ext>
                </a:extLst>
              </p:cNvPr>
              <p:cNvPicPr/>
              <p:nvPr/>
            </p:nvPicPr>
            <p:blipFill>
              <a:blip r:embed="rId178"/>
              <a:stretch>
                <a:fillRect/>
              </a:stretch>
            </p:blipFill>
            <p:spPr>
              <a:xfrm>
                <a:off x="7933874" y="3869848"/>
                <a:ext cx="844920" cy="21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9">
            <p14:nvContentPartPr>
              <p14:cNvPr id="265" name="Ink 264">
                <a:extLst>
                  <a:ext uri="{FF2B5EF4-FFF2-40B4-BE49-F238E27FC236}">
                    <a16:creationId xmlns:a16="http://schemas.microsoft.com/office/drawing/2014/main" id="{978D6F6F-251E-490F-A22A-16D83B5F901E}"/>
                  </a:ext>
                </a:extLst>
              </p14:cNvPr>
              <p14:cNvContentPartPr/>
              <p14:nvPr/>
            </p14:nvContentPartPr>
            <p14:xfrm>
              <a:off x="7425554" y="3937168"/>
              <a:ext cx="321120" cy="195840"/>
            </p14:xfrm>
          </p:contentPart>
        </mc:Choice>
        <mc:Fallback xmlns="">
          <p:pic>
            <p:nvPicPr>
              <p:cNvPr id="265" name="Ink 264">
                <a:extLst>
                  <a:ext uri="{FF2B5EF4-FFF2-40B4-BE49-F238E27FC236}">
                    <a16:creationId xmlns:a16="http://schemas.microsoft.com/office/drawing/2014/main" id="{978D6F6F-251E-490F-A22A-16D83B5F901E}"/>
                  </a:ext>
                </a:extLst>
              </p:cNvPr>
              <p:cNvPicPr/>
              <p:nvPr/>
            </p:nvPicPr>
            <p:blipFill>
              <a:blip r:embed="rId180"/>
              <a:stretch>
                <a:fillRect/>
              </a:stretch>
            </p:blipFill>
            <p:spPr>
              <a:xfrm>
                <a:off x="7416554" y="3928168"/>
                <a:ext cx="33876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1">
            <p14:nvContentPartPr>
              <p14:cNvPr id="272" name="Ink 271">
                <a:extLst>
                  <a:ext uri="{FF2B5EF4-FFF2-40B4-BE49-F238E27FC236}">
                    <a16:creationId xmlns:a16="http://schemas.microsoft.com/office/drawing/2014/main" id="{42B23BAA-D01B-49BF-ABFD-BB741055513F}"/>
                  </a:ext>
                </a:extLst>
              </p14:cNvPr>
              <p14:cNvContentPartPr/>
              <p14:nvPr/>
            </p14:nvContentPartPr>
            <p14:xfrm>
              <a:off x="2526674" y="6193648"/>
              <a:ext cx="794880" cy="324000"/>
            </p14:xfrm>
          </p:contentPart>
        </mc:Choice>
        <mc:Fallback xmlns="">
          <p:pic>
            <p:nvPicPr>
              <p:cNvPr id="272" name="Ink 271">
                <a:extLst>
                  <a:ext uri="{FF2B5EF4-FFF2-40B4-BE49-F238E27FC236}">
                    <a16:creationId xmlns:a16="http://schemas.microsoft.com/office/drawing/2014/main" id="{42B23BAA-D01B-49BF-ABFD-BB741055513F}"/>
                  </a:ext>
                </a:extLst>
              </p:cNvPr>
              <p:cNvPicPr/>
              <p:nvPr/>
            </p:nvPicPr>
            <p:blipFill>
              <a:blip r:embed="rId182"/>
              <a:stretch>
                <a:fillRect/>
              </a:stretch>
            </p:blipFill>
            <p:spPr>
              <a:xfrm>
                <a:off x="2517674" y="6184648"/>
                <a:ext cx="812520" cy="34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3">
            <p14:nvContentPartPr>
              <p14:cNvPr id="279" name="Ink 278">
                <a:extLst>
                  <a:ext uri="{FF2B5EF4-FFF2-40B4-BE49-F238E27FC236}">
                    <a16:creationId xmlns:a16="http://schemas.microsoft.com/office/drawing/2014/main" id="{094C25A8-3602-4A5C-B62C-CB81FF193C8E}"/>
                  </a:ext>
                </a:extLst>
              </p14:cNvPr>
              <p14:cNvContentPartPr/>
              <p14:nvPr/>
            </p14:nvContentPartPr>
            <p14:xfrm>
              <a:off x="2480234" y="6573448"/>
              <a:ext cx="201240" cy="16560"/>
            </p14:xfrm>
          </p:contentPart>
        </mc:Choice>
        <mc:Fallback xmlns="">
          <p:pic>
            <p:nvPicPr>
              <p:cNvPr id="279" name="Ink 278">
                <a:extLst>
                  <a:ext uri="{FF2B5EF4-FFF2-40B4-BE49-F238E27FC236}">
                    <a16:creationId xmlns:a16="http://schemas.microsoft.com/office/drawing/2014/main" id="{094C25A8-3602-4A5C-B62C-CB81FF193C8E}"/>
                  </a:ext>
                </a:extLst>
              </p:cNvPr>
              <p:cNvPicPr/>
              <p:nvPr/>
            </p:nvPicPr>
            <p:blipFill>
              <a:blip r:embed="rId184"/>
              <a:stretch>
                <a:fillRect/>
              </a:stretch>
            </p:blipFill>
            <p:spPr>
              <a:xfrm>
                <a:off x="2471218" y="6564448"/>
                <a:ext cx="218912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5">
            <p14:nvContentPartPr>
              <p14:cNvPr id="281" name="Ink 280">
                <a:extLst>
                  <a:ext uri="{FF2B5EF4-FFF2-40B4-BE49-F238E27FC236}">
                    <a16:creationId xmlns:a16="http://schemas.microsoft.com/office/drawing/2014/main" id="{F610BA4F-441B-407E-A4FB-EE25154EA33E}"/>
                  </a:ext>
                </a:extLst>
              </p14:cNvPr>
              <p14:cNvContentPartPr/>
              <p14:nvPr/>
            </p14:nvContentPartPr>
            <p14:xfrm>
              <a:off x="3538994" y="6153328"/>
              <a:ext cx="716760" cy="348120"/>
            </p14:xfrm>
          </p:contentPart>
        </mc:Choice>
        <mc:Fallback xmlns="">
          <p:pic>
            <p:nvPicPr>
              <p:cNvPr id="281" name="Ink 280">
                <a:extLst>
                  <a:ext uri="{FF2B5EF4-FFF2-40B4-BE49-F238E27FC236}">
                    <a16:creationId xmlns:a16="http://schemas.microsoft.com/office/drawing/2014/main" id="{F610BA4F-441B-407E-A4FB-EE25154EA33E}"/>
                  </a:ext>
                </a:extLst>
              </p:cNvPr>
              <p:cNvPicPr/>
              <p:nvPr/>
            </p:nvPicPr>
            <p:blipFill>
              <a:blip r:embed="rId186"/>
              <a:stretch>
                <a:fillRect/>
              </a:stretch>
            </p:blipFill>
            <p:spPr>
              <a:xfrm>
                <a:off x="3529994" y="6144328"/>
                <a:ext cx="734400" cy="36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7">
            <p14:nvContentPartPr>
              <p14:cNvPr id="282" name="Ink 281">
                <a:extLst>
                  <a:ext uri="{FF2B5EF4-FFF2-40B4-BE49-F238E27FC236}">
                    <a16:creationId xmlns:a16="http://schemas.microsoft.com/office/drawing/2014/main" id="{3AF0D648-45FB-4BFD-A016-F9B186B98677}"/>
                  </a:ext>
                </a:extLst>
              </p14:cNvPr>
              <p14:cNvContentPartPr/>
              <p14:nvPr/>
            </p14:nvContentPartPr>
            <p14:xfrm>
              <a:off x="4590554" y="6298408"/>
              <a:ext cx="106200" cy="6840"/>
            </p14:xfrm>
          </p:contentPart>
        </mc:Choice>
        <mc:Fallback xmlns="">
          <p:pic>
            <p:nvPicPr>
              <p:cNvPr id="282" name="Ink 281">
                <a:extLst>
                  <a:ext uri="{FF2B5EF4-FFF2-40B4-BE49-F238E27FC236}">
                    <a16:creationId xmlns:a16="http://schemas.microsoft.com/office/drawing/2014/main" id="{3AF0D648-45FB-4BFD-A016-F9B186B98677}"/>
                  </a:ext>
                </a:extLst>
              </p:cNvPr>
              <p:cNvPicPr/>
              <p:nvPr/>
            </p:nvPicPr>
            <p:blipFill>
              <a:blip r:embed="rId188"/>
              <a:stretch>
                <a:fillRect/>
              </a:stretch>
            </p:blipFill>
            <p:spPr>
              <a:xfrm>
                <a:off x="4581554" y="6289408"/>
                <a:ext cx="123840" cy="2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9">
            <p14:nvContentPartPr>
              <p14:cNvPr id="283" name="Ink 282">
                <a:extLst>
                  <a:ext uri="{FF2B5EF4-FFF2-40B4-BE49-F238E27FC236}">
                    <a16:creationId xmlns:a16="http://schemas.microsoft.com/office/drawing/2014/main" id="{55826DF0-3DD4-4BB1-A922-63539243FE70}"/>
                  </a:ext>
                </a:extLst>
              </p14:cNvPr>
              <p14:cNvContentPartPr/>
              <p14:nvPr/>
            </p14:nvContentPartPr>
            <p14:xfrm>
              <a:off x="4594874" y="6391288"/>
              <a:ext cx="132120" cy="2520"/>
            </p14:xfrm>
          </p:contentPart>
        </mc:Choice>
        <mc:Fallback xmlns="">
          <p:pic>
            <p:nvPicPr>
              <p:cNvPr id="283" name="Ink 282">
                <a:extLst>
                  <a:ext uri="{FF2B5EF4-FFF2-40B4-BE49-F238E27FC236}">
                    <a16:creationId xmlns:a16="http://schemas.microsoft.com/office/drawing/2014/main" id="{55826DF0-3DD4-4BB1-A922-63539243FE70}"/>
                  </a:ext>
                </a:extLst>
              </p:cNvPr>
              <p:cNvPicPr/>
              <p:nvPr/>
            </p:nvPicPr>
            <p:blipFill>
              <a:blip r:embed="rId190"/>
              <a:stretch>
                <a:fillRect/>
              </a:stretch>
            </p:blipFill>
            <p:spPr>
              <a:xfrm>
                <a:off x="4585874" y="6382288"/>
                <a:ext cx="149760" cy="2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1">
            <p14:nvContentPartPr>
              <p14:cNvPr id="290" name="Ink 289">
                <a:extLst>
                  <a:ext uri="{FF2B5EF4-FFF2-40B4-BE49-F238E27FC236}">
                    <a16:creationId xmlns:a16="http://schemas.microsoft.com/office/drawing/2014/main" id="{2284BAE6-8A57-41A2-AF51-AFCC956AFBA0}"/>
                  </a:ext>
                </a:extLst>
              </p14:cNvPr>
              <p14:cNvContentPartPr/>
              <p14:nvPr/>
            </p14:nvContentPartPr>
            <p14:xfrm>
              <a:off x="5189954" y="6091768"/>
              <a:ext cx="554400" cy="389160"/>
            </p14:xfrm>
          </p:contentPart>
        </mc:Choice>
        <mc:Fallback xmlns="">
          <p:pic>
            <p:nvPicPr>
              <p:cNvPr id="290" name="Ink 289">
                <a:extLst>
                  <a:ext uri="{FF2B5EF4-FFF2-40B4-BE49-F238E27FC236}">
                    <a16:creationId xmlns:a16="http://schemas.microsoft.com/office/drawing/2014/main" id="{2284BAE6-8A57-41A2-AF51-AFCC956AFBA0}"/>
                  </a:ext>
                </a:extLst>
              </p:cNvPr>
              <p:cNvPicPr/>
              <p:nvPr/>
            </p:nvPicPr>
            <p:blipFill>
              <a:blip r:embed="rId192"/>
              <a:stretch>
                <a:fillRect/>
              </a:stretch>
            </p:blipFill>
            <p:spPr>
              <a:xfrm>
                <a:off x="5180954" y="6082768"/>
                <a:ext cx="572040" cy="40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30F7E4E4-676B-4B2E-B6A9-BA97E903ADF6}"/>
                  </a:ext>
                </a:extLst>
              </p14:cNvPr>
              <p14:cNvContentPartPr/>
              <p14:nvPr/>
            </p14:nvContentPartPr>
            <p14:xfrm>
              <a:off x="7402874" y="3041128"/>
              <a:ext cx="1171800" cy="554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30F7E4E4-676B-4B2E-B6A9-BA97E903ADF6}"/>
                  </a:ext>
                </a:extLst>
              </p:cNvPr>
              <p:cNvPicPr/>
              <p:nvPr/>
            </p:nvPicPr>
            <p:blipFill>
              <a:blip r:embed="rId194"/>
              <a:stretch>
                <a:fillRect/>
              </a:stretch>
            </p:blipFill>
            <p:spPr>
              <a:xfrm>
                <a:off x="7348874" y="2933128"/>
                <a:ext cx="1279440" cy="27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44965CDA-2247-483A-8C9B-96676150A54C}"/>
                  </a:ext>
                </a:extLst>
              </p14:cNvPr>
              <p14:cNvContentPartPr/>
              <p14:nvPr/>
            </p14:nvContentPartPr>
            <p14:xfrm>
              <a:off x="7258874" y="4399048"/>
              <a:ext cx="1522440" cy="2653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44965CDA-2247-483A-8C9B-96676150A54C}"/>
                  </a:ext>
                </a:extLst>
              </p:cNvPr>
              <p:cNvPicPr/>
              <p:nvPr/>
            </p:nvPicPr>
            <p:blipFill>
              <a:blip r:embed="rId196"/>
              <a:stretch>
                <a:fillRect/>
              </a:stretch>
            </p:blipFill>
            <p:spPr>
              <a:xfrm>
                <a:off x="7249874" y="4390048"/>
                <a:ext cx="1540080" cy="28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FA4B266-5F8A-4A8B-B5C3-6CA983E392E8}"/>
                  </a:ext>
                </a:extLst>
              </p14:cNvPr>
              <p14:cNvContentPartPr/>
              <p14:nvPr/>
            </p14:nvContentPartPr>
            <p14:xfrm>
              <a:off x="7265714" y="5036248"/>
              <a:ext cx="546840" cy="2530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FA4B266-5F8A-4A8B-B5C3-6CA983E392E8}"/>
                  </a:ext>
                </a:extLst>
              </p:cNvPr>
              <p:cNvPicPr/>
              <p:nvPr/>
            </p:nvPicPr>
            <p:blipFill>
              <a:blip r:embed="rId198"/>
              <a:stretch>
                <a:fillRect/>
              </a:stretch>
            </p:blipFill>
            <p:spPr>
              <a:xfrm>
                <a:off x="7256714" y="5027248"/>
                <a:ext cx="564480" cy="2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9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5CD8C065-993A-4469-B4CA-78BEE33D3D28}"/>
                  </a:ext>
                </a:extLst>
              </p14:cNvPr>
              <p14:cNvContentPartPr/>
              <p14:nvPr/>
            </p14:nvContentPartPr>
            <p14:xfrm>
              <a:off x="7948274" y="5060008"/>
              <a:ext cx="858240" cy="21528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5CD8C065-993A-4469-B4CA-78BEE33D3D28}"/>
                  </a:ext>
                </a:extLst>
              </p:cNvPr>
              <p:cNvPicPr/>
              <p:nvPr/>
            </p:nvPicPr>
            <p:blipFill>
              <a:blip r:embed="rId200"/>
              <a:stretch>
                <a:fillRect/>
              </a:stretch>
            </p:blipFill>
            <p:spPr>
              <a:xfrm>
                <a:off x="7939274" y="5051008"/>
                <a:ext cx="875880" cy="23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D2DDB9B1-392F-4892-9197-F57CB322345B}"/>
                  </a:ext>
                </a:extLst>
              </p14:cNvPr>
              <p14:cNvContentPartPr/>
              <p14:nvPr/>
            </p14:nvContentPartPr>
            <p14:xfrm>
              <a:off x="6592154" y="6052888"/>
              <a:ext cx="912960" cy="41364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D2DDB9B1-392F-4892-9197-F57CB322345B}"/>
                  </a:ext>
                </a:extLst>
              </p:cNvPr>
              <p:cNvPicPr/>
              <p:nvPr/>
            </p:nvPicPr>
            <p:blipFill>
              <a:blip r:embed="rId202"/>
              <a:stretch>
                <a:fillRect/>
              </a:stretch>
            </p:blipFill>
            <p:spPr>
              <a:xfrm>
                <a:off x="6583154" y="6043888"/>
                <a:ext cx="930600" cy="43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BB48719-4E0B-44E2-9F34-B2FB4CD8AD83}"/>
                  </a:ext>
                </a:extLst>
              </p14:cNvPr>
              <p14:cNvContentPartPr/>
              <p14:nvPr/>
            </p14:nvContentPartPr>
            <p14:xfrm>
              <a:off x="7531394" y="6056488"/>
              <a:ext cx="420480" cy="25380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BB48719-4E0B-44E2-9F34-B2FB4CD8AD83}"/>
                  </a:ext>
                </a:extLst>
              </p:cNvPr>
              <p:cNvPicPr/>
              <p:nvPr/>
            </p:nvPicPr>
            <p:blipFill>
              <a:blip r:embed="rId204"/>
              <a:stretch>
                <a:fillRect/>
              </a:stretch>
            </p:blipFill>
            <p:spPr>
              <a:xfrm>
                <a:off x="7522394" y="6047488"/>
                <a:ext cx="438120" cy="27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677AEAD-7C37-4280-9388-A7371CC8E61E}"/>
                  </a:ext>
                </a:extLst>
              </p14:cNvPr>
              <p14:cNvContentPartPr/>
              <p14:nvPr/>
            </p14:nvContentPartPr>
            <p14:xfrm>
              <a:off x="8131874" y="5978728"/>
              <a:ext cx="509040" cy="31284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677AEAD-7C37-4280-9388-A7371CC8E61E}"/>
                  </a:ext>
                </a:extLst>
              </p:cNvPr>
              <p:cNvPicPr/>
              <p:nvPr/>
            </p:nvPicPr>
            <p:blipFill>
              <a:blip r:embed="rId206"/>
              <a:stretch>
                <a:fillRect/>
              </a:stretch>
            </p:blipFill>
            <p:spPr>
              <a:xfrm>
                <a:off x="8122874" y="5969728"/>
                <a:ext cx="526680" cy="33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7CD8B7FE-74DA-4EE9-9750-A9925766276D}"/>
                  </a:ext>
                </a:extLst>
              </p14:cNvPr>
              <p14:cNvContentPartPr/>
              <p14:nvPr/>
            </p14:nvContentPartPr>
            <p14:xfrm>
              <a:off x="3008714" y="1664848"/>
              <a:ext cx="604800" cy="2271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7CD8B7FE-74DA-4EE9-9750-A9925766276D}"/>
                  </a:ext>
                </a:extLst>
              </p:cNvPr>
              <p:cNvPicPr/>
              <p:nvPr/>
            </p:nvPicPr>
            <p:blipFill>
              <a:blip r:embed="rId208"/>
              <a:stretch>
                <a:fillRect/>
              </a:stretch>
            </p:blipFill>
            <p:spPr>
              <a:xfrm>
                <a:off x="2999714" y="1655848"/>
                <a:ext cx="622440" cy="24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09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8520759-E50A-4EA4-857A-E50B46A8810D}"/>
                  </a:ext>
                </a:extLst>
              </p14:cNvPr>
              <p14:cNvContentPartPr/>
              <p14:nvPr/>
            </p14:nvContentPartPr>
            <p14:xfrm>
              <a:off x="3850034" y="1650808"/>
              <a:ext cx="717120" cy="28188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8520759-E50A-4EA4-857A-E50B46A8810D}"/>
                  </a:ext>
                </a:extLst>
              </p:cNvPr>
              <p:cNvPicPr/>
              <p:nvPr/>
            </p:nvPicPr>
            <p:blipFill>
              <a:blip r:embed="rId210"/>
              <a:stretch>
                <a:fillRect/>
              </a:stretch>
            </p:blipFill>
            <p:spPr>
              <a:xfrm>
                <a:off x="3841034" y="1641808"/>
                <a:ext cx="734760" cy="29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1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76163526-B51A-499C-97FE-2D375E0ED0B5}"/>
                  </a:ext>
                </a:extLst>
              </p14:cNvPr>
              <p14:cNvContentPartPr/>
              <p14:nvPr/>
            </p14:nvContentPartPr>
            <p14:xfrm>
              <a:off x="4855154" y="1353448"/>
              <a:ext cx="329400" cy="23184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76163526-B51A-499C-97FE-2D375E0ED0B5}"/>
                  </a:ext>
                </a:extLst>
              </p:cNvPr>
              <p:cNvPicPr/>
              <p:nvPr/>
            </p:nvPicPr>
            <p:blipFill>
              <a:blip r:embed="rId212"/>
              <a:stretch>
                <a:fillRect/>
              </a:stretch>
            </p:blipFill>
            <p:spPr>
              <a:xfrm>
                <a:off x="4846154" y="1344448"/>
                <a:ext cx="347040" cy="24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3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C617FA82-AF47-4AB1-BA76-7CBADBA9A7FF}"/>
                  </a:ext>
                </a:extLst>
              </p14:cNvPr>
              <p14:cNvContentPartPr/>
              <p14:nvPr/>
            </p14:nvContentPartPr>
            <p14:xfrm>
              <a:off x="4985834" y="1702648"/>
              <a:ext cx="208080" cy="22536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C617FA82-AF47-4AB1-BA76-7CBADBA9A7FF}"/>
                  </a:ext>
                </a:extLst>
              </p:cNvPr>
              <p:cNvPicPr/>
              <p:nvPr/>
            </p:nvPicPr>
            <p:blipFill>
              <a:blip r:embed="rId214"/>
              <a:stretch>
                <a:fillRect/>
              </a:stretch>
            </p:blipFill>
            <p:spPr>
              <a:xfrm>
                <a:off x="4976834" y="1693648"/>
                <a:ext cx="225720" cy="24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2B8C5460-05F2-4524-9D60-579A2374BD5C}"/>
                  </a:ext>
                </a:extLst>
              </p14:cNvPr>
              <p14:cNvContentPartPr/>
              <p14:nvPr/>
            </p14:nvContentPartPr>
            <p14:xfrm>
              <a:off x="4608554" y="2305288"/>
              <a:ext cx="150120" cy="9684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2B8C5460-05F2-4524-9D60-579A2374BD5C}"/>
                  </a:ext>
                </a:extLst>
              </p:cNvPr>
              <p:cNvPicPr/>
              <p:nvPr/>
            </p:nvPicPr>
            <p:blipFill>
              <a:blip r:embed="rId216"/>
              <a:stretch>
                <a:fillRect/>
              </a:stretch>
            </p:blipFill>
            <p:spPr>
              <a:xfrm>
                <a:off x="4599554" y="2296288"/>
                <a:ext cx="167760" cy="11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7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AB74BEEE-0846-4361-886C-0F250DEB7217}"/>
                  </a:ext>
                </a:extLst>
              </p14:cNvPr>
              <p14:cNvContentPartPr/>
              <p14:nvPr/>
            </p14:nvContentPartPr>
            <p14:xfrm>
              <a:off x="3762194" y="2183248"/>
              <a:ext cx="532080" cy="377280"/>
            </p14:xfrm>
          </p:contentPart>
        </mc:Choice>
        <mc:Fallback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AB74BEEE-0846-4361-886C-0F250DEB7217}"/>
                  </a:ext>
                </a:extLst>
              </p:cNvPr>
              <p:cNvPicPr/>
              <p:nvPr/>
            </p:nvPicPr>
            <p:blipFill>
              <a:blip r:embed="rId218"/>
              <a:stretch>
                <a:fillRect/>
              </a:stretch>
            </p:blipFill>
            <p:spPr>
              <a:xfrm>
                <a:off x="3753194" y="2174248"/>
                <a:ext cx="549720" cy="39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9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54356A7A-A788-48B2-845A-D95AEEE792AE}"/>
                  </a:ext>
                </a:extLst>
              </p14:cNvPr>
              <p14:cNvContentPartPr/>
              <p14:nvPr/>
            </p14:nvContentPartPr>
            <p14:xfrm>
              <a:off x="5119394" y="2181088"/>
              <a:ext cx="278280" cy="28116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54356A7A-A788-48B2-845A-D95AEEE792AE}"/>
                  </a:ext>
                </a:extLst>
              </p:cNvPr>
              <p:cNvPicPr/>
              <p:nvPr/>
            </p:nvPicPr>
            <p:blipFill>
              <a:blip r:embed="rId220"/>
              <a:stretch>
                <a:fillRect/>
              </a:stretch>
            </p:blipFill>
            <p:spPr>
              <a:xfrm>
                <a:off x="5110394" y="2172088"/>
                <a:ext cx="295920" cy="29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1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7BFB22BD-1528-46B5-9BFA-32D10921023B}"/>
                  </a:ext>
                </a:extLst>
              </p14:cNvPr>
              <p14:cNvContentPartPr/>
              <p14:nvPr/>
            </p14:nvContentPartPr>
            <p14:xfrm>
              <a:off x="5701514" y="2145808"/>
              <a:ext cx="878040" cy="42120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7BFB22BD-1528-46B5-9BFA-32D10921023B}"/>
                  </a:ext>
                </a:extLst>
              </p:cNvPr>
              <p:cNvPicPr/>
              <p:nvPr/>
            </p:nvPicPr>
            <p:blipFill>
              <a:blip r:embed="rId222"/>
              <a:stretch>
                <a:fillRect/>
              </a:stretch>
            </p:blipFill>
            <p:spPr>
              <a:xfrm>
                <a:off x="5692514" y="2136808"/>
                <a:ext cx="895680" cy="43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3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E505235D-5FD1-483E-8E36-CADD77B9DAEA}"/>
                  </a:ext>
                </a:extLst>
              </p14:cNvPr>
              <p14:cNvContentPartPr/>
              <p14:nvPr/>
            </p14:nvContentPartPr>
            <p14:xfrm>
              <a:off x="5621594" y="1631368"/>
              <a:ext cx="866880" cy="209520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E505235D-5FD1-483E-8E36-CADD77B9DAEA}"/>
                  </a:ext>
                </a:extLst>
              </p:cNvPr>
              <p:cNvPicPr/>
              <p:nvPr/>
            </p:nvPicPr>
            <p:blipFill>
              <a:blip r:embed="rId224"/>
              <a:stretch>
                <a:fillRect/>
              </a:stretch>
            </p:blipFill>
            <p:spPr>
              <a:xfrm>
                <a:off x="5612594" y="1622368"/>
                <a:ext cx="884520" cy="22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25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F8003675-D73C-4C48-BCF8-9763BDE25BA1}"/>
                  </a:ext>
                </a:extLst>
              </p14:cNvPr>
              <p14:cNvContentPartPr/>
              <p14:nvPr/>
            </p14:nvContentPartPr>
            <p14:xfrm>
              <a:off x="5887274" y="1957528"/>
              <a:ext cx="526320" cy="114840"/>
            </p14:xfrm>
          </p:contentPart>
        </mc:Choice>
        <mc:Fallback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F8003675-D73C-4C48-BCF8-9763BDE25BA1}"/>
                  </a:ext>
                </a:extLst>
              </p:cNvPr>
              <p:cNvPicPr/>
              <p:nvPr/>
            </p:nvPicPr>
            <p:blipFill>
              <a:blip r:embed="rId226"/>
              <a:stretch>
                <a:fillRect/>
              </a:stretch>
            </p:blipFill>
            <p:spPr>
              <a:xfrm>
                <a:off x="5878274" y="1948528"/>
                <a:ext cx="543960" cy="132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533823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36E7DD71-B615-4251-8B35-B3A14F5ADBDE}"/>
                  </a:ext>
                </a:extLst>
              </p14:cNvPr>
              <p14:cNvContentPartPr/>
              <p14:nvPr/>
            </p14:nvContentPartPr>
            <p14:xfrm>
              <a:off x="558554" y="40888"/>
              <a:ext cx="2896920" cy="45252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36E7DD71-B615-4251-8B35-B3A14F5ADBD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9554" y="31888"/>
                <a:ext cx="2914560" cy="47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DB9EFC55-70CE-42A3-83E7-7EA92733FE6B}"/>
                  </a:ext>
                </a:extLst>
              </p14:cNvPr>
              <p14:cNvContentPartPr/>
              <p14:nvPr/>
            </p14:nvContentPartPr>
            <p14:xfrm>
              <a:off x="3793874" y="250048"/>
              <a:ext cx="153000" cy="244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DB9EFC55-70CE-42A3-83E7-7EA92733FE6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784874" y="241048"/>
                <a:ext cx="17064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0E7BF2DE-97D0-4F62-A95D-4BF583E66853}"/>
                  </a:ext>
                </a:extLst>
              </p14:cNvPr>
              <p14:cNvContentPartPr/>
              <p14:nvPr/>
            </p14:nvContentPartPr>
            <p14:xfrm>
              <a:off x="4223354" y="121168"/>
              <a:ext cx="2192040" cy="3643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0E7BF2DE-97D0-4F62-A95D-4BF583E6685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214354" y="112168"/>
                <a:ext cx="220968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BC485426-66C3-4899-8BDD-E283F0A34423}"/>
                  </a:ext>
                </a:extLst>
              </p14:cNvPr>
              <p14:cNvContentPartPr/>
              <p14:nvPr/>
            </p14:nvContentPartPr>
            <p14:xfrm>
              <a:off x="349034" y="690328"/>
              <a:ext cx="191520" cy="39168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BC485426-66C3-4899-8BDD-E283F0A3442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0034" y="681328"/>
                <a:ext cx="209160" cy="40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13C7D330-FA8C-4865-B7A0-C85590923DE0}"/>
                  </a:ext>
                </a:extLst>
              </p14:cNvPr>
              <p14:cNvContentPartPr/>
              <p14:nvPr/>
            </p14:nvContentPartPr>
            <p14:xfrm>
              <a:off x="436154" y="1662328"/>
              <a:ext cx="31680" cy="1659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13C7D330-FA8C-4865-B7A0-C85590923DE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27154" y="1653328"/>
                <a:ext cx="4932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95796661-EAA9-462A-AF8D-67B291FA7ED4}"/>
                  </a:ext>
                </a:extLst>
              </p14:cNvPr>
              <p14:cNvContentPartPr/>
              <p14:nvPr/>
            </p14:nvContentPartPr>
            <p14:xfrm>
              <a:off x="354434" y="2082088"/>
              <a:ext cx="133560" cy="3042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95796661-EAA9-462A-AF8D-67B291FA7ED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45434" y="2073088"/>
                <a:ext cx="151200" cy="32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10EE2EA2-4E60-4EB0-B59D-01B8DA5ED305}"/>
                  </a:ext>
                </a:extLst>
              </p14:cNvPr>
              <p14:cNvContentPartPr/>
              <p14:nvPr/>
            </p14:nvContentPartPr>
            <p14:xfrm>
              <a:off x="364154" y="1204048"/>
              <a:ext cx="134280" cy="33552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10EE2EA2-4E60-4EB0-B59D-01B8DA5ED30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55154" y="1195048"/>
                <a:ext cx="151920" cy="35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BDD71FDA-3C90-4152-8DEB-BE46964EF124}"/>
                  </a:ext>
                </a:extLst>
              </p14:cNvPr>
              <p14:cNvContentPartPr/>
              <p14:nvPr/>
            </p14:nvContentPartPr>
            <p14:xfrm>
              <a:off x="1390874" y="2750608"/>
              <a:ext cx="12960" cy="5148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BDD71FDA-3C90-4152-8DEB-BE46964EF12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381874" y="2741608"/>
                <a:ext cx="30600" cy="6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02A2726-D6DB-465F-9135-D7BCA0AC14B6}"/>
                  </a:ext>
                </a:extLst>
              </p14:cNvPr>
              <p14:cNvContentPartPr/>
              <p14:nvPr/>
            </p14:nvContentPartPr>
            <p14:xfrm>
              <a:off x="1405994" y="2941768"/>
              <a:ext cx="2520" cy="1908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02A2726-D6DB-465F-9135-D7BCA0AC14B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396994" y="2932768"/>
                <a:ext cx="20160" cy="3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4F0C067D-9284-48E7-9E24-42CCDE4DEA2D}"/>
                  </a:ext>
                </a:extLst>
              </p14:cNvPr>
              <p14:cNvContentPartPr/>
              <p14:nvPr/>
            </p14:nvContentPartPr>
            <p14:xfrm>
              <a:off x="1404914" y="3068488"/>
              <a:ext cx="8280" cy="223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4F0C067D-9284-48E7-9E24-42CCDE4DEA2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395914" y="3059488"/>
                <a:ext cx="25920" cy="3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CF69FCF4-E1E7-45F9-8379-9510364E3C55}"/>
                  </a:ext>
                </a:extLst>
              </p14:cNvPr>
              <p14:cNvContentPartPr/>
              <p14:nvPr/>
            </p14:nvContentPartPr>
            <p14:xfrm>
              <a:off x="1311674" y="689608"/>
              <a:ext cx="262440" cy="19144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CF69FCF4-E1E7-45F9-8379-9510364E3C5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302674" y="680608"/>
                <a:ext cx="280080" cy="193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B59DD142-52C6-4B8D-817F-5D941370174E}"/>
                  </a:ext>
                </a:extLst>
              </p14:cNvPr>
              <p14:cNvContentPartPr/>
              <p14:nvPr/>
            </p14:nvContentPartPr>
            <p14:xfrm>
              <a:off x="1306994" y="3207808"/>
              <a:ext cx="185400" cy="82512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B59DD142-52C6-4B8D-817F-5D941370174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297994" y="3198808"/>
                <a:ext cx="203040" cy="84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5DF69F6B-1980-425C-8051-28B077C246D0}"/>
                  </a:ext>
                </a:extLst>
              </p14:cNvPr>
              <p14:cNvContentPartPr/>
              <p14:nvPr/>
            </p14:nvContentPartPr>
            <p14:xfrm>
              <a:off x="1423994" y="2586088"/>
              <a:ext cx="68400" cy="4608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5DF69F6B-1980-425C-8051-28B077C246D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414994" y="2577088"/>
                <a:ext cx="86040" cy="6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7430A3DE-E4C9-40A9-980D-A35B1BFB78A2}"/>
                  </a:ext>
                </a:extLst>
              </p14:cNvPr>
              <p14:cNvContentPartPr/>
              <p14:nvPr/>
            </p14:nvContentPartPr>
            <p14:xfrm>
              <a:off x="1050314" y="4194208"/>
              <a:ext cx="776520" cy="11268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7430A3DE-E4C9-40A9-980D-A35B1BFB78A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041314" y="4185208"/>
                <a:ext cx="79416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AE575FD1-6F6C-4CDF-8F5B-DFE39E4524DD}"/>
                  </a:ext>
                </a:extLst>
              </p14:cNvPr>
              <p14:cNvContentPartPr/>
              <p14:nvPr/>
            </p14:nvContentPartPr>
            <p14:xfrm>
              <a:off x="1255874" y="4426048"/>
              <a:ext cx="362520" cy="21672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AE575FD1-6F6C-4CDF-8F5B-DFE39E4524DD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246874" y="4417048"/>
                <a:ext cx="38016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82D7433A-D8AA-471D-BA7B-F93A210B039F}"/>
                  </a:ext>
                </a:extLst>
              </p14:cNvPr>
              <p14:cNvContentPartPr/>
              <p14:nvPr/>
            </p14:nvContentPartPr>
            <p14:xfrm>
              <a:off x="4649234" y="673408"/>
              <a:ext cx="906840" cy="17172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82D7433A-D8AA-471D-BA7B-F93A210B039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640234" y="664408"/>
                <a:ext cx="92448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14F336AA-051E-41FE-B61F-2AF13681F800}"/>
                  </a:ext>
                </a:extLst>
              </p14:cNvPr>
              <p14:cNvContentPartPr/>
              <p14:nvPr/>
            </p14:nvContentPartPr>
            <p14:xfrm>
              <a:off x="4723394" y="1023688"/>
              <a:ext cx="19440" cy="1332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14F336AA-051E-41FE-B61F-2AF13681F80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714394" y="1014688"/>
                <a:ext cx="3708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A0BEB553-049F-4EEE-9005-48009317B8E3}"/>
                  </a:ext>
                </a:extLst>
              </p14:cNvPr>
              <p14:cNvContentPartPr/>
              <p14:nvPr/>
            </p14:nvContentPartPr>
            <p14:xfrm>
              <a:off x="5050274" y="1038808"/>
              <a:ext cx="137160" cy="7344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A0BEB553-049F-4EEE-9005-48009317B8E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041274" y="1029808"/>
                <a:ext cx="154800" cy="9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0017C4CF-599A-4B0B-BAA3-41BAE1836F86}"/>
                  </a:ext>
                </a:extLst>
              </p14:cNvPr>
              <p14:cNvContentPartPr/>
              <p14:nvPr/>
            </p14:nvContentPartPr>
            <p14:xfrm>
              <a:off x="5427194" y="977608"/>
              <a:ext cx="153720" cy="17352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0017C4CF-599A-4B0B-BAA3-41BAE1836F86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418194" y="968608"/>
                <a:ext cx="171360" cy="19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3F0D8AF3-C538-449F-BE69-4AE92BB55C43}"/>
                  </a:ext>
                </a:extLst>
              </p14:cNvPr>
              <p14:cNvContentPartPr/>
              <p14:nvPr/>
            </p14:nvContentPartPr>
            <p14:xfrm>
              <a:off x="5095634" y="1346968"/>
              <a:ext cx="51840" cy="2052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3F0D8AF3-C538-449F-BE69-4AE92BB55C43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086634" y="1337968"/>
                <a:ext cx="69480" cy="3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082F5F95-3266-4291-868F-586A45CD8328}"/>
                  </a:ext>
                </a:extLst>
              </p14:cNvPr>
              <p14:cNvContentPartPr/>
              <p14:nvPr/>
            </p14:nvContentPartPr>
            <p14:xfrm>
              <a:off x="4529714" y="1342648"/>
              <a:ext cx="319680" cy="1245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082F5F95-3266-4291-868F-586A45CD8328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520714" y="1333648"/>
                <a:ext cx="337320" cy="14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FACFE5C-21D9-4DC2-9848-DBCAD78F309E}"/>
                  </a:ext>
                </a:extLst>
              </p14:cNvPr>
              <p14:cNvContentPartPr/>
              <p14:nvPr/>
            </p14:nvContentPartPr>
            <p14:xfrm>
              <a:off x="5075834" y="1319248"/>
              <a:ext cx="551160" cy="1454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FACFE5C-21D9-4DC2-9848-DBCAD78F309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066834" y="1310248"/>
                <a:ext cx="56880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BD158E56-2F63-4CEF-AED0-3F692B02EE8C}"/>
                  </a:ext>
                </a:extLst>
              </p14:cNvPr>
              <p14:cNvContentPartPr/>
              <p14:nvPr/>
            </p14:nvContentPartPr>
            <p14:xfrm>
              <a:off x="4554914" y="1678528"/>
              <a:ext cx="200160" cy="1375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BD158E56-2F63-4CEF-AED0-3F692B02EE8C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545914" y="1669528"/>
                <a:ext cx="217800" cy="15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6000D880-0D8F-4C6F-AF3D-C33240BBB4D5}"/>
                  </a:ext>
                </a:extLst>
              </p14:cNvPr>
              <p14:cNvContentPartPr/>
              <p14:nvPr/>
            </p14:nvContentPartPr>
            <p14:xfrm>
              <a:off x="5437634" y="1577368"/>
              <a:ext cx="202320" cy="2916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6000D880-0D8F-4C6F-AF3D-C33240BBB4D5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5428634" y="1568368"/>
                <a:ext cx="219960" cy="30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F7F6816F-79A1-4187-B516-556A9C8FAF5A}"/>
                  </a:ext>
                </a:extLst>
              </p14:cNvPr>
              <p14:cNvContentPartPr/>
              <p14:nvPr/>
            </p14:nvContentPartPr>
            <p14:xfrm>
              <a:off x="4371674" y="2054008"/>
              <a:ext cx="568440" cy="1310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F7F6816F-79A1-4187-B516-556A9C8FAF5A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4362674" y="2045008"/>
                <a:ext cx="586080" cy="14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66E9D70-EC21-463F-841C-971F65EA180D}"/>
                  </a:ext>
                </a:extLst>
              </p14:cNvPr>
              <p14:cNvContentPartPr/>
              <p14:nvPr/>
            </p14:nvContentPartPr>
            <p14:xfrm>
              <a:off x="5502794" y="2050048"/>
              <a:ext cx="213480" cy="1886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66E9D70-EC21-463F-841C-971F65EA180D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5493794" y="2041048"/>
                <a:ext cx="231120" cy="20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D73F8754-45C1-40F3-B427-37BFF2A0B6FB}"/>
                  </a:ext>
                </a:extLst>
              </p14:cNvPr>
              <p14:cNvContentPartPr/>
              <p14:nvPr/>
            </p14:nvContentPartPr>
            <p14:xfrm>
              <a:off x="4389314" y="2415448"/>
              <a:ext cx="510840" cy="1468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D73F8754-45C1-40F3-B427-37BFF2A0B6FB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380314" y="2406448"/>
                <a:ext cx="528480" cy="16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17B73F3-012C-42C8-A01F-25A0156EEC33}"/>
                  </a:ext>
                </a:extLst>
              </p14:cNvPr>
              <p14:cNvContentPartPr/>
              <p14:nvPr/>
            </p14:nvContentPartPr>
            <p14:xfrm>
              <a:off x="5524394" y="2348488"/>
              <a:ext cx="195840" cy="20628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17B73F3-012C-42C8-A01F-25A0156EEC33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515394" y="2339488"/>
                <a:ext cx="213480" cy="22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DF18990-4E15-4B2D-802E-0E010B803E7D}"/>
                  </a:ext>
                </a:extLst>
              </p14:cNvPr>
              <p14:cNvContentPartPr/>
              <p14:nvPr/>
            </p14:nvContentPartPr>
            <p14:xfrm>
              <a:off x="5212274" y="2698408"/>
              <a:ext cx="6480" cy="6732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5DF18990-4E15-4B2D-802E-0E010B803E7D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5203274" y="2689408"/>
                <a:ext cx="24120" cy="8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79615E2F-7BDE-48D6-B484-987EC150EDD9}"/>
                  </a:ext>
                </a:extLst>
              </p14:cNvPr>
              <p14:cNvContentPartPr/>
              <p14:nvPr/>
            </p14:nvContentPartPr>
            <p14:xfrm>
              <a:off x="5221994" y="2943208"/>
              <a:ext cx="14040" cy="75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79615E2F-7BDE-48D6-B484-987EC150EDD9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212994" y="2934208"/>
                <a:ext cx="3168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E451A876-E16B-40A3-AE96-104B9B38CDF6}"/>
                  </a:ext>
                </a:extLst>
              </p14:cNvPr>
              <p14:cNvContentPartPr/>
              <p14:nvPr/>
            </p14:nvContentPartPr>
            <p14:xfrm>
              <a:off x="5231714" y="3136168"/>
              <a:ext cx="4320" cy="1260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E451A876-E16B-40A3-AE96-104B9B38CDF6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222714" y="3127168"/>
                <a:ext cx="21960" cy="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328A318E-D117-4106-910F-EB41CCC28D76}"/>
                  </a:ext>
                </a:extLst>
              </p14:cNvPr>
              <p14:cNvContentPartPr/>
              <p14:nvPr/>
            </p14:nvContentPartPr>
            <p14:xfrm>
              <a:off x="5203994" y="3303208"/>
              <a:ext cx="12240" cy="1620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328A318E-D117-4106-910F-EB41CCC28D76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194994" y="3294208"/>
                <a:ext cx="2988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210F76D-43E6-4DD5-BD0D-2678A0337994}"/>
                  </a:ext>
                </a:extLst>
              </p14:cNvPr>
              <p14:cNvContentPartPr/>
              <p14:nvPr/>
            </p14:nvContentPartPr>
            <p14:xfrm>
              <a:off x="5208314" y="3492208"/>
              <a:ext cx="7920" cy="828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210F76D-43E6-4DD5-BD0D-2678A0337994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199314" y="3483208"/>
                <a:ext cx="25560" cy="2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17AE2E40-91FA-4823-99C8-95DED946A5E9}"/>
                  </a:ext>
                </a:extLst>
              </p14:cNvPr>
              <p14:cNvContentPartPr/>
              <p14:nvPr/>
            </p14:nvContentPartPr>
            <p14:xfrm>
              <a:off x="5192474" y="3591208"/>
              <a:ext cx="9360" cy="360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17AE2E40-91FA-4823-99C8-95DED946A5E9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5183474" y="3582208"/>
                <a:ext cx="2700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B539141F-3D97-4C3B-81CB-272041F8EDE6}"/>
                  </a:ext>
                </a:extLst>
              </p14:cNvPr>
              <p14:cNvContentPartPr/>
              <p14:nvPr/>
            </p14:nvContentPartPr>
            <p14:xfrm>
              <a:off x="5186354" y="3664648"/>
              <a:ext cx="17280" cy="180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B539141F-3D97-4C3B-81CB-272041F8EDE6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177354" y="3655648"/>
                <a:ext cx="34920" cy="1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14F6FB8B-A9A3-4EAD-A323-F72709D29EFC}"/>
                  </a:ext>
                </a:extLst>
              </p14:cNvPr>
              <p14:cNvContentPartPr/>
              <p14:nvPr/>
            </p14:nvContentPartPr>
            <p14:xfrm>
              <a:off x="5208314" y="3797128"/>
              <a:ext cx="12600" cy="288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14F6FB8B-A9A3-4EAD-A323-F72709D29EFC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5199314" y="3788128"/>
                <a:ext cx="30240" cy="2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269015D-DC2D-4394-8792-17E35F25CA88}"/>
                  </a:ext>
                </a:extLst>
              </p14:cNvPr>
              <p14:cNvContentPartPr/>
              <p14:nvPr/>
            </p14:nvContentPartPr>
            <p14:xfrm>
              <a:off x="5205434" y="3901888"/>
              <a:ext cx="15480" cy="468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269015D-DC2D-4394-8792-17E35F25CA88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196434" y="3892888"/>
                <a:ext cx="33120" cy="2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6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A9F7B005-622D-4BB4-A4ED-C5AE25221771}"/>
                  </a:ext>
                </a:extLst>
              </p14:cNvPr>
              <p14:cNvContentPartPr/>
              <p14:nvPr/>
            </p14:nvContentPartPr>
            <p14:xfrm>
              <a:off x="5629154" y="4267648"/>
              <a:ext cx="153000" cy="12204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A9F7B005-622D-4BB4-A4ED-C5AE25221771}"/>
                  </a:ext>
                </a:extLst>
              </p:cNvPr>
              <p:cNvPicPr/>
              <p:nvPr/>
            </p:nvPicPr>
            <p:blipFill>
              <a:blip r:embed="rId77"/>
              <a:stretch>
                <a:fillRect/>
              </a:stretch>
            </p:blipFill>
            <p:spPr>
              <a:xfrm>
                <a:off x="5620154" y="4258648"/>
                <a:ext cx="17064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DA13959-30D1-4A44-B314-492BB9D1C89E}"/>
                  </a:ext>
                </a:extLst>
              </p14:cNvPr>
              <p14:cNvContentPartPr/>
              <p14:nvPr/>
            </p14:nvContentPartPr>
            <p14:xfrm>
              <a:off x="5610794" y="4026088"/>
              <a:ext cx="93960" cy="1749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DA13959-30D1-4A44-B314-492BB9D1C89E}"/>
                  </a:ext>
                </a:extLst>
              </p:cNvPr>
              <p:cNvPicPr/>
              <p:nvPr/>
            </p:nvPicPr>
            <p:blipFill>
              <a:blip r:embed="rId79"/>
              <a:stretch>
                <a:fillRect/>
              </a:stretch>
            </p:blipFill>
            <p:spPr>
              <a:xfrm>
                <a:off x="5601794" y="4017088"/>
                <a:ext cx="111600" cy="19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0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C74A038A-03CE-4AE2-93F9-DCA9D8FCFF36}"/>
                  </a:ext>
                </a:extLst>
              </p14:cNvPr>
              <p14:cNvContentPartPr/>
              <p14:nvPr/>
            </p14:nvContentPartPr>
            <p14:xfrm>
              <a:off x="5602514" y="3792808"/>
              <a:ext cx="147960" cy="1522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C74A038A-03CE-4AE2-93F9-DCA9D8FCFF36}"/>
                  </a:ext>
                </a:extLst>
              </p:cNvPr>
              <p:cNvPicPr/>
              <p:nvPr/>
            </p:nvPicPr>
            <p:blipFill>
              <a:blip r:embed="rId81"/>
              <a:stretch>
                <a:fillRect/>
              </a:stretch>
            </p:blipFill>
            <p:spPr>
              <a:xfrm>
                <a:off x="5593514" y="3783808"/>
                <a:ext cx="165600" cy="16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2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E2D0A3C3-9E06-48F2-8601-2F5486557570}"/>
                  </a:ext>
                </a:extLst>
              </p14:cNvPr>
              <p14:cNvContentPartPr/>
              <p14:nvPr/>
            </p14:nvContentPartPr>
            <p14:xfrm>
              <a:off x="4327034" y="4364488"/>
              <a:ext cx="139680" cy="864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E2D0A3C3-9E06-48F2-8601-2F5486557570}"/>
                  </a:ext>
                </a:extLst>
              </p:cNvPr>
              <p:cNvPicPr/>
              <p:nvPr/>
            </p:nvPicPr>
            <p:blipFill>
              <a:blip r:embed="rId83"/>
              <a:stretch>
                <a:fillRect/>
              </a:stretch>
            </p:blipFill>
            <p:spPr>
              <a:xfrm>
                <a:off x="4318034" y="4355488"/>
                <a:ext cx="15732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4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606CD56E-BDB1-430C-9F01-77F75A24D866}"/>
                  </a:ext>
                </a:extLst>
              </p14:cNvPr>
              <p14:cNvContentPartPr/>
              <p14:nvPr/>
            </p14:nvContentPartPr>
            <p14:xfrm>
              <a:off x="4390754" y="4214008"/>
              <a:ext cx="132840" cy="504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606CD56E-BDB1-430C-9F01-77F75A24D866}"/>
                  </a:ext>
                </a:extLst>
              </p:cNvPr>
              <p:cNvPicPr/>
              <p:nvPr/>
            </p:nvPicPr>
            <p:blipFill>
              <a:blip r:embed="rId85"/>
              <a:stretch>
                <a:fillRect/>
              </a:stretch>
            </p:blipFill>
            <p:spPr>
              <a:xfrm>
                <a:off x="4381754" y="4205008"/>
                <a:ext cx="150480" cy="2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6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A122E0B9-C76F-4D0E-8E0E-D9C891FB547C}"/>
                  </a:ext>
                </a:extLst>
              </p14:cNvPr>
              <p14:cNvContentPartPr/>
              <p14:nvPr/>
            </p14:nvContentPartPr>
            <p14:xfrm>
              <a:off x="5212994" y="4192768"/>
              <a:ext cx="28440" cy="396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A122E0B9-C76F-4D0E-8E0E-D9C891FB547C}"/>
                  </a:ext>
                </a:extLst>
              </p:cNvPr>
              <p:cNvPicPr/>
              <p:nvPr/>
            </p:nvPicPr>
            <p:blipFill>
              <a:blip r:embed="rId87"/>
              <a:stretch>
                <a:fillRect/>
              </a:stretch>
            </p:blipFill>
            <p:spPr>
              <a:xfrm>
                <a:off x="5203994" y="4183768"/>
                <a:ext cx="4608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8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B7439C7-298A-40CB-A77E-FF70FE048A40}"/>
                  </a:ext>
                </a:extLst>
              </p14:cNvPr>
              <p14:cNvContentPartPr/>
              <p14:nvPr/>
            </p14:nvContentPartPr>
            <p14:xfrm>
              <a:off x="4833914" y="4554208"/>
              <a:ext cx="6480" cy="4824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B7439C7-298A-40CB-A77E-FF70FE048A40}"/>
                  </a:ext>
                </a:extLst>
              </p:cNvPr>
              <p:cNvPicPr/>
              <p:nvPr/>
            </p:nvPicPr>
            <p:blipFill>
              <a:blip r:embed="rId89"/>
              <a:stretch>
                <a:fillRect/>
              </a:stretch>
            </p:blipFill>
            <p:spPr>
              <a:xfrm>
                <a:off x="4824914" y="4545208"/>
                <a:ext cx="24120" cy="6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0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71A735BB-7C69-4290-ABEC-38101790A041}"/>
                  </a:ext>
                </a:extLst>
              </p14:cNvPr>
              <p14:cNvContentPartPr/>
              <p14:nvPr/>
            </p14:nvContentPartPr>
            <p14:xfrm>
              <a:off x="4832114" y="4736008"/>
              <a:ext cx="7560" cy="1872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71A735BB-7C69-4290-ABEC-38101790A041}"/>
                  </a:ext>
                </a:extLst>
              </p:cNvPr>
              <p:cNvPicPr/>
              <p:nvPr/>
            </p:nvPicPr>
            <p:blipFill>
              <a:blip r:embed="rId91"/>
              <a:stretch>
                <a:fillRect/>
              </a:stretch>
            </p:blipFill>
            <p:spPr>
              <a:xfrm>
                <a:off x="4823114" y="4727008"/>
                <a:ext cx="2520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2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54C97090-F55D-4BE2-B53E-8DCC9E64C1EB}"/>
                  </a:ext>
                </a:extLst>
              </p14:cNvPr>
              <p14:cNvContentPartPr/>
              <p14:nvPr/>
            </p14:nvContentPartPr>
            <p14:xfrm>
              <a:off x="4852274" y="4882528"/>
              <a:ext cx="360" cy="324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54C97090-F55D-4BE2-B53E-8DCC9E64C1EB}"/>
                  </a:ext>
                </a:extLst>
              </p:cNvPr>
              <p:cNvPicPr/>
              <p:nvPr/>
            </p:nvPicPr>
            <p:blipFill>
              <a:blip r:embed="rId93"/>
              <a:stretch>
                <a:fillRect/>
              </a:stretch>
            </p:blipFill>
            <p:spPr>
              <a:xfrm>
                <a:off x="4843274" y="4873528"/>
                <a:ext cx="1800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4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0B20C8B3-9BE1-48F8-9C2C-22A35477E232}"/>
                  </a:ext>
                </a:extLst>
              </p14:cNvPr>
              <p14:cNvContentPartPr/>
              <p14:nvPr/>
            </p14:nvContentPartPr>
            <p14:xfrm>
              <a:off x="4846154" y="5017168"/>
              <a:ext cx="12960" cy="1080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0B20C8B3-9BE1-48F8-9C2C-22A35477E232}"/>
                  </a:ext>
                </a:extLst>
              </p:cNvPr>
              <p:cNvPicPr/>
              <p:nvPr/>
            </p:nvPicPr>
            <p:blipFill>
              <a:blip r:embed="rId95"/>
              <a:stretch>
                <a:fillRect/>
              </a:stretch>
            </p:blipFill>
            <p:spPr>
              <a:xfrm>
                <a:off x="4837154" y="5008168"/>
                <a:ext cx="3060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6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A160AE41-3074-4166-8B56-A071F3739D46}"/>
                  </a:ext>
                </a:extLst>
              </p14:cNvPr>
              <p14:cNvContentPartPr/>
              <p14:nvPr/>
            </p14:nvContentPartPr>
            <p14:xfrm>
              <a:off x="4872434" y="5133448"/>
              <a:ext cx="5760" cy="72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A160AE41-3074-4166-8B56-A071F3739D46}"/>
                  </a:ext>
                </a:extLst>
              </p:cNvPr>
              <p:cNvPicPr/>
              <p:nvPr/>
            </p:nvPicPr>
            <p:blipFill>
              <a:blip r:embed="rId97"/>
              <a:stretch>
                <a:fillRect/>
              </a:stretch>
            </p:blipFill>
            <p:spPr>
              <a:xfrm>
                <a:off x="4863434" y="5124448"/>
                <a:ext cx="2340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8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C3474AD1-F01E-4080-9E12-D6B085366B7D}"/>
                  </a:ext>
                </a:extLst>
              </p14:cNvPr>
              <p14:cNvContentPartPr/>
              <p14:nvPr/>
            </p14:nvContentPartPr>
            <p14:xfrm>
              <a:off x="4873154" y="5202568"/>
              <a:ext cx="26280" cy="15948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C3474AD1-F01E-4080-9E12-D6B085366B7D}"/>
                  </a:ext>
                </a:extLst>
              </p:cNvPr>
              <p:cNvPicPr/>
              <p:nvPr/>
            </p:nvPicPr>
            <p:blipFill>
              <a:blip r:embed="rId99"/>
              <a:stretch>
                <a:fillRect/>
              </a:stretch>
            </p:blipFill>
            <p:spPr>
              <a:xfrm>
                <a:off x="4864154" y="5193568"/>
                <a:ext cx="43920" cy="17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0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5A05FF9E-3ACF-4BD1-BBF6-D4B27E66E00B}"/>
                  </a:ext>
                </a:extLst>
              </p14:cNvPr>
              <p14:cNvContentPartPr/>
              <p14:nvPr/>
            </p14:nvContentPartPr>
            <p14:xfrm>
              <a:off x="4666874" y="4187008"/>
              <a:ext cx="410400" cy="1188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5A05FF9E-3ACF-4BD1-BBF6-D4B27E66E00B}"/>
                  </a:ext>
                </a:extLst>
              </p:cNvPr>
              <p:cNvPicPr/>
              <p:nvPr/>
            </p:nvPicPr>
            <p:blipFill>
              <a:blip r:embed="rId101"/>
              <a:stretch>
                <a:fillRect/>
              </a:stretch>
            </p:blipFill>
            <p:spPr>
              <a:xfrm>
                <a:off x="4657874" y="4178008"/>
                <a:ext cx="42804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2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8495AF32-C18E-4770-B6C9-90E68CBAEF3C}"/>
                  </a:ext>
                </a:extLst>
              </p14:cNvPr>
              <p14:cNvContentPartPr/>
              <p14:nvPr/>
            </p14:nvContentPartPr>
            <p14:xfrm>
              <a:off x="4595594" y="4355488"/>
              <a:ext cx="617760" cy="3312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8495AF32-C18E-4770-B6C9-90E68CBAEF3C}"/>
                  </a:ext>
                </a:extLst>
              </p:cNvPr>
              <p:cNvPicPr/>
              <p:nvPr/>
            </p:nvPicPr>
            <p:blipFill>
              <a:blip r:embed="rId103"/>
              <a:stretch>
                <a:fillRect/>
              </a:stretch>
            </p:blipFill>
            <p:spPr>
              <a:xfrm>
                <a:off x="4586594" y="4346488"/>
                <a:ext cx="635400" cy="5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4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736DDA46-2BEC-4C49-B3DD-7267D6819754}"/>
                  </a:ext>
                </a:extLst>
              </p14:cNvPr>
              <p14:cNvContentPartPr/>
              <p14:nvPr/>
            </p14:nvContentPartPr>
            <p14:xfrm>
              <a:off x="4348274" y="5470048"/>
              <a:ext cx="27000" cy="12924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736DDA46-2BEC-4C49-B3DD-7267D6819754}"/>
                  </a:ext>
                </a:extLst>
              </p:cNvPr>
              <p:cNvPicPr/>
              <p:nvPr/>
            </p:nvPicPr>
            <p:blipFill>
              <a:blip r:embed="rId105"/>
              <a:stretch>
                <a:fillRect/>
              </a:stretch>
            </p:blipFill>
            <p:spPr>
              <a:xfrm>
                <a:off x="4339274" y="5461048"/>
                <a:ext cx="4464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6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36809A77-3485-46A5-BF51-12A938A8A1C9}"/>
                  </a:ext>
                </a:extLst>
              </p14:cNvPr>
              <p14:cNvContentPartPr/>
              <p14:nvPr/>
            </p14:nvContentPartPr>
            <p14:xfrm>
              <a:off x="4539074" y="5477608"/>
              <a:ext cx="23040" cy="8820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36809A77-3485-46A5-BF51-12A938A8A1C9}"/>
                  </a:ext>
                </a:extLst>
              </p:cNvPr>
              <p:cNvPicPr/>
              <p:nvPr/>
            </p:nvPicPr>
            <p:blipFill>
              <a:blip r:embed="rId107"/>
              <a:stretch>
                <a:fillRect/>
              </a:stretch>
            </p:blipFill>
            <p:spPr>
              <a:xfrm>
                <a:off x="4530074" y="5468608"/>
                <a:ext cx="40680" cy="1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8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0CE39C03-EC58-49BC-A631-3D26A83FAFB2}"/>
                  </a:ext>
                </a:extLst>
              </p14:cNvPr>
              <p14:cNvContentPartPr/>
              <p14:nvPr/>
            </p14:nvContentPartPr>
            <p14:xfrm>
              <a:off x="4687034" y="5465728"/>
              <a:ext cx="20160" cy="10224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0CE39C03-EC58-49BC-A631-3D26A83FAFB2}"/>
                  </a:ext>
                </a:extLst>
              </p:cNvPr>
              <p:cNvPicPr/>
              <p:nvPr/>
            </p:nvPicPr>
            <p:blipFill>
              <a:blip r:embed="rId109"/>
              <a:stretch>
                <a:fillRect/>
              </a:stretch>
            </p:blipFill>
            <p:spPr>
              <a:xfrm>
                <a:off x="4678034" y="5456728"/>
                <a:ext cx="37800" cy="11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0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912BC8ED-FD42-4089-9EF6-C5EF9FD76E0F}"/>
                  </a:ext>
                </a:extLst>
              </p14:cNvPr>
              <p14:cNvContentPartPr/>
              <p14:nvPr/>
            </p14:nvContentPartPr>
            <p14:xfrm>
              <a:off x="4854434" y="5467528"/>
              <a:ext cx="36720" cy="1029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912BC8ED-FD42-4089-9EF6-C5EF9FD76E0F}"/>
                  </a:ext>
                </a:extLst>
              </p:cNvPr>
              <p:cNvPicPr/>
              <p:nvPr/>
            </p:nvPicPr>
            <p:blipFill>
              <a:blip r:embed="rId111"/>
              <a:stretch>
                <a:fillRect/>
              </a:stretch>
            </p:blipFill>
            <p:spPr>
              <a:xfrm>
                <a:off x="4845434" y="5458528"/>
                <a:ext cx="54360" cy="12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2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89822030-85C2-4EB6-8A9F-75ACF37C7CEC}"/>
                  </a:ext>
                </a:extLst>
              </p14:cNvPr>
              <p14:cNvContentPartPr/>
              <p14:nvPr/>
            </p14:nvContentPartPr>
            <p14:xfrm>
              <a:off x="5044874" y="5452408"/>
              <a:ext cx="6480" cy="9972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89822030-85C2-4EB6-8A9F-75ACF37C7CEC}"/>
                  </a:ext>
                </a:extLst>
              </p:cNvPr>
              <p:cNvPicPr/>
              <p:nvPr/>
            </p:nvPicPr>
            <p:blipFill>
              <a:blip r:embed="rId113"/>
              <a:stretch>
                <a:fillRect/>
              </a:stretch>
            </p:blipFill>
            <p:spPr>
              <a:xfrm>
                <a:off x="5035874" y="5443408"/>
                <a:ext cx="24120" cy="11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4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5DEFB9C0-F5E5-4DCF-8692-1482150412D3}"/>
                  </a:ext>
                </a:extLst>
              </p14:cNvPr>
              <p14:cNvContentPartPr/>
              <p14:nvPr/>
            </p14:nvContentPartPr>
            <p14:xfrm>
              <a:off x="396914" y="2673928"/>
              <a:ext cx="181800" cy="14436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5DEFB9C0-F5E5-4DCF-8692-1482150412D3}"/>
                  </a:ext>
                </a:extLst>
              </p:cNvPr>
              <p:cNvPicPr/>
              <p:nvPr/>
            </p:nvPicPr>
            <p:blipFill>
              <a:blip r:embed="rId115"/>
              <a:stretch>
                <a:fillRect/>
              </a:stretch>
            </p:blipFill>
            <p:spPr>
              <a:xfrm>
                <a:off x="387914" y="2664928"/>
                <a:ext cx="19944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6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50870E01-A52B-4808-9C8B-1ADA19D1235E}"/>
                  </a:ext>
                </a:extLst>
              </p14:cNvPr>
              <p14:cNvContentPartPr/>
              <p14:nvPr/>
            </p14:nvContentPartPr>
            <p14:xfrm>
              <a:off x="486914" y="3411928"/>
              <a:ext cx="32760" cy="1044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50870E01-A52B-4808-9C8B-1ADA19D1235E}"/>
                  </a:ext>
                </a:extLst>
              </p:cNvPr>
              <p:cNvPicPr/>
              <p:nvPr/>
            </p:nvPicPr>
            <p:blipFill>
              <a:blip r:embed="rId117"/>
              <a:stretch>
                <a:fillRect/>
              </a:stretch>
            </p:blipFill>
            <p:spPr>
              <a:xfrm>
                <a:off x="477914" y="3402928"/>
                <a:ext cx="50400" cy="2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8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6A9C1307-E858-4DE7-BF0D-3F4326CC2E26}"/>
                  </a:ext>
                </a:extLst>
              </p14:cNvPr>
              <p14:cNvContentPartPr/>
              <p14:nvPr/>
            </p14:nvContentPartPr>
            <p14:xfrm>
              <a:off x="479354" y="3674008"/>
              <a:ext cx="29160" cy="12132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6A9C1307-E858-4DE7-BF0D-3F4326CC2E26}"/>
                  </a:ext>
                </a:extLst>
              </p:cNvPr>
              <p:cNvPicPr/>
              <p:nvPr/>
            </p:nvPicPr>
            <p:blipFill>
              <a:blip r:embed="rId119"/>
              <a:stretch>
                <a:fillRect/>
              </a:stretch>
            </p:blipFill>
            <p:spPr>
              <a:xfrm>
                <a:off x="470354" y="3665008"/>
                <a:ext cx="4680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0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26681A6D-E2C6-4F64-99EB-DBE5D28BCEC5}"/>
                  </a:ext>
                </a:extLst>
              </p14:cNvPr>
              <p14:cNvContentPartPr/>
              <p14:nvPr/>
            </p14:nvContentPartPr>
            <p14:xfrm>
              <a:off x="390794" y="3951568"/>
              <a:ext cx="86400" cy="8820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26681A6D-E2C6-4F64-99EB-DBE5D28BCEC5}"/>
                  </a:ext>
                </a:extLst>
              </p:cNvPr>
              <p:cNvPicPr/>
              <p:nvPr/>
            </p:nvPicPr>
            <p:blipFill>
              <a:blip r:embed="rId121"/>
              <a:stretch>
                <a:fillRect/>
              </a:stretch>
            </p:blipFill>
            <p:spPr>
              <a:xfrm>
                <a:off x="381794" y="3942568"/>
                <a:ext cx="104040" cy="1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2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111B8D4B-10D6-4166-BD1E-F1C9F5A5AA6F}"/>
                  </a:ext>
                </a:extLst>
              </p14:cNvPr>
              <p14:cNvContentPartPr/>
              <p14:nvPr/>
            </p14:nvContentPartPr>
            <p14:xfrm>
              <a:off x="375674" y="4163248"/>
              <a:ext cx="116280" cy="10800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111B8D4B-10D6-4166-BD1E-F1C9F5A5AA6F}"/>
                  </a:ext>
                </a:extLst>
              </p:cNvPr>
              <p:cNvPicPr/>
              <p:nvPr/>
            </p:nvPicPr>
            <p:blipFill>
              <a:blip r:embed="rId123"/>
              <a:stretch>
                <a:fillRect/>
              </a:stretch>
            </p:blipFill>
            <p:spPr>
              <a:xfrm>
                <a:off x="366674" y="4154248"/>
                <a:ext cx="133920" cy="12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4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AFBA3603-229C-486A-83AC-F5D7AEE5FBB4}"/>
                  </a:ext>
                </a:extLst>
              </p14:cNvPr>
              <p14:cNvContentPartPr/>
              <p14:nvPr/>
            </p14:nvContentPartPr>
            <p14:xfrm>
              <a:off x="449114" y="4356208"/>
              <a:ext cx="13680" cy="72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AFBA3603-229C-486A-83AC-F5D7AEE5FBB4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40114" y="4347208"/>
                <a:ext cx="3132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3BFBAE59-1E4F-49D8-92F0-590C99B8C313}"/>
                  </a:ext>
                </a:extLst>
              </p14:cNvPr>
              <p14:cNvContentPartPr/>
              <p14:nvPr/>
            </p14:nvContentPartPr>
            <p14:xfrm>
              <a:off x="439034" y="4477528"/>
              <a:ext cx="11160" cy="11988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3BFBAE59-1E4F-49D8-92F0-590C99B8C313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430034" y="4468528"/>
                <a:ext cx="28800" cy="1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EAA6CF2C-F009-49C4-9198-AB421581582F}"/>
                  </a:ext>
                </a:extLst>
              </p14:cNvPr>
              <p14:cNvContentPartPr/>
              <p14:nvPr/>
            </p14:nvContentPartPr>
            <p14:xfrm>
              <a:off x="437594" y="4730248"/>
              <a:ext cx="16200" cy="756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EAA6CF2C-F009-49C4-9198-AB421581582F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428594" y="4721248"/>
                <a:ext cx="3384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028499EE-0623-4A00-94BD-F0CE81CE44E9}"/>
                  </a:ext>
                </a:extLst>
              </p14:cNvPr>
              <p14:cNvContentPartPr/>
              <p14:nvPr/>
            </p14:nvContentPartPr>
            <p14:xfrm>
              <a:off x="225914" y="4855888"/>
              <a:ext cx="357480" cy="21420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028499EE-0623-4A00-94BD-F0CE81CE44E9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216914" y="4846888"/>
                <a:ext cx="375120" cy="23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D05068C0-5797-4197-AE53-72F14E2DA308}"/>
                  </a:ext>
                </a:extLst>
              </p14:cNvPr>
              <p14:cNvContentPartPr/>
              <p14:nvPr/>
            </p14:nvContentPartPr>
            <p14:xfrm>
              <a:off x="295754" y="5240368"/>
              <a:ext cx="252000" cy="26244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D05068C0-5797-4197-AE53-72F14E2DA308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286754" y="5231368"/>
                <a:ext cx="269640" cy="28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15A208BE-88BB-47D1-AD84-0B937069735D}"/>
                  </a:ext>
                </a:extLst>
              </p14:cNvPr>
              <p14:cNvContentPartPr/>
              <p14:nvPr/>
            </p14:nvContentPartPr>
            <p14:xfrm>
              <a:off x="6952154" y="1298728"/>
              <a:ext cx="842760" cy="40140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15A208BE-88BB-47D1-AD84-0B937069735D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6943154" y="1289728"/>
                <a:ext cx="860400" cy="41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6C058075-1ABC-473F-BCC2-DE1AD9A55D21}"/>
                  </a:ext>
                </a:extLst>
              </p14:cNvPr>
              <p14:cNvContentPartPr/>
              <p14:nvPr/>
            </p14:nvContentPartPr>
            <p14:xfrm>
              <a:off x="6917234" y="1807048"/>
              <a:ext cx="304560" cy="6480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6C058075-1ABC-473F-BCC2-DE1AD9A55D21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6908234" y="1798048"/>
                <a:ext cx="322200" cy="8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032D9818-4DE8-4CC3-94EB-BC6CB39FDA0F}"/>
                  </a:ext>
                </a:extLst>
              </p14:cNvPr>
              <p14:cNvContentPartPr/>
              <p14:nvPr/>
            </p14:nvContentPartPr>
            <p14:xfrm>
              <a:off x="1883714" y="647128"/>
              <a:ext cx="226080" cy="20736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032D9818-4DE8-4CC3-94EB-BC6CB39FDA0F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1874714" y="638128"/>
                <a:ext cx="24372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3F89CE4B-933A-4202-B9B5-26235B241C10}"/>
                  </a:ext>
                </a:extLst>
              </p14:cNvPr>
              <p14:cNvContentPartPr/>
              <p14:nvPr/>
            </p14:nvContentPartPr>
            <p14:xfrm>
              <a:off x="1952114" y="914248"/>
              <a:ext cx="268920" cy="41796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3F89CE4B-933A-4202-B9B5-26235B241C10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1943114" y="905248"/>
                <a:ext cx="286560" cy="43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354714C7-628B-4F60-A6CB-471B0B16E324}"/>
                  </a:ext>
                </a:extLst>
              </p14:cNvPr>
              <p14:cNvContentPartPr/>
              <p14:nvPr/>
            </p14:nvContentPartPr>
            <p14:xfrm>
              <a:off x="2002154" y="1428328"/>
              <a:ext cx="196200" cy="21168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354714C7-628B-4F60-A6CB-471B0B16E324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1993154" y="1419328"/>
                <a:ext cx="21384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81F76347-C9BD-4696-8974-54A31193E518}"/>
                  </a:ext>
                </a:extLst>
              </p14:cNvPr>
              <p14:cNvContentPartPr/>
              <p14:nvPr/>
            </p14:nvContentPartPr>
            <p14:xfrm>
              <a:off x="1994954" y="4129768"/>
              <a:ext cx="700200" cy="6948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81F76347-C9BD-4696-8974-54A31193E518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1985954" y="4120768"/>
                <a:ext cx="717840" cy="8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C87D438D-A45C-4D45-BE4E-88B1958882A9}"/>
                  </a:ext>
                </a:extLst>
              </p14:cNvPr>
              <p14:cNvContentPartPr/>
              <p14:nvPr/>
            </p14:nvContentPartPr>
            <p14:xfrm>
              <a:off x="2140394" y="4342168"/>
              <a:ext cx="394920" cy="17172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C87D438D-A45C-4D45-BE4E-88B1958882A9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2131394" y="4333168"/>
                <a:ext cx="41256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45" name="Ink 144">
                <a:extLst>
                  <a:ext uri="{FF2B5EF4-FFF2-40B4-BE49-F238E27FC236}">
                    <a16:creationId xmlns:a16="http://schemas.microsoft.com/office/drawing/2014/main" id="{DC7982E4-6677-4E28-A050-E897ACBB1A27}"/>
                  </a:ext>
                </a:extLst>
              </p14:cNvPr>
              <p14:cNvContentPartPr/>
              <p14:nvPr/>
            </p14:nvContentPartPr>
            <p14:xfrm>
              <a:off x="2798114" y="5381488"/>
              <a:ext cx="306360" cy="199080"/>
            </p14:xfrm>
          </p:contentPart>
        </mc:Choice>
        <mc:Fallback xmlns="">
          <p:pic>
            <p:nvPicPr>
              <p:cNvPr id="145" name="Ink 144">
                <a:extLst>
                  <a:ext uri="{FF2B5EF4-FFF2-40B4-BE49-F238E27FC236}">
                    <a16:creationId xmlns:a16="http://schemas.microsoft.com/office/drawing/2014/main" id="{DC7982E4-6677-4E28-A050-E897ACBB1A27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2789114" y="5372488"/>
                <a:ext cx="32400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67F742CC-CCEB-44C0-9FB4-AC340C8FEB11}"/>
                  </a:ext>
                </a:extLst>
              </p14:cNvPr>
              <p14:cNvContentPartPr/>
              <p14:nvPr/>
            </p14:nvContentPartPr>
            <p14:xfrm>
              <a:off x="2776514" y="5656528"/>
              <a:ext cx="295560" cy="14112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67F742CC-CCEB-44C0-9FB4-AC340C8FEB11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2767514" y="5647528"/>
                <a:ext cx="31320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D9E4BE4D-7480-4405-9A13-8770DA8DECB0}"/>
                  </a:ext>
                </a:extLst>
              </p14:cNvPr>
              <p14:cNvContentPartPr/>
              <p14:nvPr/>
            </p14:nvContentPartPr>
            <p14:xfrm>
              <a:off x="2485274" y="5703328"/>
              <a:ext cx="163080" cy="104400"/>
            </p14:xfrm>
          </p:contentPart>
        </mc:Choice>
        <mc:Fallback xmlns=""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D9E4BE4D-7480-4405-9A13-8770DA8DECB0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2476274" y="5694328"/>
                <a:ext cx="180720" cy="12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92CA6110-D2CE-47FA-A5A3-B78455B1C3BE}"/>
                  </a:ext>
                </a:extLst>
              </p14:cNvPr>
              <p14:cNvContentPartPr/>
              <p14:nvPr/>
            </p14:nvContentPartPr>
            <p14:xfrm>
              <a:off x="2496794" y="5938408"/>
              <a:ext cx="864720" cy="24768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92CA6110-D2CE-47FA-A5A3-B78455B1C3BE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2487794" y="5929408"/>
                <a:ext cx="88236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2A66949B-65A1-4298-89BC-32FBD6BBBF8D}"/>
                  </a:ext>
                </a:extLst>
              </p14:cNvPr>
              <p14:cNvContentPartPr/>
              <p14:nvPr/>
            </p14:nvContentPartPr>
            <p14:xfrm>
              <a:off x="2374034" y="6424408"/>
              <a:ext cx="160200" cy="10152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2A66949B-65A1-4298-89BC-32FBD6BBBF8D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2365034" y="6415408"/>
                <a:ext cx="177840" cy="11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6F4E37CF-A413-4D07-8EA6-D7DCD1F79AE7}"/>
                  </a:ext>
                </a:extLst>
              </p14:cNvPr>
              <p14:cNvContentPartPr/>
              <p14:nvPr/>
            </p14:nvContentPartPr>
            <p14:xfrm>
              <a:off x="2763914" y="6241528"/>
              <a:ext cx="1002960" cy="274320"/>
            </p14:xfrm>
          </p:contentPart>
        </mc:Choice>
        <mc:Fallback xmlns=""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6F4E37CF-A413-4D07-8EA6-D7DCD1F79AE7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2754914" y="6232528"/>
                <a:ext cx="1020600" cy="29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3841A453-8C1A-4518-BB9A-577C3A829ABE}"/>
                  </a:ext>
                </a:extLst>
              </p14:cNvPr>
              <p14:cNvContentPartPr/>
              <p14:nvPr/>
            </p14:nvContentPartPr>
            <p14:xfrm>
              <a:off x="5272394" y="6184648"/>
              <a:ext cx="461520" cy="180720"/>
            </p14:xfrm>
          </p:contentPart>
        </mc:Choice>
        <mc:Fallback xmlns=""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3841A453-8C1A-4518-BB9A-577C3A829ABE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5263394" y="6175648"/>
                <a:ext cx="479160" cy="19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E3DAED9B-F08D-44D0-82A0-B89CFAA6310A}"/>
                  </a:ext>
                </a:extLst>
              </p14:cNvPr>
              <p14:cNvContentPartPr/>
              <p14:nvPr/>
            </p14:nvContentPartPr>
            <p14:xfrm>
              <a:off x="4926434" y="6234688"/>
              <a:ext cx="196200" cy="149760"/>
            </p14:xfrm>
          </p:contentPart>
        </mc:Choice>
        <mc:Fallback xmlns=""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E3DAED9B-F08D-44D0-82A0-B89CFAA6310A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4917434" y="6225688"/>
                <a:ext cx="21384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49E6BA83-C568-4F79-A0E2-CFF15781AEA4}"/>
                  </a:ext>
                </a:extLst>
              </p14:cNvPr>
              <p14:cNvContentPartPr/>
              <p14:nvPr/>
            </p14:nvContentPartPr>
            <p14:xfrm>
              <a:off x="4248914" y="6254128"/>
              <a:ext cx="499320" cy="27252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49E6BA83-C568-4F79-A0E2-CFF15781AEA4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4239914" y="6245128"/>
                <a:ext cx="516960" cy="290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F963A12C-10BD-4627-BF14-D6E824AE83F5}"/>
                  </a:ext>
                </a:extLst>
              </p14:cNvPr>
              <p14:cNvContentPartPr/>
              <p14:nvPr/>
            </p14:nvContentPartPr>
            <p14:xfrm>
              <a:off x="5890874" y="6059008"/>
              <a:ext cx="718200" cy="321840"/>
            </p14:xfrm>
          </p:contentPart>
        </mc:Choice>
        <mc:Fallback xmlns=""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F963A12C-10BD-4627-BF14-D6E824AE83F5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5881874" y="6050008"/>
                <a:ext cx="735840" cy="339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106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0204CC05-B7A1-4796-8286-EFCB716B9365}"/>
                  </a:ext>
                </a:extLst>
              </p14:cNvPr>
              <p14:cNvContentPartPr/>
              <p14:nvPr/>
            </p14:nvContentPartPr>
            <p14:xfrm>
              <a:off x="432554" y="259768"/>
              <a:ext cx="4348080" cy="39924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0204CC05-B7A1-4796-8286-EFCB716B936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23554" y="250768"/>
                <a:ext cx="4365720" cy="41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D72454AB-9046-47CD-A61D-7F0EA7BD88A5}"/>
                  </a:ext>
                </a:extLst>
              </p14:cNvPr>
              <p14:cNvContentPartPr/>
              <p14:nvPr/>
            </p14:nvContentPartPr>
            <p14:xfrm>
              <a:off x="5132714" y="247528"/>
              <a:ext cx="1303920" cy="2584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D72454AB-9046-47CD-A61D-7F0EA7BD88A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123714" y="238528"/>
                <a:ext cx="1321560" cy="27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9320183-41CF-496B-AAD9-168D56440258}"/>
                  </a:ext>
                </a:extLst>
              </p14:cNvPr>
              <p14:cNvContentPartPr/>
              <p14:nvPr/>
            </p14:nvContentPartPr>
            <p14:xfrm>
              <a:off x="2028434" y="1045648"/>
              <a:ext cx="231120" cy="2145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9320183-41CF-496B-AAD9-168D5644025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19434" y="1036648"/>
                <a:ext cx="24876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02D1F652-E63F-4963-9331-F5C65621460E}"/>
                  </a:ext>
                </a:extLst>
              </p14:cNvPr>
              <p14:cNvContentPartPr/>
              <p14:nvPr/>
            </p14:nvContentPartPr>
            <p14:xfrm>
              <a:off x="417074" y="999568"/>
              <a:ext cx="1281960" cy="4971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02D1F652-E63F-4963-9331-F5C65621460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08074" y="990568"/>
                <a:ext cx="1299600" cy="51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9685BD73-4D00-4864-9FC5-74BC2419E9B4}"/>
                  </a:ext>
                </a:extLst>
              </p14:cNvPr>
              <p14:cNvContentPartPr/>
              <p14:nvPr/>
            </p14:nvContentPartPr>
            <p14:xfrm>
              <a:off x="2279354" y="1086688"/>
              <a:ext cx="813600" cy="21132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9685BD73-4D00-4864-9FC5-74BC2419E9B4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270354" y="1077688"/>
                <a:ext cx="831240" cy="22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4FFED86-6046-499D-A02F-848A4456D178}"/>
                  </a:ext>
                </a:extLst>
              </p14:cNvPr>
              <p14:cNvContentPartPr/>
              <p14:nvPr/>
            </p14:nvContentPartPr>
            <p14:xfrm>
              <a:off x="3367274" y="1144288"/>
              <a:ext cx="490680" cy="12348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4FFED86-6046-499D-A02F-848A4456D17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358274" y="1135288"/>
                <a:ext cx="508320" cy="14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01A8EDEF-CCFA-4FC1-8442-C9EADD21FEA6}"/>
                  </a:ext>
                </a:extLst>
              </p14:cNvPr>
              <p14:cNvContentPartPr/>
              <p14:nvPr/>
            </p14:nvContentPartPr>
            <p14:xfrm>
              <a:off x="4214354" y="1062568"/>
              <a:ext cx="200880" cy="1987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01A8EDEF-CCFA-4FC1-8442-C9EADD21FEA6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205354" y="1053568"/>
                <a:ext cx="218520" cy="21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07D279E7-9FFE-4C47-B128-F6DEB3EB7FAE}"/>
                  </a:ext>
                </a:extLst>
              </p14:cNvPr>
              <p14:cNvContentPartPr/>
              <p14:nvPr/>
            </p14:nvContentPartPr>
            <p14:xfrm>
              <a:off x="4666874" y="1012528"/>
              <a:ext cx="475200" cy="22428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07D279E7-9FFE-4C47-B128-F6DEB3EB7FA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657874" y="1003528"/>
                <a:ext cx="49284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AE2E8A0D-05A2-49BC-A663-8811498EE39A}"/>
                  </a:ext>
                </a:extLst>
              </p14:cNvPr>
              <p14:cNvContentPartPr/>
              <p14:nvPr/>
            </p14:nvContentPartPr>
            <p14:xfrm>
              <a:off x="437234" y="1673848"/>
              <a:ext cx="555840" cy="27108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AE2E8A0D-05A2-49BC-A663-8811498EE39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28234" y="1664848"/>
                <a:ext cx="573480" cy="28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25456709-9D9F-41A9-A0B8-E884D3A5334E}"/>
                  </a:ext>
                </a:extLst>
              </p14:cNvPr>
              <p14:cNvContentPartPr/>
              <p14:nvPr/>
            </p14:nvContentPartPr>
            <p14:xfrm>
              <a:off x="1283954" y="1682128"/>
              <a:ext cx="1070640" cy="25632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25456709-9D9F-41A9-A0B8-E884D3A5334E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274954" y="1673128"/>
                <a:ext cx="1088280" cy="27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AF626BA7-D306-465B-A1A3-2792950566D9}"/>
                  </a:ext>
                </a:extLst>
              </p14:cNvPr>
              <p14:cNvContentPartPr/>
              <p14:nvPr/>
            </p14:nvContentPartPr>
            <p14:xfrm>
              <a:off x="2723234" y="1700128"/>
              <a:ext cx="262800" cy="28152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AF626BA7-D306-465B-A1A3-2792950566D9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714234" y="1691128"/>
                <a:ext cx="280440" cy="29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43A0FABE-A70F-452C-A3C6-1C4862538035}"/>
                  </a:ext>
                </a:extLst>
              </p14:cNvPr>
              <p14:cNvContentPartPr/>
              <p14:nvPr/>
            </p14:nvContentPartPr>
            <p14:xfrm>
              <a:off x="3206714" y="1703008"/>
              <a:ext cx="474120" cy="23616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43A0FABE-A70F-452C-A3C6-1C486253803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3197714" y="1694008"/>
                <a:ext cx="491760" cy="25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0CEFA932-8767-4A19-8FA7-BFECB682A1F0}"/>
                  </a:ext>
                </a:extLst>
              </p14:cNvPr>
              <p14:cNvContentPartPr/>
              <p14:nvPr/>
            </p14:nvContentPartPr>
            <p14:xfrm>
              <a:off x="4062434" y="1763848"/>
              <a:ext cx="212040" cy="14580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0CEFA932-8767-4A19-8FA7-BFECB682A1F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053434" y="1754848"/>
                <a:ext cx="229680" cy="16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7D0A0D0E-974F-42DC-B3A4-EAFD12BBB22D}"/>
                  </a:ext>
                </a:extLst>
              </p14:cNvPr>
              <p14:cNvContentPartPr/>
              <p14:nvPr/>
            </p14:nvContentPartPr>
            <p14:xfrm>
              <a:off x="4707554" y="1615168"/>
              <a:ext cx="1225080" cy="25812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7D0A0D0E-974F-42DC-B3A4-EAFD12BBB22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698554" y="1606168"/>
                <a:ext cx="1242720" cy="27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CC927FC5-0395-417E-A937-3F5B420A3B3A}"/>
                  </a:ext>
                </a:extLst>
              </p14:cNvPr>
              <p14:cNvContentPartPr/>
              <p14:nvPr/>
            </p14:nvContentPartPr>
            <p14:xfrm>
              <a:off x="485834" y="2562688"/>
              <a:ext cx="19440" cy="31320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CC927FC5-0395-417E-A937-3F5B420A3B3A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6834" y="2553688"/>
                <a:ext cx="37080" cy="33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4B317691-3EC2-4E3A-8863-024683C7803D}"/>
                  </a:ext>
                </a:extLst>
              </p14:cNvPr>
              <p14:cNvContentPartPr/>
              <p14:nvPr/>
            </p14:nvContentPartPr>
            <p14:xfrm>
              <a:off x="2771114" y="2752768"/>
              <a:ext cx="200160" cy="6984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4B317691-3EC2-4E3A-8863-024683C7803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762114" y="2743768"/>
                <a:ext cx="217800" cy="8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E64E0D09-CB7B-49EB-B53D-025CAEEF115F}"/>
                  </a:ext>
                </a:extLst>
              </p14:cNvPr>
              <p14:cNvContentPartPr/>
              <p14:nvPr/>
            </p14:nvContentPartPr>
            <p14:xfrm>
              <a:off x="880754" y="2582848"/>
              <a:ext cx="1639080" cy="51048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E64E0D09-CB7B-49EB-B53D-025CAEEF115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71754" y="2573848"/>
                <a:ext cx="1656720" cy="52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C2E69C8B-10EE-45DA-A82C-610E373DC729}"/>
                  </a:ext>
                </a:extLst>
              </p14:cNvPr>
              <p14:cNvContentPartPr/>
              <p14:nvPr/>
            </p14:nvContentPartPr>
            <p14:xfrm>
              <a:off x="3376994" y="2520568"/>
              <a:ext cx="640440" cy="32148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C2E69C8B-10EE-45DA-A82C-610E373DC729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367994" y="2511568"/>
                <a:ext cx="658080" cy="33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42D59AB1-C955-4F9D-ABCF-7EFE2B9A7377}"/>
                  </a:ext>
                </a:extLst>
              </p14:cNvPr>
              <p14:cNvContentPartPr/>
              <p14:nvPr/>
            </p14:nvContentPartPr>
            <p14:xfrm>
              <a:off x="432554" y="3340648"/>
              <a:ext cx="221040" cy="25596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42D59AB1-C955-4F9D-ABCF-7EFE2B9A7377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23554" y="3331648"/>
                <a:ext cx="238680" cy="27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0F8F21A3-E61C-4DCC-A74A-98A9EA1B9711}"/>
                  </a:ext>
                </a:extLst>
              </p14:cNvPr>
              <p14:cNvContentPartPr/>
              <p14:nvPr/>
            </p14:nvContentPartPr>
            <p14:xfrm>
              <a:off x="967154" y="3262888"/>
              <a:ext cx="2104560" cy="40644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0F8F21A3-E61C-4DCC-A74A-98A9EA1B971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958154" y="3253888"/>
                <a:ext cx="2122200" cy="42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45B2969F-3078-46C5-ACB1-68EDDF842C4F}"/>
                  </a:ext>
                </a:extLst>
              </p14:cNvPr>
              <p14:cNvContentPartPr/>
              <p14:nvPr/>
            </p14:nvContentPartPr>
            <p14:xfrm>
              <a:off x="3465554" y="3213928"/>
              <a:ext cx="870120" cy="39528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45B2969F-3078-46C5-ACB1-68EDDF842C4F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456554" y="3204928"/>
                <a:ext cx="887760" cy="41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4A3E438-8AE7-494C-B631-A4CEA1EB83B4}"/>
                  </a:ext>
                </a:extLst>
              </p14:cNvPr>
              <p14:cNvContentPartPr/>
              <p14:nvPr/>
            </p14:nvContentPartPr>
            <p14:xfrm>
              <a:off x="6280034" y="1502848"/>
              <a:ext cx="354600" cy="3834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4A3E438-8AE7-494C-B631-A4CEA1EB83B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6271034" y="1493848"/>
                <a:ext cx="372240" cy="40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00DC5BB3-2885-48C3-8814-9EC4205FC14E}"/>
                  </a:ext>
                </a:extLst>
              </p14:cNvPr>
              <p14:cNvContentPartPr/>
              <p14:nvPr/>
            </p14:nvContentPartPr>
            <p14:xfrm>
              <a:off x="6863594" y="1347688"/>
              <a:ext cx="2274840" cy="603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00DC5BB3-2885-48C3-8814-9EC4205FC14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6854594" y="1338688"/>
                <a:ext cx="2292480" cy="621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5158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1634A67C-A543-4E09-8387-01C8894A7AA8}"/>
                  </a:ext>
                </a:extLst>
              </p14:cNvPr>
              <p14:cNvContentPartPr/>
              <p14:nvPr/>
            </p14:nvContentPartPr>
            <p14:xfrm>
              <a:off x="681314" y="352648"/>
              <a:ext cx="822240" cy="165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1634A67C-A543-4E09-8387-01C8894A7AA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2314" y="343648"/>
                <a:ext cx="83988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ADE1A5C9-200D-41D0-A12C-1A26DDB8C5CC}"/>
                  </a:ext>
                </a:extLst>
              </p14:cNvPr>
              <p14:cNvContentPartPr/>
              <p14:nvPr/>
            </p14:nvContentPartPr>
            <p14:xfrm>
              <a:off x="2877674" y="263008"/>
              <a:ext cx="1178280" cy="21096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ADE1A5C9-200D-41D0-A12C-1A26DDB8C5C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868674" y="254008"/>
                <a:ext cx="1195920" cy="22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C5C89FCF-012A-4D89-9A72-5B23070AA57D}"/>
                  </a:ext>
                </a:extLst>
              </p14:cNvPr>
              <p14:cNvContentPartPr/>
              <p14:nvPr/>
            </p14:nvContentPartPr>
            <p14:xfrm>
              <a:off x="1790114" y="421048"/>
              <a:ext cx="584280" cy="741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C5C89FCF-012A-4D89-9A72-5B23070AA57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81114" y="412048"/>
                <a:ext cx="601920" cy="9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4B2DB268-C30B-44FD-ADFC-8BFADF077607}"/>
                  </a:ext>
                </a:extLst>
              </p14:cNvPr>
              <p14:cNvContentPartPr/>
              <p14:nvPr/>
            </p14:nvContentPartPr>
            <p14:xfrm>
              <a:off x="622994" y="1001008"/>
              <a:ext cx="853920" cy="3837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4B2DB268-C30B-44FD-ADFC-8BFADF0776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13994" y="992008"/>
                <a:ext cx="871560" cy="40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C0FD552C-D2BA-4815-B0BD-BF7F194F1493}"/>
                  </a:ext>
                </a:extLst>
              </p14:cNvPr>
              <p14:cNvContentPartPr/>
              <p14:nvPr/>
            </p14:nvContentPartPr>
            <p14:xfrm>
              <a:off x="2233994" y="1058968"/>
              <a:ext cx="168480" cy="9504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C0FD552C-D2BA-4815-B0BD-BF7F194F149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224994" y="1049968"/>
                <a:ext cx="18612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CF76ACF7-B3FF-48FB-AB4C-DA10B1F72290}"/>
                  </a:ext>
                </a:extLst>
              </p14:cNvPr>
              <p14:cNvContentPartPr/>
              <p14:nvPr/>
            </p14:nvContentPartPr>
            <p14:xfrm>
              <a:off x="2925554" y="906688"/>
              <a:ext cx="617400" cy="3798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CF76ACF7-B3FF-48FB-AB4C-DA10B1F7229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916554" y="897688"/>
                <a:ext cx="63504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1727648D-CACF-4E44-8518-8897A7E65A13}"/>
                  </a:ext>
                </a:extLst>
              </p14:cNvPr>
              <p14:cNvContentPartPr/>
              <p14:nvPr/>
            </p14:nvContentPartPr>
            <p14:xfrm>
              <a:off x="6579914" y="342928"/>
              <a:ext cx="145440" cy="878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1727648D-CACF-4E44-8518-8897A7E65A1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570914" y="333928"/>
                <a:ext cx="16308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3E8857A5-1CB6-4F02-8083-E20D662314CB}"/>
                  </a:ext>
                </a:extLst>
              </p14:cNvPr>
              <p14:cNvContentPartPr/>
              <p14:nvPr/>
            </p14:nvContentPartPr>
            <p14:xfrm>
              <a:off x="5655434" y="285328"/>
              <a:ext cx="749880" cy="16020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3E8857A5-1CB6-4F02-8083-E20D662314C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646434" y="276328"/>
                <a:ext cx="76752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D2CBD5C9-1AED-447B-9613-12CBC29D75FB}"/>
                  </a:ext>
                </a:extLst>
              </p14:cNvPr>
              <p14:cNvContentPartPr/>
              <p14:nvPr/>
            </p14:nvContentPartPr>
            <p14:xfrm>
              <a:off x="7011914" y="204688"/>
              <a:ext cx="225000" cy="20160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D2CBD5C9-1AED-447B-9613-12CBC29D75F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002914" y="195688"/>
                <a:ext cx="24264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0E9AEE46-48AA-4FD3-8A75-9909AFEBCB07}"/>
                  </a:ext>
                </a:extLst>
              </p14:cNvPr>
              <p14:cNvContentPartPr/>
              <p14:nvPr/>
            </p14:nvContentPartPr>
            <p14:xfrm>
              <a:off x="2070914" y="1650088"/>
              <a:ext cx="4276440" cy="604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0E9AEE46-48AA-4FD3-8A75-9909AFEBCB0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061914" y="1641088"/>
                <a:ext cx="4294080" cy="7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65A3FBB0-7ECA-4F13-94B9-E8C37D3D3F77}"/>
                  </a:ext>
                </a:extLst>
              </p14:cNvPr>
              <p14:cNvContentPartPr/>
              <p14:nvPr/>
            </p14:nvContentPartPr>
            <p14:xfrm>
              <a:off x="557114" y="2271448"/>
              <a:ext cx="836640" cy="20880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65A3FBB0-7ECA-4F13-94B9-E8C37D3D3F77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48114" y="2262448"/>
                <a:ext cx="854280" cy="22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E58EF9E1-D4FE-4435-BF90-FE0F41220ED2}"/>
                  </a:ext>
                </a:extLst>
              </p14:cNvPr>
              <p14:cNvContentPartPr/>
              <p14:nvPr/>
            </p14:nvContentPartPr>
            <p14:xfrm>
              <a:off x="1666994" y="2149768"/>
              <a:ext cx="684720" cy="26748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E58EF9E1-D4FE-4435-BF90-FE0F41220ED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657994" y="2140768"/>
                <a:ext cx="702360" cy="28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4C2A72FF-1801-4872-862F-DB02E33FA3B3}"/>
                  </a:ext>
                </a:extLst>
              </p14:cNvPr>
              <p14:cNvContentPartPr/>
              <p14:nvPr/>
            </p14:nvContentPartPr>
            <p14:xfrm>
              <a:off x="2848154" y="2265328"/>
              <a:ext cx="232200" cy="8244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4C2A72FF-1801-4872-862F-DB02E33FA3B3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839154" y="2256328"/>
                <a:ext cx="249840" cy="10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AFC9F517-487B-4DB6-A725-273285B0F89E}"/>
                  </a:ext>
                </a:extLst>
              </p14:cNvPr>
              <p14:cNvContentPartPr/>
              <p14:nvPr/>
            </p14:nvContentPartPr>
            <p14:xfrm>
              <a:off x="3355034" y="2105488"/>
              <a:ext cx="1265400" cy="26496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AFC9F517-487B-4DB6-A725-273285B0F89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346034" y="2096488"/>
                <a:ext cx="1283040" cy="28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2C061E1D-15A2-4107-A086-E5CFCED0336E}"/>
                  </a:ext>
                </a:extLst>
              </p14:cNvPr>
              <p14:cNvContentPartPr/>
              <p14:nvPr/>
            </p14:nvContentPartPr>
            <p14:xfrm>
              <a:off x="595634" y="3162088"/>
              <a:ext cx="852480" cy="21636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2C061E1D-15A2-4107-A086-E5CFCED0336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86634" y="3153088"/>
                <a:ext cx="87012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041B2EB8-B67E-47CB-A754-44EDAF678286}"/>
                  </a:ext>
                </a:extLst>
              </p14:cNvPr>
              <p14:cNvContentPartPr/>
              <p14:nvPr/>
            </p14:nvContentPartPr>
            <p14:xfrm>
              <a:off x="2505074" y="3226888"/>
              <a:ext cx="181800" cy="9540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041B2EB8-B67E-47CB-A754-44EDAF678286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496074" y="3217888"/>
                <a:ext cx="199440" cy="11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8638E9FF-6DE2-4212-A9B9-18E4EC5306E7}"/>
                  </a:ext>
                </a:extLst>
              </p14:cNvPr>
              <p14:cNvContentPartPr/>
              <p14:nvPr/>
            </p14:nvContentPartPr>
            <p14:xfrm>
              <a:off x="1642154" y="3112408"/>
              <a:ext cx="681480" cy="373680"/>
            </p14:xfrm>
          </p:contentPart>
        </mc:Choice>
        <mc:Fallback xmlns=""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8638E9FF-6DE2-4212-A9B9-18E4EC5306E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633154" y="3103408"/>
                <a:ext cx="699120" cy="39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A8299A71-DA4C-4D3A-8CFA-A034E8936164}"/>
                  </a:ext>
                </a:extLst>
              </p14:cNvPr>
              <p14:cNvContentPartPr/>
              <p14:nvPr/>
            </p14:nvContentPartPr>
            <p14:xfrm>
              <a:off x="3102314" y="3042928"/>
              <a:ext cx="717480" cy="23940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A8299A71-DA4C-4D3A-8CFA-A034E893616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3093314" y="3033928"/>
                <a:ext cx="735120" cy="257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3A414BEF-53FB-4AE2-94B3-D48A03C8EC64}"/>
                  </a:ext>
                </a:extLst>
              </p14:cNvPr>
              <p14:cNvContentPartPr/>
              <p14:nvPr/>
            </p14:nvContentPartPr>
            <p14:xfrm>
              <a:off x="638114" y="3651328"/>
              <a:ext cx="704520" cy="17424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3A414BEF-53FB-4AE2-94B3-D48A03C8EC64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29114" y="3642328"/>
                <a:ext cx="722160" cy="19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85B226CE-8B9B-4A35-B5B5-DC7E9C0B3881}"/>
                  </a:ext>
                </a:extLst>
              </p14:cNvPr>
              <p14:cNvContentPartPr/>
              <p14:nvPr/>
            </p14:nvContentPartPr>
            <p14:xfrm>
              <a:off x="1638914" y="3585448"/>
              <a:ext cx="402120" cy="203760"/>
            </p14:xfrm>
          </p:contentPart>
        </mc:Choice>
        <mc:Fallback xmlns=""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85B226CE-8B9B-4A35-B5B5-DC7E9C0B388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629914" y="3576448"/>
                <a:ext cx="41976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17" name="Ink 116">
                <a:extLst>
                  <a:ext uri="{FF2B5EF4-FFF2-40B4-BE49-F238E27FC236}">
                    <a16:creationId xmlns:a16="http://schemas.microsoft.com/office/drawing/2014/main" id="{046C503F-E8CE-4111-BE65-17C987BF346A}"/>
                  </a:ext>
                </a:extLst>
              </p14:cNvPr>
              <p14:cNvContentPartPr/>
              <p14:nvPr/>
            </p14:nvContentPartPr>
            <p14:xfrm>
              <a:off x="2573114" y="3634048"/>
              <a:ext cx="112320" cy="21960"/>
            </p14:xfrm>
          </p:contentPart>
        </mc:Choice>
        <mc:Fallback xmlns="">
          <p:pic>
            <p:nvPicPr>
              <p:cNvPr id="117" name="Ink 116">
                <a:extLst>
                  <a:ext uri="{FF2B5EF4-FFF2-40B4-BE49-F238E27FC236}">
                    <a16:creationId xmlns:a16="http://schemas.microsoft.com/office/drawing/2014/main" id="{046C503F-E8CE-4111-BE65-17C987BF346A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564114" y="3625048"/>
                <a:ext cx="12996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6D71E0CD-C075-4242-B903-BD810C8224E8}"/>
                  </a:ext>
                </a:extLst>
              </p14:cNvPr>
              <p14:cNvContentPartPr/>
              <p14:nvPr/>
            </p14:nvContentPartPr>
            <p14:xfrm>
              <a:off x="2571314" y="3736288"/>
              <a:ext cx="210240" cy="900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6D71E0CD-C075-4242-B903-BD810C8224E8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562314" y="3727288"/>
                <a:ext cx="22788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DC69E718-701E-4C06-B89D-5EA1D08AC1A9}"/>
                  </a:ext>
                </a:extLst>
              </p14:cNvPr>
              <p14:cNvContentPartPr/>
              <p14:nvPr/>
            </p14:nvContentPartPr>
            <p14:xfrm>
              <a:off x="3119234" y="3469168"/>
              <a:ext cx="811080" cy="22176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DC69E718-701E-4C06-B89D-5EA1D08AC1A9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110234" y="3460168"/>
                <a:ext cx="828720" cy="23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F951F7F9-542E-49B2-8E88-2899D1E38A90}"/>
                  </a:ext>
                </a:extLst>
              </p14:cNvPr>
              <p14:cNvContentPartPr/>
              <p14:nvPr/>
            </p14:nvContentPartPr>
            <p14:xfrm>
              <a:off x="630554" y="4067848"/>
              <a:ext cx="771120" cy="16812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F951F7F9-542E-49B2-8E88-2899D1E38A90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621554" y="4058848"/>
                <a:ext cx="788760" cy="185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2312A432-C753-4A71-8B3B-18DB7893F800}"/>
                  </a:ext>
                </a:extLst>
              </p14:cNvPr>
              <p14:cNvContentPartPr/>
              <p14:nvPr/>
            </p14:nvContentPartPr>
            <p14:xfrm>
              <a:off x="2590394" y="3991168"/>
              <a:ext cx="216000" cy="98640"/>
            </p14:xfrm>
          </p:contentPart>
        </mc:Choice>
        <mc:Fallback xmlns=""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2312A432-C753-4A71-8B3B-18DB7893F80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581394" y="3982168"/>
                <a:ext cx="233640" cy="11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B3E5373E-D0EB-4A7E-B4FF-A500E87D153B}"/>
                  </a:ext>
                </a:extLst>
              </p14:cNvPr>
              <p14:cNvContentPartPr/>
              <p14:nvPr/>
            </p14:nvContentPartPr>
            <p14:xfrm>
              <a:off x="1645034" y="4003048"/>
              <a:ext cx="457920" cy="1972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B3E5373E-D0EB-4A7E-B4FF-A500E87D153B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636034" y="3994048"/>
                <a:ext cx="475560" cy="21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D6B4CF47-75F0-411E-A5BC-0E83C3B0E535}"/>
                  </a:ext>
                </a:extLst>
              </p14:cNvPr>
              <p14:cNvContentPartPr/>
              <p14:nvPr/>
            </p14:nvContentPartPr>
            <p14:xfrm>
              <a:off x="3128234" y="3924928"/>
              <a:ext cx="27720" cy="17640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D6B4CF47-75F0-411E-A5BC-0E83C3B0E535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119234" y="3915928"/>
                <a:ext cx="45360" cy="194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8EEC74B6-C1C4-4D45-AF82-17FA8A972D7D}"/>
                  </a:ext>
                </a:extLst>
              </p14:cNvPr>
              <p14:cNvContentPartPr/>
              <p14:nvPr/>
            </p14:nvContentPartPr>
            <p14:xfrm>
              <a:off x="3400394" y="3891448"/>
              <a:ext cx="469440" cy="21204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8EEC74B6-C1C4-4D45-AF82-17FA8A972D7D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391394" y="3882448"/>
                <a:ext cx="487080" cy="22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45" name="Ink 144">
                <a:extLst>
                  <a:ext uri="{FF2B5EF4-FFF2-40B4-BE49-F238E27FC236}">
                    <a16:creationId xmlns:a16="http://schemas.microsoft.com/office/drawing/2014/main" id="{21832F5A-4492-4801-A988-D714BF6DA67C}"/>
                  </a:ext>
                </a:extLst>
              </p14:cNvPr>
              <p14:cNvContentPartPr/>
              <p14:nvPr/>
            </p14:nvContentPartPr>
            <p14:xfrm>
              <a:off x="4800074" y="2879128"/>
              <a:ext cx="10080" cy="1080"/>
            </p14:xfrm>
          </p:contentPart>
        </mc:Choice>
        <mc:Fallback xmlns="">
          <p:pic>
            <p:nvPicPr>
              <p:cNvPr id="145" name="Ink 144">
                <a:extLst>
                  <a:ext uri="{FF2B5EF4-FFF2-40B4-BE49-F238E27FC236}">
                    <a16:creationId xmlns:a16="http://schemas.microsoft.com/office/drawing/2014/main" id="{21832F5A-4492-4801-A988-D714BF6DA67C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4791074" y="2870128"/>
                <a:ext cx="27720" cy="1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06777110-2BAF-444A-B15E-F05368D1A7EB}"/>
                  </a:ext>
                </a:extLst>
              </p14:cNvPr>
              <p14:cNvContentPartPr/>
              <p14:nvPr/>
            </p14:nvContentPartPr>
            <p14:xfrm>
              <a:off x="4491194" y="2963008"/>
              <a:ext cx="679320" cy="248040"/>
            </p14:xfrm>
          </p:contentPart>
        </mc:Choice>
        <mc:Fallback xmlns=""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06777110-2BAF-444A-B15E-F05368D1A7EB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482194" y="2954008"/>
                <a:ext cx="696960" cy="26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7B9B61B5-5506-4707-8634-DB473168F96D}"/>
                  </a:ext>
                </a:extLst>
              </p14:cNvPr>
              <p14:cNvContentPartPr/>
              <p14:nvPr/>
            </p14:nvContentPartPr>
            <p14:xfrm>
              <a:off x="4482914" y="3494728"/>
              <a:ext cx="796320" cy="69048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7B9B61B5-5506-4707-8634-DB473168F96D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4473914" y="3485728"/>
                <a:ext cx="813960" cy="70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7D8CFB88-6C3B-462B-B53B-90A2CCA12C4A}"/>
                  </a:ext>
                </a:extLst>
              </p14:cNvPr>
              <p14:cNvContentPartPr/>
              <p14:nvPr/>
            </p14:nvContentPartPr>
            <p14:xfrm>
              <a:off x="4480754" y="4361248"/>
              <a:ext cx="710640" cy="14184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7D8CFB88-6C3B-462B-B53B-90A2CCA12C4A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471754" y="4352248"/>
                <a:ext cx="728280" cy="15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8D1E23E-D665-4EDE-BB7D-119D14B25973}"/>
                  </a:ext>
                </a:extLst>
              </p14:cNvPr>
              <p14:cNvContentPartPr/>
              <p14:nvPr/>
            </p14:nvContentPartPr>
            <p14:xfrm>
              <a:off x="477554" y="5116528"/>
              <a:ext cx="703080" cy="2858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8D1E23E-D665-4EDE-BB7D-119D14B25973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68554" y="5107528"/>
                <a:ext cx="720720" cy="30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8CBDB1F-B35C-4C3B-AA2C-DC0DD25F13E2}"/>
                  </a:ext>
                </a:extLst>
              </p14:cNvPr>
              <p14:cNvContentPartPr/>
              <p14:nvPr/>
            </p14:nvContentPartPr>
            <p14:xfrm>
              <a:off x="1719914" y="5058568"/>
              <a:ext cx="185760" cy="3024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8CBDB1F-B35C-4C3B-AA2C-DC0DD25F13E2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710914" y="5049568"/>
                <a:ext cx="203400" cy="32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F3BCCAD8-7DD9-49F8-81CA-E9D3AD7C4D72}"/>
                  </a:ext>
                </a:extLst>
              </p14:cNvPr>
              <p14:cNvContentPartPr/>
              <p14:nvPr/>
            </p14:nvContentPartPr>
            <p14:xfrm>
              <a:off x="2170634" y="5235688"/>
              <a:ext cx="221760" cy="997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F3BCCAD8-7DD9-49F8-81CA-E9D3AD7C4D72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2161634" y="5226688"/>
                <a:ext cx="239400" cy="11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9436C2C6-D2FC-465C-BFFF-606CBDC24916}"/>
                  </a:ext>
                </a:extLst>
              </p14:cNvPr>
              <p14:cNvContentPartPr/>
              <p14:nvPr/>
            </p14:nvContentPartPr>
            <p14:xfrm>
              <a:off x="2670674" y="5006728"/>
              <a:ext cx="576720" cy="30528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9436C2C6-D2FC-465C-BFFF-606CBDC24916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2661674" y="4997728"/>
                <a:ext cx="594360" cy="32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552EDEC-D569-48A4-BB46-5942C70E6467}"/>
                  </a:ext>
                </a:extLst>
              </p14:cNvPr>
              <p14:cNvContentPartPr/>
              <p14:nvPr/>
            </p14:nvContentPartPr>
            <p14:xfrm>
              <a:off x="1694714" y="5637808"/>
              <a:ext cx="204480" cy="3110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552EDEC-D569-48A4-BB46-5942C70E6467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685714" y="5628808"/>
                <a:ext cx="222120" cy="32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5668E09E-48EC-4080-84F2-127C2B2814C9}"/>
                  </a:ext>
                </a:extLst>
              </p14:cNvPr>
              <p14:cNvContentPartPr/>
              <p14:nvPr/>
            </p14:nvContentPartPr>
            <p14:xfrm>
              <a:off x="2253794" y="5746168"/>
              <a:ext cx="184320" cy="1170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5668E09E-48EC-4080-84F2-127C2B2814C9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2244794" y="5737168"/>
                <a:ext cx="201960" cy="13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0B3CD6B0-58E7-4F7E-A9BE-97FC6BBD7E2F}"/>
                  </a:ext>
                </a:extLst>
              </p14:cNvPr>
              <p14:cNvContentPartPr/>
              <p14:nvPr/>
            </p14:nvContentPartPr>
            <p14:xfrm>
              <a:off x="2736554" y="5544568"/>
              <a:ext cx="916920" cy="39168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0B3CD6B0-58E7-4F7E-A9BE-97FC6BBD7E2F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2727554" y="5535568"/>
                <a:ext cx="934560" cy="4093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0801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7D9F16A2-E47A-4A7A-9833-5CB696ABDE5F}"/>
                  </a:ext>
                </a:extLst>
              </p14:cNvPr>
              <p14:cNvContentPartPr/>
              <p14:nvPr/>
            </p14:nvContentPartPr>
            <p14:xfrm>
              <a:off x="910274" y="1133128"/>
              <a:ext cx="137520" cy="14112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7D9F16A2-E47A-4A7A-9833-5CB696ABDE5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01274" y="1124128"/>
                <a:ext cx="155160" cy="15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89314BAD-912B-40E7-AC32-7D236B24DCA8}"/>
                  </a:ext>
                </a:extLst>
              </p14:cNvPr>
              <p14:cNvContentPartPr/>
              <p14:nvPr/>
            </p14:nvContentPartPr>
            <p14:xfrm>
              <a:off x="930074" y="30088"/>
              <a:ext cx="552240" cy="1306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89314BAD-912B-40E7-AC32-7D236B24DCA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21074" y="21088"/>
                <a:ext cx="569880" cy="14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93525F88-0267-4AFB-BB6A-EDC4205D0516}"/>
                  </a:ext>
                </a:extLst>
              </p14:cNvPr>
              <p14:cNvContentPartPr/>
              <p14:nvPr/>
            </p14:nvContentPartPr>
            <p14:xfrm>
              <a:off x="269114" y="167968"/>
              <a:ext cx="2823120" cy="275184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93525F88-0267-4AFB-BB6A-EDC4205D051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60114" y="158968"/>
                <a:ext cx="2840760" cy="27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8F19AB69-3233-461C-9DEC-F52676A9FBDB}"/>
                  </a:ext>
                </a:extLst>
              </p14:cNvPr>
              <p14:cNvContentPartPr/>
              <p14:nvPr/>
            </p14:nvContentPartPr>
            <p14:xfrm>
              <a:off x="2277914" y="3065608"/>
              <a:ext cx="770400" cy="15804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8F19AB69-3233-461C-9DEC-F52676A9FBD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268914" y="3056608"/>
                <a:ext cx="78804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6B1BD18D-F44A-4FA7-B0EC-246D4B950847}"/>
                  </a:ext>
                </a:extLst>
              </p14:cNvPr>
              <p14:cNvContentPartPr/>
              <p14:nvPr/>
            </p14:nvContentPartPr>
            <p14:xfrm>
              <a:off x="198554" y="3514528"/>
              <a:ext cx="2238480" cy="72072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6B1BD18D-F44A-4FA7-B0EC-246D4B95084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89554" y="3505528"/>
                <a:ext cx="2256120" cy="73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4385C534-0F31-4C71-80CC-4DE17DF1177C}"/>
                  </a:ext>
                </a:extLst>
              </p14:cNvPr>
              <p14:cNvContentPartPr/>
              <p14:nvPr/>
            </p14:nvContentPartPr>
            <p14:xfrm>
              <a:off x="2559434" y="3858688"/>
              <a:ext cx="1412280" cy="30996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4385C534-0F31-4C71-80CC-4DE17DF1177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50434" y="3849688"/>
                <a:ext cx="1429920" cy="32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2AAA0DC1-4DBE-4CF1-A263-770E60570E19}"/>
                  </a:ext>
                </a:extLst>
              </p14:cNvPr>
              <p14:cNvContentPartPr/>
              <p14:nvPr/>
            </p14:nvContentPartPr>
            <p14:xfrm>
              <a:off x="2303114" y="4467808"/>
              <a:ext cx="145440" cy="12276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2AAA0DC1-4DBE-4CF1-A263-770E60570E19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294114" y="4458808"/>
                <a:ext cx="16308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AD142A21-13BC-40C7-9A8B-2BD5098342DF}"/>
                  </a:ext>
                </a:extLst>
              </p14:cNvPr>
              <p14:cNvContentPartPr/>
              <p14:nvPr/>
            </p14:nvContentPartPr>
            <p14:xfrm>
              <a:off x="2633594" y="4412368"/>
              <a:ext cx="942840" cy="22104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AD142A21-13BC-40C7-9A8B-2BD5098342D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624594" y="4403368"/>
                <a:ext cx="960480" cy="238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1976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AEF66C2F-EF39-4815-B23E-68320B10DCEC}"/>
                  </a:ext>
                </a:extLst>
              </p14:cNvPr>
              <p14:cNvContentPartPr/>
              <p14:nvPr/>
            </p14:nvContentPartPr>
            <p14:xfrm>
              <a:off x="6051074" y="944848"/>
              <a:ext cx="2064600" cy="158148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AEF66C2F-EF39-4815-B23E-68320B10DCEC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42074" y="935848"/>
                <a:ext cx="2082240" cy="159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A446D600-B702-423F-89A8-C4A208DF6A62}"/>
                  </a:ext>
                </a:extLst>
              </p14:cNvPr>
              <p14:cNvContentPartPr/>
              <p14:nvPr/>
            </p14:nvContentPartPr>
            <p14:xfrm>
              <a:off x="6223154" y="50968"/>
              <a:ext cx="1851480" cy="37728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A446D600-B702-423F-89A8-C4A208DF6A6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214154" y="41968"/>
                <a:ext cx="1869120" cy="394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5B972BEB-E286-416E-B7A5-776909CFB492}"/>
                  </a:ext>
                </a:extLst>
              </p14:cNvPr>
              <p14:cNvContentPartPr/>
              <p14:nvPr/>
            </p14:nvContentPartPr>
            <p14:xfrm>
              <a:off x="5367074" y="2659168"/>
              <a:ext cx="2682720" cy="187236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5B972BEB-E286-416E-B7A5-776909CFB49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358074" y="2650168"/>
                <a:ext cx="2700360" cy="189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C7299A64-58DE-4A0C-9347-DF103BE1FF1A}"/>
                  </a:ext>
                </a:extLst>
              </p14:cNvPr>
              <p14:cNvContentPartPr/>
              <p14:nvPr/>
            </p14:nvContentPartPr>
            <p14:xfrm>
              <a:off x="5624474" y="4815568"/>
              <a:ext cx="788760" cy="30960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C7299A64-58DE-4A0C-9347-DF103BE1FF1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615474" y="4806568"/>
                <a:ext cx="806400" cy="32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141A4B37-34B1-42D5-A1ED-4901E7646565}"/>
                  </a:ext>
                </a:extLst>
              </p14:cNvPr>
              <p14:cNvContentPartPr/>
              <p14:nvPr/>
            </p14:nvContentPartPr>
            <p14:xfrm>
              <a:off x="5206514" y="5320288"/>
              <a:ext cx="1580040" cy="38916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141A4B37-34B1-42D5-A1ED-4901E764656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197514" y="5311288"/>
                <a:ext cx="1597680" cy="40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4008B4DB-51D9-42A7-B95B-414F503D3B22}"/>
                  </a:ext>
                </a:extLst>
              </p14:cNvPr>
              <p14:cNvContentPartPr/>
              <p14:nvPr/>
            </p14:nvContentPartPr>
            <p14:xfrm>
              <a:off x="6879434" y="5202208"/>
              <a:ext cx="1078920" cy="480240"/>
            </p14:xfrm>
          </p:contentPart>
        </mc:Choice>
        <mc:Fallback xmlns=""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4008B4DB-51D9-42A7-B95B-414F503D3B2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870434" y="5193208"/>
                <a:ext cx="1096560" cy="49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31B315F4-4688-428A-B4FF-DD23AADD87C3}"/>
                  </a:ext>
                </a:extLst>
              </p14:cNvPr>
              <p14:cNvContentPartPr/>
              <p14:nvPr/>
            </p14:nvContentPartPr>
            <p14:xfrm>
              <a:off x="5463194" y="6025528"/>
              <a:ext cx="869040" cy="260640"/>
            </p14:xfrm>
          </p:contentPart>
        </mc:Choice>
        <mc:Fallback xmlns=""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31B315F4-4688-428A-B4FF-DD23AADD87C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454194" y="6016528"/>
                <a:ext cx="886680" cy="27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3F92D54C-172E-4C3D-A07E-2B43E78A986C}"/>
                  </a:ext>
                </a:extLst>
              </p14:cNvPr>
              <p14:cNvContentPartPr/>
              <p14:nvPr/>
            </p14:nvContentPartPr>
            <p14:xfrm>
              <a:off x="3854354" y="6040288"/>
              <a:ext cx="1368000" cy="35172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3F92D54C-172E-4C3D-A07E-2B43E78A986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845354" y="6031288"/>
                <a:ext cx="1385640" cy="36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7116B15E-1BD9-42C3-914A-BCF2E0E8034C}"/>
                  </a:ext>
                </a:extLst>
              </p14:cNvPr>
              <p14:cNvContentPartPr/>
              <p14:nvPr/>
            </p14:nvContentPartPr>
            <p14:xfrm>
              <a:off x="5607194" y="6347008"/>
              <a:ext cx="722520" cy="8856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7116B15E-1BD9-42C3-914A-BCF2E0E8034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598194" y="6338008"/>
                <a:ext cx="74016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22" name="Ink 221">
                <a:extLst>
                  <a:ext uri="{FF2B5EF4-FFF2-40B4-BE49-F238E27FC236}">
                    <a16:creationId xmlns:a16="http://schemas.microsoft.com/office/drawing/2014/main" id="{E27D5EAA-D2D4-4C79-87D2-D5CE52CC0307}"/>
                  </a:ext>
                </a:extLst>
              </p14:cNvPr>
              <p14:cNvContentPartPr/>
              <p14:nvPr/>
            </p14:nvContentPartPr>
            <p14:xfrm>
              <a:off x="3864074" y="1532008"/>
              <a:ext cx="824400" cy="32040"/>
            </p14:xfrm>
          </p:contentPart>
        </mc:Choice>
        <mc:Fallback xmlns="">
          <p:pic>
            <p:nvPicPr>
              <p:cNvPr id="222" name="Ink 221">
                <a:extLst>
                  <a:ext uri="{FF2B5EF4-FFF2-40B4-BE49-F238E27FC236}">
                    <a16:creationId xmlns:a16="http://schemas.microsoft.com/office/drawing/2014/main" id="{E27D5EAA-D2D4-4C79-87D2-D5CE52CC030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855074" y="1523008"/>
                <a:ext cx="842040" cy="4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1825C52B-0411-4C46-A7D3-0FA3E89700A8}"/>
                  </a:ext>
                </a:extLst>
              </p14:cNvPr>
              <p14:cNvContentPartPr/>
              <p14:nvPr/>
            </p14:nvContentPartPr>
            <p14:xfrm>
              <a:off x="3394634" y="1726048"/>
              <a:ext cx="196200" cy="11772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1825C52B-0411-4C46-A7D3-0FA3E89700A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385634" y="1717048"/>
                <a:ext cx="213840" cy="13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246" name="Ink 245">
                <a:extLst>
                  <a:ext uri="{FF2B5EF4-FFF2-40B4-BE49-F238E27FC236}">
                    <a16:creationId xmlns:a16="http://schemas.microsoft.com/office/drawing/2014/main" id="{A9AF08E5-C703-48E4-B0CD-E8ABE62718E6}"/>
                  </a:ext>
                </a:extLst>
              </p14:cNvPr>
              <p14:cNvContentPartPr/>
              <p14:nvPr/>
            </p14:nvContentPartPr>
            <p14:xfrm>
              <a:off x="5155034" y="1716328"/>
              <a:ext cx="657360" cy="329040"/>
            </p14:xfrm>
          </p:contentPart>
        </mc:Choice>
        <mc:Fallback xmlns="">
          <p:pic>
            <p:nvPicPr>
              <p:cNvPr id="246" name="Ink 245">
                <a:extLst>
                  <a:ext uri="{FF2B5EF4-FFF2-40B4-BE49-F238E27FC236}">
                    <a16:creationId xmlns:a16="http://schemas.microsoft.com/office/drawing/2014/main" id="{A9AF08E5-C703-48E4-B0CD-E8ABE62718E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146034" y="1707328"/>
                <a:ext cx="675000" cy="34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69" name="Ink 268">
                <a:extLst>
                  <a:ext uri="{FF2B5EF4-FFF2-40B4-BE49-F238E27FC236}">
                    <a16:creationId xmlns:a16="http://schemas.microsoft.com/office/drawing/2014/main" id="{A63A9BD8-CBB7-4F49-9135-96DC3DAC63CA}"/>
                  </a:ext>
                </a:extLst>
              </p14:cNvPr>
              <p14:cNvContentPartPr/>
              <p14:nvPr/>
            </p14:nvContentPartPr>
            <p14:xfrm>
              <a:off x="5959634" y="653248"/>
              <a:ext cx="2850480" cy="1820160"/>
            </p14:xfrm>
          </p:contentPart>
        </mc:Choice>
        <mc:Fallback xmlns="">
          <p:pic>
            <p:nvPicPr>
              <p:cNvPr id="269" name="Ink 268">
                <a:extLst>
                  <a:ext uri="{FF2B5EF4-FFF2-40B4-BE49-F238E27FC236}">
                    <a16:creationId xmlns:a16="http://schemas.microsoft.com/office/drawing/2014/main" id="{A63A9BD8-CBB7-4F49-9135-96DC3DAC63CA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950634" y="644248"/>
                <a:ext cx="2868120" cy="183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74" name="Ink 273">
                <a:extLst>
                  <a:ext uri="{FF2B5EF4-FFF2-40B4-BE49-F238E27FC236}">
                    <a16:creationId xmlns:a16="http://schemas.microsoft.com/office/drawing/2014/main" id="{1043D1D4-7928-4F1C-91D6-C44B3334D6D7}"/>
                  </a:ext>
                </a:extLst>
              </p14:cNvPr>
              <p14:cNvContentPartPr/>
              <p14:nvPr/>
            </p14:nvContentPartPr>
            <p14:xfrm>
              <a:off x="3897194" y="904528"/>
              <a:ext cx="629280" cy="149040"/>
            </p14:xfrm>
          </p:contentPart>
        </mc:Choice>
        <mc:Fallback xmlns="">
          <p:pic>
            <p:nvPicPr>
              <p:cNvPr id="274" name="Ink 273">
                <a:extLst>
                  <a:ext uri="{FF2B5EF4-FFF2-40B4-BE49-F238E27FC236}">
                    <a16:creationId xmlns:a16="http://schemas.microsoft.com/office/drawing/2014/main" id="{1043D1D4-7928-4F1C-91D6-C44B3334D6D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888194" y="895528"/>
                <a:ext cx="646920" cy="16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81" name="Ink 280">
                <a:extLst>
                  <a:ext uri="{FF2B5EF4-FFF2-40B4-BE49-F238E27FC236}">
                    <a16:creationId xmlns:a16="http://schemas.microsoft.com/office/drawing/2014/main" id="{531FD70C-75A1-4533-8A1F-FD68D263B3C2}"/>
                  </a:ext>
                </a:extLst>
              </p14:cNvPr>
              <p14:cNvContentPartPr/>
              <p14:nvPr/>
            </p14:nvContentPartPr>
            <p14:xfrm>
              <a:off x="3618554" y="1246528"/>
              <a:ext cx="1026000" cy="199080"/>
            </p14:xfrm>
          </p:contentPart>
        </mc:Choice>
        <mc:Fallback xmlns="">
          <p:pic>
            <p:nvPicPr>
              <p:cNvPr id="281" name="Ink 280">
                <a:extLst>
                  <a:ext uri="{FF2B5EF4-FFF2-40B4-BE49-F238E27FC236}">
                    <a16:creationId xmlns:a16="http://schemas.microsoft.com/office/drawing/2014/main" id="{531FD70C-75A1-4533-8A1F-FD68D263B3C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609554" y="1237528"/>
                <a:ext cx="104364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91" name="Ink 290">
                <a:extLst>
                  <a:ext uri="{FF2B5EF4-FFF2-40B4-BE49-F238E27FC236}">
                    <a16:creationId xmlns:a16="http://schemas.microsoft.com/office/drawing/2014/main" id="{537A913B-9D4B-4E2B-8017-099724E95C6F}"/>
                  </a:ext>
                </a:extLst>
              </p14:cNvPr>
              <p14:cNvContentPartPr/>
              <p14:nvPr/>
            </p14:nvContentPartPr>
            <p14:xfrm>
              <a:off x="3780914" y="1786168"/>
              <a:ext cx="1157760" cy="219600"/>
            </p14:xfrm>
          </p:contentPart>
        </mc:Choice>
        <mc:Fallback xmlns="">
          <p:pic>
            <p:nvPicPr>
              <p:cNvPr id="291" name="Ink 290">
                <a:extLst>
                  <a:ext uri="{FF2B5EF4-FFF2-40B4-BE49-F238E27FC236}">
                    <a16:creationId xmlns:a16="http://schemas.microsoft.com/office/drawing/2014/main" id="{537A913B-9D4B-4E2B-8017-099724E95C6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3771914" y="1777168"/>
                <a:ext cx="117540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93" name="Ink 292">
                <a:extLst>
                  <a:ext uri="{FF2B5EF4-FFF2-40B4-BE49-F238E27FC236}">
                    <a16:creationId xmlns:a16="http://schemas.microsoft.com/office/drawing/2014/main" id="{C76BC2B1-4C79-4C0D-9155-432621793DC3}"/>
                  </a:ext>
                </a:extLst>
              </p14:cNvPr>
              <p14:cNvContentPartPr/>
              <p14:nvPr/>
            </p14:nvContentPartPr>
            <p14:xfrm>
              <a:off x="3628994" y="2154448"/>
              <a:ext cx="1173600" cy="275400"/>
            </p14:xfrm>
          </p:contentPart>
        </mc:Choice>
        <mc:Fallback xmlns="">
          <p:pic>
            <p:nvPicPr>
              <p:cNvPr id="293" name="Ink 292">
                <a:extLst>
                  <a:ext uri="{FF2B5EF4-FFF2-40B4-BE49-F238E27FC236}">
                    <a16:creationId xmlns:a16="http://schemas.microsoft.com/office/drawing/2014/main" id="{C76BC2B1-4C79-4C0D-9155-432621793DC3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3619994" y="2145448"/>
                <a:ext cx="1191240" cy="29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94" name="Ink 293">
                <a:extLst>
                  <a:ext uri="{FF2B5EF4-FFF2-40B4-BE49-F238E27FC236}">
                    <a16:creationId xmlns:a16="http://schemas.microsoft.com/office/drawing/2014/main" id="{B90B8D49-42E8-4862-BEF4-0FDE6703C134}"/>
                  </a:ext>
                </a:extLst>
              </p14:cNvPr>
              <p14:cNvContentPartPr/>
              <p14:nvPr/>
            </p14:nvContentPartPr>
            <p14:xfrm>
              <a:off x="5430794" y="4020328"/>
              <a:ext cx="1299960" cy="45000"/>
            </p14:xfrm>
          </p:contentPart>
        </mc:Choice>
        <mc:Fallback xmlns="">
          <p:pic>
            <p:nvPicPr>
              <p:cNvPr id="294" name="Ink 293">
                <a:extLst>
                  <a:ext uri="{FF2B5EF4-FFF2-40B4-BE49-F238E27FC236}">
                    <a16:creationId xmlns:a16="http://schemas.microsoft.com/office/drawing/2014/main" id="{B90B8D49-42E8-4862-BEF4-0FDE6703C13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421794" y="4011328"/>
                <a:ext cx="1317600" cy="6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00" name="Ink 299">
                <a:extLst>
                  <a:ext uri="{FF2B5EF4-FFF2-40B4-BE49-F238E27FC236}">
                    <a16:creationId xmlns:a16="http://schemas.microsoft.com/office/drawing/2014/main" id="{C404D447-7709-4D65-8792-BC87E329131C}"/>
                  </a:ext>
                </a:extLst>
              </p14:cNvPr>
              <p14:cNvContentPartPr/>
              <p14:nvPr/>
            </p14:nvContentPartPr>
            <p14:xfrm>
              <a:off x="8355074" y="3577528"/>
              <a:ext cx="680400" cy="276840"/>
            </p14:xfrm>
          </p:contentPart>
        </mc:Choice>
        <mc:Fallback xmlns="">
          <p:pic>
            <p:nvPicPr>
              <p:cNvPr id="300" name="Ink 299">
                <a:extLst>
                  <a:ext uri="{FF2B5EF4-FFF2-40B4-BE49-F238E27FC236}">
                    <a16:creationId xmlns:a16="http://schemas.microsoft.com/office/drawing/2014/main" id="{C404D447-7709-4D65-8792-BC87E329131C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8346074" y="3568528"/>
                <a:ext cx="698040" cy="29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E0A94674-22FB-4670-BD65-30BF9F665BB2}"/>
                  </a:ext>
                </a:extLst>
              </p14:cNvPr>
              <p14:cNvContentPartPr/>
              <p14:nvPr/>
            </p14:nvContentPartPr>
            <p14:xfrm>
              <a:off x="8593394" y="4378888"/>
              <a:ext cx="99360" cy="52200"/>
            </p14:xfrm>
          </p:contentPart>
        </mc:Choice>
        <mc:Fallback xmlns=""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E0A94674-22FB-4670-BD65-30BF9F665BB2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8584394" y="4369888"/>
                <a:ext cx="117000" cy="6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306" name="Ink 305">
                <a:extLst>
                  <a:ext uri="{FF2B5EF4-FFF2-40B4-BE49-F238E27FC236}">
                    <a16:creationId xmlns:a16="http://schemas.microsoft.com/office/drawing/2014/main" id="{4479FF7B-6820-4990-B3BB-114EC54A5577}"/>
                  </a:ext>
                </a:extLst>
              </p14:cNvPr>
              <p14:cNvContentPartPr/>
              <p14:nvPr/>
            </p14:nvContentPartPr>
            <p14:xfrm>
              <a:off x="8587994" y="4002688"/>
              <a:ext cx="78480" cy="81720"/>
            </p14:xfrm>
          </p:contentPart>
        </mc:Choice>
        <mc:Fallback xmlns="">
          <p:pic>
            <p:nvPicPr>
              <p:cNvPr id="306" name="Ink 305">
                <a:extLst>
                  <a:ext uri="{FF2B5EF4-FFF2-40B4-BE49-F238E27FC236}">
                    <a16:creationId xmlns:a16="http://schemas.microsoft.com/office/drawing/2014/main" id="{4479FF7B-6820-4990-B3BB-114EC54A5577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8578994" y="3993688"/>
                <a:ext cx="96120" cy="9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326" name="Ink 325">
                <a:extLst>
                  <a:ext uri="{FF2B5EF4-FFF2-40B4-BE49-F238E27FC236}">
                    <a16:creationId xmlns:a16="http://schemas.microsoft.com/office/drawing/2014/main" id="{E7BFC653-42FB-4DBC-B1E7-472B9CD90245}"/>
                  </a:ext>
                </a:extLst>
              </p14:cNvPr>
              <p14:cNvContentPartPr/>
              <p14:nvPr/>
            </p14:nvContentPartPr>
            <p14:xfrm>
              <a:off x="7789154" y="4570048"/>
              <a:ext cx="1222920" cy="760320"/>
            </p14:xfrm>
          </p:contentPart>
        </mc:Choice>
        <mc:Fallback xmlns="">
          <p:pic>
            <p:nvPicPr>
              <p:cNvPr id="326" name="Ink 325">
                <a:extLst>
                  <a:ext uri="{FF2B5EF4-FFF2-40B4-BE49-F238E27FC236}">
                    <a16:creationId xmlns:a16="http://schemas.microsoft.com/office/drawing/2014/main" id="{E7BFC653-42FB-4DBC-B1E7-472B9CD9024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7780154" y="4561048"/>
                <a:ext cx="1240560" cy="77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369" name="Ink 368">
                <a:extLst>
                  <a:ext uri="{FF2B5EF4-FFF2-40B4-BE49-F238E27FC236}">
                    <a16:creationId xmlns:a16="http://schemas.microsoft.com/office/drawing/2014/main" id="{55A20B70-B053-419D-993E-96DF8AF999F2}"/>
                  </a:ext>
                </a:extLst>
              </p14:cNvPr>
              <p14:cNvContentPartPr/>
              <p14:nvPr/>
            </p14:nvContentPartPr>
            <p14:xfrm>
              <a:off x="2848514" y="2706688"/>
              <a:ext cx="1773360" cy="1391400"/>
            </p14:xfrm>
          </p:contentPart>
        </mc:Choice>
        <mc:Fallback xmlns="">
          <p:pic>
            <p:nvPicPr>
              <p:cNvPr id="369" name="Ink 368">
                <a:extLst>
                  <a:ext uri="{FF2B5EF4-FFF2-40B4-BE49-F238E27FC236}">
                    <a16:creationId xmlns:a16="http://schemas.microsoft.com/office/drawing/2014/main" id="{55A20B70-B053-419D-993E-96DF8AF999F2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839514" y="2697688"/>
                <a:ext cx="1791000" cy="140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396" name="Ink 395">
                <a:extLst>
                  <a:ext uri="{FF2B5EF4-FFF2-40B4-BE49-F238E27FC236}">
                    <a16:creationId xmlns:a16="http://schemas.microsoft.com/office/drawing/2014/main" id="{ECD84139-9F30-476A-9E7A-C2435564F36B}"/>
                  </a:ext>
                </a:extLst>
              </p14:cNvPr>
              <p14:cNvContentPartPr/>
              <p14:nvPr/>
            </p14:nvContentPartPr>
            <p14:xfrm>
              <a:off x="2272874" y="82288"/>
              <a:ext cx="3437280" cy="537480"/>
            </p14:xfrm>
          </p:contentPart>
        </mc:Choice>
        <mc:Fallback xmlns="">
          <p:pic>
            <p:nvPicPr>
              <p:cNvPr id="396" name="Ink 395">
                <a:extLst>
                  <a:ext uri="{FF2B5EF4-FFF2-40B4-BE49-F238E27FC236}">
                    <a16:creationId xmlns:a16="http://schemas.microsoft.com/office/drawing/2014/main" id="{ECD84139-9F30-476A-9E7A-C2435564F36B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263874" y="73288"/>
                <a:ext cx="3454920" cy="55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979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B28EC87B-FD54-40F4-9B5F-A1C2ABA95B08}"/>
                  </a:ext>
                </a:extLst>
              </p14:cNvPr>
              <p14:cNvContentPartPr/>
              <p14:nvPr/>
            </p14:nvContentPartPr>
            <p14:xfrm>
              <a:off x="2974514" y="843328"/>
              <a:ext cx="521640" cy="34056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B28EC87B-FD54-40F4-9B5F-A1C2ABA95B0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65514" y="834328"/>
                <a:ext cx="539280" cy="35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DBD54BE8-C880-49E1-A37E-F9DA67726C24}"/>
                  </a:ext>
                </a:extLst>
              </p14:cNvPr>
              <p14:cNvContentPartPr/>
              <p14:nvPr/>
            </p14:nvContentPartPr>
            <p14:xfrm>
              <a:off x="2696234" y="47008"/>
              <a:ext cx="4338360" cy="105588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DBD54BE8-C880-49E1-A37E-F9DA67726C2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687234" y="38008"/>
                <a:ext cx="4356000" cy="107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7699D5A-7C70-431C-AB9B-EBA243FD51D3}"/>
                  </a:ext>
                </a:extLst>
              </p14:cNvPr>
              <p14:cNvContentPartPr/>
              <p14:nvPr/>
            </p14:nvContentPartPr>
            <p14:xfrm>
              <a:off x="7221434" y="646768"/>
              <a:ext cx="709200" cy="31788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7699D5A-7C70-431C-AB9B-EBA243FD51D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212434" y="637768"/>
                <a:ext cx="726840" cy="33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8751EE9E-5329-4086-87C2-A1F23B7FCCBC}"/>
                  </a:ext>
                </a:extLst>
              </p14:cNvPr>
              <p14:cNvContentPartPr/>
              <p14:nvPr/>
            </p14:nvContentPartPr>
            <p14:xfrm>
              <a:off x="890114" y="591688"/>
              <a:ext cx="300600" cy="32184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8751EE9E-5329-4086-87C2-A1F23B7FCCB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81114" y="582688"/>
                <a:ext cx="318240" cy="33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74A71A14-BDEA-443A-B71C-4E7E3E378873}"/>
                  </a:ext>
                </a:extLst>
              </p14:cNvPr>
              <p14:cNvContentPartPr/>
              <p14:nvPr/>
            </p14:nvContentPartPr>
            <p14:xfrm>
              <a:off x="357314" y="354088"/>
              <a:ext cx="1696320" cy="270432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74A71A14-BDEA-443A-B71C-4E7E3E378873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48314" y="345088"/>
                <a:ext cx="1713960" cy="272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504FF109-CD3D-40CF-A650-1AD55B9ECC88}"/>
                  </a:ext>
                </a:extLst>
              </p14:cNvPr>
              <p14:cNvContentPartPr/>
              <p14:nvPr/>
            </p14:nvContentPartPr>
            <p14:xfrm>
              <a:off x="5848394" y="1415728"/>
              <a:ext cx="205200" cy="10512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504FF109-CD3D-40CF-A650-1AD55B9ECC8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839394" y="1406728"/>
                <a:ext cx="222840" cy="12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20" name="Ink 119">
                <a:extLst>
                  <a:ext uri="{FF2B5EF4-FFF2-40B4-BE49-F238E27FC236}">
                    <a16:creationId xmlns:a16="http://schemas.microsoft.com/office/drawing/2014/main" id="{70A31B4C-0018-4DDD-BF78-338D5BC879A4}"/>
                  </a:ext>
                </a:extLst>
              </p14:cNvPr>
              <p14:cNvContentPartPr/>
              <p14:nvPr/>
            </p14:nvContentPartPr>
            <p14:xfrm>
              <a:off x="2840594" y="1290448"/>
              <a:ext cx="2728800" cy="473760"/>
            </p14:xfrm>
          </p:contentPart>
        </mc:Choice>
        <mc:Fallback xmlns="">
          <p:pic>
            <p:nvPicPr>
              <p:cNvPr id="120" name="Ink 119">
                <a:extLst>
                  <a:ext uri="{FF2B5EF4-FFF2-40B4-BE49-F238E27FC236}">
                    <a16:creationId xmlns:a16="http://schemas.microsoft.com/office/drawing/2014/main" id="{70A31B4C-0018-4DDD-BF78-338D5BC879A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831594" y="1281448"/>
                <a:ext cx="2746440" cy="49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74992021-71BA-45A5-8204-6C34E3C289A7}"/>
                  </a:ext>
                </a:extLst>
              </p14:cNvPr>
              <p14:cNvContentPartPr/>
              <p14:nvPr/>
            </p14:nvContentPartPr>
            <p14:xfrm>
              <a:off x="6750194" y="1344088"/>
              <a:ext cx="450360" cy="15336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74992021-71BA-45A5-8204-6C34E3C289A7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741194" y="1335088"/>
                <a:ext cx="468000" cy="17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E72442B7-3656-4776-AD01-210A73FF48D5}"/>
                  </a:ext>
                </a:extLst>
              </p14:cNvPr>
              <p14:cNvContentPartPr/>
              <p14:nvPr/>
            </p14:nvContentPartPr>
            <p14:xfrm>
              <a:off x="6531314" y="1632088"/>
              <a:ext cx="997920" cy="26172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E72442B7-3656-4776-AD01-210A73FF48D5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522314" y="1623088"/>
                <a:ext cx="1015560" cy="27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AEA5DD0C-35FC-4F5E-8274-0E62B480B75B}"/>
                  </a:ext>
                </a:extLst>
              </p14:cNvPr>
              <p14:cNvContentPartPr/>
              <p14:nvPr/>
            </p14:nvContentPartPr>
            <p14:xfrm>
              <a:off x="6559394" y="1994248"/>
              <a:ext cx="869040" cy="16596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AEA5DD0C-35FC-4F5E-8274-0E62B480B75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550394" y="1985248"/>
                <a:ext cx="88668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EFCAD6C4-28E9-4467-B662-8815E9BBD1F6}"/>
                  </a:ext>
                </a:extLst>
              </p14:cNvPr>
              <p14:cNvContentPartPr/>
              <p14:nvPr/>
            </p14:nvContentPartPr>
            <p14:xfrm>
              <a:off x="6049634" y="2593288"/>
              <a:ext cx="178920" cy="88560"/>
            </p14:xfrm>
          </p:contentPart>
        </mc:Choice>
        <mc:Fallback xmlns=""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EFCAD6C4-28E9-4467-B662-8815E9BBD1F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40634" y="2584288"/>
                <a:ext cx="19656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59" name="Ink 158">
                <a:extLst>
                  <a:ext uri="{FF2B5EF4-FFF2-40B4-BE49-F238E27FC236}">
                    <a16:creationId xmlns:a16="http://schemas.microsoft.com/office/drawing/2014/main" id="{E1907E1F-638B-4082-A4C5-43E3E05D70B1}"/>
                  </a:ext>
                </a:extLst>
              </p14:cNvPr>
              <p14:cNvContentPartPr/>
              <p14:nvPr/>
            </p14:nvContentPartPr>
            <p14:xfrm>
              <a:off x="2960474" y="2514808"/>
              <a:ext cx="2773800" cy="388800"/>
            </p14:xfrm>
          </p:contentPart>
        </mc:Choice>
        <mc:Fallback xmlns="">
          <p:pic>
            <p:nvPicPr>
              <p:cNvPr id="159" name="Ink 158">
                <a:extLst>
                  <a:ext uri="{FF2B5EF4-FFF2-40B4-BE49-F238E27FC236}">
                    <a16:creationId xmlns:a16="http://schemas.microsoft.com/office/drawing/2014/main" id="{E1907E1F-638B-4082-A4C5-43E3E05D70B1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951474" y="2505808"/>
                <a:ext cx="2791440" cy="40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69" name="Ink 168">
                <a:extLst>
                  <a:ext uri="{FF2B5EF4-FFF2-40B4-BE49-F238E27FC236}">
                    <a16:creationId xmlns:a16="http://schemas.microsoft.com/office/drawing/2014/main" id="{CB31CA7D-7746-4A6B-86C6-A05D33130CE7}"/>
                  </a:ext>
                </a:extLst>
              </p14:cNvPr>
              <p14:cNvContentPartPr/>
              <p14:nvPr/>
            </p14:nvContentPartPr>
            <p14:xfrm>
              <a:off x="6865754" y="2542168"/>
              <a:ext cx="443160" cy="137880"/>
            </p14:xfrm>
          </p:contentPart>
        </mc:Choice>
        <mc:Fallback xmlns="">
          <p:pic>
            <p:nvPicPr>
              <p:cNvPr id="169" name="Ink 168">
                <a:extLst>
                  <a:ext uri="{FF2B5EF4-FFF2-40B4-BE49-F238E27FC236}">
                    <a16:creationId xmlns:a16="http://schemas.microsoft.com/office/drawing/2014/main" id="{CB31CA7D-7746-4A6B-86C6-A05D33130CE7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856754" y="2533168"/>
                <a:ext cx="460800" cy="15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30F580B2-B83B-4163-8F0F-83FFE7CAA5C2}"/>
                  </a:ext>
                </a:extLst>
              </p14:cNvPr>
              <p14:cNvContentPartPr/>
              <p14:nvPr/>
            </p14:nvContentPartPr>
            <p14:xfrm>
              <a:off x="6618074" y="2857168"/>
              <a:ext cx="1136880" cy="25848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30F580B2-B83B-4163-8F0F-83FFE7CAA5C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609074" y="2848168"/>
                <a:ext cx="1154520" cy="27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711C25F9-B52F-4907-A4D9-1415667DFF89}"/>
                  </a:ext>
                </a:extLst>
              </p14:cNvPr>
              <p14:cNvContentPartPr/>
              <p14:nvPr/>
            </p14:nvContentPartPr>
            <p14:xfrm>
              <a:off x="6762074" y="3207808"/>
              <a:ext cx="708480" cy="167760"/>
            </p14:xfrm>
          </p:contentPart>
        </mc:Choice>
        <mc:Fallback xmlns=""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711C25F9-B52F-4907-A4D9-1415667DFF8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753074" y="3198808"/>
                <a:ext cx="726120" cy="185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80" name="Ink 179">
                <a:extLst>
                  <a:ext uri="{FF2B5EF4-FFF2-40B4-BE49-F238E27FC236}">
                    <a16:creationId xmlns:a16="http://schemas.microsoft.com/office/drawing/2014/main" id="{479D303C-464D-4F89-92A1-1C65D2289869}"/>
                  </a:ext>
                </a:extLst>
              </p14:cNvPr>
              <p14:cNvContentPartPr/>
              <p14:nvPr/>
            </p14:nvContentPartPr>
            <p14:xfrm>
              <a:off x="413474" y="3420208"/>
              <a:ext cx="164520" cy="124560"/>
            </p14:xfrm>
          </p:contentPart>
        </mc:Choice>
        <mc:Fallback xmlns="">
          <p:pic>
            <p:nvPicPr>
              <p:cNvPr id="180" name="Ink 179">
                <a:extLst>
                  <a:ext uri="{FF2B5EF4-FFF2-40B4-BE49-F238E27FC236}">
                    <a16:creationId xmlns:a16="http://schemas.microsoft.com/office/drawing/2014/main" id="{479D303C-464D-4F89-92A1-1C65D2289869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04474" y="3411208"/>
                <a:ext cx="182160" cy="14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03" name="Ink 202">
                <a:extLst>
                  <a:ext uri="{FF2B5EF4-FFF2-40B4-BE49-F238E27FC236}">
                    <a16:creationId xmlns:a16="http://schemas.microsoft.com/office/drawing/2014/main" id="{D3C13C20-E827-4154-84F6-4BE4C4B4EB67}"/>
                  </a:ext>
                </a:extLst>
              </p14:cNvPr>
              <p14:cNvContentPartPr/>
              <p14:nvPr/>
            </p14:nvContentPartPr>
            <p14:xfrm>
              <a:off x="901994" y="3220408"/>
              <a:ext cx="3062520" cy="398160"/>
            </p14:xfrm>
          </p:contentPart>
        </mc:Choice>
        <mc:Fallback xmlns="">
          <p:pic>
            <p:nvPicPr>
              <p:cNvPr id="203" name="Ink 202">
                <a:extLst>
                  <a:ext uri="{FF2B5EF4-FFF2-40B4-BE49-F238E27FC236}">
                    <a16:creationId xmlns:a16="http://schemas.microsoft.com/office/drawing/2014/main" id="{D3C13C20-E827-4154-84F6-4BE4C4B4EB6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892994" y="3211408"/>
                <a:ext cx="3080160" cy="41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08" name="Ink 207">
                <a:extLst>
                  <a:ext uri="{FF2B5EF4-FFF2-40B4-BE49-F238E27FC236}">
                    <a16:creationId xmlns:a16="http://schemas.microsoft.com/office/drawing/2014/main" id="{DF5DE3EB-4D95-4D6A-958B-3C13AC0843C1}"/>
                  </a:ext>
                </a:extLst>
              </p14:cNvPr>
              <p14:cNvContentPartPr/>
              <p14:nvPr/>
            </p14:nvContentPartPr>
            <p14:xfrm>
              <a:off x="4352234" y="3246688"/>
              <a:ext cx="691200" cy="181440"/>
            </p14:xfrm>
          </p:contentPart>
        </mc:Choice>
        <mc:Fallback xmlns="">
          <p:pic>
            <p:nvPicPr>
              <p:cNvPr id="208" name="Ink 207">
                <a:extLst>
                  <a:ext uri="{FF2B5EF4-FFF2-40B4-BE49-F238E27FC236}">
                    <a16:creationId xmlns:a16="http://schemas.microsoft.com/office/drawing/2014/main" id="{DF5DE3EB-4D95-4D6A-958B-3C13AC0843C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343234" y="3237688"/>
                <a:ext cx="708840" cy="19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C09A2F62-9D56-482F-97AC-9A927802DB2B}"/>
                  </a:ext>
                </a:extLst>
              </p14:cNvPr>
              <p14:cNvContentPartPr/>
              <p14:nvPr/>
            </p14:nvContentPartPr>
            <p14:xfrm>
              <a:off x="4208594" y="3567448"/>
              <a:ext cx="1149120" cy="290160"/>
            </p14:xfrm>
          </p:contentPart>
        </mc:Choice>
        <mc:Fallback xmlns=""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C09A2F62-9D56-482F-97AC-9A927802DB2B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199594" y="3558448"/>
                <a:ext cx="116676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222" name="Ink 221">
                <a:extLst>
                  <a:ext uri="{FF2B5EF4-FFF2-40B4-BE49-F238E27FC236}">
                    <a16:creationId xmlns:a16="http://schemas.microsoft.com/office/drawing/2014/main" id="{6D6F925E-FD73-427F-947E-387B4A981D0C}"/>
                  </a:ext>
                </a:extLst>
              </p14:cNvPr>
              <p14:cNvContentPartPr/>
              <p14:nvPr/>
            </p14:nvContentPartPr>
            <p14:xfrm>
              <a:off x="3754634" y="4050928"/>
              <a:ext cx="165960" cy="133920"/>
            </p14:xfrm>
          </p:contentPart>
        </mc:Choice>
        <mc:Fallback xmlns="">
          <p:pic>
            <p:nvPicPr>
              <p:cNvPr id="222" name="Ink 221">
                <a:extLst>
                  <a:ext uri="{FF2B5EF4-FFF2-40B4-BE49-F238E27FC236}">
                    <a16:creationId xmlns:a16="http://schemas.microsoft.com/office/drawing/2014/main" id="{6D6F925E-FD73-427F-947E-387B4A981D0C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745634" y="4041928"/>
                <a:ext cx="183600" cy="15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639B6571-8A18-486F-BC97-2F6E29304FF5}"/>
                  </a:ext>
                </a:extLst>
              </p14:cNvPr>
              <p14:cNvContentPartPr/>
              <p14:nvPr/>
            </p14:nvContentPartPr>
            <p14:xfrm>
              <a:off x="4234514" y="3936448"/>
              <a:ext cx="1400040" cy="26964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639B6571-8A18-486F-BC97-2F6E29304FF5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225514" y="3927448"/>
                <a:ext cx="1417680" cy="28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244" name="Ink 243">
                <a:extLst>
                  <a:ext uri="{FF2B5EF4-FFF2-40B4-BE49-F238E27FC236}">
                    <a16:creationId xmlns:a16="http://schemas.microsoft.com/office/drawing/2014/main" id="{ABFEAF7A-EA9F-485E-837F-B376A43E6855}"/>
                  </a:ext>
                </a:extLst>
              </p14:cNvPr>
              <p14:cNvContentPartPr/>
              <p14:nvPr/>
            </p14:nvContentPartPr>
            <p14:xfrm>
              <a:off x="314834" y="4503088"/>
              <a:ext cx="1378800" cy="393480"/>
            </p14:xfrm>
          </p:contentPart>
        </mc:Choice>
        <mc:Fallback xmlns="">
          <p:pic>
            <p:nvPicPr>
              <p:cNvPr id="244" name="Ink 243">
                <a:extLst>
                  <a:ext uri="{FF2B5EF4-FFF2-40B4-BE49-F238E27FC236}">
                    <a16:creationId xmlns:a16="http://schemas.microsoft.com/office/drawing/2014/main" id="{ABFEAF7A-EA9F-485E-837F-B376A43E685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05834" y="4494088"/>
                <a:ext cx="1396440" cy="41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248" name="Ink 247">
                <a:extLst>
                  <a:ext uri="{FF2B5EF4-FFF2-40B4-BE49-F238E27FC236}">
                    <a16:creationId xmlns:a16="http://schemas.microsoft.com/office/drawing/2014/main" id="{3E1FB3D6-6383-493E-AEF5-7469063C7895}"/>
                  </a:ext>
                </a:extLst>
              </p14:cNvPr>
              <p14:cNvContentPartPr/>
              <p14:nvPr/>
            </p14:nvContentPartPr>
            <p14:xfrm>
              <a:off x="1935194" y="4639528"/>
              <a:ext cx="187560" cy="117720"/>
            </p14:xfrm>
          </p:contentPart>
        </mc:Choice>
        <mc:Fallback xmlns="">
          <p:pic>
            <p:nvPicPr>
              <p:cNvPr id="248" name="Ink 247">
                <a:extLst>
                  <a:ext uri="{FF2B5EF4-FFF2-40B4-BE49-F238E27FC236}">
                    <a16:creationId xmlns:a16="http://schemas.microsoft.com/office/drawing/2014/main" id="{3E1FB3D6-6383-493E-AEF5-7469063C7895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926194" y="4630528"/>
                <a:ext cx="205200" cy="13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251" name="Ink 250">
                <a:extLst>
                  <a:ext uri="{FF2B5EF4-FFF2-40B4-BE49-F238E27FC236}">
                    <a16:creationId xmlns:a16="http://schemas.microsoft.com/office/drawing/2014/main" id="{2257D9D4-BB7B-4CDB-A427-E178D9604B77}"/>
                  </a:ext>
                </a:extLst>
              </p14:cNvPr>
              <p14:cNvContentPartPr/>
              <p14:nvPr/>
            </p14:nvContentPartPr>
            <p14:xfrm>
              <a:off x="2450354" y="4553128"/>
              <a:ext cx="718920" cy="230400"/>
            </p14:xfrm>
          </p:contentPart>
        </mc:Choice>
        <mc:Fallback xmlns="">
          <p:pic>
            <p:nvPicPr>
              <p:cNvPr id="251" name="Ink 250">
                <a:extLst>
                  <a:ext uri="{FF2B5EF4-FFF2-40B4-BE49-F238E27FC236}">
                    <a16:creationId xmlns:a16="http://schemas.microsoft.com/office/drawing/2014/main" id="{2257D9D4-BB7B-4CDB-A427-E178D9604B77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441354" y="4544128"/>
                <a:ext cx="736560" cy="24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255" name="Ink 254">
                <a:extLst>
                  <a:ext uri="{FF2B5EF4-FFF2-40B4-BE49-F238E27FC236}">
                    <a16:creationId xmlns:a16="http://schemas.microsoft.com/office/drawing/2014/main" id="{DF6070D9-EF93-4F90-8628-69F8F766B800}"/>
                  </a:ext>
                </a:extLst>
              </p14:cNvPr>
              <p14:cNvContentPartPr/>
              <p14:nvPr/>
            </p14:nvContentPartPr>
            <p14:xfrm>
              <a:off x="306194" y="5041288"/>
              <a:ext cx="433440" cy="218520"/>
            </p14:xfrm>
          </p:contentPart>
        </mc:Choice>
        <mc:Fallback xmlns="">
          <p:pic>
            <p:nvPicPr>
              <p:cNvPr id="255" name="Ink 254">
                <a:extLst>
                  <a:ext uri="{FF2B5EF4-FFF2-40B4-BE49-F238E27FC236}">
                    <a16:creationId xmlns:a16="http://schemas.microsoft.com/office/drawing/2014/main" id="{DF6070D9-EF93-4F90-8628-69F8F766B80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97194" y="5032288"/>
                <a:ext cx="451080" cy="23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269" name="Ink 268">
                <a:extLst>
                  <a:ext uri="{FF2B5EF4-FFF2-40B4-BE49-F238E27FC236}">
                    <a16:creationId xmlns:a16="http://schemas.microsoft.com/office/drawing/2014/main" id="{23B32B7B-D61F-4792-9C42-EA6B997F7C20}"/>
                  </a:ext>
                </a:extLst>
              </p14:cNvPr>
              <p14:cNvContentPartPr/>
              <p14:nvPr/>
            </p14:nvContentPartPr>
            <p14:xfrm>
              <a:off x="986594" y="5005648"/>
              <a:ext cx="1941480" cy="392760"/>
            </p14:xfrm>
          </p:contentPart>
        </mc:Choice>
        <mc:Fallback xmlns="">
          <p:pic>
            <p:nvPicPr>
              <p:cNvPr id="269" name="Ink 268">
                <a:extLst>
                  <a:ext uri="{FF2B5EF4-FFF2-40B4-BE49-F238E27FC236}">
                    <a16:creationId xmlns:a16="http://schemas.microsoft.com/office/drawing/2014/main" id="{23B32B7B-D61F-4792-9C42-EA6B997F7C20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977594" y="4996648"/>
                <a:ext cx="1959120" cy="41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75" name="Ink 274">
                <a:extLst>
                  <a:ext uri="{FF2B5EF4-FFF2-40B4-BE49-F238E27FC236}">
                    <a16:creationId xmlns:a16="http://schemas.microsoft.com/office/drawing/2014/main" id="{7A770CAD-6740-4BA0-A5F9-0A3C11548E58}"/>
                  </a:ext>
                </a:extLst>
              </p14:cNvPr>
              <p14:cNvContentPartPr/>
              <p14:nvPr/>
            </p14:nvContentPartPr>
            <p14:xfrm>
              <a:off x="3479954" y="5384728"/>
              <a:ext cx="117720" cy="126000"/>
            </p14:xfrm>
          </p:contentPart>
        </mc:Choice>
        <mc:Fallback xmlns="">
          <p:pic>
            <p:nvPicPr>
              <p:cNvPr id="275" name="Ink 274">
                <a:extLst>
                  <a:ext uri="{FF2B5EF4-FFF2-40B4-BE49-F238E27FC236}">
                    <a16:creationId xmlns:a16="http://schemas.microsoft.com/office/drawing/2014/main" id="{7A770CAD-6740-4BA0-A5F9-0A3C11548E58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470954" y="5375728"/>
                <a:ext cx="135360" cy="14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03A71A93-29B1-4943-9679-1173D9FB8ED2}"/>
                  </a:ext>
                </a:extLst>
              </p14:cNvPr>
              <p14:cNvContentPartPr/>
              <p14:nvPr/>
            </p14:nvContentPartPr>
            <p14:xfrm>
              <a:off x="3648794" y="4998088"/>
              <a:ext cx="463320" cy="216360"/>
            </p14:xfrm>
          </p:contentPart>
        </mc:Choice>
        <mc:Fallback xmlns=""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03A71A93-29B1-4943-9679-1173D9FB8ED2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639794" y="4989088"/>
                <a:ext cx="48096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CE12DA8-31BC-4F2F-B1A5-669DAFC19F6B}"/>
                  </a:ext>
                </a:extLst>
              </p14:cNvPr>
              <p14:cNvContentPartPr/>
              <p14:nvPr/>
            </p14:nvContentPartPr>
            <p14:xfrm>
              <a:off x="3956594" y="5335408"/>
              <a:ext cx="140760" cy="198000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CE12DA8-31BC-4F2F-B1A5-669DAFC19F6B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3947594" y="5326408"/>
                <a:ext cx="158400" cy="21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99FF4A19-E668-4505-863D-CF5DE120AB0F}"/>
                  </a:ext>
                </a:extLst>
              </p14:cNvPr>
              <p14:cNvContentPartPr/>
              <p14:nvPr/>
            </p14:nvContentPartPr>
            <p14:xfrm>
              <a:off x="3361874" y="5634568"/>
              <a:ext cx="1073160" cy="30960"/>
            </p14:xfrm>
          </p:contentPart>
        </mc:Choice>
        <mc:Fallback xmlns=""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99FF4A19-E668-4505-863D-CF5DE120AB0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3352874" y="5625568"/>
                <a:ext cx="1090800" cy="4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83" name="Ink 282">
                <a:extLst>
                  <a:ext uri="{FF2B5EF4-FFF2-40B4-BE49-F238E27FC236}">
                    <a16:creationId xmlns:a16="http://schemas.microsoft.com/office/drawing/2014/main" id="{8D6FCB59-7896-4C75-96CE-538C3205B426}"/>
                  </a:ext>
                </a:extLst>
              </p14:cNvPr>
              <p14:cNvContentPartPr/>
              <p14:nvPr/>
            </p14:nvContentPartPr>
            <p14:xfrm>
              <a:off x="3650954" y="5548888"/>
              <a:ext cx="5760" cy="51840"/>
            </p14:xfrm>
          </p:contentPart>
        </mc:Choice>
        <mc:Fallback xmlns="">
          <p:pic>
            <p:nvPicPr>
              <p:cNvPr id="283" name="Ink 282">
                <a:extLst>
                  <a:ext uri="{FF2B5EF4-FFF2-40B4-BE49-F238E27FC236}">
                    <a16:creationId xmlns:a16="http://schemas.microsoft.com/office/drawing/2014/main" id="{8D6FCB59-7896-4C75-96CE-538C3205B426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3641954" y="5539888"/>
                <a:ext cx="23400" cy="6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92" name="Ink 291">
                <a:extLst>
                  <a:ext uri="{FF2B5EF4-FFF2-40B4-BE49-F238E27FC236}">
                    <a16:creationId xmlns:a16="http://schemas.microsoft.com/office/drawing/2014/main" id="{E14595C4-AEFE-4790-97F2-15CF38E9357C}"/>
                  </a:ext>
                </a:extLst>
              </p14:cNvPr>
              <p14:cNvContentPartPr/>
              <p14:nvPr/>
            </p14:nvContentPartPr>
            <p14:xfrm>
              <a:off x="3429194" y="5770648"/>
              <a:ext cx="608760" cy="271800"/>
            </p14:xfrm>
          </p:contentPart>
        </mc:Choice>
        <mc:Fallback xmlns="">
          <p:pic>
            <p:nvPicPr>
              <p:cNvPr id="292" name="Ink 291">
                <a:extLst>
                  <a:ext uri="{FF2B5EF4-FFF2-40B4-BE49-F238E27FC236}">
                    <a16:creationId xmlns:a16="http://schemas.microsoft.com/office/drawing/2014/main" id="{E14595C4-AEFE-4790-97F2-15CF38E9357C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3420194" y="5761648"/>
                <a:ext cx="626400" cy="28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98" name="Ink 297">
                <a:extLst>
                  <a:ext uri="{FF2B5EF4-FFF2-40B4-BE49-F238E27FC236}">
                    <a16:creationId xmlns:a16="http://schemas.microsoft.com/office/drawing/2014/main" id="{43E79187-FE55-4C49-9859-2CBF1B7C200E}"/>
                  </a:ext>
                </a:extLst>
              </p14:cNvPr>
              <p14:cNvContentPartPr/>
              <p14:nvPr/>
            </p14:nvContentPartPr>
            <p14:xfrm>
              <a:off x="4246394" y="5763808"/>
              <a:ext cx="866880" cy="194040"/>
            </p14:xfrm>
          </p:contentPart>
        </mc:Choice>
        <mc:Fallback xmlns="">
          <p:pic>
            <p:nvPicPr>
              <p:cNvPr id="298" name="Ink 297">
                <a:extLst>
                  <a:ext uri="{FF2B5EF4-FFF2-40B4-BE49-F238E27FC236}">
                    <a16:creationId xmlns:a16="http://schemas.microsoft.com/office/drawing/2014/main" id="{43E79187-FE55-4C49-9859-2CBF1B7C200E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237394" y="5754808"/>
                <a:ext cx="884520" cy="21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21C804DB-EF1A-48A8-8AFF-EDEF49FF2D25}"/>
                  </a:ext>
                </a:extLst>
              </p14:cNvPr>
              <p14:cNvContentPartPr/>
              <p14:nvPr/>
            </p14:nvContentPartPr>
            <p14:xfrm>
              <a:off x="4271954" y="4979008"/>
              <a:ext cx="667080" cy="201960"/>
            </p14:xfrm>
          </p:contentPart>
        </mc:Choice>
        <mc:Fallback xmlns=""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21C804DB-EF1A-48A8-8AFF-EDEF49FF2D25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4262954" y="4970008"/>
                <a:ext cx="68472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311" name="Ink 310">
                <a:extLst>
                  <a:ext uri="{FF2B5EF4-FFF2-40B4-BE49-F238E27FC236}">
                    <a16:creationId xmlns:a16="http://schemas.microsoft.com/office/drawing/2014/main" id="{5AE594EC-4BE9-443E-9170-34FE376668E9}"/>
                  </a:ext>
                </a:extLst>
              </p14:cNvPr>
              <p14:cNvContentPartPr/>
              <p14:nvPr/>
            </p14:nvContentPartPr>
            <p14:xfrm>
              <a:off x="5225954" y="5735008"/>
              <a:ext cx="525960" cy="268560"/>
            </p14:xfrm>
          </p:contentPart>
        </mc:Choice>
        <mc:Fallback xmlns="">
          <p:pic>
            <p:nvPicPr>
              <p:cNvPr id="311" name="Ink 310">
                <a:extLst>
                  <a:ext uri="{FF2B5EF4-FFF2-40B4-BE49-F238E27FC236}">
                    <a16:creationId xmlns:a16="http://schemas.microsoft.com/office/drawing/2014/main" id="{5AE594EC-4BE9-443E-9170-34FE376668E9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216954" y="5726008"/>
                <a:ext cx="543600" cy="28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314" name="Ink 313">
                <a:extLst>
                  <a:ext uri="{FF2B5EF4-FFF2-40B4-BE49-F238E27FC236}">
                    <a16:creationId xmlns:a16="http://schemas.microsoft.com/office/drawing/2014/main" id="{30D322DA-C6CA-4AA4-B99C-66A4A0203A99}"/>
                  </a:ext>
                </a:extLst>
              </p14:cNvPr>
              <p14:cNvContentPartPr/>
              <p14:nvPr/>
            </p14:nvContentPartPr>
            <p14:xfrm>
              <a:off x="2951834" y="6193648"/>
              <a:ext cx="209880" cy="142200"/>
            </p14:xfrm>
          </p:contentPart>
        </mc:Choice>
        <mc:Fallback xmlns="">
          <p:pic>
            <p:nvPicPr>
              <p:cNvPr id="314" name="Ink 313">
                <a:extLst>
                  <a:ext uri="{FF2B5EF4-FFF2-40B4-BE49-F238E27FC236}">
                    <a16:creationId xmlns:a16="http://schemas.microsoft.com/office/drawing/2014/main" id="{30D322DA-C6CA-4AA4-B99C-66A4A0203A99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2942834" y="6184648"/>
                <a:ext cx="22752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315" name="Ink 314">
                <a:extLst>
                  <a:ext uri="{FF2B5EF4-FFF2-40B4-BE49-F238E27FC236}">
                    <a16:creationId xmlns:a16="http://schemas.microsoft.com/office/drawing/2014/main" id="{5C580DF8-17FF-4EBE-A071-248C61B47C93}"/>
                  </a:ext>
                </a:extLst>
              </p14:cNvPr>
              <p14:cNvContentPartPr/>
              <p14:nvPr/>
            </p14:nvContentPartPr>
            <p14:xfrm>
              <a:off x="3493994" y="6242608"/>
              <a:ext cx="209520" cy="164880"/>
            </p14:xfrm>
          </p:contentPart>
        </mc:Choice>
        <mc:Fallback xmlns="">
          <p:pic>
            <p:nvPicPr>
              <p:cNvPr id="315" name="Ink 314">
                <a:extLst>
                  <a:ext uri="{FF2B5EF4-FFF2-40B4-BE49-F238E27FC236}">
                    <a16:creationId xmlns:a16="http://schemas.microsoft.com/office/drawing/2014/main" id="{5C580DF8-17FF-4EBE-A071-248C61B47C93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3484994" y="6233608"/>
                <a:ext cx="22716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320" name="Ink 319">
                <a:extLst>
                  <a:ext uri="{FF2B5EF4-FFF2-40B4-BE49-F238E27FC236}">
                    <a16:creationId xmlns:a16="http://schemas.microsoft.com/office/drawing/2014/main" id="{2C293C11-80B0-4166-BBFE-88AF2803DF16}"/>
                  </a:ext>
                </a:extLst>
              </p14:cNvPr>
              <p14:cNvContentPartPr/>
              <p14:nvPr/>
            </p14:nvContentPartPr>
            <p14:xfrm>
              <a:off x="3811874" y="6204448"/>
              <a:ext cx="863280" cy="291240"/>
            </p14:xfrm>
          </p:contentPart>
        </mc:Choice>
        <mc:Fallback xmlns="">
          <p:pic>
            <p:nvPicPr>
              <p:cNvPr id="320" name="Ink 319">
                <a:extLst>
                  <a:ext uri="{FF2B5EF4-FFF2-40B4-BE49-F238E27FC236}">
                    <a16:creationId xmlns:a16="http://schemas.microsoft.com/office/drawing/2014/main" id="{2C293C11-80B0-4166-BBFE-88AF2803DF16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3802874" y="6195448"/>
                <a:ext cx="880920" cy="30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354" name="Ink 353">
                <a:extLst>
                  <a:ext uri="{FF2B5EF4-FFF2-40B4-BE49-F238E27FC236}">
                    <a16:creationId xmlns:a16="http://schemas.microsoft.com/office/drawing/2014/main" id="{638337B7-5D17-4B9F-BC4D-49C5E82FD081}"/>
                  </a:ext>
                </a:extLst>
              </p14:cNvPr>
              <p14:cNvContentPartPr/>
              <p14:nvPr/>
            </p14:nvContentPartPr>
            <p14:xfrm>
              <a:off x="6657674" y="4136608"/>
              <a:ext cx="2244600" cy="1978920"/>
            </p14:xfrm>
          </p:contentPart>
        </mc:Choice>
        <mc:Fallback xmlns="">
          <p:pic>
            <p:nvPicPr>
              <p:cNvPr id="354" name="Ink 353">
                <a:extLst>
                  <a:ext uri="{FF2B5EF4-FFF2-40B4-BE49-F238E27FC236}">
                    <a16:creationId xmlns:a16="http://schemas.microsoft.com/office/drawing/2014/main" id="{638337B7-5D17-4B9F-BC4D-49C5E82FD081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6648674" y="4127608"/>
                <a:ext cx="2262240" cy="199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361" name="Ink 360">
                <a:extLst>
                  <a:ext uri="{FF2B5EF4-FFF2-40B4-BE49-F238E27FC236}">
                    <a16:creationId xmlns:a16="http://schemas.microsoft.com/office/drawing/2014/main" id="{C18395FE-204E-42DC-9B2B-68C86F617BFF}"/>
                  </a:ext>
                </a:extLst>
              </p14:cNvPr>
              <p14:cNvContentPartPr/>
              <p14:nvPr/>
            </p14:nvContentPartPr>
            <p14:xfrm>
              <a:off x="5909594" y="6314248"/>
              <a:ext cx="705960" cy="204840"/>
            </p14:xfrm>
          </p:contentPart>
        </mc:Choice>
        <mc:Fallback xmlns="">
          <p:pic>
            <p:nvPicPr>
              <p:cNvPr id="361" name="Ink 360">
                <a:extLst>
                  <a:ext uri="{FF2B5EF4-FFF2-40B4-BE49-F238E27FC236}">
                    <a16:creationId xmlns:a16="http://schemas.microsoft.com/office/drawing/2014/main" id="{C18395FE-204E-42DC-9B2B-68C86F617BFF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5900594" y="6305248"/>
                <a:ext cx="723600" cy="22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364" name="Ink 363">
                <a:extLst>
                  <a:ext uri="{FF2B5EF4-FFF2-40B4-BE49-F238E27FC236}">
                    <a16:creationId xmlns:a16="http://schemas.microsoft.com/office/drawing/2014/main" id="{DD6C0B02-125C-4D1A-A8AD-A50DCCCFE732}"/>
                  </a:ext>
                </a:extLst>
              </p14:cNvPr>
              <p14:cNvContentPartPr/>
              <p14:nvPr/>
            </p14:nvContentPartPr>
            <p14:xfrm>
              <a:off x="6890234" y="6394528"/>
              <a:ext cx="154080" cy="127080"/>
            </p14:xfrm>
          </p:contentPart>
        </mc:Choice>
        <mc:Fallback xmlns="">
          <p:pic>
            <p:nvPicPr>
              <p:cNvPr id="364" name="Ink 363">
                <a:extLst>
                  <a:ext uri="{FF2B5EF4-FFF2-40B4-BE49-F238E27FC236}">
                    <a16:creationId xmlns:a16="http://schemas.microsoft.com/office/drawing/2014/main" id="{DD6C0B02-125C-4D1A-A8AD-A50DCCCFE732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6881234" y="6385528"/>
                <a:ext cx="171720" cy="14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383" name="Ink 382">
                <a:extLst>
                  <a:ext uri="{FF2B5EF4-FFF2-40B4-BE49-F238E27FC236}">
                    <a16:creationId xmlns:a16="http://schemas.microsoft.com/office/drawing/2014/main" id="{BB33F2C8-5C16-4210-ADB9-12E1969A6539}"/>
                  </a:ext>
                </a:extLst>
              </p14:cNvPr>
              <p14:cNvContentPartPr/>
              <p14:nvPr/>
            </p14:nvContentPartPr>
            <p14:xfrm>
              <a:off x="6984914" y="6271408"/>
              <a:ext cx="1796400" cy="568440"/>
            </p14:xfrm>
          </p:contentPart>
        </mc:Choice>
        <mc:Fallback xmlns="">
          <p:pic>
            <p:nvPicPr>
              <p:cNvPr id="383" name="Ink 382">
                <a:extLst>
                  <a:ext uri="{FF2B5EF4-FFF2-40B4-BE49-F238E27FC236}">
                    <a16:creationId xmlns:a16="http://schemas.microsoft.com/office/drawing/2014/main" id="{BB33F2C8-5C16-4210-ADB9-12E1969A6539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6975914" y="6262408"/>
                <a:ext cx="1814040" cy="586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09288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1407D8A3-82C2-4A2D-B77C-ABBA87EA60B5}"/>
                  </a:ext>
                </a:extLst>
              </p14:cNvPr>
              <p14:cNvContentPartPr/>
              <p14:nvPr/>
            </p14:nvContentPartPr>
            <p14:xfrm>
              <a:off x="458114" y="162568"/>
              <a:ext cx="2919240" cy="40860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1407D8A3-82C2-4A2D-B77C-ABBA87EA60B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49114" y="153568"/>
                <a:ext cx="2936880" cy="42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A07EAF2F-2D65-4184-BBCC-3CCDF2479D94}"/>
                  </a:ext>
                </a:extLst>
              </p14:cNvPr>
              <p14:cNvContentPartPr/>
              <p14:nvPr/>
            </p14:nvContentPartPr>
            <p14:xfrm>
              <a:off x="415634" y="777448"/>
              <a:ext cx="1398240" cy="24984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A07EAF2F-2D65-4184-BBCC-3CCDF2479D9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06634" y="768448"/>
                <a:ext cx="1415880" cy="26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515E6717-049A-4240-8DF1-3060816DF551}"/>
                  </a:ext>
                </a:extLst>
              </p14:cNvPr>
              <p14:cNvContentPartPr/>
              <p14:nvPr/>
            </p14:nvContentPartPr>
            <p14:xfrm>
              <a:off x="589514" y="1386208"/>
              <a:ext cx="1215360" cy="32904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515E6717-049A-4240-8DF1-3060816DF551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80514" y="1377208"/>
                <a:ext cx="1233000" cy="34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82D2ABB7-9077-47E3-B292-635B577D233D}"/>
                  </a:ext>
                </a:extLst>
              </p14:cNvPr>
              <p14:cNvContentPartPr/>
              <p14:nvPr/>
            </p14:nvContentPartPr>
            <p14:xfrm>
              <a:off x="2398874" y="1476928"/>
              <a:ext cx="111600" cy="10116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82D2ABB7-9077-47E3-B292-635B577D233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89874" y="1467928"/>
                <a:ext cx="129240" cy="11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4859A21E-67BF-4EB6-9285-0DE9FA8AFDE2}"/>
                  </a:ext>
                </a:extLst>
              </p14:cNvPr>
              <p14:cNvContentPartPr/>
              <p14:nvPr/>
            </p14:nvContentPartPr>
            <p14:xfrm>
              <a:off x="2425514" y="711568"/>
              <a:ext cx="3977640" cy="106380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4859A21E-67BF-4EB6-9285-0DE9FA8AFDE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416514" y="702568"/>
                <a:ext cx="3995280" cy="10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E8C1B4FF-A61E-484F-A268-2C64DA258610}"/>
                  </a:ext>
                </a:extLst>
              </p14:cNvPr>
              <p14:cNvContentPartPr/>
              <p14:nvPr/>
            </p14:nvContentPartPr>
            <p14:xfrm>
              <a:off x="237794" y="2068768"/>
              <a:ext cx="1460520" cy="24264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E8C1B4FF-A61E-484F-A268-2C64DA25861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8794" y="2059768"/>
                <a:ext cx="147816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DA8BF997-6FDF-4D2B-BAC0-A40048D4C022}"/>
                  </a:ext>
                </a:extLst>
              </p14:cNvPr>
              <p14:cNvContentPartPr/>
              <p14:nvPr/>
            </p14:nvContentPartPr>
            <p14:xfrm>
              <a:off x="2398154" y="1889128"/>
              <a:ext cx="1965600" cy="29412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DA8BF997-6FDF-4D2B-BAC0-A40048D4C022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389154" y="1880128"/>
                <a:ext cx="1983240" cy="31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A294C032-902F-45F2-AFDE-F73287F97FB3}"/>
                  </a:ext>
                </a:extLst>
              </p14:cNvPr>
              <p14:cNvContentPartPr/>
              <p14:nvPr/>
            </p14:nvContentPartPr>
            <p14:xfrm>
              <a:off x="4692434" y="1878688"/>
              <a:ext cx="1084320" cy="265320"/>
            </p14:xfrm>
          </p:contentPart>
        </mc:Choice>
        <mc:Fallback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A294C032-902F-45F2-AFDE-F73287F97FB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683434" y="1869688"/>
                <a:ext cx="1101960" cy="28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2ADA418B-5F0C-4C00-92C4-6FD034DFF8E8}"/>
                  </a:ext>
                </a:extLst>
              </p14:cNvPr>
              <p14:cNvContentPartPr/>
              <p14:nvPr/>
            </p14:nvContentPartPr>
            <p14:xfrm>
              <a:off x="6401714" y="70408"/>
              <a:ext cx="1632600" cy="23868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2ADA418B-5F0C-4C00-92C4-6FD034DFF8E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392714" y="61408"/>
                <a:ext cx="1650240" cy="25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69AB9916-8D0B-45B6-BAB8-99611F93B991}"/>
                  </a:ext>
                </a:extLst>
              </p14:cNvPr>
              <p14:cNvContentPartPr/>
              <p14:nvPr/>
            </p14:nvContentPartPr>
            <p14:xfrm>
              <a:off x="6492794" y="410248"/>
              <a:ext cx="1568160" cy="32040"/>
            </p14:xfrm>
          </p:contentPart>
        </mc:Choice>
        <mc:Fallback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69AB9916-8D0B-45B6-BAB8-99611F93B99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483794" y="401248"/>
                <a:ext cx="1585800" cy="4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4B18B118-EE09-4FEF-9719-B0041E51581C}"/>
                  </a:ext>
                </a:extLst>
              </p14:cNvPr>
              <p14:cNvContentPartPr/>
              <p14:nvPr/>
            </p14:nvContentPartPr>
            <p14:xfrm>
              <a:off x="2354234" y="2625328"/>
              <a:ext cx="114840" cy="8712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4B18B118-EE09-4FEF-9719-B0041E51581C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345234" y="2616328"/>
                <a:ext cx="13248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49589532-13D5-43CD-AEFB-02A7408A2AFC}"/>
                  </a:ext>
                </a:extLst>
              </p14:cNvPr>
              <p14:cNvContentPartPr/>
              <p14:nvPr/>
            </p14:nvContentPartPr>
            <p14:xfrm>
              <a:off x="302954" y="2617048"/>
              <a:ext cx="1447560" cy="257040"/>
            </p14:xfrm>
          </p:contentPart>
        </mc:Choice>
        <mc:Fallback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49589532-13D5-43CD-AEFB-02A7408A2AFC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93954" y="2608048"/>
                <a:ext cx="1465200" cy="27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E9383A78-82EC-47C1-BAAF-5CB12917092D}"/>
                  </a:ext>
                </a:extLst>
              </p14:cNvPr>
              <p14:cNvContentPartPr/>
              <p14:nvPr/>
            </p14:nvContentPartPr>
            <p14:xfrm>
              <a:off x="2673554" y="2367568"/>
              <a:ext cx="4450320" cy="53856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E9383A78-82EC-47C1-BAAF-5CB12917092D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664554" y="2358568"/>
                <a:ext cx="4467960" cy="55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5A952D33-806E-4342-B0AD-0994D2A216E7}"/>
                  </a:ext>
                </a:extLst>
              </p14:cNvPr>
              <p14:cNvContentPartPr/>
              <p14:nvPr/>
            </p14:nvContentPartPr>
            <p14:xfrm>
              <a:off x="909554" y="3128248"/>
              <a:ext cx="216720" cy="390960"/>
            </p14:xfrm>
          </p:contentPart>
        </mc:Choice>
        <mc:Fallback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5A952D33-806E-4342-B0AD-0994D2A216E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900554" y="3119248"/>
                <a:ext cx="234360" cy="40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D3426308-F69C-4101-A79A-9A0DB3503935}"/>
                  </a:ext>
                </a:extLst>
              </p14:cNvPr>
              <p14:cNvContentPartPr/>
              <p14:nvPr/>
            </p14:nvContentPartPr>
            <p14:xfrm>
              <a:off x="211514" y="3490768"/>
              <a:ext cx="3882240" cy="470520"/>
            </p14:xfrm>
          </p:contentPart>
        </mc:Choice>
        <mc:Fallback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D3426308-F69C-4101-A79A-9A0DB350393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02514" y="3481768"/>
                <a:ext cx="3899880" cy="48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202" name="Ink 201">
                <a:extLst>
                  <a:ext uri="{FF2B5EF4-FFF2-40B4-BE49-F238E27FC236}">
                    <a16:creationId xmlns:a16="http://schemas.microsoft.com/office/drawing/2014/main" id="{21CDB115-3C74-47D8-8024-87AAF9E48533}"/>
                  </a:ext>
                </a:extLst>
              </p14:cNvPr>
              <p14:cNvContentPartPr/>
              <p14:nvPr/>
            </p14:nvContentPartPr>
            <p14:xfrm>
              <a:off x="7486754" y="2187568"/>
              <a:ext cx="1279440" cy="354960"/>
            </p14:xfrm>
          </p:contentPart>
        </mc:Choice>
        <mc:Fallback>
          <p:pic>
            <p:nvPicPr>
              <p:cNvPr id="202" name="Ink 201">
                <a:extLst>
                  <a:ext uri="{FF2B5EF4-FFF2-40B4-BE49-F238E27FC236}">
                    <a16:creationId xmlns:a16="http://schemas.microsoft.com/office/drawing/2014/main" id="{21CDB115-3C74-47D8-8024-87AAF9E4853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7477754" y="2178568"/>
                <a:ext cx="1297080" cy="37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9C14F798-7F8F-4B7E-8EDB-597F76A0DE87}"/>
                  </a:ext>
                </a:extLst>
              </p14:cNvPr>
              <p14:cNvContentPartPr/>
              <p14:nvPr/>
            </p14:nvContentPartPr>
            <p14:xfrm>
              <a:off x="7281194" y="2061928"/>
              <a:ext cx="1697040" cy="545760"/>
            </p14:xfrm>
          </p:contentPart>
        </mc:Choice>
        <mc:Fallback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9C14F798-7F8F-4B7E-8EDB-597F76A0DE8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7272194" y="2052928"/>
                <a:ext cx="1714680" cy="5634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77831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E347C189-3BF4-4A4B-91A7-559E7197A3AE}"/>
                  </a:ext>
                </a:extLst>
              </p14:cNvPr>
              <p14:cNvContentPartPr/>
              <p14:nvPr/>
            </p14:nvContentPartPr>
            <p14:xfrm>
              <a:off x="595634" y="101728"/>
              <a:ext cx="2302920" cy="35316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E347C189-3BF4-4A4B-91A7-559E7197A3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86634" y="92728"/>
                <a:ext cx="2320560" cy="37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89569A9-9C1D-4081-BF02-EDBE5F161376}"/>
                  </a:ext>
                </a:extLst>
              </p14:cNvPr>
              <p14:cNvContentPartPr/>
              <p14:nvPr/>
            </p14:nvContentPartPr>
            <p14:xfrm>
              <a:off x="574394" y="1367488"/>
              <a:ext cx="1027800" cy="43527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89569A9-9C1D-4081-BF02-EDBE5F16137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65394" y="1358488"/>
                <a:ext cx="1045440" cy="437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67E2A7A3-D7A5-441A-8406-E24A11107DC8}"/>
                  </a:ext>
                </a:extLst>
              </p14:cNvPr>
              <p14:cNvContentPartPr/>
              <p14:nvPr/>
            </p14:nvContentPartPr>
            <p14:xfrm>
              <a:off x="605714" y="1384408"/>
              <a:ext cx="1007640" cy="431784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7E2A7A3-D7A5-441A-8406-E24A11107DC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96714" y="1375408"/>
                <a:ext cx="1025280" cy="433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1F7DAF33-A99E-4CA8-864C-03B4FDD8ED36}"/>
                  </a:ext>
                </a:extLst>
              </p14:cNvPr>
              <p14:cNvContentPartPr/>
              <p14:nvPr/>
            </p14:nvContentPartPr>
            <p14:xfrm>
              <a:off x="1802354" y="5624128"/>
              <a:ext cx="165960" cy="1548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1F7DAF33-A99E-4CA8-864C-03B4FDD8ED3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793354" y="5615128"/>
                <a:ext cx="183600" cy="172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9C4DA74A-759F-48C1-9D73-004CE5A6F939}"/>
                  </a:ext>
                </a:extLst>
              </p14:cNvPr>
              <p14:cNvContentPartPr/>
              <p14:nvPr/>
            </p14:nvContentPartPr>
            <p14:xfrm>
              <a:off x="693914" y="1323568"/>
              <a:ext cx="1775520" cy="221076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9C4DA74A-759F-48C1-9D73-004CE5A6F93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84914" y="1314568"/>
                <a:ext cx="1793160" cy="222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8A390B00-246A-4820-AC1A-DAC518EF8977}"/>
                  </a:ext>
                </a:extLst>
              </p14:cNvPr>
              <p14:cNvContentPartPr/>
              <p14:nvPr/>
            </p14:nvContentPartPr>
            <p14:xfrm>
              <a:off x="769874" y="797608"/>
              <a:ext cx="598320" cy="19944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8A390B00-246A-4820-AC1A-DAC518EF897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60874" y="788608"/>
                <a:ext cx="61596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9A0D0A23-F72A-41A3-AFE7-E29DF5D6569A}"/>
                  </a:ext>
                </a:extLst>
              </p14:cNvPr>
              <p14:cNvContentPartPr/>
              <p14:nvPr/>
            </p14:nvContentPartPr>
            <p14:xfrm>
              <a:off x="642794" y="3641608"/>
              <a:ext cx="954000" cy="4644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9A0D0A23-F72A-41A3-AFE7-E29DF5D6569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33794" y="3632608"/>
                <a:ext cx="971640" cy="6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9DE018AA-5695-4587-959D-B60F79673AD1}"/>
                  </a:ext>
                </a:extLst>
              </p14:cNvPr>
              <p14:cNvContentPartPr/>
              <p14:nvPr/>
            </p14:nvContentPartPr>
            <p14:xfrm>
              <a:off x="666194" y="3660328"/>
              <a:ext cx="833760" cy="191664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9DE018AA-5695-4587-959D-B60F79673AD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57194" y="3651328"/>
                <a:ext cx="851400" cy="193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F311277E-7661-42AE-B750-3C008FC7FD8F}"/>
                  </a:ext>
                </a:extLst>
              </p14:cNvPr>
              <p14:cNvContentPartPr/>
              <p14:nvPr/>
            </p14:nvContentPartPr>
            <p14:xfrm>
              <a:off x="598154" y="2534968"/>
              <a:ext cx="981720" cy="1008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F311277E-7661-42AE-B750-3C008FC7FD8F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89154" y="2525968"/>
                <a:ext cx="999360" cy="2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486EF90D-7175-40C6-86B3-E4A24276FC29}"/>
                  </a:ext>
                </a:extLst>
              </p14:cNvPr>
              <p14:cNvContentPartPr/>
              <p14:nvPr/>
            </p14:nvContentPartPr>
            <p14:xfrm>
              <a:off x="677354" y="2621008"/>
              <a:ext cx="896760" cy="1036080"/>
            </p14:xfrm>
          </p:contentPart>
        </mc:Choice>
        <mc:Fallback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486EF90D-7175-40C6-86B3-E4A24276FC29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68354" y="2612008"/>
                <a:ext cx="914400" cy="105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785CAB74-008E-47BF-B6F9-B4D6D7337E28}"/>
                  </a:ext>
                </a:extLst>
              </p14:cNvPr>
              <p14:cNvContentPartPr/>
              <p14:nvPr/>
            </p14:nvContentPartPr>
            <p14:xfrm>
              <a:off x="623714" y="2191528"/>
              <a:ext cx="2193840" cy="278640"/>
            </p14:xfrm>
          </p:contentPart>
        </mc:Choice>
        <mc:Fallback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785CAB74-008E-47BF-B6F9-B4D6D7337E2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14714" y="2182528"/>
                <a:ext cx="2211480" cy="29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D275E220-6204-4CC5-8760-00F510E69FF2}"/>
                  </a:ext>
                </a:extLst>
              </p14:cNvPr>
              <p14:cNvContentPartPr/>
              <p14:nvPr/>
            </p14:nvContentPartPr>
            <p14:xfrm>
              <a:off x="2845994" y="2247688"/>
              <a:ext cx="258480" cy="117720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D275E220-6204-4CC5-8760-00F510E69FF2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836994" y="2238688"/>
                <a:ext cx="276120" cy="13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4305A2BD-D3CB-4736-8534-749F7F26DA06}"/>
                  </a:ext>
                </a:extLst>
              </p14:cNvPr>
              <p14:cNvContentPartPr/>
              <p14:nvPr/>
            </p14:nvContentPartPr>
            <p14:xfrm>
              <a:off x="629114" y="2206648"/>
              <a:ext cx="994320" cy="31068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4305A2BD-D3CB-4736-8534-749F7F26DA0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20114" y="2197648"/>
                <a:ext cx="1011960" cy="32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5E226709-2B85-45D6-801A-E842AC7401BD}"/>
                  </a:ext>
                </a:extLst>
              </p14:cNvPr>
              <p14:cNvContentPartPr/>
              <p14:nvPr/>
            </p14:nvContentPartPr>
            <p14:xfrm>
              <a:off x="598874" y="1538488"/>
              <a:ext cx="1013760" cy="38160"/>
            </p14:xfrm>
          </p:contentPart>
        </mc:Choice>
        <mc:Fallback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5E226709-2B85-45D6-801A-E842AC7401B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89874" y="1529488"/>
                <a:ext cx="1031400" cy="5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60C88520-FED0-44D0-844A-16B187AB3C3C}"/>
                  </a:ext>
                </a:extLst>
              </p14:cNvPr>
              <p14:cNvContentPartPr/>
              <p14:nvPr/>
            </p14:nvContentPartPr>
            <p14:xfrm>
              <a:off x="755474" y="1688248"/>
              <a:ext cx="784440" cy="22356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60C88520-FED0-44D0-844A-16B187AB3C3C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746474" y="1679248"/>
                <a:ext cx="80208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2DA72532-804B-4B1C-B8E3-CE8D975A1F33}"/>
                  </a:ext>
                </a:extLst>
              </p14:cNvPr>
              <p14:cNvContentPartPr/>
              <p14:nvPr/>
            </p14:nvContentPartPr>
            <p14:xfrm>
              <a:off x="601034" y="1106128"/>
              <a:ext cx="1028880" cy="415440"/>
            </p14:xfrm>
          </p:contentPart>
        </mc:Choice>
        <mc:Fallback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2DA72532-804B-4B1C-B8E3-CE8D975A1F3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92034" y="1097128"/>
                <a:ext cx="1046520" cy="4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CD11025E-97A5-4535-BA26-B5E3B3C18FEF}"/>
                  </a:ext>
                </a:extLst>
              </p14:cNvPr>
              <p14:cNvContentPartPr/>
              <p14:nvPr/>
            </p14:nvContentPartPr>
            <p14:xfrm>
              <a:off x="4373474" y="1647208"/>
              <a:ext cx="33480" cy="818280"/>
            </p14:xfrm>
          </p:contentPart>
        </mc:Choice>
        <mc:Fallback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CD11025E-97A5-4535-BA26-B5E3B3C18FE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364474" y="1638208"/>
                <a:ext cx="51120" cy="83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1EB00ED5-536C-431C-858B-7A9D92BD598E}"/>
                  </a:ext>
                </a:extLst>
              </p14:cNvPr>
              <p14:cNvContentPartPr/>
              <p14:nvPr/>
            </p14:nvContentPartPr>
            <p14:xfrm>
              <a:off x="4406594" y="1578088"/>
              <a:ext cx="523800" cy="1044360"/>
            </p14:xfrm>
          </p:contentPart>
        </mc:Choice>
        <mc:Fallback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1EB00ED5-536C-431C-858B-7A9D92BD598E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397594" y="1569088"/>
                <a:ext cx="541440" cy="10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5E479006-3DF7-42B3-9CDA-947079084202}"/>
                  </a:ext>
                </a:extLst>
              </p14:cNvPr>
              <p14:cNvContentPartPr/>
              <p14:nvPr/>
            </p14:nvContentPartPr>
            <p14:xfrm>
              <a:off x="4094474" y="1130248"/>
              <a:ext cx="1382040" cy="251640"/>
            </p14:xfrm>
          </p:contentPart>
        </mc:Choice>
        <mc:Fallback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5E479006-3DF7-42B3-9CDA-947079084202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085474" y="1121248"/>
                <a:ext cx="139968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DF561566-72E7-48AE-A0F2-FFC32A4053F2}"/>
                  </a:ext>
                </a:extLst>
              </p14:cNvPr>
              <p14:cNvContentPartPr/>
              <p14:nvPr/>
            </p14:nvContentPartPr>
            <p14:xfrm>
              <a:off x="2687954" y="2368288"/>
              <a:ext cx="1576440" cy="55512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DF561566-72E7-48AE-A0F2-FFC32A4053F2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678954" y="2359288"/>
                <a:ext cx="1594080" cy="57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E7B5722C-72A1-4029-8197-3C8E13F4C13B}"/>
                  </a:ext>
                </a:extLst>
              </p14:cNvPr>
              <p14:cNvContentPartPr/>
              <p14:nvPr/>
            </p14:nvContentPartPr>
            <p14:xfrm>
              <a:off x="2763554" y="2649448"/>
              <a:ext cx="1497240" cy="621360"/>
            </p14:xfrm>
          </p:contentPart>
        </mc:Choice>
        <mc:Fallback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E7B5722C-72A1-4029-8197-3C8E13F4C13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754554" y="2640448"/>
                <a:ext cx="1514880" cy="63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7AC2F82F-DA8D-4320-B7B1-838F8EBA39DE}"/>
                  </a:ext>
                </a:extLst>
              </p14:cNvPr>
              <p14:cNvContentPartPr/>
              <p14:nvPr/>
            </p14:nvContentPartPr>
            <p14:xfrm>
              <a:off x="622274" y="3261448"/>
              <a:ext cx="979200" cy="306720"/>
            </p14:xfrm>
          </p:contentPart>
        </mc:Choice>
        <mc:Fallback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7AC2F82F-DA8D-4320-B7B1-838F8EBA39D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613274" y="3252448"/>
                <a:ext cx="996840" cy="32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B57F0198-9CEF-4C0D-82A8-09017CF5ECCF}"/>
                  </a:ext>
                </a:extLst>
              </p14:cNvPr>
              <p14:cNvContentPartPr/>
              <p14:nvPr/>
            </p14:nvContentPartPr>
            <p14:xfrm>
              <a:off x="3253154" y="2907208"/>
              <a:ext cx="1068480" cy="912600"/>
            </p14:xfrm>
          </p:contentPart>
        </mc:Choice>
        <mc:Fallback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B57F0198-9CEF-4C0D-82A8-09017CF5ECCF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244154" y="2898208"/>
                <a:ext cx="1086120" cy="9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202" name="Ink 201">
                <a:extLst>
                  <a:ext uri="{FF2B5EF4-FFF2-40B4-BE49-F238E27FC236}">
                    <a16:creationId xmlns:a16="http://schemas.microsoft.com/office/drawing/2014/main" id="{E6B90C94-7B0B-4BF1-A6CD-D6F5397C37EB}"/>
                  </a:ext>
                </a:extLst>
              </p14:cNvPr>
              <p14:cNvContentPartPr/>
              <p14:nvPr/>
            </p14:nvContentPartPr>
            <p14:xfrm>
              <a:off x="1758794" y="4325248"/>
              <a:ext cx="1599480" cy="408960"/>
            </p14:xfrm>
          </p:contentPart>
        </mc:Choice>
        <mc:Fallback>
          <p:pic>
            <p:nvPicPr>
              <p:cNvPr id="202" name="Ink 201">
                <a:extLst>
                  <a:ext uri="{FF2B5EF4-FFF2-40B4-BE49-F238E27FC236}">
                    <a16:creationId xmlns:a16="http://schemas.microsoft.com/office/drawing/2014/main" id="{E6B90C94-7B0B-4BF1-A6CD-D6F5397C37EB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749794" y="4316248"/>
                <a:ext cx="1617120" cy="42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208" name="Ink 207">
                <a:extLst>
                  <a:ext uri="{FF2B5EF4-FFF2-40B4-BE49-F238E27FC236}">
                    <a16:creationId xmlns:a16="http://schemas.microsoft.com/office/drawing/2014/main" id="{7A7AA2E4-EBEB-4E81-A44A-62B953B81103}"/>
                  </a:ext>
                </a:extLst>
              </p14:cNvPr>
              <p14:cNvContentPartPr/>
              <p14:nvPr/>
            </p14:nvContentPartPr>
            <p14:xfrm>
              <a:off x="5025434" y="6068728"/>
              <a:ext cx="848160" cy="289800"/>
            </p14:xfrm>
          </p:contentPart>
        </mc:Choice>
        <mc:Fallback>
          <p:pic>
            <p:nvPicPr>
              <p:cNvPr id="208" name="Ink 207">
                <a:extLst>
                  <a:ext uri="{FF2B5EF4-FFF2-40B4-BE49-F238E27FC236}">
                    <a16:creationId xmlns:a16="http://schemas.microsoft.com/office/drawing/2014/main" id="{7A7AA2E4-EBEB-4E81-A44A-62B953B81103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016434" y="6059728"/>
                <a:ext cx="865800" cy="30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86A97872-77E3-42A9-A5B6-DDEE6114A6C4}"/>
                  </a:ext>
                </a:extLst>
              </p14:cNvPr>
              <p14:cNvContentPartPr/>
              <p14:nvPr/>
            </p14:nvContentPartPr>
            <p14:xfrm>
              <a:off x="5675234" y="967888"/>
              <a:ext cx="1777680" cy="415800"/>
            </p14:xfrm>
          </p:contentPart>
        </mc:Choice>
        <mc:Fallback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86A97872-77E3-42A9-A5B6-DDEE6114A6C4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5666234" y="958888"/>
                <a:ext cx="1795320" cy="433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301778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1B0C1D06-095C-4543-9748-F3DDA2D9FC80}"/>
                  </a:ext>
                </a:extLst>
              </p14:cNvPr>
              <p14:cNvContentPartPr/>
              <p14:nvPr/>
            </p14:nvContentPartPr>
            <p14:xfrm>
              <a:off x="494474" y="4461328"/>
              <a:ext cx="1521000" cy="225396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1B0C1D06-095C-4543-9748-F3DDA2D9FC8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5474" y="4452328"/>
                <a:ext cx="1538640" cy="227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E1720FCE-39BF-4AB8-AD9E-7186B37D5936}"/>
                  </a:ext>
                </a:extLst>
              </p14:cNvPr>
              <p14:cNvContentPartPr/>
              <p14:nvPr/>
            </p14:nvContentPartPr>
            <p14:xfrm>
              <a:off x="561074" y="4822048"/>
              <a:ext cx="715680" cy="113436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E1720FCE-39BF-4AB8-AD9E-7186B37D593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552074" y="4813048"/>
                <a:ext cx="733320" cy="115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900124AD-247A-411C-A65A-E283C74CC04F}"/>
                  </a:ext>
                </a:extLst>
              </p14:cNvPr>
              <p14:cNvContentPartPr/>
              <p14:nvPr/>
            </p14:nvContentPartPr>
            <p14:xfrm>
              <a:off x="306194" y="3917008"/>
              <a:ext cx="2062080" cy="335520"/>
            </p14:xfrm>
          </p:contentPart>
        </mc:Choice>
        <mc:Fallback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900124AD-247A-411C-A65A-E283C74CC04F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97194" y="3908008"/>
                <a:ext cx="2079720" cy="35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6DE6FA9F-1C34-4028-AB69-4D995C85D5FF}"/>
                  </a:ext>
                </a:extLst>
              </p14:cNvPr>
              <p14:cNvContentPartPr/>
              <p14:nvPr/>
            </p14:nvContentPartPr>
            <p14:xfrm>
              <a:off x="3100874" y="283528"/>
              <a:ext cx="1038960" cy="6528960"/>
            </p14:xfrm>
          </p:contentPart>
        </mc:Choice>
        <mc:Fallback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6DE6FA9F-1C34-4028-AB69-4D995C85D5F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091874" y="274528"/>
                <a:ext cx="1056600" cy="654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4BAE9B29-8F7D-4EB8-8EBD-6564B97B5045}"/>
                  </a:ext>
                </a:extLst>
              </p14:cNvPr>
              <p14:cNvContentPartPr/>
              <p14:nvPr/>
            </p14:nvContentPartPr>
            <p14:xfrm>
              <a:off x="3306794" y="6177448"/>
              <a:ext cx="764280" cy="39096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4BAE9B29-8F7D-4EB8-8EBD-6564B97B504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297794" y="6168448"/>
                <a:ext cx="781920" cy="40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DE47C995-1E2F-402F-A688-20667E5B662D}"/>
                  </a:ext>
                </a:extLst>
              </p14:cNvPr>
              <p14:cNvContentPartPr/>
              <p14:nvPr/>
            </p14:nvContentPartPr>
            <p14:xfrm>
              <a:off x="3245594" y="5132368"/>
              <a:ext cx="805680" cy="4176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DE47C995-1E2F-402F-A688-20667E5B662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236594" y="5123368"/>
                <a:ext cx="823320" cy="5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817A206A-DF46-4BEC-B701-845746310157}"/>
                  </a:ext>
                </a:extLst>
              </p14:cNvPr>
              <p14:cNvContentPartPr/>
              <p14:nvPr/>
            </p14:nvContentPartPr>
            <p14:xfrm>
              <a:off x="3295274" y="5241448"/>
              <a:ext cx="866520" cy="991440"/>
            </p14:xfrm>
          </p:contentPart>
        </mc:Choice>
        <mc:Fallback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817A206A-DF46-4BEC-B701-84574631015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286274" y="5232448"/>
                <a:ext cx="884160" cy="100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D5809941-45AF-4DAC-BEBA-5AB9AD15A3DC}"/>
                  </a:ext>
                </a:extLst>
              </p14:cNvPr>
              <p14:cNvContentPartPr/>
              <p14:nvPr/>
            </p14:nvContentPartPr>
            <p14:xfrm>
              <a:off x="3265034" y="3517048"/>
              <a:ext cx="126720" cy="1404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D5809941-45AF-4DAC-BEBA-5AB9AD15A3D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256034" y="3508048"/>
                <a:ext cx="144360" cy="3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10BC71FF-D1A3-4CEA-9B47-F6CFD74A0F58}"/>
                  </a:ext>
                </a:extLst>
              </p14:cNvPr>
              <p14:cNvContentPartPr/>
              <p14:nvPr/>
            </p14:nvContentPartPr>
            <p14:xfrm>
              <a:off x="3184754" y="4052368"/>
              <a:ext cx="1047600" cy="112644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10BC71FF-D1A3-4CEA-9B47-F6CFD74A0F5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175754" y="4043368"/>
                <a:ext cx="1065240" cy="114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65CC347A-057B-4889-8E6E-A5CA4817D7C4}"/>
                  </a:ext>
                </a:extLst>
              </p14:cNvPr>
              <p14:cNvContentPartPr/>
              <p14:nvPr/>
            </p14:nvContentPartPr>
            <p14:xfrm>
              <a:off x="3256394" y="3343528"/>
              <a:ext cx="852480" cy="514080"/>
            </p14:xfrm>
          </p:contentPart>
        </mc:Choice>
        <mc:Fallback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65CC347A-057B-4889-8E6E-A5CA4817D7C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247394" y="3334528"/>
                <a:ext cx="870120" cy="53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C89A5E8B-58B4-48B3-988B-7FF3E66246AA}"/>
                  </a:ext>
                </a:extLst>
              </p14:cNvPr>
              <p14:cNvContentPartPr/>
              <p14:nvPr/>
            </p14:nvContentPartPr>
            <p14:xfrm>
              <a:off x="3253874" y="3073888"/>
              <a:ext cx="786960" cy="20880"/>
            </p14:xfrm>
          </p:contentPart>
        </mc:Choice>
        <mc:Fallback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C89A5E8B-58B4-48B3-988B-7FF3E66246A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244874" y="3064888"/>
                <a:ext cx="804600" cy="3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9B4081C3-1584-45BF-BBAE-FB0AF5999454}"/>
                  </a:ext>
                </a:extLst>
              </p14:cNvPr>
              <p14:cNvContentPartPr/>
              <p14:nvPr/>
            </p14:nvContentPartPr>
            <p14:xfrm>
              <a:off x="4154594" y="137368"/>
              <a:ext cx="946800" cy="24408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9B4081C3-1584-45BF-BBAE-FB0AF5999454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145594" y="128368"/>
                <a:ext cx="964440" cy="26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0F91EEDC-4405-4B70-B321-97B3444B31A6}"/>
                  </a:ext>
                </a:extLst>
              </p14:cNvPr>
              <p14:cNvContentPartPr/>
              <p14:nvPr/>
            </p14:nvContentPartPr>
            <p14:xfrm>
              <a:off x="4315154" y="525088"/>
              <a:ext cx="1472400" cy="28512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0F91EEDC-4405-4B70-B321-97B3444B31A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306154" y="516088"/>
                <a:ext cx="1490040" cy="30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57068C59-E2B0-40DB-9491-3FD06B0406CA}"/>
                  </a:ext>
                </a:extLst>
              </p14:cNvPr>
              <p14:cNvContentPartPr/>
              <p14:nvPr/>
            </p14:nvContentPartPr>
            <p14:xfrm>
              <a:off x="3249914" y="3098368"/>
              <a:ext cx="930960" cy="26280"/>
            </p14:xfrm>
          </p:contentPart>
        </mc:Choice>
        <mc:Fallback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57068C59-E2B0-40DB-9491-3FD06B0406CA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240914" y="3089368"/>
                <a:ext cx="94860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270FC633-AA16-47E8-A2BB-713A62F74B5B}"/>
                  </a:ext>
                </a:extLst>
              </p14:cNvPr>
              <p14:cNvContentPartPr/>
              <p14:nvPr/>
            </p14:nvContentPartPr>
            <p14:xfrm>
              <a:off x="3329834" y="1394488"/>
              <a:ext cx="667080" cy="175680"/>
            </p14:xfrm>
          </p:contentPart>
        </mc:Choice>
        <mc:Fallback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270FC633-AA16-47E8-A2BB-713A62F74B5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320834" y="1385488"/>
                <a:ext cx="684720" cy="19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CAB8BC52-E207-4EB5-ACC7-8E605786EC93}"/>
                  </a:ext>
                </a:extLst>
              </p14:cNvPr>
              <p14:cNvContentPartPr/>
              <p14:nvPr/>
            </p14:nvContentPartPr>
            <p14:xfrm>
              <a:off x="5939834" y="2237968"/>
              <a:ext cx="503280" cy="856440"/>
            </p14:xfrm>
          </p:contentPart>
        </mc:Choice>
        <mc:Fallback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CAB8BC52-E207-4EB5-ACC7-8E605786EC93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930834" y="2228968"/>
                <a:ext cx="520920" cy="87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A05A4BEA-87A0-473A-8851-1D5FA404BC42}"/>
                  </a:ext>
                </a:extLst>
              </p14:cNvPr>
              <p14:cNvContentPartPr/>
              <p14:nvPr/>
            </p14:nvContentPartPr>
            <p14:xfrm>
              <a:off x="4639514" y="3338128"/>
              <a:ext cx="1433160" cy="2958480"/>
            </p14:xfrm>
          </p:contentPart>
        </mc:Choice>
        <mc:Fallback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A05A4BEA-87A0-473A-8851-1D5FA404BC42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630514" y="3329128"/>
                <a:ext cx="1450800" cy="297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A260D538-3078-4A60-BA26-C4163410183C}"/>
                  </a:ext>
                </a:extLst>
              </p14:cNvPr>
              <p14:cNvContentPartPr/>
              <p14:nvPr/>
            </p14:nvContentPartPr>
            <p14:xfrm>
              <a:off x="4258994" y="4977208"/>
              <a:ext cx="762120" cy="47304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A260D538-3078-4A60-BA26-C4163410183C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249994" y="4968208"/>
                <a:ext cx="779760" cy="49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66" name="Ink 165">
                <a:extLst>
                  <a:ext uri="{FF2B5EF4-FFF2-40B4-BE49-F238E27FC236}">
                    <a16:creationId xmlns:a16="http://schemas.microsoft.com/office/drawing/2014/main" id="{3F25DDD8-D2DC-4D8A-ADB3-4235F880123D}"/>
                  </a:ext>
                </a:extLst>
              </p14:cNvPr>
              <p14:cNvContentPartPr/>
              <p14:nvPr/>
            </p14:nvContentPartPr>
            <p14:xfrm>
              <a:off x="6781514" y="2470168"/>
              <a:ext cx="946080" cy="1010520"/>
            </p14:xfrm>
          </p:contentPart>
        </mc:Choice>
        <mc:Fallback>
          <p:pic>
            <p:nvPicPr>
              <p:cNvPr id="166" name="Ink 165">
                <a:extLst>
                  <a:ext uri="{FF2B5EF4-FFF2-40B4-BE49-F238E27FC236}">
                    <a16:creationId xmlns:a16="http://schemas.microsoft.com/office/drawing/2014/main" id="{3F25DDD8-D2DC-4D8A-ADB3-4235F880123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772514" y="2461168"/>
                <a:ext cx="963720" cy="10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8DA71347-C149-43D6-AC8A-973236F7B4ED}"/>
                  </a:ext>
                </a:extLst>
              </p14:cNvPr>
              <p14:cNvContentPartPr/>
              <p14:nvPr/>
            </p14:nvContentPartPr>
            <p14:xfrm>
              <a:off x="5582714" y="1784368"/>
              <a:ext cx="517680" cy="309600"/>
            </p14:xfrm>
          </p:contentPart>
        </mc:Choice>
        <mc:Fallback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8DA71347-C149-43D6-AC8A-973236F7B4ED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573714" y="1775368"/>
                <a:ext cx="535320" cy="32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94376B21-126A-404C-944D-4790DBA49C16}"/>
                  </a:ext>
                </a:extLst>
              </p14:cNvPr>
              <p14:cNvContentPartPr/>
              <p14:nvPr/>
            </p14:nvContentPartPr>
            <p14:xfrm>
              <a:off x="6289394" y="1817128"/>
              <a:ext cx="514800" cy="203400"/>
            </p14:xfrm>
          </p:contentPart>
        </mc:Choice>
        <mc:Fallback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94376B21-126A-404C-944D-4790DBA49C1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280394" y="1808128"/>
                <a:ext cx="53244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695E390A-3EF1-48AF-9FB1-0007162B9DCF}"/>
                  </a:ext>
                </a:extLst>
              </p14:cNvPr>
              <p14:cNvContentPartPr/>
              <p14:nvPr/>
            </p14:nvContentPartPr>
            <p14:xfrm>
              <a:off x="3200234" y="1071928"/>
              <a:ext cx="903960" cy="18720"/>
            </p14:xfrm>
          </p:contentPart>
        </mc:Choice>
        <mc:Fallback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695E390A-3EF1-48AF-9FB1-0007162B9DCF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191234" y="1062928"/>
                <a:ext cx="921600" cy="3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374596A8-A047-42E2-B340-2104BF486995}"/>
                  </a:ext>
                </a:extLst>
              </p14:cNvPr>
              <p14:cNvContentPartPr/>
              <p14:nvPr/>
            </p14:nvContentPartPr>
            <p14:xfrm>
              <a:off x="3317954" y="741088"/>
              <a:ext cx="658440" cy="158400"/>
            </p14:xfrm>
          </p:contentPart>
        </mc:Choice>
        <mc:Fallback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374596A8-A047-42E2-B340-2104BF486995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308954" y="732088"/>
                <a:ext cx="676080" cy="17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A4E5FDCF-6ECF-466A-A262-63E9DA31C404}"/>
                  </a:ext>
                </a:extLst>
              </p14:cNvPr>
              <p14:cNvContentPartPr/>
              <p14:nvPr/>
            </p14:nvContentPartPr>
            <p14:xfrm>
              <a:off x="3234074" y="387928"/>
              <a:ext cx="486000" cy="149760"/>
            </p14:xfrm>
          </p:contentPart>
        </mc:Choice>
        <mc:Fallback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A4E5FDCF-6ECF-466A-A262-63E9DA31C40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225074" y="378928"/>
                <a:ext cx="50364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96" name="Ink 195">
                <a:extLst>
                  <a:ext uri="{FF2B5EF4-FFF2-40B4-BE49-F238E27FC236}">
                    <a16:creationId xmlns:a16="http://schemas.microsoft.com/office/drawing/2014/main" id="{BD19B589-92A0-4A58-B836-F96AAB6A4DAE}"/>
                  </a:ext>
                </a:extLst>
              </p14:cNvPr>
              <p14:cNvContentPartPr/>
              <p14:nvPr/>
            </p14:nvContentPartPr>
            <p14:xfrm>
              <a:off x="2365754" y="537328"/>
              <a:ext cx="330840" cy="182520"/>
            </p14:xfrm>
          </p:contentPart>
        </mc:Choice>
        <mc:Fallback>
          <p:pic>
            <p:nvPicPr>
              <p:cNvPr id="196" name="Ink 195">
                <a:extLst>
                  <a:ext uri="{FF2B5EF4-FFF2-40B4-BE49-F238E27FC236}">
                    <a16:creationId xmlns:a16="http://schemas.microsoft.com/office/drawing/2014/main" id="{BD19B589-92A0-4A58-B836-F96AAB6A4DAE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356754" y="528328"/>
                <a:ext cx="348480" cy="200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3525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C1F5C8E-91BA-4113-901B-4045D94BAA78}"/>
                  </a:ext>
                </a:extLst>
              </p14:cNvPr>
              <p14:cNvContentPartPr/>
              <p14:nvPr/>
            </p14:nvContentPartPr>
            <p14:xfrm>
              <a:off x="543434" y="52048"/>
              <a:ext cx="2787120" cy="48636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C1F5C8E-91BA-4113-901B-4045D94BAA7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34434" y="43048"/>
                <a:ext cx="2804760" cy="50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2BFE9EC-5DC0-4FE3-8487-3E0E8F174FC0}"/>
                  </a:ext>
                </a:extLst>
              </p14:cNvPr>
              <p14:cNvContentPartPr/>
              <p14:nvPr/>
            </p14:nvContentPartPr>
            <p14:xfrm>
              <a:off x="326714" y="868528"/>
              <a:ext cx="381240" cy="49608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2BFE9EC-5DC0-4FE3-8487-3E0E8F174FC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17714" y="859528"/>
                <a:ext cx="398880" cy="51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91EE3C4D-0464-4A21-A640-B8592E945FEE}"/>
                  </a:ext>
                </a:extLst>
              </p14:cNvPr>
              <p14:cNvContentPartPr/>
              <p14:nvPr/>
            </p14:nvContentPartPr>
            <p14:xfrm>
              <a:off x="1264514" y="831088"/>
              <a:ext cx="752040" cy="21744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91EE3C4D-0464-4A21-A640-B8592E945FE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55514" y="822088"/>
                <a:ext cx="769680" cy="23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B43652CC-FF81-43F0-9B60-11AA0588A59C}"/>
                  </a:ext>
                </a:extLst>
              </p14:cNvPr>
              <p14:cNvContentPartPr/>
              <p14:nvPr/>
            </p14:nvContentPartPr>
            <p14:xfrm>
              <a:off x="2887034" y="700768"/>
              <a:ext cx="2249640" cy="37476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B43652CC-FF81-43F0-9B60-11AA0588A59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78034" y="691768"/>
                <a:ext cx="2267280" cy="39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4ECF1D26-C8E2-4899-AF4D-AB85655880F8}"/>
                  </a:ext>
                </a:extLst>
              </p14:cNvPr>
              <p14:cNvContentPartPr/>
              <p14:nvPr/>
            </p14:nvContentPartPr>
            <p14:xfrm>
              <a:off x="6453554" y="805528"/>
              <a:ext cx="18360" cy="2340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4ECF1D26-C8E2-4899-AF4D-AB85655880F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444554" y="796528"/>
                <a:ext cx="3600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2B389388-0E51-4AFA-92E4-E1BF6A386E5B}"/>
                  </a:ext>
                </a:extLst>
              </p14:cNvPr>
              <p14:cNvContentPartPr/>
              <p14:nvPr/>
            </p14:nvContentPartPr>
            <p14:xfrm>
              <a:off x="6471554" y="923608"/>
              <a:ext cx="46440" cy="900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2B389388-0E51-4AFA-92E4-E1BF6A386E5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62554" y="914608"/>
                <a:ext cx="6408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2361C617-27C0-4A8E-8E4B-E72F446102F7}"/>
                  </a:ext>
                </a:extLst>
              </p14:cNvPr>
              <p14:cNvContentPartPr/>
              <p14:nvPr/>
            </p14:nvContentPartPr>
            <p14:xfrm>
              <a:off x="6753074" y="700768"/>
              <a:ext cx="33120" cy="333720"/>
            </p14:xfrm>
          </p:contentPart>
        </mc:Choice>
        <mc:Fallback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2361C617-27C0-4A8E-8E4B-E72F446102F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744074" y="691768"/>
                <a:ext cx="50760" cy="351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01CDA08E-7FB5-44CE-98A8-95B6649FB8F6}"/>
                  </a:ext>
                </a:extLst>
              </p14:cNvPr>
              <p14:cNvContentPartPr/>
              <p14:nvPr/>
            </p14:nvContentPartPr>
            <p14:xfrm>
              <a:off x="5727434" y="740368"/>
              <a:ext cx="532440" cy="247320"/>
            </p14:xfrm>
          </p:contentPart>
        </mc:Choice>
        <mc:Fallback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01CDA08E-7FB5-44CE-98A8-95B6649FB8F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718434" y="731368"/>
                <a:ext cx="55008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560528BA-7724-48E5-AC36-E77BC6ED1DA2}"/>
                  </a:ext>
                </a:extLst>
              </p14:cNvPr>
              <p14:cNvContentPartPr/>
              <p14:nvPr/>
            </p14:nvContentPartPr>
            <p14:xfrm>
              <a:off x="2929874" y="1327528"/>
              <a:ext cx="709200" cy="37980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560528BA-7724-48E5-AC36-E77BC6ED1DA2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920874" y="1318528"/>
                <a:ext cx="72684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65654184-3EA1-47AF-8178-B688B4161742}"/>
                  </a:ext>
                </a:extLst>
              </p14:cNvPr>
              <p14:cNvContentPartPr/>
              <p14:nvPr/>
            </p14:nvContentPartPr>
            <p14:xfrm>
              <a:off x="5724554" y="1293688"/>
              <a:ext cx="386640" cy="178560"/>
            </p14:xfrm>
          </p:contentPart>
        </mc:Choice>
        <mc:Fallback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65654184-3EA1-47AF-8178-B688B416174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715554" y="1284688"/>
                <a:ext cx="404280" cy="19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27B3F446-5432-47A9-8FAE-FA409E543F21}"/>
                  </a:ext>
                </a:extLst>
              </p14:cNvPr>
              <p14:cNvContentPartPr/>
              <p14:nvPr/>
            </p14:nvContentPartPr>
            <p14:xfrm>
              <a:off x="6327914" y="1321408"/>
              <a:ext cx="23040" cy="3636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27B3F446-5432-47A9-8FAE-FA409E543F2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318914" y="1312408"/>
                <a:ext cx="4068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0EBC9431-D170-4588-9429-FC1E38BD56A6}"/>
                  </a:ext>
                </a:extLst>
              </p14:cNvPr>
              <p14:cNvContentPartPr/>
              <p14:nvPr/>
            </p14:nvContentPartPr>
            <p14:xfrm>
              <a:off x="6333314" y="1445968"/>
              <a:ext cx="41040" cy="792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0EBC9431-D170-4588-9429-FC1E38BD56A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324314" y="1436968"/>
                <a:ext cx="58680" cy="2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3F2611D5-9244-4368-BE9D-0E484DD2164B}"/>
                  </a:ext>
                </a:extLst>
              </p14:cNvPr>
              <p14:cNvContentPartPr/>
              <p14:nvPr/>
            </p14:nvContentPartPr>
            <p14:xfrm>
              <a:off x="6599354" y="1258408"/>
              <a:ext cx="45000" cy="30528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3F2611D5-9244-4368-BE9D-0E484DD2164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590354" y="1249408"/>
                <a:ext cx="62640" cy="32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05EDB3D5-78F3-4280-87BB-2CBA4BA91F77}"/>
                  </a:ext>
                </a:extLst>
              </p14:cNvPr>
              <p14:cNvContentPartPr/>
              <p14:nvPr/>
            </p14:nvContentPartPr>
            <p14:xfrm>
              <a:off x="2954354" y="1908568"/>
              <a:ext cx="811800" cy="284400"/>
            </p14:xfrm>
          </p:contentPart>
        </mc:Choice>
        <mc:Fallback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05EDB3D5-78F3-4280-87BB-2CBA4BA91F7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945354" y="1899568"/>
                <a:ext cx="829440" cy="30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EBE2FB46-E5BA-4F95-ADFA-DFD52FDA8F35}"/>
                  </a:ext>
                </a:extLst>
              </p14:cNvPr>
              <p14:cNvContentPartPr/>
              <p14:nvPr/>
            </p14:nvContentPartPr>
            <p14:xfrm>
              <a:off x="6848834" y="1852768"/>
              <a:ext cx="38520" cy="36000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EBE2FB46-E5BA-4F95-ADFA-DFD52FDA8F35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839834" y="1843768"/>
                <a:ext cx="56160" cy="377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609C78F6-AC6B-459D-A209-809C409C887A}"/>
                  </a:ext>
                </a:extLst>
              </p14:cNvPr>
              <p14:cNvContentPartPr/>
              <p14:nvPr/>
            </p14:nvContentPartPr>
            <p14:xfrm>
              <a:off x="6527714" y="1950688"/>
              <a:ext cx="92520" cy="127800"/>
            </p14:xfrm>
          </p:contentPart>
        </mc:Choice>
        <mc:Fallback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609C78F6-AC6B-459D-A209-809C409C887A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518714" y="1941688"/>
                <a:ext cx="110160" cy="14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0B90638C-FAAD-4502-BED3-55FC889C93C7}"/>
                  </a:ext>
                </a:extLst>
              </p14:cNvPr>
              <p14:cNvContentPartPr/>
              <p14:nvPr/>
            </p14:nvContentPartPr>
            <p14:xfrm>
              <a:off x="5242514" y="1791208"/>
              <a:ext cx="948960" cy="445320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0B90638C-FAAD-4502-BED3-55FC889C93C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233514" y="1782208"/>
                <a:ext cx="966600" cy="46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C98EF76C-2331-40C3-979B-14C50286E520}"/>
                  </a:ext>
                </a:extLst>
              </p14:cNvPr>
              <p14:cNvContentPartPr/>
              <p14:nvPr/>
            </p14:nvContentPartPr>
            <p14:xfrm>
              <a:off x="464234" y="2984608"/>
              <a:ext cx="1031760" cy="387360"/>
            </p14:xfrm>
          </p:contentPart>
        </mc:Choice>
        <mc:Fallback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C98EF76C-2331-40C3-979B-14C50286E520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55234" y="2975608"/>
                <a:ext cx="1049400" cy="4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B248CB1E-06F1-471A-8E88-41FE05BF608D}"/>
                  </a:ext>
                </a:extLst>
              </p14:cNvPr>
              <p14:cNvContentPartPr/>
              <p14:nvPr/>
            </p14:nvContentPartPr>
            <p14:xfrm>
              <a:off x="2010794" y="3346768"/>
              <a:ext cx="711720" cy="399960"/>
            </p14:xfrm>
          </p:contentPart>
        </mc:Choice>
        <mc:Fallback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B248CB1E-06F1-471A-8E88-41FE05BF608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001794" y="3337768"/>
                <a:ext cx="729360" cy="41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16" name="Ink 115">
                <a:extLst>
                  <a:ext uri="{FF2B5EF4-FFF2-40B4-BE49-F238E27FC236}">
                    <a16:creationId xmlns:a16="http://schemas.microsoft.com/office/drawing/2014/main" id="{B80AB7AF-7F32-4445-9A7A-168833919D93}"/>
                  </a:ext>
                </a:extLst>
              </p14:cNvPr>
              <p14:cNvContentPartPr/>
              <p14:nvPr/>
            </p14:nvContentPartPr>
            <p14:xfrm>
              <a:off x="3753914" y="2844568"/>
              <a:ext cx="630000" cy="671760"/>
            </p14:xfrm>
          </p:contentPart>
        </mc:Choice>
        <mc:Fallback>
          <p:pic>
            <p:nvPicPr>
              <p:cNvPr id="116" name="Ink 115">
                <a:extLst>
                  <a:ext uri="{FF2B5EF4-FFF2-40B4-BE49-F238E27FC236}">
                    <a16:creationId xmlns:a16="http://schemas.microsoft.com/office/drawing/2014/main" id="{B80AB7AF-7F32-4445-9A7A-168833919D93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744914" y="2835568"/>
                <a:ext cx="647640" cy="68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70E26E22-C283-4650-895F-C3C411F45DCD}"/>
                  </a:ext>
                </a:extLst>
              </p14:cNvPr>
              <p14:cNvContentPartPr/>
              <p14:nvPr/>
            </p14:nvContentPartPr>
            <p14:xfrm>
              <a:off x="3721514" y="3760408"/>
              <a:ext cx="694800" cy="31140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70E26E22-C283-4650-895F-C3C411F45DCD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3712514" y="3751408"/>
                <a:ext cx="712440" cy="32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22CAB9DB-ADCC-40D4-B50A-D0CD89995D25}"/>
                  </a:ext>
                </a:extLst>
              </p14:cNvPr>
              <p14:cNvContentPartPr/>
              <p14:nvPr/>
            </p14:nvContentPartPr>
            <p14:xfrm>
              <a:off x="4779554" y="2841328"/>
              <a:ext cx="371160" cy="607320"/>
            </p14:xfrm>
          </p:contentPart>
        </mc:Choice>
        <mc:Fallback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22CAB9DB-ADCC-40D4-B50A-D0CD89995D2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770554" y="2832328"/>
                <a:ext cx="388800" cy="62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CB6886F1-BDFD-450E-B94E-E4294551A81E}"/>
                  </a:ext>
                </a:extLst>
              </p14:cNvPr>
              <p14:cNvContentPartPr/>
              <p14:nvPr/>
            </p14:nvContentPartPr>
            <p14:xfrm>
              <a:off x="4955954" y="3707848"/>
              <a:ext cx="25920" cy="1620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CB6886F1-BDFD-450E-B94E-E4294551A81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946954" y="3698848"/>
                <a:ext cx="4356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683E52C3-37DD-4783-9D09-D9DA0A3A539A}"/>
                  </a:ext>
                </a:extLst>
              </p14:cNvPr>
              <p14:cNvContentPartPr/>
              <p14:nvPr/>
            </p14:nvContentPartPr>
            <p14:xfrm>
              <a:off x="2885594" y="4369888"/>
              <a:ext cx="559080" cy="17748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683E52C3-37DD-4783-9D09-D9DA0A3A539A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876594" y="4360888"/>
                <a:ext cx="576720" cy="19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2DEAA302-A33F-41E3-98C4-BD54ECCF5017}"/>
                  </a:ext>
                </a:extLst>
              </p14:cNvPr>
              <p14:cNvContentPartPr/>
              <p14:nvPr/>
            </p14:nvContentPartPr>
            <p14:xfrm>
              <a:off x="3634394" y="4237408"/>
              <a:ext cx="1058400" cy="47736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2DEAA302-A33F-41E3-98C4-BD54ECCF5017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625394" y="4228408"/>
                <a:ext cx="1076040" cy="495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913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36343644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118206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897225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5523722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5009056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7360141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28522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429247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9232619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799261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3031892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348234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11060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199125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21289570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742743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4335705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8186523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1201962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6981500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55518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6708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801251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0646104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73796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649097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71637155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27301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247955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924565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841808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740695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27250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069303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3956386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IC family outline (5).ppt  -  Compatibility Mode" id="{6A63912F-B085-49D6-B7C9-0F844E082245}" vid="{BCE3AD8C-A967-4EA2-B105-237D378003E3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 GJ1</Template>
  <TotalTime>484</TotalTime>
  <Words>62</Words>
  <Application>Microsoft Office PowerPoint</Application>
  <PresentationFormat>On-screen Show (4:3)</PresentationFormat>
  <Paragraphs>106</Paragraphs>
  <Slides>49</Slides>
  <Notes>49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49</vt:i4>
      </vt:variant>
    </vt:vector>
  </HeadingPairs>
  <TitlesOfParts>
    <vt:vector size="52" baseType="lpstr">
      <vt:lpstr>Arial</vt:lpstr>
      <vt:lpstr>Times</vt:lpstr>
      <vt:lpstr>Blank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Stills Design &amp; Advertising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keywords>templed, dempled, thempled, powerpoint, bwrdd, fwrdd, iaith, cymraeg, gymraeg, chymraeg, cyflwyniadau, gyflwyniadau, chyflwyniadau, delwedd, ddelwedd,</cp:keywords>
  <cp:lastModifiedBy>Gareth Jones</cp:lastModifiedBy>
  <cp:revision>33</cp:revision>
  <dcterms:created xsi:type="dcterms:W3CDTF">2022-01-23T19:06:52Z</dcterms:created>
  <dcterms:modified xsi:type="dcterms:W3CDTF">2022-01-28T14:11:17Z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WLBCategory">
    <vt:lpwstr>61</vt:lpwstr>
  </property>
  <property fmtid="{D5CDD505-2E9C-101B-9397-08002B2CF9AE}" pid="3" name="Target Audiences">
    <vt:lpwstr/>
  </property>
  <property fmtid="{D5CDD505-2E9C-101B-9397-08002B2CF9AE}" pid="4" name="Description0">
    <vt:lpwstr>Dyma dempled y Bwrdd ar gyfer cyflwyniadau PowerPoint. Mae'n cynnwys gwybodaeth a fydd o gymorth i chi lunio cyflwyniadau sydd yn cyflwyno delwedd y Bwrdd yn gyson. Cofiwch lynu'n gaeth at y templed - peidiwch â'i newid o gwbl.</vt:lpwstr>
  </property>
  <property fmtid="{D5CDD505-2E9C-101B-9397-08002B2CF9AE}" pid="5" name="Sites">
    <vt:lpwstr>;#Intranet Site;#</vt:lpwstr>
  </property>
  <property fmtid="{D5CDD505-2E9C-101B-9397-08002B2CF9AE}" pid="6" name="Name">
    <vt:lpwstr>1091.PPT</vt:lpwstr>
  </property>
  <property fmtid="{D5CDD505-2E9C-101B-9397-08002B2CF9AE}" pid="7" name="Date">
    <vt:lpwstr>2007-03-12T00:00:00Z</vt:lpwstr>
  </property>
  <property fmtid="{D5CDD505-2E9C-101B-9397-08002B2CF9AE}" pid="8" name="Order">
    <vt:lpwstr>211100.000000000</vt:lpwstr>
  </property>
  <property fmtid="{D5CDD505-2E9C-101B-9397-08002B2CF9AE}" pid="9" name="Hidden">
    <vt:lpwstr>0</vt:lpwstr>
  </property>
  <property fmtid="{D5CDD505-2E9C-101B-9397-08002B2CF9AE}" pid="10" name="IsPopular">
    <vt:lpwstr>0</vt:lpwstr>
  </property>
  <property fmtid="{D5CDD505-2E9C-101B-9397-08002B2CF9AE}" pid="11" name="xd_Signature">
    <vt:lpwstr/>
  </property>
  <property fmtid="{D5CDD505-2E9C-101B-9397-08002B2CF9AE}" pid="12" name="TemplateUrl">
    <vt:lpwstr/>
  </property>
  <property fmtid="{D5CDD505-2E9C-101B-9397-08002B2CF9AE}" pid="13" name="PublishingStartDate">
    <vt:lpwstr/>
  </property>
  <property fmtid="{D5CDD505-2E9C-101B-9397-08002B2CF9AE}" pid="14" name="PublishingExpirationDate">
    <vt:lpwstr/>
  </property>
  <property fmtid="{D5CDD505-2E9C-101B-9397-08002B2CF9AE}" pid="15" name="xd_ProgID">
    <vt:lpwstr/>
  </property>
  <property fmtid="{D5CDD505-2E9C-101B-9397-08002B2CF9AE}" pid="16" name="_SourceUrl">
    <vt:lpwstr/>
  </property>
  <property fmtid="{D5CDD505-2E9C-101B-9397-08002B2CF9AE}" pid="17" name="Keywords0">
    <vt:lpwstr>templed, dempled, thempled, powerpoint, bwrdd, fwrdd, iaith, cymraeg, gymraeg, chymraeg, cyflwyniadau, gyflwyniadau, chyflwyniadau, delwedd, ddelwedd, </vt:lpwstr>
  </property>
  <property fmtid="{D5CDD505-2E9C-101B-9397-08002B2CF9AE}" pid="18" name="Language">
    <vt:lpwstr>Welsh</vt:lpwstr>
  </property>
  <property fmtid="{D5CDD505-2E9C-101B-9397-08002B2CF9AE}" pid="19" name="display_urn:schemas-microsoft-com:office:office#Editor">
    <vt:lpwstr>NTDD2413\Operator</vt:lpwstr>
  </property>
  <property fmtid="{D5CDD505-2E9C-101B-9397-08002B2CF9AE}" pid="20" name="display_urn:schemas-microsoft-com:office:office#Author">
    <vt:lpwstr>Jeremy Evas</vt:lpwstr>
  </property>
  <property fmtid="{D5CDD505-2E9C-101B-9397-08002B2CF9AE}" pid="21" name="ContentTypeId">
    <vt:lpwstr>0x01010029C9ACB7DBE74D46989F0EEF1A4019DC</vt:lpwstr>
  </property>
</Properties>
</file>