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2FC607-2E85-426B-B0C2-5EB31B5D2D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53A28C5-313F-418A-BB21-B5575CB017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0D877-4835-4CD2-9581-9D4B8E41961E}" type="datetimeFigureOut">
              <a:rPr lang="en-GB" smtClean="0"/>
              <a:t>09/04/2020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049DFD-C442-4A77-911F-9D4AC3F95B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BDAD19-75FF-4C47-A2C7-E875E10279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75185-D082-4842-8D1A-06C633985B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68847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1FD1A44-85D7-40A2-A7C9-090562C8FF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F8FF32-08A5-47EC-94A4-3878958898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24D03E-E2FC-47FB-B011-66E815EF6F7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20D877-4835-4CD2-9581-9D4B8E41961E}" type="datetimeFigureOut">
              <a:rPr lang="en-GB" smtClean="0"/>
              <a:t>09/04/2020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26C0C0-19D0-451B-8292-C89EDD11D48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51382D-67DE-4A0F-B044-F92AA66038E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A75185-D082-4842-8D1A-06C633985B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453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26A951E-255E-4802-AC7E-A56F26DD53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5400" b="1"/>
              <a:t>AN ANALYSIS OF CUSTOMER RELATIONSHIP MANAGEMENT OF ASDA</a:t>
            </a:r>
            <a:br>
              <a:rPr lang="en-GB" sz="5400"/>
            </a:br>
            <a:r>
              <a:rPr lang="en-US" sz="3200">
                <a:solidFill>
                  <a:srgbClr val="0070C0"/>
                </a:solidFill>
              </a:rPr>
              <a:t> </a:t>
            </a:r>
            <a:endParaRPr lang="en-GB" sz="3200">
              <a:solidFill>
                <a:srgbClr val="0070C0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30A4298-469B-4D1D-89B4-260D8B9BBC0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67114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7B72690-1FC8-4FC2-B3E6-6ED02D5911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B5AD89C-8CE2-40C5-A226-73956E2A000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196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AA40F64-8304-4F7D-8B78-D31A396BA6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3382E42-873C-4CAF-9385-670ECAA21C7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58640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52C7BB7-F6EC-43D7-9C08-EDF4061100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AAB5D8F-613C-4C20-BB1A-0A1CA81EED1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62157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8528BE6-9455-4CE0-AD5D-E0B75A5A6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7F6CCFD-0F9A-4971-8F1D-351B4D9D67A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69158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68966AC-A335-40E4-AE1F-9BD2345857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834296-060A-4AA2-8F8E-E63B554A3C6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11456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E1D04C0-51DF-4752-922C-6ABB51A852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B073330-6F98-42AC-A3DA-3C18D5C6057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91689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4CB5722-A26E-4A01-B79F-2B122B6BDF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1D708E2-9926-4A02-840B-244082ABC4F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72974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BEB7ABA-EC45-4DE6-A0F1-362EFB8CB1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54AD31B-A8FF-4AEB-A27B-F008DE829BF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5451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D8E5D61-3C15-4CD0-A7E3-F0EACD5D56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B165831-1158-4E75-8E09-A5CE2A1EC67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18476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A996EA3-58B5-4030-831F-1BED88701D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D7E96DA-B031-426B-A369-BB0C24C008F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2325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4DC2112-4F5F-44ED-B176-F4AD5D0456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>
                <a:solidFill>
                  <a:srgbClr val="5F9934"/>
                </a:solidFill>
              </a:rPr>
              <a:t>Thank you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D210097-AC90-445E-B2A3-49362569C9C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16551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</Words>
  <Application>Microsoft Office PowerPoint</Application>
  <PresentationFormat>Widescreen</PresentationFormat>
  <Paragraphs>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AN ANALYSIS OF CUSTOMER RELATIONSHIP MANAGEMENT OF ASDA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 you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ANALYSIS OF CUSTOMER RELATIONSHIP MANAGEMENT OF ASDA  </dc:title>
  <dc:creator>Stevie Davidson</dc:creator>
  <cp:lastModifiedBy>Stevie Davidson</cp:lastModifiedBy>
  <cp:revision>1</cp:revision>
  <dcterms:created xsi:type="dcterms:W3CDTF">2020-04-09T06:38:46Z</dcterms:created>
  <dcterms:modified xsi:type="dcterms:W3CDTF">2020-04-09T06:38:46Z</dcterms:modified>
</cp:coreProperties>
</file>