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 id="2147483704" r:id="rId2"/>
  </p:sldMasterIdLst>
  <p:notesMasterIdLst>
    <p:notesMasterId r:id="rId6"/>
  </p:notesMasterIdLst>
  <p:sldIdLst>
    <p:sldId id="256" r:id="rId3"/>
    <p:sldId id="257" r:id="rId4"/>
    <p:sldId id="258" r:id="rId5"/>
  </p:sldIdLst>
  <p:sldSz cx="9144000" cy="5143500" type="screen16x9"/>
  <p:notesSz cx="6858000" cy="9144000"/>
  <p:embeddedFontLst>
    <p:embeddedFont>
      <p:font typeface="Instrument Sans" panose="020B0604020202020204" charset="0"/>
      <p:regular r:id="rId7"/>
      <p:bold r:id="rId8"/>
      <p:italic r:id="rId9"/>
      <p:boldItalic r:id="rId10"/>
    </p:embeddedFont>
    <p:embeddedFont>
      <p:font typeface="Instrument Sans Medium" panose="020B0604020202020204" charset="0"/>
      <p:regular r:id="rId11"/>
      <p:bold r:id="rId12"/>
      <p:italic r:id="rId13"/>
      <p:boldItalic r:id="rId14"/>
    </p:embeddedFont>
    <p:embeddedFont>
      <p:font typeface="Instrument Sans SemiBold" panose="020B0604020202020204" charset="0"/>
      <p:regular r:id="rId15"/>
      <p:bold r:id="rId16"/>
      <p:italic r:id="rId17"/>
      <p:boldItalic r:id="rId18"/>
    </p:embeddedFont>
    <p:embeddedFont>
      <p:font typeface="Unbounded" panose="020B0604020202020204" charset="0"/>
      <p:regular r:id="rId19"/>
      <p:bold r:id="rId20"/>
    </p:embeddedFont>
    <p:embeddedFont>
      <p:font typeface="Work Sans" pitchFamily="2" charset="0"/>
      <p:regular r:id="rId21"/>
      <p:bold r:id="rId22"/>
      <p:italic r:id="rId23"/>
      <p:boldItalic r:id="rId24"/>
    </p:embeddedFont>
    <p:embeddedFont>
      <p:font typeface="Work Sans Medium" panose="020F0502020204030204" pitchFamily="2" charset="0"/>
      <p:regular r:id="rId25"/>
      <p:bold r:id="rId26"/>
      <p:italic r:id="rId27"/>
      <p:boldItalic r:id="rId28"/>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 uri="GoogleSlidesCustomDataVersion2">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32" roundtripDataSignature="AMtx7mj9ZImMq2147AR78su84S4wCSslXQ=="/>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inimized">
    <p:restoredLeft sz="15620"/>
    <p:restoredTop sz="25823" autoAdjust="0"/>
  </p:normalViewPr>
  <p:slideViewPr>
    <p:cSldViewPr snapToGrid="0">
      <p:cViewPr varScale="1">
        <p:scale>
          <a:sx n="29" d="100"/>
          <a:sy n="29" d="100"/>
        </p:scale>
        <p:origin x="3010" y="34"/>
      </p:cViewPr>
      <p:guideLst>
        <p:guide orient="horz" pos="162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font" Target="fonts/font7.fntdata"/><Relationship Id="rId18" Type="http://schemas.openxmlformats.org/officeDocument/2006/relationships/font" Target="fonts/font12.fntdata"/><Relationship Id="rId26" Type="http://schemas.openxmlformats.org/officeDocument/2006/relationships/font" Target="fonts/font20.fntdata"/><Relationship Id="rId3" Type="http://schemas.openxmlformats.org/officeDocument/2006/relationships/slide" Target="slides/slide1.xml"/><Relationship Id="rId21" Type="http://schemas.openxmlformats.org/officeDocument/2006/relationships/font" Target="fonts/font15.fntdata"/><Relationship Id="rId34" Type="http://schemas.openxmlformats.org/officeDocument/2006/relationships/viewProps" Target="viewProps.xml"/><Relationship Id="rId7" Type="http://schemas.openxmlformats.org/officeDocument/2006/relationships/font" Target="fonts/font1.fntdata"/><Relationship Id="rId12" Type="http://schemas.openxmlformats.org/officeDocument/2006/relationships/font" Target="fonts/font6.fntdata"/><Relationship Id="rId17" Type="http://schemas.openxmlformats.org/officeDocument/2006/relationships/font" Target="fonts/font11.fntdata"/><Relationship Id="rId25" Type="http://schemas.openxmlformats.org/officeDocument/2006/relationships/font" Target="fonts/font19.fntdata"/><Relationship Id="rId33"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font" Target="fonts/font10.fntdata"/><Relationship Id="rId20" Type="http://schemas.openxmlformats.org/officeDocument/2006/relationships/font" Target="fonts/font14.fntdata"/><Relationship Id="rId1" Type="http://schemas.openxmlformats.org/officeDocument/2006/relationships/slideMaster" Target="slideMasters/slideMaster1.xml"/><Relationship Id="rId6" Type="http://schemas.openxmlformats.org/officeDocument/2006/relationships/notesMaster" Target="notesMasters/notesMaster1.xml"/><Relationship Id="rId11" Type="http://schemas.openxmlformats.org/officeDocument/2006/relationships/font" Target="fonts/font5.fntdata"/><Relationship Id="rId24" Type="http://schemas.openxmlformats.org/officeDocument/2006/relationships/font" Target="fonts/font18.fntdata"/><Relationship Id="rId32" Type="http://customschemas.google.com/relationships/presentationmetadata" Target="metadata"/><Relationship Id="rId5" Type="http://schemas.openxmlformats.org/officeDocument/2006/relationships/slide" Target="slides/slide3.xml"/><Relationship Id="rId15" Type="http://schemas.openxmlformats.org/officeDocument/2006/relationships/font" Target="fonts/font9.fntdata"/><Relationship Id="rId23" Type="http://schemas.openxmlformats.org/officeDocument/2006/relationships/font" Target="fonts/font17.fntdata"/><Relationship Id="rId28" Type="http://schemas.openxmlformats.org/officeDocument/2006/relationships/font" Target="fonts/font22.fntdata"/><Relationship Id="rId36" Type="http://schemas.openxmlformats.org/officeDocument/2006/relationships/tableStyles" Target="tableStyles.xml"/><Relationship Id="rId10" Type="http://schemas.openxmlformats.org/officeDocument/2006/relationships/font" Target="fonts/font4.fntdata"/><Relationship Id="rId19" Type="http://schemas.openxmlformats.org/officeDocument/2006/relationships/font" Target="fonts/font13.fntdata"/><Relationship Id="rId4" Type="http://schemas.openxmlformats.org/officeDocument/2006/relationships/slide" Target="slides/slide2.xml"/><Relationship Id="rId9" Type="http://schemas.openxmlformats.org/officeDocument/2006/relationships/font" Target="fonts/font3.fntdata"/><Relationship Id="rId14" Type="http://schemas.openxmlformats.org/officeDocument/2006/relationships/font" Target="fonts/font8.fntdata"/><Relationship Id="rId22" Type="http://schemas.openxmlformats.org/officeDocument/2006/relationships/font" Target="fonts/font16.fntdata"/><Relationship Id="rId27" Type="http://schemas.openxmlformats.org/officeDocument/2006/relationships/font" Target="fonts/font21.fntdata"/><Relationship Id="rId35" Type="http://schemas.openxmlformats.org/officeDocument/2006/relationships/theme" Target="theme/theme1.xml"/><Relationship Id="rId8" Type="http://schemas.openxmlformats.org/officeDocument/2006/relationships/font" Target="fonts/font2.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marR="0" lvl="0"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1pPr>
            <a:lvl2pPr marL="914400" marR="0" lvl="1"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2pPr>
            <a:lvl3pPr marL="1371600" marR="0" lvl="2"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3pPr>
            <a:lvl4pPr marL="1828800" marR="0" lvl="3"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4pPr>
            <a:lvl5pPr marL="2286000" marR="0" lvl="4"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5pPr>
            <a:lvl6pPr marL="2743200" marR="0" lvl="5"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6pPr>
            <a:lvl7pPr marL="3200400" marR="0" lvl="6"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7pPr>
            <a:lvl8pPr marL="3657600" marR="0" lvl="7"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8pPr>
            <a:lvl9pPr marL="4114800" marR="0" lvl="8"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23"/>
        <p:cNvGrpSpPr/>
        <p:nvPr/>
      </p:nvGrpSpPr>
      <p:grpSpPr>
        <a:xfrm>
          <a:off x="0" y="0"/>
          <a:ext cx="0" cy="0"/>
          <a:chOff x="0" y="0"/>
          <a:chExt cx="0" cy="0"/>
        </a:xfrm>
      </p:grpSpPr>
      <p:sp>
        <p:nvSpPr>
          <p:cNvPr id="1024" name="Google Shape;1024;p1: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025" name="Google Shape;1025;p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31"/>
        <p:cNvGrpSpPr/>
        <p:nvPr/>
      </p:nvGrpSpPr>
      <p:grpSpPr>
        <a:xfrm>
          <a:off x="0" y="0"/>
          <a:ext cx="0" cy="0"/>
          <a:chOff x="0" y="0"/>
          <a:chExt cx="0" cy="0"/>
        </a:xfrm>
      </p:grpSpPr>
      <p:sp>
        <p:nvSpPr>
          <p:cNvPr id="1032" name="Google Shape;1032;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033" name="Google Shape;1033;p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dirty="0">
                <a:solidFill>
                  <a:schemeClr val="dk1"/>
                </a:solidFill>
                <a:latin typeface="Times New Roman"/>
                <a:ea typeface="Times New Roman"/>
                <a:cs typeface="Times New Roman"/>
                <a:sym typeface="Times New Roman"/>
              </a:rPr>
              <a:t> Air pollution is a grave public health threat, particularly to children, elderly and those with underlying health conditions, that can be prevented. Exposure over a prolonged period may lead to cardiovascular diseases, respiratory conditions and early death. Traditional interventions, that aim to improve air quality and effects of pollution, are emission reduction, clean air policies and raising awareness in the public. There are other opportunities for timely prevention provided by digital technologies, however. Real-time air quality monitoring and mobile health warnings can be combined to deliver information about air quality to the public, help to warn them about exposure risks and provide them with recommendations on how to protect their health. This intervention can help to increase health awareness, promote preventive behaviors and help make informed health decisions for the public.</a:t>
            </a:r>
            <a:endParaRPr sz="1200"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200" dirty="0">
                <a:solidFill>
                  <a:schemeClr val="dk1"/>
                </a:solidFill>
                <a:latin typeface="Times New Roman"/>
                <a:ea typeface="Times New Roman"/>
                <a:cs typeface="Times New Roman"/>
                <a:sym typeface="Times New Roman"/>
              </a:rPr>
              <a:t>  Health promotion is a strategy that empowers people and communities to improve their health by fostering their participation, prevention, equity and access to reliable health information. These concepts are very suitable for digital air-quality monitoring as they make the complex information on air-pollution intelligible, in a mobile alert and actionable recommendation. These alerts can enable people to identify environmental health risks, reduce strenuous outdoor activities during high pollution hours, enhance indoor air quality if possible and adhere to the official public health guidelines. The intervention increases the awareness of individuals to make choices for better health and to participate in prevention behaviours. Also, specific alerts are available for the vulnerable population like children, old people, and people with underlying heart or lung illnesses. However, technology cannot address the structural issues which cause poor air quality or exposure to pollution. Access to a smartphone, quality of network coverage and language and digital literacy can be barriers for disadvantaged groups to benefit equally. However, it may be impossible for people working outdoors to prevent the exposure even if they are warned to do so. Thus, health promotion must be all-encompassing and involve the use of digital warnings, along with community education, public awareness campaigns, communication and effective environmental policies. Accessibility can be enhanced by making available multilingual notifications and other sources of information, including radio announcements and community outreach. A good collaboration between health authorities, environmental authorities and residents is also required. Finally, digital technology, coupled with public services that both support and enable it, and work to reduce pollution-contamination, can result in health empowerment and sustainable improvements in health outcomes, while decreasing health inequalities.</a:t>
            </a:r>
            <a:endParaRPr sz="1200"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200" dirty="0">
                <a:solidFill>
                  <a:schemeClr val="dk1"/>
                </a:solidFill>
                <a:latin typeface="Times New Roman"/>
                <a:ea typeface="Times New Roman"/>
                <a:cs typeface="Times New Roman"/>
                <a:sym typeface="Times New Roman"/>
              </a:rPr>
              <a:t> </a:t>
            </a:r>
            <a:endParaRPr sz="1200"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US" sz="1200" dirty="0">
                <a:solidFill>
                  <a:schemeClr val="dk1"/>
                </a:solidFill>
                <a:latin typeface="Times New Roman"/>
                <a:ea typeface="Times New Roman"/>
                <a:cs typeface="Times New Roman"/>
                <a:sym typeface="Times New Roman"/>
              </a:rPr>
              <a:t> </a:t>
            </a:r>
            <a:endParaRPr sz="1200"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200" dirty="0">
                <a:solidFill>
                  <a:schemeClr val="dk1"/>
                </a:solidFill>
                <a:latin typeface="Times New Roman"/>
                <a:ea typeface="Times New Roman"/>
                <a:cs typeface="Times New Roman"/>
                <a:sym typeface="Times New Roman"/>
              </a:rPr>
              <a:t> </a:t>
            </a:r>
            <a:endParaRPr sz="1200"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US" sz="1200" dirty="0">
                <a:solidFill>
                  <a:schemeClr val="dk1"/>
                </a:solidFill>
                <a:latin typeface="Times New Roman"/>
                <a:ea typeface="Times New Roman"/>
                <a:cs typeface="Times New Roman"/>
                <a:sym typeface="Times New Roman"/>
              </a:rPr>
              <a:t> </a:t>
            </a:r>
            <a:endParaRPr sz="1200"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200" dirty="0">
                <a:solidFill>
                  <a:schemeClr val="dk1"/>
                </a:solidFill>
                <a:latin typeface="Times New Roman"/>
                <a:ea typeface="Times New Roman"/>
                <a:cs typeface="Times New Roman"/>
                <a:sym typeface="Times New Roman"/>
              </a:rPr>
              <a:t> </a:t>
            </a:r>
            <a:endParaRPr sz="1200"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US" sz="1200" dirty="0">
                <a:solidFill>
                  <a:schemeClr val="dk1"/>
                </a:solidFill>
                <a:latin typeface="Times New Roman"/>
                <a:ea typeface="Times New Roman"/>
                <a:cs typeface="Times New Roman"/>
                <a:sym typeface="Times New Roman"/>
              </a:rPr>
              <a:t> </a:t>
            </a:r>
            <a:endParaRPr sz="1200"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dirty="0">
                <a:solidFill>
                  <a:schemeClr val="dk1"/>
                </a:solidFill>
              </a:rPr>
              <a:t> </a:t>
            </a:r>
            <a:endParaRPr dirty="0">
              <a:solidFill>
                <a:schemeClr val="dk1"/>
              </a:solidFill>
            </a:endParaRPr>
          </a:p>
          <a:p>
            <a:pPr marL="0" lvl="0" indent="0" algn="l" rtl="0">
              <a:lnSpc>
                <a:spcPct val="100000"/>
              </a:lnSpc>
              <a:spcBef>
                <a:spcPts val="0"/>
              </a:spcBef>
              <a:spcAft>
                <a:spcPts val="0"/>
              </a:spcAft>
              <a:buSzPts val="1100"/>
              <a:buNone/>
            </a:pPr>
            <a:endParaRPr b="1"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40"/>
        <p:cNvGrpSpPr/>
        <p:nvPr/>
      </p:nvGrpSpPr>
      <p:grpSpPr>
        <a:xfrm>
          <a:off x="0" y="0"/>
          <a:ext cx="0" cy="0"/>
          <a:chOff x="0" y="0"/>
          <a:chExt cx="0" cy="0"/>
        </a:xfrm>
      </p:grpSpPr>
      <p:sp>
        <p:nvSpPr>
          <p:cNvPr id="1041" name="Google Shape;1041;h7d121436cac9a500_0_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042" name="Google Shape;1042;h7d121436cac9a500_0_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2.xml"/><Relationship Id="rId4" Type="http://schemas.openxmlformats.org/officeDocument/2006/relationships/image" Target="../media/image3.png"/></Relationships>
</file>

<file path=ppt/slideLayouts/_rels/slideLayout57.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5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2.xml"/><Relationship Id="rId4" Type="http://schemas.openxmlformats.org/officeDocument/2006/relationships/image" Target="../media/image3.png"/></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6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2.xml"/></Relationships>
</file>

<file path=ppt/slideLayouts/_rels/slideLayout6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2.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2.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2.xml"/></Relationships>
</file>

<file path=ppt/slideLayouts/_rels/slideLayout7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2.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2.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Cover">
  <p:cSld name="CUSTOM_1">
    <p:bg>
      <p:bgPr>
        <a:solidFill>
          <a:schemeClr val="accent1"/>
        </a:solidFill>
        <a:effectLst/>
      </p:bgPr>
    </p:bg>
    <p:spTree>
      <p:nvGrpSpPr>
        <p:cNvPr id="1" name="Shape 9"/>
        <p:cNvGrpSpPr/>
        <p:nvPr/>
      </p:nvGrpSpPr>
      <p:grpSpPr>
        <a:xfrm>
          <a:off x="0" y="0"/>
          <a:ext cx="0" cy="0"/>
          <a:chOff x="0" y="0"/>
          <a:chExt cx="0" cy="0"/>
        </a:xfrm>
      </p:grpSpPr>
      <p:grpSp>
        <p:nvGrpSpPr>
          <p:cNvPr id="10" name="Google Shape;10;p4"/>
          <p:cNvGrpSpPr/>
          <p:nvPr/>
        </p:nvGrpSpPr>
        <p:grpSpPr>
          <a:xfrm>
            <a:off x="4999252" y="314456"/>
            <a:ext cx="3867491" cy="5117096"/>
            <a:chOff x="4999252" y="314456"/>
            <a:chExt cx="3867491" cy="5117096"/>
          </a:xfrm>
        </p:grpSpPr>
        <p:sp>
          <p:nvSpPr>
            <p:cNvPr id="11" name="Google Shape;11;p4"/>
            <p:cNvSpPr/>
            <p:nvPr/>
          </p:nvSpPr>
          <p:spPr>
            <a:xfrm rot="-2279872">
              <a:off x="5390488" y="3101850"/>
              <a:ext cx="1938496" cy="1938444"/>
            </a:xfrm>
            <a:prstGeom prst="star4">
              <a:avLst>
                <a:gd name="adj" fmla="val 27317"/>
              </a:avLst>
            </a:prstGeom>
            <a:solidFill>
              <a:schemeClr val="lt1"/>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Work Sans"/>
                <a:ea typeface="Work Sans"/>
                <a:cs typeface="Work Sans"/>
                <a:sym typeface="Work Sans"/>
              </a:endParaRPr>
            </a:p>
          </p:txBody>
        </p:sp>
        <p:sp>
          <p:nvSpPr>
            <p:cNvPr id="12" name="Google Shape;12;p4"/>
            <p:cNvSpPr/>
            <p:nvPr/>
          </p:nvSpPr>
          <p:spPr>
            <a:xfrm rot="-9001516">
              <a:off x="6992089" y="433587"/>
              <a:ext cx="1242950" cy="2861501"/>
            </a:xfrm>
            <a:prstGeom prst="trapezoid">
              <a:avLst>
                <a:gd name="adj" fmla="val 16489"/>
              </a:avLst>
            </a:prstGeom>
            <a:solidFill>
              <a:schemeClr val="lt1"/>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Work Sans"/>
                <a:ea typeface="Work Sans"/>
                <a:cs typeface="Work Sans"/>
                <a:sym typeface="Work Sans"/>
              </a:endParaRPr>
            </a:p>
          </p:txBody>
        </p:sp>
      </p:grpSp>
      <p:sp>
        <p:nvSpPr>
          <p:cNvPr id="13" name="Google Shape;13;p4"/>
          <p:cNvSpPr txBox="1">
            <a:spLocks noGrp="1"/>
          </p:cNvSpPr>
          <p:nvPr>
            <p:ph type="title"/>
          </p:nvPr>
        </p:nvSpPr>
        <p:spPr>
          <a:xfrm>
            <a:off x="328350" y="991800"/>
            <a:ext cx="8487300" cy="3159900"/>
          </a:xfrm>
          <a:prstGeom prst="rect">
            <a:avLst/>
          </a:prstGeom>
          <a:noFill/>
          <a:ln>
            <a:noFill/>
          </a:ln>
        </p:spPr>
        <p:txBody>
          <a:bodyPr spcFirstLastPara="1" wrap="square" lIns="91425" tIns="91425" rIns="91425" bIns="91425" anchor="ctr" anchorCtr="0">
            <a:noAutofit/>
          </a:bodyPr>
          <a:lstStyle>
            <a:lvl1pPr lvl="0" algn="ctr">
              <a:lnSpc>
                <a:spcPct val="80000"/>
              </a:lnSpc>
              <a:spcBef>
                <a:spcPts val="0"/>
              </a:spcBef>
              <a:spcAft>
                <a:spcPts val="0"/>
              </a:spcAft>
              <a:buSzPts val="5600"/>
              <a:buNone/>
              <a:defRPr/>
            </a:lvl1pPr>
            <a:lvl2pPr lvl="1" algn="ctr">
              <a:lnSpc>
                <a:spcPct val="80000"/>
              </a:lnSpc>
              <a:spcBef>
                <a:spcPts val="0"/>
              </a:spcBef>
              <a:spcAft>
                <a:spcPts val="0"/>
              </a:spcAft>
              <a:buSzPts val="5600"/>
              <a:buNone/>
              <a:defRPr/>
            </a:lvl2pPr>
            <a:lvl3pPr lvl="2" algn="ctr">
              <a:lnSpc>
                <a:spcPct val="80000"/>
              </a:lnSpc>
              <a:spcBef>
                <a:spcPts val="0"/>
              </a:spcBef>
              <a:spcAft>
                <a:spcPts val="0"/>
              </a:spcAft>
              <a:buSzPts val="5600"/>
              <a:buNone/>
              <a:defRPr/>
            </a:lvl3pPr>
            <a:lvl4pPr lvl="3" algn="ctr">
              <a:lnSpc>
                <a:spcPct val="80000"/>
              </a:lnSpc>
              <a:spcBef>
                <a:spcPts val="0"/>
              </a:spcBef>
              <a:spcAft>
                <a:spcPts val="0"/>
              </a:spcAft>
              <a:buSzPts val="5600"/>
              <a:buNone/>
              <a:defRPr/>
            </a:lvl4pPr>
            <a:lvl5pPr lvl="4" algn="ctr">
              <a:lnSpc>
                <a:spcPct val="80000"/>
              </a:lnSpc>
              <a:spcBef>
                <a:spcPts val="0"/>
              </a:spcBef>
              <a:spcAft>
                <a:spcPts val="0"/>
              </a:spcAft>
              <a:buSzPts val="5600"/>
              <a:buNone/>
              <a:defRPr/>
            </a:lvl5pPr>
            <a:lvl6pPr lvl="5" algn="ctr">
              <a:lnSpc>
                <a:spcPct val="80000"/>
              </a:lnSpc>
              <a:spcBef>
                <a:spcPts val="0"/>
              </a:spcBef>
              <a:spcAft>
                <a:spcPts val="0"/>
              </a:spcAft>
              <a:buSzPts val="5600"/>
              <a:buNone/>
              <a:defRPr/>
            </a:lvl6pPr>
            <a:lvl7pPr lvl="6" algn="ctr">
              <a:lnSpc>
                <a:spcPct val="80000"/>
              </a:lnSpc>
              <a:spcBef>
                <a:spcPts val="0"/>
              </a:spcBef>
              <a:spcAft>
                <a:spcPts val="0"/>
              </a:spcAft>
              <a:buSzPts val="5600"/>
              <a:buNone/>
              <a:defRPr/>
            </a:lvl7pPr>
            <a:lvl8pPr lvl="7" algn="ctr">
              <a:lnSpc>
                <a:spcPct val="80000"/>
              </a:lnSpc>
              <a:spcBef>
                <a:spcPts val="0"/>
              </a:spcBef>
              <a:spcAft>
                <a:spcPts val="0"/>
              </a:spcAft>
              <a:buSzPts val="5600"/>
              <a:buNone/>
              <a:defRPr/>
            </a:lvl8pPr>
            <a:lvl9pPr lvl="8" algn="ctr">
              <a:lnSpc>
                <a:spcPct val="80000"/>
              </a:lnSpc>
              <a:spcBef>
                <a:spcPts val="0"/>
              </a:spcBef>
              <a:spcAft>
                <a:spcPts val="0"/>
              </a:spcAft>
              <a:buSzPts val="5600"/>
              <a:buNone/>
              <a:defRPr/>
            </a:lvl9pPr>
          </a:lstStyle>
          <a:p>
            <a:endParaRPr/>
          </a:p>
        </p:txBody>
      </p:sp>
      <p:sp>
        <p:nvSpPr>
          <p:cNvPr id="14" name="Google Shape;14;p4"/>
          <p:cNvSpPr txBox="1">
            <a:spLocks noGrp="1"/>
          </p:cNvSpPr>
          <p:nvPr>
            <p:ph type="subTitle" idx="1"/>
          </p:nvPr>
        </p:nvSpPr>
        <p:spPr>
          <a:xfrm>
            <a:off x="1568850" y="3519600"/>
            <a:ext cx="6006300" cy="5031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2800"/>
              <a:buFont typeface="Work Sans"/>
              <a:buNone/>
              <a:defRPr sz="2800">
                <a:latin typeface="Work Sans"/>
                <a:ea typeface="Work Sans"/>
                <a:cs typeface="Work Sans"/>
                <a:sym typeface="Work Sans"/>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 name="Google Shape;15;p4"/>
          <p:cNvSpPr/>
          <p:nvPr/>
        </p:nvSpPr>
        <p:spPr>
          <a:xfrm>
            <a:off x="100" y="0"/>
            <a:ext cx="347400" cy="5143500"/>
          </a:xfrm>
          <a:prstGeom prst="rect">
            <a:avLst/>
          </a:pr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 name="Google Shape;16;p4"/>
          <p:cNvSpPr txBox="1">
            <a:spLocks noGrp="1"/>
          </p:cNvSpPr>
          <p:nvPr>
            <p:ph type="subTitle" idx="2"/>
          </p:nvPr>
        </p:nvSpPr>
        <p:spPr>
          <a:xfrm rot="5400000">
            <a:off x="-635125" y="716225"/>
            <a:ext cx="1616400" cy="348000"/>
          </a:xfrm>
          <a:prstGeom prst="rect">
            <a:avLst/>
          </a:prstGeom>
          <a:noFill/>
          <a:ln>
            <a:noFill/>
          </a:ln>
        </p:spPr>
        <p:txBody>
          <a:bodyPr spcFirstLastPara="1" wrap="square" lIns="91425" tIns="91425" rIns="91425" bIns="91425" anchor="ctr" anchorCtr="0">
            <a:noAutofit/>
          </a:bodyPr>
          <a:lstStyle>
            <a:lvl1pPr lvl="0"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1pPr>
            <a:lvl2pPr lvl="1"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2pPr>
            <a:lvl3pPr lvl="2"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3pPr>
            <a:lvl4pPr lvl="3"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4pPr>
            <a:lvl5pPr lvl="4"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5pPr>
            <a:lvl6pPr lvl="5"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6pPr>
            <a:lvl7pPr lvl="6"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7pPr>
            <a:lvl8pPr lvl="7"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8pPr>
            <a:lvl9pPr lvl="8"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9pPr>
          </a:lstStyle>
          <a:p>
            <a:endParaRPr/>
          </a:p>
        </p:txBody>
      </p:sp>
      <p:sp>
        <p:nvSpPr>
          <p:cNvPr id="17" name="Google Shape;17;p4"/>
          <p:cNvSpPr txBox="1">
            <a:spLocks noGrp="1"/>
          </p:cNvSpPr>
          <p:nvPr>
            <p:ph type="subTitle" idx="3"/>
          </p:nvPr>
        </p:nvSpPr>
        <p:spPr>
          <a:xfrm rot="5400000">
            <a:off x="-591025" y="4140400"/>
            <a:ext cx="1529100" cy="347100"/>
          </a:xfrm>
          <a:prstGeom prst="rect">
            <a:avLst/>
          </a:prstGeom>
          <a:noFill/>
          <a:ln>
            <a:noFill/>
          </a:ln>
        </p:spPr>
        <p:txBody>
          <a:bodyPr spcFirstLastPara="1" wrap="square" lIns="91425" tIns="91425" rIns="91425" bIns="91425" anchor="ctr" anchorCtr="0">
            <a:noAutofit/>
          </a:bodyPr>
          <a:lstStyle>
            <a:lvl1pPr lvl="0"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1pPr>
            <a:lvl2pPr lvl="1"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2pPr>
            <a:lvl3pPr lvl="2"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3pPr>
            <a:lvl4pPr lvl="3"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4pPr>
            <a:lvl5pPr lvl="4"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5pPr>
            <a:lvl6pPr lvl="5"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6pPr>
            <a:lvl7pPr lvl="6"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7pPr>
            <a:lvl8pPr lvl="7"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8pPr>
            <a:lvl9pPr lvl="8"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9pPr>
          </a:lstStyle>
          <a:p>
            <a:endParaRPr/>
          </a:p>
        </p:txBody>
      </p:sp>
      <p:sp>
        <p:nvSpPr>
          <p:cNvPr id="18" name="Google Shape;18;p4"/>
          <p:cNvSpPr txBox="1">
            <a:spLocks noGrp="1"/>
          </p:cNvSpPr>
          <p:nvPr>
            <p:ph type="subTitle" idx="4"/>
          </p:nvPr>
        </p:nvSpPr>
        <p:spPr>
          <a:xfrm rot="5400000">
            <a:off x="-578575" y="2397750"/>
            <a:ext cx="1503300" cy="348000"/>
          </a:xfrm>
          <a:prstGeom prst="rect">
            <a:avLst/>
          </a:prstGeom>
          <a:noFill/>
          <a:ln>
            <a:noFill/>
          </a:ln>
        </p:spPr>
        <p:txBody>
          <a:bodyPr spcFirstLastPara="1" wrap="square" lIns="91425" tIns="91425" rIns="91425" bIns="91425" anchor="ctr" anchorCtr="0">
            <a:noAutofit/>
          </a:bodyPr>
          <a:lstStyle>
            <a:lvl1pPr lvl="0"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1pPr>
            <a:lvl2pPr lvl="1"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2pPr>
            <a:lvl3pPr lvl="2"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3pPr>
            <a:lvl4pPr lvl="3"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4pPr>
            <a:lvl5pPr lvl="4"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5pPr>
            <a:lvl6pPr lvl="5"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6pPr>
            <a:lvl7pPr lvl="6"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7pPr>
            <a:lvl8pPr lvl="7"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8pPr>
            <a:lvl9pPr lvl="8"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Custom agenda">
  <p:cSld name="CUSTOM_2">
    <p:spTree>
      <p:nvGrpSpPr>
        <p:cNvPr id="1" name="Shape 19"/>
        <p:cNvGrpSpPr/>
        <p:nvPr/>
      </p:nvGrpSpPr>
      <p:grpSpPr>
        <a:xfrm>
          <a:off x="0" y="0"/>
          <a:ext cx="0" cy="0"/>
          <a:chOff x="0" y="0"/>
          <a:chExt cx="0" cy="0"/>
        </a:xfrm>
      </p:grpSpPr>
      <p:sp>
        <p:nvSpPr>
          <p:cNvPr id="20" name="Google Shape;20;p55"/>
          <p:cNvSpPr txBox="1">
            <a:spLocks noGrp="1"/>
          </p:cNvSpPr>
          <p:nvPr>
            <p:ph type="title"/>
          </p:nvPr>
        </p:nvSpPr>
        <p:spPr>
          <a:xfrm>
            <a:off x="328350" y="340600"/>
            <a:ext cx="8487300" cy="4462200"/>
          </a:xfrm>
          <a:prstGeom prst="rect">
            <a:avLst/>
          </a:prstGeom>
          <a:noFill/>
          <a:ln>
            <a:noFill/>
          </a:ln>
        </p:spPr>
        <p:txBody>
          <a:bodyPr spcFirstLastPara="1" wrap="square" lIns="91425" tIns="91425" rIns="91425" bIns="91425" anchor="ctr" anchorCtr="0">
            <a:noAutofit/>
          </a:bodyPr>
          <a:lstStyle>
            <a:lvl1pPr lvl="0" algn="ctr">
              <a:lnSpc>
                <a:spcPct val="80000"/>
              </a:lnSpc>
              <a:spcBef>
                <a:spcPts val="0"/>
              </a:spcBef>
              <a:spcAft>
                <a:spcPts val="0"/>
              </a:spcAft>
              <a:buClr>
                <a:schemeClr val="lt2"/>
              </a:buClr>
              <a:buSzPts val="5600"/>
              <a:buNone/>
              <a:defRPr>
                <a:solidFill>
                  <a:schemeClr val="lt2"/>
                </a:solidFill>
              </a:defRPr>
            </a:lvl1pPr>
            <a:lvl2pPr lvl="1" algn="ctr">
              <a:lnSpc>
                <a:spcPct val="80000"/>
              </a:lnSpc>
              <a:spcBef>
                <a:spcPts val="0"/>
              </a:spcBef>
              <a:spcAft>
                <a:spcPts val="0"/>
              </a:spcAft>
              <a:buClr>
                <a:schemeClr val="lt2"/>
              </a:buClr>
              <a:buSzPts val="5600"/>
              <a:buNone/>
              <a:defRPr>
                <a:solidFill>
                  <a:schemeClr val="lt2"/>
                </a:solidFill>
              </a:defRPr>
            </a:lvl2pPr>
            <a:lvl3pPr lvl="2" algn="ctr">
              <a:lnSpc>
                <a:spcPct val="80000"/>
              </a:lnSpc>
              <a:spcBef>
                <a:spcPts val="0"/>
              </a:spcBef>
              <a:spcAft>
                <a:spcPts val="0"/>
              </a:spcAft>
              <a:buClr>
                <a:schemeClr val="lt2"/>
              </a:buClr>
              <a:buSzPts val="5600"/>
              <a:buNone/>
              <a:defRPr>
                <a:solidFill>
                  <a:schemeClr val="lt2"/>
                </a:solidFill>
              </a:defRPr>
            </a:lvl3pPr>
            <a:lvl4pPr lvl="3" algn="ctr">
              <a:lnSpc>
                <a:spcPct val="80000"/>
              </a:lnSpc>
              <a:spcBef>
                <a:spcPts val="0"/>
              </a:spcBef>
              <a:spcAft>
                <a:spcPts val="0"/>
              </a:spcAft>
              <a:buClr>
                <a:schemeClr val="lt2"/>
              </a:buClr>
              <a:buSzPts val="5600"/>
              <a:buNone/>
              <a:defRPr>
                <a:solidFill>
                  <a:schemeClr val="lt2"/>
                </a:solidFill>
              </a:defRPr>
            </a:lvl4pPr>
            <a:lvl5pPr lvl="4" algn="ctr">
              <a:lnSpc>
                <a:spcPct val="80000"/>
              </a:lnSpc>
              <a:spcBef>
                <a:spcPts val="0"/>
              </a:spcBef>
              <a:spcAft>
                <a:spcPts val="0"/>
              </a:spcAft>
              <a:buClr>
                <a:schemeClr val="lt2"/>
              </a:buClr>
              <a:buSzPts val="5600"/>
              <a:buNone/>
              <a:defRPr>
                <a:solidFill>
                  <a:schemeClr val="lt2"/>
                </a:solidFill>
              </a:defRPr>
            </a:lvl5pPr>
            <a:lvl6pPr lvl="5" algn="ctr">
              <a:lnSpc>
                <a:spcPct val="80000"/>
              </a:lnSpc>
              <a:spcBef>
                <a:spcPts val="0"/>
              </a:spcBef>
              <a:spcAft>
                <a:spcPts val="0"/>
              </a:spcAft>
              <a:buClr>
                <a:schemeClr val="lt2"/>
              </a:buClr>
              <a:buSzPts val="5600"/>
              <a:buNone/>
              <a:defRPr>
                <a:solidFill>
                  <a:schemeClr val="lt2"/>
                </a:solidFill>
              </a:defRPr>
            </a:lvl6pPr>
            <a:lvl7pPr lvl="6" algn="ctr">
              <a:lnSpc>
                <a:spcPct val="80000"/>
              </a:lnSpc>
              <a:spcBef>
                <a:spcPts val="0"/>
              </a:spcBef>
              <a:spcAft>
                <a:spcPts val="0"/>
              </a:spcAft>
              <a:buClr>
                <a:schemeClr val="lt2"/>
              </a:buClr>
              <a:buSzPts val="5600"/>
              <a:buNone/>
              <a:defRPr>
                <a:solidFill>
                  <a:schemeClr val="lt2"/>
                </a:solidFill>
              </a:defRPr>
            </a:lvl7pPr>
            <a:lvl8pPr lvl="7" algn="ctr">
              <a:lnSpc>
                <a:spcPct val="80000"/>
              </a:lnSpc>
              <a:spcBef>
                <a:spcPts val="0"/>
              </a:spcBef>
              <a:spcAft>
                <a:spcPts val="0"/>
              </a:spcAft>
              <a:buClr>
                <a:schemeClr val="lt2"/>
              </a:buClr>
              <a:buSzPts val="5600"/>
              <a:buNone/>
              <a:defRPr>
                <a:solidFill>
                  <a:schemeClr val="lt2"/>
                </a:solidFill>
              </a:defRPr>
            </a:lvl8pPr>
            <a:lvl9pPr lvl="8" algn="ctr">
              <a:lnSpc>
                <a:spcPct val="80000"/>
              </a:lnSpc>
              <a:spcBef>
                <a:spcPts val="0"/>
              </a:spcBef>
              <a:spcAft>
                <a:spcPts val="0"/>
              </a:spcAft>
              <a:buClr>
                <a:schemeClr val="lt2"/>
              </a:buClr>
              <a:buSzPts val="5600"/>
              <a:buNone/>
              <a:defRPr>
                <a:solidFill>
                  <a:schemeClr val="lt2"/>
                </a:solidFill>
              </a:defRPr>
            </a:lvl9pPr>
          </a:lstStyle>
          <a:p>
            <a:endParaRPr/>
          </a:p>
        </p:txBody>
      </p:sp>
      <p:sp>
        <p:nvSpPr>
          <p:cNvPr id="21" name="Google Shape;21;p55"/>
          <p:cNvSpPr/>
          <p:nvPr/>
        </p:nvSpPr>
        <p:spPr>
          <a:xfrm>
            <a:off x="100" y="0"/>
            <a:ext cx="347400" cy="5143500"/>
          </a:xfrm>
          <a:prstGeom prst="rect">
            <a:avLst/>
          </a:pr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 name="Google Shape;22;p55"/>
          <p:cNvSpPr txBox="1">
            <a:spLocks noGrp="1"/>
          </p:cNvSpPr>
          <p:nvPr>
            <p:ph type="subTitle" idx="1"/>
          </p:nvPr>
        </p:nvSpPr>
        <p:spPr>
          <a:xfrm rot="5400000">
            <a:off x="-635125" y="716225"/>
            <a:ext cx="1616400" cy="348000"/>
          </a:xfrm>
          <a:prstGeom prst="rect">
            <a:avLst/>
          </a:prstGeom>
          <a:noFill/>
          <a:ln>
            <a:noFill/>
          </a:ln>
        </p:spPr>
        <p:txBody>
          <a:bodyPr spcFirstLastPara="1" wrap="square" lIns="91425" tIns="91425" rIns="91425" bIns="91425" anchor="ctr" anchorCtr="0">
            <a:noAutofit/>
          </a:bodyPr>
          <a:lstStyle>
            <a:lvl1pPr lvl="0"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1pPr>
            <a:lvl2pPr lvl="1"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2pPr>
            <a:lvl3pPr lvl="2"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3pPr>
            <a:lvl4pPr lvl="3"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4pPr>
            <a:lvl5pPr lvl="4"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5pPr>
            <a:lvl6pPr lvl="5"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6pPr>
            <a:lvl7pPr lvl="6"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7pPr>
            <a:lvl8pPr lvl="7"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8pPr>
            <a:lvl9pPr lvl="8"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9pPr>
          </a:lstStyle>
          <a:p>
            <a:endParaRPr/>
          </a:p>
        </p:txBody>
      </p:sp>
      <p:sp>
        <p:nvSpPr>
          <p:cNvPr id="23" name="Google Shape;23;p55"/>
          <p:cNvSpPr txBox="1">
            <a:spLocks noGrp="1"/>
          </p:cNvSpPr>
          <p:nvPr>
            <p:ph type="subTitle" idx="2"/>
          </p:nvPr>
        </p:nvSpPr>
        <p:spPr>
          <a:xfrm rot="5400000">
            <a:off x="-591025" y="4140400"/>
            <a:ext cx="1529100" cy="347100"/>
          </a:xfrm>
          <a:prstGeom prst="rect">
            <a:avLst/>
          </a:prstGeom>
          <a:noFill/>
          <a:ln>
            <a:noFill/>
          </a:ln>
        </p:spPr>
        <p:txBody>
          <a:bodyPr spcFirstLastPara="1" wrap="square" lIns="91425" tIns="91425" rIns="91425" bIns="91425" anchor="ctr" anchorCtr="0">
            <a:noAutofit/>
          </a:bodyPr>
          <a:lstStyle>
            <a:lvl1pPr lvl="0"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1pPr>
            <a:lvl2pPr lvl="1"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2pPr>
            <a:lvl3pPr lvl="2"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3pPr>
            <a:lvl4pPr lvl="3"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4pPr>
            <a:lvl5pPr lvl="4"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5pPr>
            <a:lvl6pPr lvl="5"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6pPr>
            <a:lvl7pPr lvl="6"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7pPr>
            <a:lvl8pPr lvl="7"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8pPr>
            <a:lvl9pPr lvl="8"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9pPr>
          </a:lstStyle>
          <a:p>
            <a:endParaRPr/>
          </a:p>
        </p:txBody>
      </p:sp>
      <p:sp>
        <p:nvSpPr>
          <p:cNvPr id="24" name="Google Shape;24;p55"/>
          <p:cNvSpPr txBox="1">
            <a:spLocks noGrp="1"/>
          </p:cNvSpPr>
          <p:nvPr>
            <p:ph type="subTitle" idx="3"/>
          </p:nvPr>
        </p:nvSpPr>
        <p:spPr>
          <a:xfrm rot="5400000">
            <a:off x="-578575" y="2397750"/>
            <a:ext cx="1503300" cy="348000"/>
          </a:xfrm>
          <a:prstGeom prst="rect">
            <a:avLst/>
          </a:prstGeom>
          <a:noFill/>
          <a:ln>
            <a:noFill/>
          </a:ln>
        </p:spPr>
        <p:txBody>
          <a:bodyPr spcFirstLastPara="1" wrap="square" lIns="91425" tIns="91425" rIns="91425" bIns="91425" anchor="ctr" anchorCtr="0">
            <a:noAutofit/>
          </a:bodyPr>
          <a:lstStyle>
            <a:lvl1pPr lvl="0"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1pPr>
            <a:lvl2pPr lvl="1"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2pPr>
            <a:lvl3pPr lvl="2"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3pPr>
            <a:lvl4pPr lvl="3"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4pPr>
            <a:lvl5pPr lvl="4"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5pPr>
            <a:lvl6pPr lvl="5"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6pPr>
            <a:lvl7pPr lvl="6"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7pPr>
            <a:lvl8pPr lvl="7"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8pPr>
            <a:lvl9pPr lvl="8"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9pPr>
          </a:lstStyle>
          <a:p>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Introduction">
  <p:cSld name="CUSTOM_2_1">
    <p:spTree>
      <p:nvGrpSpPr>
        <p:cNvPr id="1" name="Shape 25"/>
        <p:cNvGrpSpPr/>
        <p:nvPr/>
      </p:nvGrpSpPr>
      <p:grpSpPr>
        <a:xfrm>
          <a:off x="0" y="0"/>
          <a:ext cx="0" cy="0"/>
          <a:chOff x="0" y="0"/>
          <a:chExt cx="0" cy="0"/>
        </a:xfrm>
      </p:grpSpPr>
      <p:sp>
        <p:nvSpPr>
          <p:cNvPr id="26" name="Google Shape;26;p56"/>
          <p:cNvSpPr txBox="1">
            <a:spLocks noGrp="1"/>
          </p:cNvSpPr>
          <p:nvPr>
            <p:ph type="title"/>
          </p:nvPr>
        </p:nvSpPr>
        <p:spPr>
          <a:xfrm>
            <a:off x="497038" y="160550"/>
            <a:ext cx="8487300" cy="1481400"/>
          </a:xfrm>
          <a:prstGeom prst="rect">
            <a:avLst/>
          </a:prstGeom>
          <a:noFill/>
          <a:ln>
            <a:noFill/>
          </a:ln>
        </p:spPr>
        <p:txBody>
          <a:bodyPr spcFirstLastPara="1" wrap="square" lIns="91425" tIns="91425" rIns="91425" bIns="91425" anchor="t" anchorCtr="0">
            <a:noAutofit/>
          </a:bodyPr>
          <a:lstStyle>
            <a:lvl1pPr lvl="0" algn="ctr">
              <a:lnSpc>
                <a:spcPct val="80000"/>
              </a:lnSpc>
              <a:spcBef>
                <a:spcPts val="0"/>
              </a:spcBef>
              <a:spcAft>
                <a:spcPts val="0"/>
              </a:spcAft>
              <a:buClr>
                <a:schemeClr val="lt1"/>
              </a:buClr>
              <a:buSzPts val="5600"/>
              <a:buNone/>
              <a:defRPr>
                <a:solidFill>
                  <a:schemeClr val="lt1"/>
                </a:solidFill>
              </a:defRPr>
            </a:lvl1pPr>
            <a:lvl2pPr lvl="1" algn="ctr">
              <a:lnSpc>
                <a:spcPct val="80000"/>
              </a:lnSpc>
              <a:spcBef>
                <a:spcPts val="0"/>
              </a:spcBef>
              <a:spcAft>
                <a:spcPts val="0"/>
              </a:spcAft>
              <a:buClr>
                <a:schemeClr val="lt1"/>
              </a:buClr>
              <a:buSzPts val="5600"/>
              <a:buNone/>
              <a:defRPr>
                <a:solidFill>
                  <a:schemeClr val="lt1"/>
                </a:solidFill>
              </a:defRPr>
            </a:lvl2pPr>
            <a:lvl3pPr lvl="2" algn="ctr">
              <a:lnSpc>
                <a:spcPct val="80000"/>
              </a:lnSpc>
              <a:spcBef>
                <a:spcPts val="0"/>
              </a:spcBef>
              <a:spcAft>
                <a:spcPts val="0"/>
              </a:spcAft>
              <a:buClr>
                <a:schemeClr val="lt1"/>
              </a:buClr>
              <a:buSzPts val="5600"/>
              <a:buNone/>
              <a:defRPr>
                <a:solidFill>
                  <a:schemeClr val="lt1"/>
                </a:solidFill>
              </a:defRPr>
            </a:lvl3pPr>
            <a:lvl4pPr lvl="3" algn="ctr">
              <a:lnSpc>
                <a:spcPct val="80000"/>
              </a:lnSpc>
              <a:spcBef>
                <a:spcPts val="0"/>
              </a:spcBef>
              <a:spcAft>
                <a:spcPts val="0"/>
              </a:spcAft>
              <a:buClr>
                <a:schemeClr val="lt1"/>
              </a:buClr>
              <a:buSzPts val="5600"/>
              <a:buNone/>
              <a:defRPr>
                <a:solidFill>
                  <a:schemeClr val="lt1"/>
                </a:solidFill>
              </a:defRPr>
            </a:lvl4pPr>
            <a:lvl5pPr lvl="4" algn="ctr">
              <a:lnSpc>
                <a:spcPct val="80000"/>
              </a:lnSpc>
              <a:spcBef>
                <a:spcPts val="0"/>
              </a:spcBef>
              <a:spcAft>
                <a:spcPts val="0"/>
              </a:spcAft>
              <a:buClr>
                <a:schemeClr val="lt1"/>
              </a:buClr>
              <a:buSzPts val="5600"/>
              <a:buNone/>
              <a:defRPr>
                <a:solidFill>
                  <a:schemeClr val="lt1"/>
                </a:solidFill>
              </a:defRPr>
            </a:lvl5pPr>
            <a:lvl6pPr lvl="5" algn="ctr">
              <a:lnSpc>
                <a:spcPct val="80000"/>
              </a:lnSpc>
              <a:spcBef>
                <a:spcPts val="0"/>
              </a:spcBef>
              <a:spcAft>
                <a:spcPts val="0"/>
              </a:spcAft>
              <a:buClr>
                <a:schemeClr val="lt1"/>
              </a:buClr>
              <a:buSzPts val="5600"/>
              <a:buNone/>
              <a:defRPr>
                <a:solidFill>
                  <a:schemeClr val="lt1"/>
                </a:solidFill>
              </a:defRPr>
            </a:lvl6pPr>
            <a:lvl7pPr lvl="6" algn="ctr">
              <a:lnSpc>
                <a:spcPct val="80000"/>
              </a:lnSpc>
              <a:spcBef>
                <a:spcPts val="0"/>
              </a:spcBef>
              <a:spcAft>
                <a:spcPts val="0"/>
              </a:spcAft>
              <a:buClr>
                <a:schemeClr val="lt1"/>
              </a:buClr>
              <a:buSzPts val="5600"/>
              <a:buNone/>
              <a:defRPr>
                <a:solidFill>
                  <a:schemeClr val="lt1"/>
                </a:solidFill>
              </a:defRPr>
            </a:lvl7pPr>
            <a:lvl8pPr lvl="7" algn="ctr">
              <a:lnSpc>
                <a:spcPct val="80000"/>
              </a:lnSpc>
              <a:spcBef>
                <a:spcPts val="0"/>
              </a:spcBef>
              <a:spcAft>
                <a:spcPts val="0"/>
              </a:spcAft>
              <a:buClr>
                <a:schemeClr val="lt1"/>
              </a:buClr>
              <a:buSzPts val="5600"/>
              <a:buNone/>
              <a:defRPr>
                <a:solidFill>
                  <a:schemeClr val="lt1"/>
                </a:solidFill>
              </a:defRPr>
            </a:lvl8pPr>
            <a:lvl9pPr lvl="8" algn="ctr">
              <a:lnSpc>
                <a:spcPct val="80000"/>
              </a:lnSpc>
              <a:spcBef>
                <a:spcPts val="0"/>
              </a:spcBef>
              <a:spcAft>
                <a:spcPts val="0"/>
              </a:spcAft>
              <a:buClr>
                <a:schemeClr val="lt1"/>
              </a:buClr>
              <a:buSzPts val="5600"/>
              <a:buNone/>
              <a:defRPr>
                <a:solidFill>
                  <a:schemeClr val="lt1"/>
                </a:solidFill>
              </a:defRPr>
            </a:lvl9pPr>
          </a:lstStyle>
          <a:p>
            <a:endParaRPr/>
          </a:p>
        </p:txBody>
      </p:sp>
      <p:sp>
        <p:nvSpPr>
          <p:cNvPr id="27" name="Google Shape;27;p56"/>
          <p:cNvSpPr txBox="1">
            <a:spLocks noGrp="1"/>
          </p:cNvSpPr>
          <p:nvPr>
            <p:ph type="body" idx="1"/>
          </p:nvPr>
        </p:nvSpPr>
        <p:spPr>
          <a:xfrm>
            <a:off x="2299588" y="3698375"/>
            <a:ext cx="4882200" cy="1155900"/>
          </a:xfrm>
          <a:prstGeom prst="rect">
            <a:avLst/>
          </a:prstGeom>
          <a:noFill/>
          <a:ln>
            <a:noFill/>
          </a:ln>
        </p:spPr>
        <p:txBody>
          <a:bodyPr spcFirstLastPara="1" wrap="square" lIns="91425" tIns="91425" rIns="91425" bIns="91425" anchor="t" anchorCtr="0">
            <a:noAutofit/>
          </a:bodyPr>
          <a:lstStyle>
            <a:lvl1pPr marL="457200" lvl="0" indent="-298450" algn="ctr">
              <a:lnSpc>
                <a:spcPct val="100000"/>
              </a:lnSpc>
              <a:spcBef>
                <a:spcPts val="0"/>
              </a:spcBef>
              <a:spcAft>
                <a:spcPts val="0"/>
              </a:spcAft>
              <a:buSzPts val="1100"/>
              <a:buChar char="●"/>
              <a:defRPr/>
            </a:lvl1pPr>
            <a:lvl2pPr marL="914400" lvl="1" indent="-298450" algn="ctr">
              <a:lnSpc>
                <a:spcPct val="100000"/>
              </a:lnSpc>
              <a:spcBef>
                <a:spcPts val="0"/>
              </a:spcBef>
              <a:spcAft>
                <a:spcPts val="0"/>
              </a:spcAft>
              <a:buSzPts val="1100"/>
              <a:buChar char="○"/>
              <a:defRPr/>
            </a:lvl2pPr>
            <a:lvl3pPr marL="1371600" lvl="2" indent="-298450" algn="ctr">
              <a:lnSpc>
                <a:spcPct val="100000"/>
              </a:lnSpc>
              <a:spcBef>
                <a:spcPts val="0"/>
              </a:spcBef>
              <a:spcAft>
                <a:spcPts val="0"/>
              </a:spcAft>
              <a:buSzPts val="1100"/>
              <a:buChar char="■"/>
              <a:defRPr/>
            </a:lvl3pPr>
            <a:lvl4pPr marL="1828800" lvl="3" indent="-298450" algn="ctr">
              <a:lnSpc>
                <a:spcPct val="100000"/>
              </a:lnSpc>
              <a:spcBef>
                <a:spcPts val="0"/>
              </a:spcBef>
              <a:spcAft>
                <a:spcPts val="0"/>
              </a:spcAft>
              <a:buSzPts val="1100"/>
              <a:buChar char="●"/>
              <a:defRPr/>
            </a:lvl4pPr>
            <a:lvl5pPr marL="2286000" lvl="4" indent="-298450" algn="ctr">
              <a:lnSpc>
                <a:spcPct val="100000"/>
              </a:lnSpc>
              <a:spcBef>
                <a:spcPts val="0"/>
              </a:spcBef>
              <a:spcAft>
                <a:spcPts val="0"/>
              </a:spcAft>
              <a:buSzPts val="1100"/>
              <a:buChar char="○"/>
              <a:defRPr/>
            </a:lvl5pPr>
            <a:lvl6pPr marL="2743200" lvl="5" indent="-298450" algn="ctr">
              <a:lnSpc>
                <a:spcPct val="100000"/>
              </a:lnSpc>
              <a:spcBef>
                <a:spcPts val="0"/>
              </a:spcBef>
              <a:spcAft>
                <a:spcPts val="0"/>
              </a:spcAft>
              <a:buSzPts val="1100"/>
              <a:buChar char="■"/>
              <a:defRPr/>
            </a:lvl6pPr>
            <a:lvl7pPr marL="3200400" lvl="6" indent="-298450" algn="ctr">
              <a:lnSpc>
                <a:spcPct val="100000"/>
              </a:lnSpc>
              <a:spcBef>
                <a:spcPts val="0"/>
              </a:spcBef>
              <a:spcAft>
                <a:spcPts val="0"/>
              </a:spcAft>
              <a:buSzPts val="1100"/>
              <a:buChar char="●"/>
              <a:defRPr/>
            </a:lvl7pPr>
            <a:lvl8pPr marL="3657600" lvl="7" indent="-298450" algn="ctr">
              <a:lnSpc>
                <a:spcPct val="100000"/>
              </a:lnSpc>
              <a:spcBef>
                <a:spcPts val="0"/>
              </a:spcBef>
              <a:spcAft>
                <a:spcPts val="0"/>
              </a:spcAft>
              <a:buSzPts val="1100"/>
              <a:buChar char="○"/>
              <a:defRPr/>
            </a:lvl8pPr>
            <a:lvl9pPr marL="4114800" lvl="8" indent="-298450" algn="ctr">
              <a:lnSpc>
                <a:spcPct val="100000"/>
              </a:lnSpc>
              <a:spcBef>
                <a:spcPts val="0"/>
              </a:spcBef>
              <a:spcAft>
                <a:spcPts val="0"/>
              </a:spcAft>
              <a:buSzPts val="1100"/>
              <a:buChar char="■"/>
              <a:defRPr/>
            </a:lvl9pPr>
          </a:lstStyle>
          <a:p>
            <a:endParaRPr/>
          </a:p>
        </p:txBody>
      </p:sp>
      <p:sp>
        <p:nvSpPr>
          <p:cNvPr id="28" name="Google Shape;28;p56"/>
          <p:cNvSpPr/>
          <p:nvPr/>
        </p:nvSpPr>
        <p:spPr>
          <a:xfrm>
            <a:off x="100" y="0"/>
            <a:ext cx="347400" cy="5143500"/>
          </a:xfrm>
          <a:prstGeom prst="rect">
            <a:avLst/>
          </a:pr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9" name="Google Shape;29;p56"/>
          <p:cNvSpPr txBox="1">
            <a:spLocks noGrp="1"/>
          </p:cNvSpPr>
          <p:nvPr>
            <p:ph type="subTitle" idx="2"/>
          </p:nvPr>
        </p:nvSpPr>
        <p:spPr>
          <a:xfrm rot="5400000">
            <a:off x="-635125" y="716225"/>
            <a:ext cx="1616400" cy="348000"/>
          </a:xfrm>
          <a:prstGeom prst="rect">
            <a:avLst/>
          </a:prstGeom>
          <a:noFill/>
          <a:ln>
            <a:noFill/>
          </a:ln>
        </p:spPr>
        <p:txBody>
          <a:bodyPr spcFirstLastPara="1" wrap="square" lIns="91425" tIns="91425" rIns="91425" bIns="91425" anchor="ctr" anchorCtr="0">
            <a:noAutofit/>
          </a:bodyPr>
          <a:lstStyle>
            <a:lvl1pPr lvl="0"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1pPr>
            <a:lvl2pPr lvl="1"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2pPr>
            <a:lvl3pPr lvl="2"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3pPr>
            <a:lvl4pPr lvl="3"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4pPr>
            <a:lvl5pPr lvl="4"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5pPr>
            <a:lvl6pPr lvl="5"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6pPr>
            <a:lvl7pPr lvl="6"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7pPr>
            <a:lvl8pPr lvl="7"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8pPr>
            <a:lvl9pPr lvl="8"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9pPr>
          </a:lstStyle>
          <a:p>
            <a:endParaRPr/>
          </a:p>
        </p:txBody>
      </p:sp>
      <p:sp>
        <p:nvSpPr>
          <p:cNvPr id="30" name="Google Shape;30;p56"/>
          <p:cNvSpPr txBox="1">
            <a:spLocks noGrp="1"/>
          </p:cNvSpPr>
          <p:nvPr>
            <p:ph type="subTitle" idx="3"/>
          </p:nvPr>
        </p:nvSpPr>
        <p:spPr>
          <a:xfrm rot="5400000">
            <a:off x="-591025" y="4140400"/>
            <a:ext cx="1529100" cy="347100"/>
          </a:xfrm>
          <a:prstGeom prst="rect">
            <a:avLst/>
          </a:prstGeom>
          <a:noFill/>
          <a:ln>
            <a:noFill/>
          </a:ln>
        </p:spPr>
        <p:txBody>
          <a:bodyPr spcFirstLastPara="1" wrap="square" lIns="91425" tIns="91425" rIns="91425" bIns="91425" anchor="ctr" anchorCtr="0">
            <a:noAutofit/>
          </a:bodyPr>
          <a:lstStyle>
            <a:lvl1pPr lvl="0"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1pPr>
            <a:lvl2pPr lvl="1"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2pPr>
            <a:lvl3pPr lvl="2"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3pPr>
            <a:lvl4pPr lvl="3"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4pPr>
            <a:lvl5pPr lvl="4"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5pPr>
            <a:lvl6pPr lvl="5"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6pPr>
            <a:lvl7pPr lvl="6"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7pPr>
            <a:lvl8pPr lvl="7"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8pPr>
            <a:lvl9pPr lvl="8"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9pPr>
          </a:lstStyle>
          <a:p>
            <a:endParaRPr/>
          </a:p>
        </p:txBody>
      </p:sp>
      <p:sp>
        <p:nvSpPr>
          <p:cNvPr id="31" name="Google Shape;31;p56"/>
          <p:cNvSpPr txBox="1">
            <a:spLocks noGrp="1"/>
          </p:cNvSpPr>
          <p:nvPr>
            <p:ph type="subTitle" idx="4"/>
          </p:nvPr>
        </p:nvSpPr>
        <p:spPr>
          <a:xfrm rot="5400000">
            <a:off x="-578575" y="2397750"/>
            <a:ext cx="1503300" cy="348000"/>
          </a:xfrm>
          <a:prstGeom prst="rect">
            <a:avLst/>
          </a:prstGeom>
          <a:noFill/>
          <a:ln>
            <a:noFill/>
          </a:ln>
        </p:spPr>
        <p:txBody>
          <a:bodyPr spcFirstLastPara="1" wrap="square" lIns="91425" tIns="91425" rIns="91425" bIns="91425" anchor="ctr" anchorCtr="0">
            <a:noAutofit/>
          </a:bodyPr>
          <a:lstStyle>
            <a:lvl1pPr lvl="0"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1pPr>
            <a:lvl2pPr lvl="1"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2pPr>
            <a:lvl3pPr lvl="2"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3pPr>
            <a:lvl4pPr lvl="3"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4pPr>
            <a:lvl5pPr lvl="4"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5pPr>
            <a:lvl6pPr lvl="5"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6pPr>
            <a:lvl7pPr lvl="6"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7pPr>
            <a:lvl8pPr lvl="7"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8pPr>
            <a:lvl9pPr lvl="8"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9pPr>
          </a:lstStyle>
          <a:p>
            <a:endParaRPr/>
          </a:p>
        </p:txBody>
      </p:sp>
      <p:grpSp>
        <p:nvGrpSpPr>
          <p:cNvPr id="32" name="Google Shape;32;p56"/>
          <p:cNvGrpSpPr/>
          <p:nvPr/>
        </p:nvGrpSpPr>
        <p:grpSpPr>
          <a:xfrm>
            <a:off x="998425" y="1024781"/>
            <a:ext cx="7835683" cy="2709259"/>
            <a:chOff x="998425" y="1024781"/>
            <a:chExt cx="7835683" cy="2709259"/>
          </a:xfrm>
        </p:grpSpPr>
        <p:sp>
          <p:nvSpPr>
            <p:cNvPr id="33" name="Google Shape;33;p56"/>
            <p:cNvSpPr/>
            <p:nvPr/>
          </p:nvSpPr>
          <p:spPr>
            <a:xfrm>
              <a:off x="998425" y="1439725"/>
              <a:ext cx="1892400" cy="1892400"/>
            </a:xfrm>
            <a:prstGeom prst="ellipse">
              <a:avLst/>
            </a:prstGeom>
            <a:solidFill>
              <a:schemeClr val="lt1"/>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Work Sans"/>
                <a:ea typeface="Work Sans"/>
                <a:cs typeface="Work Sans"/>
                <a:sym typeface="Work Sans"/>
              </a:endParaRPr>
            </a:p>
          </p:txBody>
        </p:sp>
        <p:sp>
          <p:nvSpPr>
            <p:cNvPr id="34" name="Google Shape;34;p56"/>
            <p:cNvSpPr/>
            <p:nvPr/>
          </p:nvSpPr>
          <p:spPr>
            <a:xfrm rot="-1771916">
              <a:off x="2791669" y="1477356"/>
              <a:ext cx="2112562" cy="1796048"/>
            </a:xfrm>
            <a:prstGeom prst="ellipse">
              <a:avLst/>
            </a:prstGeom>
            <a:solidFill>
              <a:schemeClr val="lt1"/>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Work Sans"/>
                <a:ea typeface="Work Sans"/>
                <a:cs typeface="Work Sans"/>
                <a:sym typeface="Work Sans"/>
              </a:endParaRPr>
            </a:p>
          </p:txBody>
        </p:sp>
        <p:sp>
          <p:nvSpPr>
            <p:cNvPr id="35" name="Google Shape;35;p56"/>
            <p:cNvSpPr/>
            <p:nvPr/>
          </p:nvSpPr>
          <p:spPr>
            <a:xfrm rot="-2298668">
              <a:off x="4591386" y="1562390"/>
              <a:ext cx="2302028" cy="1634040"/>
            </a:xfrm>
            <a:prstGeom prst="ellipse">
              <a:avLst/>
            </a:prstGeom>
            <a:solidFill>
              <a:schemeClr val="lt1"/>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Work Sans"/>
                <a:ea typeface="Work Sans"/>
                <a:cs typeface="Work Sans"/>
                <a:sym typeface="Work Sans"/>
              </a:endParaRPr>
            </a:p>
          </p:txBody>
        </p:sp>
        <p:sp>
          <p:nvSpPr>
            <p:cNvPr id="36" name="Google Shape;36;p56"/>
            <p:cNvSpPr/>
            <p:nvPr/>
          </p:nvSpPr>
          <p:spPr>
            <a:xfrm rot="-2566413">
              <a:off x="6390986" y="1686931"/>
              <a:ext cx="2271528" cy="1394952"/>
            </a:xfrm>
            <a:prstGeom prst="ellipse">
              <a:avLst/>
            </a:prstGeom>
            <a:solidFill>
              <a:schemeClr val="lt1"/>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Work Sans"/>
                <a:ea typeface="Work Sans"/>
                <a:cs typeface="Work Sans"/>
                <a:sym typeface="Work Sans"/>
              </a:endParaRPr>
            </a:p>
          </p:txBody>
        </p:sp>
      </p:gr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Workshop benefits">
  <p:cSld name="CUSTOM_2_1_1">
    <p:spTree>
      <p:nvGrpSpPr>
        <p:cNvPr id="1" name="Shape 37"/>
        <p:cNvGrpSpPr/>
        <p:nvPr/>
      </p:nvGrpSpPr>
      <p:grpSpPr>
        <a:xfrm>
          <a:off x="0" y="0"/>
          <a:ext cx="0" cy="0"/>
          <a:chOff x="0" y="0"/>
          <a:chExt cx="0" cy="0"/>
        </a:xfrm>
      </p:grpSpPr>
      <p:sp>
        <p:nvSpPr>
          <p:cNvPr id="38" name="Google Shape;38;p57"/>
          <p:cNvSpPr/>
          <p:nvPr/>
        </p:nvSpPr>
        <p:spPr>
          <a:xfrm>
            <a:off x="100" y="-100"/>
            <a:ext cx="4572000" cy="5143500"/>
          </a:xfrm>
          <a:prstGeom prst="rect">
            <a:avLst/>
          </a:prstGeom>
          <a:solidFill>
            <a:schemeClr val="accent1"/>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Work Sans"/>
              <a:ea typeface="Work Sans"/>
              <a:cs typeface="Work Sans"/>
              <a:sym typeface="Work Sans"/>
            </a:endParaRPr>
          </a:p>
        </p:txBody>
      </p:sp>
      <p:sp>
        <p:nvSpPr>
          <p:cNvPr id="39" name="Google Shape;39;p57"/>
          <p:cNvSpPr txBox="1">
            <a:spLocks noGrp="1"/>
          </p:cNvSpPr>
          <p:nvPr>
            <p:ph type="title"/>
          </p:nvPr>
        </p:nvSpPr>
        <p:spPr>
          <a:xfrm>
            <a:off x="519750" y="145550"/>
            <a:ext cx="3908100" cy="2897400"/>
          </a:xfrm>
          <a:prstGeom prst="rect">
            <a:avLst/>
          </a:prstGeom>
          <a:noFill/>
          <a:ln>
            <a:noFill/>
          </a:ln>
        </p:spPr>
        <p:txBody>
          <a:bodyPr spcFirstLastPara="1" wrap="square" lIns="91425" tIns="91425" rIns="91425" bIns="91425" anchor="t" anchorCtr="0">
            <a:noAutofit/>
          </a:bodyPr>
          <a:lstStyle>
            <a:lvl1pPr lvl="0" algn="l">
              <a:lnSpc>
                <a:spcPct val="80000"/>
              </a:lnSpc>
              <a:spcBef>
                <a:spcPts val="0"/>
              </a:spcBef>
              <a:spcAft>
                <a:spcPts val="0"/>
              </a:spcAft>
              <a:buSzPts val="3600"/>
              <a:buNone/>
              <a:defRPr sz="3600"/>
            </a:lvl1pPr>
            <a:lvl2pPr lvl="1" algn="l">
              <a:lnSpc>
                <a:spcPct val="80000"/>
              </a:lnSpc>
              <a:spcBef>
                <a:spcPts val="0"/>
              </a:spcBef>
              <a:spcAft>
                <a:spcPts val="0"/>
              </a:spcAft>
              <a:buSzPts val="5600"/>
              <a:buNone/>
              <a:defRPr/>
            </a:lvl2pPr>
            <a:lvl3pPr lvl="2" algn="l">
              <a:lnSpc>
                <a:spcPct val="80000"/>
              </a:lnSpc>
              <a:spcBef>
                <a:spcPts val="0"/>
              </a:spcBef>
              <a:spcAft>
                <a:spcPts val="0"/>
              </a:spcAft>
              <a:buSzPts val="5600"/>
              <a:buNone/>
              <a:defRPr/>
            </a:lvl3pPr>
            <a:lvl4pPr lvl="3" algn="l">
              <a:lnSpc>
                <a:spcPct val="80000"/>
              </a:lnSpc>
              <a:spcBef>
                <a:spcPts val="0"/>
              </a:spcBef>
              <a:spcAft>
                <a:spcPts val="0"/>
              </a:spcAft>
              <a:buSzPts val="5600"/>
              <a:buNone/>
              <a:defRPr/>
            </a:lvl4pPr>
            <a:lvl5pPr lvl="4" algn="l">
              <a:lnSpc>
                <a:spcPct val="80000"/>
              </a:lnSpc>
              <a:spcBef>
                <a:spcPts val="0"/>
              </a:spcBef>
              <a:spcAft>
                <a:spcPts val="0"/>
              </a:spcAft>
              <a:buSzPts val="5600"/>
              <a:buNone/>
              <a:defRPr/>
            </a:lvl5pPr>
            <a:lvl6pPr lvl="5" algn="l">
              <a:lnSpc>
                <a:spcPct val="80000"/>
              </a:lnSpc>
              <a:spcBef>
                <a:spcPts val="0"/>
              </a:spcBef>
              <a:spcAft>
                <a:spcPts val="0"/>
              </a:spcAft>
              <a:buSzPts val="5600"/>
              <a:buNone/>
              <a:defRPr/>
            </a:lvl6pPr>
            <a:lvl7pPr lvl="6" algn="l">
              <a:lnSpc>
                <a:spcPct val="80000"/>
              </a:lnSpc>
              <a:spcBef>
                <a:spcPts val="0"/>
              </a:spcBef>
              <a:spcAft>
                <a:spcPts val="0"/>
              </a:spcAft>
              <a:buSzPts val="5600"/>
              <a:buNone/>
              <a:defRPr/>
            </a:lvl7pPr>
            <a:lvl8pPr lvl="7" algn="l">
              <a:lnSpc>
                <a:spcPct val="80000"/>
              </a:lnSpc>
              <a:spcBef>
                <a:spcPts val="0"/>
              </a:spcBef>
              <a:spcAft>
                <a:spcPts val="0"/>
              </a:spcAft>
              <a:buSzPts val="5600"/>
              <a:buNone/>
              <a:defRPr/>
            </a:lvl8pPr>
            <a:lvl9pPr lvl="8" algn="l">
              <a:lnSpc>
                <a:spcPct val="80000"/>
              </a:lnSpc>
              <a:spcBef>
                <a:spcPts val="0"/>
              </a:spcBef>
              <a:spcAft>
                <a:spcPts val="0"/>
              </a:spcAft>
              <a:buSzPts val="5600"/>
              <a:buNone/>
              <a:defRPr/>
            </a:lvl9pPr>
          </a:lstStyle>
          <a:p>
            <a:endParaRPr/>
          </a:p>
        </p:txBody>
      </p:sp>
      <p:sp>
        <p:nvSpPr>
          <p:cNvPr id="40" name="Google Shape;40;p57"/>
          <p:cNvSpPr txBox="1">
            <a:spLocks noGrp="1"/>
          </p:cNvSpPr>
          <p:nvPr>
            <p:ph type="body" idx="1"/>
          </p:nvPr>
        </p:nvSpPr>
        <p:spPr>
          <a:xfrm>
            <a:off x="519750" y="2142625"/>
            <a:ext cx="3622800" cy="1988400"/>
          </a:xfrm>
          <a:prstGeom prst="rect">
            <a:avLst/>
          </a:prstGeom>
          <a:noFill/>
          <a:ln>
            <a:noFill/>
          </a:ln>
        </p:spPr>
        <p:txBody>
          <a:bodyPr spcFirstLastPara="1" wrap="square" lIns="91425" tIns="91425" rIns="91425" bIns="91425" anchor="t" anchorCtr="0">
            <a:noAutofit/>
          </a:bodyPr>
          <a:lstStyle>
            <a:lvl1pPr marL="457200" lvl="0" indent="-298450" algn="l">
              <a:lnSpc>
                <a:spcPct val="100000"/>
              </a:lnSpc>
              <a:spcBef>
                <a:spcPts val="0"/>
              </a:spcBef>
              <a:spcAft>
                <a:spcPts val="0"/>
              </a:spcAft>
              <a:buSzPts val="1100"/>
              <a:buChar char="●"/>
              <a:defRPr/>
            </a:lvl1pPr>
            <a:lvl2pPr marL="914400" lvl="1" indent="-298450" algn="l">
              <a:lnSpc>
                <a:spcPct val="100000"/>
              </a:lnSpc>
              <a:spcBef>
                <a:spcPts val="0"/>
              </a:spcBef>
              <a:spcAft>
                <a:spcPts val="0"/>
              </a:spcAft>
              <a:buSzPts val="1100"/>
              <a:buChar char="○"/>
              <a:defRPr/>
            </a:lvl2pPr>
            <a:lvl3pPr marL="1371600" lvl="2" indent="-298450" algn="l">
              <a:lnSpc>
                <a:spcPct val="100000"/>
              </a:lnSpc>
              <a:spcBef>
                <a:spcPts val="0"/>
              </a:spcBef>
              <a:spcAft>
                <a:spcPts val="0"/>
              </a:spcAft>
              <a:buSzPts val="1100"/>
              <a:buChar char="■"/>
              <a:defRPr/>
            </a:lvl3pPr>
            <a:lvl4pPr marL="1828800" lvl="3" indent="-298450" algn="l">
              <a:lnSpc>
                <a:spcPct val="100000"/>
              </a:lnSpc>
              <a:spcBef>
                <a:spcPts val="0"/>
              </a:spcBef>
              <a:spcAft>
                <a:spcPts val="0"/>
              </a:spcAft>
              <a:buSzPts val="1100"/>
              <a:buChar char="●"/>
              <a:defRPr/>
            </a:lvl4pPr>
            <a:lvl5pPr marL="2286000" lvl="4" indent="-298450" algn="l">
              <a:lnSpc>
                <a:spcPct val="100000"/>
              </a:lnSpc>
              <a:spcBef>
                <a:spcPts val="0"/>
              </a:spcBef>
              <a:spcAft>
                <a:spcPts val="0"/>
              </a:spcAft>
              <a:buSzPts val="1100"/>
              <a:buChar char="○"/>
              <a:defRPr/>
            </a:lvl5pPr>
            <a:lvl6pPr marL="2743200" lvl="5" indent="-298450" algn="l">
              <a:lnSpc>
                <a:spcPct val="100000"/>
              </a:lnSpc>
              <a:spcBef>
                <a:spcPts val="0"/>
              </a:spcBef>
              <a:spcAft>
                <a:spcPts val="0"/>
              </a:spcAft>
              <a:buSzPts val="1100"/>
              <a:buChar char="■"/>
              <a:defRPr/>
            </a:lvl6pPr>
            <a:lvl7pPr marL="3200400" lvl="6" indent="-298450" algn="l">
              <a:lnSpc>
                <a:spcPct val="100000"/>
              </a:lnSpc>
              <a:spcBef>
                <a:spcPts val="0"/>
              </a:spcBef>
              <a:spcAft>
                <a:spcPts val="0"/>
              </a:spcAft>
              <a:buSzPts val="1100"/>
              <a:buChar char="●"/>
              <a:defRPr/>
            </a:lvl7pPr>
            <a:lvl8pPr marL="3657600" lvl="7" indent="-298450" algn="l">
              <a:lnSpc>
                <a:spcPct val="100000"/>
              </a:lnSpc>
              <a:spcBef>
                <a:spcPts val="0"/>
              </a:spcBef>
              <a:spcAft>
                <a:spcPts val="0"/>
              </a:spcAft>
              <a:buSzPts val="1100"/>
              <a:buChar char="○"/>
              <a:defRPr/>
            </a:lvl8pPr>
            <a:lvl9pPr marL="4114800" lvl="8" indent="-298450" algn="l">
              <a:lnSpc>
                <a:spcPct val="100000"/>
              </a:lnSpc>
              <a:spcBef>
                <a:spcPts val="0"/>
              </a:spcBef>
              <a:spcAft>
                <a:spcPts val="0"/>
              </a:spcAft>
              <a:buSzPts val="1100"/>
              <a:buChar char="■"/>
              <a:defRPr/>
            </a:lvl9pPr>
          </a:lstStyle>
          <a:p>
            <a:endParaRPr/>
          </a:p>
        </p:txBody>
      </p:sp>
      <p:sp>
        <p:nvSpPr>
          <p:cNvPr id="41" name="Google Shape;41;p57"/>
          <p:cNvSpPr txBox="1">
            <a:spLocks noGrp="1"/>
          </p:cNvSpPr>
          <p:nvPr>
            <p:ph type="subTitle" idx="2"/>
          </p:nvPr>
        </p:nvSpPr>
        <p:spPr>
          <a:xfrm>
            <a:off x="5473534" y="724424"/>
            <a:ext cx="3710100" cy="5031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2" name="Google Shape;42;p57"/>
          <p:cNvSpPr txBox="1">
            <a:spLocks noGrp="1"/>
          </p:cNvSpPr>
          <p:nvPr>
            <p:ph type="subTitle" idx="3"/>
          </p:nvPr>
        </p:nvSpPr>
        <p:spPr>
          <a:xfrm>
            <a:off x="5473534" y="1009125"/>
            <a:ext cx="3622800" cy="5031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900"/>
              <a:buFont typeface="Work Sans"/>
              <a:buNone/>
              <a:defRPr sz="900">
                <a:latin typeface="Work Sans"/>
                <a:ea typeface="Work Sans"/>
                <a:cs typeface="Work Sans"/>
                <a:sym typeface="Work Sans"/>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3" name="Google Shape;43;p57"/>
          <p:cNvSpPr txBox="1">
            <a:spLocks noGrp="1"/>
          </p:cNvSpPr>
          <p:nvPr>
            <p:ph type="subTitle" idx="4"/>
          </p:nvPr>
        </p:nvSpPr>
        <p:spPr>
          <a:xfrm>
            <a:off x="5473534" y="1512224"/>
            <a:ext cx="3710100" cy="5031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4" name="Google Shape;44;p57"/>
          <p:cNvSpPr txBox="1">
            <a:spLocks noGrp="1"/>
          </p:cNvSpPr>
          <p:nvPr>
            <p:ph type="subTitle" idx="5"/>
          </p:nvPr>
        </p:nvSpPr>
        <p:spPr>
          <a:xfrm>
            <a:off x="5473534" y="1796925"/>
            <a:ext cx="3622800" cy="5031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900"/>
              <a:buFont typeface="Work Sans"/>
              <a:buNone/>
              <a:defRPr sz="900">
                <a:latin typeface="Work Sans"/>
                <a:ea typeface="Work Sans"/>
                <a:cs typeface="Work Sans"/>
                <a:sym typeface="Work Sans"/>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5" name="Google Shape;45;p57"/>
          <p:cNvSpPr txBox="1">
            <a:spLocks noGrp="1"/>
          </p:cNvSpPr>
          <p:nvPr>
            <p:ph type="subTitle" idx="6"/>
          </p:nvPr>
        </p:nvSpPr>
        <p:spPr>
          <a:xfrm>
            <a:off x="5473534" y="2300024"/>
            <a:ext cx="3710100" cy="5031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6" name="Google Shape;46;p57"/>
          <p:cNvSpPr txBox="1">
            <a:spLocks noGrp="1"/>
          </p:cNvSpPr>
          <p:nvPr>
            <p:ph type="subTitle" idx="7"/>
          </p:nvPr>
        </p:nvSpPr>
        <p:spPr>
          <a:xfrm>
            <a:off x="5473534" y="2584725"/>
            <a:ext cx="3622800" cy="5031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900"/>
              <a:buFont typeface="Work Sans"/>
              <a:buNone/>
              <a:defRPr sz="900">
                <a:latin typeface="Work Sans"/>
                <a:ea typeface="Work Sans"/>
                <a:cs typeface="Work Sans"/>
                <a:sym typeface="Work Sans"/>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7" name="Google Shape;47;p57"/>
          <p:cNvSpPr txBox="1">
            <a:spLocks noGrp="1"/>
          </p:cNvSpPr>
          <p:nvPr>
            <p:ph type="subTitle" idx="8"/>
          </p:nvPr>
        </p:nvSpPr>
        <p:spPr>
          <a:xfrm>
            <a:off x="5473534" y="3087824"/>
            <a:ext cx="3710100" cy="5031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8" name="Google Shape;48;p57"/>
          <p:cNvSpPr txBox="1">
            <a:spLocks noGrp="1"/>
          </p:cNvSpPr>
          <p:nvPr>
            <p:ph type="subTitle" idx="9"/>
          </p:nvPr>
        </p:nvSpPr>
        <p:spPr>
          <a:xfrm>
            <a:off x="5473534" y="3372525"/>
            <a:ext cx="3622800" cy="5031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900"/>
              <a:buFont typeface="Work Sans"/>
              <a:buNone/>
              <a:defRPr sz="900">
                <a:latin typeface="Work Sans"/>
                <a:ea typeface="Work Sans"/>
                <a:cs typeface="Work Sans"/>
                <a:sym typeface="Work Sans"/>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9" name="Google Shape;49;p57"/>
          <p:cNvSpPr txBox="1">
            <a:spLocks noGrp="1"/>
          </p:cNvSpPr>
          <p:nvPr>
            <p:ph type="subTitle" idx="13"/>
          </p:nvPr>
        </p:nvSpPr>
        <p:spPr>
          <a:xfrm>
            <a:off x="5473534" y="3875624"/>
            <a:ext cx="3710100" cy="5031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0" name="Google Shape;50;p57"/>
          <p:cNvSpPr txBox="1">
            <a:spLocks noGrp="1"/>
          </p:cNvSpPr>
          <p:nvPr>
            <p:ph type="subTitle" idx="14"/>
          </p:nvPr>
        </p:nvSpPr>
        <p:spPr>
          <a:xfrm>
            <a:off x="5473534" y="4160325"/>
            <a:ext cx="3622800" cy="5031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900"/>
              <a:buFont typeface="Work Sans"/>
              <a:buNone/>
              <a:defRPr sz="900">
                <a:latin typeface="Work Sans"/>
                <a:ea typeface="Work Sans"/>
                <a:cs typeface="Work Sans"/>
                <a:sym typeface="Work Sans"/>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1" name="Google Shape;51;p57"/>
          <p:cNvSpPr/>
          <p:nvPr/>
        </p:nvSpPr>
        <p:spPr>
          <a:xfrm>
            <a:off x="100" y="0"/>
            <a:ext cx="347400" cy="5143500"/>
          </a:xfrm>
          <a:prstGeom prst="rect">
            <a:avLst/>
          </a:pr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2" name="Google Shape;52;p57"/>
          <p:cNvSpPr txBox="1">
            <a:spLocks noGrp="1"/>
          </p:cNvSpPr>
          <p:nvPr>
            <p:ph type="subTitle" idx="15"/>
          </p:nvPr>
        </p:nvSpPr>
        <p:spPr>
          <a:xfrm rot="5400000">
            <a:off x="-635125" y="716225"/>
            <a:ext cx="1616400" cy="348000"/>
          </a:xfrm>
          <a:prstGeom prst="rect">
            <a:avLst/>
          </a:prstGeom>
          <a:noFill/>
          <a:ln>
            <a:noFill/>
          </a:ln>
        </p:spPr>
        <p:txBody>
          <a:bodyPr spcFirstLastPara="1" wrap="square" lIns="91425" tIns="91425" rIns="91425" bIns="91425" anchor="ctr" anchorCtr="0">
            <a:noAutofit/>
          </a:bodyPr>
          <a:lstStyle>
            <a:lvl1pPr lvl="0"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1pPr>
            <a:lvl2pPr lvl="1"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2pPr>
            <a:lvl3pPr lvl="2"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3pPr>
            <a:lvl4pPr lvl="3"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4pPr>
            <a:lvl5pPr lvl="4"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5pPr>
            <a:lvl6pPr lvl="5"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6pPr>
            <a:lvl7pPr lvl="6"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7pPr>
            <a:lvl8pPr lvl="7"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8pPr>
            <a:lvl9pPr lvl="8"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9pPr>
          </a:lstStyle>
          <a:p>
            <a:endParaRPr/>
          </a:p>
        </p:txBody>
      </p:sp>
      <p:sp>
        <p:nvSpPr>
          <p:cNvPr id="53" name="Google Shape;53;p57"/>
          <p:cNvSpPr txBox="1">
            <a:spLocks noGrp="1"/>
          </p:cNvSpPr>
          <p:nvPr>
            <p:ph type="subTitle" idx="16"/>
          </p:nvPr>
        </p:nvSpPr>
        <p:spPr>
          <a:xfrm rot="5400000">
            <a:off x="-591025" y="4140400"/>
            <a:ext cx="1529100" cy="347100"/>
          </a:xfrm>
          <a:prstGeom prst="rect">
            <a:avLst/>
          </a:prstGeom>
          <a:noFill/>
          <a:ln>
            <a:noFill/>
          </a:ln>
        </p:spPr>
        <p:txBody>
          <a:bodyPr spcFirstLastPara="1" wrap="square" lIns="91425" tIns="91425" rIns="91425" bIns="91425" anchor="ctr" anchorCtr="0">
            <a:noAutofit/>
          </a:bodyPr>
          <a:lstStyle>
            <a:lvl1pPr lvl="0"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1pPr>
            <a:lvl2pPr lvl="1"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2pPr>
            <a:lvl3pPr lvl="2"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3pPr>
            <a:lvl4pPr lvl="3"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4pPr>
            <a:lvl5pPr lvl="4"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5pPr>
            <a:lvl6pPr lvl="5"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6pPr>
            <a:lvl7pPr lvl="6"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7pPr>
            <a:lvl8pPr lvl="7"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8pPr>
            <a:lvl9pPr lvl="8"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9pPr>
          </a:lstStyle>
          <a:p>
            <a:endParaRPr/>
          </a:p>
        </p:txBody>
      </p:sp>
      <p:sp>
        <p:nvSpPr>
          <p:cNvPr id="54" name="Google Shape;54;p57"/>
          <p:cNvSpPr txBox="1">
            <a:spLocks noGrp="1"/>
          </p:cNvSpPr>
          <p:nvPr>
            <p:ph type="subTitle" idx="17"/>
          </p:nvPr>
        </p:nvSpPr>
        <p:spPr>
          <a:xfrm rot="5400000">
            <a:off x="-578575" y="2397750"/>
            <a:ext cx="1503300" cy="348000"/>
          </a:xfrm>
          <a:prstGeom prst="rect">
            <a:avLst/>
          </a:prstGeom>
          <a:noFill/>
          <a:ln>
            <a:noFill/>
          </a:ln>
        </p:spPr>
        <p:txBody>
          <a:bodyPr spcFirstLastPara="1" wrap="square" lIns="91425" tIns="91425" rIns="91425" bIns="91425" anchor="ctr" anchorCtr="0">
            <a:noAutofit/>
          </a:bodyPr>
          <a:lstStyle>
            <a:lvl1pPr lvl="0"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1pPr>
            <a:lvl2pPr lvl="1"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2pPr>
            <a:lvl3pPr lvl="2"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3pPr>
            <a:lvl4pPr lvl="3"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4pPr>
            <a:lvl5pPr lvl="4"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5pPr>
            <a:lvl6pPr lvl="5"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6pPr>
            <a:lvl7pPr lvl="6"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7pPr>
            <a:lvl8pPr lvl="7"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8pPr>
            <a:lvl9pPr lvl="8"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9pPr>
          </a:lstStyle>
          <a:p>
            <a:endParaRPr/>
          </a:p>
        </p:txBody>
      </p:sp>
    </p:spTree>
  </p:cSld>
  <p:clrMapOvr>
    <a:masterClrMapping/>
  </p:clrMapOvr>
  <p:extLst>
    <p:ext uri="{DCECCB84-F9BA-43D5-87BE-67443E8EF086}">
      <p15:sldGuideLst xmlns:p15="http://schemas.microsoft.com/office/powerpoint/2012/main">
        <p15:guide id="1" pos="2880">
          <p15:clr>
            <a:srgbClr val="E46962"/>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Background &amp; context">
  <p:cSld name="CUSTOM_2_1_1_1">
    <p:spTree>
      <p:nvGrpSpPr>
        <p:cNvPr id="1" name="Shape 55"/>
        <p:cNvGrpSpPr/>
        <p:nvPr/>
      </p:nvGrpSpPr>
      <p:grpSpPr>
        <a:xfrm>
          <a:off x="0" y="0"/>
          <a:ext cx="0" cy="0"/>
          <a:chOff x="0" y="0"/>
          <a:chExt cx="0" cy="0"/>
        </a:xfrm>
      </p:grpSpPr>
      <p:sp>
        <p:nvSpPr>
          <p:cNvPr id="56" name="Google Shape;56;p58"/>
          <p:cNvSpPr/>
          <p:nvPr/>
        </p:nvSpPr>
        <p:spPr>
          <a:xfrm>
            <a:off x="-925" y="-100"/>
            <a:ext cx="4572900" cy="5143500"/>
          </a:xfrm>
          <a:prstGeom prst="rect">
            <a:avLst/>
          </a:prstGeom>
          <a:solidFill>
            <a:schemeClr val="lt1"/>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Work Sans"/>
              <a:ea typeface="Work Sans"/>
              <a:cs typeface="Work Sans"/>
              <a:sym typeface="Work Sans"/>
            </a:endParaRPr>
          </a:p>
        </p:txBody>
      </p:sp>
      <p:sp>
        <p:nvSpPr>
          <p:cNvPr id="57" name="Google Shape;57;p58"/>
          <p:cNvSpPr txBox="1">
            <a:spLocks noGrp="1"/>
          </p:cNvSpPr>
          <p:nvPr>
            <p:ph type="title"/>
          </p:nvPr>
        </p:nvSpPr>
        <p:spPr>
          <a:xfrm>
            <a:off x="519750" y="145550"/>
            <a:ext cx="3908100" cy="1453500"/>
          </a:xfrm>
          <a:prstGeom prst="rect">
            <a:avLst/>
          </a:prstGeom>
          <a:noFill/>
          <a:ln>
            <a:noFill/>
          </a:ln>
        </p:spPr>
        <p:txBody>
          <a:bodyPr spcFirstLastPara="1" wrap="square" lIns="91425" tIns="91425" rIns="91425" bIns="91425" anchor="t" anchorCtr="0">
            <a:noAutofit/>
          </a:bodyPr>
          <a:lstStyle>
            <a:lvl1pPr lvl="0" algn="l">
              <a:lnSpc>
                <a:spcPct val="80000"/>
              </a:lnSpc>
              <a:spcBef>
                <a:spcPts val="0"/>
              </a:spcBef>
              <a:spcAft>
                <a:spcPts val="0"/>
              </a:spcAft>
              <a:buSzPts val="3600"/>
              <a:buNone/>
              <a:defRPr sz="3600"/>
            </a:lvl1pPr>
            <a:lvl2pPr lvl="1" algn="l">
              <a:lnSpc>
                <a:spcPct val="80000"/>
              </a:lnSpc>
              <a:spcBef>
                <a:spcPts val="0"/>
              </a:spcBef>
              <a:spcAft>
                <a:spcPts val="0"/>
              </a:spcAft>
              <a:buSzPts val="5600"/>
              <a:buNone/>
              <a:defRPr/>
            </a:lvl2pPr>
            <a:lvl3pPr lvl="2" algn="l">
              <a:lnSpc>
                <a:spcPct val="80000"/>
              </a:lnSpc>
              <a:spcBef>
                <a:spcPts val="0"/>
              </a:spcBef>
              <a:spcAft>
                <a:spcPts val="0"/>
              </a:spcAft>
              <a:buSzPts val="5600"/>
              <a:buNone/>
              <a:defRPr/>
            </a:lvl3pPr>
            <a:lvl4pPr lvl="3" algn="l">
              <a:lnSpc>
                <a:spcPct val="80000"/>
              </a:lnSpc>
              <a:spcBef>
                <a:spcPts val="0"/>
              </a:spcBef>
              <a:spcAft>
                <a:spcPts val="0"/>
              </a:spcAft>
              <a:buSzPts val="5600"/>
              <a:buNone/>
              <a:defRPr/>
            </a:lvl4pPr>
            <a:lvl5pPr lvl="4" algn="l">
              <a:lnSpc>
                <a:spcPct val="80000"/>
              </a:lnSpc>
              <a:spcBef>
                <a:spcPts val="0"/>
              </a:spcBef>
              <a:spcAft>
                <a:spcPts val="0"/>
              </a:spcAft>
              <a:buSzPts val="5600"/>
              <a:buNone/>
              <a:defRPr/>
            </a:lvl5pPr>
            <a:lvl6pPr lvl="5" algn="l">
              <a:lnSpc>
                <a:spcPct val="80000"/>
              </a:lnSpc>
              <a:spcBef>
                <a:spcPts val="0"/>
              </a:spcBef>
              <a:spcAft>
                <a:spcPts val="0"/>
              </a:spcAft>
              <a:buSzPts val="5600"/>
              <a:buNone/>
              <a:defRPr/>
            </a:lvl6pPr>
            <a:lvl7pPr lvl="6" algn="l">
              <a:lnSpc>
                <a:spcPct val="80000"/>
              </a:lnSpc>
              <a:spcBef>
                <a:spcPts val="0"/>
              </a:spcBef>
              <a:spcAft>
                <a:spcPts val="0"/>
              </a:spcAft>
              <a:buSzPts val="5600"/>
              <a:buNone/>
              <a:defRPr/>
            </a:lvl7pPr>
            <a:lvl8pPr lvl="7" algn="l">
              <a:lnSpc>
                <a:spcPct val="80000"/>
              </a:lnSpc>
              <a:spcBef>
                <a:spcPts val="0"/>
              </a:spcBef>
              <a:spcAft>
                <a:spcPts val="0"/>
              </a:spcAft>
              <a:buSzPts val="5600"/>
              <a:buNone/>
              <a:defRPr/>
            </a:lvl8pPr>
            <a:lvl9pPr lvl="8" algn="l">
              <a:lnSpc>
                <a:spcPct val="80000"/>
              </a:lnSpc>
              <a:spcBef>
                <a:spcPts val="0"/>
              </a:spcBef>
              <a:spcAft>
                <a:spcPts val="0"/>
              </a:spcAft>
              <a:buSzPts val="5600"/>
              <a:buNone/>
              <a:defRPr/>
            </a:lvl9pPr>
          </a:lstStyle>
          <a:p>
            <a:endParaRPr/>
          </a:p>
        </p:txBody>
      </p:sp>
      <p:sp>
        <p:nvSpPr>
          <p:cNvPr id="58" name="Google Shape;58;p58"/>
          <p:cNvSpPr txBox="1">
            <a:spLocks noGrp="1"/>
          </p:cNvSpPr>
          <p:nvPr>
            <p:ph type="body" idx="1"/>
          </p:nvPr>
        </p:nvSpPr>
        <p:spPr>
          <a:xfrm>
            <a:off x="519750" y="3804825"/>
            <a:ext cx="3908100" cy="1155900"/>
          </a:xfrm>
          <a:prstGeom prst="rect">
            <a:avLst/>
          </a:prstGeom>
          <a:noFill/>
          <a:ln>
            <a:noFill/>
          </a:ln>
        </p:spPr>
        <p:txBody>
          <a:bodyPr spcFirstLastPara="1" wrap="square" lIns="91425" tIns="91425" rIns="91425" bIns="91425" anchor="t" anchorCtr="0">
            <a:noAutofit/>
          </a:bodyPr>
          <a:lstStyle>
            <a:lvl1pPr marL="457200" lvl="0" indent="-298450" algn="l">
              <a:lnSpc>
                <a:spcPct val="100000"/>
              </a:lnSpc>
              <a:spcBef>
                <a:spcPts val="0"/>
              </a:spcBef>
              <a:spcAft>
                <a:spcPts val="0"/>
              </a:spcAft>
              <a:buSzPts val="1100"/>
              <a:buChar char="●"/>
              <a:defRPr/>
            </a:lvl1pPr>
            <a:lvl2pPr marL="914400" lvl="1" indent="-298450" algn="l">
              <a:lnSpc>
                <a:spcPct val="100000"/>
              </a:lnSpc>
              <a:spcBef>
                <a:spcPts val="0"/>
              </a:spcBef>
              <a:spcAft>
                <a:spcPts val="0"/>
              </a:spcAft>
              <a:buSzPts val="1100"/>
              <a:buChar char="○"/>
              <a:defRPr/>
            </a:lvl2pPr>
            <a:lvl3pPr marL="1371600" lvl="2" indent="-298450" algn="l">
              <a:lnSpc>
                <a:spcPct val="100000"/>
              </a:lnSpc>
              <a:spcBef>
                <a:spcPts val="0"/>
              </a:spcBef>
              <a:spcAft>
                <a:spcPts val="0"/>
              </a:spcAft>
              <a:buSzPts val="1100"/>
              <a:buChar char="■"/>
              <a:defRPr/>
            </a:lvl3pPr>
            <a:lvl4pPr marL="1828800" lvl="3" indent="-298450" algn="l">
              <a:lnSpc>
                <a:spcPct val="100000"/>
              </a:lnSpc>
              <a:spcBef>
                <a:spcPts val="0"/>
              </a:spcBef>
              <a:spcAft>
                <a:spcPts val="0"/>
              </a:spcAft>
              <a:buSzPts val="1100"/>
              <a:buChar char="●"/>
              <a:defRPr/>
            </a:lvl4pPr>
            <a:lvl5pPr marL="2286000" lvl="4" indent="-298450" algn="l">
              <a:lnSpc>
                <a:spcPct val="100000"/>
              </a:lnSpc>
              <a:spcBef>
                <a:spcPts val="0"/>
              </a:spcBef>
              <a:spcAft>
                <a:spcPts val="0"/>
              </a:spcAft>
              <a:buSzPts val="1100"/>
              <a:buChar char="○"/>
              <a:defRPr/>
            </a:lvl5pPr>
            <a:lvl6pPr marL="2743200" lvl="5" indent="-298450" algn="l">
              <a:lnSpc>
                <a:spcPct val="100000"/>
              </a:lnSpc>
              <a:spcBef>
                <a:spcPts val="0"/>
              </a:spcBef>
              <a:spcAft>
                <a:spcPts val="0"/>
              </a:spcAft>
              <a:buSzPts val="1100"/>
              <a:buChar char="■"/>
              <a:defRPr/>
            </a:lvl6pPr>
            <a:lvl7pPr marL="3200400" lvl="6" indent="-298450" algn="l">
              <a:lnSpc>
                <a:spcPct val="100000"/>
              </a:lnSpc>
              <a:spcBef>
                <a:spcPts val="0"/>
              </a:spcBef>
              <a:spcAft>
                <a:spcPts val="0"/>
              </a:spcAft>
              <a:buSzPts val="1100"/>
              <a:buChar char="●"/>
              <a:defRPr/>
            </a:lvl7pPr>
            <a:lvl8pPr marL="3657600" lvl="7" indent="-298450" algn="l">
              <a:lnSpc>
                <a:spcPct val="100000"/>
              </a:lnSpc>
              <a:spcBef>
                <a:spcPts val="0"/>
              </a:spcBef>
              <a:spcAft>
                <a:spcPts val="0"/>
              </a:spcAft>
              <a:buSzPts val="1100"/>
              <a:buChar char="○"/>
              <a:defRPr/>
            </a:lvl8pPr>
            <a:lvl9pPr marL="4114800" lvl="8" indent="-298450" algn="l">
              <a:lnSpc>
                <a:spcPct val="100000"/>
              </a:lnSpc>
              <a:spcBef>
                <a:spcPts val="0"/>
              </a:spcBef>
              <a:spcAft>
                <a:spcPts val="0"/>
              </a:spcAft>
              <a:buSzPts val="1100"/>
              <a:buChar char="■"/>
              <a:defRPr/>
            </a:lvl9pPr>
          </a:lstStyle>
          <a:p>
            <a:endParaRPr/>
          </a:p>
        </p:txBody>
      </p:sp>
      <p:sp>
        <p:nvSpPr>
          <p:cNvPr id="59" name="Google Shape;59;p58"/>
          <p:cNvSpPr txBox="1">
            <a:spLocks noGrp="1"/>
          </p:cNvSpPr>
          <p:nvPr>
            <p:ph type="subTitle" idx="2"/>
          </p:nvPr>
        </p:nvSpPr>
        <p:spPr>
          <a:xfrm>
            <a:off x="5473534" y="724424"/>
            <a:ext cx="3710100" cy="5031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0" name="Google Shape;60;p58"/>
          <p:cNvSpPr txBox="1">
            <a:spLocks noGrp="1"/>
          </p:cNvSpPr>
          <p:nvPr>
            <p:ph type="subTitle" idx="3"/>
          </p:nvPr>
        </p:nvSpPr>
        <p:spPr>
          <a:xfrm>
            <a:off x="5473534" y="1009125"/>
            <a:ext cx="3622800" cy="5031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900"/>
              <a:buFont typeface="Work Sans"/>
              <a:buNone/>
              <a:defRPr sz="900">
                <a:latin typeface="Work Sans"/>
                <a:ea typeface="Work Sans"/>
                <a:cs typeface="Work Sans"/>
                <a:sym typeface="Work Sans"/>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1" name="Google Shape;61;p58"/>
          <p:cNvSpPr txBox="1">
            <a:spLocks noGrp="1"/>
          </p:cNvSpPr>
          <p:nvPr>
            <p:ph type="subTitle" idx="4"/>
          </p:nvPr>
        </p:nvSpPr>
        <p:spPr>
          <a:xfrm>
            <a:off x="5473534" y="1512224"/>
            <a:ext cx="3710100" cy="5031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2" name="Google Shape;62;p58"/>
          <p:cNvSpPr txBox="1">
            <a:spLocks noGrp="1"/>
          </p:cNvSpPr>
          <p:nvPr>
            <p:ph type="subTitle" idx="5"/>
          </p:nvPr>
        </p:nvSpPr>
        <p:spPr>
          <a:xfrm>
            <a:off x="5473534" y="1796925"/>
            <a:ext cx="3622800" cy="5031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900"/>
              <a:buFont typeface="Work Sans"/>
              <a:buNone/>
              <a:defRPr sz="900">
                <a:latin typeface="Work Sans"/>
                <a:ea typeface="Work Sans"/>
                <a:cs typeface="Work Sans"/>
                <a:sym typeface="Work Sans"/>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3" name="Google Shape;63;p58"/>
          <p:cNvSpPr txBox="1">
            <a:spLocks noGrp="1"/>
          </p:cNvSpPr>
          <p:nvPr>
            <p:ph type="subTitle" idx="6"/>
          </p:nvPr>
        </p:nvSpPr>
        <p:spPr>
          <a:xfrm>
            <a:off x="5473534" y="2300024"/>
            <a:ext cx="3710100" cy="5031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4" name="Google Shape;64;p58"/>
          <p:cNvSpPr txBox="1">
            <a:spLocks noGrp="1"/>
          </p:cNvSpPr>
          <p:nvPr>
            <p:ph type="subTitle" idx="7"/>
          </p:nvPr>
        </p:nvSpPr>
        <p:spPr>
          <a:xfrm>
            <a:off x="5473534" y="2584725"/>
            <a:ext cx="3622800" cy="5031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900"/>
              <a:buFont typeface="Work Sans"/>
              <a:buNone/>
              <a:defRPr sz="900">
                <a:latin typeface="Work Sans"/>
                <a:ea typeface="Work Sans"/>
                <a:cs typeface="Work Sans"/>
                <a:sym typeface="Work Sans"/>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5" name="Google Shape;65;p58"/>
          <p:cNvSpPr txBox="1">
            <a:spLocks noGrp="1"/>
          </p:cNvSpPr>
          <p:nvPr>
            <p:ph type="subTitle" idx="8"/>
          </p:nvPr>
        </p:nvSpPr>
        <p:spPr>
          <a:xfrm>
            <a:off x="5473534" y="3087824"/>
            <a:ext cx="3710100" cy="5031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6" name="Google Shape;66;p58"/>
          <p:cNvSpPr txBox="1">
            <a:spLocks noGrp="1"/>
          </p:cNvSpPr>
          <p:nvPr>
            <p:ph type="subTitle" idx="9"/>
          </p:nvPr>
        </p:nvSpPr>
        <p:spPr>
          <a:xfrm>
            <a:off x="5473534" y="3372525"/>
            <a:ext cx="3622800" cy="5031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900"/>
              <a:buFont typeface="Work Sans"/>
              <a:buNone/>
              <a:defRPr sz="900">
                <a:latin typeface="Work Sans"/>
                <a:ea typeface="Work Sans"/>
                <a:cs typeface="Work Sans"/>
                <a:sym typeface="Work Sans"/>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7" name="Google Shape;67;p58"/>
          <p:cNvSpPr txBox="1">
            <a:spLocks noGrp="1"/>
          </p:cNvSpPr>
          <p:nvPr>
            <p:ph type="subTitle" idx="13"/>
          </p:nvPr>
        </p:nvSpPr>
        <p:spPr>
          <a:xfrm>
            <a:off x="5473534" y="3875624"/>
            <a:ext cx="3710100" cy="5031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8" name="Google Shape;68;p58"/>
          <p:cNvSpPr txBox="1">
            <a:spLocks noGrp="1"/>
          </p:cNvSpPr>
          <p:nvPr>
            <p:ph type="subTitle" idx="14"/>
          </p:nvPr>
        </p:nvSpPr>
        <p:spPr>
          <a:xfrm>
            <a:off x="5473534" y="4160325"/>
            <a:ext cx="3622800" cy="5031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900"/>
              <a:buFont typeface="Work Sans"/>
              <a:buNone/>
              <a:defRPr sz="900">
                <a:latin typeface="Work Sans"/>
                <a:ea typeface="Work Sans"/>
                <a:cs typeface="Work Sans"/>
                <a:sym typeface="Work Sans"/>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9" name="Google Shape;69;p58"/>
          <p:cNvSpPr>
            <a:spLocks noGrp="1"/>
          </p:cNvSpPr>
          <p:nvPr>
            <p:ph type="pic" idx="15"/>
          </p:nvPr>
        </p:nvSpPr>
        <p:spPr>
          <a:xfrm>
            <a:off x="566862" y="1552585"/>
            <a:ext cx="3712200" cy="2051700"/>
          </a:xfrm>
          <a:prstGeom prst="ellipse">
            <a:avLst/>
          </a:prstGeom>
          <a:noFill/>
          <a:ln>
            <a:noFill/>
          </a:ln>
        </p:spPr>
      </p:sp>
      <p:sp>
        <p:nvSpPr>
          <p:cNvPr id="70" name="Google Shape;70;p58"/>
          <p:cNvSpPr/>
          <p:nvPr/>
        </p:nvSpPr>
        <p:spPr>
          <a:xfrm>
            <a:off x="-925" y="0"/>
            <a:ext cx="348300" cy="5143500"/>
          </a:xfrm>
          <a:prstGeom prst="rect">
            <a:avLst/>
          </a:pr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1" name="Google Shape;71;p58"/>
          <p:cNvSpPr txBox="1">
            <a:spLocks noGrp="1"/>
          </p:cNvSpPr>
          <p:nvPr>
            <p:ph type="subTitle" idx="16"/>
          </p:nvPr>
        </p:nvSpPr>
        <p:spPr>
          <a:xfrm rot="5400000">
            <a:off x="-635125" y="716225"/>
            <a:ext cx="1616400" cy="348000"/>
          </a:xfrm>
          <a:prstGeom prst="rect">
            <a:avLst/>
          </a:prstGeom>
          <a:noFill/>
          <a:ln>
            <a:noFill/>
          </a:ln>
        </p:spPr>
        <p:txBody>
          <a:bodyPr spcFirstLastPara="1" wrap="square" lIns="91425" tIns="91425" rIns="91425" bIns="91425" anchor="ctr" anchorCtr="0">
            <a:noAutofit/>
          </a:bodyPr>
          <a:lstStyle>
            <a:lvl1pPr lvl="0"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1pPr>
            <a:lvl2pPr lvl="1"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2pPr>
            <a:lvl3pPr lvl="2"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3pPr>
            <a:lvl4pPr lvl="3"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4pPr>
            <a:lvl5pPr lvl="4"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5pPr>
            <a:lvl6pPr lvl="5"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6pPr>
            <a:lvl7pPr lvl="6"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7pPr>
            <a:lvl8pPr lvl="7"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8pPr>
            <a:lvl9pPr lvl="8"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9pPr>
          </a:lstStyle>
          <a:p>
            <a:endParaRPr/>
          </a:p>
        </p:txBody>
      </p:sp>
      <p:sp>
        <p:nvSpPr>
          <p:cNvPr id="72" name="Google Shape;72;p58"/>
          <p:cNvSpPr txBox="1">
            <a:spLocks noGrp="1"/>
          </p:cNvSpPr>
          <p:nvPr>
            <p:ph type="subTitle" idx="17"/>
          </p:nvPr>
        </p:nvSpPr>
        <p:spPr>
          <a:xfrm rot="5400000">
            <a:off x="-591025" y="4140400"/>
            <a:ext cx="1529100" cy="347100"/>
          </a:xfrm>
          <a:prstGeom prst="rect">
            <a:avLst/>
          </a:prstGeom>
          <a:noFill/>
          <a:ln>
            <a:noFill/>
          </a:ln>
        </p:spPr>
        <p:txBody>
          <a:bodyPr spcFirstLastPara="1" wrap="square" lIns="91425" tIns="91425" rIns="91425" bIns="91425" anchor="ctr" anchorCtr="0">
            <a:noAutofit/>
          </a:bodyPr>
          <a:lstStyle>
            <a:lvl1pPr lvl="0"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1pPr>
            <a:lvl2pPr lvl="1"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2pPr>
            <a:lvl3pPr lvl="2"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3pPr>
            <a:lvl4pPr lvl="3"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4pPr>
            <a:lvl5pPr lvl="4"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5pPr>
            <a:lvl6pPr lvl="5"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6pPr>
            <a:lvl7pPr lvl="6"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7pPr>
            <a:lvl8pPr lvl="7"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8pPr>
            <a:lvl9pPr lvl="8"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9pPr>
          </a:lstStyle>
          <a:p>
            <a:endParaRPr/>
          </a:p>
        </p:txBody>
      </p:sp>
      <p:sp>
        <p:nvSpPr>
          <p:cNvPr id="73" name="Google Shape;73;p58"/>
          <p:cNvSpPr txBox="1">
            <a:spLocks noGrp="1"/>
          </p:cNvSpPr>
          <p:nvPr>
            <p:ph type="subTitle" idx="18"/>
          </p:nvPr>
        </p:nvSpPr>
        <p:spPr>
          <a:xfrm rot="5400000">
            <a:off x="-578575" y="2397750"/>
            <a:ext cx="1503300" cy="348000"/>
          </a:xfrm>
          <a:prstGeom prst="rect">
            <a:avLst/>
          </a:prstGeom>
          <a:noFill/>
          <a:ln>
            <a:noFill/>
          </a:ln>
        </p:spPr>
        <p:txBody>
          <a:bodyPr spcFirstLastPara="1" wrap="square" lIns="91425" tIns="91425" rIns="91425" bIns="91425" anchor="ctr" anchorCtr="0">
            <a:noAutofit/>
          </a:bodyPr>
          <a:lstStyle>
            <a:lvl1pPr lvl="0"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1pPr>
            <a:lvl2pPr lvl="1"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2pPr>
            <a:lvl3pPr lvl="2"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3pPr>
            <a:lvl4pPr lvl="3"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4pPr>
            <a:lvl5pPr lvl="4"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5pPr>
            <a:lvl6pPr lvl="5"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6pPr>
            <a:lvl7pPr lvl="6"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7pPr>
            <a:lvl8pPr lvl="7"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8pPr>
            <a:lvl9pPr lvl="8"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9pPr>
          </a:lstStyle>
          <a:p>
            <a:endParaRPr/>
          </a:p>
        </p:txBody>
      </p:sp>
    </p:spTree>
  </p:cSld>
  <p:clrMapOvr>
    <a:masterClrMapping/>
  </p:clrMapOvr>
  <p:extLst>
    <p:ext uri="{DCECCB84-F9BA-43D5-87BE-67443E8EF086}">
      <p15:sldGuideLst xmlns:p15="http://schemas.microsoft.com/office/powerpoint/2012/main">
        <p15:guide id="1" pos="2880">
          <p15:clr>
            <a:srgbClr val="E46962"/>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Employee 2">
  <p:cSld name="CUSTOM_2_1_1_1_1_1">
    <p:spTree>
      <p:nvGrpSpPr>
        <p:cNvPr id="1" name="Shape 74"/>
        <p:cNvGrpSpPr/>
        <p:nvPr/>
      </p:nvGrpSpPr>
      <p:grpSpPr>
        <a:xfrm>
          <a:off x="0" y="0"/>
          <a:ext cx="0" cy="0"/>
          <a:chOff x="0" y="0"/>
          <a:chExt cx="0" cy="0"/>
        </a:xfrm>
      </p:grpSpPr>
      <p:sp>
        <p:nvSpPr>
          <p:cNvPr id="75" name="Google Shape;75;p59"/>
          <p:cNvSpPr txBox="1">
            <a:spLocks noGrp="1"/>
          </p:cNvSpPr>
          <p:nvPr>
            <p:ph type="subTitle" idx="1"/>
          </p:nvPr>
        </p:nvSpPr>
        <p:spPr>
          <a:xfrm>
            <a:off x="5630225" y="2866950"/>
            <a:ext cx="2518200" cy="157800"/>
          </a:xfrm>
          <a:prstGeom prst="rect">
            <a:avLst/>
          </a:prstGeom>
          <a:noFill/>
          <a:ln>
            <a:noFill/>
          </a:ln>
        </p:spPr>
        <p:txBody>
          <a:bodyPr spcFirstLastPara="1" wrap="square" lIns="91425" tIns="91425" rIns="91425" bIns="91425" anchor="ctr" anchorCtr="0">
            <a:noAutofit/>
          </a:bodyPr>
          <a:lstStyle>
            <a:lvl1pPr lvl="0" algn="ctr">
              <a:lnSpc>
                <a:spcPct val="100000"/>
              </a:lnSpc>
              <a:spcBef>
                <a:spcPts val="0"/>
              </a:spcBef>
              <a:spcAft>
                <a:spcPts val="0"/>
              </a:spcAft>
              <a:buClr>
                <a:schemeClr val="dk1"/>
              </a:buClr>
              <a:buSzPts val="900"/>
              <a:buFont typeface="Work Sans"/>
              <a:buNone/>
              <a:defRPr sz="900">
                <a:latin typeface="Work Sans"/>
                <a:ea typeface="Work Sans"/>
                <a:cs typeface="Work Sans"/>
                <a:sym typeface="Work Sans"/>
              </a:defRPr>
            </a:lvl1pPr>
            <a:lvl2pPr lvl="1" algn="l">
              <a:lnSpc>
                <a:spcPct val="100000"/>
              </a:lnSpc>
              <a:spcBef>
                <a:spcPts val="0"/>
              </a:spcBef>
              <a:spcAft>
                <a:spcPts val="0"/>
              </a:spcAft>
              <a:buClr>
                <a:schemeClr val="dk1"/>
              </a:buClr>
              <a:buSzPts val="1400"/>
              <a:buNone/>
              <a:defRPr>
                <a:solidFill>
                  <a:schemeClr val="dk1"/>
                </a:solidFill>
              </a:defRPr>
            </a:lvl2pPr>
            <a:lvl3pPr lvl="2" algn="l">
              <a:lnSpc>
                <a:spcPct val="100000"/>
              </a:lnSpc>
              <a:spcBef>
                <a:spcPts val="0"/>
              </a:spcBef>
              <a:spcAft>
                <a:spcPts val="0"/>
              </a:spcAft>
              <a:buClr>
                <a:schemeClr val="dk1"/>
              </a:buClr>
              <a:buSzPts val="1400"/>
              <a:buNone/>
              <a:defRPr>
                <a:solidFill>
                  <a:schemeClr val="dk1"/>
                </a:solidFill>
              </a:defRPr>
            </a:lvl3pPr>
            <a:lvl4pPr lvl="3" algn="l">
              <a:lnSpc>
                <a:spcPct val="100000"/>
              </a:lnSpc>
              <a:spcBef>
                <a:spcPts val="0"/>
              </a:spcBef>
              <a:spcAft>
                <a:spcPts val="0"/>
              </a:spcAft>
              <a:buClr>
                <a:schemeClr val="dk1"/>
              </a:buClr>
              <a:buSzPts val="1400"/>
              <a:buNone/>
              <a:defRPr>
                <a:solidFill>
                  <a:schemeClr val="dk1"/>
                </a:solidFill>
              </a:defRPr>
            </a:lvl4pPr>
            <a:lvl5pPr lvl="4" algn="l">
              <a:lnSpc>
                <a:spcPct val="100000"/>
              </a:lnSpc>
              <a:spcBef>
                <a:spcPts val="0"/>
              </a:spcBef>
              <a:spcAft>
                <a:spcPts val="0"/>
              </a:spcAft>
              <a:buClr>
                <a:schemeClr val="dk1"/>
              </a:buClr>
              <a:buSzPts val="1400"/>
              <a:buNone/>
              <a:defRPr>
                <a:solidFill>
                  <a:schemeClr val="dk1"/>
                </a:solidFill>
              </a:defRPr>
            </a:lvl5pPr>
            <a:lvl6pPr lvl="5" algn="l">
              <a:lnSpc>
                <a:spcPct val="100000"/>
              </a:lnSpc>
              <a:spcBef>
                <a:spcPts val="0"/>
              </a:spcBef>
              <a:spcAft>
                <a:spcPts val="0"/>
              </a:spcAft>
              <a:buClr>
                <a:schemeClr val="dk1"/>
              </a:buClr>
              <a:buSzPts val="1400"/>
              <a:buNone/>
              <a:defRPr>
                <a:solidFill>
                  <a:schemeClr val="dk1"/>
                </a:solidFill>
              </a:defRPr>
            </a:lvl6pPr>
            <a:lvl7pPr lvl="6" algn="l">
              <a:lnSpc>
                <a:spcPct val="100000"/>
              </a:lnSpc>
              <a:spcBef>
                <a:spcPts val="0"/>
              </a:spcBef>
              <a:spcAft>
                <a:spcPts val="0"/>
              </a:spcAft>
              <a:buClr>
                <a:schemeClr val="dk1"/>
              </a:buClr>
              <a:buSzPts val="1400"/>
              <a:buNone/>
              <a:defRPr>
                <a:solidFill>
                  <a:schemeClr val="dk1"/>
                </a:solidFill>
              </a:defRPr>
            </a:lvl7pPr>
            <a:lvl8pPr lvl="7" algn="l">
              <a:lnSpc>
                <a:spcPct val="100000"/>
              </a:lnSpc>
              <a:spcBef>
                <a:spcPts val="0"/>
              </a:spcBef>
              <a:spcAft>
                <a:spcPts val="0"/>
              </a:spcAft>
              <a:buClr>
                <a:schemeClr val="dk1"/>
              </a:buClr>
              <a:buSzPts val="1400"/>
              <a:buNone/>
              <a:defRPr>
                <a:solidFill>
                  <a:schemeClr val="dk1"/>
                </a:solidFill>
              </a:defRPr>
            </a:lvl8pPr>
            <a:lvl9pPr lvl="8" algn="l">
              <a:lnSpc>
                <a:spcPct val="100000"/>
              </a:lnSpc>
              <a:spcBef>
                <a:spcPts val="0"/>
              </a:spcBef>
              <a:spcAft>
                <a:spcPts val="0"/>
              </a:spcAft>
              <a:buClr>
                <a:schemeClr val="dk1"/>
              </a:buClr>
              <a:buSzPts val="1400"/>
              <a:buNone/>
              <a:defRPr>
                <a:solidFill>
                  <a:schemeClr val="dk1"/>
                </a:solidFill>
              </a:defRPr>
            </a:lvl9pPr>
          </a:lstStyle>
          <a:p>
            <a:endParaRPr/>
          </a:p>
        </p:txBody>
      </p:sp>
      <p:sp>
        <p:nvSpPr>
          <p:cNvPr id="76" name="Google Shape;76;p59"/>
          <p:cNvSpPr txBox="1">
            <a:spLocks noGrp="1"/>
          </p:cNvSpPr>
          <p:nvPr>
            <p:ph type="subTitle" idx="2"/>
          </p:nvPr>
        </p:nvSpPr>
        <p:spPr>
          <a:xfrm>
            <a:off x="4726800" y="3068900"/>
            <a:ext cx="623100" cy="157800"/>
          </a:xfrm>
          <a:prstGeom prst="rect">
            <a:avLst/>
          </a:prstGeom>
          <a:noFill/>
          <a:ln>
            <a:noFill/>
          </a:ln>
        </p:spPr>
        <p:txBody>
          <a:bodyPr spcFirstLastPara="1" wrap="square" lIns="91425" tIns="91425" rIns="91425" bIns="91425" anchor="ctr" anchorCtr="0">
            <a:noAutofit/>
          </a:bodyPr>
          <a:lstStyle>
            <a:lvl1pPr lvl="0" algn="ctr">
              <a:lnSpc>
                <a:spcPct val="100000"/>
              </a:lnSpc>
              <a:spcBef>
                <a:spcPts val="0"/>
              </a:spcBef>
              <a:spcAft>
                <a:spcPts val="0"/>
              </a:spcAft>
              <a:buClr>
                <a:schemeClr val="dk1"/>
              </a:buClr>
              <a:buSzPts val="900"/>
              <a:buFont typeface="Work Sans"/>
              <a:buNone/>
              <a:defRPr sz="900">
                <a:latin typeface="Work Sans"/>
                <a:ea typeface="Work Sans"/>
                <a:cs typeface="Work Sans"/>
                <a:sym typeface="Work Sans"/>
              </a:defRPr>
            </a:lvl1pPr>
            <a:lvl2pPr lvl="1" algn="l">
              <a:lnSpc>
                <a:spcPct val="100000"/>
              </a:lnSpc>
              <a:spcBef>
                <a:spcPts val="0"/>
              </a:spcBef>
              <a:spcAft>
                <a:spcPts val="0"/>
              </a:spcAft>
              <a:buClr>
                <a:schemeClr val="dk1"/>
              </a:buClr>
              <a:buSzPts val="1400"/>
              <a:buNone/>
              <a:defRPr>
                <a:solidFill>
                  <a:schemeClr val="dk1"/>
                </a:solidFill>
              </a:defRPr>
            </a:lvl2pPr>
            <a:lvl3pPr lvl="2" algn="l">
              <a:lnSpc>
                <a:spcPct val="100000"/>
              </a:lnSpc>
              <a:spcBef>
                <a:spcPts val="0"/>
              </a:spcBef>
              <a:spcAft>
                <a:spcPts val="0"/>
              </a:spcAft>
              <a:buClr>
                <a:schemeClr val="dk1"/>
              </a:buClr>
              <a:buSzPts val="1400"/>
              <a:buNone/>
              <a:defRPr>
                <a:solidFill>
                  <a:schemeClr val="dk1"/>
                </a:solidFill>
              </a:defRPr>
            </a:lvl3pPr>
            <a:lvl4pPr lvl="3" algn="l">
              <a:lnSpc>
                <a:spcPct val="100000"/>
              </a:lnSpc>
              <a:spcBef>
                <a:spcPts val="0"/>
              </a:spcBef>
              <a:spcAft>
                <a:spcPts val="0"/>
              </a:spcAft>
              <a:buClr>
                <a:schemeClr val="dk1"/>
              </a:buClr>
              <a:buSzPts val="1400"/>
              <a:buNone/>
              <a:defRPr>
                <a:solidFill>
                  <a:schemeClr val="dk1"/>
                </a:solidFill>
              </a:defRPr>
            </a:lvl4pPr>
            <a:lvl5pPr lvl="4" algn="l">
              <a:lnSpc>
                <a:spcPct val="100000"/>
              </a:lnSpc>
              <a:spcBef>
                <a:spcPts val="0"/>
              </a:spcBef>
              <a:spcAft>
                <a:spcPts val="0"/>
              </a:spcAft>
              <a:buClr>
                <a:schemeClr val="dk1"/>
              </a:buClr>
              <a:buSzPts val="1400"/>
              <a:buNone/>
              <a:defRPr>
                <a:solidFill>
                  <a:schemeClr val="dk1"/>
                </a:solidFill>
              </a:defRPr>
            </a:lvl5pPr>
            <a:lvl6pPr lvl="5" algn="l">
              <a:lnSpc>
                <a:spcPct val="100000"/>
              </a:lnSpc>
              <a:spcBef>
                <a:spcPts val="0"/>
              </a:spcBef>
              <a:spcAft>
                <a:spcPts val="0"/>
              </a:spcAft>
              <a:buClr>
                <a:schemeClr val="dk1"/>
              </a:buClr>
              <a:buSzPts val="1400"/>
              <a:buNone/>
              <a:defRPr>
                <a:solidFill>
                  <a:schemeClr val="dk1"/>
                </a:solidFill>
              </a:defRPr>
            </a:lvl6pPr>
            <a:lvl7pPr lvl="6" algn="l">
              <a:lnSpc>
                <a:spcPct val="100000"/>
              </a:lnSpc>
              <a:spcBef>
                <a:spcPts val="0"/>
              </a:spcBef>
              <a:spcAft>
                <a:spcPts val="0"/>
              </a:spcAft>
              <a:buClr>
                <a:schemeClr val="dk1"/>
              </a:buClr>
              <a:buSzPts val="1400"/>
              <a:buNone/>
              <a:defRPr>
                <a:solidFill>
                  <a:schemeClr val="dk1"/>
                </a:solidFill>
              </a:defRPr>
            </a:lvl7pPr>
            <a:lvl8pPr lvl="7" algn="l">
              <a:lnSpc>
                <a:spcPct val="100000"/>
              </a:lnSpc>
              <a:spcBef>
                <a:spcPts val="0"/>
              </a:spcBef>
              <a:spcAft>
                <a:spcPts val="0"/>
              </a:spcAft>
              <a:buClr>
                <a:schemeClr val="dk1"/>
              </a:buClr>
              <a:buSzPts val="1400"/>
              <a:buNone/>
              <a:defRPr>
                <a:solidFill>
                  <a:schemeClr val="dk1"/>
                </a:solidFill>
              </a:defRPr>
            </a:lvl8pPr>
            <a:lvl9pPr lvl="8" algn="l">
              <a:lnSpc>
                <a:spcPct val="100000"/>
              </a:lnSpc>
              <a:spcBef>
                <a:spcPts val="0"/>
              </a:spcBef>
              <a:spcAft>
                <a:spcPts val="0"/>
              </a:spcAft>
              <a:buClr>
                <a:schemeClr val="dk1"/>
              </a:buClr>
              <a:buSzPts val="1400"/>
              <a:buNone/>
              <a:defRPr>
                <a:solidFill>
                  <a:schemeClr val="dk1"/>
                </a:solidFill>
              </a:defRPr>
            </a:lvl9pPr>
          </a:lstStyle>
          <a:p>
            <a:endParaRPr/>
          </a:p>
        </p:txBody>
      </p:sp>
      <p:sp>
        <p:nvSpPr>
          <p:cNvPr id="77" name="Google Shape;77;p59"/>
          <p:cNvSpPr txBox="1">
            <a:spLocks noGrp="1"/>
          </p:cNvSpPr>
          <p:nvPr>
            <p:ph type="subTitle" idx="3"/>
          </p:nvPr>
        </p:nvSpPr>
        <p:spPr>
          <a:xfrm>
            <a:off x="8375975" y="3068900"/>
            <a:ext cx="623100" cy="157800"/>
          </a:xfrm>
          <a:prstGeom prst="rect">
            <a:avLst/>
          </a:prstGeom>
          <a:noFill/>
          <a:ln>
            <a:noFill/>
          </a:ln>
        </p:spPr>
        <p:txBody>
          <a:bodyPr spcFirstLastPara="1" wrap="square" lIns="91425" tIns="91425" rIns="91425" bIns="91425" anchor="ctr" anchorCtr="0">
            <a:noAutofit/>
          </a:bodyPr>
          <a:lstStyle>
            <a:lvl1pPr lvl="0" algn="ctr">
              <a:lnSpc>
                <a:spcPct val="100000"/>
              </a:lnSpc>
              <a:spcBef>
                <a:spcPts val="0"/>
              </a:spcBef>
              <a:spcAft>
                <a:spcPts val="0"/>
              </a:spcAft>
              <a:buClr>
                <a:schemeClr val="dk1"/>
              </a:buClr>
              <a:buSzPts val="900"/>
              <a:buFont typeface="Work Sans"/>
              <a:buNone/>
              <a:defRPr sz="900">
                <a:latin typeface="Work Sans"/>
                <a:ea typeface="Work Sans"/>
                <a:cs typeface="Work Sans"/>
                <a:sym typeface="Work Sans"/>
              </a:defRPr>
            </a:lvl1pPr>
            <a:lvl2pPr lvl="1" algn="l">
              <a:lnSpc>
                <a:spcPct val="100000"/>
              </a:lnSpc>
              <a:spcBef>
                <a:spcPts val="0"/>
              </a:spcBef>
              <a:spcAft>
                <a:spcPts val="0"/>
              </a:spcAft>
              <a:buClr>
                <a:schemeClr val="dk1"/>
              </a:buClr>
              <a:buSzPts val="1400"/>
              <a:buNone/>
              <a:defRPr>
                <a:solidFill>
                  <a:schemeClr val="dk1"/>
                </a:solidFill>
              </a:defRPr>
            </a:lvl2pPr>
            <a:lvl3pPr lvl="2" algn="l">
              <a:lnSpc>
                <a:spcPct val="100000"/>
              </a:lnSpc>
              <a:spcBef>
                <a:spcPts val="0"/>
              </a:spcBef>
              <a:spcAft>
                <a:spcPts val="0"/>
              </a:spcAft>
              <a:buClr>
                <a:schemeClr val="dk1"/>
              </a:buClr>
              <a:buSzPts val="1400"/>
              <a:buNone/>
              <a:defRPr>
                <a:solidFill>
                  <a:schemeClr val="dk1"/>
                </a:solidFill>
              </a:defRPr>
            </a:lvl3pPr>
            <a:lvl4pPr lvl="3" algn="l">
              <a:lnSpc>
                <a:spcPct val="100000"/>
              </a:lnSpc>
              <a:spcBef>
                <a:spcPts val="0"/>
              </a:spcBef>
              <a:spcAft>
                <a:spcPts val="0"/>
              </a:spcAft>
              <a:buClr>
                <a:schemeClr val="dk1"/>
              </a:buClr>
              <a:buSzPts val="1400"/>
              <a:buNone/>
              <a:defRPr>
                <a:solidFill>
                  <a:schemeClr val="dk1"/>
                </a:solidFill>
              </a:defRPr>
            </a:lvl4pPr>
            <a:lvl5pPr lvl="4" algn="l">
              <a:lnSpc>
                <a:spcPct val="100000"/>
              </a:lnSpc>
              <a:spcBef>
                <a:spcPts val="0"/>
              </a:spcBef>
              <a:spcAft>
                <a:spcPts val="0"/>
              </a:spcAft>
              <a:buClr>
                <a:schemeClr val="dk1"/>
              </a:buClr>
              <a:buSzPts val="1400"/>
              <a:buNone/>
              <a:defRPr>
                <a:solidFill>
                  <a:schemeClr val="dk1"/>
                </a:solidFill>
              </a:defRPr>
            </a:lvl5pPr>
            <a:lvl6pPr lvl="5" algn="l">
              <a:lnSpc>
                <a:spcPct val="100000"/>
              </a:lnSpc>
              <a:spcBef>
                <a:spcPts val="0"/>
              </a:spcBef>
              <a:spcAft>
                <a:spcPts val="0"/>
              </a:spcAft>
              <a:buClr>
                <a:schemeClr val="dk1"/>
              </a:buClr>
              <a:buSzPts val="1400"/>
              <a:buNone/>
              <a:defRPr>
                <a:solidFill>
                  <a:schemeClr val="dk1"/>
                </a:solidFill>
              </a:defRPr>
            </a:lvl6pPr>
            <a:lvl7pPr lvl="6" algn="l">
              <a:lnSpc>
                <a:spcPct val="100000"/>
              </a:lnSpc>
              <a:spcBef>
                <a:spcPts val="0"/>
              </a:spcBef>
              <a:spcAft>
                <a:spcPts val="0"/>
              </a:spcAft>
              <a:buClr>
                <a:schemeClr val="dk1"/>
              </a:buClr>
              <a:buSzPts val="1400"/>
              <a:buNone/>
              <a:defRPr>
                <a:solidFill>
                  <a:schemeClr val="dk1"/>
                </a:solidFill>
              </a:defRPr>
            </a:lvl7pPr>
            <a:lvl8pPr lvl="7" algn="l">
              <a:lnSpc>
                <a:spcPct val="100000"/>
              </a:lnSpc>
              <a:spcBef>
                <a:spcPts val="0"/>
              </a:spcBef>
              <a:spcAft>
                <a:spcPts val="0"/>
              </a:spcAft>
              <a:buClr>
                <a:schemeClr val="dk1"/>
              </a:buClr>
              <a:buSzPts val="1400"/>
              <a:buNone/>
              <a:defRPr>
                <a:solidFill>
                  <a:schemeClr val="dk1"/>
                </a:solidFill>
              </a:defRPr>
            </a:lvl8pPr>
            <a:lvl9pPr lvl="8" algn="l">
              <a:lnSpc>
                <a:spcPct val="100000"/>
              </a:lnSpc>
              <a:spcBef>
                <a:spcPts val="0"/>
              </a:spcBef>
              <a:spcAft>
                <a:spcPts val="0"/>
              </a:spcAft>
              <a:buClr>
                <a:schemeClr val="dk1"/>
              </a:buClr>
              <a:buSzPts val="1400"/>
              <a:buNone/>
              <a:defRPr>
                <a:solidFill>
                  <a:schemeClr val="dk1"/>
                </a:solidFill>
              </a:defRPr>
            </a:lvl9pPr>
          </a:lstStyle>
          <a:p>
            <a:endParaRPr/>
          </a:p>
        </p:txBody>
      </p:sp>
      <p:sp>
        <p:nvSpPr>
          <p:cNvPr id="78" name="Google Shape;78;p59"/>
          <p:cNvSpPr/>
          <p:nvPr/>
        </p:nvSpPr>
        <p:spPr>
          <a:xfrm>
            <a:off x="347075" y="-100"/>
            <a:ext cx="4224900" cy="5143500"/>
          </a:xfrm>
          <a:prstGeom prst="rect">
            <a:avLst/>
          </a:prstGeom>
          <a:solidFill>
            <a:schemeClr val="lt1"/>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Work Sans"/>
              <a:ea typeface="Work Sans"/>
              <a:cs typeface="Work Sans"/>
              <a:sym typeface="Work Sans"/>
            </a:endParaRPr>
          </a:p>
        </p:txBody>
      </p:sp>
      <p:sp>
        <p:nvSpPr>
          <p:cNvPr id="79" name="Google Shape;79;p59"/>
          <p:cNvSpPr>
            <a:spLocks noGrp="1"/>
          </p:cNvSpPr>
          <p:nvPr>
            <p:ph type="pic" idx="4"/>
          </p:nvPr>
        </p:nvSpPr>
        <p:spPr>
          <a:xfrm>
            <a:off x="825750" y="287000"/>
            <a:ext cx="3090900" cy="4569300"/>
          </a:xfrm>
          <a:prstGeom prst="ellipse">
            <a:avLst/>
          </a:prstGeom>
          <a:noFill/>
          <a:ln>
            <a:noFill/>
          </a:ln>
        </p:spPr>
      </p:sp>
      <p:sp>
        <p:nvSpPr>
          <p:cNvPr id="80" name="Google Shape;80;p59"/>
          <p:cNvSpPr txBox="1">
            <a:spLocks noGrp="1"/>
          </p:cNvSpPr>
          <p:nvPr>
            <p:ph type="title"/>
          </p:nvPr>
        </p:nvSpPr>
        <p:spPr>
          <a:xfrm>
            <a:off x="4812175" y="192125"/>
            <a:ext cx="3989700" cy="890700"/>
          </a:xfrm>
          <a:prstGeom prst="rect">
            <a:avLst/>
          </a:prstGeom>
          <a:noFill/>
          <a:ln>
            <a:noFill/>
          </a:ln>
        </p:spPr>
        <p:txBody>
          <a:bodyPr spcFirstLastPara="1" wrap="square" lIns="91425" tIns="91425" rIns="91425" bIns="91425" anchor="t" anchorCtr="0">
            <a:noAutofit/>
          </a:bodyPr>
          <a:lstStyle>
            <a:lvl1pPr lvl="0" algn="l">
              <a:lnSpc>
                <a:spcPct val="80000"/>
              </a:lnSpc>
              <a:spcBef>
                <a:spcPts val="0"/>
              </a:spcBef>
              <a:spcAft>
                <a:spcPts val="0"/>
              </a:spcAft>
              <a:buClr>
                <a:schemeClr val="lt1"/>
              </a:buClr>
              <a:buSzPts val="3600"/>
              <a:buNone/>
              <a:defRPr sz="3600">
                <a:solidFill>
                  <a:schemeClr val="lt1"/>
                </a:solidFill>
              </a:defRPr>
            </a:lvl1pPr>
            <a:lvl2pPr lvl="1" algn="l">
              <a:lnSpc>
                <a:spcPct val="80000"/>
              </a:lnSpc>
              <a:spcBef>
                <a:spcPts val="0"/>
              </a:spcBef>
              <a:spcAft>
                <a:spcPts val="0"/>
              </a:spcAft>
              <a:buClr>
                <a:schemeClr val="lt1"/>
              </a:buClr>
              <a:buSzPts val="5600"/>
              <a:buNone/>
              <a:defRPr>
                <a:solidFill>
                  <a:schemeClr val="lt1"/>
                </a:solidFill>
              </a:defRPr>
            </a:lvl2pPr>
            <a:lvl3pPr lvl="2" algn="l">
              <a:lnSpc>
                <a:spcPct val="80000"/>
              </a:lnSpc>
              <a:spcBef>
                <a:spcPts val="0"/>
              </a:spcBef>
              <a:spcAft>
                <a:spcPts val="0"/>
              </a:spcAft>
              <a:buClr>
                <a:schemeClr val="lt1"/>
              </a:buClr>
              <a:buSzPts val="5600"/>
              <a:buNone/>
              <a:defRPr>
                <a:solidFill>
                  <a:schemeClr val="lt1"/>
                </a:solidFill>
              </a:defRPr>
            </a:lvl3pPr>
            <a:lvl4pPr lvl="3" algn="l">
              <a:lnSpc>
                <a:spcPct val="80000"/>
              </a:lnSpc>
              <a:spcBef>
                <a:spcPts val="0"/>
              </a:spcBef>
              <a:spcAft>
                <a:spcPts val="0"/>
              </a:spcAft>
              <a:buClr>
                <a:schemeClr val="lt1"/>
              </a:buClr>
              <a:buSzPts val="5600"/>
              <a:buNone/>
              <a:defRPr>
                <a:solidFill>
                  <a:schemeClr val="lt1"/>
                </a:solidFill>
              </a:defRPr>
            </a:lvl4pPr>
            <a:lvl5pPr lvl="4" algn="l">
              <a:lnSpc>
                <a:spcPct val="80000"/>
              </a:lnSpc>
              <a:spcBef>
                <a:spcPts val="0"/>
              </a:spcBef>
              <a:spcAft>
                <a:spcPts val="0"/>
              </a:spcAft>
              <a:buClr>
                <a:schemeClr val="lt1"/>
              </a:buClr>
              <a:buSzPts val="5600"/>
              <a:buNone/>
              <a:defRPr>
                <a:solidFill>
                  <a:schemeClr val="lt1"/>
                </a:solidFill>
              </a:defRPr>
            </a:lvl5pPr>
            <a:lvl6pPr lvl="5" algn="l">
              <a:lnSpc>
                <a:spcPct val="80000"/>
              </a:lnSpc>
              <a:spcBef>
                <a:spcPts val="0"/>
              </a:spcBef>
              <a:spcAft>
                <a:spcPts val="0"/>
              </a:spcAft>
              <a:buClr>
                <a:schemeClr val="lt1"/>
              </a:buClr>
              <a:buSzPts val="5600"/>
              <a:buNone/>
              <a:defRPr>
                <a:solidFill>
                  <a:schemeClr val="lt1"/>
                </a:solidFill>
              </a:defRPr>
            </a:lvl6pPr>
            <a:lvl7pPr lvl="6" algn="l">
              <a:lnSpc>
                <a:spcPct val="80000"/>
              </a:lnSpc>
              <a:spcBef>
                <a:spcPts val="0"/>
              </a:spcBef>
              <a:spcAft>
                <a:spcPts val="0"/>
              </a:spcAft>
              <a:buClr>
                <a:schemeClr val="lt1"/>
              </a:buClr>
              <a:buSzPts val="5600"/>
              <a:buNone/>
              <a:defRPr>
                <a:solidFill>
                  <a:schemeClr val="lt1"/>
                </a:solidFill>
              </a:defRPr>
            </a:lvl7pPr>
            <a:lvl8pPr lvl="7" algn="l">
              <a:lnSpc>
                <a:spcPct val="80000"/>
              </a:lnSpc>
              <a:spcBef>
                <a:spcPts val="0"/>
              </a:spcBef>
              <a:spcAft>
                <a:spcPts val="0"/>
              </a:spcAft>
              <a:buClr>
                <a:schemeClr val="lt1"/>
              </a:buClr>
              <a:buSzPts val="5600"/>
              <a:buNone/>
              <a:defRPr>
                <a:solidFill>
                  <a:schemeClr val="lt1"/>
                </a:solidFill>
              </a:defRPr>
            </a:lvl8pPr>
            <a:lvl9pPr lvl="8" algn="l">
              <a:lnSpc>
                <a:spcPct val="80000"/>
              </a:lnSpc>
              <a:spcBef>
                <a:spcPts val="0"/>
              </a:spcBef>
              <a:spcAft>
                <a:spcPts val="0"/>
              </a:spcAft>
              <a:buClr>
                <a:schemeClr val="lt1"/>
              </a:buClr>
              <a:buSzPts val="5600"/>
              <a:buNone/>
              <a:defRPr>
                <a:solidFill>
                  <a:schemeClr val="lt1"/>
                </a:solidFill>
              </a:defRPr>
            </a:lvl9pPr>
          </a:lstStyle>
          <a:p>
            <a:endParaRPr/>
          </a:p>
        </p:txBody>
      </p:sp>
      <p:sp>
        <p:nvSpPr>
          <p:cNvPr id="81" name="Google Shape;81;p59"/>
          <p:cNvSpPr txBox="1">
            <a:spLocks noGrp="1"/>
          </p:cNvSpPr>
          <p:nvPr>
            <p:ph type="subTitle" idx="5"/>
          </p:nvPr>
        </p:nvSpPr>
        <p:spPr>
          <a:xfrm>
            <a:off x="4804275" y="670082"/>
            <a:ext cx="3989700" cy="5031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Clr>
                <a:schemeClr val="lt1"/>
              </a:buClr>
              <a:buSzPts val="1400"/>
              <a:buFont typeface="Work Sans"/>
              <a:buNone/>
              <a:defRPr sz="1400">
                <a:solidFill>
                  <a:schemeClr val="lt1"/>
                </a:solidFill>
                <a:latin typeface="Work Sans"/>
                <a:ea typeface="Work Sans"/>
                <a:cs typeface="Work Sans"/>
                <a:sym typeface="Work Sans"/>
              </a:defRPr>
            </a:lvl1pPr>
            <a:lvl2pPr lvl="1" algn="l">
              <a:lnSpc>
                <a:spcPct val="100000"/>
              </a:lnSpc>
              <a:spcBef>
                <a:spcPts val="0"/>
              </a:spcBef>
              <a:spcAft>
                <a:spcPts val="0"/>
              </a:spcAft>
              <a:buClr>
                <a:schemeClr val="lt1"/>
              </a:buClr>
              <a:buSzPts val="1400"/>
              <a:buNone/>
              <a:defRPr>
                <a:solidFill>
                  <a:schemeClr val="lt1"/>
                </a:solidFill>
              </a:defRPr>
            </a:lvl2pPr>
            <a:lvl3pPr lvl="2" algn="l">
              <a:lnSpc>
                <a:spcPct val="100000"/>
              </a:lnSpc>
              <a:spcBef>
                <a:spcPts val="0"/>
              </a:spcBef>
              <a:spcAft>
                <a:spcPts val="0"/>
              </a:spcAft>
              <a:buClr>
                <a:schemeClr val="lt1"/>
              </a:buClr>
              <a:buSzPts val="1400"/>
              <a:buNone/>
              <a:defRPr>
                <a:solidFill>
                  <a:schemeClr val="lt1"/>
                </a:solidFill>
              </a:defRPr>
            </a:lvl3pPr>
            <a:lvl4pPr lvl="3" algn="l">
              <a:lnSpc>
                <a:spcPct val="100000"/>
              </a:lnSpc>
              <a:spcBef>
                <a:spcPts val="0"/>
              </a:spcBef>
              <a:spcAft>
                <a:spcPts val="0"/>
              </a:spcAft>
              <a:buClr>
                <a:schemeClr val="lt1"/>
              </a:buClr>
              <a:buSzPts val="1400"/>
              <a:buNone/>
              <a:defRPr>
                <a:solidFill>
                  <a:schemeClr val="lt1"/>
                </a:solidFill>
              </a:defRPr>
            </a:lvl4pPr>
            <a:lvl5pPr lvl="4" algn="l">
              <a:lnSpc>
                <a:spcPct val="100000"/>
              </a:lnSpc>
              <a:spcBef>
                <a:spcPts val="0"/>
              </a:spcBef>
              <a:spcAft>
                <a:spcPts val="0"/>
              </a:spcAft>
              <a:buClr>
                <a:schemeClr val="lt1"/>
              </a:buClr>
              <a:buSzPts val="1400"/>
              <a:buNone/>
              <a:defRPr>
                <a:solidFill>
                  <a:schemeClr val="lt1"/>
                </a:solidFill>
              </a:defRPr>
            </a:lvl5pPr>
            <a:lvl6pPr lvl="5" algn="l">
              <a:lnSpc>
                <a:spcPct val="100000"/>
              </a:lnSpc>
              <a:spcBef>
                <a:spcPts val="0"/>
              </a:spcBef>
              <a:spcAft>
                <a:spcPts val="0"/>
              </a:spcAft>
              <a:buClr>
                <a:schemeClr val="lt1"/>
              </a:buClr>
              <a:buSzPts val="1400"/>
              <a:buNone/>
              <a:defRPr>
                <a:solidFill>
                  <a:schemeClr val="lt1"/>
                </a:solidFill>
              </a:defRPr>
            </a:lvl6pPr>
            <a:lvl7pPr lvl="6" algn="l">
              <a:lnSpc>
                <a:spcPct val="100000"/>
              </a:lnSpc>
              <a:spcBef>
                <a:spcPts val="0"/>
              </a:spcBef>
              <a:spcAft>
                <a:spcPts val="0"/>
              </a:spcAft>
              <a:buClr>
                <a:schemeClr val="lt1"/>
              </a:buClr>
              <a:buSzPts val="1400"/>
              <a:buNone/>
              <a:defRPr>
                <a:solidFill>
                  <a:schemeClr val="lt1"/>
                </a:solidFill>
              </a:defRPr>
            </a:lvl7pPr>
            <a:lvl8pPr lvl="7" algn="l">
              <a:lnSpc>
                <a:spcPct val="100000"/>
              </a:lnSpc>
              <a:spcBef>
                <a:spcPts val="0"/>
              </a:spcBef>
              <a:spcAft>
                <a:spcPts val="0"/>
              </a:spcAft>
              <a:buClr>
                <a:schemeClr val="lt1"/>
              </a:buClr>
              <a:buSzPts val="1400"/>
              <a:buNone/>
              <a:defRPr>
                <a:solidFill>
                  <a:schemeClr val="lt1"/>
                </a:solidFill>
              </a:defRPr>
            </a:lvl8pPr>
            <a:lvl9pPr lvl="8" algn="l">
              <a:lnSpc>
                <a:spcPct val="100000"/>
              </a:lnSpc>
              <a:spcBef>
                <a:spcPts val="0"/>
              </a:spcBef>
              <a:spcAft>
                <a:spcPts val="0"/>
              </a:spcAft>
              <a:buClr>
                <a:schemeClr val="lt1"/>
              </a:buClr>
              <a:buSzPts val="1400"/>
              <a:buNone/>
              <a:defRPr>
                <a:solidFill>
                  <a:schemeClr val="lt1"/>
                </a:solidFill>
              </a:defRPr>
            </a:lvl9pPr>
          </a:lstStyle>
          <a:p>
            <a:endParaRPr/>
          </a:p>
        </p:txBody>
      </p:sp>
      <p:sp>
        <p:nvSpPr>
          <p:cNvPr id="82" name="Google Shape;82;p59"/>
          <p:cNvSpPr/>
          <p:nvPr/>
        </p:nvSpPr>
        <p:spPr>
          <a:xfrm>
            <a:off x="5414389" y="3068847"/>
            <a:ext cx="2949900" cy="157800"/>
          </a:xfrm>
          <a:prstGeom prst="roundRect">
            <a:avLst>
              <a:gd name="adj" fmla="val 50000"/>
            </a:avLst>
          </a:prstGeom>
          <a:no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3" name="Google Shape;83;p59"/>
          <p:cNvSpPr txBox="1">
            <a:spLocks noGrp="1"/>
          </p:cNvSpPr>
          <p:nvPr>
            <p:ph type="subTitle" idx="6"/>
          </p:nvPr>
        </p:nvSpPr>
        <p:spPr>
          <a:xfrm>
            <a:off x="5630225" y="3626750"/>
            <a:ext cx="2518200" cy="157800"/>
          </a:xfrm>
          <a:prstGeom prst="rect">
            <a:avLst/>
          </a:prstGeom>
          <a:noFill/>
          <a:ln>
            <a:noFill/>
          </a:ln>
        </p:spPr>
        <p:txBody>
          <a:bodyPr spcFirstLastPara="1" wrap="square" lIns="91425" tIns="91425" rIns="91425" bIns="91425" anchor="ctr" anchorCtr="0">
            <a:noAutofit/>
          </a:bodyPr>
          <a:lstStyle>
            <a:lvl1pPr lvl="0" algn="ctr">
              <a:lnSpc>
                <a:spcPct val="100000"/>
              </a:lnSpc>
              <a:spcBef>
                <a:spcPts val="0"/>
              </a:spcBef>
              <a:spcAft>
                <a:spcPts val="0"/>
              </a:spcAft>
              <a:buClr>
                <a:schemeClr val="dk1"/>
              </a:buClr>
              <a:buSzPts val="900"/>
              <a:buFont typeface="Work Sans"/>
              <a:buNone/>
              <a:defRPr sz="900">
                <a:latin typeface="Work Sans"/>
                <a:ea typeface="Work Sans"/>
                <a:cs typeface="Work Sans"/>
                <a:sym typeface="Work Sans"/>
              </a:defRPr>
            </a:lvl1pPr>
            <a:lvl2pPr lvl="1" algn="l">
              <a:lnSpc>
                <a:spcPct val="100000"/>
              </a:lnSpc>
              <a:spcBef>
                <a:spcPts val="0"/>
              </a:spcBef>
              <a:spcAft>
                <a:spcPts val="0"/>
              </a:spcAft>
              <a:buClr>
                <a:schemeClr val="dk1"/>
              </a:buClr>
              <a:buSzPts val="1400"/>
              <a:buNone/>
              <a:defRPr>
                <a:solidFill>
                  <a:schemeClr val="dk1"/>
                </a:solidFill>
              </a:defRPr>
            </a:lvl2pPr>
            <a:lvl3pPr lvl="2" algn="l">
              <a:lnSpc>
                <a:spcPct val="100000"/>
              </a:lnSpc>
              <a:spcBef>
                <a:spcPts val="0"/>
              </a:spcBef>
              <a:spcAft>
                <a:spcPts val="0"/>
              </a:spcAft>
              <a:buClr>
                <a:schemeClr val="dk1"/>
              </a:buClr>
              <a:buSzPts val="1400"/>
              <a:buNone/>
              <a:defRPr>
                <a:solidFill>
                  <a:schemeClr val="dk1"/>
                </a:solidFill>
              </a:defRPr>
            </a:lvl3pPr>
            <a:lvl4pPr lvl="3" algn="l">
              <a:lnSpc>
                <a:spcPct val="100000"/>
              </a:lnSpc>
              <a:spcBef>
                <a:spcPts val="0"/>
              </a:spcBef>
              <a:spcAft>
                <a:spcPts val="0"/>
              </a:spcAft>
              <a:buClr>
                <a:schemeClr val="dk1"/>
              </a:buClr>
              <a:buSzPts val="1400"/>
              <a:buNone/>
              <a:defRPr>
                <a:solidFill>
                  <a:schemeClr val="dk1"/>
                </a:solidFill>
              </a:defRPr>
            </a:lvl4pPr>
            <a:lvl5pPr lvl="4" algn="l">
              <a:lnSpc>
                <a:spcPct val="100000"/>
              </a:lnSpc>
              <a:spcBef>
                <a:spcPts val="0"/>
              </a:spcBef>
              <a:spcAft>
                <a:spcPts val="0"/>
              </a:spcAft>
              <a:buClr>
                <a:schemeClr val="dk1"/>
              </a:buClr>
              <a:buSzPts val="1400"/>
              <a:buNone/>
              <a:defRPr>
                <a:solidFill>
                  <a:schemeClr val="dk1"/>
                </a:solidFill>
              </a:defRPr>
            </a:lvl5pPr>
            <a:lvl6pPr lvl="5" algn="l">
              <a:lnSpc>
                <a:spcPct val="100000"/>
              </a:lnSpc>
              <a:spcBef>
                <a:spcPts val="0"/>
              </a:spcBef>
              <a:spcAft>
                <a:spcPts val="0"/>
              </a:spcAft>
              <a:buClr>
                <a:schemeClr val="dk1"/>
              </a:buClr>
              <a:buSzPts val="1400"/>
              <a:buNone/>
              <a:defRPr>
                <a:solidFill>
                  <a:schemeClr val="dk1"/>
                </a:solidFill>
              </a:defRPr>
            </a:lvl6pPr>
            <a:lvl7pPr lvl="6" algn="l">
              <a:lnSpc>
                <a:spcPct val="100000"/>
              </a:lnSpc>
              <a:spcBef>
                <a:spcPts val="0"/>
              </a:spcBef>
              <a:spcAft>
                <a:spcPts val="0"/>
              </a:spcAft>
              <a:buClr>
                <a:schemeClr val="dk1"/>
              </a:buClr>
              <a:buSzPts val="1400"/>
              <a:buNone/>
              <a:defRPr>
                <a:solidFill>
                  <a:schemeClr val="dk1"/>
                </a:solidFill>
              </a:defRPr>
            </a:lvl7pPr>
            <a:lvl8pPr lvl="7" algn="l">
              <a:lnSpc>
                <a:spcPct val="100000"/>
              </a:lnSpc>
              <a:spcBef>
                <a:spcPts val="0"/>
              </a:spcBef>
              <a:spcAft>
                <a:spcPts val="0"/>
              </a:spcAft>
              <a:buClr>
                <a:schemeClr val="dk1"/>
              </a:buClr>
              <a:buSzPts val="1400"/>
              <a:buNone/>
              <a:defRPr>
                <a:solidFill>
                  <a:schemeClr val="dk1"/>
                </a:solidFill>
              </a:defRPr>
            </a:lvl8pPr>
            <a:lvl9pPr lvl="8" algn="l">
              <a:lnSpc>
                <a:spcPct val="100000"/>
              </a:lnSpc>
              <a:spcBef>
                <a:spcPts val="0"/>
              </a:spcBef>
              <a:spcAft>
                <a:spcPts val="0"/>
              </a:spcAft>
              <a:buClr>
                <a:schemeClr val="dk1"/>
              </a:buClr>
              <a:buSzPts val="1400"/>
              <a:buNone/>
              <a:defRPr>
                <a:solidFill>
                  <a:schemeClr val="dk1"/>
                </a:solidFill>
              </a:defRPr>
            </a:lvl9pPr>
          </a:lstStyle>
          <a:p>
            <a:endParaRPr/>
          </a:p>
        </p:txBody>
      </p:sp>
      <p:sp>
        <p:nvSpPr>
          <p:cNvPr id="84" name="Google Shape;84;p59"/>
          <p:cNvSpPr txBox="1">
            <a:spLocks noGrp="1"/>
          </p:cNvSpPr>
          <p:nvPr>
            <p:ph type="subTitle" idx="7"/>
          </p:nvPr>
        </p:nvSpPr>
        <p:spPr>
          <a:xfrm>
            <a:off x="4726800" y="3828700"/>
            <a:ext cx="623100" cy="157800"/>
          </a:xfrm>
          <a:prstGeom prst="rect">
            <a:avLst/>
          </a:prstGeom>
          <a:noFill/>
          <a:ln>
            <a:noFill/>
          </a:ln>
        </p:spPr>
        <p:txBody>
          <a:bodyPr spcFirstLastPara="1" wrap="square" lIns="91425" tIns="91425" rIns="91425" bIns="91425" anchor="ctr" anchorCtr="0">
            <a:noAutofit/>
          </a:bodyPr>
          <a:lstStyle>
            <a:lvl1pPr lvl="0" algn="ctr">
              <a:lnSpc>
                <a:spcPct val="100000"/>
              </a:lnSpc>
              <a:spcBef>
                <a:spcPts val="0"/>
              </a:spcBef>
              <a:spcAft>
                <a:spcPts val="0"/>
              </a:spcAft>
              <a:buClr>
                <a:schemeClr val="dk1"/>
              </a:buClr>
              <a:buSzPts val="900"/>
              <a:buFont typeface="Work Sans"/>
              <a:buNone/>
              <a:defRPr sz="900">
                <a:latin typeface="Work Sans"/>
                <a:ea typeface="Work Sans"/>
                <a:cs typeface="Work Sans"/>
                <a:sym typeface="Work Sans"/>
              </a:defRPr>
            </a:lvl1pPr>
            <a:lvl2pPr lvl="1" algn="l">
              <a:lnSpc>
                <a:spcPct val="100000"/>
              </a:lnSpc>
              <a:spcBef>
                <a:spcPts val="0"/>
              </a:spcBef>
              <a:spcAft>
                <a:spcPts val="0"/>
              </a:spcAft>
              <a:buClr>
                <a:schemeClr val="dk1"/>
              </a:buClr>
              <a:buSzPts val="1400"/>
              <a:buNone/>
              <a:defRPr>
                <a:solidFill>
                  <a:schemeClr val="dk1"/>
                </a:solidFill>
              </a:defRPr>
            </a:lvl2pPr>
            <a:lvl3pPr lvl="2" algn="l">
              <a:lnSpc>
                <a:spcPct val="100000"/>
              </a:lnSpc>
              <a:spcBef>
                <a:spcPts val="0"/>
              </a:spcBef>
              <a:spcAft>
                <a:spcPts val="0"/>
              </a:spcAft>
              <a:buClr>
                <a:schemeClr val="dk1"/>
              </a:buClr>
              <a:buSzPts val="1400"/>
              <a:buNone/>
              <a:defRPr>
                <a:solidFill>
                  <a:schemeClr val="dk1"/>
                </a:solidFill>
              </a:defRPr>
            </a:lvl3pPr>
            <a:lvl4pPr lvl="3" algn="l">
              <a:lnSpc>
                <a:spcPct val="100000"/>
              </a:lnSpc>
              <a:spcBef>
                <a:spcPts val="0"/>
              </a:spcBef>
              <a:spcAft>
                <a:spcPts val="0"/>
              </a:spcAft>
              <a:buClr>
                <a:schemeClr val="dk1"/>
              </a:buClr>
              <a:buSzPts val="1400"/>
              <a:buNone/>
              <a:defRPr>
                <a:solidFill>
                  <a:schemeClr val="dk1"/>
                </a:solidFill>
              </a:defRPr>
            </a:lvl4pPr>
            <a:lvl5pPr lvl="4" algn="l">
              <a:lnSpc>
                <a:spcPct val="100000"/>
              </a:lnSpc>
              <a:spcBef>
                <a:spcPts val="0"/>
              </a:spcBef>
              <a:spcAft>
                <a:spcPts val="0"/>
              </a:spcAft>
              <a:buClr>
                <a:schemeClr val="dk1"/>
              </a:buClr>
              <a:buSzPts val="1400"/>
              <a:buNone/>
              <a:defRPr>
                <a:solidFill>
                  <a:schemeClr val="dk1"/>
                </a:solidFill>
              </a:defRPr>
            </a:lvl5pPr>
            <a:lvl6pPr lvl="5" algn="l">
              <a:lnSpc>
                <a:spcPct val="100000"/>
              </a:lnSpc>
              <a:spcBef>
                <a:spcPts val="0"/>
              </a:spcBef>
              <a:spcAft>
                <a:spcPts val="0"/>
              </a:spcAft>
              <a:buClr>
                <a:schemeClr val="dk1"/>
              </a:buClr>
              <a:buSzPts val="1400"/>
              <a:buNone/>
              <a:defRPr>
                <a:solidFill>
                  <a:schemeClr val="dk1"/>
                </a:solidFill>
              </a:defRPr>
            </a:lvl6pPr>
            <a:lvl7pPr lvl="6" algn="l">
              <a:lnSpc>
                <a:spcPct val="100000"/>
              </a:lnSpc>
              <a:spcBef>
                <a:spcPts val="0"/>
              </a:spcBef>
              <a:spcAft>
                <a:spcPts val="0"/>
              </a:spcAft>
              <a:buClr>
                <a:schemeClr val="dk1"/>
              </a:buClr>
              <a:buSzPts val="1400"/>
              <a:buNone/>
              <a:defRPr>
                <a:solidFill>
                  <a:schemeClr val="dk1"/>
                </a:solidFill>
              </a:defRPr>
            </a:lvl7pPr>
            <a:lvl8pPr lvl="7" algn="l">
              <a:lnSpc>
                <a:spcPct val="100000"/>
              </a:lnSpc>
              <a:spcBef>
                <a:spcPts val="0"/>
              </a:spcBef>
              <a:spcAft>
                <a:spcPts val="0"/>
              </a:spcAft>
              <a:buClr>
                <a:schemeClr val="dk1"/>
              </a:buClr>
              <a:buSzPts val="1400"/>
              <a:buNone/>
              <a:defRPr>
                <a:solidFill>
                  <a:schemeClr val="dk1"/>
                </a:solidFill>
              </a:defRPr>
            </a:lvl8pPr>
            <a:lvl9pPr lvl="8" algn="l">
              <a:lnSpc>
                <a:spcPct val="100000"/>
              </a:lnSpc>
              <a:spcBef>
                <a:spcPts val="0"/>
              </a:spcBef>
              <a:spcAft>
                <a:spcPts val="0"/>
              </a:spcAft>
              <a:buClr>
                <a:schemeClr val="dk1"/>
              </a:buClr>
              <a:buSzPts val="1400"/>
              <a:buNone/>
              <a:defRPr>
                <a:solidFill>
                  <a:schemeClr val="dk1"/>
                </a:solidFill>
              </a:defRPr>
            </a:lvl9pPr>
          </a:lstStyle>
          <a:p>
            <a:endParaRPr/>
          </a:p>
        </p:txBody>
      </p:sp>
      <p:sp>
        <p:nvSpPr>
          <p:cNvPr id="85" name="Google Shape;85;p59"/>
          <p:cNvSpPr txBox="1">
            <a:spLocks noGrp="1"/>
          </p:cNvSpPr>
          <p:nvPr>
            <p:ph type="subTitle" idx="8"/>
          </p:nvPr>
        </p:nvSpPr>
        <p:spPr>
          <a:xfrm>
            <a:off x="8375975" y="3828700"/>
            <a:ext cx="623100" cy="157800"/>
          </a:xfrm>
          <a:prstGeom prst="rect">
            <a:avLst/>
          </a:prstGeom>
          <a:noFill/>
          <a:ln>
            <a:noFill/>
          </a:ln>
        </p:spPr>
        <p:txBody>
          <a:bodyPr spcFirstLastPara="1" wrap="square" lIns="91425" tIns="91425" rIns="91425" bIns="91425" anchor="ctr" anchorCtr="0">
            <a:noAutofit/>
          </a:bodyPr>
          <a:lstStyle>
            <a:lvl1pPr lvl="0" algn="ctr">
              <a:lnSpc>
                <a:spcPct val="100000"/>
              </a:lnSpc>
              <a:spcBef>
                <a:spcPts val="0"/>
              </a:spcBef>
              <a:spcAft>
                <a:spcPts val="0"/>
              </a:spcAft>
              <a:buClr>
                <a:schemeClr val="dk1"/>
              </a:buClr>
              <a:buSzPts val="900"/>
              <a:buFont typeface="Work Sans"/>
              <a:buNone/>
              <a:defRPr sz="900">
                <a:latin typeface="Work Sans"/>
                <a:ea typeface="Work Sans"/>
                <a:cs typeface="Work Sans"/>
                <a:sym typeface="Work Sans"/>
              </a:defRPr>
            </a:lvl1pPr>
            <a:lvl2pPr lvl="1" algn="l">
              <a:lnSpc>
                <a:spcPct val="100000"/>
              </a:lnSpc>
              <a:spcBef>
                <a:spcPts val="0"/>
              </a:spcBef>
              <a:spcAft>
                <a:spcPts val="0"/>
              </a:spcAft>
              <a:buClr>
                <a:schemeClr val="dk1"/>
              </a:buClr>
              <a:buSzPts val="1400"/>
              <a:buNone/>
              <a:defRPr>
                <a:solidFill>
                  <a:schemeClr val="dk1"/>
                </a:solidFill>
              </a:defRPr>
            </a:lvl2pPr>
            <a:lvl3pPr lvl="2" algn="l">
              <a:lnSpc>
                <a:spcPct val="100000"/>
              </a:lnSpc>
              <a:spcBef>
                <a:spcPts val="0"/>
              </a:spcBef>
              <a:spcAft>
                <a:spcPts val="0"/>
              </a:spcAft>
              <a:buClr>
                <a:schemeClr val="dk1"/>
              </a:buClr>
              <a:buSzPts val="1400"/>
              <a:buNone/>
              <a:defRPr>
                <a:solidFill>
                  <a:schemeClr val="dk1"/>
                </a:solidFill>
              </a:defRPr>
            </a:lvl3pPr>
            <a:lvl4pPr lvl="3" algn="l">
              <a:lnSpc>
                <a:spcPct val="100000"/>
              </a:lnSpc>
              <a:spcBef>
                <a:spcPts val="0"/>
              </a:spcBef>
              <a:spcAft>
                <a:spcPts val="0"/>
              </a:spcAft>
              <a:buClr>
                <a:schemeClr val="dk1"/>
              </a:buClr>
              <a:buSzPts val="1400"/>
              <a:buNone/>
              <a:defRPr>
                <a:solidFill>
                  <a:schemeClr val="dk1"/>
                </a:solidFill>
              </a:defRPr>
            </a:lvl4pPr>
            <a:lvl5pPr lvl="4" algn="l">
              <a:lnSpc>
                <a:spcPct val="100000"/>
              </a:lnSpc>
              <a:spcBef>
                <a:spcPts val="0"/>
              </a:spcBef>
              <a:spcAft>
                <a:spcPts val="0"/>
              </a:spcAft>
              <a:buClr>
                <a:schemeClr val="dk1"/>
              </a:buClr>
              <a:buSzPts val="1400"/>
              <a:buNone/>
              <a:defRPr>
                <a:solidFill>
                  <a:schemeClr val="dk1"/>
                </a:solidFill>
              </a:defRPr>
            </a:lvl5pPr>
            <a:lvl6pPr lvl="5" algn="l">
              <a:lnSpc>
                <a:spcPct val="100000"/>
              </a:lnSpc>
              <a:spcBef>
                <a:spcPts val="0"/>
              </a:spcBef>
              <a:spcAft>
                <a:spcPts val="0"/>
              </a:spcAft>
              <a:buClr>
                <a:schemeClr val="dk1"/>
              </a:buClr>
              <a:buSzPts val="1400"/>
              <a:buNone/>
              <a:defRPr>
                <a:solidFill>
                  <a:schemeClr val="dk1"/>
                </a:solidFill>
              </a:defRPr>
            </a:lvl6pPr>
            <a:lvl7pPr lvl="6" algn="l">
              <a:lnSpc>
                <a:spcPct val="100000"/>
              </a:lnSpc>
              <a:spcBef>
                <a:spcPts val="0"/>
              </a:spcBef>
              <a:spcAft>
                <a:spcPts val="0"/>
              </a:spcAft>
              <a:buClr>
                <a:schemeClr val="dk1"/>
              </a:buClr>
              <a:buSzPts val="1400"/>
              <a:buNone/>
              <a:defRPr>
                <a:solidFill>
                  <a:schemeClr val="dk1"/>
                </a:solidFill>
              </a:defRPr>
            </a:lvl7pPr>
            <a:lvl8pPr lvl="7" algn="l">
              <a:lnSpc>
                <a:spcPct val="100000"/>
              </a:lnSpc>
              <a:spcBef>
                <a:spcPts val="0"/>
              </a:spcBef>
              <a:spcAft>
                <a:spcPts val="0"/>
              </a:spcAft>
              <a:buClr>
                <a:schemeClr val="dk1"/>
              </a:buClr>
              <a:buSzPts val="1400"/>
              <a:buNone/>
              <a:defRPr>
                <a:solidFill>
                  <a:schemeClr val="dk1"/>
                </a:solidFill>
              </a:defRPr>
            </a:lvl8pPr>
            <a:lvl9pPr lvl="8" algn="l">
              <a:lnSpc>
                <a:spcPct val="100000"/>
              </a:lnSpc>
              <a:spcBef>
                <a:spcPts val="0"/>
              </a:spcBef>
              <a:spcAft>
                <a:spcPts val="0"/>
              </a:spcAft>
              <a:buClr>
                <a:schemeClr val="dk1"/>
              </a:buClr>
              <a:buSzPts val="1400"/>
              <a:buNone/>
              <a:defRPr>
                <a:solidFill>
                  <a:schemeClr val="dk1"/>
                </a:solidFill>
              </a:defRPr>
            </a:lvl9pPr>
          </a:lstStyle>
          <a:p>
            <a:endParaRPr/>
          </a:p>
        </p:txBody>
      </p:sp>
      <p:sp>
        <p:nvSpPr>
          <p:cNvPr id="86" name="Google Shape;86;p59"/>
          <p:cNvSpPr/>
          <p:nvPr/>
        </p:nvSpPr>
        <p:spPr>
          <a:xfrm>
            <a:off x="5414389" y="3828647"/>
            <a:ext cx="2949900" cy="157800"/>
          </a:xfrm>
          <a:prstGeom prst="roundRect">
            <a:avLst>
              <a:gd name="adj" fmla="val 50000"/>
            </a:avLst>
          </a:prstGeom>
          <a:no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7" name="Google Shape;87;p59"/>
          <p:cNvSpPr txBox="1">
            <a:spLocks noGrp="1"/>
          </p:cNvSpPr>
          <p:nvPr>
            <p:ph type="subTitle" idx="9"/>
          </p:nvPr>
        </p:nvSpPr>
        <p:spPr>
          <a:xfrm>
            <a:off x="5630225" y="4386550"/>
            <a:ext cx="2518200" cy="157800"/>
          </a:xfrm>
          <a:prstGeom prst="rect">
            <a:avLst/>
          </a:prstGeom>
          <a:noFill/>
          <a:ln>
            <a:noFill/>
          </a:ln>
        </p:spPr>
        <p:txBody>
          <a:bodyPr spcFirstLastPara="1" wrap="square" lIns="91425" tIns="91425" rIns="91425" bIns="91425" anchor="ctr" anchorCtr="0">
            <a:noAutofit/>
          </a:bodyPr>
          <a:lstStyle>
            <a:lvl1pPr lvl="0" algn="ctr">
              <a:lnSpc>
                <a:spcPct val="100000"/>
              </a:lnSpc>
              <a:spcBef>
                <a:spcPts val="0"/>
              </a:spcBef>
              <a:spcAft>
                <a:spcPts val="0"/>
              </a:spcAft>
              <a:buClr>
                <a:schemeClr val="dk1"/>
              </a:buClr>
              <a:buSzPts val="900"/>
              <a:buFont typeface="Work Sans"/>
              <a:buNone/>
              <a:defRPr sz="900">
                <a:latin typeface="Work Sans"/>
                <a:ea typeface="Work Sans"/>
                <a:cs typeface="Work Sans"/>
                <a:sym typeface="Work Sans"/>
              </a:defRPr>
            </a:lvl1pPr>
            <a:lvl2pPr lvl="1" algn="l">
              <a:lnSpc>
                <a:spcPct val="100000"/>
              </a:lnSpc>
              <a:spcBef>
                <a:spcPts val="0"/>
              </a:spcBef>
              <a:spcAft>
                <a:spcPts val="0"/>
              </a:spcAft>
              <a:buClr>
                <a:schemeClr val="dk1"/>
              </a:buClr>
              <a:buSzPts val="1400"/>
              <a:buNone/>
              <a:defRPr>
                <a:solidFill>
                  <a:schemeClr val="dk1"/>
                </a:solidFill>
              </a:defRPr>
            </a:lvl2pPr>
            <a:lvl3pPr lvl="2" algn="l">
              <a:lnSpc>
                <a:spcPct val="100000"/>
              </a:lnSpc>
              <a:spcBef>
                <a:spcPts val="0"/>
              </a:spcBef>
              <a:spcAft>
                <a:spcPts val="0"/>
              </a:spcAft>
              <a:buClr>
                <a:schemeClr val="dk1"/>
              </a:buClr>
              <a:buSzPts val="1400"/>
              <a:buNone/>
              <a:defRPr>
                <a:solidFill>
                  <a:schemeClr val="dk1"/>
                </a:solidFill>
              </a:defRPr>
            </a:lvl3pPr>
            <a:lvl4pPr lvl="3" algn="l">
              <a:lnSpc>
                <a:spcPct val="100000"/>
              </a:lnSpc>
              <a:spcBef>
                <a:spcPts val="0"/>
              </a:spcBef>
              <a:spcAft>
                <a:spcPts val="0"/>
              </a:spcAft>
              <a:buClr>
                <a:schemeClr val="dk1"/>
              </a:buClr>
              <a:buSzPts val="1400"/>
              <a:buNone/>
              <a:defRPr>
                <a:solidFill>
                  <a:schemeClr val="dk1"/>
                </a:solidFill>
              </a:defRPr>
            </a:lvl4pPr>
            <a:lvl5pPr lvl="4" algn="l">
              <a:lnSpc>
                <a:spcPct val="100000"/>
              </a:lnSpc>
              <a:spcBef>
                <a:spcPts val="0"/>
              </a:spcBef>
              <a:spcAft>
                <a:spcPts val="0"/>
              </a:spcAft>
              <a:buClr>
                <a:schemeClr val="dk1"/>
              </a:buClr>
              <a:buSzPts val="1400"/>
              <a:buNone/>
              <a:defRPr>
                <a:solidFill>
                  <a:schemeClr val="dk1"/>
                </a:solidFill>
              </a:defRPr>
            </a:lvl5pPr>
            <a:lvl6pPr lvl="5" algn="l">
              <a:lnSpc>
                <a:spcPct val="100000"/>
              </a:lnSpc>
              <a:spcBef>
                <a:spcPts val="0"/>
              </a:spcBef>
              <a:spcAft>
                <a:spcPts val="0"/>
              </a:spcAft>
              <a:buClr>
                <a:schemeClr val="dk1"/>
              </a:buClr>
              <a:buSzPts val="1400"/>
              <a:buNone/>
              <a:defRPr>
                <a:solidFill>
                  <a:schemeClr val="dk1"/>
                </a:solidFill>
              </a:defRPr>
            </a:lvl6pPr>
            <a:lvl7pPr lvl="6" algn="l">
              <a:lnSpc>
                <a:spcPct val="100000"/>
              </a:lnSpc>
              <a:spcBef>
                <a:spcPts val="0"/>
              </a:spcBef>
              <a:spcAft>
                <a:spcPts val="0"/>
              </a:spcAft>
              <a:buClr>
                <a:schemeClr val="dk1"/>
              </a:buClr>
              <a:buSzPts val="1400"/>
              <a:buNone/>
              <a:defRPr>
                <a:solidFill>
                  <a:schemeClr val="dk1"/>
                </a:solidFill>
              </a:defRPr>
            </a:lvl7pPr>
            <a:lvl8pPr lvl="7" algn="l">
              <a:lnSpc>
                <a:spcPct val="100000"/>
              </a:lnSpc>
              <a:spcBef>
                <a:spcPts val="0"/>
              </a:spcBef>
              <a:spcAft>
                <a:spcPts val="0"/>
              </a:spcAft>
              <a:buClr>
                <a:schemeClr val="dk1"/>
              </a:buClr>
              <a:buSzPts val="1400"/>
              <a:buNone/>
              <a:defRPr>
                <a:solidFill>
                  <a:schemeClr val="dk1"/>
                </a:solidFill>
              </a:defRPr>
            </a:lvl8pPr>
            <a:lvl9pPr lvl="8" algn="l">
              <a:lnSpc>
                <a:spcPct val="100000"/>
              </a:lnSpc>
              <a:spcBef>
                <a:spcPts val="0"/>
              </a:spcBef>
              <a:spcAft>
                <a:spcPts val="0"/>
              </a:spcAft>
              <a:buClr>
                <a:schemeClr val="dk1"/>
              </a:buClr>
              <a:buSzPts val="1400"/>
              <a:buNone/>
              <a:defRPr>
                <a:solidFill>
                  <a:schemeClr val="dk1"/>
                </a:solidFill>
              </a:defRPr>
            </a:lvl9pPr>
          </a:lstStyle>
          <a:p>
            <a:endParaRPr/>
          </a:p>
        </p:txBody>
      </p:sp>
      <p:sp>
        <p:nvSpPr>
          <p:cNvPr id="88" name="Google Shape;88;p59"/>
          <p:cNvSpPr txBox="1">
            <a:spLocks noGrp="1"/>
          </p:cNvSpPr>
          <p:nvPr>
            <p:ph type="subTitle" idx="13"/>
          </p:nvPr>
        </p:nvSpPr>
        <p:spPr>
          <a:xfrm>
            <a:off x="4726800" y="4588500"/>
            <a:ext cx="623100" cy="157800"/>
          </a:xfrm>
          <a:prstGeom prst="rect">
            <a:avLst/>
          </a:prstGeom>
          <a:noFill/>
          <a:ln>
            <a:noFill/>
          </a:ln>
        </p:spPr>
        <p:txBody>
          <a:bodyPr spcFirstLastPara="1" wrap="square" lIns="91425" tIns="91425" rIns="91425" bIns="91425" anchor="ctr" anchorCtr="0">
            <a:noAutofit/>
          </a:bodyPr>
          <a:lstStyle>
            <a:lvl1pPr lvl="0" algn="ctr">
              <a:lnSpc>
                <a:spcPct val="100000"/>
              </a:lnSpc>
              <a:spcBef>
                <a:spcPts val="0"/>
              </a:spcBef>
              <a:spcAft>
                <a:spcPts val="0"/>
              </a:spcAft>
              <a:buClr>
                <a:schemeClr val="dk1"/>
              </a:buClr>
              <a:buSzPts val="900"/>
              <a:buFont typeface="Work Sans"/>
              <a:buNone/>
              <a:defRPr sz="900">
                <a:latin typeface="Work Sans"/>
                <a:ea typeface="Work Sans"/>
                <a:cs typeface="Work Sans"/>
                <a:sym typeface="Work Sans"/>
              </a:defRPr>
            </a:lvl1pPr>
            <a:lvl2pPr lvl="1" algn="l">
              <a:lnSpc>
                <a:spcPct val="100000"/>
              </a:lnSpc>
              <a:spcBef>
                <a:spcPts val="0"/>
              </a:spcBef>
              <a:spcAft>
                <a:spcPts val="0"/>
              </a:spcAft>
              <a:buClr>
                <a:schemeClr val="dk1"/>
              </a:buClr>
              <a:buSzPts val="1400"/>
              <a:buNone/>
              <a:defRPr>
                <a:solidFill>
                  <a:schemeClr val="dk1"/>
                </a:solidFill>
              </a:defRPr>
            </a:lvl2pPr>
            <a:lvl3pPr lvl="2" algn="l">
              <a:lnSpc>
                <a:spcPct val="100000"/>
              </a:lnSpc>
              <a:spcBef>
                <a:spcPts val="0"/>
              </a:spcBef>
              <a:spcAft>
                <a:spcPts val="0"/>
              </a:spcAft>
              <a:buClr>
                <a:schemeClr val="dk1"/>
              </a:buClr>
              <a:buSzPts val="1400"/>
              <a:buNone/>
              <a:defRPr>
                <a:solidFill>
                  <a:schemeClr val="dk1"/>
                </a:solidFill>
              </a:defRPr>
            </a:lvl3pPr>
            <a:lvl4pPr lvl="3" algn="l">
              <a:lnSpc>
                <a:spcPct val="100000"/>
              </a:lnSpc>
              <a:spcBef>
                <a:spcPts val="0"/>
              </a:spcBef>
              <a:spcAft>
                <a:spcPts val="0"/>
              </a:spcAft>
              <a:buClr>
                <a:schemeClr val="dk1"/>
              </a:buClr>
              <a:buSzPts val="1400"/>
              <a:buNone/>
              <a:defRPr>
                <a:solidFill>
                  <a:schemeClr val="dk1"/>
                </a:solidFill>
              </a:defRPr>
            </a:lvl4pPr>
            <a:lvl5pPr lvl="4" algn="l">
              <a:lnSpc>
                <a:spcPct val="100000"/>
              </a:lnSpc>
              <a:spcBef>
                <a:spcPts val="0"/>
              </a:spcBef>
              <a:spcAft>
                <a:spcPts val="0"/>
              </a:spcAft>
              <a:buClr>
                <a:schemeClr val="dk1"/>
              </a:buClr>
              <a:buSzPts val="1400"/>
              <a:buNone/>
              <a:defRPr>
                <a:solidFill>
                  <a:schemeClr val="dk1"/>
                </a:solidFill>
              </a:defRPr>
            </a:lvl5pPr>
            <a:lvl6pPr lvl="5" algn="l">
              <a:lnSpc>
                <a:spcPct val="100000"/>
              </a:lnSpc>
              <a:spcBef>
                <a:spcPts val="0"/>
              </a:spcBef>
              <a:spcAft>
                <a:spcPts val="0"/>
              </a:spcAft>
              <a:buClr>
                <a:schemeClr val="dk1"/>
              </a:buClr>
              <a:buSzPts val="1400"/>
              <a:buNone/>
              <a:defRPr>
                <a:solidFill>
                  <a:schemeClr val="dk1"/>
                </a:solidFill>
              </a:defRPr>
            </a:lvl6pPr>
            <a:lvl7pPr lvl="6" algn="l">
              <a:lnSpc>
                <a:spcPct val="100000"/>
              </a:lnSpc>
              <a:spcBef>
                <a:spcPts val="0"/>
              </a:spcBef>
              <a:spcAft>
                <a:spcPts val="0"/>
              </a:spcAft>
              <a:buClr>
                <a:schemeClr val="dk1"/>
              </a:buClr>
              <a:buSzPts val="1400"/>
              <a:buNone/>
              <a:defRPr>
                <a:solidFill>
                  <a:schemeClr val="dk1"/>
                </a:solidFill>
              </a:defRPr>
            </a:lvl7pPr>
            <a:lvl8pPr lvl="7" algn="l">
              <a:lnSpc>
                <a:spcPct val="100000"/>
              </a:lnSpc>
              <a:spcBef>
                <a:spcPts val="0"/>
              </a:spcBef>
              <a:spcAft>
                <a:spcPts val="0"/>
              </a:spcAft>
              <a:buClr>
                <a:schemeClr val="dk1"/>
              </a:buClr>
              <a:buSzPts val="1400"/>
              <a:buNone/>
              <a:defRPr>
                <a:solidFill>
                  <a:schemeClr val="dk1"/>
                </a:solidFill>
              </a:defRPr>
            </a:lvl8pPr>
            <a:lvl9pPr lvl="8" algn="l">
              <a:lnSpc>
                <a:spcPct val="100000"/>
              </a:lnSpc>
              <a:spcBef>
                <a:spcPts val="0"/>
              </a:spcBef>
              <a:spcAft>
                <a:spcPts val="0"/>
              </a:spcAft>
              <a:buClr>
                <a:schemeClr val="dk1"/>
              </a:buClr>
              <a:buSzPts val="1400"/>
              <a:buNone/>
              <a:defRPr>
                <a:solidFill>
                  <a:schemeClr val="dk1"/>
                </a:solidFill>
              </a:defRPr>
            </a:lvl9pPr>
          </a:lstStyle>
          <a:p>
            <a:endParaRPr/>
          </a:p>
        </p:txBody>
      </p:sp>
      <p:sp>
        <p:nvSpPr>
          <p:cNvPr id="89" name="Google Shape;89;p59"/>
          <p:cNvSpPr txBox="1">
            <a:spLocks noGrp="1"/>
          </p:cNvSpPr>
          <p:nvPr>
            <p:ph type="subTitle" idx="14"/>
          </p:nvPr>
        </p:nvSpPr>
        <p:spPr>
          <a:xfrm>
            <a:off x="8375975" y="4588500"/>
            <a:ext cx="623100" cy="157800"/>
          </a:xfrm>
          <a:prstGeom prst="rect">
            <a:avLst/>
          </a:prstGeom>
          <a:noFill/>
          <a:ln>
            <a:noFill/>
          </a:ln>
        </p:spPr>
        <p:txBody>
          <a:bodyPr spcFirstLastPara="1" wrap="square" lIns="91425" tIns="91425" rIns="91425" bIns="91425" anchor="ctr" anchorCtr="0">
            <a:noAutofit/>
          </a:bodyPr>
          <a:lstStyle>
            <a:lvl1pPr lvl="0" algn="ctr">
              <a:lnSpc>
                <a:spcPct val="100000"/>
              </a:lnSpc>
              <a:spcBef>
                <a:spcPts val="0"/>
              </a:spcBef>
              <a:spcAft>
                <a:spcPts val="0"/>
              </a:spcAft>
              <a:buClr>
                <a:schemeClr val="dk1"/>
              </a:buClr>
              <a:buSzPts val="900"/>
              <a:buFont typeface="Work Sans"/>
              <a:buNone/>
              <a:defRPr sz="900">
                <a:latin typeface="Work Sans"/>
                <a:ea typeface="Work Sans"/>
                <a:cs typeface="Work Sans"/>
                <a:sym typeface="Work Sans"/>
              </a:defRPr>
            </a:lvl1pPr>
            <a:lvl2pPr lvl="1" algn="l">
              <a:lnSpc>
                <a:spcPct val="100000"/>
              </a:lnSpc>
              <a:spcBef>
                <a:spcPts val="0"/>
              </a:spcBef>
              <a:spcAft>
                <a:spcPts val="0"/>
              </a:spcAft>
              <a:buClr>
                <a:schemeClr val="dk1"/>
              </a:buClr>
              <a:buSzPts val="1400"/>
              <a:buNone/>
              <a:defRPr>
                <a:solidFill>
                  <a:schemeClr val="dk1"/>
                </a:solidFill>
              </a:defRPr>
            </a:lvl2pPr>
            <a:lvl3pPr lvl="2" algn="l">
              <a:lnSpc>
                <a:spcPct val="100000"/>
              </a:lnSpc>
              <a:spcBef>
                <a:spcPts val="0"/>
              </a:spcBef>
              <a:spcAft>
                <a:spcPts val="0"/>
              </a:spcAft>
              <a:buClr>
                <a:schemeClr val="dk1"/>
              </a:buClr>
              <a:buSzPts val="1400"/>
              <a:buNone/>
              <a:defRPr>
                <a:solidFill>
                  <a:schemeClr val="dk1"/>
                </a:solidFill>
              </a:defRPr>
            </a:lvl3pPr>
            <a:lvl4pPr lvl="3" algn="l">
              <a:lnSpc>
                <a:spcPct val="100000"/>
              </a:lnSpc>
              <a:spcBef>
                <a:spcPts val="0"/>
              </a:spcBef>
              <a:spcAft>
                <a:spcPts val="0"/>
              </a:spcAft>
              <a:buClr>
                <a:schemeClr val="dk1"/>
              </a:buClr>
              <a:buSzPts val="1400"/>
              <a:buNone/>
              <a:defRPr>
                <a:solidFill>
                  <a:schemeClr val="dk1"/>
                </a:solidFill>
              </a:defRPr>
            </a:lvl4pPr>
            <a:lvl5pPr lvl="4" algn="l">
              <a:lnSpc>
                <a:spcPct val="100000"/>
              </a:lnSpc>
              <a:spcBef>
                <a:spcPts val="0"/>
              </a:spcBef>
              <a:spcAft>
                <a:spcPts val="0"/>
              </a:spcAft>
              <a:buClr>
                <a:schemeClr val="dk1"/>
              </a:buClr>
              <a:buSzPts val="1400"/>
              <a:buNone/>
              <a:defRPr>
                <a:solidFill>
                  <a:schemeClr val="dk1"/>
                </a:solidFill>
              </a:defRPr>
            </a:lvl5pPr>
            <a:lvl6pPr lvl="5" algn="l">
              <a:lnSpc>
                <a:spcPct val="100000"/>
              </a:lnSpc>
              <a:spcBef>
                <a:spcPts val="0"/>
              </a:spcBef>
              <a:spcAft>
                <a:spcPts val="0"/>
              </a:spcAft>
              <a:buClr>
                <a:schemeClr val="dk1"/>
              </a:buClr>
              <a:buSzPts val="1400"/>
              <a:buNone/>
              <a:defRPr>
                <a:solidFill>
                  <a:schemeClr val="dk1"/>
                </a:solidFill>
              </a:defRPr>
            </a:lvl6pPr>
            <a:lvl7pPr lvl="6" algn="l">
              <a:lnSpc>
                <a:spcPct val="100000"/>
              </a:lnSpc>
              <a:spcBef>
                <a:spcPts val="0"/>
              </a:spcBef>
              <a:spcAft>
                <a:spcPts val="0"/>
              </a:spcAft>
              <a:buClr>
                <a:schemeClr val="dk1"/>
              </a:buClr>
              <a:buSzPts val="1400"/>
              <a:buNone/>
              <a:defRPr>
                <a:solidFill>
                  <a:schemeClr val="dk1"/>
                </a:solidFill>
              </a:defRPr>
            </a:lvl7pPr>
            <a:lvl8pPr lvl="7" algn="l">
              <a:lnSpc>
                <a:spcPct val="100000"/>
              </a:lnSpc>
              <a:spcBef>
                <a:spcPts val="0"/>
              </a:spcBef>
              <a:spcAft>
                <a:spcPts val="0"/>
              </a:spcAft>
              <a:buClr>
                <a:schemeClr val="dk1"/>
              </a:buClr>
              <a:buSzPts val="1400"/>
              <a:buNone/>
              <a:defRPr>
                <a:solidFill>
                  <a:schemeClr val="dk1"/>
                </a:solidFill>
              </a:defRPr>
            </a:lvl8pPr>
            <a:lvl9pPr lvl="8" algn="l">
              <a:lnSpc>
                <a:spcPct val="100000"/>
              </a:lnSpc>
              <a:spcBef>
                <a:spcPts val="0"/>
              </a:spcBef>
              <a:spcAft>
                <a:spcPts val="0"/>
              </a:spcAft>
              <a:buClr>
                <a:schemeClr val="dk1"/>
              </a:buClr>
              <a:buSzPts val="1400"/>
              <a:buNone/>
              <a:defRPr>
                <a:solidFill>
                  <a:schemeClr val="dk1"/>
                </a:solidFill>
              </a:defRPr>
            </a:lvl9pPr>
          </a:lstStyle>
          <a:p>
            <a:endParaRPr/>
          </a:p>
        </p:txBody>
      </p:sp>
      <p:sp>
        <p:nvSpPr>
          <p:cNvPr id="90" name="Google Shape;90;p59"/>
          <p:cNvSpPr/>
          <p:nvPr/>
        </p:nvSpPr>
        <p:spPr>
          <a:xfrm>
            <a:off x="5414389" y="4588447"/>
            <a:ext cx="2949900" cy="157800"/>
          </a:xfrm>
          <a:prstGeom prst="roundRect">
            <a:avLst>
              <a:gd name="adj" fmla="val 50000"/>
            </a:avLst>
          </a:prstGeom>
          <a:no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1" name="Google Shape;91;p59"/>
          <p:cNvSpPr/>
          <p:nvPr/>
        </p:nvSpPr>
        <p:spPr>
          <a:xfrm>
            <a:off x="100" y="0"/>
            <a:ext cx="347400" cy="5143500"/>
          </a:xfrm>
          <a:prstGeom prst="rect">
            <a:avLst/>
          </a:pr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2" name="Google Shape;92;p59"/>
          <p:cNvSpPr/>
          <p:nvPr/>
        </p:nvSpPr>
        <p:spPr>
          <a:xfrm>
            <a:off x="100" y="0"/>
            <a:ext cx="347400" cy="5143500"/>
          </a:xfrm>
          <a:prstGeom prst="rect">
            <a:avLst/>
          </a:pr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3" name="Google Shape;93;p59"/>
          <p:cNvSpPr txBox="1">
            <a:spLocks noGrp="1"/>
          </p:cNvSpPr>
          <p:nvPr>
            <p:ph type="subTitle" idx="15"/>
          </p:nvPr>
        </p:nvSpPr>
        <p:spPr>
          <a:xfrm rot="5400000">
            <a:off x="-635125" y="716225"/>
            <a:ext cx="1616400" cy="348000"/>
          </a:xfrm>
          <a:prstGeom prst="rect">
            <a:avLst/>
          </a:prstGeom>
          <a:noFill/>
          <a:ln>
            <a:noFill/>
          </a:ln>
        </p:spPr>
        <p:txBody>
          <a:bodyPr spcFirstLastPara="1" wrap="square" lIns="91425" tIns="91425" rIns="91425" bIns="91425" anchor="ctr" anchorCtr="0">
            <a:noAutofit/>
          </a:bodyPr>
          <a:lstStyle>
            <a:lvl1pPr lvl="0"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1pPr>
            <a:lvl2pPr lvl="1"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2pPr>
            <a:lvl3pPr lvl="2"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3pPr>
            <a:lvl4pPr lvl="3"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4pPr>
            <a:lvl5pPr lvl="4"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5pPr>
            <a:lvl6pPr lvl="5"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6pPr>
            <a:lvl7pPr lvl="6"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7pPr>
            <a:lvl8pPr lvl="7"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8pPr>
            <a:lvl9pPr lvl="8"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9pPr>
          </a:lstStyle>
          <a:p>
            <a:endParaRPr/>
          </a:p>
        </p:txBody>
      </p:sp>
      <p:sp>
        <p:nvSpPr>
          <p:cNvPr id="94" name="Google Shape;94;p59"/>
          <p:cNvSpPr txBox="1">
            <a:spLocks noGrp="1"/>
          </p:cNvSpPr>
          <p:nvPr>
            <p:ph type="subTitle" idx="16"/>
          </p:nvPr>
        </p:nvSpPr>
        <p:spPr>
          <a:xfrm rot="5400000">
            <a:off x="-591025" y="4140400"/>
            <a:ext cx="1529100" cy="347100"/>
          </a:xfrm>
          <a:prstGeom prst="rect">
            <a:avLst/>
          </a:prstGeom>
          <a:noFill/>
          <a:ln>
            <a:noFill/>
          </a:ln>
        </p:spPr>
        <p:txBody>
          <a:bodyPr spcFirstLastPara="1" wrap="square" lIns="91425" tIns="91425" rIns="91425" bIns="91425" anchor="ctr" anchorCtr="0">
            <a:noAutofit/>
          </a:bodyPr>
          <a:lstStyle>
            <a:lvl1pPr lvl="0"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1pPr>
            <a:lvl2pPr lvl="1"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2pPr>
            <a:lvl3pPr lvl="2"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3pPr>
            <a:lvl4pPr lvl="3"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4pPr>
            <a:lvl5pPr lvl="4"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5pPr>
            <a:lvl6pPr lvl="5"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6pPr>
            <a:lvl7pPr lvl="6"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7pPr>
            <a:lvl8pPr lvl="7"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8pPr>
            <a:lvl9pPr lvl="8"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9pPr>
          </a:lstStyle>
          <a:p>
            <a:endParaRPr/>
          </a:p>
        </p:txBody>
      </p:sp>
      <p:sp>
        <p:nvSpPr>
          <p:cNvPr id="95" name="Google Shape;95;p59"/>
          <p:cNvSpPr txBox="1">
            <a:spLocks noGrp="1"/>
          </p:cNvSpPr>
          <p:nvPr>
            <p:ph type="subTitle" idx="17"/>
          </p:nvPr>
        </p:nvSpPr>
        <p:spPr>
          <a:xfrm rot="5400000">
            <a:off x="-578575" y="2397750"/>
            <a:ext cx="1503300" cy="348000"/>
          </a:xfrm>
          <a:prstGeom prst="rect">
            <a:avLst/>
          </a:prstGeom>
          <a:noFill/>
          <a:ln>
            <a:noFill/>
          </a:ln>
        </p:spPr>
        <p:txBody>
          <a:bodyPr spcFirstLastPara="1" wrap="square" lIns="91425" tIns="91425" rIns="91425" bIns="91425" anchor="ctr" anchorCtr="0">
            <a:noAutofit/>
          </a:bodyPr>
          <a:lstStyle>
            <a:lvl1pPr lvl="0"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1pPr>
            <a:lvl2pPr lvl="1"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2pPr>
            <a:lvl3pPr lvl="2"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3pPr>
            <a:lvl4pPr lvl="3"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4pPr>
            <a:lvl5pPr lvl="4"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5pPr>
            <a:lvl6pPr lvl="5"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6pPr>
            <a:lvl7pPr lvl="6"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7pPr>
            <a:lvl8pPr lvl="7"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8pPr>
            <a:lvl9pPr lvl="8"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9pPr>
          </a:lstStyle>
          <a:p>
            <a:endParaRPr/>
          </a:p>
        </p:txBody>
      </p:sp>
    </p:spTree>
  </p:cSld>
  <p:clrMapOvr>
    <a:masterClrMapping/>
  </p:clrMapOvr>
  <p:extLst>
    <p:ext uri="{DCECCB84-F9BA-43D5-87BE-67443E8EF086}">
      <p15:sldGuideLst xmlns:p15="http://schemas.microsoft.com/office/powerpoint/2012/main">
        <p15:guide id="1" pos="2880">
          <p15:clr>
            <a:srgbClr val="E46962"/>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Attendees">
  <p:cSld name="CUSTOM_2_1_1_1_1_1_1">
    <p:spTree>
      <p:nvGrpSpPr>
        <p:cNvPr id="1" name="Shape 96"/>
        <p:cNvGrpSpPr/>
        <p:nvPr/>
      </p:nvGrpSpPr>
      <p:grpSpPr>
        <a:xfrm>
          <a:off x="0" y="0"/>
          <a:ext cx="0" cy="0"/>
          <a:chOff x="0" y="0"/>
          <a:chExt cx="0" cy="0"/>
        </a:xfrm>
      </p:grpSpPr>
      <p:sp>
        <p:nvSpPr>
          <p:cNvPr id="97" name="Google Shape;97;p60"/>
          <p:cNvSpPr txBox="1">
            <a:spLocks noGrp="1"/>
          </p:cNvSpPr>
          <p:nvPr>
            <p:ph type="title"/>
          </p:nvPr>
        </p:nvSpPr>
        <p:spPr>
          <a:xfrm>
            <a:off x="328350" y="3596925"/>
            <a:ext cx="8487300" cy="1481400"/>
          </a:xfrm>
          <a:prstGeom prst="rect">
            <a:avLst/>
          </a:prstGeom>
          <a:noFill/>
          <a:ln>
            <a:noFill/>
          </a:ln>
        </p:spPr>
        <p:txBody>
          <a:bodyPr spcFirstLastPara="1" wrap="square" lIns="91425" tIns="91425" rIns="91425" bIns="91425" anchor="b" anchorCtr="0">
            <a:noAutofit/>
          </a:bodyPr>
          <a:lstStyle>
            <a:lvl1pPr lvl="0" algn="ctr">
              <a:lnSpc>
                <a:spcPct val="80000"/>
              </a:lnSpc>
              <a:spcBef>
                <a:spcPts val="0"/>
              </a:spcBef>
              <a:spcAft>
                <a:spcPts val="0"/>
              </a:spcAft>
              <a:buSzPts val="5600"/>
              <a:buNone/>
              <a:defRPr/>
            </a:lvl1pPr>
            <a:lvl2pPr lvl="1" algn="ctr">
              <a:lnSpc>
                <a:spcPct val="80000"/>
              </a:lnSpc>
              <a:spcBef>
                <a:spcPts val="0"/>
              </a:spcBef>
              <a:spcAft>
                <a:spcPts val="0"/>
              </a:spcAft>
              <a:buSzPts val="5600"/>
              <a:buNone/>
              <a:defRPr/>
            </a:lvl2pPr>
            <a:lvl3pPr lvl="2" algn="ctr">
              <a:lnSpc>
                <a:spcPct val="80000"/>
              </a:lnSpc>
              <a:spcBef>
                <a:spcPts val="0"/>
              </a:spcBef>
              <a:spcAft>
                <a:spcPts val="0"/>
              </a:spcAft>
              <a:buSzPts val="5600"/>
              <a:buNone/>
              <a:defRPr/>
            </a:lvl3pPr>
            <a:lvl4pPr lvl="3" algn="ctr">
              <a:lnSpc>
                <a:spcPct val="80000"/>
              </a:lnSpc>
              <a:spcBef>
                <a:spcPts val="0"/>
              </a:spcBef>
              <a:spcAft>
                <a:spcPts val="0"/>
              </a:spcAft>
              <a:buSzPts val="5600"/>
              <a:buNone/>
              <a:defRPr/>
            </a:lvl4pPr>
            <a:lvl5pPr lvl="4" algn="ctr">
              <a:lnSpc>
                <a:spcPct val="80000"/>
              </a:lnSpc>
              <a:spcBef>
                <a:spcPts val="0"/>
              </a:spcBef>
              <a:spcAft>
                <a:spcPts val="0"/>
              </a:spcAft>
              <a:buSzPts val="5600"/>
              <a:buNone/>
              <a:defRPr/>
            </a:lvl5pPr>
            <a:lvl6pPr lvl="5" algn="ctr">
              <a:lnSpc>
                <a:spcPct val="80000"/>
              </a:lnSpc>
              <a:spcBef>
                <a:spcPts val="0"/>
              </a:spcBef>
              <a:spcAft>
                <a:spcPts val="0"/>
              </a:spcAft>
              <a:buSzPts val="5600"/>
              <a:buNone/>
              <a:defRPr/>
            </a:lvl6pPr>
            <a:lvl7pPr lvl="6" algn="ctr">
              <a:lnSpc>
                <a:spcPct val="80000"/>
              </a:lnSpc>
              <a:spcBef>
                <a:spcPts val="0"/>
              </a:spcBef>
              <a:spcAft>
                <a:spcPts val="0"/>
              </a:spcAft>
              <a:buSzPts val="5600"/>
              <a:buNone/>
              <a:defRPr/>
            </a:lvl7pPr>
            <a:lvl8pPr lvl="7" algn="ctr">
              <a:lnSpc>
                <a:spcPct val="80000"/>
              </a:lnSpc>
              <a:spcBef>
                <a:spcPts val="0"/>
              </a:spcBef>
              <a:spcAft>
                <a:spcPts val="0"/>
              </a:spcAft>
              <a:buSzPts val="5600"/>
              <a:buNone/>
              <a:defRPr/>
            </a:lvl8pPr>
            <a:lvl9pPr lvl="8" algn="ctr">
              <a:lnSpc>
                <a:spcPct val="80000"/>
              </a:lnSpc>
              <a:spcBef>
                <a:spcPts val="0"/>
              </a:spcBef>
              <a:spcAft>
                <a:spcPts val="0"/>
              </a:spcAft>
              <a:buSzPts val="5600"/>
              <a:buNone/>
              <a:defRPr/>
            </a:lvl9pPr>
          </a:lstStyle>
          <a:p>
            <a:endParaRPr/>
          </a:p>
        </p:txBody>
      </p:sp>
      <p:sp>
        <p:nvSpPr>
          <p:cNvPr id="98" name="Google Shape;98;p60"/>
          <p:cNvSpPr>
            <a:spLocks noGrp="1"/>
          </p:cNvSpPr>
          <p:nvPr>
            <p:ph type="pic" idx="2"/>
          </p:nvPr>
        </p:nvSpPr>
        <p:spPr>
          <a:xfrm>
            <a:off x="739297" y="284052"/>
            <a:ext cx="865800" cy="865800"/>
          </a:xfrm>
          <a:prstGeom prst="teardrop">
            <a:avLst>
              <a:gd name="adj" fmla="val 100000"/>
            </a:avLst>
          </a:prstGeom>
          <a:noFill/>
          <a:ln>
            <a:noFill/>
          </a:ln>
        </p:spPr>
      </p:sp>
      <p:sp>
        <p:nvSpPr>
          <p:cNvPr id="99" name="Google Shape;99;p60"/>
          <p:cNvSpPr>
            <a:spLocks noGrp="1"/>
          </p:cNvSpPr>
          <p:nvPr>
            <p:ph type="pic" idx="3"/>
          </p:nvPr>
        </p:nvSpPr>
        <p:spPr>
          <a:xfrm>
            <a:off x="2382733" y="189500"/>
            <a:ext cx="1054800" cy="1054800"/>
          </a:xfrm>
          <a:prstGeom prst="diamond">
            <a:avLst/>
          </a:prstGeom>
          <a:noFill/>
          <a:ln>
            <a:noFill/>
          </a:ln>
        </p:spPr>
      </p:sp>
      <p:sp>
        <p:nvSpPr>
          <p:cNvPr id="100" name="Google Shape;100;p60"/>
          <p:cNvSpPr>
            <a:spLocks noGrp="1"/>
          </p:cNvSpPr>
          <p:nvPr>
            <p:ph type="pic" idx="4"/>
          </p:nvPr>
        </p:nvSpPr>
        <p:spPr>
          <a:xfrm>
            <a:off x="4120768" y="284052"/>
            <a:ext cx="1054800" cy="865800"/>
          </a:xfrm>
          <a:prstGeom prst="trapezoid">
            <a:avLst>
              <a:gd name="adj" fmla="val 12350"/>
            </a:avLst>
          </a:prstGeom>
          <a:noFill/>
          <a:ln>
            <a:noFill/>
          </a:ln>
        </p:spPr>
      </p:sp>
      <p:sp>
        <p:nvSpPr>
          <p:cNvPr id="101" name="Google Shape;101;p60"/>
          <p:cNvSpPr>
            <a:spLocks noGrp="1"/>
          </p:cNvSpPr>
          <p:nvPr>
            <p:ph type="pic" idx="5"/>
          </p:nvPr>
        </p:nvSpPr>
        <p:spPr>
          <a:xfrm>
            <a:off x="5757535" y="284052"/>
            <a:ext cx="1104900" cy="865800"/>
          </a:xfrm>
          <a:prstGeom prst="parallelogram">
            <a:avLst>
              <a:gd name="adj" fmla="val 25000"/>
            </a:avLst>
          </a:prstGeom>
          <a:noFill/>
          <a:ln>
            <a:noFill/>
          </a:ln>
        </p:spPr>
      </p:sp>
      <p:sp>
        <p:nvSpPr>
          <p:cNvPr id="102" name="Google Shape;102;p60"/>
          <p:cNvSpPr>
            <a:spLocks noGrp="1"/>
          </p:cNvSpPr>
          <p:nvPr>
            <p:ph type="pic" idx="6"/>
          </p:nvPr>
        </p:nvSpPr>
        <p:spPr>
          <a:xfrm>
            <a:off x="7564493" y="233549"/>
            <a:ext cx="966900" cy="966900"/>
          </a:xfrm>
          <a:prstGeom prst="pentagon">
            <a:avLst>
              <a:gd name="hf" fmla="val 105146"/>
              <a:gd name="vf" fmla="val 110557"/>
            </a:avLst>
          </a:prstGeom>
          <a:noFill/>
          <a:ln>
            <a:noFill/>
          </a:ln>
        </p:spPr>
      </p:sp>
      <p:sp>
        <p:nvSpPr>
          <p:cNvPr id="103" name="Google Shape;103;p60"/>
          <p:cNvSpPr>
            <a:spLocks noGrp="1"/>
          </p:cNvSpPr>
          <p:nvPr>
            <p:ph type="pic" idx="7"/>
          </p:nvPr>
        </p:nvSpPr>
        <p:spPr>
          <a:xfrm>
            <a:off x="739297" y="1634774"/>
            <a:ext cx="865800" cy="865800"/>
          </a:xfrm>
          <a:prstGeom prst="octagon">
            <a:avLst>
              <a:gd name="adj" fmla="val 29289"/>
            </a:avLst>
          </a:prstGeom>
          <a:noFill/>
          <a:ln>
            <a:noFill/>
          </a:ln>
        </p:spPr>
      </p:sp>
      <p:sp>
        <p:nvSpPr>
          <p:cNvPr id="104" name="Google Shape;104;p60"/>
          <p:cNvSpPr>
            <a:spLocks noGrp="1"/>
          </p:cNvSpPr>
          <p:nvPr>
            <p:ph type="pic" idx="8"/>
          </p:nvPr>
        </p:nvSpPr>
        <p:spPr>
          <a:xfrm>
            <a:off x="4215258" y="1634774"/>
            <a:ext cx="865800" cy="865800"/>
          </a:xfrm>
          <a:prstGeom prst="teardrop">
            <a:avLst>
              <a:gd name="adj" fmla="val 100000"/>
            </a:avLst>
          </a:prstGeom>
          <a:noFill/>
          <a:ln>
            <a:noFill/>
          </a:ln>
        </p:spPr>
      </p:sp>
      <p:sp>
        <p:nvSpPr>
          <p:cNvPr id="105" name="Google Shape;105;p60"/>
          <p:cNvSpPr>
            <a:spLocks noGrp="1"/>
          </p:cNvSpPr>
          <p:nvPr>
            <p:ph type="pic" idx="9"/>
          </p:nvPr>
        </p:nvSpPr>
        <p:spPr>
          <a:xfrm>
            <a:off x="2357763" y="1634774"/>
            <a:ext cx="1104900" cy="865800"/>
          </a:xfrm>
          <a:prstGeom prst="parallelogram">
            <a:avLst>
              <a:gd name="adj" fmla="val 25000"/>
            </a:avLst>
          </a:prstGeom>
          <a:noFill/>
          <a:ln>
            <a:noFill/>
          </a:ln>
        </p:spPr>
      </p:sp>
      <p:sp>
        <p:nvSpPr>
          <p:cNvPr id="106" name="Google Shape;106;p60"/>
          <p:cNvSpPr>
            <a:spLocks noGrp="1"/>
          </p:cNvSpPr>
          <p:nvPr>
            <p:ph type="pic" idx="13"/>
          </p:nvPr>
        </p:nvSpPr>
        <p:spPr>
          <a:xfrm>
            <a:off x="5826553" y="1584271"/>
            <a:ext cx="966900" cy="966900"/>
          </a:xfrm>
          <a:prstGeom prst="pentagon">
            <a:avLst>
              <a:gd name="hf" fmla="val 105146"/>
              <a:gd name="vf" fmla="val 110557"/>
            </a:avLst>
          </a:prstGeom>
          <a:noFill/>
          <a:ln>
            <a:noFill/>
          </a:ln>
        </p:spPr>
      </p:sp>
      <p:sp>
        <p:nvSpPr>
          <p:cNvPr id="107" name="Google Shape;107;p60"/>
          <p:cNvSpPr>
            <a:spLocks noGrp="1"/>
          </p:cNvSpPr>
          <p:nvPr>
            <p:ph type="pic" idx="14"/>
          </p:nvPr>
        </p:nvSpPr>
        <p:spPr>
          <a:xfrm>
            <a:off x="7489068" y="1634774"/>
            <a:ext cx="1104900" cy="865800"/>
          </a:xfrm>
          <a:prstGeom prst="parallelogram">
            <a:avLst>
              <a:gd name="adj" fmla="val 25000"/>
            </a:avLst>
          </a:prstGeom>
          <a:noFill/>
          <a:ln>
            <a:noFill/>
          </a:ln>
        </p:spPr>
      </p:sp>
      <p:sp>
        <p:nvSpPr>
          <p:cNvPr id="108" name="Google Shape;108;p60"/>
          <p:cNvSpPr>
            <a:spLocks noGrp="1"/>
          </p:cNvSpPr>
          <p:nvPr>
            <p:ph type="pic" idx="15"/>
          </p:nvPr>
        </p:nvSpPr>
        <p:spPr>
          <a:xfrm>
            <a:off x="688795" y="2890967"/>
            <a:ext cx="966900" cy="966900"/>
          </a:xfrm>
          <a:prstGeom prst="pentagon">
            <a:avLst>
              <a:gd name="hf" fmla="val 105146"/>
              <a:gd name="vf" fmla="val 110557"/>
            </a:avLst>
          </a:prstGeom>
          <a:noFill/>
          <a:ln>
            <a:noFill/>
          </a:ln>
        </p:spPr>
      </p:sp>
      <p:sp>
        <p:nvSpPr>
          <p:cNvPr id="109" name="Google Shape;109;p60"/>
          <p:cNvSpPr>
            <a:spLocks noGrp="1"/>
          </p:cNvSpPr>
          <p:nvPr>
            <p:ph type="pic" idx="16"/>
          </p:nvPr>
        </p:nvSpPr>
        <p:spPr>
          <a:xfrm>
            <a:off x="2373476" y="2941470"/>
            <a:ext cx="1054800" cy="865800"/>
          </a:xfrm>
          <a:prstGeom prst="trapezoid">
            <a:avLst>
              <a:gd name="adj" fmla="val 12350"/>
            </a:avLst>
          </a:prstGeom>
          <a:noFill/>
          <a:ln>
            <a:noFill/>
          </a:ln>
        </p:spPr>
      </p:sp>
      <p:sp>
        <p:nvSpPr>
          <p:cNvPr id="110" name="Google Shape;110;p60"/>
          <p:cNvSpPr>
            <a:spLocks noGrp="1"/>
          </p:cNvSpPr>
          <p:nvPr>
            <p:ph type="pic" idx="17"/>
          </p:nvPr>
        </p:nvSpPr>
        <p:spPr>
          <a:xfrm>
            <a:off x="4095749" y="2941470"/>
            <a:ext cx="1104900" cy="865800"/>
          </a:xfrm>
          <a:prstGeom prst="parallelogram">
            <a:avLst>
              <a:gd name="adj" fmla="val 25000"/>
            </a:avLst>
          </a:prstGeom>
          <a:noFill/>
          <a:ln>
            <a:noFill/>
          </a:ln>
        </p:spPr>
      </p:sp>
      <p:sp>
        <p:nvSpPr>
          <p:cNvPr id="111" name="Google Shape;111;p60"/>
          <p:cNvSpPr>
            <a:spLocks noGrp="1"/>
          </p:cNvSpPr>
          <p:nvPr>
            <p:ph type="pic" idx="18"/>
          </p:nvPr>
        </p:nvSpPr>
        <p:spPr>
          <a:xfrm>
            <a:off x="5877056" y="2941470"/>
            <a:ext cx="865800" cy="865800"/>
          </a:xfrm>
          <a:prstGeom prst="teardrop">
            <a:avLst>
              <a:gd name="adj" fmla="val 100000"/>
            </a:avLst>
          </a:prstGeom>
          <a:noFill/>
          <a:ln>
            <a:noFill/>
          </a:ln>
        </p:spPr>
      </p:sp>
      <p:sp>
        <p:nvSpPr>
          <p:cNvPr id="112" name="Google Shape;112;p60"/>
          <p:cNvSpPr>
            <a:spLocks noGrp="1"/>
          </p:cNvSpPr>
          <p:nvPr>
            <p:ph type="pic" idx="19"/>
          </p:nvPr>
        </p:nvSpPr>
        <p:spPr>
          <a:xfrm>
            <a:off x="7514039" y="2846918"/>
            <a:ext cx="1054800" cy="1054800"/>
          </a:xfrm>
          <a:prstGeom prst="diamond">
            <a:avLst/>
          </a:prstGeom>
          <a:noFill/>
          <a:ln>
            <a:noFill/>
          </a:ln>
        </p:spPr>
      </p:sp>
      <p:sp>
        <p:nvSpPr>
          <p:cNvPr id="113" name="Google Shape;113;p60"/>
          <p:cNvSpPr txBox="1">
            <a:spLocks noGrp="1"/>
          </p:cNvSpPr>
          <p:nvPr>
            <p:ph type="subTitle" idx="1"/>
          </p:nvPr>
        </p:nvSpPr>
        <p:spPr>
          <a:xfrm>
            <a:off x="619775" y="1190729"/>
            <a:ext cx="1104900" cy="3582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Clr>
                <a:schemeClr val="lt1"/>
              </a:buClr>
              <a:buSzPts val="900"/>
              <a:buFont typeface="Work Sans"/>
              <a:buNone/>
              <a:defRPr sz="900">
                <a:solidFill>
                  <a:schemeClr val="lt1"/>
                </a:solidFill>
                <a:latin typeface="Work Sans"/>
                <a:ea typeface="Work Sans"/>
                <a:cs typeface="Work Sans"/>
                <a:sym typeface="Work Sans"/>
              </a:defRPr>
            </a:lvl1pPr>
            <a:lvl2pPr lvl="1" algn="l">
              <a:lnSpc>
                <a:spcPct val="100000"/>
              </a:lnSpc>
              <a:spcBef>
                <a:spcPts val="0"/>
              </a:spcBef>
              <a:spcAft>
                <a:spcPts val="0"/>
              </a:spcAft>
              <a:buClr>
                <a:schemeClr val="lt1"/>
              </a:buClr>
              <a:buSzPts val="1400"/>
              <a:buNone/>
              <a:defRPr>
                <a:solidFill>
                  <a:schemeClr val="lt1"/>
                </a:solidFill>
              </a:defRPr>
            </a:lvl2pPr>
            <a:lvl3pPr lvl="2" algn="l">
              <a:lnSpc>
                <a:spcPct val="100000"/>
              </a:lnSpc>
              <a:spcBef>
                <a:spcPts val="0"/>
              </a:spcBef>
              <a:spcAft>
                <a:spcPts val="0"/>
              </a:spcAft>
              <a:buClr>
                <a:schemeClr val="lt1"/>
              </a:buClr>
              <a:buSzPts val="1400"/>
              <a:buNone/>
              <a:defRPr>
                <a:solidFill>
                  <a:schemeClr val="lt1"/>
                </a:solidFill>
              </a:defRPr>
            </a:lvl3pPr>
            <a:lvl4pPr lvl="3" algn="l">
              <a:lnSpc>
                <a:spcPct val="100000"/>
              </a:lnSpc>
              <a:spcBef>
                <a:spcPts val="0"/>
              </a:spcBef>
              <a:spcAft>
                <a:spcPts val="0"/>
              </a:spcAft>
              <a:buClr>
                <a:schemeClr val="lt1"/>
              </a:buClr>
              <a:buSzPts val="1400"/>
              <a:buNone/>
              <a:defRPr>
                <a:solidFill>
                  <a:schemeClr val="lt1"/>
                </a:solidFill>
              </a:defRPr>
            </a:lvl4pPr>
            <a:lvl5pPr lvl="4" algn="l">
              <a:lnSpc>
                <a:spcPct val="100000"/>
              </a:lnSpc>
              <a:spcBef>
                <a:spcPts val="0"/>
              </a:spcBef>
              <a:spcAft>
                <a:spcPts val="0"/>
              </a:spcAft>
              <a:buClr>
                <a:schemeClr val="lt1"/>
              </a:buClr>
              <a:buSzPts val="1400"/>
              <a:buNone/>
              <a:defRPr>
                <a:solidFill>
                  <a:schemeClr val="lt1"/>
                </a:solidFill>
              </a:defRPr>
            </a:lvl5pPr>
            <a:lvl6pPr lvl="5" algn="l">
              <a:lnSpc>
                <a:spcPct val="100000"/>
              </a:lnSpc>
              <a:spcBef>
                <a:spcPts val="0"/>
              </a:spcBef>
              <a:spcAft>
                <a:spcPts val="0"/>
              </a:spcAft>
              <a:buClr>
                <a:schemeClr val="lt1"/>
              </a:buClr>
              <a:buSzPts val="1400"/>
              <a:buNone/>
              <a:defRPr>
                <a:solidFill>
                  <a:schemeClr val="lt1"/>
                </a:solidFill>
              </a:defRPr>
            </a:lvl6pPr>
            <a:lvl7pPr lvl="6" algn="l">
              <a:lnSpc>
                <a:spcPct val="100000"/>
              </a:lnSpc>
              <a:spcBef>
                <a:spcPts val="0"/>
              </a:spcBef>
              <a:spcAft>
                <a:spcPts val="0"/>
              </a:spcAft>
              <a:buClr>
                <a:schemeClr val="lt1"/>
              </a:buClr>
              <a:buSzPts val="1400"/>
              <a:buNone/>
              <a:defRPr>
                <a:solidFill>
                  <a:schemeClr val="lt1"/>
                </a:solidFill>
              </a:defRPr>
            </a:lvl7pPr>
            <a:lvl8pPr lvl="7" algn="l">
              <a:lnSpc>
                <a:spcPct val="100000"/>
              </a:lnSpc>
              <a:spcBef>
                <a:spcPts val="0"/>
              </a:spcBef>
              <a:spcAft>
                <a:spcPts val="0"/>
              </a:spcAft>
              <a:buClr>
                <a:schemeClr val="lt1"/>
              </a:buClr>
              <a:buSzPts val="1400"/>
              <a:buNone/>
              <a:defRPr>
                <a:solidFill>
                  <a:schemeClr val="lt1"/>
                </a:solidFill>
              </a:defRPr>
            </a:lvl8pPr>
            <a:lvl9pPr lvl="8" algn="l">
              <a:lnSpc>
                <a:spcPct val="100000"/>
              </a:lnSpc>
              <a:spcBef>
                <a:spcPts val="0"/>
              </a:spcBef>
              <a:spcAft>
                <a:spcPts val="0"/>
              </a:spcAft>
              <a:buClr>
                <a:schemeClr val="lt1"/>
              </a:buClr>
              <a:buSzPts val="1400"/>
              <a:buNone/>
              <a:defRPr>
                <a:solidFill>
                  <a:schemeClr val="lt1"/>
                </a:solidFill>
              </a:defRPr>
            </a:lvl9pPr>
          </a:lstStyle>
          <a:p>
            <a:endParaRPr/>
          </a:p>
        </p:txBody>
      </p:sp>
      <p:sp>
        <p:nvSpPr>
          <p:cNvPr id="114" name="Google Shape;114;p60"/>
          <p:cNvSpPr txBox="1">
            <a:spLocks noGrp="1"/>
          </p:cNvSpPr>
          <p:nvPr>
            <p:ph type="subTitle" idx="20"/>
          </p:nvPr>
        </p:nvSpPr>
        <p:spPr>
          <a:xfrm>
            <a:off x="2357761" y="1190729"/>
            <a:ext cx="1104900" cy="3582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Clr>
                <a:schemeClr val="lt1"/>
              </a:buClr>
              <a:buSzPts val="900"/>
              <a:buFont typeface="Work Sans"/>
              <a:buNone/>
              <a:defRPr sz="900">
                <a:solidFill>
                  <a:schemeClr val="lt1"/>
                </a:solidFill>
                <a:latin typeface="Work Sans"/>
                <a:ea typeface="Work Sans"/>
                <a:cs typeface="Work Sans"/>
                <a:sym typeface="Work Sans"/>
              </a:defRPr>
            </a:lvl1pPr>
            <a:lvl2pPr lvl="1" algn="l">
              <a:lnSpc>
                <a:spcPct val="100000"/>
              </a:lnSpc>
              <a:spcBef>
                <a:spcPts val="0"/>
              </a:spcBef>
              <a:spcAft>
                <a:spcPts val="0"/>
              </a:spcAft>
              <a:buClr>
                <a:schemeClr val="lt1"/>
              </a:buClr>
              <a:buSzPts val="1400"/>
              <a:buNone/>
              <a:defRPr>
                <a:solidFill>
                  <a:schemeClr val="lt1"/>
                </a:solidFill>
              </a:defRPr>
            </a:lvl2pPr>
            <a:lvl3pPr lvl="2" algn="l">
              <a:lnSpc>
                <a:spcPct val="100000"/>
              </a:lnSpc>
              <a:spcBef>
                <a:spcPts val="0"/>
              </a:spcBef>
              <a:spcAft>
                <a:spcPts val="0"/>
              </a:spcAft>
              <a:buClr>
                <a:schemeClr val="lt1"/>
              </a:buClr>
              <a:buSzPts val="1400"/>
              <a:buNone/>
              <a:defRPr>
                <a:solidFill>
                  <a:schemeClr val="lt1"/>
                </a:solidFill>
              </a:defRPr>
            </a:lvl3pPr>
            <a:lvl4pPr lvl="3" algn="l">
              <a:lnSpc>
                <a:spcPct val="100000"/>
              </a:lnSpc>
              <a:spcBef>
                <a:spcPts val="0"/>
              </a:spcBef>
              <a:spcAft>
                <a:spcPts val="0"/>
              </a:spcAft>
              <a:buClr>
                <a:schemeClr val="lt1"/>
              </a:buClr>
              <a:buSzPts val="1400"/>
              <a:buNone/>
              <a:defRPr>
                <a:solidFill>
                  <a:schemeClr val="lt1"/>
                </a:solidFill>
              </a:defRPr>
            </a:lvl4pPr>
            <a:lvl5pPr lvl="4" algn="l">
              <a:lnSpc>
                <a:spcPct val="100000"/>
              </a:lnSpc>
              <a:spcBef>
                <a:spcPts val="0"/>
              </a:spcBef>
              <a:spcAft>
                <a:spcPts val="0"/>
              </a:spcAft>
              <a:buClr>
                <a:schemeClr val="lt1"/>
              </a:buClr>
              <a:buSzPts val="1400"/>
              <a:buNone/>
              <a:defRPr>
                <a:solidFill>
                  <a:schemeClr val="lt1"/>
                </a:solidFill>
              </a:defRPr>
            </a:lvl5pPr>
            <a:lvl6pPr lvl="5" algn="l">
              <a:lnSpc>
                <a:spcPct val="100000"/>
              </a:lnSpc>
              <a:spcBef>
                <a:spcPts val="0"/>
              </a:spcBef>
              <a:spcAft>
                <a:spcPts val="0"/>
              </a:spcAft>
              <a:buClr>
                <a:schemeClr val="lt1"/>
              </a:buClr>
              <a:buSzPts val="1400"/>
              <a:buNone/>
              <a:defRPr>
                <a:solidFill>
                  <a:schemeClr val="lt1"/>
                </a:solidFill>
              </a:defRPr>
            </a:lvl6pPr>
            <a:lvl7pPr lvl="6" algn="l">
              <a:lnSpc>
                <a:spcPct val="100000"/>
              </a:lnSpc>
              <a:spcBef>
                <a:spcPts val="0"/>
              </a:spcBef>
              <a:spcAft>
                <a:spcPts val="0"/>
              </a:spcAft>
              <a:buClr>
                <a:schemeClr val="lt1"/>
              </a:buClr>
              <a:buSzPts val="1400"/>
              <a:buNone/>
              <a:defRPr>
                <a:solidFill>
                  <a:schemeClr val="lt1"/>
                </a:solidFill>
              </a:defRPr>
            </a:lvl7pPr>
            <a:lvl8pPr lvl="7" algn="l">
              <a:lnSpc>
                <a:spcPct val="100000"/>
              </a:lnSpc>
              <a:spcBef>
                <a:spcPts val="0"/>
              </a:spcBef>
              <a:spcAft>
                <a:spcPts val="0"/>
              </a:spcAft>
              <a:buClr>
                <a:schemeClr val="lt1"/>
              </a:buClr>
              <a:buSzPts val="1400"/>
              <a:buNone/>
              <a:defRPr>
                <a:solidFill>
                  <a:schemeClr val="lt1"/>
                </a:solidFill>
              </a:defRPr>
            </a:lvl8pPr>
            <a:lvl9pPr lvl="8" algn="l">
              <a:lnSpc>
                <a:spcPct val="100000"/>
              </a:lnSpc>
              <a:spcBef>
                <a:spcPts val="0"/>
              </a:spcBef>
              <a:spcAft>
                <a:spcPts val="0"/>
              </a:spcAft>
              <a:buClr>
                <a:schemeClr val="lt1"/>
              </a:buClr>
              <a:buSzPts val="1400"/>
              <a:buNone/>
              <a:defRPr>
                <a:solidFill>
                  <a:schemeClr val="lt1"/>
                </a:solidFill>
              </a:defRPr>
            </a:lvl9pPr>
          </a:lstStyle>
          <a:p>
            <a:endParaRPr/>
          </a:p>
        </p:txBody>
      </p:sp>
      <p:sp>
        <p:nvSpPr>
          <p:cNvPr id="115" name="Google Shape;115;p60"/>
          <p:cNvSpPr txBox="1">
            <a:spLocks noGrp="1"/>
          </p:cNvSpPr>
          <p:nvPr>
            <p:ph type="subTitle" idx="21"/>
          </p:nvPr>
        </p:nvSpPr>
        <p:spPr>
          <a:xfrm>
            <a:off x="4095747" y="1190729"/>
            <a:ext cx="1104900" cy="3582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Clr>
                <a:schemeClr val="lt1"/>
              </a:buClr>
              <a:buSzPts val="900"/>
              <a:buFont typeface="Work Sans"/>
              <a:buNone/>
              <a:defRPr sz="900">
                <a:solidFill>
                  <a:schemeClr val="lt1"/>
                </a:solidFill>
                <a:latin typeface="Work Sans"/>
                <a:ea typeface="Work Sans"/>
                <a:cs typeface="Work Sans"/>
                <a:sym typeface="Work Sans"/>
              </a:defRPr>
            </a:lvl1pPr>
            <a:lvl2pPr lvl="1" algn="l">
              <a:lnSpc>
                <a:spcPct val="100000"/>
              </a:lnSpc>
              <a:spcBef>
                <a:spcPts val="0"/>
              </a:spcBef>
              <a:spcAft>
                <a:spcPts val="0"/>
              </a:spcAft>
              <a:buClr>
                <a:schemeClr val="lt1"/>
              </a:buClr>
              <a:buSzPts val="1400"/>
              <a:buNone/>
              <a:defRPr>
                <a:solidFill>
                  <a:schemeClr val="lt1"/>
                </a:solidFill>
              </a:defRPr>
            </a:lvl2pPr>
            <a:lvl3pPr lvl="2" algn="l">
              <a:lnSpc>
                <a:spcPct val="100000"/>
              </a:lnSpc>
              <a:spcBef>
                <a:spcPts val="0"/>
              </a:spcBef>
              <a:spcAft>
                <a:spcPts val="0"/>
              </a:spcAft>
              <a:buClr>
                <a:schemeClr val="lt1"/>
              </a:buClr>
              <a:buSzPts val="1400"/>
              <a:buNone/>
              <a:defRPr>
                <a:solidFill>
                  <a:schemeClr val="lt1"/>
                </a:solidFill>
              </a:defRPr>
            </a:lvl3pPr>
            <a:lvl4pPr lvl="3" algn="l">
              <a:lnSpc>
                <a:spcPct val="100000"/>
              </a:lnSpc>
              <a:spcBef>
                <a:spcPts val="0"/>
              </a:spcBef>
              <a:spcAft>
                <a:spcPts val="0"/>
              </a:spcAft>
              <a:buClr>
                <a:schemeClr val="lt1"/>
              </a:buClr>
              <a:buSzPts val="1400"/>
              <a:buNone/>
              <a:defRPr>
                <a:solidFill>
                  <a:schemeClr val="lt1"/>
                </a:solidFill>
              </a:defRPr>
            </a:lvl4pPr>
            <a:lvl5pPr lvl="4" algn="l">
              <a:lnSpc>
                <a:spcPct val="100000"/>
              </a:lnSpc>
              <a:spcBef>
                <a:spcPts val="0"/>
              </a:spcBef>
              <a:spcAft>
                <a:spcPts val="0"/>
              </a:spcAft>
              <a:buClr>
                <a:schemeClr val="lt1"/>
              </a:buClr>
              <a:buSzPts val="1400"/>
              <a:buNone/>
              <a:defRPr>
                <a:solidFill>
                  <a:schemeClr val="lt1"/>
                </a:solidFill>
              </a:defRPr>
            </a:lvl5pPr>
            <a:lvl6pPr lvl="5" algn="l">
              <a:lnSpc>
                <a:spcPct val="100000"/>
              </a:lnSpc>
              <a:spcBef>
                <a:spcPts val="0"/>
              </a:spcBef>
              <a:spcAft>
                <a:spcPts val="0"/>
              </a:spcAft>
              <a:buClr>
                <a:schemeClr val="lt1"/>
              </a:buClr>
              <a:buSzPts val="1400"/>
              <a:buNone/>
              <a:defRPr>
                <a:solidFill>
                  <a:schemeClr val="lt1"/>
                </a:solidFill>
              </a:defRPr>
            </a:lvl6pPr>
            <a:lvl7pPr lvl="6" algn="l">
              <a:lnSpc>
                <a:spcPct val="100000"/>
              </a:lnSpc>
              <a:spcBef>
                <a:spcPts val="0"/>
              </a:spcBef>
              <a:spcAft>
                <a:spcPts val="0"/>
              </a:spcAft>
              <a:buClr>
                <a:schemeClr val="lt1"/>
              </a:buClr>
              <a:buSzPts val="1400"/>
              <a:buNone/>
              <a:defRPr>
                <a:solidFill>
                  <a:schemeClr val="lt1"/>
                </a:solidFill>
              </a:defRPr>
            </a:lvl7pPr>
            <a:lvl8pPr lvl="7" algn="l">
              <a:lnSpc>
                <a:spcPct val="100000"/>
              </a:lnSpc>
              <a:spcBef>
                <a:spcPts val="0"/>
              </a:spcBef>
              <a:spcAft>
                <a:spcPts val="0"/>
              </a:spcAft>
              <a:buClr>
                <a:schemeClr val="lt1"/>
              </a:buClr>
              <a:buSzPts val="1400"/>
              <a:buNone/>
              <a:defRPr>
                <a:solidFill>
                  <a:schemeClr val="lt1"/>
                </a:solidFill>
              </a:defRPr>
            </a:lvl8pPr>
            <a:lvl9pPr lvl="8" algn="l">
              <a:lnSpc>
                <a:spcPct val="100000"/>
              </a:lnSpc>
              <a:spcBef>
                <a:spcPts val="0"/>
              </a:spcBef>
              <a:spcAft>
                <a:spcPts val="0"/>
              </a:spcAft>
              <a:buClr>
                <a:schemeClr val="lt1"/>
              </a:buClr>
              <a:buSzPts val="1400"/>
              <a:buNone/>
              <a:defRPr>
                <a:solidFill>
                  <a:schemeClr val="lt1"/>
                </a:solidFill>
              </a:defRPr>
            </a:lvl9pPr>
          </a:lstStyle>
          <a:p>
            <a:endParaRPr/>
          </a:p>
        </p:txBody>
      </p:sp>
      <p:sp>
        <p:nvSpPr>
          <p:cNvPr id="116" name="Google Shape;116;p60"/>
          <p:cNvSpPr txBox="1">
            <a:spLocks noGrp="1"/>
          </p:cNvSpPr>
          <p:nvPr>
            <p:ph type="subTitle" idx="22"/>
          </p:nvPr>
        </p:nvSpPr>
        <p:spPr>
          <a:xfrm>
            <a:off x="5757534" y="1190729"/>
            <a:ext cx="1104900" cy="3582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Clr>
                <a:schemeClr val="lt1"/>
              </a:buClr>
              <a:buSzPts val="900"/>
              <a:buFont typeface="Work Sans"/>
              <a:buNone/>
              <a:defRPr sz="900">
                <a:solidFill>
                  <a:schemeClr val="lt1"/>
                </a:solidFill>
                <a:latin typeface="Work Sans"/>
                <a:ea typeface="Work Sans"/>
                <a:cs typeface="Work Sans"/>
                <a:sym typeface="Work Sans"/>
              </a:defRPr>
            </a:lvl1pPr>
            <a:lvl2pPr lvl="1" algn="l">
              <a:lnSpc>
                <a:spcPct val="100000"/>
              </a:lnSpc>
              <a:spcBef>
                <a:spcPts val="0"/>
              </a:spcBef>
              <a:spcAft>
                <a:spcPts val="0"/>
              </a:spcAft>
              <a:buClr>
                <a:schemeClr val="lt1"/>
              </a:buClr>
              <a:buSzPts val="1400"/>
              <a:buNone/>
              <a:defRPr>
                <a:solidFill>
                  <a:schemeClr val="lt1"/>
                </a:solidFill>
              </a:defRPr>
            </a:lvl2pPr>
            <a:lvl3pPr lvl="2" algn="l">
              <a:lnSpc>
                <a:spcPct val="100000"/>
              </a:lnSpc>
              <a:spcBef>
                <a:spcPts val="0"/>
              </a:spcBef>
              <a:spcAft>
                <a:spcPts val="0"/>
              </a:spcAft>
              <a:buClr>
                <a:schemeClr val="lt1"/>
              </a:buClr>
              <a:buSzPts val="1400"/>
              <a:buNone/>
              <a:defRPr>
                <a:solidFill>
                  <a:schemeClr val="lt1"/>
                </a:solidFill>
              </a:defRPr>
            </a:lvl3pPr>
            <a:lvl4pPr lvl="3" algn="l">
              <a:lnSpc>
                <a:spcPct val="100000"/>
              </a:lnSpc>
              <a:spcBef>
                <a:spcPts val="0"/>
              </a:spcBef>
              <a:spcAft>
                <a:spcPts val="0"/>
              </a:spcAft>
              <a:buClr>
                <a:schemeClr val="lt1"/>
              </a:buClr>
              <a:buSzPts val="1400"/>
              <a:buNone/>
              <a:defRPr>
                <a:solidFill>
                  <a:schemeClr val="lt1"/>
                </a:solidFill>
              </a:defRPr>
            </a:lvl4pPr>
            <a:lvl5pPr lvl="4" algn="l">
              <a:lnSpc>
                <a:spcPct val="100000"/>
              </a:lnSpc>
              <a:spcBef>
                <a:spcPts val="0"/>
              </a:spcBef>
              <a:spcAft>
                <a:spcPts val="0"/>
              </a:spcAft>
              <a:buClr>
                <a:schemeClr val="lt1"/>
              </a:buClr>
              <a:buSzPts val="1400"/>
              <a:buNone/>
              <a:defRPr>
                <a:solidFill>
                  <a:schemeClr val="lt1"/>
                </a:solidFill>
              </a:defRPr>
            </a:lvl5pPr>
            <a:lvl6pPr lvl="5" algn="l">
              <a:lnSpc>
                <a:spcPct val="100000"/>
              </a:lnSpc>
              <a:spcBef>
                <a:spcPts val="0"/>
              </a:spcBef>
              <a:spcAft>
                <a:spcPts val="0"/>
              </a:spcAft>
              <a:buClr>
                <a:schemeClr val="lt1"/>
              </a:buClr>
              <a:buSzPts val="1400"/>
              <a:buNone/>
              <a:defRPr>
                <a:solidFill>
                  <a:schemeClr val="lt1"/>
                </a:solidFill>
              </a:defRPr>
            </a:lvl6pPr>
            <a:lvl7pPr lvl="6" algn="l">
              <a:lnSpc>
                <a:spcPct val="100000"/>
              </a:lnSpc>
              <a:spcBef>
                <a:spcPts val="0"/>
              </a:spcBef>
              <a:spcAft>
                <a:spcPts val="0"/>
              </a:spcAft>
              <a:buClr>
                <a:schemeClr val="lt1"/>
              </a:buClr>
              <a:buSzPts val="1400"/>
              <a:buNone/>
              <a:defRPr>
                <a:solidFill>
                  <a:schemeClr val="lt1"/>
                </a:solidFill>
              </a:defRPr>
            </a:lvl7pPr>
            <a:lvl8pPr lvl="7" algn="l">
              <a:lnSpc>
                <a:spcPct val="100000"/>
              </a:lnSpc>
              <a:spcBef>
                <a:spcPts val="0"/>
              </a:spcBef>
              <a:spcAft>
                <a:spcPts val="0"/>
              </a:spcAft>
              <a:buClr>
                <a:schemeClr val="lt1"/>
              </a:buClr>
              <a:buSzPts val="1400"/>
              <a:buNone/>
              <a:defRPr>
                <a:solidFill>
                  <a:schemeClr val="lt1"/>
                </a:solidFill>
              </a:defRPr>
            </a:lvl8pPr>
            <a:lvl9pPr lvl="8" algn="l">
              <a:lnSpc>
                <a:spcPct val="100000"/>
              </a:lnSpc>
              <a:spcBef>
                <a:spcPts val="0"/>
              </a:spcBef>
              <a:spcAft>
                <a:spcPts val="0"/>
              </a:spcAft>
              <a:buClr>
                <a:schemeClr val="lt1"/>
              </a:buClr>
              <a:buSzPts val="1400"/>
              <a:buNone/>
              <a:defRPr>
                <a:solidFill>
                  <a:schemeClr val="lt1"/>
                </a:solidFill>
              </a:defRPr>
            </a:lvl9pPr>
          </a:lstStyle>
          <a:p>
            <a:endParaRPr/>
          </a:p>
        </p:txBody>
      </p:sp>
      <p:sp>
        <p:nvSpPr>
          <p:cNvPr id="117" name="Google Shape;117;p60"/>
          <p:cNvSpPr txBox="1">
            <a:spLocks noGrp="1"/>
          </p:cNvSpPr>
          <p:nvPr>
            <p:ph type="subTitle" idx="23"/>
          </p:nvPr>
        </p:nvSpPr>
        <p:spPr>
          <a:xfrm>
            <a:off x="7495520" y="1190729"/>
            <a:ext cx="1104900" cy="3582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Clr>
                <a:schemeClr val="lt1"/>
              </a:buClr>
              <a:buSzPts val="900"/>
              <a:buFont typeface="Work Sans"/>
              <a:buNone/>
              <a:defRPr sz="900">
                <a:solidFill>
                  <a:schemeClr val="lt1"/>
                </a:solidFill>
                <a:latin typeface="Work Sans"/>
                <a:ea typeface="Work Sans"/>
                <a:cs typeface="Work Sans"/>
                <a:sym typeface="Work Sans"/>
              </a:defRPr>
            </a:lvl1pPr>
            <a:lvl2pPr lvl="1" algn="l">
              <a:lnSpc>
                <a:spcPct val="100000"/>
              </a:lnSpc>
              <a:spcBef>
                <a:spcPts val="0"/>
              </a:spcBef>
              <a:spcAft>
                <a:spcPts val="0"/>
              </a:spcAft>
              <a:buClr>
                <a:schemeClr val="lt1"/>
              </a:buClr>
              <a:buSzPts val="1400"/>
              <a:buNone/>
              <a:defRPr>
                <a:solidFill>
                  <a:schemeClr val="lt1"/>
                </a:solidFill>
              </a:defRPr>
            </a:lvl2pPr>
            <a:lvl3pPr lvl="2" algn="l">
              <a:lnSpc>
                <a:spcPct val="100000"/>
              </a:lnSpc>
              <a:spcBef>
                <a:spcPts val="0"/>
              </a:spcBef>
              <a:spcAft>
                <a:spcPts val="0"/>
              </a:spcAft>
              <a:buClr>
                <a:schemeClr val="lt1"/>
              </a:buClr>
              <a:buSzPts val="1400"/>
              <a:buNone/>
              <a:defRPr>
                <a:solidFill>
                  <a:schemeClr val="lt1"/>
                </a:solidFill>
              </a:defRPr>
            </a:lvl3pPr>
            <a:lvl4pPr lvl="3" algn="l">
              <a:lnSpc>
                <a:spcPct val="100000"/>
              </a:lnSpc>
              <a:spcBef>
                <a:spcPts val="0"/>
              </a:spcBef>
              <a:spcAft>
                <a:spcPts val="0"/>
              </a:spcAft>
              <a:buClr>
                <a:schemeClr val="lt1"/>
              </a:buClr>
              <a:buSzPts val="1400"/>
              <a:buNone/>
              <a:defRPr>
                <a:solidFill>
                  <a:schemeClr val="lt1"/>
                </a:solidFill>
              </a:defRPr>
            </a:lvl4pPr>
            <a:lvl5pPr lvl="4" algn="l">
              <a:lnSpc>
                <a:spcPct val="100000"/>
              </a:lnSpc>
              <a:spcBef>
                <a:spcPts val="0"/>
              </a:spcBef>
              <a:spcAft>
                <a:spcPts val="0"/>
              </a:spcAft>
              <a:buClr>
                <a:schemeClr val="lt1"/>
              </a:buClr>
              <a:buSzPts val="1400"/>
              <a:buNone/>
              <a:defRPr>
                <a:solidFill>
                  <a:schemeClr val="lt1"/>
                </a:solidFill>
              </a:defRPr>
            </a:lvl5pPr>
            <a:lvl6pPr lvl="5" algn="l">
              <a:lnSpc>
                <a:spcPct val="100000"/>
              </a:lnSpc>
              <a:spcBef>
                <a:spcPts val="0"/>
              </a:spcBef>
              <a:spcAft>
                <a:spcPts val="0"/>
              </a:spcAft>
              <a:buClr>
                <a:schemeClr val="lt1"/>
              </a:buClr>
              <a:buSzPts val="1400"/>
              <a:buNone/>
              <a:defRPr>
                <a:solidFill>
                  <a:schemeClr val="lt1"/>
                </a:solidFill>
              </a:defRPr>
            </a:lvl6pPr>
            <a:lvl7pPr lvl="6" algn="l">
              <a:lnSpc>
                <a:spcPct val="100000"/>
              </a:lnSpc>
              <a:spcBef>
                <a:spcPts val="0"/>
              </a:spcBef>
              <a:spcAft>
                <a:spcPts val="0"/>
              </a:spcAft>
              <a:buClr>
                <a:schemeClr val="lt1"/>
              </a:buClr>
              <a:buSzPts val="1400"/>
              <a:buNone/>
              <a:defRPr>
                <a:solidFill>
                  <a:schemeClr val="lt1"/>
                </a:solidFill>
              </a:defRPr>
            </a:lvl7pPr>
            <a:lvl8pPr lvl="7" algn="l">
              <a:lnSpc>
                <a:spcPct val="100000"/>
              </a:lnSpc>
              <a:spcBef>
                <a:spcPts val="0"/>
              </a:spcBef>
              <a:spcAft>
                <a:spcPts val="0"/>
              </a:spcAft>
              <a:buClr>
                <a:schemeClr val="lt1"/>
              </a:buClr>
              <a:buSzPts val="1400"/>
              <a:buNone/>
              <a:defRPr>
                <a:solidFill>
                  <a:schemeClr val="lt1"/>
                </a:solidFill>
              </a:defRPr>
            </a:lvl8pPr>
            <a:lvl9pPr lvl="8" algn="l">
              <a:lnSpc>
                <a:spcPct val="100000"/>
              </a:lnSpc>
              <a:spcBef>
                <a:spcPts val="0"/>
              </a:spcBef>
              <a:spcAft>
                <a:spcPts val="0"/>
              </a:spcAft>
              <a:buClr>
                <a:schemeClr val="lt1"/>
              </a:buClr>
              <a:buSzPts val="1400"/>
              <a:buNone/>
              <a:defRPr>
                <a:solidFill>
                  <a:schemeClr val="lt1"/>
                </a:solidFill>
              </a:defRPr>
            </a:lvl9pPr>
          </a:lstStyle>
          <a:p>
            <a:endParaRPr/>
          </a:p>
        </p:txBody>
      </p:sp>
      <p:sp>
        <p:nvSpPr>
          <p:cNvPr id="118" name="Google Shape;118;p60"/>
          <p:cNvSpPr txBox="1">
            <a:spLocks noGrp="1"/>
          </p:cNvSpPr>
          <p:nvPr>
            <p:ph type="subTitle" idx="24"/>
          </p:nvPr>
        </p:nvSpPr>
        <p:spPr>
          <a:xfrm>
            <a:off x="619775" y="2527738"/>
            <a:ext cx="1104900" cy="3582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Clr>
                <a:schemeClr val="lt1"/>
              </a:buClr>
              <a:buSzPts val="900"/>
              <a:buFont typeface="Work Sans"/>
              <a:buNone/>
              <a:defRPr sz="900">
                <a:solidFill>
                  <a:schemeClr val="lt1"/>
                </a:solidFill>
                <a:latin typeface="Work Sans"/>
                <a:ea typeface="Work Sans"/>
                <a:cs typeface="Work Sans"/>
                <a:sym typeface="Work Sans"/>
              </a:defRPr>
            </a:lvl1pPr>
            <a:lvl2pPr lvl="1" algn="l">
              <a:lnSpc>
                <a:spcPct val="100000"/>
              </a:lnSpc>
              <a:spcBef>
                <a:spcPts val="0"/>
              </a:spcBef>
              <a:spcAft>
                <a:spcPts val="0"/>
              </a:spcAft>
              <a:buClr>
                <a:schemeClr val="lt1"/>
              </a:buClr>
              <a:buSzPts val="1400"/>
              <a:buNone/>
              <a:defRPr>
                <a:solidFill>
                  <a:schemeClr val="lt1"/>
                </a:solidFill>
              </a:defRPr>
            </a:lvl2pPr>
            <a:lvl3pPr lvl="2" algn="l">
              <a:lnSpc>
                <a:spcPct val="100000"/>
              </a:lnSpc>
              <a:spcBef>
                <a:spcPts val="0"/>
              </a:spcBef>
              <a:spcAft>
                <a:spcPts val="0"/>
              </a:spcAft>
              <a:buClr>
                <a:schemeClr val="lt1"/>
              </a:buClr>
              <a:buSzPts val="1400"/>
              <a:buNone/>
              <a:defRPr>
                <a:solidFill>
                  <a:schemeClr val="lt1"/>
                </a:solidFill>
              </a:defRPr>
            </a:lvl3pPr>
            <a:lvl4pPr lvl="3" algn="l">
              <a:lnSpc>
                <a:spcPct val="100000"/>
              </a:lnSpc>
              <a:spcBef>
                <a:spcPts val="0"/>
              </a:spcBef>
              <a:spcAft>
                <a:spcPts val="0"/>
              </a:spcAft>
              <a:buClr>
                <a:schemeClr val="lt1"/>
              </a:buClr>
              <a:buSzPts val="1400"/>
              <a:buNone/>
              <a:defRPr>
                <a:solidFill>
                  <a:schemeClr val="lt1"/>
                </a:solidFill>
              </a:defRPr>
            </a:lvl4pPr>
            <a:lvl5pPr lvl="4" algn="l">
              <a:lnSpc>
                <a:spcPct val="100000"/>
              </a:lnSpc>
              <a:spcBef>
                <a:spcPts val="0"/>
              </a:spcBef>
              <a:spcAft>
                <a:spcPts val="0"/>
              </a:spcAft>
              <a:buClr>
                <a:schemeClr val="lt1"/>
              </a:buClr>
              <a:buSzPts val="1400"/>
              <a:buNone/>
              <a:defRPr>
                <a:solidFill>
                  <a:schemeClr val="lt1"/>
                </a:solidFill>
              </a:defRPr>
            </a:lvl5pPr>
            <a:lvl6pPr lvl="5" algn="l">
              <a:lnSpc>
                <a:spcPct val="100000"/>
              </a:lnSpc>
              <a:spcBef>
                <a:spcPts val="0"/>
              </a:spcBef>
              <a:spcAft>
                <a:spcPts val="0"/>
              </a:spcAft>
              <a:buClr>
                <a:schemeClr val="lt1"/>
              </a:buClr>
              <a:buSzPts val="1400"/>
              <a:buNone/>
              <a:defRPr>
                <a:solidFill>
                  <a:schemeClr val="lt1"/>
                </a:solidFill>
              </a:defRPr>
            </a:lvl6pPr>
            <a:lvl7pPr lvl="6" algn="l">
              <a:lnSpc>
                <a:spcPct val="100000"/>
              </a:lnSpc>
              <a:spcBef>
                <a:spcPts val="0"/>
              </a:spcBef>
              <a:spcAft>
                <a:spcPts val="0"/>
              </a:spcAft>
              <a:buClr>
                <a:schemeClr val="lt1"/>
              </a:buClr>
              <a:buSzPts val="1400"/>
              <a:buNone/>
              <a:defRPr>
                <a:solidFill>
                  <a:schemeClr val="lt1"/>
                </a:solidFill>
              </a:defRPr>
            </a:lvl7pPr>
            <a:lvl8pPr lvl="7" algn="l">
              <a:lnSpc>
                <a:spcPct val="100000"/>
              </a:lnSpc>
              <a:spcBef>
                <a:spcPts val="0"/>
              </a:spcBef>
              <a:spcAft>
                <a:spcPts val="0"/>
              </a:spcAft>
              <a:buClr>
                <a:schemeClr val="lt1"/>
              </a:buClr>
              <a:buSzPts val="1400"/>
              <a:buNone/>
              <a:defRPr>
                <a:solidFill>
                  <a:schemeClr val="lt1"/>
                </a:solidFill>
              </a:defRPr>
            </a:lvl8pPr>
            <a:lvl9pPr lvl="8" algn="l">
              <a:lnSpc>
                <a:spcPct val="100000"/>
              </a:lnSpc>
              <a:spcBef>
                <a:spcPts val="0"/>
              </a:spcBef>
              <a:spcAft>
                <a:spcPts val="0"/>
              </a:spcAft>
              <a:buClr>
                <a:schemeClr val="lt1"/>
              </a:buClr>
              <a:buSzPts val="1400"/>
              <a:buNone/>
              <a:defRPr>
                <a:solidFill>
                  <a:schemeClr val="lt1"/>
                </a:solidFill>
              </a:defRPr>
            </a:lvl9pPr>
          </a:lstStyle>
          <a:p>
            <a:endParaRPr/>
          </a:p>
        </p:txBody>
      </p:sp>
      <p:sp>
        <p:nvSpPr>
          <p:cNvPr id="119" name="Google Shape;119;p60"/>
          <p:cNvSpPr txBox="1">
            <a:spLocks noGrp="1"/>
          </p:cNvSpPr>
          <p:nvPr>
            <p:ph type="subTitle" idx="25"/>
          </p:nvPr>
        </p:nvSpPr>
        <p:spPr>
          <a:xfrm>
            <a:off x="2357761" y="2527738"/>
            <a:ext cx="1104900" cy="3582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Clr>
                <a:schemeClr val="lt1"/>
              </a:buClr>
              <a:buSzPts val="900"/>
              <a:buFont typeface="Work Sans"/>
              <a:buNone/>
              <a:defRPr sz="900">
                <a:solidFill>
                  <a:schemeClr val="lt1"/>
                </a:solidFill>
                <a:latin typeface="Work Sans"/>
                <a:ea typeface="Work Sans"/>
                <a:cs typeface="Work Sans"/>
                <a:sym typeface="Work Sans"/>
              </a:defRPr>
            </a:lvl1pPr>
            <a:lvl2pPr lvl="1" algn="l">
              <a:lnSpc>
                <a:spcPct val="100000"/>
              </a:lnSpc>
              <a:spcBef>
                <a:spcPts val="0"/>
              </a:spcBef>
              <a:spcAft>
                <a:spcPts val="0"/>
              </a:spcAft>
              <a:buClr>
                <a:schemeClr val="lt1"/>
              </a:buClr>
              <a:buSzPts val="1400"/>
              <a:buNone/>
              <a:defRPr>
                <a:solidFill>
                  <a:schemeClr val="lt1"/>
                </a:solidFill>
              </a:defRPr>
            </a:lvl2pPr>
            <a:lvl3pPr lvl="2" algn="l">
              <a:lnSpc>
                <a:spcPct val="100000"/>
              </a:lnSpc>
              <a:spcBef>
                <a:spcPts val="0"/>
              </a:spcBef>
              <a:spcAft>
                <a:spcPts val="0"/>
              </a:spcAft>
              <a:buClr>
                <a:schemeClr val="lt1"/>
              </a:buClr>
              <a:buSzPts val="1400"/>
              <a:buNone/>
              <a:defRPr>
                <a:solidFill>
                  <a:schemeClr val="lt1"/>
                </a:solidFill>
              </a:defRPr>
            </a:lvl3pPr>
            <a:lvl4pPr lvl="3" algn="l">
              <a:lnSpc>
                <a:spcPct val="100000"/>
              </a:lnSpc>
              <a:spcBef>
                <a:spcPts val="0"/>
              </a:spcBef>
              <a:spcAft>
                <a:spcPts val="0"/>
              </a:spcAft>
              <a:buClr>
                <a:schemeClr val="lt1"/>
              </a:buClr>
              <a:buSzPts val="1400"/>
              <a:buNone/>
              <a:defRPr>
                <a:solidFill>
                  <a:schemeClr val="lt1"/>
                </a:solidFill>
              </a:defRPr>
            </a:lvl4pPr>
            <a:lvl5pPr lvl="4" algn="l">
              <a:lnSpc>
                <a:spcPct val="100000"/>
              </a:lnSpc>
              <a:spcBef>
                <a:spcPts val="0"/>
              </a:spcBef>
              <a:spcAft>
                <a:spcPts val="0"/>
              </a:spcAft>
              <a:buClr>
                <a:schemeClr val="lt1"/>
              </a:buClr>
              <a:buSzPts val="1400"/>
              <a:buNone/>
              <a:defRPr>
                <a:solidFill>
                  <a:schemeClr val="lt1"/>
                </a:solidFill>
              </a:defRPr>
            </a:lvl5pPr>
            <a:lvl6pPr lvl="5" algn="l">
              <a:lnSpc>
                <a:spcPct val="100000"/>
              </a:lnSpc>
              <a:spcBef>
                <a:spcPts val="0"/>
              </a:spcBef>
              <a:spcAft>
                <a:spcPts val="0"/>
              </a:spcAft>
              <a:buClr>
                <a:schemeClr val="lt1"/>
              </a:buClr>
              <a:buSzPts val="1400"/>
              <a:buNone/>
              <a:defRPr>
                <a:solidFill>
                  <a:schemeClr val="lt1"/>
                </a:solidFill>
              </a:defRPr>
            </a:lvl6pPr>
            <a:lvl7pPr lvl="6" algn="l">
              <a:lnSpc>
                <a:spcPct val="100000"/>
              </a:lnSpc>
              <a:spcBef>
                <a:spcPts val="0"/>
              </a:spcBef>
              <a:spcAft>
                <a:spcPts val="0"/>
              </a:spcAft>
              <a:buClr>
                <a:schemeClr val="lt1"/>
              </a:buClr>
              <a:buSzPts val="1400"/>
              <a:buNone/>
              <a:defRPr>
                <a:solidFill>
                  <a:schemeClr val="lt1"/>
                </a:solidFill>
              </a:defRPr>
            </a:lvl7pPr>
            <a:lvl8pPr lvl="7" algn="l">
              <a:lnSpc>
                <a:spcPct val="100000"/>
              </a:lnSpc>
              <a:spcBef>
                <a:spcPts val="0"/>
              </a:spcBef>
              <a:spcAft>
                <a:spcPts val="0"/>
              </a:spcAft>
              <a:buClr>
                <a:schemeClr val="lt1"/>
              </a:buClr>
              <a:buSzPts val="1400"/>
              <a:buNone/>
              <a:defRPr>
                <a:solidFill>
                  <a:schemeClr val="lt1"/>
                </a:solidFill>
              </a:defRPr>
            </a:lvl8pPr>
            <a:lvl9pPr lvl="8" algn="l">
              <a:lnSpc>
                <a:spcPct val="100000"/>
              </a:lnSpc>
              <a:spcBef>
                <a:spcPts val="0"/>
              </a:spcBef>
              <a:spcAft>
                <a:spcPts val="0"/>
              </a:spcAft>
              <a:buClr>
                <a:schemeClr val="lt1"/>
              </a:buClr>
              <a:buSzPts val="1400"/>
              <a:buNone/>
              <a:defRPr>
                <a:solidFill>
                  <a:schemeClr val="lt1"/>
                </a:solidFill>
              </a:defRPr>
            </a:lvl9pPr>
          </a:lstStyle>
          <a:p>
            <a:endParaRPr/>
          </a:p>
        </p:txBody>
      </p:sp>
      <p:sp>
        <p:nvSpPr>
          <p:cNvPr id="120" name="Google Shape;120;p60"/>
          <p:cNvSpPr txBox="1">
            <a:spLocks noGrp="1"/>
          </p:cNvSpPr>
          <p:nvPr>
            <p:ph type="subTitle" idx="26"/>
          </p:nvPr>
        </p:nvSpPr>
        <p:spPr>
          <a:xfrm>
            <a:off x="4095747" y="2527738"/>
            <a:ext cx="1104900" cy="3582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Clr>
                <a:schemeClr val="lt1"/>
              </a:buClr>
              <a:buSzPts val="900"/>
              <a:buFont typeface="Work Sans"/>
              <a:buNone/>
              <a:defRPr sz="900">
                <a:solidFill>
                  <a:schemeClr val="lt1"/>
                </a:solidFill>
                <a:latin typeface="Work Sans"/>
                <a:ea typeface="Work Sans"/>
                <a:cs typeface="Work Sans"/>
                <a:sym typeface="Work Sans"/>
              </a:defRPr>
            </a:lvl1pPr>
            <a:lvl2pPr lvl="1" algn="l">
              <a:lnSpc>
                <a:spcPct val="100000"/>
              </a:lnSpc>
              <a:spcBef>
                <a:spcPts val="0"/>
              </a:spcBef>
              <a:spcAft>
                <a:spcPts val="0"/>
              </a:spcAft>
              <a:buClr>
                <a:schemeClr val="lt1"/>
              </a:buClr>
              <a:buSzPts val="1400"/>
              <a:buNone/>
              <a:defRPr>
                <a:solidFill>
                  <a:schemeClr val="lt1"/>
                </a:solidFill>
              </a:defRPr>
            </a:lvl2pPr>
            <a:lvl3pPr lvl="2" algn="l">
              <a:lnSpc>
                <a:spcPct val="100000"/>
              </a:lnSpc>
              <a:spcBef>
                <a:spcPts val="0"/>
              </a:spcBef>
              <a:spcAft>
                <a:spcPts val="0"/>
              </a:spcAft>
              <a:buClr>
                <a:schemeClr val="lt1"/>
              </a:buClr>
              <a:buSzPts val="1400"/>
              <a:buNone/>
              <a:defRPr>
                <a:solidFill>
                  <a:schemeClr val="lt1"/>
                </a:solidFill>
              </a:defRPr>
            </a:lvl3pPr>
            <a:lvl4pPr lvl="3" algn="l">
              <a:lnSpc>
                <a:spcPct val="100000"/>
              </a:lnSpc>
              <a:spcBef>
                <a:spcPts val="0"/>
              </a:spcBef>
              <a:spcAft>
                <a:spcPts val="0"/>
              </a:spcAft>
              <a:buClr>
                <a:schemeClr val="lt1"/>
              </a:buClr>
              <a:buSzPts val="1400"/>
              <a:buNone/>
              <a:defRPr>
                <a:solidFill>
                  <a:schemeClr val="lt1"/>
                </a:solidFill>
              </a:defRPr>
            </a:lvl4pPr>
            <a:lvl5pPr lvl="4" algn="l">
              <a:lnSpc>
                <a:spcPct val="100000"/>
              </a:lnSpc>
              <a:spcBef>
                <a:spcPts val="0"/>
              </a:spcBef>
              <a:spcAft>
                <a:spcPts val="0"/>
              </a:spcAft>
              <a:buClr>
                <a:schemeClr val="lt1"/>
              </a:buClr>
              <a:buSzPts val="1400"/>
              <a:buNone/>
              <a:defRPr>
                <a:solidFill>
                  <a:schemeClr val="lt1"/>
                </a:solidFill>
              </a:defRPr>
            </a:lvl5pPr>
            <a:lvl6pPr lvl="5" algn="l">
              <a:lnSpc>
                <a:spcPct val="100000"/>
              </a:lnSpc>
              <a:spcBef>
                <a:spcPts val="0"/>
              </a:spcBef>
              <a:spcAft>
                <a:spcPts val="0"/>
              </a:spcAft>
              <a:buClr>
                <a:schemeClr val="lt1"/>
              </a:buClr>
              <a:buSzPts val="1400"/>
              <a:buNone/>
              <a:defRPr>
                <a:solidFill>
                  <a:schemeClr val="lt1"/>
                </a:solidFill>
              </a:defRPr>
            </a:lvl6pPr>
            <a:lvl7pPr lvl="6" algn="l">
              <a:lnSpc>
                <a:spcPct val="100000"/>
              </a:lnSpc>
              <a:spcBef>
                <a:spcPts val="0"/>
              </a:spcBef>
              <a:spcAft>
                <a:spcPts val="0"/>
              </a:spcAft>
              <a:buClr>
                <a:schemeClr val="lt1"/>
              </a:buClr>
              <a:buSzPts val="1400"/>
              <a:buNone/>
              <a:defRPr>
                <a:solidFill>
                  <a:schemeClr val="lt1"/>
                </a:solidFill>
              </a:defRPr>
            </a:lvl7pPr>
            <a:lvl8pPr lvl="7" algn="l">
              <a:lnSpc>
                <a:spcPct val="100000"/>
              </a:lnSpc>
              <a:spcBef>
                <a:spcPts val="0"/>
              </a:spcBef>
              <a:spcAft>
                <a:spcPts val="0"/>
              </a:spcAft>
              <a:buClr>
                <a:schemeClr val="lt1"/>
              </a:buClr>
              <a:buSzPts val="1400"/>
              <a:buNone/>
              <a:defRPr>
                <a:solidFill>
                  <a:schemeClr val="lt1"/>
                </a:solidFill>
              </a:defRPr>
            </a:lvl8pPr>
            <a:lvl9pPr lvl="8" algn="l">
              <a:lnSpc>
                <a:spcPct val="100000"/>
              </a:lnSpc>
              <a:spcBef>
                <a:spcPts val="0"/>
              </a:spcBef>
              <a:spcAft>
                <a:spcPts val="0"/>
              </a:spcAft>
              <a:buClr>
                <a:schemeClr val="lt1"/>
              </a:buClr>
              <a:buSzPts val="1400"/>
              <a:buNone/>
              <a:defRPr>
                <a:solidFill>
                  <a:schemeClr val="lt1"/>
                </a:solidFill>
              </a:defRPr>
            </a:lvl9pPr>
          </a:lstStyle>
          <a:p>
            <a:endParaRPr/>
          </a:p>
        </p:txBody>
      </p:sp>
      <p:sp>
        <p:nvSpPr>
          <p:cNvPr id="121" name="Google Shape;121;p60"/>
          <p:cNvSpPr txBox="1">
            <a:spLocks noGrp="1"/>
          </p:cNvSpPr>
          <p:nvPr>
            <p:ph type="subTitle" idx="27"/>
          </p:nvPr>
        </p:nvSpPr>
        <p:spPr>
          <a:xfrm>
            <a:off x="5757534" y="2527738"/>
            <a:ext cx="1104900" cy="3582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Clr>
                <a:schemeClr val="lt1"/>
              </a:buClr>
              <a:buSzPts val="900"/>
              <a:buFont typeface="Work Sans"/>
              <a:buNone/>
              <a:defRPr sz="900">
                <a:solidFill>
                  <a:schemeClr val="lt1"/>
                </a:solidFill>
                <a:latin typeface="Work Sans"/>
                <a:ea typeface="Work Sans"/>
                <a:cs typeface="Work Sans"/>
                <a:sym typeface="Work Sans"/>
              </a:defRPr>
            </a:lvl1pPr>
            <a:lvl2pPr lvl="1" algn="l">
              <a:lnSpc>
                <a:spcPct val="100000"/>
              </a:lnSpc>
              <a:spcBef>
                <a:spcPts val="0"/>
              </a:spcBef>
              <a:spcAft>
                <a:spcPts val="0"/>
              </a:spcAft>
              <a:buClr>
                <a:schemeClr val="lt1"/>
              </a:buClr>
              <a:buSzPts val="1400"/>
              <a:buNone/>
              <a:defRPr>
                <a:solidFill>
                  <a:schemeClr val="lt1"/>
                </a:solidFill>
              </a:defRPr>
            </a:lvl2pPr>
            <a:lvl3pPr lvl="2" algn="l">
              <a:lnSpc>
                <a:spcPct val="100000"/>
              </a:lnSpc>
              <a:spcBef>
                <a:spcPts val="0"/>
              </a:spcBef>
              <a:spcAft>
                <a:spcPts val="0"/>
              </a:spcAft>
              <a:buClr>
                <a:schemeClr val="lt1"/>
              </a:buClr>
              <a:buSzPts val="1400"/>
              <a:buNone/>
              <a:defRPr>
                <a:solidFill>
                  <a:schemeClr val="lt1"/>
                </a:solidFill>
              </a:defRPr>
            </a:lvl3pPr>
            <a:lvl4pPr lvl="3" algn="l">
              <a:lnSpc>
                <a:spcPct val="100000"/>
              </a:lnSpc>
              <a:spcBef>
                <a:spcPts val="0"/>
              </a:spcBef>
              <a:spcAft>
                <a:spcPts val="0"/>
              </a:spcAft>
              <a:buClr>
                <a:schemeClr val="lt1"/>
              </a:buClr>
              <a:buSzPts val="1400"/>
              <a:buNone/>
              <a:defRPr>
                <a:solidFill>
                  <a:schemeClr val="lt1"/>
                </a:solidFill>
              </a:defRPr>
            </a:lvl4pPr>
            <a:lvl5pPr lvl="4" algn="l">
              <a:lnSpc>
                <a:spcPct val="100000"/>
              </a:lnSpc>
              <a:spcBef>
                <a:spcPts val="0"/>
              </a:spcBef>
              <a:spcAft>
                <a:spcPts val="0"/>
              </a:spcAft>
              <a:buClr>
                <a:schemeClr val="lt1"/>
              </a:buClr>
              <a:buSzPts val="1400"/>
              <a:buNone/>
              <a:defRPr>
                <a:solidFill>
                  <a:schemeClr val="lt1"/>
                </a:solidFill>
              </a:defRPr>
            </a:lvl5pPr>
            <a:lvl6pPr lvl="5" algn="l">
              <a:lnSpc>
                <a:spcPct val="100000"/>
              </a:lnSpc>
              <a:spcBef>
                <a:spcPts val="0"/>
              </a:spcBef>
              <a:spcAft>
                <a:spcPts val="0"/>
              </a:spcAft>
              <a:buClr>
                <a:schemeClr val="lt1"/>
              </a:buClr>
              <a:buSzPts val="1400"/>
              <a:buNone/>
              <a:defRPr>
                <a:solidFill>
                  <a:schemeClr val="lt1"/>
                </a:solidFill>
              </a:defRPr>
            </a:lvl6pPr>
            <a:lvl7pPr lvl="6" algn="l">
              <a:lnSpc>
                <a:spcPct val="100000"/>
              </a:lnSpc>
              <a:spcBef>
                <a:spcPts val="0"/>
              </a:spcBef>
              <a:spcAft>
                <a:spcPts val="0"/>
              </a:spcAft>
              <a:buClr>
                <a:schemeClr val="lt1"/>
              </a:buClr>
              <a:buSzPts val="1400"/>
              <a:buNone/>
              <a:defRPr>
                <a:solidFill>
                  <a:schemeClr val="lt1"/>
                </a:solidFill>
              </a:defRPr>
            </a:lvl7pPr>
            <a:lvl8pPr lvl="7" algn="l">
              <a:lnSpc>
                <a:spcPct val="100000"/>
              </a:lnSpc>
              <a:spcBef>
                <a:spcPts val="0"/>
              </a:spcBef>
              <a:spcAft>
                <a:spcPts val="0"/>
              </a:spcAft>
              <a:buClr>
                <a:schemeClr val="lt1"/>
              </a:buClr>
              <a:buSzPts val="1400"/>
              <a:buNone/>
              <a:defRPr>
                <a:solidFill>
                  <a:schemeClr val="lt1"/>
                </a:solidFill>
              </a:defRPr>
            </a:lvl8pPr>
            <a:lvl9pPr lvl="8" algn="l">
              <a:lnSpc>
                <a:spcPct val="100000"/>
              </a:lnSpc>
              <a:spcBef>
                <a:spcPts val="0"/>
              </a:spcBef>
              <a:spcAft>
                <a:spcPts val="0"/>
              </a:spcAft>
              <a:buClr>
                <a:schemeClr val="lt1"/>
              </a:buClr>
              <a:buSzPts val="1400"/>
              <a:buNone/>
              <a:defRPr>
                <a:solidFill>
                  <a:schemeClr val="lt1"/>
                </a:solidFill>
              </a:defRPr>
            </a:lvl9pPr>
          </a:lstStyle>
          <a:p>
            <a:endParaRPr/>
          </a:p>
        </p:txBody>
      </p:sp>
      <p:sp>
        <p:nvSpPr>
          <p:cNvPr id="122" name="Google Shape;122;p60"/>
          <p:cNvSpPr txBox="1">
            <a:spLocks noGrp="1"/>
          </p:cNvSpPr>
          <p:nvPr>
            <p:ph type="subTitle" idx="28"/>
          </p:nvPr>
        </p:nvSpPr>
        <p:spPr>
          <a:xfrm>
            <a:off x="7495520" y="2527738"/>
            <a:ext cx="1104900" cy="3582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Clr>
                <a:schemeClr val="lt1"/>
              </a:buClr>
              <a:buSzPts val="900"/>
              <a:buFont typeface="Work Sans"/>
              <a:buNone/>
              <a:defRPr sz="900">
                <a:solidFill>
                  <a:schemeClr val="lt1"/>
                </a:solidFill>
                <a:latin typeface="Work Sans"/>
                <a:ea typeface="Work Sans"/>
                <a:cs typeface="Work Sans"/>
                <a:sym typeface="Work Sans"/>
              </a:defRPr>
            </a:lvl1pPr>
            <a:lvl2pPr lvl="1" algn="l">
              <a:lnSpc>
                <a:spcPct val="100000"/>
              </a:lnSpc>
              <a:spcBef>
                <a:spcPts val="0"/>
              </a:spcBef>
              <a:spcAft>
                <a:spcPts val="0"/>
              </a:spcAft>
              <a:buClr>
                <a:schemeClr val="lt1"/>
              </a:buClr>
              <a:buSzPts val="1400"/>
              <a:buNone/>
              <a:defRPr>
                <a:solidFill>
                  <a:schemeClr val="lt1"/>
                </a:solidFill>
              </a:defRPr>
            </a:lvl2pPr>
            <a:lvl3pPr lvl="2" algn="l">
              <a:lnSpc>
                <a:spcPct val="100000"/>
              </a:lnSpc>
              <a:spcBef>
                <a:spcPts val="0"/>
              </a:spcBef>
              <a:spcAft>
                <a:spcPts val="0"/>
              </a:spcAft>
              <a:buClr>
                <a:schemeClr val="lt1"/>
              </a:buClr>
              <a:buSzPts val="1400"/>
              <a:buNone/>
              <a:defRPr>
                <a:solidFill>
                  <a:schemeClr val="lt1"/>
                </a:solidFill>
              </a:defRPr>
            </a:lvl3pPr>
            <a:lvl4pPr lvl="3" algn="l">
              <a:lnSpc>
                <a:spcPct val="100000"/>
              </a:lnSpc>
              <a:spcBef>
                <a:spcPts val="0"/>
              </a:spcBef>
              <a:spcAft>
                <a:spcPts val="0"/>
              </a:spcAft>
              <a:buClr>
                <a:schemeClr val="lt1"/>
              </a:buClr>
              <a:buSzPts val="1400"/>
              <a:buNone/>
              <a:defRPr>
                <a:solidFill>
                  <a:schemeClr val="lt1"/>
                </a:solidFill>
              </a:defRPr>
            </a:lvl4pPr>
            <a:lvl5pPr lvl="4" algn="l">
              <a:lnSpc>
                <a:spcPct val="100000"/>
              </a:lnSpc>
              <a:spcBef>
                <a:spcPts val="0"/>
              </a:spcBef>
              <a:spcAft>
                <a:spcPts val="0"/>
              </a:spcAft>
              <a:buClr>
                <a:schemeClr val="lt1"/>
              </a:buClr>
              <a:buSzPts val="1400"/>
              <a:buNone/>
              <a:defRPr>
                <a:solidFill>
                  <a:schemeClr val="lt1"/>
                </a:solidFill>
              </a:defRPr>
            </a:lvl5pPr>
            <a:lvl6pPr lvl="5" algn="l">
              <a:lnSpc>
                <a:spcPct val="100000"/>
              </a:lnSpc>
              <a:spcBef>
                <a:spcPts val="0"/>
              </a:spcBef>
              <a:spcAft>
                <a:spcPts val="0"/>
              </a:spcAft>
              <a:buClr>
                <a:schemeClr val="lt1"/>
              </a:buClr>
              <a:buSzPts val="1400"/>
              <a:buNone/>
              <a:defRPr>
                <a:solidFill>
                  <a:schemeClr val="lt1"/>
                </a:solidFill>
              </a:defRPr>
            </a:lvl6pPr>
            <a:lvl7pPr lvl="6" algn="l">
              <a:lnSpc>
                <a:spcPct val="100000"/>
              </a:lnSpc>
              <a:spcBef>
                <a:spcPts val="0"/>
              </a:spcBef>
              <a:spcAft>
                <a:spcPts val="0"/>
              </a:spcAft>
              <a:buClr>
                <a:schemeClr val="lt1"/>
              </a:buClr>
              <a:buSzPts val="1400"/>
              <a:buNone/>
              <a:defRPr>
                <a:solidFill>
                  <a:schemeClr val="lt1"/>
                </a:solidFill>
              </a:defRPr>
            </a:lvl7pPr>
            <a:lvl8pPr lvl="7" algn="l">
              <a:lnSpc>
                <a:spcPct val="100000"/>
              </a:lnSpc>
              <a:spcBef>
                <a:spcPts val="0"/>
              </a:spcBef>
              <a:spcAft>
                <a:spcPts val="0"/>
              </a:spcAft>
              <a:buClr>
                <a:schemeClr val="lt1"/>
              </a:buClr>
              <a:buSzPts val="1400"/>
              <a:buNone/>
              <a:defRPr>
                <a:solidFill>
                  <a:schemeClr val="lt1"/>
                </a:solidFill>
              </a:defRPr>
            </a:lvl8pPr>
            <a:lvl9pPr lvl="8" algn="l">
              <a:lnSpc>
                <a:spcPct val="100000"/>
              </a:lnSpc>
              <a:spcBef>
                <a:spcPts val="0"/>
              </a:spcBef>
              <a:spcAft>
                <a:spcPts val="0"/>
              </a:spcAft>
              <a:buClr>
                <a:schemeClr val="lt1"/>
              </a:buClr>
              <a:buSzPts val="1400"/>
              <a:buNone/>
              <a:defRPr>
                <a:solidFill>
                  <a:schemeClr val="lt1"/>
                </a:solidFill>
              </a:defRPr>
            </a:lvl9pPr>
          </a:lstStyle>
          <a:p>
            <a:endParaRPr/>
          </a:p>
        </p:txBody>
      </p:sp>
      <p:sp>
        <p:nvSpPr>
          <p:cNvPr id="123" name="Google Shape;123;p60"/>
          <p:cNvSpPr txBox="1">
            <a:spLocks noGrp="1"/>
          </p:cNvSpPr>
          <p:nvPr>
            <p:ph type="subTitle" idx="29"/>
          </p:nvPr>
        </p:nvSpPr>
        <p:spPr>
          <a:xfrm>
            <a:off x="619775" y="3830588"/>
            <a:ext cx="1104900" cy="3582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Clr>
                <a:schemeClr val="lt1"/>
              </a:buClr>
              <a:buSzPts val="900"/>
              <a:buFont typeface="Work Sans"/>
              <a:buNone/>
              <a:defRPr sz="900">
                <a:solidFill>
                  <a:schemeClr val="lt1"/>
                </a:solidFill>
                <a:latin typeface="Work Sans"/>
                <a:ea typeface="Work Sans"/>
                <a:cs typeface="Work Sans"/>
                <a:sym typeface="Work Sans"/>
              </a:defRPr>
            </a:lvl1pPr>
            <a:lvl2pPr lvl="1" algn="l">
              <a:lnSpc>
                <a:spcPct val="100000"/>
              </a:lnSpc>
              <a:spcBef>
                <a:spcPts val="0"/>
              </a:spcBef>
              <a:spcAft>
                <a:spcPts val="0"/>
              </a:spcAft>
              <a:buClr>
                <a:schemeClr val="lt1"/>
              </a:buClr>
              <a:buSzPts val="1400"/>
              <a:buNone/>
              <a:defRPr>
                <a:solidFill>
                  <a:schemeClr val="lt1"/>
                </a:solidFill>
              </a:defRPr>
            </a:lvl2pPr>
            <a:lvl3pPr lvl="2" algn="l">
              <a:lnSpc>
                <a:spcPct val="100000"/>
              </a:lnSpc>
              <a:spcBef>
                <a:spcPts val="0"/>
              </a:spcBef>
              <a:spcAft>
                <a:spcPts val="0"/>
              </a:spcAft>
              <a:buClr>
                <a:schemeClr val="lt1"/>
              </a:buClr>
              <a:buSzPts val="1400"/>
              <a:buNone/>
              <a:defRPr>
                <a:solidFill>
                  <a:schemeClr val="lt1"/>
                </a:solidFill>
              </a:defRPr>
            </a:lvl3pPr>
            <a:lvl4pPr lvl="3" algn="l">
              <a:lnSpc>
                <a:spcPct val="100000"/>
              </a:lnSpc>
              <a:spcBef>
                <a:spcPts val="0"/>
              </a:spcBef>
              <a:spcAft>
                <a:spcPts val="0"/>
              </a:spcAft>
              <a:buClr>
                <a:schemeClr val="lt1"/>
              </a:buClr>
              <a:buSzPts val="1400"/>
              <a:buNone/>
              <a:defRPr>
                <a:solidFill>
                  <a:schemeClr val="lt1"/>
                </a:solidFill>
              </a:defRPr>
            </a:lvl4pPr>
            <a:lvl5pPr lvl="4" algn="l">
              <a:lnSpc>
                <a:spcPct val="100000"/>
              </a:lnSpc>
              <a:spcBef>
                <a:spcPts val="0"/>
              </a:spcBef>
              <a:spcAft>
                <a:spcPts val="0"/>
              </a:spcAft>
              <a:buClr>
                <a:schemeClr val="lt1"/>
              </a:buClr>
              <a:buSzPts val="1400"/>
              <a:buNone/>
              <a:defRPr>
                <a:solidFill>
                  <a:schemeClr val="lt1"/>
                </a:solidFill>
              </a:defRPr>
            </a:lvl5pPr>
            <a:lvl6pPr lvl="5" algn="l">
              <a:lnSpc>
                <a:spcPct val="100000"/>
              </a:lnSpc>
              <a:spcBef>
                <a:spcPts val="0"/>
              </a:spcBef>
              <a:spcAft>
                <a:spcPts val="0"/>
              </a:spcAft>
              <a:buClr>
                <a:schemeClr val="lt1"/>
              </a:buClr>
              <a:buSzPts val="1400"/>
              <a:buNone/>
              <a:defRPr>
                <a:solidFill>
                  <a:schemeClr val="lt1"/>
                </a:solidFill>
              </a:defRPr>
            </a:lvl6pPr>
            <a:lvl7pPr lvl="6" algn="l">
              <a:lnSpc>
                <a:spcPct val="100000"/>
              </a:lnSpc>
              <a:spcBef>
                <a:spcPts val="0"/>
              </a:spcBef>
              <a:spcAft>
                <a:spcPts val="0"/>
              </a:spcAft>
              <a:buClr>
                <a:schemeClr val="lt1"/>
              </a:buClr>
              <a:buSzPts val="1400"/>
              <a:buNone/>
              <a:defRPr>
                <a:solidFill>
                  <a:schemeClr val="lt1"/>
                </a:solidFill>
              </a:defRPr>
            </a:lvl7pPr>
            <a:lvl8pPr lvl="7" algn="l">
              <a:lnSpc>
                <a:spcPct val="100000"/>
              </a:lnSpc>
              <a:spcBef>
                <a:spcPts val="0"/>
              </a:spcBef>
              <a:spcAft>
                <a:spcPts val="0"/>
              </a:spcAft>
              <a:buClr>
                <a:schemeClr val="lt1"/>
              </a:buClr>
              <a:buSzPts val="1400"/>
              <a:buNone/>
              <a:defRPr>
                <a:solidFill>
                  <a:schemeClr val="lt1"/>
                </a:solidFill>
              </a:defRPr>
            </a:lvl8pPr>
            <a:lvl9pPr lvl="8" algn="l">
              <a:lnSpc>
                <a:spcPct val="100000"/>
              </a:lnSpc>
              <a:spcBef>
                <a:spcPts val="0"/>
              </a:spcBef>
              <a:spcAft>
                <a:spcPts val="0"/>
              </a:spcAft>
              <a:buClr>
                <a:schemeClr val="lt1"/>
              </a:buClr>
              <a:buSzPts val="1400"/>
              <a:buNone/>
              <a:defRPr>
                <a:solidFill>
                  <a:schemeClr val="lt1"/>
                </a:solidFill>
              </a:defRPr>
            </a:lvl9pPr>
          </a:lstStyle>
          <a:p>
            <a:endParaRPr/>
          </a:p>
        </p:txBody>
      </p:sp>
      <p:sp>
        <p:nvSpPr>
          <p:cNvPr id="124" name="Google Shape;124;p60"/>
          <p:cNvSpPr txBox="1">
            <a:spLocks noGrp="1"/>
          </p:cNvSpPr>
          <p:nvPr>
            <p:ph type="subTitle" idx="30"/>
          </p:nvPr>
        </p:nvSpPr>
        <p:spPr>
          <a:xfrm>
            <a:off x="2357761" y="3830588"/>
            <a:ext cx="1104900" cy="3582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Clr>
                <a:schemeClr val="lt1"/>
              </a:buClr>
              <a:buSzPts val="900"/>
              <a:buFont typeface="Work Sans"/>
              <a:buNone/>
              <a:defRPr sz="900">
                <a:solidFill>
                  <a:schemeClr val="lt1"/>
                </a:solidFill>
                <a:latin typeface="Work Sans"/>
                <a:ea typeface="Work Sans"/>
                <a:cs typeface="Work Sans"/>
                <a:sym typeface="Work Sans"/>
              </a:defRPr>
            </a:lvl1pPr>
            <a:lvl2pPr lvl="1" algn="l">
              <a:lnSpc>
                <a:spcPct val="100000"/>
              </a:lnSpc>
              <a:spcBef>
                <a:spcPts val="0"/>
              </a:spcBef>
              <a:spcAft>
                <a:spcPts val="0"/>
              </a:spcAft>
              <a:buClr>
                <a:schemeClr val="lt1"/>
              </a:buClr>
              <a:buSzPts val="1400"/>
              <a:buNone/>
              <a:defRPr>
                <a:solidFill>
                  <a:schemeClr val="lt1"/>
                </a:solidFill>
              </a:defRPr>
            </a:lvl2pPr>
            <a:lvl3pPr lvl="2" algn="l">
              <a:lnSpc>
                <a:spcPct val="100000"/>
              </a:lnSpc>
              <a:spcBef>
                <a:spcPts val="0"/>
              </a:spcBef>
              <a:spcAft>
                <a:spcPts val="0"/>
              </a:spcAft>
              <a:buClr>
                <a:schemeClr val="lt1"/>
              </a:buClr>
              <a:buSzPts val="1400"/>
              <a:buNone/>
              <a:defRPr>
                <a:solidFill>
                  <a:schemeClr val="lt1"/>
                </a:solidFill>
              </a:defRPr>
            </a:lvl3pPr>
            <a:lvl4pPr lvl="3" algn="l">
              <a:lnSpc>
                <a:spcPct val="100000"/>
              </a:lnSpc>
              <a:spcBef>
                <a:spcPts val="0"/>
              </a:spcBef>
              <a:spcAft>
                <a:spcPts val="0"/>
              </a:spcAft>
              <a:buClr>
                <a:schemeClr val="lt1"/>
              </a:buClr>
              <a:buSzPts val="1400"/>
              <a:buNone/>
              <a:defRPr>
                <a:solidFill>
                  <a:schemeClr val="lt1"/>
                </a:solidFill>
              </a:defRPr>
            </a:lvl4pPr>
            <a:lvl5pPr lvl="4" algn="l">
              <a:lnSpc>
                <a:spcPct val="100000"/>
              </a:lnSpc>
              <a:spcBef>
                <a:spcPts val="0"/>
              </a:spcBef>
              <a:spcAft>
                <a:spcPts val="0"/>
              </a:spcAft>
              <a:buClr>
                <a:schemeClr val="lt1"/>
              </a:buClr>
              <a:buSzPts val="1400"/>
              <a:buNone/>
              <a:defRPr>
                <a:solidFill>
                  <a:schemeClr val="lt1"/>
                </a:solidFill>
              </a:defRPr>
            </a:lvl5pPr>
            <a:lvl6pPr lvl="5" algn="l">
              <a:lnSpc>
                <a:spcPct val="100000"/>
              </a:lnSpc>
              <a:spcBef>
                <a:spcPts val="0"/>
              </a:spcBef>
              <a:spcAft>
                <a:spcPts val="0"/>
              </a:spcAft>
              <a:buClr>
                <a:schemeClr val="lt1"/>
              </a:buClr>
              <a:buSzPts val="1400"/>
              <a:buNone/>
              <a:defRPr>
                <a:solidFill>
                  <a:schemeClr val="lt1"/>
                </a:solidFill>
              </a:defRPr>
            </a:lvl6pPr>
            <a:lvl7pPr lvl="6" algn="l">
              <a:lnSpc>
                <a:spcPct val="100000"/>
              </a:lnSpc>
              <a:spcBef>
                <a:spcPts val="0"/>
              </a:spcBef>
              <a:spcAft>
                <a:spcPts val="0"/>
              </a:spcAft>
              <a:buClr>
                <a:schemeClr val="lt1"/>
              </a:buClr>
              <a:buSzPts val="1400"/>
              <a:buNone/>
              <a:defRPr>
                <a:solidFill>
                  <a:schemeClr val="lt1"/>
                </a:solidFill>
              </a:defRPr>
            </a:lvl7pPr>
            <a:lvl8pPr lvl="7" algn="l">
              <a:lnSpc>
                <a:spcPct val="100000"/>
              </a:lnSpc>
              <a:spcBef>
                <a:spcPts val="0"/>
              </a:spcBef>
              <a:spcAft>
                <a:spcPts val="0"/>
              </a:spcAft>
              <a:buClr>
                <a:schemeClr val="lt1"/>
              </a:buClr>
              <a:buSzPts val="1400"/>
              <a:buNone/>
              <a:defRPr>
                <a:solidFill>
                  <a:schemeClr val="lt1"/>
                </a:solidFill>
              </a:defRPr>
            </a:lvl8pPr>
            <a:lvl9pPr lvl="8" algn="l">
              <a:lnSpc>
                <a:spcPct val="100000"/>
              </a:lnSpc>
              <a:spcBef>
                <a:spcPts val="0"/>
              </a:spcBef>
              <a:spcAft>
                <a:spcPts val="0"/>
              </a:spcAft>
              <a:buClr>
                <a:schemeClr val="lt1"/>
              </a:buClr>
              <a:buSzPts val="1400"/>
              <a:buNone/>
              <a:defRPr>
                <a:solidFill>
                  <a:schemeClr val="lt1"/>
                </a:solidFill>
              </a:defRPr>
            </a:lvl9pPr>
          </a:lstStyle>
          <a:p>
            <a:endParaRPr/>
          </a:p>
        </p:txBody>
      </p:sp>
      <p:sp>
        <p:nvSpPr>
          <p:cNvPr id="125" name="Google Shape;125;p60"/>
          <p:cNvSpPr txBox="1">
            <a:spLocks noGrp="1"/>
          </p:cNvSpPr>
          <p:nvPr>
            <p:ph type="subTitle" idx="31"/>
          </p:nvPr>
        </p:nvSpPr>
        <p:spPr>
          <a:xfrm>
            <a:off x="4095747" y="3830588"/>
            <a:ext cx="1104900" cy="3582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Clr>
                <a:schemeClr val="lt1"/>
              </a:buClr>
              <a:buSzPts val="900"/>
              <a:buFont typeface="Work Sans"/>
              <a:buNone/>
              <a:defRPr sz="900">
                <a:solidFill>
                  <a:schemeClr val="lt1"/>
                </a:solidFill>
                <a:latin typeface="Work Sans"/>
                <a:ea typeface="Work Sans"/>
                <a:cs typeface="Work Sans"/>
                <a:sym typeface="Work Sans"/>
              </a:defRPr>
            </a:lvl1pPr>
            <a:lvl2pPr lvl="1" algn="l">
              <a:lnSpc>
                <a:spcPct val="100000"/>
              </a:lnSpc>
              <a:spcBef>
                <a:spcPts val="0"/>
              </a:spcBef>
              <a:spcAft>
                <a:spcPts val="0"/>
              </a:spcAft>
              <a:buClr>
                <a:schemeClr val="lt1"/>
              </a:buClr>
              <a:buSzPts val="1400"/>
              <a:buNone/>
              <a:defRPr>
                <a:solidFill>
                  <a:schemeClr val="lt1"/>
                </a:solidFill>
              </a:defRPr>
            </a:lvl2pPr>
            <a:lvl3pPr lvl="2" algn="l">
              <a:lnSpc>
                <a:spcPct val="100000"/>
              </a:lnSpc>
              <a:spcBef>
                <a:spcPts val="0"/>
              </a:spcBef>
              <a:spcAft>
                <a:spcPts val="0"/>
              </a:spcAft>
              <a:buClr>
                <a:schemeClr val="lt1"/>
              </a:buClr>
              <a:buSzPts val="1400"/>
              <a:buNone/>
              <a:defRPr>
                <a:solidFill>
                  <a:schemeClr val="lt1"/>
                </a:solidFill>
              </a:defRPr>
            </a:lvl3pPr>
            <a:lvl4pPr lvl="3" algn="l">
              <a:lnSpc>
                <a:spcPct val="100000"/>
              </a:lnSpc>
              <a:spcBef>
                <a:spcPts val="0"/>
              </a:spcBef>
              <a:spcAft>
                <a:spcPts val="0"/>
              </a:spcAft>
              <a:buClr>
                <a:schemeClr val="lt1"/>
              </a:buClr>
              <a:buSzPts val="1400"/>
              <a:buNone/>
              <a:defRPr>
                <a:solidFill>
                  <a:schemeClr val="lt1"/>
                </a:solidFill>
              </a:defRPr>
            </a:lvl4pPr>
            <a:lvl5pPr lvl="4" algn="l">
              <a:lnSpc>
                <a:spcPct val="100000"/>
              </a:lnSpc>
              <a:spcBef>
                <a:spcPts val="0"/>
              </a:spcBef>
              <a:spcAft>
                <a:spcPts val="0"/>
              </a:spcAft>
              <a:buClr>
                <a:schemeClr val="lt1"/>
              </a:buClr>
              <a:buSzPts val="1400"/>
              <a:buNone/>
              <a:defRPr>
                <a:solidFill>
                  <a:schemeClr val="lt1"/>
                </a:solidFill>
              </a:defRPr>
            </a:lvl5pPr>
            <a:lvl6pPr lvl="5" algn="l">
              <a:lnSpc>
                <a:spcPct val="100000"/>
              </a:lnSpc>
              <a:spcBef>
                <a:spcPts val="0"/>
              </a:spcBef>
              <a:spcAft>
                <a:spcPts val="0"/>
              </a:spcAft>
              <a:buClr>
                <a:schemeClr val="lt1"/>
              </a:buClr>
              <a:buSzPts val="1400"/>
              <a:buNone/>
              <a:defRPr>
                <a:solidFill>
                  <a:schemeClr val="lt1"/>
                </a:solidFill>
              </a:defRPr>
            </a:lvl6pPr>
            <a:lvl7pPr lvl="6" algn="l">
              <a:lnSpc>
                <a:spcPct val="100000"/>
              </a:lnSpc>
              <a:spcBef>
                <a:spcPts val="0"/>
              </a:spcBef>
              <a:spcAft>
                <a:spcPts val="0"/>
              </a:spcAft>
              <a:buClr>
                <a:schemeClr val="lt1"/>
              </a:buClr>
              <a:buSzPts val="1400"/>
              <a:buNone/>
              <a:defRPr>
                <a:solidFill>
                  <a:schemeClr val="lt1"/>
                </a:solidFill>
              </a:defRPr>
            </a:lvl7pPr>
            <a:lvl8pPr lvl="7" algn="l">
              <a:lnSpc>
                <a:spcPct val="100000"/>
              </a:lnSpc>
              <a:spcBef>
                <a:spcPts val="0"/>
              </a:spcBef>
              <a:spcAft>
                <a:spcPts val="0"/>
              </a:spcAft>
              <a:buClr>
                <a:schemeClr val="lt1"/>
              </a:buClr>
              <a:buSzPts val="1400"/>
              <a:buNone/>
              <a:defRPr>
                <a:solidFill>
                  <a:schemeClr val="lt1"/>
                </a:solidFill>
              </a:defRPr>
            </a:lvl8pPr>
            <a:lvl9pPr lvl="8" algn="l">
              <a:lnSpc>
                <a:spcPct val="100000"/>
              </a:lnSpc>
              <a:spcBef>
                <a:spcPts val="0"/>
              </a:spcBef>
              <a:spcAft>
                <a:spcPts val="0"/>
              </a:spcAft>
              <a:buClr>
                <a:schemeClr val="lt1"/>
              </a:buClr>
              <a:buSzPts val="1400"/>
              <a:buNone/>
              <a:defRPr>
                <a:solidFill>
                  <a:schemeClr val="lt1"/>
                </a:solidFill>
              </a:defRPr>
            </a:lvl9pPr>
          </a:lstStyle>
          <a:p>
            <a:endParaRPr/>
          </a:p>
        </p:txBody>
      </p:sp>
      <p:sp>
        <p:nvSpPr>
          <p:cNvPr id="126" name="Google Shape;126;p60"/>
          <p:cNvSpPr txBox="1">
            <a:spLocks noGrp="1"/>
          </p:cNvSpPr>
          <p:nvPr>
            <p:ph type="subTitle" idx="32"/>
          </p:nvPr>
        </p:nvSpPr>
        <p:spPr>
          <a:xfrm>
            <a:off x="5757534" y="3830588"/>
            <a:ext cx="1104900" cy="3582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Clr>
                <a:schemeClr val="lt1"/>
              </a:buClr>
              <a:buSzPts val="900"/>
              <a:buFont typeface="Work Sans"/>
              <a:buNone/>
              <a:defRPr sz="900">
                <a:solidFill>
                  <a:schemeClr val="lt1"/>
                </a:solidFill>
                <a:latin typeface="Work Sans"/>
                <a:ea typeface="Work Sans"/>
                <a:cs typeface="Work Sans"/>
                <a:sym typeface="Work Sans"/>
              </a:defRPr>
            </a:lvl1pPr>
            <a:lvl2pPr lvl="1" algn="l">
              <a:lnSpc>
                <a:spcPct val="100000"/>
              </a:lnSpc>
              <a:spcBef>
                <a:spcPts val="0"/>
              </a:spcBef>
              <a:spcAft>
                <a:spcPts val="0"/>
              </a:spcAft>
              <a:buClr>
                <a:schemeClr val="lt1"/>
              </a:buClr>
              <a:buSzPts val="1400"/>
              <a:buNone/>
              <a:defRPr>
                <a:solidFill>
                  <a:schemeClr val="lt1"/>
                </a:solidFill>
              </a:defRPr>
            </a:lvl2pPr>
            <a:lvl3pPr lvl="2" algn="l">
              <a:lnSpc>
                <a:spcPct val="100000"/>
              </a:lnSpc>
              <a:spcBef>
                <a:spcPts val="0"/>
              </a:spcBef>
              <a:spcAft>
                <a:spcPts val="0"/>
              </a:spcAft>
              <a:buClr>
                <a:schemeClr val="lt1"/>
              </a:buClr>
              <a:buSzPts val="1400"/>
              <a:buNone/>
              <a:defRPr>
                <a:solidFill>
                  <a:schemeClr val="lt1"/>
                </a:solidFill>
              </a:defRPr>
            </a:lvl3pPr>
            <a:lvl4pPr lvl="3" algn="l">
              <a:lnSpc>
                <a:spcPct val="100000"/>
              </a:lnSpc>
              <a:spcBef>
                <a:spcPts val="0"/>
              </a:spcBef>
              <a:spcAft>
                <a:spcPts val="0"/>
              </a:spcAft>
              <a:buClr>
                <a:schemeClr val="lt1"/>
              </a:buClr>
              <a:buSzPts val="1400"/>
              <a:buNone/>
              <a:defRPr>
                <a:solidFill>
                  <a:schemeClr val="lt1"/>
                </a:solidFill>
              </a:defRPr>
            </a:lvl4pPr>
            <a:lvl5pPr lvl="4" algn="l">
              <a:lnSpc>
                <a:spcPct val="100000"/>
              </a:lnSpc>
              <a:spcBef>
                <a:spcPts val="0"/>
              </a:spcBef>
              <a:spcAft>
                <a:spcPts val="0"/>
              </a:spcAft>
              <a:buClr>
                <a:schemeClr val="lt1"/>
              </a:buClr>
              <a:buSzPts val="1400"/>
              <a:buNone/>
              <a:defRPr>
                <a:solidFill>
                  <a:schemeClr val="lt1"/>
                </a:solidFill>
              </a:defRPr>
            </a:lvl5pPr>
            <a:lvl6pPr lvl="5" algn="l">
              <a:lnSpc>
                <a:spcPct val="100000"/>
              </a:lnSpc>
              <a:spcBef>
                <a:spcPts val="0"/>
              </a:spcBef>
              <a:spcAft>
                <a:spcPts val="0"/>
              </a:spcAft>
              <a:buClr>
                <a:schemeClr val="lt1"/>
              </a:buClr>
              <a:buSzPts val="1400"/>
              <a:buNone/>
              <a:defRPr>
                <a:solidFill>
                  <a:schemeClr val="lt1"/>
                </a:solidFill>
              </a:defRPr>
            </a:lvl6pPr>
            <a:lvl7pPr lvl="6" algn="l">
              <a:lnSpc>
                <a:spcPct val="100000"/>
              </a:lnSpc>
              <a:spcBef>
                <a:spcPts val="0"/>
              </a:spcBef>
              <a:spcAft>
                <a:spcPts val="0"/>
              </a:spcAft>
              <a:buClr>
                <a:schemeClr val="lt1"/>
              </a:buClr>
              <a:buSzPts val="1400"/>
              <a:buNone/>
              <a:defRPr>
                <a:solidFill>
                  <a:schemeClr val="lt1"/>
                </a:solidFill>
              </a:defRPr>
            </a:lvl7pPr>
            <a:lvl8pPr lvl="7" algn="l">
              <a:lnSpc>
                <a:spcPct val="100000"/>
              </a:lnSpc>
              <a:spcBef>
                <a:spcPts val="0"/>
              </a:spcBef>
              <a:spcAft>
                <a:spcPts val="0"/>
              </a:spcAft>
              <a:buClr>
                <a:schemeClr val="lt1"/>
              </a:buClr>
              <a:buSzPts val="1400"/>
              <a:buNone/>
              <a:defRPr>
                <a:solidFill>
                  <a:schemeClr val="lt1"/>
                </a:solidFill>
              </a:defRPr>
            </a:lvl8pPr>
            <a:lvl9pPr lvl="8" algn="l">
              <a:lnSpc>
                <a:spcPct val="100000"/>
              </a:lnSpc>
              <a:spcBef>
                <a:spcPts val="0"/>
              </a:spcBef>
              <a:spcAft>
                <a:spcPts val="0"/>
              </a:spcAft>
              <a:buClr>
                <a:schemeClr val="lt1"/>
              </a:buClr>
              <a:buSzPts val="1400"/>
              <a:buNone/>
              <a:defRPr>
                <a:solidFill>
                  <a:schemeClr val="lt1"/>
                </a:solidFill>
              </a:defRPr>
            </a:lvl9pPr>
          </a:lstStyle>
          <a:p>
            <a:endParaRPr/>
          </a:p>
        </p:txBody>
      </p:sp>
      <p:sp>
        <p:nvSpPr>
          <p:cNvPr id="127" name="Google Shape;127;p60"/>
          <p:cNvSpPr txBox="1">
            <a:spLocks noGrp="1"/>
          </p:cNvSpPr>
          <p:nvPr>
            <p:ph type="subTitle" idx="33"/>
          </p:nvPr>
        </p:nvSpPr>
        <p:spPr>
          <a:xfrm>
            <a:off x="7495520" y="3830588"/>
            <a:ext cx="1104900" cy="3582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Clr>
                <a:schemeClr val="lt1"/>
              </a:buClr>
              <a:buSzPts val="900"/>
              <a:buFont typeface="Work Sans"/>
              <a:buNone/>
              <a:defRPr sz="900">
                <a:solidFill>
                  <a:schemeClr val="lt1"/>
                </a:solidFill>
                <a:latin typeface="Work Sans"/>
                <a:ea typeface="Work Sans"/>
                <a:cs typeface="Work Sans"/>
                <a:sym typeface="Work Sans"/>
              </a:defRPr>
            </a:lvl1pPr>
            <a:lvl2pPr lvl="1" algn="l">
              <a:lnSpc>
                <a:spcPct val="100000"/>
              </a:lnSpc>
              <a:spcBef>
                <a:spcPts val="0"/>
              </a:spcBef>
              <a:spcAft>
                <a:spcPts val="0"/>
              </a:spcAft>
              <a:buClr>
                <a:schemeClr val="lt1"/>
              </a:buClr>
              <a:buSzPts val="1400"/>
              <a:buNone/>
              <a:defRPr>
                <a:solidFill>
                  <a:schemeClr val="lt1"/>
                </a:solidFill>
              </a:defRPr>
            </a:lvl2pPr>
            <a:lvl3pPr lvl="2" algn="l">
              <a:lnSpc>
                <a:spcPct val="100000"/>
              </a:lnSpc>
              <a:spcBef>
                <a:spcPts val="0"/>
              </a:spcBef>
              <a:spcAft>
                <a:spcPts val="0"/>
              </a:spcAft>
              <a:buClr>
                <a:schemeClr val="lt1"/>
              </a:buClr>
              <a:buSzPts val="1400"/>
              <a:buNone/>
              <a:defRPr>
                <a:solidFill>
                  <a:schemeClr val="lt1"/>
                </a:solidFill>
              </a:defRPr>
            </a:lvl3pPr>
            <a:lvl4pPr lvl="3" algn="l">
              <a:lnSpc>
                <a:spcPct val="100000"/>
              </a:lnSpc>
              <a:spcBef>
                <a:spcPts val="0"/>
              </a:spcBef>
              <a:spcAft>
                <a:spcPts val="0"/>
              </a:spcAft>
              <a:buClr>
                <a:schemeClr val="lt1"/>
              </a:buClr>
              <a:buSzPts val="1400"/>
              <a:buNone/>
              <a:defRPr>
                <a:solidFill>
                  <a:schemeClr val="lt1"/>
                </a:solidFill>
              </a:defRPr>
            </a:lvl4pPr>
            <a:lvl5pPr lvl="4" algn="l">
              <a:lnSpc>
                <a:spcPct val="100000"/>
              </a:lnSpc>
              <a:spcBef>
                <a:spcPts val="0"/>
              </a:spcBef>
              <a:spcAft>
                <a:spcPts val="0"/>
              </a:spcAft>
              <a:buClr>
                <a:schemeClr val="lt1"/>
              </a:buClr>
              <a:buSzPts val="1400"/>
              <a:buNone/>
              <a:defRPr>
                <a:solidFill>
                  <a:schemeClr val="lt1"/>
                </a:solidFill>
              </a:defRPr>
            </a:lvl5pPr>
            <a:lvl6pPr lvl="5" algn="l">
              <a:lnSpc>
                <a:spcPct val="100000"/>
              </a:lnSpc>
              <a:spcBef>
                <a:spcPts val="0"/>
              </a:spcBef>
              <a:spcAft>
                <a:spcPts val="0"/>
              </a:spcAft>
              <a:buClr>
                <a:schemeClr val="lt1"/>
              </a:buClr>
              <a:buSzPts val="1400"/>
              <a:buNone/>
              <a:defRPr>
                <a:solidFill>
                  <a:schemeClr val="lt1"/>
                </a:solidFill>
              </a:defRPr>
            </a:lvl6pPr>
            <a:lvl7pPr lvl="6" algn="l">
              <a:lnSpc>
                <a:spcPct val="100000"/>
              </a:lnSpc>
              <a:spcBef>
                <a:spcPts val="0"/>
              </a:spcBef>
              <a:spcAft>
                <a:spcPts val="0"/>
              </a:spcAft>
              <a:buClr>
                <a:schemeClr val="lt1"/>
              </a:buClr>
              <a:buSzPts val="1400"/>
              <a:buNone/>
              <a:defRPr>
                <a:solidFill>
                  <a:schemeClr val="lt1"/>
                </a:solidFill>
              </a:defRPr>
            </a:lvl7pPr>
            <a:lvl8pPr lvl="7" algn="l">
              <a:lnSpc>
                <a:spcPct val="100000"/>
              </a:lnSpc>
              <a:spcBef>
                <a:spcPts val="0"/>
              </a:spcBef>
              <a:spcAft>
                <a:spcPts val="0"/>
              </a:spcAft>
              <a:buClr>
                <a:schemeClr val="lt1"/>
              </a:buClr>
              <a:buSzPts val="1400"/>
              <a:buNone/>
              <a:defRPr>
                <a:solidFill>
                  <a:schemeClr val="lt1"/>
                </a:solidFill>
              </a:defRPr>
            </a:lvl8pPr>
            <a:lvl9pPr lvl="8" algn="l">
              <a:lnSpc>
                <a:spcPct val="100000"/>
              </a:lnSpc>
              <a:spcBef>
                <a:spcPts val="0"/>
              </a:spcBef>
              <a:spcAft>
                <a:spcPts val="0"/>
              </a:spcAft>
              <a:buClr>
                <a:schemeClr val="lt1"/>
              </a:buClr>
              <a:buSzPts val="1400"/>
              <a:buNone/>
              <a:defRPr>
                <a:solidFill>
                  <a:schemeClr val="lt1"/>
                </a:solidFill>
              </a:defRPr>
            </a:lvl9pPr>
          </a:lstStyle>
          <a:p>
            <a:endParaRPr/>
          </a:p>
        </p:txBody>
      </p:sp>
      <p:sp>
        <p:nvSpPr>
          <p:cNvPr id="128" name="Google Shape;128;p60"/>
          <p:cNvSpPr/>
          <p:nvPr/>
        </p:nvSpPr>
        <p:spPr>
          <a:xfrm>
            <a:off x="100" y="0"/>
            <a:ext cx="347400" cy="5143500"/>
          </a:xfrm>
          <a:prstGeom prst="rect">
            <a:avLst/>
          </a:pr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9" name="Google Shape;129;p60"/>
          <p:cNvSpPr txBox="1">
            <a:spLocks noGrp="1"/>
          </p:cNvSpPr>
          <p:nvPr>
            <p:ph type="subTitle" idx="34"/>
          </p:nvPr>
        </p:nvSpPr>
        <p:spPr>
          <a:xfrm rot="5400000">
            <a:off x="-635125" y="716225"/>
            <a:ext cx="1616400" cy="348000"/>
          </a:xfrm>
          <a:prstGeom prst="rect">
            <a:avLst/>
          </a:prstGeom>
          <a:noFill/>
          <a:ln>
            <a:noFill/>
          </a:ln>
        </p:spPr>
        <p:txBody>
          <a:bodyPr spcFirstLastPara="1" wrap="square" lIns="91425" tIns="91425" rIns="91425" bIns="91425" anchor="ctr" anchorCtr="0">
            <a:noAutofit/>
          </a:bodyPr>
          <a:lstStyle>
            <a:lvl1pPr lvl="0"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1pPr>
            <a:lvl2pPr lvl="1" algn="l">
              <a:lnSpc>
                <a:spcPct val="100000"/>
              </a:lnSpc>
              <a:spcBef>
                <a:spcPts val="0"/>
              </a:spcBef>
              <a:spcAft>
                <a:spcPts val="0"/>
              </a:spcAft>
              <a:buClr>
                <a:schemeClr val="dk1"/>
              </a:buClr>
              <a:buSzPts val="900"/>
              <a:buFont typeface="Work Sans Medium"/>
              <a:buNone/>
              <a:defRPr sz="900">
                <a:solidFill>
                  <a:schemeClr val="dk1"/>
                </a:solidFill>
                <a:latin typeface="Work Sans Medium"/>
                <a:ea typeface="Work Sans Medium"/>
                <a:cs typeface="Work Sans Medium"/>
                <a:sym typeface="Work Sans Medium"/>
              </a:defRPr>
            </a:lvl2pPr>
            <a:lvl3pPr lvl="2" algn="l">
              <a:lnSpc>
                <a:spcPct val="100000"/>
              </a:lnSpc>
              <a:spcBef>
                <a:spcPts val="0"/>
              </a:spcBef>
              <a:spcAft>
                <a:spcPts val="0"/>
              </a:spcAft>
              <a:buClr>
                <a:schemeClr val="dk1"/>
              </a:buClr>
              <a:buSzPts val="900"/>
              <a:buFont typeface="Work Sans Medium"/>
              <a:buNone/>
              <a:defRPr sz="900">
                <a:solidFill>
                  <a:schemeClr val="dk1"/>
                </a:solidFill>
                <a:latin typeface="Work Sans Medium"/>
                <a:ea typeface="Work Sans Medium"/>
                <a:cs typeface="Work Sans Medium"/>
                <a:sym typeface="Work Sans Medium"/>
              </a:defRPr>
            </a:lvl3pPr>
            <a:lvl4pPr lvl="3" algn="l">
              <a:lnSpc>
                <a:spcPct val="100000"/>
              </a:lnSpc>
              <a:spcBef>
                <a:spcPts val="0"/>
              </a:spcBef>
              <a:spcAft>
                <a:spcPts val="0"/>
              </a:spcAft>
              <a:buClr>
                <a:schemeClr val="dk1"/>
              </a:buClr>
              <a:buSzPts val="900"/>
              <a:buFont typeface="Work Sans Medium"/>
              <a:buNone/>
              <a:defRPr sz="900">
                <a:solidFill>
                  <a:schemeClr val="dk1"/>
                </a:solidFill>
                <a:latin typeface="Work Sans Medium"/>
                <a:ea typeface="Work Sans Medium"/>
                <a:cs typeface="Work Sans Medium"/>
                <a:sym typeface="Work Sans Medium"/>
              </a:defRPr>
            </a:lvl4pPr>
            <a:lvl5pPr lvl="4" algn="l">
              <a:lnSpc>
                <a:spcPct val="100000"/>
              </a:lnSpc>
              <a:spcBef>
                <a:spcPts val="0"/>
              </a:spcBef>
              <a:spcAft>
                <a:spcPts val="0"/>
              </a:spcAft>
              <a:buClr>
                <a:schemeClr val="dk1"/>
              </a:buClr>
              <a:buSzPts val="900"/>
              <a:buFont typeface="Work Sans Medium"/>
              <a:buNone/>
              <a:defRPr sz="900">
                <a:solidFill>
                  <a:schemeClr val="dk1"/>
                </a:solidFill>
                <a:latin typeface="Work Sans Medium"/>
                <a:ea typeface="Work Sans Medium"/>
                <a:cs typeface="Work Sans Medium"/>
                <a:sym typeface="Work Sans Medium"/>
              </a:defRPr>
            </a:lvl5pPr>
            <a:lvl6pPr lvl="5" algn="l">
              <a:lnSpc>
                <a:spcPct val="100000"/>
              </a:lnSpc>
              <a:spcBef>
                <a:spcPts val="0"/>
              </a:spcBef>
              <a:spcAft>
                <a:spcPts val="0"/>
              </a:spcAft>
              <a:buClr>
                <a:schemeClr val="dk1"/>
              </a:buClr>
              <a:buSzPts val="900"/>
              <a:buFont typeface="Work Sans Medium"/>
              <a:buNone/>
              <a:defRPr sz="900">
                <a:solidFill>
                  <a:schemeClr val="dk1"/>
                </a:solidFill>
                <a:latin typeface="Work Sans Medium"/>
                <a:ea typeface="Work Sans Medium"/>
                <a:cs typeface="Work Sans Medium"/>
                <a:sym typeface="Work Sans Medium"/>
              </a:defRPr>
            </a:lvl6pPr>
            <a:lvl7pPr lvl="6" algn="l">
              <a:lnSpc>
                <a:spcPct val="100000"/>
              </a:lnSpc>
              <a:spcBef>
                <a:spcPts val="0"/>
              </a:spcBef>
              <a:spcAft>
                <a:spcPts val="0"/>
              </a:spcAft>
              <a:buClr>
                <a:schemeClr val="dk1"/>
              </a:buClr>
              <a:buSzPts val="900"/>
              <a:buFont typeface="Work Sans Medium"/>
              <a:buNone/>
              <a:defRPr sz="900">
                <a:solidFill>
                  <a:schemeClr val="dk1"/>
                </a:solidFill>
                <a:latin typeface="Work Sans Medium"/>
                <a:ea typeface="Work Sans Medium"/>
                <a:cs typeface="Work Sans Medium"/>
                <a:sym typeface="Work Sans Medium"/>
              </a:defRPr>
            </a:lvl7pPr>
            <a:lvl8pPr lvl="7" algn="l">
              <a:lnSpc>
                <a:spcPct val="100000"/>
              </a:lnSpc>
              <a:spcBef>
                <a:spcPts val="0"/>
              </a:spcBef>
              <a:spcAft>
                <a:spcPts val="0"/>
              </a:spcAft>
              <a:buClr>
                <a:schemeClr val="dk1"/>
              </a:buClr>
              <a:buSzPts val="900"/>
              <a:buFont typeface="Work Sans Medium"/>
              <a:buNone/>
              <a:defRPr sz="900">
                <a:solidFill>
                  <a:schemeClr val="dk1"/>
                </a:solidFill>
                <a:latin typeface="Work Sans Medium"/>
                <a:ea typeface="Work Sans Medium"/>
                <a:cs typeface="Work Sans Medium"/>
                <a:sym typeface="Work Sans Medium"/>
              </a:defRPr>
            </a:lvl8pPr>
            <a:lvl9pPr lvl="8" algn="l">
              <a:lnSpc>
                <a:spcPct val="100000"/>
              </a:lnSpc>
              <a:spcBef>
                <a:spcPts val="0"/>
              </a:spcBef>
              <a:spcAft>
                <a:spcPts val="0"/>
              </a:spcAft>
              <a:buClr>
                <a:schemeClr val="dk1"/>
              </a:buClr>
              <a:buSzPts val="900"/>
              <a:buFont typeface="Work Sans Medium"/>
              <a:buNone/>
              <a:defRPr sz="900">
                <a:solidFill>
                  <a:schemeClr val="dk1"/>
                </a:solidFill>
                <a:latin typeface="Work Sans Medium"/>
                <a:ea typeface="Work Sans Medium"/>
                <a:cs typeface="Work Sans Medium"/>
                <a:sym typeface="Work Sans Medium"/>
              </a:defRPr>
            </a:lvl9pPr>
          </a:lstStyle>
          <a:p>
            <a:endParaRPr/>
          </a:p>
        </p:txBody>
      </p:sp>
      <p:sp>
        <p:nvSpPr>
          <p:cNvPr id="130" name="Google Shape;130;p60"/>
          <p:cNvSpPr txBox="1">
            <a:spLocks noGrp="1"/>
          </p:cNvSpPr>
          <p:nvPr>
            <p:ph type="subTitle" idx="35"/>
          </p:nvPr>
        </p:nvSpPr>
        <p:spPr>
          <a:xfrm rot="5400000">
            <a:off x="-591025" y="4140400"/>
            <a:ext cx="1529100" cy="347100"/>
          </a:xfrm>
          <a:prstGeom prst="rect">
            <a:avLst/>
          </a:prstGeom>
          <a:noFill/>
          <a:ln>
            <a:noFill/>
          </a:ln>
        </p:spPr>
        <p:txBody>
          <a:bodyPr spcFirstLastPara="1" wrap="square" lIns="91425" tIns="91425" rIns="91425" bIns="91425" anchor="ctr" anchorCtr="0">
            <a:noAutofit/>
          </a:bodyPr>
          <a:lstStyle>
            <a:lvl1pPr lvl="0"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1pPr>
            <a:lvl2pPr lvl="1"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2pPr>
            <a:lvl3pPr lvl="2"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3pPr>
            <a:lvl4pPr lvl="3"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4pPr>
            <a:lvl5pPr lvl="4"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5pPr>
            <a:lvl6pPr lvl="5"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6pPr>
            <a:lvl7pPr lvl="6"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7pPr>
            <a:lvl8pPr lvl="7"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8pPr>
            <a:lvl9pPr lvl="8"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9pPr>
          </a:lstStyle>
          <a:p>
            <a:endParaRPr/>
          </a:p>
        </p:txBody>
      </p:sp>
      <p:sp>
        <p:nvSpPr>
          <p:cNvPr id="131" name="Google Shape;131;p60"/>
          <p:cNvSpPr txBox="1">
            <a:spLocks noGrp="1"/>
          </p:cNvSpPr>
          <p:nvPr>
            <p:ph type="subTitle" idx="36"/>
          </p:nvPr>
        </p:nvSpPr>
        <p:spPr>
          <a:xfrm rot="5400000">
            <a:off x="-578575" y="2397750"/>
            <a:ext cx="1503300" cy="348000"/>
          </a:xfrm>
          <a:prstGeom prst="rect">
            <a:avLst/>
          </a:prstGeom>
          <a:noFill/>
          <a:ln>
            <a:noFill/>
          </a:ln>
        </p:spPr>
        <p:txBody>
          <a:bodyPr spcFirstLastPara="1" wrap="square" lIns="91425" tIns="91425" rIns="91425" bIns="91425" anchor="ctr" anchorCtr="0">
            <a:noAutofit/>
          </a:bodyPr>
          <a:lstStyle>
            <a:lvl1pPr lvl="0"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1pPr>
            <a:lvl2pPr lvl="1"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2pPr>
            <a:lvl3pPr lvl="2"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3pPr>
            <a:lvl4pPr lvl="3"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4pPr>
            <a:lvl5pPr lvl="4"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5pPr>
            <a:lvl6pPr lvl="5"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6pPr>
            <a:lvl7pPr lvl="6"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7pPr>
            <a:lvl8pPr lvl="7"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8pPr>
            <a:lvl9pPr lvl="8"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9pPr>
          </a:lstStyle>
          <a:p>
            <a:endParaRPr/>
          </a:p>
        </p:txBody>
      </p:sp>
    </p:spTree>
  </p:cSld>
  <p:clrMapOvr>
    <a:masterClrMapping/>
  </p:clrMapOvr>
  <p:extLst>
    <p:ext uri="{DCECCB84-F9BA-43D5-87BE-67443E8EF086}">
      <p15:sldGuideLst xmlns:p15="http://schemas.microsoft.com/office/powerpoint/2012/main">
        <p15:guide id="1" pos="2880">
          <p15:clr>
            <a:srgbClr val="E46962"/>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Breakout room activity">
  <p:cSld name="CUSTOM_3">
    <p:spTree>
      <p:nvGrpSpPr>
        <p:cNvPr id="1" name="Shape 132"/>
        <p:cNvGrpSpPr/>
        <p:nvPr/>
      </p:nvGrpSpPr>
      <p:grpSpPr>
        <a:xfrm>
          <a:off x="0" y="0"/>
          <a:ext cx="0" cy="0"/>
          <a:chOff x="0" y="0"/>
          <a:chExt cx="0" cy="0"/>
        </a:xfrm>
      </p:grpSpPr>
      <p:sp>
        <p:nvSpPr>
          <p:cNvPr id="133" name="Google Shape;133;p61"/>
          <p:cNvSpPr/>
          <p:nvPr/>
        </p:nvSpPr>
        <p:spPr>
          <a:xfrm>
            <a:off x="3276317" y="880625"/>
            <a:ext cx="2934000" cy="4263000"/>
          </a:xfrm>
          <a:prstGeom prst="rect">
            <a:avLst/>
          </a:prstGeom>
          <a:solidFill>
            <a:schemeClr val="accent2"/>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4" name="Google Shape;134;p61"/>
          <p:cNvSpPr/>
          <p:nvPr/>
        </p:nvSpPr>
        <p:spPr>
          <a:xfrm>
            <a:off x="342500" y="880625"/>
            <a:ext cx="2934000" cy="4263000"/>
          </a:xfrm>
          <a:prstGeom prst="rect">
            <a:avLst/>
          </a:prstGeom>
          <a:solidFill>
            <a:schemeClr val="accent1"/>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5" name="Google Shape;135;p61"/>
          <p:cNvSpPr/>
          <p:nvPr/>
        </p:nvSpPr>
        <p:spPr>
          <a:xfrm>
            <a:off x="6210133" y="880625"/>
            <a:ext cx="2934000" cy="4263000"/>
          </a:xfrm>
          <a:prstGeom prst="rect">
            <a:avLst/>
          </a:prstGeom>
          <a:solidFill>
            <a:schemeClr val="lt1"/>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r>
              <a:rPr lang="en" sz="1400" b="0" i="0" u="none" strike="noStrike" cap="none">
                <a:solidFill>
                  <a:srgbClr val="000000"/>
                </a:solidFill>
                <a:latin typeface="Arial"/>
                <a:ea typeface="Arial"/>
                <a:cs typeface="Arial"/>
                <a:sym typeface="Arial"/>
              </a:rPr>
              <a:t>  </a:t>
            </a:r>
            <a:endParaRPr sz="1400" b="0" i="0" u="none" strike="noStrike" cap="none">
              <a:solidFill>
                <a:srgbClr val="000000"/>
              </a:solidFill>
              <a:latin typeface="Arial"/>
              <a:ea typeface="Arial"/>
              <a:cs typeface="Arial"/>
              <a:sym typeface="Arial"/>
            </a:endParaRPr>
          </a:p>
        </p:txBody>
      </p:sp>
      <p:sp>
        <p:nvSpPr>
          <p:cNvPr id="136" name="Google Shape;136;p61"/>
          <p:cNvSpPr txBox="1">
            <a:spLocks noGrp="1"/>
          </p:cNvSpPr>
          <p:nvPr>
            <p:ph type="title"/>
          </p:nvPr>
        </p:nvSpPr>
        <p:spPr>
          <a:xfrm>
            <a:off x="519750" y="145550"/>
            <a:ext cx="8442000" cy="657300"/>
          </a:xfrm>
          <a:prstGeom prst="rect">
            <a:avLst/>
          </a:prstGeom>
          <a:noFill/>
          <a:ln>
            <a:noFill/>
          </a:ln>
        </p:spPr>
        <p:txBody>
          <a:bodyPr spcFirstLastPara="1" wrap="square" lIns="91425" tIns="91425" rIns="91425" bIns="91425" anchor="t" anchorCtr="0">
            <a:noAutofit/>
          </a:bodyPr>
          <a:lstStyle>
            <a:lvl1pPr lvl="0" algn="l">
              <a:lnSpc>
                <a:spcPct val="80000"/>
              </a:lnSpc>
              <a:spcBef>
                <a:spcPts val="0"/>
              </a:spcBef>
              <a:spcAft>
                <a:spcPts val="0"/>
              </a:spcAft>
              <a:buClr>
                <a:schemeClr val="lt1"/>
              </a:buClr>
              <a:buSzPts val="3600"/>
              <a:buNone/>
              <a:defRPr sz="3600">
                <a:solidFill>
                  <a:schemeClr val="lt1"/>
                </a:solidFill>
              </a:defRPr>
            </a:lvl1pPr>
            <a:lvl2pPr lvl="1" algn="l">
              <a:lnSpc>
                <a:spcPct val="80000"/>
              </a:lnSpc>
              <a:spcBef>
                <a:spcPts val="0"/>
              </a:spcBef>
              <a:spcAft>
                <a:spcPts val="0"/>
              </a:spcAft>
              <a:buClr>
                <a:schemeClr val="lt1"/>
              </a:buClr>
              <a:buSzPts val="5600"/>
              <a:buNone/>
              <a:defRPr>
                <a:solidFill>
                  <a:schemeClr val="lt1"/>
                </a:solidFill>
              </a:defRPr>
            </a:lvl2pPr>
            <a:lvl3pPr lvl="2" algn="l">
              <a:lnSpc>
                <a:spcPct val="80000"/>
              </a:lnSpc>
              <a:spcBef>
                <a:spcPts val="0"/>
              </a:spcBef>
              <a:spcAft>
                <a:spcPts val="0"/>
              </a:spcAft>
              <a:buClr>
                <a:schemeClr val="lt1"/>
              </a:buClr>
              <a:buSzPts val="5600"/>
              <a:buNone/>
              <a:defRPr>
                <a:solidFill>
                  <a:schemeClr val="lt1"/>
                </a:solidFill>
              </a:defRPr>
            </a:lvl3pPr>
            <a:lvl4pPr lvl="3" algn="l">
              <a:lnSpc>
                <a:spcPct val="80000"/>
              </a:lnSpc>
              <a:spcBef>
                <a:spcPts val="0"/>
              </a:spcBef>
              <a:spcAft>
                <a:spcPts val="0"/>
              </a:spcAft>
              <a:buClr>
                <a:schemeClr val="lt1"/>
              </a:buClr>
              <a:buSzPts val="5600"/>
              <a:buNone/>
              <a:defRPr>
                <a:solidFill>
                  <a:schemeClr val="lt1"/>
                </a:solidFill>
              </a:defRPr>
            </a:lvl4pPr>
            <a:lvl5pPr lvl="4" algn="l">
              <a:lnSpc>
                <a:spcPct val="80000"/>
              </a:lnSpc>
              <a:spcBef>
                <a:spcPts val="0"/>
              </a:spcBef>
              <a:spcAft>
                <a:spcPts val="0"/>
              </a:spcAft>
              <a:buClr>
                <a:schemeClr val="lt1"/>
              </a:buClr>
              <a:buSzPts val="5600"/>
              <a:buNone/>
              <a:defRPr>
                <a:solidFill>
                  <a:schemeClr val="lt1"/>
                </a:solidFill>
              </a:defRPr>
            </a:lvl5pPr>
            <a:lvl6pPr lvl="5" algn="l">
              <a:lnSpc>
                <a:spcPct val="80000"/>
              </a:lnSpc>
              <a:spcBef>
                <a:spcPts val="0"/>
              </a:spcBef>
              <a:spcAft>
                <a:spcPts val="0"/>
              </a:spcAft>
              <a:buClr>
                <a:schemeClr val="lt1"/>
              </a:buClr>
              <a:buSzPts val="5600"/>
              <a:buNone/>
              <a:defRPr>
                <a:solidFill>
                  <a:schemeClr val="lt1"/>
                </a:solidFill>
              </a:defRPr>
            </a:lvl6pPr>
            <a:lvl7pPr lvl="6" algn="l">
              <a:lnSpc>
                <a:spcPct val="80000"/>
              </a:lnSpc>
              <a:spcBef>
                <a:spcPts val="0"/>
              </a:spcBef>
              <a:spcAft>
                <a:spcPts val="0"/>
              </a:spcAft>
              <a:buClr>
                <a:schemeClr val="lt1"/>
              </a:buClr>
              <a:buSzPts val="5600"/>
              <a:buNone/>
              <a:defRPr>
                <a:solidFill>
                  <a:schemeClr val="lt1"/>
                </a:solidFill>
              </a:defRPr>
            </a:lvl7pPr>
            <a:lvl8pPr lvl="7" algn="l">
              <a:lnSpc>
                <a:spcPct val="80000"/>
              </a:lnSpc>
              <a:spcBef>
                <a:spcPts val="0"/>
              </a:spcBef>
              <a:spcAft>
                <a:spcPts val="0"/>
              </a:spcAft>
              <a:buClr>
                <a:schemeClr val="lt1"/>
              </a:buClr>
              <a:buSzPts val="5600"/>
              <a:buNone/>
              <a:defRPr>
                <a:solidFill>
                  <a:schemeClr val="lt1"/>
                </a:solidFill>
              </a:defRPr>
            </a:lvl8pPr>
            <a:lvl9pPr lvl="8" algn="l">
              <a:lnSpc>
                <a:spcPct val="80000"/>
              </a:lnSpc>
              <a:spcBef>
                <a:spcPts val="0"/>
              </a:spcBef>
              <a:spcAft>
                <a:spcPts val="0"/>
              </a:spcAft>
              <a:buClr>
                <a:schemeClr val="lt1"/>
              </a:buClr>
              <a:buSzPts val="5600"/>
              <a:buNone/>
              <a:defRPr>
                <a:solidFill>
                  <a:schemeClr val="lt1"/>
                </a:solidFill>
              </a:defRPr>
            </a:lvl9pPr>
          </a:lstStyle>
          <a:p>
            <a:endParaRPr/>
          </a:p>
        </p:txBody>
      </p:sp>
      <p:sp>
        <p:nvSpPr>
          <p:cNvPr id="137" name="Google Shape;137;p61"/>
          <p:cNvSpPr txBox="1">
            <a:spLocks noGrp="1"/>
          </p:cNvSpPr>
          <p:nvPr>
            <p:ph type="subTitle" idx="1"/>
          </p:nvPr>
        </p:nvSpPr>
        <p:spPr>
          <a:xfrm>
            <a:off x="569100" y="1581350"/>
            <a:ext cx="2426100" cy="266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8" name="Google Shape;138;p61"/>
          <p:cNvSpPr txBox="1">
            <a:spLocks noGrp="1"/>
          </p:cNvSpPr>
          <p:nvPr>
            <p:ph type="body" idx="2"/>
          </p:nvPr>
        </p:nvSpPr>
        <p:spPr>
          <a:xfrm>
            <a:off x="575100" y="2156600"/>
            <a:ext cx="2426100" cy="1887300"/>
          </a:xfrm>
          <a:prstGeom prst="rect">
            <a:avLst/>
          </a:prstGeom>
          <a:noFill/>
          <a:ln>
            <a:noFill/>
          </a:ln>
        </p:spPr>
        <p:txBody>
          <a:bodyPr spcFirstLastPara="1" wrap="square" lIns="91425" tIns="91425" rIns="91425" bIns="91425" anchor="t" anchorCtr="0">
            <a:noAutofit/>
          </a:bodyPr>
          <a:lstStyle>
            <a:lvl1pPr marL="457200" lvl="0" indent="-298450" algn="l">
              <a:lnSpc>
                <a:spcPct val="100000"/>
              </a:lnSpc>
              <a:spcBef>
                <a:spcPts val="0"/>
              </a:spcBef>
              <a:spcAft>
                <a:spcPts val="0"/>
              </a:spcAft>
              <a:buSzPts val="1100"/>
              <a:buChar char="●"/>
              <a:defRPr/>
            </a:lvl1pPr>
            <a:lvl2pPr marL="914400" lvl="1" indent="-298450" algn="l">
              <a:lnSpc>
                <a:spcPct val="100000"/>
              </a:lnSpc>
              <a:spcBef>
                <a:spcPts val="0"/>
              </a:spcBef>
              <a:spcAft>
                <a:spcPts val="0"/>
              </a:spcAft>
              <a:buSzPts val="1100"/>
              <a:buChar char="○"/>
              <a:defRPr/>
            </a:lvl2pPr>
            <a:lvl3pPr marL="1371600" lvl="2" indent="-298450" algn="l">
              <a:lnSpc>
                <a:spcPct val="100000"/>
              </a:lnSpc>
              <a:spcBef>
                <a:spcPts val="0"/>
              </a:spcBef>
              <a:spcAft>
                <a:spcPts val="0"/>
              </a:spcAft>
              <a:buSzPts val="1100"/>
              <a:buChar char="■"/>
              <a:defRPr/>
            </a:lvl3pPr>
            <a:lvl4pPr marL="1828800" lvl="3" indent="-298450" algn="l">
              <a:lnSpc>
                <a:spcPct val="100000"/>
              </a:lnSpc>
              <a:spcBef>
                <a:spcPts val="0"/>
              </a:spcBef>
              <a:spcAft>
                <a:spcPts val="0"/>
              </a:spcAft>
              <a:buSzPts val="1100"/>
              <a:buChar char="●"/>
              <a:defRPr/>
            </a:lvl4pPr>
            <a:lvl5pPr marL="2286000" lvl="4" indent="-298450" algn="l">
              <a:lnSpc>
                <a:spcPct val="100000"/>
              </a:lnSpc>
              <a:spcBef>
                <a:spcPts val="0"/>
              </a:spcBef>
              <a:spcAft>
                <a:spcPts val="0"/>
              </a:spcAft>
              <a:buSzPts val="1100"/>
              <a:buChar char="○"/>
              <a:defRPr/>
            </a:lvl5pPr>
            <a:lvl6pPr marL="2743200" lvl="5" indent="-298450" algn="l">
              <a:lnSpc>
                <a:spcPct val="100000"/>
              </a:lnSpc>
              <a:spcBef>
                <a:spcPts val="0"/>
              </a:spcBef>
              <a:spcAft>
                <a:spcPts val="0"/>
              </a:spcAft>
              <a:buSzPts val="1100"/>
              <a:buChar char="■"/>
              <a:defRPr/>
            </a:lvl6pPr>
            <a:lvl7pPr marL="3200400" lvl="6" indent="-298450" algn="l">
              <a:lnSpc>
                <a:spcPct val="100000"/>
              </a:lnSpc>
              <a:spcBef>
                <a:spcPts val="0"/>
              </a:spcBef>
              <a:spcAft>
                <a:spcPts val="0"/>
              </a:spcAft>
              <a:buSzPts val="1100"/>
              <a:buChar char="●"/>
              <a:defRPr/>
            </a:lvl7pPr>
            <a:lvl8pPr marL="3657600" lvl="7" indent="-298450" algn="l">
              <a:lnSpc>
                <a:spcPct val="100000"/>
              </a:lnSpc>
              <a:spcBef>
                <a:spcPts val="0"/>
              </a:spcBef>
              <a:spcAft>
                <a:spcPts val="0"/>
              </a:spcAft>
              <a:buSzPts val="1100"/>
              <a:buChar char="○"/>
              <a:defRPr/>
            </a:lvl8pPr>
            <a:lvl9pPr marL="4114800" lvl="8" indent="-298450" algn="l">
              <a:lnSpc>
                <a:spcPct val="100000"/>
              </a:lnSpc>
              <a:spcBef>
                <a:spcPts val="0"/>
              </a:spcBef>
              <a:spcAft>
                <a:spcPts val="0"/>
              </a:spcAft>
              <a:buSzPts val="1100"/>
              <a:buChar char="■"/>
              <a:defRPr/>
            </a:lvl9pPr>
          </a:lstStyle>
          <a:p>
            <a:endParaRPr/>
          </a:p>
        </p:txBody>
      </p:sp>
      <p:sp>
        <p:nvSpPr>
          <p:cNvPr id="139" name="Google Shape;139;p61"/>
          <p:cNvSpPr txBox="1">
            <a:spLocks noGrp="1"/>
          </p:cNvSpPr>
          <p:nvPr>
            <p:ph type="title" idx="3"/>
          </p:nvPr>
        </p:nvSpPr>
        <p:spPr>
          <a:xfrm>
            <a:off x="3454075" y="1603775"/>
            <a:ext cx="2568000" cy="1228200"/>
          </a:xfrm>
          <a:prstGeom prst="rect">
            <a:avLst/>
          </a:prstGeom>
          <a:noFill/>
          <a:ln>
            <a:noFill/>
          </a:ln>
        </p:spPr>
        <p:txBody>
          <a:bodyPr spcFirstLastPara="1" wrap="square" lIns="91425" tIns="91425" rIns="91425" bIns="91425" anchor="t" anchorCtr="0">
            <a:noAutofit/>
          </a:bodyPr>
          <a:lstStyle>
            <a:lvl1pPr lvl="0" algn="l">
              <a:lnSpc>
                <a:spcPct val="80000"/>
              </a:lnSpc>
              <a:spcBef>
                <a:spcPts val="0"/>
              </a:spcBef>
              <a:spcAft>
                <a:spcPts val="0"/>
              </a:spcAft>
              <a:buSzPts val="5600"/>
              <a:buNone/>
              <a:defRPr/>
            </a:lvl1pPr>
            <a:lvl2pPr lvl="1" algn="l">
              <a:lnSpc>
                <a:spcPct val="80000"/>
              </a:lnSpc>
              <a:spcBef>
                <a:spcPts val="0"/>
              </a:spcBef>
              <a:spcAft>
                <a:spcPts val="0"/>
              </a:spcAft>
              <a:buSzPts val="5600"/>
              <a:buNone/>
              <a:defRPr/>
            </a:lvl2pPr>
            <a:lvl3pPr lvl="2" algn="l">
              <a:lnSpc>
                <a:spcPct val="80000"/>
              </a:lnSpc>
              <a:spcBef>
                <a:spcPts val="0"/>
              </a:spcBef>
              <a:spcAft>
                <a:spcPts val="0"/>
              </a:spcAft>
              <a:buSzPts val="5600"/>
              <a:buNone/>
              <a:defRPr/>
            </a:lvl3pPr>
            <a:lvl4pPr lvl="3" algn="l">
              <a:lnSpc>
                <a:spcPct val="80000"/>
              </a:lnSpc>
              <a:spcBef>
                <a:spcPts val="0"/>
              </a:spcBef>
              <a:spcAft>
                <a:spcPts val="0"/>
              </a:spcAft>
              <a:buSzPts val="5600"/>
              <a:buNone/>
              <a:defRPr/>
            </a:lvl4pPr>
            <a:lvl5pPr lvl="4" algn="l">
              <a:lnSpc>
                <a:spcPct val="80000"/>
              </a:lnSpc>
              <a:spcBef>
                <a:spcPts val="0"/>
              </a:spcBef>
              <a:spcAft>
                <a:spcPts val="0"/>
              </a:spcAft>
              <a:buSzPts val="5600"/>
              <a:buNone/>
              <a:defRPr/>
            </a:lvl5pPr>
            <a:lvl6pPr lvl="5" algn="l">
              <a:lnSpc>
                <a:spcPct val="80000"/>
              </a:lnSpc>
              <a:spcBef>
                <a:spcPts val="0"/>
              </a:spcBef>
              <a:spcAft>
                <a:spcPts val="0"/>
              </a:spcAft>
              <a:buSzPts val="5600"/>
              <a:buNone/>
              <a:defRPr/>
            </a:lvl6pPr>
            <a:lvl7pPr lvl="6" algn="l">
              <a:lnSpc>
                <a:spcPct val="80000"/>
              </a:lnSpc>
              <a:spcBef>
                <a:spcPts val="0"/>
              </a:spcBef>
              <a:spcAft>
                <a:spcPts val="0"/>
              </a:spcAft>
              <a:buSzPts val="5600"/>
              <a:buNone/>
              <a:defRPr/>
            </a:lvl7pPr>
            <a:lvl8pPr lvl="7" algn="l">
              <a:lnSpc>
                <a:spcPct val="80000"/>
              </a:lnSpc>
              <a:spcBef>
                <a:spcPts val="0"/>
              </a:spcBef>
              <a:spcAft>
                <a:spcPts val="0"/>
              </a:spcAft>
              <a:buSzPts val="5600"/>
              <a:buNone/>
              <a:defRPr/>
            </a:lvl8pPr>
            <a:lvl9pPr lvl="8" algn="l">
              <a:lnSpc>
                <a:spcPct val="80000"/>
              </a:lnSpc>
              <a:spcBef>
                <a:spcPts val="0"/>
              </a:spcBef>
              <a:spcAft>
                <a:spcPts val="0"/>
              </a:spcAft>
              <a:buSzPts val="5600"/>
              <a:buNone/>
              <a:defRPr/>
            </a:lvl9pPr>
          </a:lstStyle>
          <a:p>
            <a:endParaRPr/>
          </a:p>
        </p:txBody>
      </p:sp>
      <p:sp>
        <p:nvSpPr>
          <p:cNvPr id="140" name="Google Shape;140;p61"/>
          <p:cNvSpPr txBox="1">
            <a:spLocks noGrp="1"/>
          </p:cNvSpPr>
          <p:nvPr>
            <p:ph type="title" idx="4"/>
          </p:nvPr>
        </p:nvSpPr>
        <p:spPr>
          <a:xfrm>
            <a:off x="3454075" y="8738550"/>
            <a:ext cx="2568000" cy="1228200"/>
          </a:xfrm>
          <a:prstGeom prst="rect">
            <a:avLst/>
          </a:prstGeom>
          <a:noFill/>
          <a:ln>
            <a:noFill/>
          </a:ln>
        </p:spPr>
        <p:txBody>
          <a:bodyPr spcFirstLastPara="1" wrap="square" lIns="91425" tIns="91425" rIns="91425" bIns="91425" anchor="t" anchorCtr="0">
            <a:noAutofit/>
          </a:bodyPr>
          <a:lstStyle>
            <a:lvl1pPr lvl="0" algn="l">
              <a:lnSpc>
                <a:spcPct val="80000"/>
              </a:lnSpc>
              <a:spcBef>
                <a:spcPts val="0"/>
              </a:spcBef>
              <a:spcAft>
                <a:spcPts val="0"/>
              </a:spcAft>
              <a:buSzPts val="5600"/>
              <a:buNone/>
              <a:defRPr/>
            </a:lvl1pPr>
            <a:lvl2pPr lvl="1" algn="l">
              <a:lnSpc>
                <a:spcPct val="80000"/>
              </a:lnSpc>
              <a:spcBef>
                <a:spcPts val="0"/>
              </a:spcBef>
              <a:spcAft>
                <a:spcPts val="0"/>
              </a:spcAft>
              <a:buSzPts val="5600"/>
              <a:buNone/>
              <a:defRPr/>
            </a:lvl2pPr>
            <a:lvl3pPr lvl="2" algn="l">
              <a:lnSpc>
                <a:spcPct val="80000"/>
              </a:lnSpc>
              <a:spcBef>
                <a:spcPts val="0"/>
              </a:spcBef>
              <a:spcAft>
                <a:spcPts val="0"/>
              </a:spcAft>
              <a:buSzPts val="5600"/>
              <a:buNone/>
              <a:defRPr/>
            </a:lvl3pPr>
            <a:lvl4pPr lvl="3" algn="l">
              <a:lnSpc>
                <a:spcPct val="80000"/>
              </a:lnSpc>
              <a:spcBef>
                <a:spcPts val="0"/>
              </a:spcBef>
              <a:spcAft>
                <a:spcPts val="0"/>
              </a:spcAft>
              <a:buSzPts val="5600"/>
              <a:buNone/>
              <a:defRPr/>
            </a:lvl4pPr>
            <a:lvl5pPr lvl="4" algn="l">
              <a:lnSpc>
                <a:spcPct val="80000"/>
              </a:lnSpc>
              <a:spcBef>
                <a:spcPts val="0"/>
              </a:spcBef>
              <a:spcAft>
                <a:spcPts val="0"/>
              </a:spcAft>
              <a:buSzPts val="5600"/>
              <a:buNone/>
              <a:defRPr/>
            </a:lvl5pPr>
            <a:lvl6pPr lvl="5" algn="l">
              <a:lnSpc>
                <a:spcPct val="80000"/>
              </a:lnSpc>
              <a:spcBef>
                <a:spcPts val="0"/>
              </a:spcBef>
              <a:spcAft>
                <a:spcPts val="0"/>
              </a:spcAft>
              <a:buSzPts val="5600"/>
              <a:buNone/>
              <a:defRPr/>
            </a:lvl6pPr>
            <a:lvl7pPr lvl="6" algn="l">
              <a:lnSpc>
                <a:spcPct val="80000"/>
              </a:lnSpc>
              <a:spcBef>
                <a:spcPts val="0"/>
              </a:spcBef>
              <a:spcAft>
                <a:spcPts val="0"/>
              </a:spcAft>
              <a:buSzPts val="5600"/>
              <a:buNone/>
              <a:defRPr/>
            </a:lvl7pPr>
            <a:lvl8pPr lvl="7" algn="l">
              <a:lnSpc>
                <a:spcPct val="80000"/>
              </a:lnSpc>
              <a:spcBef>
                <a:spcPts val="0"/>
              </a:spcBef>
              <a:spcAft>
                <a:spcPts val="0"/>
              </a:spcAft>
              <a:buSzPts val="5600"/>
              <a:buNone/>
              <a:defRPr/>
            </a:lvl8pPr>
            <a:lvl9pPr lvl="8" algn="l">
              <a:lnSpc>
                <a:spcPct val="80000"/>
              </a:lnSpc>
              <a:spcBef>
                <a:spcPts val="0"/>
              </a:spcBef>
              <a:spcAft>
                <a:spcPts val="0"/>
              </a:spcAft>
              <a:buSzPts val="5600"/>
              <a:buNone/>
              <a:defRPr/>
            </a:lvl9pPr>
          </a:lstStyle>
          <a:p>
            <a:endParaRPr/>
          </a:p>
        </p:txBody>
      </p:sp>
      <p:sp>
        <p:nvSpPr>
          <p:cNvPr id="141" name="Google Shape;141;p61"/>
          <p:cNvSpPr txBox="1">
            <a:spLocks noGrp="1"/>
          </p:cNvSpPr>
          <p:nvPr>
            <p:ph type="title" idx="5"/>
          </p:nvPr>
        </p:nvSpPr>
        <p:spPr>
          <a:xfrm>
            <a:off x="6393125" y="1603775"/>
            <a:ext cx="2568000" cy="1228200"/>
          </a:xfrm>
          <a:prstGeom prst="rect">
            <a:avLst/>
          </a:prstGeom>
          <a:noFill/>
          <a:ln>
            <a:noFill/>
          </a:ln>
        </p:spPr>
        <p:txBody>
          <a:bodyPr spcFirstLastPara="1" wrap="square" lIns="91425" tIns="91425" rIns="91425" bIns="91425" anchor="t" anchorCtr="0">
            <a:noAutofit/>
          </a:bodyPr>
          <a:lstStyle>
            <a:lvl1pPr lvl="0" algn="l">
              <a:lnSpc>
                <a:spcPct val="80000"/>
              </a:lnSpc>
              <a:spcBef>
                <a:spcPts val="0"/>
              </a:spcBef>
              <a:spcAft>
                <a:spcPts val="0"/>
              </a:spcAft>
              <a:buSzPts val="5600"/>
              <a:buNone/>
              <a:defRPr/>
            </a:lvl1pPr>
            <a:lvl2pPr lvl="1" algn="l">
              <a:lnSpc>
                <a:spcPct val="80000"/>
              </a:lnSpc>
              <a:spcBef>
                <a:spcPts val="0"/>
              </a:spcBef>
              <a:spcAft>
                <a:spcPts val="0"/>
              </a:spcAft>
              <a:buSzPts val="5600"/>
              <a:buNone/>
              <a:defRPr/>
            </a:lvl2pPr>
            <a:lvl3pPr lvl="2" algn="l">
              <a:lnSpc>
                <a:spcPct val="80000"/>
              </a:lnSpc>
              <a:spcBef>
                <a:spcPts val="0"/>
              </a:spcBef>
              <a:spcAft>
                <a:spcPts val="0"/>
              </a:spcAft>
              <a:buSzPts val="5600"/>
              <a:buNone/>
              <a:defRPr/>
            </a:lvl3pPr>
            <a:lvl4pPr lvl="3" algn="l">
              <a:lnSpc>
                <a:spcPct val="80000"/>
              </a:lnSpc>
              <a:spcBef>
                <a:spcPts val="0"/>
              </a:spcBef>
              <a:spcAft>
                <a:spcPts val="0"/>
              </a:spcAft>
              <a:buSzPts val="5600"/>
              <a:buNone/>
              <a:defRPr/>
            </a:lvl4pPr>
            <a:lvl5pPr lvl="4" algn="l">
              <a:lnSpc>
                <a:spcPct val="80000"/>
              </a:lnSpc>
              <a:spcBef>
                <a:spcPts val="0"/>
              </a:spcBef>
              <a:spcAft>
                <a:spcPts val="0"/>
              </a:spcAft>
              <a:buSzPts val="5600"/>
              <a:buNone/>
              <a:defRPr/>
            </a:lvl5pPr>
            <a:lvl6pPr lvl="5" algn="l">
              <a:lnSpc>
                <a:spcPct val="80000"/>
              </a:lnSpc>
              <a:spcBef>
                <a:spcPts val="0"/>
              </a:spcBef>
              <a:spcAft>
                <a:spcPts val="0"/>
              </a:spcAft>
              <a:buSzPts val="5600"/>
              <a:buNone/>
              <a:defRPr/>
            </a:lvl6pPr>
            <a:lvl7pPr lvl="6" algn="l">
              <a:lnSpc>
                <a:spcPct val="80000"/>
              </a:lnSpc>
              <a:spcBef>
                <a:spcPts val="0"/>
              </a:spcBef>
              <a:spcAft>
                <a:spcPts val="0"/>
              </a:spcAft>
              <a:buSzPts val="5600"/>
              <a:buNone/>
              <a:defRPr/>
            </a:lvl7pPr>
            <a:lvl8pPr lvl="7" algn="l">
              <a:lnSpc>
                <a:spcPct val="80000"/>
              </a:lnSpc>
              <a:spcBef>
                <a:spcPts val="0"/>
              </a:spcBef>
              <a:spcAft>
                <a:spcPts val="0"/>
              </a:spcAft>
              <a:buSzPts val="5600"/>
              <a:buNone/>
              <a:defRPr/>
            </a:lvl8pPr>
            <a:lvl9pPr lvl="8" algn="l">
              <a:lnSpc>
                <a:spcPct val="80000"/>
              </a:lnSpc>
              <a:spcBef>
                <a:spcPts val="0"/>
              </a:spcBef>
              <a:spcAft>
                <a:spcPts val="0"/>
              </a:spcAft>
              <a:buSzPts val="5600"/>
              <a:buNone/>
              <a:defRPr/>
            </a:lvl9pPr>
          </a:lstStyle>
          <a:p>
            <a:endParaRPr/>
          </a:p>
        </p:txBody>
      </p:sp>
      <p:sp>
        <p:nvSpPr>
          <p:cNvPr id="142" name="Google Shape;142;p61"/>
          <p:cNvSpPr txBox="1">
            <a:spLocks noGrp="1"/>
          </p:cNvSpPr>
          <p:nvPr>
            <p:ph type="subTitle" idx="6"/>
          </p:nvPr>
        </p:nvSpPr>
        <p:spPr>
          <a:xfrm>
            <a:off x="3509619" y="2529532"/>
            <a:ext cx="2426100" cy="266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3" name="Google Shape;143;p61"/>
          <p:cNvSpPr txBox="1">
            <a:spLocks noGrp="1"/>
          </p:cNvSpPr>
          <p:nvPr>
            <p:ph type="subTitle" idx="7"/>
          </p:nvPr>
        </p:nvSpPr>
        <p:spPr>
          <a:xfrm>
            <a:off x="6457169" y="2529532"/>
            <a:ext cx="2426100" cy="266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4" name="Google Shape;144;p61"/>
          <p:cNvSpPr/>
          <p:nvPr/>
        </p:nvSpPr>
        <p:spPr>
          <a:xfrm>
            <a:off x="100" y="0"/>
            <a:ext cx="347400" cy="5143500"/>
          </a:xfrm>
          <a:prstGeom prst="rect">
            <a:avLst/>
          </a:pr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5" name="Google Shape;145;p61"/>
          <p:cNvSpPr txBox="1">
            <a:spLocks noGrp="1"/>
          </p:cNvSpPr>
          <p:nvPr>
            <p:ph type="subTitle" idx="8"/>
          </p:nvPr>
        </p:nvSpPr>
        <p:spPr>
          <a:xfrm rot="5400000">
            <a:off x="-635125" y="716225"/>
            <a:ext cx="1616400" cy="348000"/>
          </a:xfrm>
          <a:prstGeom prst="rect">
            <a:avLst/>
          </a:prstGeom>
          <a:noFill/>
          <a:ln>
            <a:noFill/>
          </a:ln>
        </p:spPr>
        <p:txBody>
          <a:bodyPr spcFirstLastPara="1" wrap="square" lIns="91425" tIns="91425" rIns="91425" bIns="91425" anchor="ctr" anchorCtr="0">
            <a:noAutofit/>
          </a:bodyPr>
          <a:lstStyle>
            <a:lvl1pPr lvl="0"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1pPr>
            <a:lvl2pPr lvl="1" algn="l">
              <a:lnSpc>
                <a:spcPct val="100000"/>
              </a:lnSpc>
              <a:spcBef>
                <a:spcPts val="0"/>
              </a:spcBef>
              <a:spcAft>
                <a:spcPts val="0"/>
              </a:spcAft>
              <a:buClr>
                <a:schemeClr val="dk1"/>
              </a:buClr>
              <a:buSzPts val="900"/>
              <a:buFont typeface="Work Sans Medium"/>
              <a:buNone/>
              <a:defRPr sz="900">
                <a:solidFill>
                  <a:schemeClr val="dk1"/>
                </a:solidFill>
                <a:latin typeface="Work Sans Medium"/>
                <a:ea typeface="Work Sans Medium"/>
                <a:cs typeface="Work Sans Medium"/>
                <a:sym typeface="Work Sans Medium"/>
              </a:defRPr>
            </a:lvl2pPr>
            <a:lvl3pPr lvl="2" algn="l">
              <a:lnSpc>
                <a:spcPct val="100000"/>
              </a:lnSpc>
              <a:spcBef>
                <a:spcPts val="0"/>
              </a:spcBef>
              <a:spcAft>
                <a:spcPts val="0"/>
              </a:spcAft>
              <a:buClr>
                <a:schemeClr val="dk1"/>
              </a:buClr>
              <a:buSzPts val="900"/>
              <a:buFont typeface="Work Sans Medium"/>
              <a:buNone/>
              <a:defRPr sz="900">
                <a:solidFill>
                  <a:schemeClr val="dk1"/>
                </a:solidFill>
                <a:latin typeface="Work Sans Medium"/>
                <a:ea typeface="Work Sans Medium"/>
                <a:cs typeface="Work Sans Medium"/>
                <a:sym typeface="Work Sans Medium"/>
              </a:defRPr>
            </a:lvl3pPr>
            <a:lvl4pPr lvl="3" algn="l">
              <a:lnSpc>
                <a:spcPct val="100000"/>
              </a:lnSpc>
              <a:spcBef>
                <a:spcPts val="0"/>
              </a:spcBef>
              <a:spcAft>
                <a:spcPts val="0"/>
              </a:spcAft>
              <a:buClr>
                <a:schemeClr val="dk1"/>
              </a:buClr>
              <a:buSzPts val="900"/>
              <a:buFont typeface="Work Sans Medium"/>
              <a:buNone/>
              <a:defRPr sz="900">
                <a:solidFill>
                  <a:schemeClr val="dk1"/>
                </a:solidFill>
                <a:latin typeface="Work Sans Medium"/>
                <a:ea typeface="Work Sans Medium"/>
                <a:cs typeface="Work Sans Medium"/>
                <a:sym typeface="Work Sans Medium"/>
              </a:defRPr>
            </a:lvl4pPr>
            <a:lvl5pPr lvl="4" algn="l">
              <a:lnSpc>
                <a:spcPct val="100000"/>
              </a:lnSpc>
              <a:spcBef>
                <a:spcPts val="0"/>
              </a:spcBef>
              <a:spcAft>
                <a:spcPts val="0"/>
              </a:spcAft>
              <a:buClr>
                <a:schemeClr val="dk1"/>
              </a:buClr>
              <a:buSzPts val="900"/>
              <a:buFont typeface="Work Sans Medium"/>
              <a:buNone/>
              <a:defRPr sz="900">
                <a:solidFill>
                  <a:schemeClr val="dk1"/>
                </a:solidFill>
                <a:latin typeface="Work Sans Medium"/>
                <a:ea typeface="Work Sans Medium"/>
                <a:cs typeface="Work Sans Medium"/>
                <a:sym typeface="Work Sans Medium"/>
              </a:defRPr>
            </a:lvl5pPr>
            <a:lvl6pPr lvl="5" algn="l">
              <a:lnSpc>
                <a:spcPct val="100000"/>
              </a:lnSpc>
              <a:spcBef>
                <a:spcPts val="0"/>
              </a:spcBef>
              <a:spcAft>
                <a:spcPts val="0"/>
              </a:spcAft>
              <a:buClr>
                <a:schemeClr val="dk1"/>
              </a:buClr>
              <a:buSzPts val="900"/>
              <a:buFont typeface="Work Sans Medium"/>
              <a:buNone/>
              <a:defRPr sz="900">
                <a:solidFill>
                  <a:schemeClr val="dk1"/>
                </a:solidFill>
                <a:latin typeface="Work Sans Medium"/>
                <a:ea typeface="Work Sans Medium"/>
                <a:cs typeface="Work Sans Medium"/>
                <a:sym typeface="Work Sans Medium"/>
              </a:defRPr>
            </a:lvl6pPr>
            <a:lvl7pPr lvl="6" algn="l">
              <a:lnSpc>
                <a:spcPct val="100000"/>
              </a:lnSpc>
              <a:spcBef>
                <a:spcPts val="0"/>
              </a:spcBef>
              <a:spcAft>
                <a:spcPts val="0"/>
              </a:spcAft>
              <a:buClr>
                <a:schemeClr val="dk1"/>
              </a:buClr>
              <a:buSzPts val="900"/>
              <a:buFont typeface="Work Sans Medium"/>
              <a:buNone/>
              <a:defRPr sz="900">
                <a:solidFill>
                  <a:schemeClr val="dk1"/>
                </a:solidFill>
                <a:latin typeface="Work Sans Medium"/>
                <a:ea typeface="Work Sans Medium"/>
                <a:cs typeface="Work Sans Medium"/>
                <a:sym typeface="Work Sans Medium"/>
              </a:defRPr>
            </a:lvl7pPr>
            <a:lvl8pPr lvl="7" algn="l">
              <a:lnSpc>
                <a:spcPct val="100000"/>
              </a:lnSpc>
              <a:spcBef>
                <a:spcPts val="0"/>
              </a:spcBef>
              <a:spcAft>
                <a:spcPts val="0"/>
              </a:spcAft>
              <a:buClr>
                <a:schemeClr val="dk1"/>
              </a:buClr>
              <a:buSzPts val="900"/>
              <a:buFont typeface="Work Sans Medium"/>
              <a:buNone/>
              <a:defRPr sz="900">
                <a:solidFill>
                  <a:schemeClr val="dk1"/>
                </a:solidFill>
                <a:latin typeface="Work Sans Medium"/>
                <a:ea typeface="Work Sans Medium"/>
                <a:cs typeface="Work Sans Medium"/>
                <a:sym typeface="Work Sans Medium"/>
              </a:defRPr>
            </a:lvl8pPr>
            <a:lvl9pPr lvl="8" algn="l">
              <a:lnSpc>
                <a:spcPct val="100000"/>
              </a:lnSpc>
              <a:spcBef>
                <a:spcPts val="0"/>
              </a:spcBef>
              <a:spcAft>
                <a:spcPts val="0"/>
              </a:spcAft>
              <a:buClr>
                <a:schemeClr val="dk1"/>
              </a:buClr>
              <a:buSzPts val="900"/>
              <a:buFont typeface="Work Sans Medium"/>
              <a:buNone/>
              <a:defRPr sz="900">
                <a:solidFill>
                  <a:schemeClr val="dk1"/>
                </a:solidFill>
                <a:latin typeface="Work Sans Medium"/>
                <a:ea typeface="Work Sans Medium"/>
                <a:cs typeface="Work Sans Medium"/>
                <a:sym typeface="Work Sans Medium"/>
              </a:defRPr>
            </a:lvl9pPr>
          </a:lstStyle>
          <a:p>
            <a:endParaRPr/>
          </a:p>
        </p:txBody>
      </p:sp>
      <p:sp>
        <p:nvSpPr>
          <p:cNvPr id="146" name="Google Shape;146;p61"/>
          <p:cNvSpPr txBox="1">
            <a:spLocks noGrp="1"/>
          </p:cNvSpPr>
          <p:nvPr>
            <p:ph type="subTitle" idx="9"/>
          </p:nvPr>
        </p:nvSpPr>
        <p:spPr>
          <a:xfrm rot="5400000">
            <a:off x="-591025" y="4140400"/>
            <a:ext cx="1529100" cy="347100"/>
          </a:xfrm>
          <a:prstGeom prst="rect">
            <a:avLst/>
          </a:prstGeom>
          <a:noFill/>
          <a:ln>
            <a:noFill/>
          </a:ln>
        </p:spPr>
        <p:txBody>
          <a:bodyPr spcFirstLastPara="1" wrap="square" lIns="91425" tIns="91425" rIns="91425" bIns="91425" anchor="ctr" anchorCtr="0">
            <a:noAutofit/>
          </a:bodyPr>
          <a:lstStyle>
            <a:lvl1pPr lvl="0"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1pPr>
            <a:lvl2pPr lvl="1" algn="r">
              <a:lnSpc>
                <a:spcPct val="100000"/>
              </a:lnSpc>
              <a:spcBef>
                <a:spcPts val="0"/>
              </a:spcBef>
              <a:spcAft>
                <a:spcPts val="0"/>
              </a:spcAft>
              <a:buClr>
                <a:schemeClr val="dk1"/>
              </a:buClr>
              <a:buSzPts val="900"/>
              <a:buFont typeface="Work Sans Medium"/>
              <a:buNone/>
              <a:defRPr sz="900">
                <a:solidFill>
                  <a:schemeClr val="dk1"/>
                </a:solidFill>
                <a:latin typeface="Work Sans Medium"/>
                <a:ea typeface="Work Sans Medium"/>
                <a:cs typeface="Work Sans Medium"/>
                <a:sym typeface="Work Sans Medium"/>
              </a:defRPr>
            </a:lvl2pPr>
            <a:lvl3pPr lvl="2" algn="r">
              <a:lnSpc>
                <a:spcPct val="100000"/>
              </a:lnSpc>
              <a:spcBef>
                <a:spcPts val="0"/>
              </a:spcBef>
              <a:spcAft>
                <a:spcPts val="0"/>
              </a:spcAft>
              <a:buClr>
                <a:schemeClr val="dk1"/>
              </a:buClr>
              <a:buSzPts val="900"/>
              <a:buFont typeface="Work Sans Medium"/>
              <a:buNone/>
              <a:defRPr sz="900">
                <a:solidFill>
                  <a:schemeClr val="dk1"/>
                </a:solidFill>
                <a:latin typeface="Work Sans Medium"/>
                <a:ea typeface="Work Sans Medium"/>
                <a:cs typeface="Work Sans Medium"/>
                <a:sym typeface="Work Sans Medium"/>
              </a:defRPr>
            </a:lvl3pPr>
            <a:lvl4pPr lvl="3" algn="r">
              <a:lnSpc>
                <a:spcPct val="100000"/>
              </a:lnSpc>
              <a:spcBef>
                <a:spcPts val="0"/>
              </a:spcBef>
              <a:spcAft>
                <a:spcPts val="0"/>
              </a:spcAft>
              <a:buClr>
                <a:schemeClr val="dk1"/>
              </a:buClr>
              <a:buSzPts val="900"/>
              <a:buFont typeface="Work Sans Medium"/>
              <a:buNone/>
              <a:defRPr sz="900">
                <a:solidFill>
                  <a:schemeClr val="dk1"/>
                </a:solidFill>
                <a:latin typeface="Work Sans Medium"/>
                <a:ea typeface="Work Sans Medium"/>
                <a:cs typeface="Work Sans Medium"/>
                <a:sym typeface="Work Sans Medium"/>
              </a:defRPr>
            </a:lvl4pPr>
            <a:lvl5pPr lvl="4" algn="r">
              <a:lnSpc>
                <a:spcPct val="100000"/>
              </a:lnSpc>
              <a:spcBef>
                <a:spcPts val="0"/>
              </a:spcBef>
              <a:spcAft>
                <a:spcPts val="0"/>
              </a:spcAft>
              <a:buClr>
                <a:schemeClr val="dk1"/>
              </a:buClr>
              <a:buSzPts val="900"/>
              <a:buFont typeface="Work Sans Medium"/>
              <a:buNone/>
              <a:defRPr sz="900">
                <a:solidFill>
                  <a:schemeClr val="dk1"/>
                </a:solidFill>
                <a:latin typeface="Work Sans Medium"/>
                <a:ea typeface="Work Sans Medium"/>
                <a:cs typeface="Work Sans Medium"/>
                <a:sym typeface="Work Sans Medium"/>
              </a:defRPr>
            </a:lvl5pPr>
            <a:lvl6pPr lvl="5" algn="r">
              <a:lnSpc>
                <a:spcPct val="100000"/>
              </a:lnSpc>
              <a:spcBef>
                <a:spcPts val="0"/>
              </a:spcBef>
              <a:spcAft>
                <a:spcPts val="0"/>
              </a:spcAft>
              <a:buClr>
                <a:schemeClr val="dk1"/>
              </a:buClr>
              <a:buSzPts val="900"/>
              <a:buFont typeface="Work Sans Medium"/>
              <a:buNone/>
              <a:defRPr sz="900">
                <a:solidFill>
                  <a:schemeClr val="dk1"/>
                </a:solidFill>
                <a:latin typeface="Work Sans Medium"/>
                <a:ea typeface="Work Sans Medium"/>
                <a:cs typeface="Work Sans Medium"/>
                <a:sym typeface="Work Sans Medium"/>
              </a:defRPr>
            </a:lvl6pPr>
            <a:lvl7pPr lvl="6" algn="r">
              <a:lnSpc>
                <a:spcPct val="100000"/>
              </a:lnSpc>
              <a:spcBef>
                <a:spcPts val="0"/>
              </a:spcBef>
              <a:spcAft>
                <a:spcPts val="0"/>
              </a:spcAft>
              <a:buClr>
                <a:schemeClr val="dk1"/>
              </a:buClr>
              <a:buSzPts val="900"/>
              <a:buFont typeface="Work Sans Medium"/>
              <a:buNone/>
              <a:defRPr sz="900">
                <a:solidFill>
                  <a:schemeClr val="dk1"/>
                </a:solidFill>
                <a:latin typeface="Work Sans Medium"/>
                <a:ea typeface="Work Sans Medium"/>
                <a:cs typeface="Work Sans Medium"/>
                <a:sym typeface="Work Sans Medium"/>
              </a:defRPr>
            </a:lvl7pPr>
            <a:lvl8pPr lvl="7" algn="r">
              <a:lnSpc>
                <a:spcPct val="100000"/>
              </a:lnSpc>
              <a:spcBef>
                <a:spcPts val="0"/>
              </a:spcBef>
              <a:spcAft>
                <a:spcPts val="0"/>
              </a:spcAft>
              <a:buClr>
                <a:schemeClr val="dk1"/>
              </a:buClr>
              <a:buSzPts val="900"/>
              <a:buFont typeface="Work Sans Medium"/>
              <a:buNone/>
              <a:defRPr sz="900">
                <a:solidFill>
                  <a:schemeClr val="dk1"/>
                </a:solidFill>
                <a:latin typeface="Work Sans Medium"/>
                <a:ea typeface="Work Sans Medium"/>
                <a:cs typeface="Work Sans Medium"/>
                <a:sym typeface="Work Sans Medium"/>
              </a:defRPr>
            </a:lvl8pPr>
            <a:lvl9pPr lvl="8" algn="r">
              <a:lnSpc>
                <a:spcPct val="100000"/>
              </a:lnSpc>
              <a:spcBef>
                <a:spcPts val="0"/>
              </a:spcBef>
              <a:spcAft>
                <a:spcPts val="0"/>
              </a:spcAft>
              <a:buClr>
                <a:schemeClr val="dk1"/>
              </a:buClr>
              <a:buSzPts val="900"/>
              <a:buFont typeface="Work Sans Medium"/>
              <a:buNone/>
              <a:defRPr sz="900">
                <a:solidFill>
                  <a:schemeClr val="dk1"/>
                </a:solidFill>
                <a:latin typeface="Work Sans Medium"/>
                <a:ea typeface="Work Sans Medium"/>
                <a:cs typeface="Work Sans Medium"/>
                <a:sym typeface="Work Sans Medium"/>
              </a:defRPr>
            </a:lvl9pPr>
          </a:lstStyle>
          <a:p>
            <a:endParaRPr/>
          </a:p>
        </p:txBody>
      </p:sp>
      <p:sp>
        <p:nvSpPr>
          <p:cNvPr id="147" name="Google Shape;147;p61"/>
          <p:cNvSpPr txBox="1">
            <a:spLocks noGrp="1"/>
          </p:cNvSpPr>
          <p:nvPr>
            <p:ph type="subTitle" idx="13"/>
          </p:nvPr>
        </p:nvSpPr>
        <p:spPr>
          <a:xfrm rot="5400000">
            <a:off x="-578575" y="2397750"/>
            <a:ext cx="1503300" cy="348000"/>
          </a:xfrm>
          <a:prstGeom prst="rect">
            <a:avLst/>
          </a:prstGeom>
          <a:noFill/>
          <a:ln>
            <a:noFill/>
          </a:ln>
        </p:spPr>
        <p:txBody>
          <a:bodyPr spcFirstLastPara="1" wrap="square" lIns="91425" tIns="91425" rIns="91425" bIns="91425" anchor="ctr" anchorCtr="0">
            <a:noAutofit/>
          </a:bodyPr>
          <a:lstStyle>
            <a:lvl1pPr lvl="0"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1pPr>
            <a:lvl2pPr lvl="1" algn="ctr">
              <a:lnSpc>
                <a:spcPct val="100000"/>
              </a:lnSpc>
              <a:spcBef>
                <a:spcPts val="0"/>
              </a:spcBef>
              <a:spcAft>
                <a:spcPts val="0"/>
              </a:spcAft>
              <a:buClr>
                <a:schemeClr val="dk1"/>
              </a:buClr>
              <a:buSzPts val="900"/>
              <a:buFont typeface="Work Sans Medium"/>
              <a:buNone/>
              <a:defRPr sz="900">
                <a:solidFill>
                  <a:schemeClr val="dk1"/>
                </a:solidFill>
                <a:latin typeface="Work Sans Medium"/>
                <a:ea typeface="Work Sans Medium"/>
                <a:cs typeface="Work Sans Medium"/>
                <a:sym typeface="Work Sans Medium"/>
              </a:defRPr>
            </a:lvl2pPr>
            <a:lvl3pPr lvl="2" algn="ctr">
              <a:lnSpc>
                <a:spcPct val="100000"/>
              </a:lnSpc>
              <a:spcBef>
                <a:spcPts val="0"/>
              </a:spcBef>
              <a:spcAft>
                <a:spcPts val="0"/>
              </a:spcAft>
              <a:buClr>
                <a:schemeClr val="dk1"/>
              </a:buClr>
              <a:buSzPts val="900"/>
              <a:buFont typeface="Work Sans Medium"/>
              <a:buNone/>
              <a:defRPr sz="900">
                <a:solidFill>
                  <a:schemeClr val="dk1"/>
                </a:solidFill>
                <a:latin typeface="Work Sans Medium"/>
                <a:ea typeface="Work Sans Medium"/>
                <a:cs typeface="Work Sans Medium"/>
                <a:sym typeface="Work Sans Medium"/>
              </a:defRPr>
            </a:lvl3pPr>
            <a:lvl4pPr lvl="3" algn="ctr">
              <a:lnSpc>
                <a:spcPct val="100000"/>
              </a:lnSpc>
              <a:spcBef>
                <a:spcPts val="0"/>
              </a:spcBef>
              <a:spcAft>
                <a:spcPts val="0"/>
              </a:spcAft>
              <a:buClr>
                <a:schemeClr val="dk1"/>
              </a:buClr>
              <a:buSzPts val="900"/>
              <a:buFont typeface="Work Sans Medium"/>
              <a:buNone/>
              <a:defRPr sz="900">
                <a:solidFill>
                  <a:schemeClr val="dk1"/>
                </a:solidFill>
                <a:latin typeface="Work Sans Medium"/>
                <a:ea typeface="Work Sans Medium"/>
                <a:cs typeface="Work Sans Medium"/>
                <a:sym typeface="Work Sans Medium"/>
              </a:defRPr>
            </a:lvl4pPr>
            <a:lvl5pPr lvl="4" algn="ctr">
              <a:lnSpc>
                <a:spcPct val="100000"/>
              </a:lnSpc>
              <a:spcBef>
                <a:spcPts val="0"/>
              </a:spcBef>
              <a:spcAft>
                <a:spcPts val="0"/>
              </a:spcAft>
              <a:buClr>
                <a:schemeClr val="dk1"/>
              </a:buClr>
              <a:buSzPts val="900"/>
              <a:buFont typeface="Work Sans Medium"/>
              <a:buNone/>
              <a:defRPr sz="900">
                <a:solidFill>
                  <a:schemeClr val="dk1"/>
                </a:solidFill>
                <a:latin typeface="Work Sans Medium"/>
                <a:ea typeface="Work Sans Medium"/>
                <a:cs typeface="Work Sans Medium"/>
                <a:sym typeface="Work Sans Medium"/>
              </a:defRPr>
            </a:lvl5pPr>
            <a:lvl6pPr lvl="5" algn="ctr">
              <a:lnSpc>
                <a:spcPct val="100000"/>
              </a:lnSpc>
              <a:spcBef>
                <a:spcPts val="0"/>
              </a:spcBef>
              <a:spcAft>
                <a:spcPts val="0"/>
              </a:spcAft>
              <a:buClr>
                <a:schemeClr val="dk1"/>
              </a:buClr>
              <a:buSzPts val="900"/>
              <a:buFont typeface="Work Sans Medium"/>
              <a:buNone/>
              <a:defRPr sz="900">
                <a:solidFill>
                  <a:schemeClr val="dk1"/>
                </a:solidFill>
                <a:latin typeface="Work Sans Medium"/>
                <a:ea typeface="Work Sans Medium"/>
                <a:cs typeface="Work Sans Medium"/>
                <a:sym typeface="Work Sans Medium"/>
              </a:defRPr>
            </a:lvl6pPr>
            <a:lvl7pPr lvl="6" algn="ctr">
              <a:lnSpc>
                <a:spcPct val="100000"/>
              </a:lnSpc>
              <a:spcBef>
                <a:spcPts val="0"/>
              </a:spcBef>
              <a:spcAft>
                <a:spcPts val="0"/>
              </a:spcAft>
              <a:buClr>
                <a:schemeClr val="dk1"/>
              </a:buClr>
              <a:buSzPts val="900"/>
              <a:buFont typeface="Work Sans Medium"/>
              <a:buNone/>
              <a:defRPr sz="900">
                <a:solidFill>
                  <a:schemeClr val="dk1"/>
                </a:solidFill>
                <a:latin typeface="Work Sans Medium"/>
                <a:ea typeface="Work Sans Medium"/>
                <a:cs typeface="Work Sans Medium"/>
                <a:sym typeface="Work Sans Medium"/>
              </a:defRPr>
            </a:lvl7pPr>
            <a:lvl8pPr lvl="7" algn="ctr">
              <a:lnSpc>
                <a:spcPct val="100000"/>
              </a:lnSpc>
              <a:spcBef>
                <a:spcPts val="0"/>
              </a:spcBef>
              <a:spcAft>
                <a:spcPts val="0"/>
              </a:spcAft>
              <a:buClr>
                <a:schemeClr val="dk1"/>
              </a:buClr>
              <a:buSzPts val="900"/>
              <a:buFont typeface="Work Sans Medium"/>
              <a:buNone/>
              <a:defRPr sz="900">
                <a:solidFill>
                  <a:schemeClr val="dk1"/>
                </a:solidFill>
                <a:latin typeface="Work Sans Medium"/>
                <a:ea typeface="Work Sans Medium"/>
                <a:cs typeface="Work Sans Medium"/>
                <a:sym typeface="Work Sans Medium"/>
              </a:defRPr>
            </a:lvl8pPr>
            <a:lvl9pPr lvl="8" algn="ctr">
              <a:lnSpc>
                <a:spcPct val="100000"/>
              </a:lnSpc>
              <a:spcBef>
                <a:spcPts val="0"/>
              </a:spcBef>
              <a:spcAft>
                <a:spcPts val="0"/>
              </a:spcAft>
              <a:buClr>
                <a:schemeClr val="dk1"/>
              </a:buClr>
              <a:buSzPts val="900"/>
              <a:buFont typeface="Work Sans Medium"/>
              <a:buNone/>
              <a:defRPr sz="900">
                <a:solidFill>
                  <a:schemeClr val="dk1"/>
                </a:solidFill>
                <a:latin typeface="Work Sans Medium"/>
                <a:ea typeface="Work Sans Medium"/>
                <a:cs typeface="Work Sans Medium"/>
                <a:sym typeface="Work Sans Medium"/>
              </a:defRPr>
            </a:lvl9pPr>
          </a:lstStyle>
          <a:p>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Break">
  <p:cSld name="CUSTOM_5">
    <p:bg>
      <p:bgPr>
        <a:solidFill>
          <a:schemeClr val="accent1"/>
        </a:solidFill>
        <a:effectLst/>
      </p:bgPr>
    </p:bg>
    <p:spTree>
      <p:nvGrpSpPr>
        <p:cNvPr id="1" name="Shape 148"/>
        <p:cNvGrpSpPr/>
        <p:nvPr/>
      </p:nvGrpSpPr>
      <p:grpSpPr>
        <a:xfrm>
          <a:off x="0" y="0"/>
          <a:ext cx="0" cy="0"/>
          <a:chOff x="0" y="0"/>
          <a:chExt cx="0" cy="0"/>
        </a:xfrm>
      </p:grpSpPr>
      <p:sp>
        <p:nvSpPr>
          <p:cNvPr id="149" name="Google Shape;149;p62"/>
          <p:cNvSpPr txBox="1">
            <a:spLocks noGrp="1"/>
          </p:cNvSpPr>
          <p:nvPr>
            <p:ph type="title"/>
          </p:nvPr>
        </p:nvSpPr>
        <p:spPr>
          <a:xfrm>
            <a:off x="347550" y="2071050"/>
            <a:ext cx="8652300" cy="1001400"/>
          </a:xfrm>
          <a:prstGeom prst="rect">
            <a:avLst/>
          </a:prstGeom>
          <a:noFill/>
          <a:ln>
            <a:noFill/>
          </a:ln>
        </p:spPr>
        <p:txBody>
          <a:bodyPr spcFirstLastPara="1" wrap="square" lIns="91425" tIns="91425" rIns="91425" bIns="91425" anchor="t" anchorCtr="0">
            <a:noAutofit/>
          </a:bodyPr>
          <a:lstStyle>
            <a:lvl1pPr lvl="0" algn="ctr">
              <a:lnSpc>
                <a:spcPct val="80000"/>
              </a:lnSpc>
              <a:spcBef>
                <a:spcPts val="0"/>
              </a:spcBef>
              <a:spcAft>
                <a:spcPts val="0"/>
              </a:spcAft>
              <a:buSzPts val="5600"/>
              <a:buNone/>
              <a:defRPr/>
            </a:lvl1pPr>
            <a:lvl2pPr lvl="1" algn="l">
              <a:lnSpc>
                <a:spcPct val="80000"/>
              </a:lnSpc>
              <a:spcBef>
                <a:spcPts val="0"/>
              </a:spcBef>
              <a:spcAft>
                <a:spcPts val="0"/>
              </a:spcAft>
              <a:buSzPts val="5600"/>
              <a:buNone/>
              <a:defRPr/>
            </a:lvl2pPr>
            <a:lvl3pPr lvl="2" algn="l">
              <a:lnSpc>
                <a:spcPct val="80000"/>
              </a:lnSpc>
              <a:spcBef>
                <a:spcPts val="0"/>
              </a:spcBef>
              <a:spcAft>
                <a:spcPts val="0"/>
              </a:spcAft>
              <a:buSzPts val="5600"/>
              <a:buNone/>
              <a:defRPr/>
            </a:lvl3pPr>
            <a:lvl4pPr lvl="3" algn="l">
              <a:lnSpc>
                <a:spcPct val="80000"/>
              </a:lnSpc>
              <a:spcBef>
                <a:spcPts val="0"/>
              </a:spcBef>
              <a:spcAft>
                <a:spcPts val="0"/>
              </a:spcAft>
              <a:buSzPts val="5600"/>
              <a:buNone/>
              <a:defRPr/>
            </a:lvl4pPr>
            <a:lvl5pPr lvl="4" algn="l">
              <a:lnSpc>
                <a:spcPct val="80000"/>
              </a:lnSpc>
              <a:spcBef>
                <a:spcPts val="0"/>
              </a:spcBef>
              <a:spcAft>
                <a:spcPts val="0"/>
              </a:spcAft>
              <a:buSzPts val="5600"/>
              <a:buNone/>
              <a:defRPr/>
            </a:lvl5pPr>
            <a:lvl6pPr lvl="5" algn="l">
              <a:lnSpc>
                <a:spcPct val="80000"/>
              </a:lnSpc>
              <a:spcBef>
                <a:spcPts val="0"/>
              </a:spcBef>
              <a:spcAft>
                <a:spcPts val="0"/>
              </a:spcAft>
              <a:buSzPts val="5600"/>
              <a:buNone/>
              <a:defRPr/>
            </a:lvl6pPr>
            <a:lvl7pPr lvl="6" algn="l">
              <a:lnSpc>
                <a:spcPct val="80000"/>
              </a:lnSpc>
              <a:spcBef>
                <a:spcPts val="0"/>
              </a:spcBef>
              <a:spcAft>
                <a:spcPts val="0"/>
              </a:spcAft>
              <a:buSzPts val="5600"/>
              <a:buNone/>
              <a:defRPr/>
            </a:lvl7pPr>
            <a:lvl8pPr lvl="7" algn="l">
              <a:lnSpc>
                <a:spcPct val="80000"/>
              </a:lnSpc>
              <a:spcBef>
                <a:spcPts val="0"/>
              </a:spcBef>
              <a:spcAft>
                <a:spcPts val="0"/>
              </a:spcAft>
              <a:buSzPts val="5600"/>
              <a:buNone/>
              <a:defRPr/>
            </a:lvl8pPr>
            <a:lvl9pPr lvl="8" algn="l">
              <a:lnSpc>
                <a:spcPct val="80000"/>
              </a:lnSpc>
              <a:spcBef>
                <a:spcPts val="0"/>
              </a:spcBef>
              <a:spcAft>
                <a:spcPts val="0"/>
              </a:spcAft>
              <a:buSzPts val="5600"/>
              <a:buNone/>
              <a:defRPr/>
            </a:lvl9pPr>
          </a:lstStyle>
          <a:p>
            <a:endParaRPr/>
          </a:p>
        </p:txBody>
      </p:sp>
      <p:sp>
        <p:nvSpPr>
          <p:cNvPr id="150" name="Google Shape;150;p62"/>
          <p:cNvSpPr txBox="1">
            <a:spLocks noGrp="1"/>
          </p:cNvSpPr>
          <p:nvPr>
            <p:ph type="subTitle" idx="1"/>
          </p:nvPr>
        </p:nvSpPr>
        <p:spPr>
          <a:xfrm>
            <a:off x="2725800" y="3166225"/>
            <a:ext cx="3692400" cy="7572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1" name="Google Shape;151;p62"/>
          <p:cNvSpPr/>
          <p:nvPr/>
        </p:nvSpPr>
        <p:spPr>
          <a:xfrm>
            <a:off x="100" y="0"/>
            <a:ext cx="347400" cy="5143500"/>
          </a:xfrm>
          <a:prstGeom prst="rect">
            <a:avLst/>
          </a:pr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2" name="Google Shape;152;p62"/>
          <p:cNvSpPr txBox="1">
            <a:spLocks noGrp="1"/>
          </p:cNvSpPr>
          <p:nvPr>
            <p:ph type="subTitle" idx="2"/>
          </p:nvPr>
        </p:nvSpPr>
        <p:spPr>
          <a:xfrm rot="5400000">
            <a:off x="-635125" y="716225"/>
            <a:ext cx="1616400" cy="348000"/>
          </a:xfrm>
          <a:prstGeom prst="rect">
            <a:avLst/>
          </a:prstGeom>
          <a:noFill/>
          <a:ln>
            <a:noFill/>
          </a:ln>
        </p:spPr>
        <p:txBody>
          <a:bodyPr spcFirstLastPara="1" wrap="square" lIns="91425" tIns="91425" rIns="91425" bIns="91425" anchor="ctr" anchorCtr="0">
            <a:noAutofit/>
          </a:bodyPr>
          <a:lstStyle>
            <a:lvl1pPr lvl="0"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1pPr>
            <a:lvl2pPr lvl="1"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2pPr>
            <a:lvl3pPr lvl="2"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3pPr>
            <a:lvl4pPr lvl="3"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4pPr>
            <a:lvl5pPr lvl="4"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5pPr>
            <a:lvl6pPr lvl="5"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6pPr>
            <a:lvl7pPr lvl="6"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7pPr>
            <a:lvl8pPr lvl="7"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8pPr>
            <a:lvl9pPr lvl="8"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9pPr>
          </a:lstStyle>
          <a:p>
            <a:endParaRPr/>
          </a:p>
        </p:txBody>
      </p:sp>
      <p:sp>
        <p:nvSpPr>
          <p:cNvPr id="153" name="Google Shape;153;p62"/>
          <p:cNvSpPr txBox="1">
            <a:spLocks noGrp="1"/>
          </p:cNvSpPr>
          <p:nvPr>
            <p:ph type="subTitle" idx="3"/>
          </p:nvPr>
        </p:nvSpPr>
        <p:spPr>
          <a:xfrm rot="5400000">
            <a:off x="-591025" y="4140400"/>
            <a:ext cx="1529100" cy="347100"/>
          </a:xfrm>
          <a:prstGeom prst="rect">
            <a:avLst/>
          </a:prstGeom>
          <a:noFill/>
          <a:ln>
            <a:noFill/>
          </a:ln>
        </p:spPr>
        <p:txBody>
          <a:bodyPr spcFirstLastPara="1" wrap="square" lIns="91425" tIns="91425" rIns="91425" bIns="91425" anchor="ctr" anchorCtr="0">
            <a:noAutofit/>
          </a:bodyPr>
          <a:lstStyle>
            <a:lvl1pPr lvl="0"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1pPr>
            <a:lvl2pPr lvl="1"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2pPr>
            <a:lvl3pPr lvl="2"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3pPr>
            <a:lvl4pPr lvl="3"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4pPr>
            <a:lvl5pPr lvl="4"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5pPr>
            <a:lvl6pPr lvl="5"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6pPr>
            <a:lvl7pPr lvl="6"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7pPr>
            <a:lvl8pPr lvl="7"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8pPr>
            <a:lvl9pPr lvl="8"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9pPr>
          </a:lstStyle>
          <a:p>
            <a:endParaRPr/>
          </a:p>
        </p:txBody>
      </p:sp>
      <p:sp>
        <p:nvSpPr>
          <p:cNvPr id="154" name="Google Shape;154;p62"/>
          <p:cNvSpPr txBox="1">
            <a:spLocks noGrp="1"/>
          </p:cNvSpPr>
          <p:nvPr>
            <p:ph type="subTitle" idx="4"/>
          </p:nvPr>
        </p:nvSpPr>
        <p:spPr>
          <a:xfrm rot="5400000">
            <a:off x="-578575" y="2397750"/>
            <a:ext cx="1503300" cy="348000"/>
          </a:xfrm>
          <a:prstGeom prst="rect">
            <a:avLst/>
          </a:prstGeom>
          <a:noFill/>
          <a:ln>
            <a:noFill/>
          </a:ln>
        </p:spPr>
        <p:txBody>
          <a:bodyPr spcFirstLastPara="1" wrap="square" lIns="91425" tIns="91425" rIns="91425" bIns="91425" anchor="ctr" anchorCtr="0">
            <a:noAutofit/>
          </a:bodyPr>
          <a:lstStyle>
            <a:lvl1pPr lvl="0"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1pPr>
            <a:lvl2pPr lvl="1"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2pPr>
            <a:lvl3pPr lvl="2"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3pPr>
            <a:lvl4pPr lvl="3"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4pPr>
            <a:lvl5pPr lvl="4"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5pPr>
            <a:lvl6pPr lvl="5"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6pPr>
            <a:lvl7pPr lvl="6"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7pPr>
            <a:lvl8pPr lvl="7"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8pPr>
            <a:lvl9pPr lvl="8"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9pPr>
          </a:lstStyle>
          <a:p>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ree structure">
  <p:cSld name="CUSTOM_4">
    <p:spTree>
      <p:nvGrpSpPr>
        <p:cNvPr id="1" name="Shape 155"/>
        <p:cNvGrpSpPr/>
        <p:nvPr/>
      </p:nvGrpSpPr>
      <p:grpSpPr>
        <a:xfrm>
          <a:off x="0" y="0"/>
          <a:ext cx="0" cy="0"/>
          <a:chOff x="0" y="0"/>
          <a:chExt cx="0" cy="0"/>
        </a:xfrm>
      </p:grpSpPr>
      <p:sp>
        <p:nvSpPr>
          <p:cNvPr id="156" name="Google Shape;156;p63"/>
          <p:cNvSpPr/>
          <p:nvPr/>
        </p:nvSpPr>
        <p:spPr>
          <a:xfrm>
            <a:off x="100" y="0"/>
            <a:ext cx="347400" cy="5143500"/>
          </a:xfrm>
          <a:prstGeom prst="rect">
            <a:avLst/>
          </a:pr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7" name="Google Shape;157;p63"/>
          <p:cNvSpPr txBox="1">
            <a:spLocks noGrp="1"/>
          </p:cNvSpPr>
          <p:nvPr>
            <p:ph type="subTitle" idx="1"/>
          </p:nvPr>
        </p:nvSpPr>
        <p:spPr>
          <a:xfrm rot="5400000">
            <a:off x="-635125" y="716225"/>
            <a:ext cx="1616400" cy="348000"/>
          </a:xfrm>
          <a:prstGeom prst="rect">
            <a:avLst/>
          </a:prstGeom>
          <a:noFill/>
          <a:ln>
            <a:noFill/>
          </a:ln>
        </p:spPr>
        <p:txBody>
          <a:bodyPr spcFirstLastPara="1" wrap="square" lIns="91425" tIns="91425" rIns="91425" bIns="91425" anchor="ctr" anchorCtr="0">
            <a:noAutofit/>
          </a:bodyPr>
          <a:lstStyle>
            <a:lvl1pPr lvl="0"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1pPr>
            <a:lvl2pPr lvl="1"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2pPr>
            <a:lvl3pPr lvl="2"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3pPr>
            <a:lvl4pPr lvl="3"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4pPr>
            <a:lvl5pPr lvl="4"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5pPr>
            <a:lvl6pPr lvl="5"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6pPr>
            <a:lvl7pPr lvl="6"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7pPr>
            <a:lvl8pPr lvl="7"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8pPr>
            <a:lvl9pPr lvl="8"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9pPr>
          </a:lstStyle>
          <a:p>
            <a:endParaRPr/>
          </a:p>
        </p:txBody>
      </p:sp>
      <p:sp>
        <p:nvSpPr>
          <p:cNvPr id="158" name="Google Shape;158;p63"/>
          <p:cNvSpPr txBox="1">
            <a:spLocks noGrp="1"/>
          </p:cNvSpPr>
          <p:nvPr>
            <p:ph type="subTitle" idx="2"/>
          </p:nvPr>
        </p:nvSpPr>
        <p:spPr>
          <a:xfrm rot="5400000">
            <a:off x="-591025" y="4140400"/>
            <a:ext cx="1529100" cy="347100"/>
          </a:xfrm>
          <a:prstGeom prst="rect">
            <a:avLst/>
          </a:prstGeom>
          <a:noFill/>
          <a:ln>
            <a:noFill/>
          </a:ln>
        </p:spPr>
        <p:txBody>
          <a:bodyPr spcFirstLastPara="1" wrap="square" lIns="91425" tIns="91425" rIns="91425" bIns="91425" anchor="ctr" anchorCtr="0">
            <a:noAutofit/>
          </a:bodyPr>
          <a:lstStyle>
            <a:lvl1pPr lvl="0"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1pPr>
            <a:lvl2pPr lvl="1"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2pPr>
            <a:lvl3pPr lvl="2"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3pPr>
            <a:lvl4pPr lvl="3"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4pPr>
            <a:lvl5pPr lvl="4"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5pPr>
            <a:lvl6pPr lvl="5"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6pPr>
            <a:lvl7pPr lvl="6"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7pPr>
            <a:lvl8pPr lvl="7"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8pPr>
            <a:lvl9pPr lvl="8"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9pPr>
          </a:lstStyle>
          <a:p>
            <a:endParaRPr/>
          </a:p>
        </p:txBody>
      </p:sp>
      <p:sp>
        <p:nvSpPr>
          <p:cNvPr id="159" name="Google Shape;159;p63"/>
          <p:cNvSpPr txBox="1">
            <a:spLocks noGrp="1"/>
          </p:cNvSpPr>
          <p:nvPr>
            <p:ph type="subTitle" idx="3"/>
          </p:nvPr>
        </p:nvSpPr>
        <p:spPr>
          <a:xfrm rot="5400000">
            <a:off x="-578575" y="2397750"/>
            <a:ext cx="1503300" cy="348000"/>
          </a:xfrm>
          <a:prstGeom prst="rect">
            <a:avLst/>
          </a:prstGeom>
          <a:noFill/>
          <a:ln>
            <a:noFill/>
          </a:ln>
        </p:spPr>
        <p:txBody>
          <a:bodyPr spcFirstLastPara="1" wrap="square" lIns="91425" tIns="91425" rIns="91425" bIns="91425" anchor="ctr" anchorCtr="0">
            <a:noAutofit/>
          </a:bodyPr>
          <a:lstStyle>
            <a:lvl1pPr lvl="0"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1pPr>
            <a:lvl2pPr lvl="1"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2pPr>
            <a:lvl3pPr lvl="2"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3pPr>
            <a:lvl4pPr lvl="3"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4pPr>
            <a:lvl5pPr lvl="4"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5pPr>
            <a:lvl6pPr lvl="5"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6pPr>
            <a:lvl7pPr lvl="6"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7pPr>
            <a:lvl8pPr lvl="7"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8pPr>
            <a:lvl9pPr lvl="8"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9pPr>
          </a:lstStyle>
          <a:p>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Photo &amp; text 1">
  <p:cSld name="CUSTOM_13">
    <p:spTree>
      <p:nvGrpSpPr>
        <p:cNvPr id="1" name="Shape 160"/>
        <p:cNvGrpSpPr/>
        <p:nvPr/>
      </p:nvGrpSpPr>
      <p:grpSpPr>
        <a:xfrm>
          <a:off x="0" y="0"/>
          <a:ext cx="0" cy="0"/>
          <a:chOff x="0" y="0"/>
          <a:chExt cx="0" cy="0"/>
        </a:xfrm>
      </p:grpSpPr>
      <p:sp>
        <p:nvSpPr>
          <p:cNvPr id="161" name="Google Shape;161;p64"/>
          <p:cNvSpPr/>
          <p:nvPr/>
        </p:nvSpPr>
        <p:spPr>
          <a:xfrm>
            <a:off x="343100" y="0"/>
            <a:ext cx="4296000" cy="5143500"/>
          </a:xfrm>
          <a:prstGeom prst="rect">
            <a:avLst/>
          </a:pr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highlight>
                <a:schemeClr val="dk2"/>
              </a:highlight>
              <a:latin typeface="Arial"/>
              <a:ea typeface="Arial"/>
              <a:cs typeface="Arial"/>
              <a:sym typeface="Arial"/>
            </a:endParaRPr>
          </a:p>
        </p:txBody>
      </p:sp>
      <p:sp>
        <p:nvSpPr>
          <p:cNvPr id="162" name="Google Shape;162;p64"/>
          <p:cNvSpPr/>
          <p:nvPr/>
        </p:nvSpPr>
        <p:spPr>
          <a:xfrm>
            <a:off x="100" y="0"/>
            <a:ext cx="347400" cy="5143500"/>
          </a:xfrm>
          <a:prstGeom prst="rect">
            <a:avLst/>
          </a:pr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3" name="Google Shape;163;p64"/>
          <p:cNvSpPr txBox="1">
            <a:spLocks noGrp="1"/>
          </p:cNvSpPr>
          <p:nvPr>
            <p:ph type="subTitle" idx="1"/>
          </p:nvPr>
        </p:nvSpPr>
        <p:spPr>
          <a:xfrm rot="5400000">
            <a:off x="-635125" y="716225"/>
            <a:ext cx="1616400" cy="348000"/>
          </a:xfrm>
          <a:prstGeom prst="rect">
            <a:avLst/>
          </a:prstGeom>
          <a:noFill/>
          <a:ln>
            <a:noFill/>
          </a:ln>
        </p:spPr>
        <p:txBody>
          <a:bodyPr spcFirstLastPara="1" wrap="square" lIns="91425" tIns="91425" rIns="91425" bIns="91425" anchor="ctr" anchorCtr="0">
            <a:noAutofit/>
          </a:bodyPr>
          <a:lstStyle>
            <a:lvl1pPr lvl="0"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1pPr>
            <a:lvl2pPr lvl="1"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2pPr>
            <a:lvl3pPr lvl="2"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3pPr>
            <a:lvl4pPr lvl="3"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4pPr>
            <a:lvl5pPr lvl="4"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5pPr>
            <a:lvl6pPr lvl="5"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6pPr>
            <a:lvl7pPr lvl="6"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7pPr>
            <a:lvl8pPr lvl="7"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8pPr>
            <a:lvl9pPr lvl="8"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9pPr>
          </a:lstStyle>
          <a:p>
            <a:endParaRPr/>
          </a:p>
        </p:txBody>
      </p:sp>
      <p:sp>
        <p:nvSpPr>
          <p:cNvPr id="164" name="Google Shape;164;p64"/>
          <p:cNvSpPr txBox="1">
            <a:spLocks noGrp="1"/>
          </p:cNvSpPr>
          <p:nvPr>
            <p:ph type="subTitle" idx="2"/>
          </p:nvPr>
        </p:nvSpPr>
        <p:spPr>
          <a:xfrm rot="5400000">
            <a:off x="-591025" y="4140400"/>
            <a:ext cx="1529100" cy="347100"/>
          </a:xfrm>
          <a:prstGeom prst="rect">
            <a:avLst/>
          </a:prstGeom>
          <a:noFill/>
          <a:ln>
            <a:noFill/>
          </a:ln>
        </p:spPr>
        <p:txBody>
          <a:bodyPr spcFirstLastPara="1" wrap="square" lIns="91425" tIns="91425" rIns="91425" bIns="91425" anchor="ctr" anchorCtr="0">
            <a:noAutofit/>
          </a:bodyPr>
          <a:lstStyle>
            <a:lvl1pPr lvl="0"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1pPr>
            <a:lvl2pPr lvl="1"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2pPr>
            <a:lvl3pPr lvl="2"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3pPr>
            <a:lvl4pPr lvl="3"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4pPr>
            <a:lvl5pPr lvl="4"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5pPr>
            <a:lvl6pPr lvl="5"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6pPr>
            <a:lvl7pPr lvl="6"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7pPr>
            <a:lvl8pPr lvl="7"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8pPr>
            <a:lvl9pPr lvl="8"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9pPr>
          </a:lstStyle>
          <a:p>
            <a:endParaRPr/>
          </a:p>
        </p:txBody>
      </p:sp>
      <p:sp>
        <p:nvSpPr>
          <p:cNvPr id="165" name="Google Shape;165;p64"/>
          <p:cNvSpPr txBox="1">
            <a:spLocks noGrp="1"/>
          </p:cNvSpPr>
          <p:nvPr>
            <p:ph type="subTitle" idx="3"/>
          </p:nvPr>
        </p:nvSpPr>
        <p:spPr>
          <a:xfrm rot="5400000">
            <a:off x="-578575" y="2397750"/>
            <a:ext cx="1503300" cy="348000"/>
          </a:xfrm>
          <a:prstGeom prst="rect">
            <a:avLst/>
          </a:prstGeom>
          <a:noFill/>
          <a:ln>
            <a:noFill/>
          </a:ln>
        </p:spPr>
        <p:txBody>
          <a:bodyPr spcFirstLastPara="1" wrap="square" lIns="91425" tIns="91425" rIns="91425" bIns="91425" anchor="ctr" anchorCtr="0">
            <a:noAutofit/>
          </a:bodyPr>
          <a:lstStyle>
            <a:lvl1pPr lvl="0"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1pPr>
            <a:lvl2pPr lvl="1"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2pPr>
            <a:lvl3pPr lvl="2"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3pPr>
            <a:lvl4pPr lvl="3"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4pPr>
            <a:lvl5pPr lvl="4"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5pPr>
            <a:lvl6pPr lvl="5"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6pPr>
            <a:lvl7pPr lvl="6"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7pPr>
            <a:lvl8pPr lvl="7"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8pPr>
            <a:lvl9pPr lvl="8"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9pPr>
          </a:lstStyle>
          <a:p>
            <a:endParaRPr/>
          </a:p>
        </p:txBody>
      </p:sp>
      <p:sp>
        <p:nvSpPr>
          <p:cNvPr id="166" name="Google Shape;166;p64"/>
          <p:cNvSpPr>
            <a:spLocks noGrp="1"/>
          </p:cNvSpPr>
          <p:nvPr>
            <p:ph type="pic" idx="4"/>
          </p:nvPr>
        </p:nvSpPr>
        <p:spPr>
          <a:xfrm>
            <a:off x="4977650" y="386948"/>
            <a:ext cx="3824100" cy="2096100"/>
          </a:xfrm>
          <a:prstGeom prst="trapezoid">
            <a:avLst>
              <a:gd name="adj" fmla="val 25000"/>
            </a:avLst>
          </a:prstGeom>
          <a:noFill/>
          <a:ln>
            <a:noFill/>
          </a:ln>
        </p:spPr>
      </p:sp>
      <p:sp>
        <p:nvSpPr>
          <p:cNvPr id="167" name="Google Shape;167;p64"/>
          <p:cNvSpPr>
            <a:spLocks noGrp="1"/>
          </p:cNvSpPr>
          <p:nvPr>
            <p:ph type="pic" idx="5"/>
          </p:nvPr>
        </p:nvSpPr>
        <p:spPr>
          <a:xfrm>
            <a:off x="784550" y="326525"/>
            <a:ext cx="3413100" cy="2198100"/>
          </a:xfrm>
          <a:prstGeom prst="ellipse">
            <a:avLst/>
          </a:prstGeom>
          <a:noFill/>
          <a:ln>
            <a:noFill/>
          </a:ln>
        </p:spPr>
      </p:sp>
      <p:sp>
        <p:nvSpPr>
          <p:cNvPr id="168" name="Google Shape;168;p64"/>
          <p:cNvSpPr txBox="1">
            <a:spLocks noGrp="1"/>
          </p:cNvSpPr>
          <p:nvPr>
            <p:ph type="subTitle" idx="6"/>
          </p:nvPr>
        </p:nvSpPr>
        <p:spPr>
          <a:xfrm>
            <a:off x="784550" y="2700975"/>
            <a:ext cx="3135600" cy="5466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800"/>
              <a:buNone/>
              <a:defRPr/>
            </a:lvl1pPr>
            <a:lvl2pPr lvl="1" algn="l">
              <a:lnSpc>
                <a:spcPct val="100000"/>
              </a:lnSpc>
              <a:spcBef>
                <a:spcPts val="0"/>
              </a:spcBef>
              <a:spcAft>
                <a:spcPts val="0"/>
              </a:spcAft>
              <a:buClr>
                <a:schemeClr val="lt1"/>
              </a:buClr>
              <a:buSzPts val="1400"/>
              <a:buNone/>
              <a:defRPr>
                <a:solidFill>
                  <a:schemeClr val="lt1"/>
                </a:solidFill>
              </a:defRPr>
            </a:lvl2pPr>
            <a:lvl3pPr lvl="2" algn="l">
              <a:lnSpc>
                <a:spcPct val="100000"/>
              </a:lnSpc>
              <a:spcBef>
                <a:spcPts val="0"/>
              </a:spcBef>
              <a:spcAft>
                <a:spcPts val="0"/>
              </a:spcAft>
              <a:buClr>
                <a:schemeClr val="lt1"/>
              </a:buClr>
              <a:buSzPts val="1400"/>
              <a:buNone/>
              <a:defRPr>
                <a:solidFill>
                  <a:schemeClr val="lt1"/>
                </a:solidFill>
              </a:defRPr>
            </a:lvl3pPr>
            <a:lvl4pPr lvl="3" algn="l">
              <a:lnSpc>
                <a:spcPct val="100000"/>
              </a:lnSpc>
              <a:spcBef>
                <a:spcPts val="0"/>
              </a:spcBef>
              <a:spcAft>
                <a:spcPts val="0"/>
              </a:spcAft>
              <a:buClr>
                <a:schemeClr val="lt1"/>
              </a:buClr>
              <a:buSzPts val="1400"/>
              <a:buNone/>
              <a:defRPr>
                <a:solidFill>
                  <a:schemeClr val="lt1"/>
                </a:solidFill>
              </a:defRPr>
            </a:lvl4pPr>
            <a:lvl5pPr lvl="4" algn="l">
              <a:lnSpc>
                <a:spcPct val="100000"/>
              </a:lnSpc>
              <a:spcBef>
                <a:spcPts val="0"/>
              </a:spcBef>
              <a:spcAft>
                <a:spcPts val="0"/>
              </a:spcAft>
              <a:buClr>
                <a:schemeClr val="lt1"/>
              </a:buClr>
              <a:buSzPts val="1400"/>
              <a:buNone/>
              <a:defRPr>
                <a:solidFill>
                  <a:schemeClr val="lt1"/>
                </a:solidFill>
              </a:defRPr>
            </a:lvl5pPr>
            <a:lvl6pPr lvl="5" algn="l">
              <a:lnSpc>
                <a:spcPct val="100000"/>
              </a:lnSpc>
              <a:spcBef>
                <a:spcPts val="0"/>
              </a:spcBef>
              <a:spcAft>
                <a:spcPts val="0"/>
              </a:spcAft>
              <a:buClr>
                <a:schemeClr val="lt1"/>
              </a:buClr>
              <a:buSzPts val="1400"/>
              <a:buNone/>
              <a:defRPr>
                <a:solidFill>
                  <a:schemeClr val="lt1"/>
                </a:solidFill>
              </a:defRPr>
            </a:lvl6pPr>
            <a:lvl7pPr lvl="6" algn="l">
              <a:lnSpc>
                <a:spcPct val="100000"/>
              </a:lnSpc>
              <a:spcBef>
                <a:spcPts val="0"/>
              </a:spcBef>
              <a:spcAft>
                <a:spcPts val="0"/>
              </a:spcAft>
              <a:buClr>
                <a:schemeClr val="lt1"/>
              </a:buClr>
              <a:buSzPts val="1400"/>
              <a:buNone/>
              <a:defRPr>
                <a:solidFill>
                  <a:schemeClr val="lt1"/>
                </a:solidFill>
              </a:defRPr>
            </a:lvl7pPr>
            <a:lvl8pPr lvl="7" algn="l">
              <a:lnSpc>
                <a:spcPct val="100000"/>
              </a:lnSpc>
              <a:spcBef>
                <a:spcPts val="0"/>
              </a:spcBef>
              <a:spcAft>
                <a:spcPts val="0"/>
              </a:spcAft>
              <a:buClr>
                <a:schemeClr val="lt1"/>
              </a:buClr>
              <a:buSzPts val="1400"/>
              <a:buNone/>
              <a:defRPr>
                <a:solidFill>
                  <a:schemeClr val="lt1"/>
                </a:solidFill>
              </a:defRPr>
            </a:lvl8pPr>
            <a:lvl9pPr lvl="8" algn="l">
              <a:lnSpc>
                <a:spcPct val="100000"/>
              </a:lnSpc>
              <a:spcBef>
                <a:spcPts val="0"/>
              </a:spcBef>
              <a:spcAft>
                <a:spcPts val="0"/>
              </a:spcAft>
              <a:buClr>
                <a:schemeClr val="lt1"/>
              </a:buClr>
              <a:buSzPts val="1400"/>
              <a:buNone/>
              <a:defRPr>
                <a:solidFill>
                  <a:schemeClr val="lt1"/>
                </a:solidFill>
              </a:defRPr>
            </a:lvl9pPr>
          </a:lstStyle>
          <a:p>
            <a:endParaRPr/>
          </a:p>
        </p:txBody>
      </p:sp>
      <p:sp>
        <p:nvSpPr>
          <p:cNvPr id="169" name="Google Shape;169;p64"/>
          <p:cNvSpPr txBox="1">
            <a:spLocks noGrp="1"/>
          </p:cNvSpPr>
          <p:nvPr>
            <p:ph type="subTitle" idx="7"/>
          </p:nvPr>
        </p:nvSpPr>
        <p:spPr>
          <a:xfrm>
            <a:off x="4977650" y="2700975"/>
            <a:ext cx="3135600" cy="5466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Clr>
                <a:schemeClr val="lt1"/>
              </a:buClr>
              <a:buSzPts val="1800"/>
              <a:buNone/>
              <a:defRPr>
                <a:solidFill>
                  <a:schemeClr val="lt1"/>
                </a:solidFill>
              </a:defRPr>
            </a:lvl1pPr>
            <a:lvl2pPr lvl="1" algn="l">
              <a:lnSpc>
                <a:spcPct val="100000"/>
              </a:lnSpc>
              <a:spcBef>
                <a:spcPts val="0"/>
              </a:spcBef>
              <a:spcAft>
                <a:spcPts val="0"/>
              </a:spcAft>
              <a:buClr>
                <a:schemeClr val="lt1"/>
              </a:buClr>
              <a:buSzPts val="1400"/>
              <a:buNone/>
              <a:defRPr>
                <a:solidFill>
                  <a:schemeClr val="lt1"/>
                </a:solidFill>
              </a:defRPr>
            </a:lvl2pPr>
            <a:lvl3pPr lvl="2" algn="l">
              <a:lnSpc>
                <a:spcPct val="100000"/>
              </a:lnSpc>
              <a:spcBef>
                <a:spcPts val="0"/>
              </a:spcBef>
              <a:spcAft>
                <a:spcPts val="0"/>
              </a:spcAft>
              <a:buClr>
                <a:schemeClr val="lt1"/>
              </a:buClr>
              <a:buSzPts val="1400"/>
              <a:buNone/>
              <a:defRPr>
                <a:solidFill>
                  <a:schemeClr val="lt1"/>
                </a:solidFill>
              </a:defRPr>
            </a:lvl3pPr>
            <a:lvl4pPr lvl="3" algn="l">
              <a:lnSpc>
                <a:spcPct val="100000"/>
              </a:lnSpc>
              <a:spcBef>
                <a:spcPts val="0"/>
              </a:spcBef>
              <a:spcAft>
                <a:spcPts val="0"/>
              </a:spcAft>
              <a:buClr>
                <a:schemeClr val="lt1"/>
              </a:buClr>
              <a:buSzPts val="1400"/>
              <a:buNone/>
              <a:defRPr>
                <a:solidFill>
                  <a:schemeClr val="lt1"/>
                </a:solidFill>
              </a:defRPr>
            </a:lvl4pPr>
            <a:lvl5pPr lvl="4" algn="l">
              <a:lnSpc>
                <a:spcPct val="100000"/>
              </a:lnSpc>
              <a:spcBef>
                <a:spcPts val="0"/>
              </a:spcBef>
              <a:spcAft>
                <a:spcPts val="0"/>
              </a:spcAft>
              <a:buClr>
                <a:schemeClr val="lt1"/>
              </a:buClr>
              <a:buSzPts val="1400"/>
              <a:buNone/>
              <a:defRPr>
                <a:solidFill>
                  <a:schemeClr val="lt1"/>
                </a:solidFill>
              </a:defRPr>
            </a:lvl5pPr>
            <a:lvl6pPr lvl="5" algn="l">
              <a:lnSpc>
                <a:spcPct val="100000"/>
              </a:lnSpc>
              <a:spcBef>
                <a:spcPts val="0"/>
              </a:spcBef>
              <a:spcAft>
                <a:spcPts val="0"/>
              </a:spcAft>
              <a:buClr>
                <a:schemeClr val="lt1"/>
              </a:buClr>
              <a:buSzPts val="1400"/>
              <a:buNone/>
              <a:defRPr>
                <a:solidFill>
                  <a:schemeClr val="lt1"/>
                </a:solidFill>
              </a:defRPr>
            </a:lvl6pPr>
            <a:lvl7pPr lvl="6" algn="l">
              <a:lnSpc>
                <a:spcPct val="100000"/>
              </a:lnSpc>
              <a:spcBef>
                <a:spcPts val="0"/>
              </a:spcBef>
              <a:spcAft>
                <a:spcPts val="0"/>
              </a:spcAft>
              <a:buClr>
                <a:schemeClr val="lt1"/>
              </a:buClr>
              <a:buSzPts val="1400"/>
              <a:buNone/>
              <a:defRPr>
                <a:solidFill>
                  <a:schemeClr val="lt1"/>
                </a:solidFill>
              </a:defRPr>
            </a:lvl7pPr>
            <a:lvl8pPr lvl="7" algn="l">
              <a:lnSpc>
                <a:spcPct val="100000"/>
              </a:lnSpc>
              <a:spcBef>
                <a:spcPts val="0"/>
              </a:spcBef>
              <a:spcAft>
                <a:spcPts val="0"/>
              </a:spcAft>
              <a:buClr>
                <a:schemeClr val="lt1"/>
              </a:buClr>
              <a:buSzPts val="1400"/>
              <a:buNone/>
              <a:defRPr>
                <a:solidFill>
                  <a:schemeClr val="lt1"/>
                </a:solidFill>
              </a:defRPr>
            </a:lvl8pPr>
            <a:lvl9pPr lvl="8" algn="l">
              <a:lnSpc>
                <a:spcPct val="100000"/>
              </a:lnSpc>
              <a:spcBef>
                <a:spcPts val="0"/>
              </a:spcBef>
              <a:spcAft>
                <a:spcPts val="0"/>
              </a:spcAft>
              <a:buClr>
                <a:schemeClr val="lt1"/>
              </a:buClr>
              <a:buSzPts val="1400"/>
              <a:buNone/>
              <a:defRPr>
                <a:solidFill>
                  <a:schemeClr val="lt1"/>
                </a:solidFill>
              </a:defRPr>
            </a:lvl9pPr>
          </a:lstStyle>
          <a:p>
            <a:endParaRPr/>
          </a:p>
        </p:txBody>
      </p:sp>
      <p:sp>
        <p:nvSpPr>
          <p:cNvPr id="170" name="Google Shape;170;p64"/>
          <p:cNvSpPr txBox="1">
            <a:spLocks noGrp="1"/>
          </p:cNvSpPr>
          <p:nvPr>
            <p:ph type="body" idx="8"/>
          </p:nvPr>
        </p:nvSpPr>
        <p:spPr>
          <a:xfrm>
            <a:off x="784425" y="3247575"/>
            <a:ext cx="3135600" cy="1710000"/>
          </a:xfrm>
          <a:prstGeom prst="rect">
            <a:avLst/>
          </a:prstGeom>
          <a:noFill/>
          <a:ln>
            <a:noFill/>
          </a:ln>
        </p:spPr>
        <p:txBody>
          <a:bodyPr spcFirstLastPara="1" wrap="square" lIns="91425" tIns="91425" rIns="91425" bIns="91425" anchor="t" anchorCtr="0">
            <a:noAutofit/>
          </a:bodyPr>
          <a:lstStyle>
            <a:lvl1pPr marL="457200" lvl="0" indent="-298450" algn="l">
              <a:lnSpc>
                <a:spcPct val="100000"/>
              </a:lnSpc>
              <a:spcBef>
                <a:spcPts val="0"/>
              </a:spcBef>
              <a:spcAft>
                <a:spcPts val="0"/>
              </a:spcAft>
              <a:buSzPts val="1100"/>
              <a:buChar char="●"/>
              <a:defRPr/>
            </a:lvl1pPr>
            <a:lvl2pPr marL="914400" lvl="1" indent="-298450" algn="l">
              <a:lnSpc>
                <a:spcPct val="100000"/>
              </a:lnSpc>
              <a:spcBef>
                <a:spcPts val="0"/>
              </a:spcBef>
              <a:spcAft>
                <a:spcPts val="0"/>
              </a:spcAft>
              <a:buSzPts val="1100"/>
              <a:buChar char="○"/>
              <a:defRPr/>
            </a:lvl2pPr>
            <a:lvl3pPr marL="1371600" lvl="2" indent="-298450" algn="l">
              <a:lnSpc>
                <a:spcPct val="100000"/>
              </a:lnSpc>
              <a:spcBef>
                <a:spcPts val="0"/>
              </a:spcBef>
              <a:spcAft>
                <a:spcPts val="0"/>
              </a:spcAft>
              <a:buSzPts val="1100"/>
              <a:buChar char="■"/>
              <a:defRPr/>
            </a:lvl3pPr>
            <a:lvl4pPr marL="1828800" lvl="3" indent="-298450" algn="l">
              <a:lnSpc>
                <a:spcPct val="100000"/>
              </a:lnSpc>
              <a:spcBef>
                <a:spcPts val="0"/>
              </a:spcBef>
              <a:spcAft>
                <a:spcPts val="0"/>
              </a:spcAft>
              <a:buSzPts val="1100"/>
              <a:buChar char="●"/>
              <a:defRPr/>
            </a:lvl4pPr>
            <a:lvl5pPr marL="2286000" lvl="4" indent="-298450" algn="l">
              <a:lnSpc>
                <a:spcPct val="100000"/>
              </a:lnSpc>
              <a:spcBef>
                <a:spcPts val="0"/>
              </a:spcBef>
              <a:spcAft>
                <a:spcPts val="0"/>
              </a:spcAft>
              <a:buSzPts val="1100"/>
              <a:buChar char="○"/>
              <a:defRPr/>
            </a:lvl5pPr>
            <a:lvl6pPr marL="2743200" lvl="5" indent="-298450" algn="l">
              <a:lnSpc>
                <a:spcPct val="100000"/>
              </a:lnSpc>
              <a:spcBef>
                <a:spcPts val="0"/>
              </a:spcBef>
              <a:spcAft>
                <a:spcPts val="0"/>
              </a:spcAft>
              <a:buSzPts val="1100"/>
              <a:buChar char="■"/>
              <a:defRPr/>
            </a:lvl6pPr>
            <a:lvl7pPr marL="3200400" lvl="6" indent="-298450" algn="l">
              <a:lnSpc>
                <a:spcPct val="100000"/>
              </a:lnSpc>
              <a:spcBef>
                <a:spcPts val="0"/>
              </a:spcBef>
              <a:spcAft>
                <a:spcPts val="0"/>
              </a:spcAft>
              <a:buSzPts val="1100"/>
              <a:buChar char="●"/>
              <a:defRPr/>
            </a:lvl7pPr>
            <a:lvl8pPr marL="3657600" lvl="7" indent="-298450" algn="l">
              <a:lnSpc>
                <a:spcPct val="100000"/>
              </a:lnSpc>
              <a:spcBef>
                <a:spcPts val="0"/>
              </a:spcBef>
              <a:spcAft>
                <a:spcPts val="0"/>
              </a:spcAft>
              <a:buSzPts val="1100"/>
              <a:buChar char="○"/>
              <a:defRPr/>
            </a:lvl8pPr>
            <a:lvl9pPr marL="4114800" lvl="8" indent="-298450" algn="l">
              <a:lnSpc>
                <a:spcPct val="100000"/>
              </a:lnSpc>
              <a:spcBef>
                <a:spcPts val="0"/>
              </a:spcBef>
              <a:spcAft>
                <a:spcPts val="0"/>
              </a:spcAft>
              <a:buSzPts val="1100"/>
              <a:buChar char="■"/>
              <a:defRPr/>
            </a:lvl9pPr>
          </a:lstStyle>
          <a:p>
            <a:endParaRPr/>
          </a:p>
        </p:txBody>
      </p:sp>
      <p:sp>
        <p:nvSpPr>
          <p:cNvPr id="171" name="Google Shape;171;p64"/>
          <p:cNvSpPr txBox="1">
            <a:spLocks noGrp="1"/>
          </p:cNvSpPr>
          <p:nvPr>
            <p:ph type="body" idx="9"/>
          </p:nvPr>
        </p:nvSpPr>
        <p:spPr>
          <a:xfrm>
            <a:off x="4977650" y="3247575"/>
            <a:ext cx="3135600" cy="1710000"/>
          </a:xfrm>
          <a:prstGeom prst="rect">
            <a:avLst/>
          </a:prstGeom>
          <a:noFill/>
          <a:ln>
            <a:noFill/>
          </a:ln>
        </p:spPr>
        <p:txBody>
          <a:bodyPr spcFirstLastPara="1" wrap="square" lIns="91425" tIns="91425" rIns="91425" bIns="91425" anchor="t" anchorCtr="0">
            <a:noAutofit/>
          </a:bodyPr>
          <a:lstStyle>
            <a:lvl1pPr marL="457200" lvl="0" indent="-298450" algn="l">
              <a:lnSpc>
                <a:spcPct val="100000"/>
              </a:lnSpc>
              <a:spcBef>
                <a:spcPts val="0"/>
              </a:spcBef>
              <a:spcAft>
                <a:spcPts val="0"/>
              </a:spcAft>
              <a:buSzPts val="1100"/>
              <a:buChar char="●"/>
              <a:defRPr/>
            </a:lvl1pPr>
            <a:lvl2pPr marL="914400" lvl="1" indent="-298450" algn="l">
              <a:lnSpc>
                <a:spcPct val="100000"/>
              </a:lnSpc>
              <a:spcBef>
                <a:spcPts val="0"/>
              </a:spcBef>
              <a:spcAft>
                <a:spcPts val="0"/>
              </a:spcAft>
              <a:buSzPts val="1100"/>
              <a:buChar char="○"/>
              <a:defRPr/>
            </a:lvl2pPr>
            <a:lvl3pPr marL="1371600" lvl="2" indent="-298450" algn="l">
              <a:lnSpc>
                <a:spcPct val="100000"/>
              </a:lnSpc>
              <a:spcBef>
                <a:spcPts val="0"/>
              </a:spcBef>
              <a:spcAft>
                <a:spcPts val="0"/>
              </a:spcAft>
              <a:buSzPts val="1100"/>
              <a:buChar char="■"/>
              <a:defRPr/>
            </a:lvl3pPr>
            <a:lvl4pPr marL="1828800" lvl="3" indent="-298450" algn="l">
              <a:lnSpc>
                <a:spcPct val="100000"/>
              </a:lnSpc>
              <a:spcBef>
                <a:spcPts val="0"/>
              </a:spcBef>
              <a:spcAft>
                <a:spcPts val="0"/>
              </a:spcAft>
              <a:buSzPts val="1100"/>
              <a:buChar char="●"/>
              <a:defRPr/>
            </a:lvl4pPr>
            <a:lvl5pPr marL="2286000" lvl="4" indent="-298450" algn="l">
              <a:lnSpc>
                <a:spcPct val="100000"/>
              </a:lnSpc>
              <a:spcBef>
                <a:spcPts val="0"/>
              </a:spcBef>
              <a:spcAft>
                <a:spcPts val="0"/>
              </a:spcAft>
              <a:buSzPts val="1100"/>
              <a:buChar char="○"/>
              <a:defRPr/>
            </a:lvl5pPr>
            <a:lvl6pPr marL="2743200" lvl="5" indent="-298450" algn="l">
              <a:lnSpc>
                <a:spcPct val="100000"/>
              </a:lnSpc>
              <a:spcBef>
                <a:spcPts val="0"/>
              </a:spcBef>
              <a:spcAft>
                <a:spcPts val="0"/>
              </a:spcAft>
              <a:buSzPts val="1100"/>
              <a:buChar char="■"/>
              <a:defRPr/>
            </a:lvl6pPr>
            <a:lvl7pPr marL="3200400" lvl="6" indent="-298450" algn="l">
              <a:lnSpc>
                <a:spcPct val="100000"/>
              </a:lnSpc>
              <a:spcBef>
                <a:spcPts val="0"/>
              </a:spcBef>
              <a:spcAft>
                <a:spcPts val="0"/>
              </a:spcAft>
              <a:buSzPts val="1100"/>
              <a:buChar char="●"/>
              <a:defRPr/>
            </a:lvl7pPr>
            <a:lvl8pPr marL="3657600" lvl="7" indent="-298450" algn="l">
              <a:lnSpc>
                <a:spcPct val="100000"/>
              </a:lnSpc>
              <a:spcBef>
                <a:spcPts val="0"/>
              </a:spcBef>
              <a:spcAft>
                <a:spcPts val="0"/>
              </a:spcAft>
              <a:buSzPts val="1100"/>
              <a:buChar char="○"/>
              <a:defRPr/>
            </a:lvl8pPr>
            <a:lvl9pPr marL="4114800" lvl="8" indent="-298450" algn="l">
              <a:lnSpc>
                <a:spcPct val="100000"/>
              </a:lnSpc>
              <a:spcBef>
                <a:spcPts val="0"/>
              </a:spcBef>
              <a:spcAft>
                <a:spcPts val="0"/>
              </a:spcAft>
              <a:buSzPts val="1100"/>
              <a:buChar char="■"/>
              <a:defRPr/>
            </a:lvl9pPr>
          </a:lstStyle>
          <a:p>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Photo &amp; text 2">
  <p:cSld name="CUSTOM_13_1">
    <p:spTree>
      <p:nvGrpSpPr>
        <p:cNvPr id="1" name="Shape 172"/>
        <p:cNvGrpSpPr/>
        <p:nvPr/>
      </p:nvGrpSpPr>
      <p:grpSpPr>
        <a:xfrm>
          <a:off x="0" y="0"/>
          <a:ext cx="0" cy="0"/>
          <a:chOff x="0" y="0"/>
          <a:chExt cx="0" cy="0"/>
        </a:xfrm>
      </p:grpSpPr>
      <p:sp>
        <p:nvSpPr>
          <p:cNvPr id="173" name="Google Shape;173;p65"/>
          <p:cNvSpPr/>
          <p:nvPr/>
        </p:nvSpPr>
        <p:spPr>
          <a:xfrm>
            <a:off x="343100" y="0"/>
            <a:ext cx="4296000" cy="5143500"/>
          </a:xfrm>
          <a:prstGeom prst="rect">
            <a:avLst/>
          </a:pr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highlight>
                <a:schemeClr val="dk2"/>
              </a:highlight>
              <a:latin typeface="Arial"/>
              <a:ea typeface="Arial"/>
              <a:cs typeface="Arial"/>
              <a:sym typeface="Arial"/>
            </a:endParaRPr>
          </a:p>
        </p:txBody>
      </p:sp>
      <p:sp>
        <p:nvSpPr>
          <p:cNvPr id="174" name="Google Shape;174;p65"/>
          <p:cNvSpPr/>
          <p:nvPr/>
        </p:nvSpPr>
        <p:spPr>
          <a:xfrm>
            <a:off x="100" y="0"/>
            <a:ext cx="347400" cy="5143500"/>
          </a:xfrm>
          <a:prstGeom prst="rect">
            <a:avLst/>
          </a:pr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5" name="Google Shape;175;p65"/>
          <p:cNvSpPr txBox="1">
            <a:spLocks noGrp="1"/>
          </p:cNvSpPr>
          <p:nvPr>
            <p:ph type="subTitle" idx="1"/>
          </p:nvPr>
        </p:nvSpPr>
        <p:spPr>
          <a:xfrm rot="5400000">
            <a:off x="-635125" y="716225"/>
            <a:ext cx="1616400" cy="348000"/>
          </a:xfrm>
          <a:prstGeom prst="rect">
            <a:avLst/>
          </a:prstGeom>
          <a:noFill/>
          <a:ln>
            <a:noFill/>
          </a:ln>
        </p:spPr>
        <p:txBody>
          <a:bodyPr spcFirstLastPara="1" wrap="square" lIns="91425" tIns="91425" rIns="91425" bIns="91425" anchor="ctr" anchorCtr="0">
            <a:noAutofit/>
          </a:bodyPr>
          <a:lstStyle>
            <a:lvl1pPr lvl="0"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1pPr>
            <a:lvl2pPr lvl="1"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2pPr>
            <a:lvl3pPr lvl="2"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3pPr>
            <a:lvl4pPr lvl="3"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4pPr>
            <a:lvl5pPr lvl="4"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5pPr>
            <a:lvl6pPr lvl="5"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6pPr>
            <a:lvl7pPr lvl="6"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7pPr>
            <a:lvl8pPr lvl="7"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8pPr>
            <a:lvl9pPr lvl="8"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9pPr>
          </a:lstStyle>
          <a:p>
            <a:endParaRPr/>
          </a:p>
        </p:txBody>
      </p:sp>
      <p:sp>
        <p:nvSpPr>
          <p:cNvPr id="176" name="Google Shape;176;p65"/>
          <p:cNvSpPr txBox="1">
            <a:spLocks noGrp="1"/>
          </p:cNvSpPr>
          <p:nvPr>
            <p:ph type="subTitle" idx="2"/>
          </p:nvPr>
        </p:nvSpPr>
        <p:spPr>
          <a:xfrm rot="5400000">
            <a:off x="-591025" y="4140400"/>
            <a:ext cx="1529100" cy="347100"/>
          </a:xfrm>
          <a:prstGeom prst="rect">
            <a:avLst/>
          </a:prstGeom>
          <a:noFill/>
          <a:ln>
            <a:noFill/>
          </a:ln>
        </p:spPr>
        <p:txBody>
          <a:bodyPr spcFirstLastPara="1" wrap="square" lIns="91425" tIns="91425" rIns="91425" bIns="91425" anchor="ctr" anchorCtr="0">
            <a:noAutofit/>
          </a:bodyPr>
          <a:lstStyle>
            <a:lvl1pPr lvl="0"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1pPr>
            <a:lvl2pPr lvl="1"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2pPr>
            <a:lvl3pPr lvl="2"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3pPr>
            <a:lvl4pPr lvl="3"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4pPr>
            <a:lvl5pPr lvl="4"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5pPr>
            <a:lvl6pPr lvl="5"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6pPr>
            <a:lvl7pPr lvl="6"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7pPr>
            <a:lvl8pPr lvl="7"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8pPr>
            <a:lvl9pPr lvl="8"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9pPr>
          </a:lstStyle>
          <a:p>
            <a:endParaRPr/>
          </a:p>
        </p:txBody>
      </p:sp>
      <p:sp>
        <p:nvSpPr>
          <p:cNvPr id="177" name="Google Shape;177;p65"/>
          <p:cNvSpPr txBox="1">
            <a:spLocks noGrp="1"/>
          </p:cNvSpPr>
          <p:nvPr>
            <p:ph type="subTitle" idx="3"/>
          </p:nvPr>
        </p:nvSpPr>
        <p:spPr>
          <a:xfrm rot="5400000">
            <a:off x="-578575" y="2397750"/>
            <a:ext cx="1503300" cy="348000"/>
          </a:xfrm>
          <a:prstGeom prst="rect">
            <a:avLst/>
          </a:prstGeom>
          <a:noFill/>
          <a:ln>
            <a:noFill/>
          </a:ln>
        </p:spPr>
        <p:txBody>
          <a:bodyPr spcFirstLastPara="1" wrap="square" lIns="91425" tIns="91425" rIns="91425" bIns="91425" anchor="ctr" anchorCtr="0">
            <a:noAutofit/>
          </a:bodyPr>
          <a:lstStyle>
            <a:lvl1pPr lvl="0"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1pPr>
            <a:lvl2pPr lvl="1"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2pPr>
            <a:lvl3pPr lvl="2"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3pPr>
            <a:lvl4pPr lvl="3"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4pPr>
            <a:lvl5pPr lvl="4"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5pPr>
            <a:lvl6pPr lvl="5"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6pPr>
            <a:lvl7pPr lvl="6"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7pPr>
            <a:lvl8pPr lvl="7"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8pPr>
            <a:lvl9pPr lvl="8"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9pPr>
          </a:lstStyle>
          <a:p>
            <a:endParaRPr/>
          </a:p>
        </p:txBody>
      </p:sp>
      <p:sp>
        <p:nvSpPr>
          <p:cNvPr id="178" name="Google Shape;178;p65"/>
          <p:cNvSpPr>
            <a:spLocks noGrp="1"/>
          </p:cNvSpPr>
          <p:nvPr>
            <p:ph type="pic" idx="4"/>
          </p:nvPr>
        </p:nvSpPr>
        <p:spPr>
          <a:xfrm>
            <a:off x="4977650" y="386948"/>
            <a:ext cx="3824100" cy="2096100"/>
          </a:xfrm>
          <a:prstGeom prst="trapezoid">
            <a:avLst>
              <a:gd name="adj" fmla="val 25000"/>
            </a:avLst>
          </a:prstGeom>
          <a:noFill/>
          <a:ln>
            <a:noFill/>
          </a:ln>
        </p:spPr>
      </p:sp>
      <p:sp>
        <p:nvSpPr>
          <p:cNvPr id="179" name="Google Shape;179;p65"/>
          <p:cNvSpPr>
            <a:spLocks noGrp="1"/>
          </p:cNvSpPr>
          <p:nvPr>
            <p:ph type="pic" idx="5"/>
          </p:nvPr>
        </p:nvSpPr>
        <p:spPr>
          <a:xfrm>
            <a:off x="784550" y="326525"/>
            <a:ext cx="3413100" cy="2198100"/>
          </a:xfrm>
          <a:prstGeom prst="ellipse">
            <a:avLst/>
          </a:prstGeom>
          <a:noFill/>
          <a:ln>
            <a:noFill/>
          </a:ln>
        </p:spPr>
      </p:sp>
      <p:sp>
        <p:nvSpPr>
          <p:cNvPr id="180" name="Google Shape;180;p65"/>
          <p:cNvSpPr txBox="1">
            <a:spLocks noGrp="1"/>
          </p:cNvSpPr>
          <p:nvPr>
            <p:ph type="subTitle" idx="6"/>
          </p:nvPr>
        </p:nvSpPr>
        <p:spPr>
          <a:xfrm>
            <a:off x="784550" y="2700975"/>
            <a:ext cx="3135600" cy="5466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800"/>
              <a:buNone/>
              <a:defRPr/>
            </a:lvl1pPr>
            <a:lvl2pPr lvl="1" algn="l">
              <a:lnSpc>
                <a:spcPct val="100000"/>
              </a:lnSpc>
              <a:spcBef>
                <a:spcPts val="0"/>
              </a:spcBef>
              <a:spcAft>
                <a:spcPts val="0"/>
              </a:spcAft>
              <a:buClr>
                <a:schemeClr val="lt1"/>
              </a:buClr>
              <a:buSzPts val="1400"/>
              <a:buNone/>
              <a:defRPr>
                <a:solidFill>
                  <a:schemeClr val="lt1"/>
                </a:solidFill>
              </a:defRPr>
            </a:lvl2pPr>
            <a:lvl3pPr lvl="2" algn="l">
              <a:lnSpc>
                <a:spcPct val="100000"/>
              </a:lnSpc>
              <a:spcBef>
                <a:spcPts val="0"/>
              </a:spcBef>
              <a:spcAft>
                <a:spcPts val="0"/>
              </a:spcAft>
              <a:buClr>
                <a:schemeClr val="lt1"/>
              </a:buClr>
              <a:buSzPts val="1400"/>
              <a:buNone/>
              <a:defRPr>
                <a:solidFill>
                  <a:schemeClr val="lt1"/>
                </a:solidFill>
              </a:defRPr>
            </a:lvl3pPr>
            <a:lvl4pPr lvl="3" algn="l">
              <a:lnSpc>
                <a:spcPct val="100000"/>
              </a:lnSpc>
              <a:spcBef>
                <a:spcPts val="0"/>
              </a:spcBef>
              <a:spcAft>
                <a:spcPts val="0"/>
              </a:spcAft>
              <a:buClr>
                <a:schemeClr val="lt1"/>
              </a:buClr>
              <a:buSzPts val="1400"/>
              <a:buNone/>
              <a:defRPr>
                <a:solidFill>
                  <a:schemeClr val="lt1"/>
                </a:solidFill>
              </a:defRPr>
            </a:lvl4pPr>
            <a:lvl5pPr lvl="4" algn="l">
              <a:lnSpc>
                <a:spcPct val="100000"/>
              </a:lnSpc>
              <a:spcBef>
                <a:spcPts val="0"/>
              </a:spcBef>
              <a:spcAft>
                <a:spcPts val="0"/>
              </a:spcAft>
              <a:buClr>
                <a:schemeClr val="lt1"/>
              </a:buClr>
              <a:buSzPts val="1400"/>
              <a:buNone/>
              <a:defRPr>
                <a:solidFill>
                  <a:schemeClr val="lt1"/>
                </a:solidFill>
              </a:defRPr>
            </a:lvl5pPr>
            <a:lvl6pPr lvl="5" algn="l">
              <a:lnSpc>
                <a:spcPct val="100000"/>
              </a:lnSpc>
              <a:spcBef>
                <a:spcPts val="0"/>
              </a:spcBef>
              <a:spcAft>
                <a:spcPts val="0"/>
              </a:spcAft>
              <a:buClr>
                <a:schemeClr val="lt1"/>
              </a:buClr>
              <a:buSzPts val="1400"/>
              <a:buNone/>
              <a:defRPr>
                <a:solidFill>
                  <a:schemeClr val="lt1"/>
                </a:solidFill>
              </a:defRPr>
            </a:lvl6pPr>
            <a:lvl7pPr lvl="6" algn="l">
              <a:lnSpc>
                <a:spcPct val="100000"/>
              </a:lnSpc>
              <a:spcBef>
                <a:spcPts val="0"/>
              </a:spcBef>
              <a:spcAft>
                <a:spcPts val="0"/>
              </a:spcAft>
              <a:buClr>
                <a:schemeClr val="lt1"/>
              </a:buClr>
              <a:buSzPts val="1400"/>
              <a:buNone/>
              <a:defRPr>
                <a:solidFill>
                  <a:schemeClr val="lt1"/>
                </a:solidFill>
              </a:defRPr>
            </a:lvl7pPr>
            <a:lvl8pPr lvl="7" algn="l">
              <a:lnSpc>
                <a:spcPct val="100000"/>
              </a:lnSpc>
              <a:spcBef>
                <a:spcPts val="0"/>
              </a:spcBef>
              <a:spcAft>
                <a:spcPts val="0"/>
              </a:spcAft>
              <a:buClr>
                <a:schemeClr val="lt1"/>
              </a:buClr>
              <a:buSzPts val="1400"/>
              <a:buNone/>
              <a:defRPr>
                <a:solidFill>
                  <a:schemeClr val="lt1"/>
                </a:solidFill>
              </a:defRPr>
            </a:lvl8pPr>
            <a:lvl9pPr lvl="8" algn="l">
              <a:lnSpc>
                <a:spcPct val="100000"/>
              </a:lnSpc>
              <a:spcBef>
                <a:spcPts val="0"/>
              </a:spcBef>
              <a:spcAft>
                <a:spcPts val="0"/>
              </a:spcAft>
              <a:buClr>
                <a:schemeClr val="lt1"/>
              </a:buClr>
              <a:buSzPts val="1400"/>
              <a:buNone/>
              <a:defRPr>
                <a:solidFill>
                  <a:schemeClr val="lt1"/>
                </a:solidFill>
              </a:defRPr>
            </a:lvl9pPr>
          </a:lstStyle>
          <a:p>
            <a:endParaRPr/>
          </a:p>
        </p:txBody>
      </p:sp>
      <p:sp>
        <p:nvSpPr>
          <p:cNvPr id="181" name="Google Shape;181;p65"/>
          <p:cNvSpPr txBox="1">
            <a:spLocks noGrp="1"/>
          </p:cNvSpPr>
          <p:nvPr>
            <p:ph type="subTitle" idx="7"/>
          </p:nvPr>
        </p:nvSpPr>
        <p:spPr>
          <a:xfrm>
            <a:off x="4977650" y="2700975"/>
            <a:ext cx="3135600" cy="5466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Clr>
                <a:schemeClr val="lt1"/>
              </a:buClr>
              <a:buSzPts val="1800"/>
              <a:buNone/>
              <a:defRPr>
                <a:solidFill>
                  <a:schemeClr val="lt1"/>
                </a:solidFill>
              </a:defRPr>
            </a:lvl1pPr>
            <a:lvl2pPr lvl="1" algn="l">
              <a:lnSpc>
                <a:spcPct val="100000"/>
              </a:lnSpc>
              <a:spcBef>
                <a:spcPts val="0"/>
              </a:spcBef>
              <a:spcAft>
                <a:spcPts val="0"/>
              </a:spcAft>
              <a:buClr>
                <a:schemeClr val="lt1"/>
              </a:buClr>
              <a:buSzPts val="1400"/>
              <a:buNone/>
              <a:defRPr>
                <a:solidFill>
                  <a:schemeClr val="lt1"/>
                </a:solidFill>
              </a:defRPr>
            </a:lvl2pPr>
            <a:lvl3pPr lvl="2" algn="l">
              <a:lnSpc>
                <a:spcPct val="100000"/>
              </a:lnSpc>
              <a:spcBef>
                <a:spcPts val="0"/>
              </a:spcBef>
              <a:spcAft>
                <a:spcPts val="0"/>
              </a:spcAft>
              <a:buClr>
                <a:schemeClr val="lt1"/>
              </a:buClr>
              <a:buSzPts val="1400"/>
              <a:buNone/>
              <a:defRPr>
                <a:solidFill>
                  <a:schemeClr val="lt1"/>
                </a:solidFill>
              </a:defRPr>
            </a:lvl3pPr>
            <a:lvl4pPr lvl="3" algn="l">
              <a:lnSpc>
                <a:spcPct val="100000"/>
              </a:lnSpc>
              <a:spcBef>
                <a:spcPts val="0"/>
              </a:spcBef>
              <a:spcAft>
                <a:spcPts val="0"/>
              </a:spcAft>
              <a:buClr>
                <a:schemeClr val="lt1"/>
              </a:buClr>
              <a:buSzPts val="1400"/>
              <a:buNone/>
              <a:defRPr>
                <a:solidFill>
                  <a:schemeClr val="lt1"/>
                </a:solidFill>
              </a:defRPr>
            </a:lvl4pPr>
            <a:lvl5pPr lvl="4" algn="l">
              <a:lnSpc>
                <a:spcPct val="100000"/>
              </a:lnSpc>
              <a:spcBef>
                <a:spcPts val="0"/>
              </a:spcBef>
              <a:spcAft>
                <a:spcPts val="0"/>
              </a:spcAft>
              <a:buClr>
                <a:schemeClr val="lt1"/>
              </a:buClr>
              <a:buSzPts val="1400"/>
              <a:buNone/>
              <a:defRPr>
                <a:solidFill>
                  <a:schemeClr val="lt1"/>
                </a:solidFill>
              </a:defRPr>
            </a:lvl5pPr>
            <a:lvl6pPr lvl="5" algn="l">
              <a:lnSpc>
                <a:spcPct val="100000"/>
              </a:lnSpc>
              <a:spcBef>
                <a:spcPts val="0"/>
              </a:spcBef>
              <a:spcAft>
                <a:spcPts val="0"/>
              </a:spcAft>
              <a:buClr>
                <a:schemeClr val="lt1"/>
              </a:buClr>
              <a:buSzPts val="1400"/>
              <a:buNone/>
              <a:defRPr>
                <a:solidFill>
                  <a:schemeClr val="lt1"/>
                </a:solidFill>
              </a:defRPr>
            </a:lvl6pPr>
            <a:lvl7pPr lvl="6" algn="l">
              <a:lnSpc>
                <a:spcPct val="100000"/>
              </a:lnSpc>
              <a:spcBef>
                <a:spcPts val="0"/>
              </a:spcBef>
              <a:spcAft>
                <a:spcPts val="0"/>
              </a:spcAft>
              <a:buClr>
                <a:schemeClr val="lt1"/>
              </a:buClr>
              <a:buSzPts val="1400"/>
              <a:buNone/>
              <a:defRPr>
                <a:solidFill>
                  <a:schemeClr val="lt1"/>
                </a:solidFill>
              </a:defRPr>
            </a:lvl7pPr>
            <a:lvl8pPr lvl="7" algn="l">
              <a:lnSpc>
                <a:spcPct val="100000"/>
              </a:lnSpc>
              <a:spcBef>
                <a:spcPts val="0"/>
              </a:spcBef>
              <a:spcAft>
                <a:spcPts val="0"/>
              </a:spcAft>
              <a:buClr>
                <a:schemeClr val="lt1"/>
              </a:buClr>
              <a:buSzPts val="1400"/>
              <a:buNone/>
              <a:defRPr>
                <a:solidFill>
                  <a:schemeClr val="lt1"/>
                </a:solidFill>
              </a:defRPr>
            </a:lvl8pPr>
            <a:lvl9pPr lvl="8" algn="l">
              <a:lnSpc>
                <a:spcPct val="100000"/>
              </a:lnSpc>
              <a:spcBef>
                <a:spcPts val="0"/>
              </a:spcBef>
              <a:spcAft>
                <a:spcPts val="0"/>
              </a:spcAft>
              <a:buClr>
                <a:schemeClr val="lt1"/>
              </a:buClr>
              <a:buSzPts val="1400"/>
              <a:buNone/>
              <a:defRPr>
                <a:solidFill>
                  <a:schemeClr val="lt1"/>
                </a:solidFill>
              </a:defRPr>
            </a:lvl9pPr>
          </a:lstStyle>
          <a:p>
            <a:endParaRPr/>
          </a:p>
        </p:txBody>
      </p:sp>
      <p:sp>
        <p:nvSpPr>
          <p:cNvPr id="182" name="Google Shape;182;p65"/>
          <p:cNvSpPr txBox="1">
            <a:spLocks noGrp="1"/>
          </p:cNvSpPr>
          <p:nvPr>
            <p:ph type="body" idx="8"/>
          </p:nvPr>
        </p:nvSpPr>
        <p:spPr>
          <a:xfrm>
            <a:off x="784425" y="3247575"/>
            <a:ext cx="3135600" cy="1710000"/>
          </a:xfrm>
          <a:prstGeom prst="rect">
            <a:avLst/>
          </a:prstGeom>
          <a:noFill/>
          <a:ln>
            <a:noFill/>
          </a:ln>
        </p:spPr>
        <p:txBody>
          <a:bodyPr spcFirstLastPara="1" wrap="square" lIns="91425" tIns="91425" rIns="91425" bIns="91425" anchor="t" anchorCtr="0">
            <a:noAutofit/>
          </a:bodyPr>
          <a:lstStyle>
            <a:lvl1pPr marL="457200" lvl="0" indent="-298450" algn="l">
              <a:lnSpc>
                <a:spcPct val="100000"/>
              </a:lnSpc>
              <a:spcBef>
                <a:spcPts val="0"/>
              </a:spcBef>
              <a:spcAft>
                <a:spcPts val="0"/>
              </a:spcAft>
              <a:buSzPts val="1100"/>
              <a:buChar char="●"/>
              <a:defRPr/>
            </a:lvl1pPr>
            <a:lvl2pPr marL="914400" lvl="1" indent="-298450" algn="l">
              <a:lnSpc>
                <a:spcPct val="100000"/>
              </a:lnSpc>
              <a:spcBef>
                <a:spcPts val="0"/>
              </a:spcBef>
              <a:spcAft>
                <a:spcPts val="0"/>
              </a:spcAft>
              <a:buSzPts val="1100"/>
              <a:buChar char="○"/>
              <a:defRPr/>
            </a:lvl2pPr>
            <a:lvl3pPr marL="1371600" lvl="2" indent="-298450" algn="l">
              <a:lnSpc>
                <a:spcPct val="100000"/>
              </a:lnSpc>
              <a:spcBef>
                <a:spcPts val="0"/>
              </a:spcBef>
              <a:spcAft>
                <a:spcPts val="0"/>
              </a:spcAft>
              <a:buSzPts val="1100"/>
              <a:buChar char="■"/>
              <a:defRPr/>
            </a:lvl3pPr>
            <a:lvl4pPr marL="1828800" lvl="3" indent="-298450" algn="l">
              <a:lnSpc>
                <a:spcPct val="100000"/>
              </a:lnSpc>
              <a:spcBef>
                <a:spcPts val="0"/>
              </a:spcBef>
              <a:spcAft>
                <a:spcPts val="0"/>
              </a:spcAft>
              <a:buSzPts val="1100"/>
              <a:buChar char="●"/>
              <a:defRPr/>
            </a:lvl4pPr>
            <a:lvl5pPr marL="2286000" lvl="4" indent="-298450" algn="l">
              <a:lnSpc>
                <a:spcPct val="100000"/>
              </a:lnSpc>
              <a:spcBef>
                <a:spcPts val="0"/>
              </a:spcBef>
              <a:spcAft>
                <a:spcPts val="0"/>
              </a:spcAft>
              <a:buSzPts val="1100"/>
              <a:buChar char="○"/>
              <a:defRPr/>
            </a:lvl5pPr>
            <a:lvl6pPr marL="2743200" lvl="5" indent="-298450" algn="l">
              <a:lnSpc>
                <a:spcPct val="100000"/>
              </a:lnSpc>
              <a:spcBef>
                <a:spcPts val="0"/>
              </a:spcBef>
              <a:spcAft>
                <a:spcPts val="0"/>
              </a:spcAft>
              <a:buSzPts val="1100"/>
              <a:buChar char="■"/>
              <a:defRPr/>
            </a:lvl6pPr>
            <a:lvl7pPr marL="3200400" lvl="6" indent="-298450" algn="l">
              <a:lnSpc>
                <a:spcPct val="100000"/>
              </a:lnSpc>
              <a:spcBef>
                <a:spcPts val="0"/>
              </a:spcBef>
              <a:spcAft>
                <a:spcPts val="0"/>
              </a:spcAft>
              <a:buSzPts val="1100"/>
              <a:buChar char="●"/>
              <a:defRPr/>
            </a:lvl7pPr>
            <a:lvl8pPr marL="3657600" lvl="7" indent="-298450" algn="l">
              <a:lnSpc>
                <a:spcPct val="100000"/>
              </a:lnSpc>
              <a:spcBef>
                <a:spcPts val="0"/>
              </a:spcBef>
              <a:spcAft>
                <a:spcPts val="0"/>
              </a:spcAft>
              <a:buSzPts val="1100"/>
              <a:buChar char="○"/>
              <a:defRPr/>
            </a:lvl8pPr>
            <a:lvl9pPr marL="4114800" lvl="8" indent="-298450" algn="l">
              <a:lnSpc>
                <a:spcPct val="100000"/>
              </a:lnSpc>
              <a:spcBef>
                <a:spcPts val="0"/>
              </a:spcBef>
              <a:spcAft>
                <a:spcPts val="0"/>
              </a:spcAft>
              <a:buSzPts val="1100"/>
              <a:buChar char="■"/>
              <a:defRPr/>
            </a:lvl9pPr>
          </a:lstStyle>
          <a:p>
            <a:endParaRPr/>
          </a:p>
        </p:txBody>
      </p:sp>
      <p:sp>
        <p:nvSpPr>
          <p:cNvPr id="183" name="Google Shape;183;p65"/>
          <p:cNvSpPr txBox="1">
            <a:spLocks noGrp="1"/>
          </p:cNvSpPr>
          <p:nvPr>
            <p:ph type="body" idx="9"/>
          </p:nvPr>
        </p:nvSpPr>
        <p:spPr>
          <a:xfrm>
            <a:off x="4977650" y="3247575"/>
            <a:ext cx="3135600" cy="1710000"/>
          </a:xfrm>
          <a:prstGeom prst="rect">
            <a:avLst/>
          </a:prstGeom>
          <a:noFill/>
          <a:ln>
            <a:noFill/>
          </a:ln>
        </p:spPr>
        <p:txBody>
          <a:bodyPr spcFirstLastPara="1" wrap="square" lIns="91425" tIns="91425" rIns="91425" bIns="91425" anchor="t" anchorCtr="0">
            <a:noAutofit/>
          </a:bodyPr>
          <a:lstStyle>
            <a:lvl1pPr marL="457200" lvl="0" indent="-298450" algn="l">
              <a:lnSpc>
                <a:spcPct val="100000"/>
              </a:lnSpc>
              <a:spcBef>
                <a:spcPts val="0"/>
              </a:spcBef>
              <a:spcAft>
                <a:spcPts val="0"/>
              </a:spcAft>
              <a:buSzPts val="1100"/>
              <a:buChar char="●"/>
              <a:defRPr/>
            </a:lvl1pPr>
            <a:lvl2pPr marL="914400" lvl="1" indent="-298450" algn="l">
              <a:lnSpc>
                <a:spcPct val="100000"/>
              </a:lnSpc>
              <a:spcBef>
                <a:spcPts val="0"/>
              </a:spcBef>
              <a:spcAft>
                <a:spcPts val="0"/>
              </a:spcAft>
              <a:buSzPts val="1100"/>
              <a:buChar char="○"/>
              <a:defRPr/>
            </a:lvl2pPr>
            <a:lvl3pPr marL="1371600" lvl="2" indent="-298450" algn="l">
              <a:lnSpc>
                <a:spcPct val="100000"/>
              </a:lnSpc>
              <a:spcBef>
                <a:spcPts val="0"/>
              </a:spcBef>
              <a:spcAft>
                <a:spcPts val="0"/>
              </a:spcAft>
              <a:buSzPts val="1100"/>
              <a:buChar char="■"/>
              <a:defRPr/>
            </a:lvl3pPr>
            <a:lvl4pPr marL="1828800" lvl="3" indent="-298450" algn="l">
              <a:lnSpc>
                <a:spcPct val="100000"/>
              </a:lnSpc>
              <a:spcBef>
                <a:spcPts val="0"/>
              </a:spcBef>
              <a:spcAft>
                <a:spcPts val="0"/>
              </a:spcAft>
              <a:buSzPts val="1100"/>
              <a:buChar char="●"/>
              <a:defRPr/>
            </a:lvl4pPr>
            <a:lvl5pPr marL="2286000" lvl="4" indent="-298450" algn="l">
              <a:lnSpc>
                <a:spcPct val="100000"/>
              </a:lnSpc>
              <a:spcBef>
                <a:spcPts val="0"/>
              </a:spcBef>
              <a:spcAft>
                <a:spcPts val="0"/>
              </a:spcAft>
              <a:buSzPts val="1100"/>
              <a:buChar char="○"/>
              <a:defRPr/>
            </a:lvl5pPr>
            <a:lvl6pPr marL="2743200" lvl="5" indent="-298450" algn="l">
              <a:lnSpc>
                <a:spcPct val="100000"/>
              </a:lnSpc>
              <a:spcBef>
                <a:spcPts val="0"/>
              </a:spcBef>
              <a:spcAft>
                <a:spcPts val="0"/>
              </a:spcAft>
              <a:buSzPts val="1100"/>
              <a:buChar char="■"/>
              <a:defRPr/>
            </a:lvl6pPr>
            <a:lvl7pPr marL="3200400" lvl="6" indent="-298450" algn="l">
              <a:lnSpc>
                <a:spcPct val="100000"/>
              </a:lnSpc>
              <a:spcBef>
                <a:spcPts val="0"/>
              </a:spcBef>
              <a:spcAft>
                <a:spcPts val="0"/>
              </a:spcAft>
              <a:buSzPts val="1100"/>
              <a:buChar char="●"/>
              <a:defRPr/>
            </a:lvl7pPr>
            <a:lvl8pPr marL="3657600" lvl="7" indent="-298450" algn="l">
              <a:lnSpc>
                <a:spcPct val="100000"/>
              </a:lnSpc>
              <a:spcBef>
                <a:spcPts val="0"/>
              </a:spcBef>
              <a:spcAft>
                <a:spcPts val="0"/>
              </a:spcAft>
              <a:buSzPts val="1100"/>
              <a:buChar char="○"/>
              <a:defRPr/>
            </a:lvl8pPr>
            <a:lvl9pPr marL="4114800" lvl="8" indent="-298450" algn="l">
              <a:lnSpc>
                <a:spcPct val="100000"/>
              </a:lnSpc>
              <a:spcBef>
                <a:spcPts val="0"/>
              </a:spcBef>
              <a:spcAft>
                <a:spcPts val="0"/>
              </a:spcAft>
              <a:buSzPts val="1100"/>
              <a:buChar char="■"/>
              <a:defRPr/>
            </a:lvl9pPr>
          </a:lstStyle>
          <a:p>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Photo &amp; text 3">
  <p:cSld name="CUSTOM_13_1_1">
    <p:spTree>
      <p:nvGrpSpPr>
        <p:cNvPr id="1" name="Shape 184"/>
        <p:cNvGrpSpPr/>
        <p:nvPr/>
      </p:nvGrpSpPr>
      <p:grpSpPr>
        <a:xfrm>
          <a:off x="0" y="0"/>
          <a:ext cx="0" cy="0"/>
          <a:chOff x="0" y="0"/>
          <a:chExt cx="0" cy="0"/>
        </a:xfrm>
      </p:grpSpPr>
      <p:sp>
        <p:nvSpPr>
          <p:cNvPr id="185" name="Google Shape;185;p66"/>
          <p:cNvSpPr/>
          <p:nvPr/>
        </p:nvSpPr>
        <p:spPr>
          <a:xfrm>
            <a:off x="100" y="0"/>
            <a:ext cx="347400" cy="5143500"/>
          </a:xfrm>
          <a:prstGeom prst="rect">
            <a:avLst/>
          </a:pr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6" name="Google Shape;186;p66"/>
          <p:cNvSpPr txBox="1">
            <a:spLocks noGrp="1"/>
          </p:cNvSpPr>
          <p:nvPr>
            <p:ph type="subTitle" idx="1"/>
          </p:nvPr>
        </p:nvSpPr>
        <p:spPr>
          <a:xfrm rot="5400000">
            <a:off x="-635125" y="716225"/>
            <a:ext cx="1616400" cy="348000"/>
          </a:xfrm>
          <a:prstGeom prst="rect">
            <a:avLst/>
          </a:prstGeom>
          <a:noFill/>
          <a:ln>
            <a:noFill/>
          </a:ln>
        </p:spPr>
        <p:txBody>
          <a:bodyPr spcFirstLastPara="1" wrap="square" lIns="91425" tIns="91425" rIns="91425" bIns="91425" anchor="ctr" anchorCtr="0">
            <a:noAutofit/>
          </a:bodyPr>
          <a:lstStyle>
            <a:lvl1pPr lvl="0"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1pPr>
            <a:lvl2pPr lvl="1"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2pPr>
            <a:lvl3pPr lvl="2"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3pPr>
            <a:lvl4pPr lvl="3"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4pPr>
            <a:lvl5pPr lvl="4"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5pPr>
            <a:lvl6pPr lvl="5"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6pPr>
            <a:lvl7pPr lvl="6"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7pPr>
            <a:lvl8pPr lvl="7"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8pPr>
            <a:lvl9pPr lvl="8"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9pPr>
          </a:lstStyle>
          <a:p>
            <a:endParaRPr/>
          </a:p>
        </p:txBody>
      </p:sp>
      <p:sp>
        <p:nvSpPr>
          <p:cNvPr id="187" name="Google Shape;187;p66"/>
          <p:cNvSpPr txBox="1">
            <a:spLocks noGrp="1"/>
          </p:cNvSpPr>
          <p:nvPr>
            <p:ph type="subTitle" idx="2"/>
          </p:nvPr>
        </p:nvSpPr>
        <p:spPr>
          <a:xfrm rot="5400000">
            <a:off x="-591025" y="4140400"/>
            <a:ext cx="1529100" cy="347100"/>
          </a:xfrm>
          <a:prstGeom prst="rect">
            <a:avLst/>
          </a:prstGeom>
          <a:noFill/>
          <a:ln>
            <a:noFill/>
          </a:ln>
        </p:spPr>
        <p:txBody>
          <a:bodyPr spcFirstLastPara="1" wrap="square" lIns="91425" tIns="91425" rIns="91425" bIns="91425" anchor="ctr" anchorCtr="0">
            <a:noAutofit/>
          </a:bodyPr>
          <a:lstStyle>
            <a:lvl1pPr lvl="0"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1pPr>
            <a:lvl2pPr lvl="1"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2pPr>
            <a:lvl3pPr lvl="2"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3pPr>
            <a:lvl4pPr lvl="3"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4pPr>
            <a:lvl5pPr lvl="4"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5pPr>
            <a:lvl6pPr lvl="5"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6pPr>
            <a:lvl7pPr lvl="6"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7pPr>
            <a:lvl8pPr lvl="7"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8pPr>
            <a:lvl9pPr lvl="8"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9pPr>
          </a:lstStyle>
          <a:p>
            <a:endParaRPr/>
          </a:p>
        </p:txBody>
      </p:sp>
      <p:sp>
        <p:nvSpPr>
          <p:cNvPr id="188" name="Google Shape;188;p66"/>
          <p:cNvSpPr txBox="1">
            <a:spLocks noGrp="1"/>
          </p:cNvSpPr>
          <p:nvPr>
            <p:ph type="subTitle" idx="3"/>
          </p:nvPr>
        </p:nvSpPr>
        <p:spPr>
          <a:xfrm rot="5400000">
            <a:off x="-578575" y="2397750"/>
            <a:ext cx="1503300" cy="348000"/>
          </a:xfrm>
          <a:prstGeom prst="rect">
            <a:avLst/>
          </a:prstGeom>
          <a:noFill/>
          <a:ln>
            <a:noFill/>
          </a:ln>
        </p:spPr>
        <p:txBody>
          <a:bodyPr spcFirstLastPara="1" wrap="square" lIns="91425" tIns="91425" rIns="91425" bIns="91425" anchor="ctr" anchorCtr="0">
            <a:noAutofit/>
          </a:bodyPr>
          <a:lstStyle>
            <a:lvl1pPr lvl="0"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1pPr>
            <a:lvl2pPr lvl="1"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2pPr>
            <a:lvl3pPr lvl="2"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3pPr>
            <a:lvl4pPr lvl="3"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4pPr>
            <a:lvl5pPr lvl="4"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5pPr>
            <a:lvl6pPr lvl="5"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6pPr>
            <a:lvl7pPr lvl="6"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7pPr>
            <a:lvl8pPr lvl="7"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8pPr>
            <a:lvl9pPr lvl="8"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9pPr>
          </a:lstStyle>
          <a:p>
            <a:endParaRPr/>
          </a:p>
        </p:txBody>
      </p:sp>
      <p:sp>
        <p:nvSpPr>
          <p:cNvPr id="189" name="Google Shape;189;p66"/>
          <p:cNvSpPr>
            <a:spLocks noGrp="1"/>
          </p:cNvSpPr>
          <p:nvPr>
            <p:ph type="pic" idx="4"/>
          </p:nvPr>
        </p:nvSpPr>
        <p:spPr>
          <a:xfrm>
            <a:off x="4977650" y="386948"/>
            <a:ext cx="3824100" cy="2096100"/>
          </a:xfrm>
          <a:prstGeom prst="trapezoid">
            <a:avLst>
              <a:gd name="adj" fmla="val 25000"/>
            </a:avLst>
          </a:prstGeom>
          <a:noFill/>
          <a:ln>
            <a:noFill/>
          </a:ln>
        </p:spPr>
      </p:sp>
      <p:sp>
        <p:nvSpPr>
          <p:cNvPr id="190" name="Google Shape;190;p66"/>
          <p:cNvSpPr>
            <a:spLocks noGrp="1"/>
          </p:cNvSpPr>
          <p:nvPr>
            <p:ph type="pic" idx="5"/>
          </p:nvPr>
        </p:nvSpPr>
        <p:spPr>
          <a:xfrm>
            <a:off x="784550" y="326525"/>
            <a:ext cx="3413100" cy="2198100"/>
          </a:xfrm>
          <a:prstGeom prst="ellipse">
            <a:avLst/>
          </a:prstGeom>
          <a:noFill/>
          <a:ln>
            <a:noFill/>
          </a:ln>
        </p:spPr>
      </p:sp>
      <p:sp>
        <p:nvSpPr>
          <p:cNvPr id="191" name="Google Shape;191;p66"/>
          <p:cNvSpPr txBox="1">
            <a:spLocks noGrp="1"/>
          </p:cNvSpPr>
          <p:nvPr>
            <p:ph type="subTitle" idx="6"/>
          </p:nvPr>
        </p:nvSpPr>
        <p:spPr>
          <a:xfrm>
            <a:off x="784550" y="2700975"/>
            <a:ext cx="3135600" cy="5466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Clr>
                <a:schemeClr val="lt1"/>
              </a:buClr>
              <a:buSzPts val="1800"/>
              <a:buNone/>
              <a:defRPr>
                <a:solidFill>
                  <a:schemeClr val="lt1"/>
                </a:solidFill>
              </a:defRPr>
            </a:lvl1pPr>
            <a:lvl2pPr lvl="1" algn="l">
              <a:lnSpc>
                <a:spcPct val="100000"/>
              </a:lnSpc>
              <a:spcBef>
                <a:spcPts val="0"/>
              </a:spcBef>
              <a:spcAft>
                <a:spcPts val="0"/>
              </a:spcAft>
              <a:buClr>
                <a:schemeClr val="lt1"/>
              </a:buClr>
              <a:buSzPts val="1400"/>
              <a:buNone/>
              <a:defRPr>
                <a:solidFill>
                  <a:schemeClr val="lt1"/>
                </a:solidFill>
              </a:defRPr>
            </a:lvl2pPr>
            <a:lvl3pPr lvl="2" algn="l">
              <a:lnSpc>
                <a:spcPct val="100000"/>
              </a:lnSpc>
              <a:spcBef>
                <a:spcPts val="0"/>
              </a:spcBef>
              <a:spcAft>
                <a:spcPts val="0"/>
              </a:spcAft>
              <a:buClr>
                <a:schemeClr val="lt1"/>
              </a:buClr>
              <a:buSzPts val="1400"/>
              <a:buNone/>
              <a:defRPr>
                <a:solidFill>
                  <a:schemeClr val="lt1"/>
                </a:solidFill>
              </a:defRPr>
            </a:lvl3pPr>
            <a:lvl4pPr lvl="3" algn="l">
              <a:lnSpc>
                <a:spcPct val="100000"/>
              </a:lnSpc>
              <a:spcBef>
                <a:spcPts val="0"/>
              </a:spcBef>
              <a:spcAft>
                <a:spcPts val="0"/>
              </a:spcAft>
              <a:buClr>
                <a:schemeClr val="lt1"/>
              </a:buClr>
              <a:buSzPts val="1400"/>
              <a:buNone/>
              <a:defRPr>
                <a:solidFill>
                  <a:schemeClr val="lt1"/>
                </a:solidFill>
              </a:defRPr>
            </a:lvl4pPr>
            <a:lvl5pPr lvl="4" algn="l">
              <a:lnSpc>
                <a:spcPct val="100000"/>
              </a:lnSpc>
              <a:spcBef>
                <a:spcPts val="0"/>
              </a:spcBef>
              <a:spcAft>
                <a:spcPts val="0"/>
              </a:spcAft>
              <a:buClr>
                <a:schemeClr val="lt1"/>
              </a:buClr>
              <a:buSzPts val="1400"/>
              <a:buNone/>
              <a:defRPr>
                <a:solidFill>
                  <a:schemeClr val="lt1"/>
                </a:solidFill>
              </a:defRPr>
            </a:lvl5pPr>
            <a:lvl6pPr lvl="5" algn="l">
              <a:lnSpc>
                <a:spcPct val="100000"/>
              </a:lnSpc>
              <a:spcBef>
                <a:spcPts val="0"/>
              </a:spcBef>
              <a:spcAft>
                <a:spcPts val="0"/>
              </a:spcAft>
              <a:buClr>
                <a:schemeClr val="lt1"/>
              </a:buClr>
              <a:buSzPts val="1400"/>
              <a:buNone/>
              <a:defRPr>
                <a:solidFill>
                  <a:schemeClr val="lt1"/>
                </a:solidFill>
              </a:defRPr>
            </a:lvl6pPr>
            <a:lvl7pPr lvl="6" algn="l">
              <a:lnSpc>
                <a:spcPct val="100000"/>
              </a:lnSpc>
              <a:spcBef>
                <a:spcPts val="0"/>
              </a:spcBef>
              <a:spcAft>
                <a:spcPts val="0"/>
              </a:spcAft>
              <a:buClr>
                <a:schemeClr val="lt1"/>
              </a:buClr>
              <a:buSzPts val="1400"/>
              <a:buNone/>
              <a:defRPr>
                <a:solidFill>
                  <a:schemeClr val="lt1"/>
                </a:solidFill>
              </a:defRPr>
            </a:lvl7pPr>
            <a:lvl8pPr lvl="7" algn="l">
              <a:lnSpc>
                <a:spcPct val="100000"/>
              </a:lnSpc>
              <a:spcBef>
                <a:spcPts val="0"/>
              </a:spcBef>
              <a:spcAft>
                <a:spcPts val="0"/>
              </a:spcAft>
              <a:buClr>
                <a:schemeClr val="lt1"/>
              </a:buClr>
              <a:buSzPts val="1400"/>
              <a:buNone/>
              <a:defRPr>
                <a:solidFill>
                  <a:schemeClr val="lt1"/>
                </a:solidFill>
              </a:defRPr>
            </a:lvl8pPr>
            <a:lvl9pPr lvl="8" algn="l">
              <a:lnSpc>
                <a:spcPct val="100000"/>
              </a:lnSpc>
              <a:spcBef>
                <a:spcPts val="0"/>
              </a:spcBef>
              <a:spcAft>
                <a:spcPts val="0"/>
              </a:spcAft>
              <a:buClr>
                <a:schemeClr val="lt1"/>
              </a:buClr>
              <a:buSzPts val="1400"/>
              <a:buNone/>
              <a:defRPr>
                <a:solidFill>
                  <a:schemeClr val="lt1"/>
                </a:solidFill>
              </a:defRPr>
            </a:lvl9pPr>
          </a:lstStyle>
          <a:p>
            <a:endParaRPr/>
          </a:p>
        </p:txBody>
      </p:sp>
      <p:sp>
        <p:nvSpPr>
          <p:cNvPr id="192" name="Google Shape;192;p66"/>
          <p:cNvSpPr txBox="1">
            <a:spLocks noGrp="1"/>
          </p:cNvSpPr>
          <p:nvPr>
            <p:ph type="subTitle" idx="7"/>
          </p:nvPr>
        </p:nvSpPr>
        <p:spPr>
          <a:xfrm>
            <a:off x="4977650" y="2700975"/>
            <a:ext cx="3135600" cy="5466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Clr>
                <a:schemeClr val="lt1"/>
              </a:buClr>
              <a:buSzPts val="1800"/>
              <a:buNone/>
              <a:defRPr>
                <a:solidFill>
                  <a:schemeClr val="lt1"/>
                </a:solidFill>
              </a:defRPr>
            </a:lvl1pPr>
            <a:lvl2pPr lvl="1" algn="l">
              <a:lnSpc>
                <a:spcPct val="100000"/>
              </a:lnSpc>
              <a:spcBef>
                <a:spcPts val="0"/>
              </a:spcBef>
              <a:spcAft>
                <a:spcPts val="0"/>
              </a:spcAft>
              <a:buClr>
                <a:schemeClr val="lt1"/>
              </a:buClr>
              <a:buSzPts val="1400"/>
              <a:buNone/>
              <a:defRPr>
                <a:solidFill>
                  <a:schemeClr val="lt1"/>
                </a:solidFill>
              </a:defRPr>
            </a:lvl2pPr>
            <a:lvl3pPr lvl="2" algn="l">
              <a:lnSpc>
                <a:spcPct val="100000"/>
              </a:lnSpc>
              <a:spcBef>
                <a:spcPts val="0"/>
              </a:spcBef>
              <a:spcAft>
                <a:spcPts val="0"/>
              </a:spcAft>
              <a:buClr>
                <a:schemeClr val="lt1"/>
              </a:buClr>
              <a:buSzPts val="1400"/>
              <a:buNone/>
              <a:defRPr>
                <a:solidFill>
                  <a:schemeClr val="lt1"/>
                </a:solidFill>
              </a:defRPr>
            </a:lvl3pPr>
            <a:lvl4pPr lvl="3" algn="l">
              <a:lnSpc>
                <a:spcPct val="100000"/>
              </a:lnSpc>
              <a:spcBef>
                <a:spcPts val="0"/>
              </a:spcBef>
              <a:spcAft>
                <a:spcPts val="0"/>
              </a:spcAft>
              <a:buClr>
                <a:schemeClr val="lt1"/>
              </a:buClr>
              <a:buSzPts val="1400"/>
              <a:buNone/>
              <a:defRPr>
                <a:solidFill>
                  <a:schemeClr val="lt1"/>
                </a:solidFill>
              </a:defRPr>
            </a:lvl4pPr>
            <a:lvl5pPr lvl="4" algn="l">
              <a:lnSpc>
                <a:spcPct val="100000"/>
              </a:lnSpc>
              <a:spcBef>
                <a:spcPts val="0"/>
              </a:spcBef>
              <a:spcAft>
                <a:spcPts val="0"/>
              </a:spcAft>
              <a:buClr>
                <a:schemeClr val="lt1"/>
              </a:buClr>
              <a:buSzPts val="1400"/>
              <a:buNone/>
              <a:defRPr>
                <a:solidFill>
                  <a:schemeClr val="lt1"/>
                </a:solidFill>
              </a:defRPr>
            </a:lvl5pPr>
            <a:lvl6pPr lvl="5" algn="l">
              <a:lnSpc>
                <a:spcPct val="100000"/>
              </a:lnSpc>
              <a:spcBef>
                <a:spcPts val="0"/>
              </a:spcBef>
              <a:spcAft>
                <a:spcPts val="0"/>
              </a:spcAft>
              <a:buClr>
                <a:schemeClr val="lt1"/>
              </a:buClr>
              <a:buSzPts val="1400"/>
              <a:buNone/>
              <a:defRPr>
                <a:solidFill>
                  <a:schemeClr val="lt1"/>
                </a:solidFill>
              </a:defRPr>
            </a:lvl6pPr>
            <a:lvl7pPr lvl="6" algn="l">
              <a:lnSpc>
                <a:spcPct val="100000"/>
              </a:lnSpc>
              <a:spcBef>
                <a:spcPts val="0"/>
              </a:spcBef>
              <a:spcAft>
                <a:spcPts val="0"/>
              </a:spcAft>
              <a:buClr>
                <a:schemeClr val="lt1"/>
              </a:buClr>
              <a:buSzPts val="1400"/>
              <a:buNone/>
              <a:defRPr>
                <a:solidFill>
                  <a:schemeClr val="lt1"/>
                </a:solidFill>
              </a:defRPr>
            </a:lvl7pPr>
            <a:lvl8pPr lvl="7" algn="l">
              <a:lnSpc>
                <a:spcPct val="100000"/>
              </a:lnSpc>
              <a:spcBef>
                <a:spcPts val="0"/>
              </a:spcBef>
              <a:spcAft>
                <a:spcPts val="0"/>
              </a:spcAft>
              <a:buClr>
                <a:schemeClr val="lt1"/>
              </a:buClr>
              <a:buSzPts val="1400"/>
              <a:buNone/>
              <a:defRPr>
                <a:solidFill>
                  <a:schemeClr val="lt1"/>
                </a:solidFill>
              </a:defRPr>
            </a:lvl8pPr>
            <a:lvl9pPr lvl="8" algn="l">
              <a:lnSpc>
                <a:spcPct val="100000"/>
              </a:lnSpc>
              <a:spcBef>
                <a:spcPts val="0"/>
              </a:spcBef>
              <a:spcAft>
                <a:spcPts val="0"/>
              </a:spcAft>
              <a:buClr>
                <a:schemeClr val="lt1"/>
              </a:buClr>
              <a:buSzPts val="1400"/>
              <a:buNone/>
              <a:defRPr>
                <a:solidFill>
                  <a:schemeClr val="lt1"/>
                </a:solidFill>
              </a:defRPr>
            </a:lvl9pPr>
          </a:lstStyle>
          <a:p>
            <a:endParaRPr/>
          </a:p>
        </p:txBody>
      </p:sp>
      <p:sp>
        <p:nvSpPr>
          <p:cNvPr id="193" name="Google Shape;193;p66"/>
          <p:cNvSpPr txBox="1">
            <a:spLocks noGrp="1"/>
          </p:cNvSpPr>
          <p:nvPr>
            <p:ph type="body" idx="8"/>
          </p:nvPr>
        </p:nvSpPr>
        <p:spPr>
          <a:xfrm>
            <a:off x="784425" y="3247575"/>
            <a:ext cx="3135600" cy="1710000"/>
          </a:xfrm>
          <a:prstGeom prst="rect">
            <a:avLst/>
          </a:prstGeom>
          <a:noFill/>
          <a:ln>
            <a:noFill/>
          </a:ln>
        </p:spPr>
        <p:txBody>
          <a:bodyPr spcFirstLastPara="1" wrap="square" lIns="91425" tIns="91425" rIns="91425" bIns="91425" anchor="t" anchorCtr="0">
            <a:noAutofit/>
          </a:bodyPr>
          <a:lstStyle>
            <a:lvl1pPr marL="457200" lvl="0" indent="-298450" algn="l">
              <a:lnSpc>
                <a:spcPct val="100000"/>
              </a:lnSpc>
              <a:spcBef>
                <a:spcPts val="0"/>
              </a:spcBef>
              <a:spcAft>
                <a:spcPts val="0"/>
              </a:spcAft>
              <a:buSzPts val="1100"/>
              <a:buChar char="●"/>
              <a:defRPr/>
            </a:lvl1pPr>
            <a:lvl2pPr marL="914400" lvl="1" indent="-298450" algn="l">
              <a:lnSpc>
                <a:spcPct val="100000"/>
              </a:lnSpc>
              <a:spcBef>
                <a:spcPts val="0"/>
              </a:spcBef>
              <a:spcAft>
                <a:spcPts val="0"/>
              </a:spcAft>
              <a:buSzPts val="1100"/>
              <a:buChar char="○"/>
              <a:defRPr/>
            </a:lvl2pPr>
            <a:lvl3pPr marL="1371600" lvl="2" indent="-298450" algn="l">
              <a:lnSpc>
                <a:spcPct val="100000"/>
              </a:lnSpc>
              <a:spcBef>
                <a:spcPts val="0"/>
              </a:spcBef>
              <a:spcAft>
                <a:spcPts val="0"/>
              </a:spcAft>
              <a:buSzPts val="1100"/>
              <a:buChar char="■"/>
              <a:defRPr/>
            </a:lvl3pPr>
            <a:lvl4pPr marL="1828800" lvl="3" indent="-298450" algn="l">
              <a:lnSpc>
                <a:spcPct val="100000"/>
              </a:lnSpc>
              <a:spcBef>
                <a:spcPts val="0"/>
              </a:spcBef>
              <a:spcAft>
                <a:spcPts val="0"/>
              </a:spcAft>
              <a:buSzPts val="1100"/>
              <a:buChar char="●"/>
              <a:defRPr/>
            </a:lvl4pPr>
            <a:lvl5pPr marL="2286000" lvl="4" indent="-298450" algn="l">
              <a:lnSpc>
                <a:spcPct val="100000"/>
              </a:lnSpc>
              <a:spcBef>
                <a:spcPts val="0"/>
              </a:spcBef>
              <a:spcAft>
                <a:spcPts val="0"/>
              </a:spcAft>
              <a:buSzPts val="1100"/>
              <a:buChar char="○"/>
              <a:defRPr/>
            </a:lvl5pPr>
            <a:lvl6pPr marL="2743200" lvl="5" indent="-298450" algn="l">
              <a:lnSpc>
                <a:spcPct val="100000"/>
              </a:lnSpc>
              <a:spcBef>
                <a:spcPts val="0"/>
              </a:spcBef>
              <a:spcAft>
                <a:spcPts val="0"/>
              </a:spcAft>
              <a:buSzPts val="1100"/>
              <a:buChar char="■"/>
              <a:defRPr/>
            </a:lvl6pPr>
            <a:lvl7pPr marL="3200400" lvl="6" indent="-298450" algn="l">
              <a:lnSpc>
                <a:spcPct val="100000"/>
              </a:lnSpc>
              <a:spcBef>
                <a:spcPts val="0"/>
              </a:spcBef>
              <a:spcAft>
                <a:spcPts val="0"/>
              </a:spcAft>
              <a:buSzPts val="1100"/>
              <a:buChar char="●"/>
              <a:defRPr/>
            </a:lvl7pPr>
            <a:lvl8pPr marL="3657600" lvl="7" indent="-298450" algn="l">
              <a:lnSpc>
                <a:spcPct val="100000"/>
              </a:lnSpc>
              <a:spcBef>
                <a:spcPts val="0"/>
              </a:spcBef>
              <a:spcAft>
                <a:spcPts val="0"/>
              </a:spcAft>
              <a:buSzPts val="1100"/>
              <a:buChar char="○"/>
              <a:defRPr/>
            </a:lvl8pPr>
            <a:lvl9pPr marL="4114800" lvl="8" indent="-298450" algn="l">
              <a:lnSpc>
                <a:spcPct val="100000"/>
              </a:lnSpc>
              <a:spcBef>
                <a:spcPts val="0"/>
              </a:spcBef>
              <a:spcAft>
                <a:spcPts val="0"/>
              </a:spcAft>
              <a:buSzPts val="1100"/>
              <a:buChar char="■"/>
              <a:defRPr/>
            </a:lvl9pPr>
          </a:lstStyle>
          <a:p>
            <a:endParaRPr/>
          </a:p>
        </p:txBody>
      </p:sp>
      <p:sp>
        <p:nvSpPr>
          <p:cNvPr id="194" name="Google Shape;194;p66"/>
          <p:cNvSpPr txBox="1">
            <a:spLocks noGrp="1"/>
          </p:cNvSpPr>
          <p:nvPr>
            <p:ph type="body" idx="9"/>
          </p:nvPr>
        </p:nvSpPr>
        <p:spPr>
          <a:xfrm>
            <a:off x="4977650" y="3247575"/>
            <a:ext cx="3135600" cy="1710000"/>
          </a:xfrm>
          <a:prstGeom prst="rect">
            <a:avLst/>
          </a:prstGeom>
          <a:noFill/>
          <a:ln>
            <a:noFill/>
          </a:ln>
        </p:spPr>
        <p:txBody>
          <a:bodyPr spcFirstLastPara="1" wrap="square" lIns="91425" tIns="91425" rIns="91425" bIns="91425" anchor="t" anchorCtr="0">
            <a:noAutofit/>
          </a:bodyPr>
          <a:lstStyle>
            <a:lvl1pPr marL="457200" lvl="0" indent="-298450" algn="l">
              <a:lnSpc>
                <a:spcPct val="100000"/>
              </a:lnSpc>
              <a:spcBef>
                <a:spcPts val="0"/>
              </a:spcBef>
              <a:spcAft>
                <a:spcPts val="0"/>
              </a:spcAft>
              <a:buSzPts val="1100"/>
              <a:buChar char="●"/>
              <a:defRPr/>
            </a:lvl1pPr>
            <a:lvl2pPr marL="914400" lvl="1" indent="-298450" algn="l">
              <a:lnSpc>
                <a:spcPct val="100000"/>
              </a:lnSpc>
              <a:spcBef>
                <a:spcPts val="0"/>
              </a:spcBef>
              <a:spcAft>
                <a:spcPts val="0"/>
              </a:spcAft>
              <a:buSzPts val="1100"/>
              <a:buChar char="○"/>
              <a:defRPr/>
            </a:lvl2pPr>
            <a:lvl3pPr marL="1371600" lvl="2" indent="-298450" algn="l">
              <a:lnSpc>
                <a:spcPct val="100000"/>
              </a:lnSpc>
              <a:spcBef>
                <a:spcPts val="0"/>
              </a:spcBef>
              <a:spcAft>
                <a:spcPts val="0"/>
              </a:spcAft>
              <a:buSzPts val="1100"/>
              <a:buChar char="■"/>
              <a:defRPr/>
            </a:lvl3pPr>
            <a:lvl4pPr marL="1828800" lvl="3" indent="-298450" algn="l">
              <a:lnSpc>
                <a:spcPct val="100000"/>
              </a:lnSpc>
              <a:spcBef>
                <a:spcPts val="0"/>
              </a:spcBef>
              <a:spcAft>
                <a:spcPts val="0"/>
              </a:spcAft>
              <a:buSzPts val="1100"/>
              <a:buChar char="●"/>
              <a:defRPr/>
            </a:lvl4pPr>
            <a:lvl5pPr marL="2286000" lvl="4" indent="-298450" algn="l">
              <a:lnSpc>
                <a:spcPct val="100000"/>
              </a:lnSpc>
              <a:spcBef>
                <a:spcPts val="0"/>
              </a:spcBef>
              <a:spcAft>
                <a:spcPts val="0"/>
              </a:spcAft>
              <a:buSzPts val="1100"/>
              <a:buChar char="○"/>
              <a:defRPr/>
            </a:lvl5pPr>
            <a:lvl6pPr marL="2743200" lvl="5" indent="-298450" algn="l">
              <a:lnSpc>
                <a:spcPct val="100000"/>
              </a:lnSpc>
              <a:spcBef>
                <a:spcPts val="0"/>
              </a:spcBef>
              <a:spcAft>
                <a:spcPts val="0"/>
              </a:spcAft>
              <a:buSzPts val="1100"/>
              <a:buChar char="■"/>
              <a:defRPr/>
            </a:lvl6pPr>
            <a:lvl7pPr marL="3200400" lvl="6" indent="-298450" algn="l">
              <a:lnSpc>
                <a:spcPct val="100000"/>
              </a:lnSpc>
              <a:spcBef>
                <a:spcPts val="0"/>
              </a:spcBef>
              <a:spcAft>
                <a:spcPts val="0"/>
              </a:spcAft>
              <a:buSzPts val="1100"/>
              <a:buChar char="●"/>
              <a:defRPr/>
            </a:lvl7pPr>
            <a:lvl8pPr marL="3657600" lvl="7" indent="-298450" algn="l">
              <a:lnSpc>
                <a:spcPct val="100000"/>
              </a:lnSpc>
              <a:spcBef>
                <a:spcPts val="0"/>
              </a:spcBef>
              <a:spcAft>
                <a:spcPts val="0"/>
              </a:spcAft>
              <a:buSzPts val="1100"/>
              <a:buChar char="○"/>
              <a:defRPr/>
            </a:lvl8pPr>
            <a:lvl9pPr marL="4114800" lvl="8" indent="-298450" algn="l">
              <a:lnSpc>
                <a:spcPct val="100000"/>
              </a:lnSpc>
              <a:spcBef>
                <a:spcPts val="0"/>
              </a:spcBef>
              <a:spcAft>
                <a:spcPts val="0"/>
              </a:spcAft>
              <a:buSzPts val="1100"/>
              <a:buChar char="■"/>
              <a:defRPr/>
            </a:lvl9pPr>
          </a:lstStyle>
          <a:p>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arget audience 1">
  <p:cSld name="CUSTOM_2_2_1">
    <p:spTree>
      <p:nvGrpSpPr>
        <p:cNvPr id="1" name="Shape 195"/>
        <p:cNvGrpSpPr/>
        <p:nvPr/>
      </p:nvGrpSpPr>
      <p:grpSpPr>
        <a:xfrm>
          <a:off x="0" y="0"/>
          <a:ext cx="0" cy="0"/>
          <a:chOff x="0" y="0"/>
          <a:chExt cx="0" cy="0"/>
        </a:xfrm>
      </p:grpSpPr>
      <p:sp>
        <p:nvSpPr>
          <p:cNvPr id="196" name="Google Shape;196;p67"/>
          <p:cNvSpPr/>
          <p:nvPr/>
        </p:nvSpPr>
        <p:spPr>
          <a:xfrm>
            <a:off x="3697825" y="277950"/>
            <a:ext cx="5103900" cy="3148200"/>
          </a:xfrm>
          <a:prstGeom prst="rect">
            <a:avLst/>
          </a:prstGeom>
          <a:solidFill>
            <a:schemeClr val="lt1"/>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7" name="Google Shape;197;p67"/>
          <p:cNvSpPr/>
          <p:nvPr/>
        </p:nvSpPr>
        <p:spPr>
          <a:xfrm>
            <a:off x="644900" y="1702275"/>
            <a:ext cx="5103900" cy="3148200"/>
          </a:xfrm>
          <a:prstGeom prst="rect">
            <a:avLst/>
          </a:prstGeom>
          <a:solidFill>
            <a:schemeClr val="accent1"/>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8" name="Google Shape;198;p67"/>
          <p:cNvSpPr/>
          <p:nvPr/>
        </p:nvSpPr>
        <p:spPr>
          <a:xfrm>
            <a:off x="3699350" y="1702275"/>
            <a:ext cx="2049300" cy="1723500"/>
          </a:xfrm>
          <a:prstGeom prst="rect">
            <a:avLst/>
          </a:prstGeom>
          <a:solidFill>
            <a:schemeClr val="accent2"/>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Unbounded"/>
              <a:ea typeface="Unbounded"/>
              <a:cs typeface="Unbounded"/>
              <a:sym typeface="Unbounded"/>
            </a:endParaRPr>
          </a:p>
        </p:txBody>
      </p:sp>
      <p:sp>
        <p:nvSpPr>
          <p:cNvPr id="199" name="Google Shape;199;p67"/>
          <p:cNvSpPr txBox="1">
            <a:spLocks noGrp="1"/>
          </p:cNvSpPr>
          <p:nvPr>
            <p:ph type="subTitle" idx="1"/>
          </p:nvPr>
        </p:nvSpPr>
        <p:spPr>
          <a:xfrm>
            <a:off x="3711750" y="1720500"/>
            <a:ext cx="2049300" cy="1723500"/>
          </a:xfrm>
          <a:prstGeom prst="rect">
            <a:avLst/>
          </a:prstGeom>
          <a:noFill/>
          <a:ln>
            <a:noFill/>
          </a:ln>
        </p:spPr>
        <p:txBody>
          <a:bodyPr spcFirstLastPara="1" wrap="square" lIns="91425" tIns="91425" rIns="91425" bIns="91425" anchor="ctr" anchorCtr="0">
            <a:noAutofit/>
          </a:bodyPr>
          <a:lstStyle>
            <a:lvl1pPr lvl="0" algn="ctr">
              <a:lnSpc>
                <a:spcPct val="100000"/>
              </a:lnSpc>
              <a:spcBef>
                <a:spcPts val="0"/>
              </a:spcBef>
              <a:spcAft>
                <a:spcPts val="0"/>
              </a:spcAft>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00" name="Google Shape;200;p67"/>
          <p:cNvSpPr txBox="1">
            <a:spLocks noGrp="1"/>
          </p:cNvSpPr>
          <p:nvPr>
            <p:ph type="body" idx="2"/>
          </p:nvPr>
        </p:nvSpPr>
        <p:spPr>
          <a:xfrm>
            <a:off x="794750" y="2127975"/>
            <a:ext cx="2759700" cy="2296800"/>
          </a:xfrm>
          <a:prstGeom prst="rect">
            <a:avLst/>
          </a:prstGeom>
          <a:noFill/>
          <a:ln>
            <a:noFill/>
          </a:ln>
        </p:spPr>
        <p:txBody>
          <a:bodyPr spcFirstLastPara="1" wrap="square" lIns="91425" tIns="91425" rIns="91425" bIns="91425" anchor="ctr" anchorCtr="0">
            <a:noAutofit/>
          </a:bodyPr>
          <a:lstStyle>
            <a:lvl1pPr marL="457200" lvl="0" indent="-298450" algn="l">
              <a:lnSpc>
                <a:spcPct val="100000"/>
              </a:lnSpc>
              <a:spcBef>
                <a:spcPts val="0"/>
              </a:spcBef>
              <a:spcAft>
                <a:spcPts val="0"/>
              </a:spcAft>
              <a:buSzPts val="1100"/>
              <a:buChar char="●"/>
              <a:defRPr/>
            </a:lvl1pPr>
            <a:lvl2pPr marL="914400" lvl="1" indent="-298450" algn="l">
              <a:lnSpc>
                <a:spcPct val="100000"/>
              </a:lnSpc>
              <a:spcBef>
                <a:spcPts val="0"/>
              </a:spcBef>
              <a:spcAft>
                <a:spcPts val="0"/>
              </a:spcAft>
              <a:buSzPts val="1100"/>
              <a:buChar char="○"/>
              <a:defRPr/>
            </a:lvl2pPr>
            <a:lvl3pPr marL="1371600" lvl="2" indent="-298450" algn="l">
              <a:lnSpc>
                <a:spcPct val="100000"/>
              </a:lnSpc>
              <a:spcBef>
                <a:spcPts val="0"/>
              </a:spcBef>
              <a:spcAft>
                <a:spcPts val="0"/>
              </a:spcAft>
              <a:buSzPts val="1100"/>
              <a:buChar char="■"/>
              <a:defRPr/>
            </a:lvl3pPr>
            <a:lvl4pPr marL="1828800" lvl="3" indent="-298450" algn="l">
              <a:lnSpc>
                <a:spcPct val="100000"/>
              </a:lnSpc>
              <a:spcBef>
                <a:spcPts val="0"/>
              </a:spcBef>
              <a:spcAft>
                <a:spcPts val="0"/>
              </a:spcAft>
              <a:buSzPts val="1100"/>
              <a:buChar char="●"/>
              <a:defRPr/>
            </a:lvl4pPr>
            <a:lvl5pPr marL="2286000" lvl="4" indent="-298450" algn="l">
              <a:lnSpc>
                <a:spcPct val="100000"/>
              </a:lnSpc>
              <a:spcBef>
                <a:spcPts val="0"/>
              </a:spcBef>
              <a:spcAft>
                <a:spcPts val="0"/>
              </a:spcAft>
              <a:buSzPts val="1100"/>
              <a:buChar char="○"/>
              <a:defRPr/>
            </a:lvl5pPr>
            <a:lvl6pPr marL="2743200" lvl="5" indent="-298450" algn="l">
              <a:lnSpc>
                <a:spcPct val="100000"/>
              </a:lnSpc>
              <a:spcBef>
                <a:spcPts val="0"/>
              </a:spcBef>
              <a:spcAft>
                <a:spcPts val="0"/>
              </a:spcAft>
              <a:buSzPts val="1100"/>
              <a:buChar char="■"/>
              <a:defRPr/>
            </a:lvl6pPr>
            <a:lvl7pPr marL="3200400" lvl="6" indent="-298450" algn="l">
              <a:lnSpc>
                <a:spcPct val="100000"/>
              </a:lnSpc>
              <a:spcBef>
                <a:spcPts val="0"/>
              </a:spcBef>
              <a:spcAft>
                <a:spcPts val="0"/>
              </a:spcAft>
              <a:buSzPts val="1100"/>
              <a:buChar char="●"/>
              <a:defRPr/>
            </a:lvl7pPr>
            <a:lvl8pPr marL="3657600" lvl="7" indent="-298450" algn="l">
              <a:lnSpc>
                <a:spcPct val="100000"/>
              </a:lnSpc>
              <a:spcBef>
                <a:spcPts val="0"/>
              </a:spcBef>
              <a:spcAft>
                <a:spcPts val="0"/>
              </a:spcAft>
              <a:buSzPts val="1100"/>
              <a:buChar char="○"/>
              <a:defRPr/>
            </a:lvl8pPr>
            <a:lvl9pPr marL="4114800" lvl="8" indent="-298450" algn="l">
              <a:lnSpc>
                <a:spcPct val="100000"/>
              </a:lnSpc>
              <a:spcBef>
                <a:spcPts val="0"/>
              </a:spcBef>
              <a:spcAft>
                <a:spcPts val="0"/>
              </a:spcAft>
              <a:buSzPts val="1100"/>
              <a:buChar char="■"/>
              <a:defRPr/>
            </a:lvl9pPr>
          </a:lstStyle>
          <a:p>
            <a:endParaRPr/>
          </a:p>
        </p:txBody>
      </p:sp>
      <p:sp>
        <p:nvSpPr>
          <p:cNvPr id="201" name="Google Shape;201;p67"/>
          <p:cNvSpPr txBox="1">
            <a:spLocks noGrp="1"/>
          </p:cNvSpPr>
          <p:nvPr>
            <p:ph type="body" idx="3"/>
          </p:nvPr>
        </p:nvSpPr>
        <p:spPr>
          <a:xfrm>
            <a:off x="5893550" y="703650"/>
            <a:ext cx="2759700" cy="2296800"/>
          </a:xfrm>
          <a:prstGeom prst="rect">
            <a:avLst/>
          </a:prstGeom>
          <a:noFill/>
          <a:ln>
            <a:noFill/>
          </a:ln>
        </p:spPr>
        <p:txBody>
          <a:bodyPr spcFirstLastPara="1" wrap="square" lIns="91425" tIns="91425" rIns="91425" bIns="91425" anchor="ctr" anchorCtr="0">
            <a:noAutofit/>
          </a:bodyPr>
          <a:lstStyle>
            <a:lvl1pPr marL="457200" lvl="0" indent="-298450" algn="l">
              <a:lnSpc>
                <a:spcPct val="100000"/>
              </a:lnSpc>
              <a:spcBef>
                <a:spcPts val="0"/>
              </a:spcBef>
              <a:spcAft>
                <a:spcPts val="0"/>
              </a:spcAft>
              <a:buSzPts val="1100"/>
              <a:buChar char="●"/>
              <a:defRPr/>
            </a:lvl1pPr>
            <a:lvl2pPr marL="914400" lvl="1" indent="-298450" algn="l">
              <a:lnSpc>
                <a:spcPct val="100000"/>
              </a:lnSpc>
              <a:spcBef>
                <a:spcPts val="0"/>
              </a:spcBef>
              <a:spcAft>
                <a:spcPts val="0"/>
              </a:spcAft>
              <a:buSzPts val="1100"/>
              <a:buChar char="○"/>
              <a:defRPr/>
            </a:lvl2pPr>
            <a:lvl3pPr marL="1371600" lvl="2" indent="-298450" algn="l">
              <a:lnSpc>
                <a:spcPct val="100000"/>
              </a:lnSpc>
              <a:spcBef>
                <a:spcPts val="0"/>
              </a:spcBef>
              <a:spcAft>
                <a:spcPts val="0"/>
              </a:spcAft>
              <a:buSzPts val="1100"/>
              <a:buChar char="■"/>
              <a:defRPr/>
            </a:lvl3pPr>
            <a:lvl4pPr marL="1828800" lvl="3" indent="-298450" algn="l">
              <a:lnSpc>
                <a:spcPct val="100000"/>
              </a:lnSpc>
              <a:spcBef>
                <a:spcPts val="0"/>
              </a:spcBef>
              <a:spcAft>
                <a:spcPts val="0"/>
              </a:spcAft>
              <a:buSzPts val="1100"/>
              <a:buChar char="●"/>
              <a:defRPr/>
            </a:lvl4pPr>
            <a:lvl5pPr marL="2286000" lvl="4" indent="-298450" algn="l">
              <a:lnSpc>
                <a:spcPct val="100000"/>
              </a:lnSpc>
              <a:spcBef>
                <a:spcPts val="0"/>
              </a:spcBef>
              <a:spcAft>
                <a:spcPts val="0"/>
              </a:spcAft>
              <a:buSzPts val="1100"/>
              <a:buChar char="○"/>
              <a:defRPr/>
            </a:lvl5pPr>
            <a:lvl6pPr marL="2743200" lvl="5" indent="-298450" algn="l">
              <a:lnSpc>
                <a:spcPct val="100000"/>
              </a:lnSpc>
              <a:spcBef>
                <a:spcPts val="0"/>
              </a:spcBef>
              <a:spcAft>
                <a:spcPts val="0"/>
              </a:spcAft>
              <a:buSzPts val="1100"/>
              <a:buChar char="■"/>
              <a:defRPr/>
            </a:lvl6pPr>
            <a:lvl7pPr marL="3200400" lvl="6" indent="-298450" algn="l">
              <a:lnSpc>
                <a:spcPct val="100000"/>
              </a:lnSpc>
              <a:spcBef>
                <a:spcPts val="0"/>
              </a:spcBef>
              <a:spcAft>
                <a:spcPts val="0"/>
              </a:spcAft>
              <a:buSzPts val="1100"/>
              <a:buChar char="●"/>
              <a:defRPr/>
            </a:lvl7pPr>
            <a:lvl8pPr marL="3657600" lvl="7" indent="-298450" algn="l">
              <a:lnSpc>
                <a:spcPct val="100000"/>
              </a:lnSpc>
              <a:spcBef>
                <a:spcPts val="0"/>
              </a:spcBef>
              <a:spcAft>
                <a:spcPts val="0"/>
              </a:spcAft>
              <a:buSzPts val="1100"/>
              <a:buChar char="○"/>
              <a:defRPr/>
            </a:lvl8pPr>
            <a:lvl9pPr marL="4114800" lvl="8" indent="-298450" algn="l">
              <a:lnSpc>
                <a:spcPct val="100000"/>
              </a:lnSpc>
              <a:spcBef>
                <a:spcPts val="0"/>
              </a:spcBef>
              <a:spcAft>
                <a:spcPts val="0"/>
              </a:spcAft>
              <a:buSzPts val="1100"/>
              <a:buChar char="■"/>
              <a:defRPr/>
            </a:lvl9pPr>
          </a:lstStyle>
          <a:p>
            <a:endParaRPr/>
          </a:p>
        </p:txBody>
      </p:sp>
      <p:sp>
        <p:nvSpPr>
          <p:cNvPr id="202" name="Google Shape;202;p67"/>
          <p:cNvSpPr/>
          <p:nvPr/>
        </p:nvSpPr>
        <p:spPr>
          <a:xfrm>
            <a:off x="100" y="0"/>
            <a:ext cx="347400" cy="5143500"/>
          </a:xfrm>
          <a:prstGeom prst="rect">
            <a:avLst/>
          </a:pr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3" name="Google Shape;203;p67"/>
          <p:cNvSpPr txBox="1">
            <a:spLocks noGrp="1"/>
          </p:cNvSpPr>
          <p:nvPr>
            <p:ph type="subTitle" idx="4"/>
          </p:nvPr>
        </p:nvSpPr>
        <p:spPr>
          <a:xfrm rot="5400000">
            <a:off x="-635125" y="716225"/>
            <a:ext cx="1616400" cy="348000"/>
          </a:xfrm>
          <a:prstGeom prst="rect">
            <a:avLst/>
          </a:prstGeom>
          <a:noFill/>
          <a:ln>
            <a:noFill/>
          </a:ln>
        </p:spPr>
        <p:txBody>
          <a:bodyPr spcFirstLastPara="1" wrap="square" lIns="91425" tIns="91425" rIns="91425" bIns="91425" anchor="ctr" anchorCtr="0">
            <a:noAutofit/>
          </a:bodyPr>
          <a:lstStyle>
            <a:lvl1pPr lvl="0"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1pPr>
            <a:lvl2pPr lvl="1"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2pPr>
            <a:lvl3pPr lvl="2"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3pPr>
            <a:lvl4pPr lvl="3"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4pPr>
            <a:lvl5pPr lvl="4"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5pPr>
            <a:lvl6pPr lvl="5"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6pPr>
            <a:lvl7pPr lvl="6"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7pPr>
            <a:lvl8pPr lvl="7"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8pPr>
            <a:lvl9pPr lvl="8"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9pPr>
          </a:lstStyle>
          <a:p>
            <a:endParaRPr/>
          </a:p>
        </p:txBody>
      </p:sp>
      <p:sp>
        <p:nvSpPr>
          <p:cNvPr id="204" name="Google Shape;204;p67"/>
          <p:cNvSpPr txBox="1">
            <a:spLocks noGrp="1"/>
          </p:cNvSpPr>
          <p:nvPr>
            <p:ph type="subTitle" idx="5"/>
          </p:nvPr>
        </p:nvSpPr>
        <p:spPr>
          <a:xfrm rot="5400000">
            <a:off x="-591025" y="4140400"/>
            <a:ext cx="1529100" cy="347100"/>
          </a:xfrm>
          <a:prstGeom prst="rect">
            <a:avLst/>
          </a:prstGeom>
          <a:noFill/>
          <a:ln>
            <a:noFill/>
          </a:ln>
        </p:spPr>
        <p:txBody>
          <a:bodyPr spcFirstLastPara="1" wrap="square" lIns="91425" tIns="91425" rIns="91425" bIns="91425" anchor="ctr" anchorCtr="0">
            <a:noAutofit/>
          </a:bodyPr>
          <a:lstStyle>
            <a:lvl1pPr lvl="0"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1pPr>
            <a:lvl2pPr lvl="1"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2pPr>
            <a:lvl3pPr lvl="2"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3pPr>
            <a:lvl4pPr lvl="3"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4pPr>
            <a:lvl5pPr lvl="4"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5pPr>
            <a:lvl6pPr lvl="5"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6pPr>
            <a:lvl7pPr lvl="6"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7pPr>
            <a:lvl8pPr lvl="7"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8pPr>
            <a:lvl9pPr lvl="8"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9pPr>
          </a:lstStyle>
          <a:p>
            <a:endParaRPr/>
          </a:p>
        </p:txBody>
      </p:sp>
      <p:sp>
        <p:nvSpPr>
          <p:cNvPr id="205" name="Google Shape;205;p67"/>
          <p:cNvSpPr txBox="1">
            <a:spLocks noGrp="1"/>
          </p:cNvSpPr>
          <p:nvPr>
            <p:ph type="subTitle" idx="6"/>
          </p:nvPr>
        </p:nvSpPr>
        <p:spPr>
          <a:xfrm rot="5400000">
            <a:off x="-578575" y="2397750"/>
            <a:ext cx="1503300" cy="348000"/>
          </a:xfrm>
          <a:prstGeom prst="rect">
            <a:avLst/>
          </a:prstGeom>
          <a:noFill/>
          <a:ln>
            <a:noFill/>
          </a:ln>
        </p:spPr>
        <p:txBody>
          <a:bodyPr spcFirstLastPara="1" wrap="square" lIns="91425" tIns="91425" rIns="91425" bIns="91425" anchor="ctr" anchorCtr="0">
            <a:noAutofit/>
          </a:bodyPr>
          <a:lstStyle>
            <a:lvl1pPr lvl="0"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1pPr>
            <a:lvl2pPr lvl="1"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2pPr>
            <a:lvl3pPr lvl="2"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3pPr>
            <a:lvl4pPr lvl="3"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4pPr>
            <a:lvl5pPr lvl="4"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5pPr>
            <a:lvl6pPr lvl="5"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6pPr>
            <a:lvl7pPr lvl="6"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7pPr>
            <a:lvl8pPr lvl="7"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8pPr>
            <a:lvl9pPr lvl="8"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9pPr>
          </a:lstStyle>
          <a:p>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arget audience 2">
  <p:cSld name="CUSTOM_2_2_1_1">
    <p:bg>
      <p:bgPr>
        <a:solidFill>
          <a:schemeClr val="dk1"/>
        </a:solidFill>
        <a:effectLst/>
      </p:bgPr>
    </p:bg>
    <p:spTree>
      <p:nvGrpSpPr>
        <p:cNvPr id="1" name="Shape 206"/>
        <p:cNvGrpSpPr/>
        <p:nvPr/>
      </p:nvGrpSpPr>
      <p:grpSpPr>
        <a:xfrm>
          <a:off x="0" y="0"/>
          <a:ext cx="0" cy="0"/>
          <a:chOff x="0" y="0"/>
          <a:chExt cx="0" cy="0"/>
        </a:xfrm>
      </p:grpSpPr>
      <p:sp>
        <p:nvSpPr>
          <p:cNvPr id="207" name="Google Shape;207;p68"/>
          <p:cNvSpPr/>
          <p:nvPr/>
        </p:nvSpPr>
        <p:spPr>
          <a:xfrm>
            <a:off x="3697825" y="277950"/>
            <a:ext cx="5103900" cy="3148200"/>
          </a:xfrm>
          <a:prstGeom prst="rect">
            <a:avLst/>
          </a:prstGeom>
          <a:solidFill>
            <a:schemeClr val="lt1"/>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8" name="Google Shape;208;p68"/>
          <p:cNvSpPr/>
          <p:nvPr/>
        </p:nvSpPr>
        <p:spPr>
          <a:xfrm>
            <a:off x="644900" y="1702275"/>
            <a:ext cx="5103900" cy="3148200"/>
          </a:xfrm>
          <a:prstGeom prst="rect">
            <a:avLst/>
          </a:prstGeom>
          <a:solidFill>
            <a:schemeClr val="accent1"/>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9" name="Google Shape;209;p68"/>
          <p:cNvSpPr/>
          <p:nvPr/>
        </p:nvSpPr>
        <p:spPr>
          <a:xfrm>
            <a:off x="3699350" y="1702275"/>
            <a:ext cx="2049300" cy="1723500"/>
          </a:xfrm>
          <a:prstGeom prst="rect">
            <a:avLst/>
          </a:prstGeom>
          <a:solidFill>
            <a:schemeClr val="accent2"/>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Unbounded"/>
              <a:ea typeface="Unbounded"/>
              <a:cs typeface="Unbounded"/>
              <a:sym typeface="Unbounded"/>
            </a:endParaRPr>
          </a:p>
        </p:txBody>
      </p:sp>
      <p:sp>
        <p:nvSpPr>
          <p:cNvPr id="210" name="Google Shape;210;p68"/>
          <p:cNvSpPr txBox="1">
            <a:spLocks noGrp="1"/>
          </p:cNvSpPr>
          <p:nvPr>
            <p:ph type="subTitle" idx="1"/>
          </p:nvPr>
        </p:nvSpPr>
        <p:spPr>
          <a:xfrm>
            <a:off x="3711750" y="1720500"/>
            <a:ext cx="2049300" cy="1723500"/>
          </a:xfrm>
          <a:prstGeom prst="rect">
            <a:avLst/>
          </a:prstGeom>
          <a:noFill/>
          <a:ln>
            <a:noFill/>
          </a:ln>
        </p:spPr>
        <p:txBody>
          <a:bodyPr spcFirstLastPara="1" wrap="square" lIns="91425" tIns="91425" rIns="91425" bIns="91425" anchor="ctr" anchorCtr="0">
            <a:noAutofit/>
          </a:bodyPr>
          <a:lstStyle>
            <a:lvl1pPr lvl="0" algn="ctr">
              <a:lnSpc>
                <a:spcPct val="100000"/>
              </a:lnSpc>
              <a:spcBef>
                <a:spcPts val="0"/>
              </a:spcBef>
              <a:spcAft>
                <a:spcPts val="0"/>
              </a:spcAft>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11" name="Google Shape;211;p68"/>
          <p:cNvSpPr txBox="1">
            <a:spLocks noGrp="1"/>
          </p:cNvSpPr>
          <p:nvPr>
            <p:ph type="body" idx="2"/>
          </p:nvPr>
        </p:nvSpPr>
        <p:spPr>
          <a:xfrm>
            <a:off x="794750" y="2127975"/>
            <a:ext cx="2759700" cy="2296800"/>
          </a:xfrm>
          <a:prstGeom prst="rect">
            <a:avLst/>
          </a:prstGeom>
          <a:noFill/>
          <a:ln>
            <a:noFill/>
          </a:ln>
        </p:spPr>
        <p:txBody>
          <a:bodyPr spcFirstLastPara="1" wrap="square" lIns="91425" tIns="91425" rIns="91425" bIns="91425" anchor="ctr" anchorCtr="0">
            <a:noAutofit/>
          </a:bodyPr>
          <a:lstStyle>
            <a:lvl1pPr marL="457200" lvl="0" indent="-298450" algn="l">
              <a:lnSpc>
                <a:spcPct val="100000"/>
              </a:lnSpc>
              <a:spcBef>
                <a:spcPts val="0"/>
              </a:spcBef>
              <a:spcAft>
                <a:spcPts val="0"/>
              </a:spcAft>
              <a:buSzPts val="1100"/>
              <a:buChar char="●"/>
              <a:defRPr/>
            </a:lvl1pPr>
            <a:lvl2pPr marL="914400" lvl="1" indent="-298450" algn="l">
              <a:lnSpc>
                <a:spcPct val="100000"/>
              </a:lnSpc>
              <a:spcBef>
                <a:spcPts val="0"/>
              </a:spcBef>
              <a:spcAft>
                <a:spcPts val="0"/>
              </a:spcAft>
              <a:buSzPts val="1100"/>
              <a:buChar char="○"/>
              <a:defRPr/>
            </a:lvl2pPr>
            <a:lvl3pPr marL="1371600" lvl="2" indent="-298450" algn="l">
              <a:lnSpc>
                <a:spcPct val="100000"/>
              </a:lnSpc>
              <a:spcBef>
                <a:spcPts val="0"/>
              </a:spcBef>
              <a:spcAft>
                <a:spcPts val="0"/>
              </a:spcAft>
              <a:buSzPts val="1100"/>
              <a:buChar char="■"/>
              <a:defRPr/>
            </a:lvl3pPr>
            <a:lvl4pPr marL="1828800" lvl="3" indent="-298450" algn="l">
              <a:lnSpc>
                <a:spcPct val="100000"/>
              </a:lnSpc>
              <a:spcBef>
                <a:spcPts val="0"/>
              </a:spcBef>
              <a:spcAft>
                <a:spcPts val="0"/>
              </a:spcAft>
              <a:buSzPts val="1100"/>
              <a:buChar char="●"/>
              <a:defRPr/>
            </a:lvl4pPr>
            <a:lvl5pPr marL="2286000" lvl="4" indent="-298450" algn="l">
              <a:lnSpc>
                <a:spcPct val="100000"/>
              </a:lnSpc>
              <a:spcBef>
                <a:spcPts val="0"/>
              </a:spcBef>
              <a:spcAft>
                <a:spcPts val="0"/>
              </a:spcAft>
              <a:buSzPts val="1100"/>
              <a:buChar char="○"/>
              <a:defRPr/>
            </a:lvl5pPr>
            <a:lvl6pPr marL="2743200" lvl="5" indent="-298450" algn="l">
              <a:lnSpc>
                <a:spcPct val="100000"/>
              </a:lnSpc>
              <a:spcBef>
                <a:spcPts val="0"/>
              </a:spcBef>
              <a:spcAft>
                <a:spcPts val="0"/>
              </a:spcAft>
              <a:buSzPts val="1100"/>
              <a:buChar char="■"/>
              <a:defRPr/>
            </a:lvl6pPr>
            <a:lvl7pPr marL="3200400" lvl="6" indent="-298450" algn="l">
              <a:lnSpc>
                <a:spcPct val="100000"/>
              </a:lnSpc>
              <a:spcBef>
                <a:spcPts val="0"/>
              </a:spcBef>
              <a:spcAft>
                <a:spcPts val="0"/>
              </a:spcAft>
              <a:buSzPts val="1100"/>
              <a:buChar char="●"/>
              <a:defRPr/>
            </a:lvl7pPr>
            <a:lvl8pPr marL="3657600" lvl="7" indent="-298450" algn="l">
              <a:lnSpc>
                <a:spcPct val="100000"/>
              </a:lnSpc>
              <a:spcBef>
                <a:spcPts val="0"/>
              </a:spcBef>
              <a:spcAft>
                <a:spcPts val="0"/>
              </a:spcAft>
              <a:buSzPts val="1100"/>
              <a:buChar char="○"/>
              <a:defRPr/>
            </a:lvl8pPr>
            <a:lvl9pPr marL="4114800" lvl="8" indent="-298450" algn="l">
              <a:lnSpc>
                <a:spcPct val="100000"/>
              </a:lnSpc>
              <a:spcBef>
                <a:spcPts val="0"/>
              </a:spcBef>
              <a:spcAft>
                <a:spcPts val="0"/>
              </a:spcAft>
              <a:buSzPts val="1100"/>
              <a:buChar char="■"/>
              <a:defRPr/>
            </a:lvl9pPr>
          </a:lstStyle>
          <a:p>
            <a:endParaRPr/>
          </a:p>
        </p:txBody>
      </p:sp>
      <p:sp>
        <p:nvSpPr>
          <p:cNvPr id="212" name="Google Shape;212;p68"/>
          <p:cNvSpPr txBox="1">
            <a:spLocks noGrp="1"/>
          </p:cNvSpPr>
          <p:nvPr>
            <p:ph type="body" idx="3"/>
          </p:nvPr>
        </p:nvSpPr>
        <p:spPr>
          <a:xfrm>
            <a:off x="5893550" y="703650"/>
            <a:ext cx="2759700" cy="2296800"/>
          </a:xfrm>
          <a:prstGeom prst="rect">
            <a:avLst/>
          </a:prstGeom>
          <a:noFill/>
          <a:ln>
            <a:noFill/>
          </a:ln>
        </p:spPr>
        <p:txBody>
          <a:bodyPr spcFirstLastPara="1" wrap="square" lIns="91425" tIns="91425" rIns="91425" bIns="91425" anchor="ctr" anchorCtr="0">
            <a:noAutofit/>
          </a:bodyPr>
          <a:lstStyle>
            <a:lvl1pPr marL="457200" lvl="0" indent="-298450" algn="l">
              <a:lnSpc>
                <a:spcPct val="100000"/>
              </a:lnSpc>
              <a:spcBef>
                <a:spcPts val="0"/>
              </a:spcBef>
              <a:spcAft>
                <a:spcPts val="0"/>
              </a:spcAft>
              <a:buSzPts val="1100"/>
              <a:buChar char="●"/>
              <a:defRPr/>
            </a:lvl1pPr>
            <a:lvl2pPr marL="914400" lvl="1" indent="-298450" algn="l">
              <a:lnSpc>
                <a:spcPct val="100000"/>
              </a:lnSpc>
              <a:spcBef>
                <a:spcPts val="0"/>
              </a:spcBef>
              <a:spcAft>
                <a:spcPts val="0"/>
              </a:spcAft>
              <a:buSzPts val="1100"/>
              <a:buChar char="○"/>
              <a:defRPr/>
            </a:lvl2pPr>
            <a:lvl3pPr marL="1371600" lvl="2" indent="-298450" algn="l">
              <a:lnSpc>
                <a:spcPct val="100000"/>
              </a:lnSpc>
              <a:spcBef>
                <a:spcPts val="0"/>
              </a:spcBef>
              <a:spcAft>
                <a:spcPts val="0"/>
              </a:spcAft>
              <a:buSzPts val="1100"/>
              <a:buChar char="■"/>
              <a:defRPr/>
            </a:lvl3pPr>
            <a:lvl4pPr marL="1828800" lvl="3" indent="-298450" algn="l">
              <a:lnSpc>
                <a:spcPct val="100000"/>
              </a:lnSpc>
              <a:spcBef>
                <a:spcPts val="0"/>
              </a:spcBef>
              <a:spcAft>
                <a:spcPts val="0"/>
              </a:spcAft>
              <a:buSzPts val="1100"/>
              <a:buChar char="●"/>
              <a:defRPr/>
            </a:lvl4pPr>
            <a:lvl5pPr marL="2286000" lvl="4" indent="-298450" algn="l">
              <a:lnSpc>
                <a:spcPct val="100000"/>
              </a:lnSpc>
              <a:spcBef>
                <a:spcPts val="0"/>
              </a:spcBef>
              <a:spcAft>
                <a:spcPts val="0"/>
              </a:spcAft>
              <a:buSzPts val="1100"/>
              <a:buChar char="○"/>
              <a:defRPr/>
            </a:lvl5pPr>
            <a:lvl6pPr marL="2743200" lvl="5" indent="-298450" algn="l">
              <a:lnSpc>
                <a:spcPct val="100000"/>
              </a:lnSpc>
              <a:spcBef>
                <a:spcPts val="0"/>
              </a:spcBef>
              <a:spcAft>
                <a:spcPts val="0"/>
              </a:spcAft>
              <a:buSzPts val="1100"/>
              <a:buChar char="■"/>
              <a:defRPr/>
            </a:lvl6pPr>
            <a:lvl7pPr marL="3200400" lvl="6" indent="-298450" algn="l">
              <a:lnSpc>
                <a:spcPct val="100000"/>
              </a:lnSpc>
              <a:spcBef>
                <a:spcPts val="0"/>
              </a:spcBef>
              <a:spcAft>
                <a:spcPts val="0"/>
              </a:spcAft>
              <a:buSzPts val="1100"/>
              <a:buChar char="●"/>
              <a:defRPr/>
            </a:lvl7pPr>
            <a:lvl8pPr marL="3657600" lvl="7" indent="-298450" algn="l">
              <a:lnSpc>
                <a:spcPct val="100000"/>
              </a:lnSpc>
              <a:spcBef>
                <a:spcPts val="0"/>
              </a:spcBef>
              <a:spcAft>
                <a:spcPts val="0"/>
              </a:spcAft>
              <a:buSzPts val="1100"/>
              <a:buChar char="○"/>
              <a:defRPr/>
            </a:lvl8pPr>
            <a:lvl9pPr marL="4114800" lvl="8" indent="-298450" algn="l">
              <a:lnSpc>
                <a:spcPct val="100000"/>
              </a:lnSpc>
              <a:spcBef>
                <a:spcPts val="0"/>
              </a:spcBef>
              <a:spcAft>
                <a:spcPts val="0"/>
              </a:spcAft>
              <a:buSzPts val="1100"/>
              <a:buChar char="■"/>
              <a:defRPr/>
            </a:lvl9pPr>
          </a:lstStyle>
          <a:p>
            <a:endParaRPr/>
          </a:p>
        </p:txBody>
      </p:sp>
      <p:sp>
        <p:nvSpPr>
          <p:cNvPr id="213" name="Google Shape;213;p68"/>
          <p:cNvSpPr/>
          <p:nvPr/>
        </p:nvSpPr>
        <p:spPr>
          <a:xfrm>
            <a:off x="100" y="0"/>
            <a:ext cx="347400" cy="5143500"/>
          </a:xfrm>
          <a:prstGeom prst="rect">
            <a:avLst/>
          </a:pr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4" name="Google Shape;214;p68"/>
          <p:cNvSpPr txBox="1">
            <a:spLocks noGrp="1"/>
          </p:cNvSpPr>
          <p:nvPr>
            <p:ph type="subTitle" idx="4"/>
          </p:nvPr>
        </p:nvSpPr>
        <p:spPr>
          <a:xfrm rot="5400000">
            <a:off x="-635125" y="716225"/>
            <a:ext cx="1616400" cy="348000"/>
          </a:xfrm>
          <a:prstGeom prst="rect">
            <a:avLst/>
          </a:prstGeom>
          <a:noFill/>
          <a:ln>
            <a:noFill/>
          </a:ln>
        </p:spPr>
        <p:txBody>
          <a:bodyPr spcFirstLastPara="1" wrap="square" lIns="91425" tIns="91425" rIns="91425" bIns="91425" anchor="ctr" anchorCtr="0">
            <a:noAutofit/>
          </a:bodyPr>
          <a:lstStyle>
            <a:lvl1pPr lvl="0"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1pPr>
            <a:lvl2pPr lvl="1"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2pPr>
            <a:lvl3pPr lvl="2"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3pPr>
            <a:lvl4pPr lvl="3"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4pPr>
            <a:lvl5pPr lvl="4"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5pPr>
            <a:lvl6pPr lvl="5"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6pPr>
            <a:lvl7pPr lvl="6"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7pPr>
            <a:lvl8pPr lvl="7"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8pPr>
            <a:lvl9pPr lvl="8"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9pPr>
          </a:lstStyle>
          <a:p>
            <a:endParaRPr/>
          </a:p>
        </p:txBody>
      </p:sp>
      <p:sp>
        <p:nvSpPr>
          <p:cNvPr id="215" name="Google Shape;215;p68"/>
          <p:cNvSpPr txBox="1">
            <a:spLocks noGrp="1"/>
          </p:cNvSpPr>
          <p:nvPr>
            <p:ph type="subTitle" idx="5"/>
          </p:nvPr>
        </p:nvSpPr>
        <p:spPr>
          <a:xfrm rot="5400000">
            <a:off x="-591025" y="4140400"/>
            <a:ext cx="1529100" cy="347100"/>
          </a:xfrm>
          <a:prstGeom prst="rect">
            <a:avLst/>
          </a:prstGeom>
          <a:noFill/>
          <a:ln>
            <a:noFill/>
          </a:ln>
        </p:spPr>
        <p:txBody>
          <a:bodyPr spcFirstLastPara="1" wrap="square" lIns="91425" tIns="91425" rIns="91425" bIns="91425" anchor="ctr" anchorCtr="0">
            <a:noAutofit/>
          </a:bodyPr>
          <a:lstStyle>
            <a:lvl1pPr lvl="0"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1pPr>
            <a:lvl2pPr lvl="1"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2pPr>
            <a:lvl3pPr lvl="2"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3pPr>
            <a:lvl4pPr lvl="3"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4pPr>
            <a:lvl5pPr lvl="4"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5pPr>
            <a:lvl6pPr lvl="5"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6pPr>
            <a:lvl7pPr lvl="6"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7pPr>
            <a:lvl8pPr lvl="7"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8pPr>
            <a:lvl9pPr lvl="8"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9pPr>
          </a:lstStyle>
          <a:p>
            <a:endParaRPr/>
          </a:p>
        </p:txBody>
      </p:sp>
      <p:sp>
        <p:nvSpPr>
          <p:cNvPr id="216" name="Google Shape;216;p68"/>
          <p:cNvSpPr txBox="1">
            <a:spLocks noGrp="1"/>
          </p:cNvSpPr>
          <p:nvPr>
            <p:ph type="subTitle" idx="6"/>
          </p:nvPr>
        </p:nvSpPr>
        <p:spPr>
          <a:xfrm rot="5400000">
            <a:off x="-578575" y="2397750"/>
            <a:ext cx="1503300" cy="348000"/>
          </a:xfrm>
          <a:prstGeom prst="rect">
            <a:avLst/>
          </a:prstGeom>
          <a:noFill/>
          <a:ln>
            <a:noFill/>
          </a:ln>
        </p:spPr>
        <p:txBody>
          <a:bodyPr spcFirstLastPara="1" wrap="square" lIns="91425" tIns="91425" rIns="91425" bIns="91425" anchor="ctr" anchorCtr="0">
            <a:noAutofit/>
          </a:bodyPr>
          <a:lstStyle>
            <a:lvl1pPr lvl="0"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1pPr>
            <a:lvl2pPr lvl="1"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2pPr>
            <a:lvl3pPr lvl="2"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3pPr>
            <a:lvl4pPr lvl="3"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4pPr>
            <a:lvl5pPr lvl="4"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5pPr>
            <a:lvl6pPr lvl="5"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6pPr>
            <a:lvl7pPr lvl="6"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7pPr>
            <a:lvl8pPr lvl="7"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8pPr>
            <a:lvl9pPr lvl="8"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9pPr>
          </a:lstStyle>
          <a:p>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Breakout groups 1">
  <p:cSld name="CUSTOM_6">
    <p:bg>
      <p:bgPr>
        <a:solidFill>
          <a:schemeClr val="accent1"/>
        </a:solidFill>
        <a:effectLst/>
      </p:bgPr>
    </p:bg>
    <p:spTree>
      <p:nvGrpSpPr>
        <p:cNvPr id="1" name="Shape 217"/>
        <p:cNvGrpSpPr/>
        <p:nvPr/>
      </p:nvGrpSpPr>
      <p:grpSpPr>
        <a:xfrm>
          <a:off x="0" y="0"/>
          <a:ext cx="0" cy="0"/>
          <a:chOff x="0" y="0"/>
          <a:chExt cx="0" cy="0"/>
        </a:xfrm>
      </p:grpSpPr>
      <p:sp>
        <p:nvSpPr>
          <p:cNvPr id="218" name="Google Shape;218;p69"/>
          <p:cNvSpPr/>
          <p:nvPr/>
        </p:nvSpPr>
        <p:spPr>
          <a:xfrm>
            <a:off x="346850" y="0"/>
            <a:ext cx="2933700" cy="5143500"/>
          </a:xfrm>
          <a:prstGeom prst="rect">
            <a:avLst/>
          </a:pr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highlight>
                <a:schemeClr val="dk2"/>
              </a:highlight>
              <a:latin typeface="Arial"/>
              <a:ea typeface="Arial"/>
              <a:cs typeface="Arial"/>
              <a:sym typeface="Arial"/>
            </a:endParaRPr>
          </a:p>
        </p:txBody>
      </p:sp>
      <p:sp>
        <p:nvSpPr>
          <p:cNvPr id="219" name="Google Shape;219;p69"/>
          <p:cNvSpPr/>
          <p:nvPr/>
        </p:nvSpPr>
        <p:spPr>
          <a:xfrm>
            <a:off x="100" y="0"/>
            <a:ext cx="347400" cy="5143500"/>
          </a:xfrm>
          <a:prstGeom prst="rect">
            <a:avLst/>
          </a:pr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0" name="Google Shape;220;p69"/>
          <p:cNvSpPr txBox="1">
            <a:spLocks noGrp="1"/>
          </p:cNvSpPr>
          <p:nvPr>
            <p:ph type="subTitle" idx="1"/>
          </p:nvPr>
        </p:nvSpPr>
        <p:spPr>
          <a:xfrm rot="5400000">
            <a:off x="-635125" y="716225"/>
            <a:ext cx="1616400" cy="348000"/>
          </a:xfrm>
          <a:prstGeom prst="rect">
            <a:avLst/>
          </a:prstGeom>
          <a:noFill/>
          <a:ln>
            <a:noFill/>
          </a:ln>
        </p:spPr>
        <p:txBody>
          <a:bodyPr spcFirstLastPara="1" wrap="square" lIns="91425" tIns="91425" rIns="91425" bIns="91425" anchor="ctr" anchorCtr="0">
            <a:noAutofit/>
          </a:bodyPr>
          <a:lstStyle>
            <a:lvl1pPr lvl="0"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1pPr>
            <a:lvl2pPr lvl="1"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2pPr>
            <a:lvl3pPr lvl="2"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3pPr>
            <a:lvl4pPr lvl="3"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4pPr>
            <a:lvl5pPr lvl="4"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5pPr>
            <a:lvl6pPr lvl="5"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6pPr>
            <a:lvl7pPr lvl="6"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7pPr>
            <a:lvl8pPr lvl="7"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8pPr>
            <a:lvl9pPr lvl="8"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9pPr>
          </a:lstStyle>
          <a:p>
            <a:endParaRPr/>
          </a:p>
        </p:txBody>
      </p:sp>
      <p:sp>
        <p:nvSpPr>
          <p:cNvPr id="221" name="Google Shape;221;p69"/>
          <p:cNvSpPr txBox="1">
            <a:spLocks noGrp="1"/>
          </p:cNvSpPr>
          <p:nvPr>
            <p:ph type="subTitle" idx="2"/>
          </p:nvPr>
        </p:nvSpPr>
        <p:spPr>
          <a:xfrm rot="5400000">
            <a:off x="-591025" y="4140400"/>
            <a:ext cx="1529100" cy="347100"/>
          </a:xfrm>
          <a:prstGeom prst="rect">
            <a:avLst/>
          </a:prstGeom>
          <a:noFill/>
          <a:ln>
            <a:noFill/>
          </a:ln>
        </p:spPr>
        <p:txBody>
          <a:bodyPr spcFirstLastPara="1" wrap="square" lIns="91425" tIns="91425" rIns="91425" bIns="91425" anchor="ctr" anchorCtr="0">
            <a:noAutofit/>
          </a:bodyPr>
          <a:lstStyle>
            <a:lvl1pPr lvl="0"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1pPr>
            <a:lvl2pPr lvl="1"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2pPr>
            <a:lvl3pPr lvl="2"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3pPr>
            <a:lvl4pPr lvl="3"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4pPr>
            <a:lvl5pPr lvl="4"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5pPr>
            <a:lvl6pPr lvl="5"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6pPr>
            <a:lvl7pPr lvl="6"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7pPr>
            <a:lvl8pPr lvl="7"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8pPr>
            <a:lvl9pPr lvl="8"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9pPr>
          </a:lstStyle>
          <a:p>
            <a:endParaRPr/>
          </a:p>
        </p:txBody>
      </p:sp>
      <p:sp>
        <p:nvSpPr>
          <p:cNvPr id="222" name="Google Shape;222;p69"/>
          <p:cNvSpPr txBox="1">
            <a:spLocks noGrp="1"/>
          </p:cNvSpPr>
          <p:nvPr>
            <p:ph type="subTitle" idx="3"/>
          </p:nvPr>
        </p:nvSpPr>
        <p:spPr>
          <a:xfrm rot="5400000">
            <a:off x="-578575" y="2397750"/>
            <a:ext cx="1503300" cy="348000"/>
          </a:xfrm>
          <a:prstGeom prst="rect">
            <a:avLst/>
          </a:prstGeom>
          <a:noFill/>
          <a:ln>
            <a:noFill/>
          </a:ln>
        </p:spPr>
        <p:txBody>
          <a:bodyPr spcFirstLastPara="1" wrap="square" lIns="91425" tIns="91425" rIns="91425" bIns="91425" anchor="ctr" anchorCtr="0">
            <a:noAutofit/>
          </a:bodyPr>
          <a:lstStyle>
            <a:lvl1pPr lvl="0"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1pPr>
            <a:lvl2pPr lvl="1"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2pPr>
            <a:lvl3pPr lvl="2"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3pPr>
            <a:lvl4pPr lvl="3"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4pPr>
            <a:lvl5pPr lvl="4"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5pPr>
            <a:lvl6pPr lvl="5"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6pPr>
            <a:lvl7pPr lvl="6"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7pPr>
            <a:lvl8pPr lvl="7"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8pPr>
            <a:lvl9pPr lvl="8"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9pPr>
          </a:lstStyle>
          <a:p>
            <a:endParaRPr/>
          </a:p>
        </p:txBody>
      </p:sp>
      <p:sp>
        <p:nvSpPr>
          <p:cNvPr id="223" name="Google Shape;223;p69"/>
          <p:cNvSpPr txBox="1">
            <a:spLocks noGrp="1"/>
          </p:cNvSpPr>
          <p:nvPr>
            <p:ph type="subTitle" idx="4"/>
          </p:nvPr>
        </p:nvSpPr>
        <p:spPr>
          <a:xfrm>
            <a:off x="549500" y="236750"/>
            <a:ext cx="1673100" cy="5739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24" name="Google Shape;224;p69"/>
          <p:cNvSpPr/>
          <p:nvPr/>
        </p:nvSpPr>
        <p:spPr>
          <a:xfrm>
            <a:off x="3280550" y="0"/>
            <a:ext cx="2933700" cy="5143500"/>
          </a:xfrm>
          <a:prstGeom prst="rect">
            <a:avLst/>
          </a:pr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highlight>
                <a:schemeClr val="dk2"/>
              </a:highlight>
              <a:latin typeface="Arial"/>
              <a:ea typeface="Arial"/>
              <a:cs typeface="Arial"/>
              <a:sym typeface="Arial"/>
            </a:endParaRPr>
          </a:p>
        </p:txBody>
      </p:sp>
      <p:sp>
        <p:nvSpPr>
          <p:cNvPr id="225" name="Google Shape;225;p69"/>
          <p:cNvSpPr txBox="1">
            <a:spLocks noGrp="1"/>
          </p:cNvSpPr>
          <p:nvPr>
            <p:ph type="subTitle" idx="5"/>
          </p:nvPr>
        </p:nvSpPr>
        <p:spPr>
          <a:xfrm>
            <a:off x="3483200" y="236750"/>
            <a:ext cx="1673100" cy="5739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26" name="Google Shape;226;p69"/>
          <p:cNvSpPr/>
          <p:nvPr/>
        </p:nvSpPr>
        <p:spPr>
          <a:xfrm>
            <a:off x="6214250" y="0"/>
            <a:ext cx="2933700" cy="5143500"/>
          </a:xfrm>
          <a:prstGeom prst="rect">
            <a:avLst/>
          </a:pr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highlight>
                <a:schemeClr val="dk2"/>
              </a:highlight>
              <a:latin typeface="Arial"/>
              <a:ea typeface="Arial"/>
              <a:cs typeface="Arial"/>
              <a:sym typeface="Arial"/>
            </a:endParaRPr>
          </a:p>
        </p:txBody>
      </p:sp>
      <p:sp>
        <p:nvSpPr>
          <p:cNvPr id="227" name="Google Shape;227;p69"/>
          <p:cNvSpPr txBox="1">
            <a:spLocks noGrp="1"/>
          </p:cNvSpPr>
          <p:nvPr>
            <p:ph type="subTitle" idx="6"/>
          </p:nvPr>
        </p:nvSpPr>
        <p:spPr>
          <a:xfrm>
            <a:off x="6416900" y="236750"/>
            <a:ext cx="1673100" cy="5739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28" name="Google Shape;228;p69"/>
          <p:cNvSpPr>
            <a:spLocks noGrp="1"/>
          </p:cNvSpPr>
          <p:nvPr>
            <p:ph type="pic" idx="7"/>
          </p:nvPr>
        </p:nvSpPr>
        <p:spPr>
          <a:xfrm>
            <a:off x="626397" y="1905927"/>
            <a:ext cx="865800" cy="865800"/>
          </a:xfrm>
          <a:prstGeom prst="teardrop">
            <a:avLst>
              <a:gd name="adj" fmla="val 100000"/>
            </a:avLst>
          </a:prstGeom>
          <a:noFill/>
          <a:ln>
            <a:noFill/>
          </a:ln>
        </p:spPr>
      </p:sp>
      <p:sp>
        <p:nvSpPr>
          <p:cNvPr id="229" name="Google Shape;229;p69"/>
          <p:cNvSpPr>
            <a:spLocks noGrp="1"/>
          </p:cNvSpPr>
          <p:nvPr>
            <p:ph type="pic" idx="8"/>
          </p:nvPr>
        </p:nvSpPr>
        <p:spPr>
          <a:xfrm>
            <a:off x="2041233" y="986175"/>
            <a:ext cx="1054800" cy="1054800"/>
          </a:xfrm>
          <a:prstGeom prst="diamond">
            <a:avLst/>
          </a:prstGeom>
          <a:noFill/>
          <a:ln>
            <a:noFill/>
          </a:ln>
        </p:spPr>
      </p:sp>
      <p:sp>
        <p:nvSpPr>
          <p:cNvPr id="230" name="Google Shape;230;p69"/>
          <p:cNvSpPr>
            <a:spLocks noGrp="1"/>
          </p:cNvSpPr>
          <p:nvPr>
            <p:ph type="pic" idx="9"/>
          </p:nvPr>
        </p:nvSpPr>
        <p:spPr>
          <a:xfrm>
            <a:off x="626397" y="3256649"/>
            <a:ext cx="865800" cy="865800"/>
          </a:xfrm>
          <a:prstGeom prst="octagon">
            <a:avLst>
              <a:gd name="adj" fmla="val 29289"/>
            </a:avLst>
          </a:prstGeom>
          <a:noFill/>
          <a:ln>
            <a:noFill/>
          </a:ln>
        </p:spPr>
      </p:sp>
      <p:sp>
        <p:nvSpPr>
          <p:cNvPr id="231" name="Google Shape;231;p69"/>
          <p:cNvSpPr>
            <a:spLocks noGrp="1"/>
          </p:cNvSpPr>
          <p:nvPr>
            <p:ph type="pic" idx="13"/>
          </p:nvPr>
        </p:nvSpPr>
        <p:spPr>
          <a:xfrm>
            <a:off x="2016263" y="2431449"/>
            <a:ext cx="1104900" cy="865800"/>
          </a:xfrm>
          <a:prstGeom prst="parallelogram">
            <a:avLst>
              <a:gd name="adj" fmla="val 25000"/>
            </a:avLst>
          </a:prstGeom>
          <a:noFill/>
          <a:ln>
            <a:noFill/>
          </a:ln>
        </p:spPr>
      </p:sp>
      <p:sp>
        <p:nvSpPr>
          <p:cNvPr id="232" name="Google Shape;232;p69"/>
          <p:cNvSpPr>
            <a:spLocks noGrp="1"/>
          </p:cNvSpPr>
          <p:nvPr>
            <p:ph type="pic" idx="14"/>
          </p:nvPr>
        </p:nvSpPr>
        <p:spPr>
          <a:xfrm>
            <a:off x="2031976" y="3738145"/>
            <a:ext cx="1054800" cy="865800"/>
          </a:xfrm>
          <a:prstGeom prst="trapezoid">
            <a:avLst>
              <a:gd name="adj" fmla="val 12350"/>
            </a:avLst>
          </a:prstGeom>
          <a:noFill/>
          <a:ln>
            <a:noFill/>
          </a:ln>
        </p:spPr>
      </p:sp>
      <p:sp>
        <p:nvSpPr>
          <p:cNvPr id="233" name="Google Shape;233;p69"/>
          <p:cNvSpPr txBox="1">
            <a:spLocks noGrp="1"/>
          </p:cNvSpPr>
          <p:nvPr>
            <p:ph type="subTitle" idx="15"/>
          </p:nvPr>
        </p:nvSpPr>
        <p:spPr>
          <a:xfrm>
            <a:off x="506875" y="2812604"/>
            <a:ext cx="1104900" cy="3582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1pPr>
            <a:lvl2pPr lvl="1" algn="l">
              <a:lnSpc>
                <a:spcPct val="100000"/>
              </a:lnSpc>
              <a:spcBef>
                <a:spcPts val="0"/>
              </a:spcBef>
              <a:spcAft>
                <a:spcPts val="0"/>
              </a:spcAft>
              <a:buClr>
                <a:schemeClr val="dk1"/>
              </a:buClr>
              <a:buSzPts val="1400"/>
              <a:buFont typeface="Work Sans Medium"/>
              <a:buNone/>
              <a:defRPr>
                <a:solidFill>
                  <a:schemeClr val="dk1"/>
                </a:solidFill>
                <a:latin typeface="Work Sans Medium"/>
                <a:ea typeface="Work Sans Medium"/>
                <a:cs typeface="Work Sans Medium"/>
                <a:sym typeface="Work Sans Medium"/>
              </a:defRPr>
            </a:lvl2pPr>
            <a:lvl3pPr lvl="2" algn="l">
              <a:lnSpc>
                <a:spcPct val="100000"/>
              </a:lnSpc>
              <a:spcBef>
                <a:spcPts val="0"/>
              </a:spcBef>
              <a:spcAft>
                <a:spcPts val="0"/>
              </a:spcAft>
              <a:buClr>
                <a:schemeClr val="dk1"/>
              </a:buClr>
              <a:buSzPts val="1400"/>
              <a:buFont typeface="Work Sans Medium"/>
              <a:buNone/>
              <a:defRPr>
                <a:solidFill>
                  <a:schemeClr val="dk1"/>
                </a:solidFill>
                <a:latin typeface="Work Sans Medium"/>
                <a:ea typeface="Work Sans Medium"/>
                <a:cs typeface="Work Sans Medium"/>
                <a:sym typeface="Work Sans Medium"/>
              </a:defRPr>
            </a:lvl3pPr>
            <a:lvl4pPr lvl="3" algn="l">
              <a:lnSpc>
                <a:spcPct val="100000"/>
              </a:lnSpc>
              <a:spcBef>
                <a:spcPts val="0"/>
              </a:spcBef>
              <a:spcAft>
                <a:spcPts val="0"/>
              </a:spcAft>
              <a:buClr>
                <a:schemeClr val="dk1"/>
              </a:buClr>
              <a:buSzPts val="1400"/>
              <a:buFont typeface="Work Sans Medium"/>
              <a:buNone/>
              <a:defRPr>
                <a:solidFill>
                  <a:schemeClr val="dk1"/>
                </a:solidFill>
                <a:latin typeface="Work Sans Medium"/>
                <a:ea typeface="Work Sans Medium"/>
                <a:cs typeface="Work Sans Medium"/>
                <a:sym typeface="Work Sans Medium"/>
              </a:defRPr>
            </a:lvl4pPr>
            <a:lvl5pPr lvl="4" algn="l">
              <a:lnSpc>
                <a:spcPct val="100000"/>
              </a:lnSpc>
              <a:spcBef>
                <a:spcPts val="0"/>
              </a:spcBef>
              <a:spcAft>
                <a:spcPts val="0"/>
              </a:spcAft>
              <a:buClr>
                <a:schemeClr val="dk1"/>
              </a:buClr>
              <a:buSzPts val="1400"/>
              <a:buFont typeface="Work Sans Medium"/>
              <a:buNone/>
              <a:defRPr>
                <a:solidFill>
                  <a:schemeClr val="dk1"/>
                </a:solidFill>
                <a:latin typeface="Work Sans Medium"/>
                <a:ea typeface="Work Sans Medium"/>
                <a:cs typeface="Work Sans Medium"/>
                <a:sym typeface="Work Sans Medium"/>
              </a:defRPr>
            </a:lvl5pPr>
            <a:lvl6pPr lvl="5" algn="l">
              <a:lnSpc>
                <a:spcPct val="100000"/>
              </a:lnSpc>
              <a:spcBef>
                <a:spcPts val="0"/>
              </a:spcBef>
              <a:spcAft>
                <a:spcPts val="0"/>
              </a:spcAft>
              <a:buClr>
                <a:schemeClr val="dk1"/>
              </a:buClr>
              <a:buSzPts val="1400"/>
              <a:buFont typeface="Work Sans Medium"/>
              <a:buNone/>
              <a:defRPr>
                <a:solidFill>
                  <a:schemeClr val="dk1"/>
                </a:solidFill>
                <a:latin typeface="Work Sans Medium"/>
                <a:ea typeface="Work Sans Medium"/>
                <a:cs typeface="Work Sans Medium"/>
                <a:sym typeface="Work Sans Medium"/>
              </a:defRPr>
            </a:lvl6pPr>
            <a:lvl7pPr lvl="6" algn="l">
              <a:lnSpc>
                <a:spcPct val="100000"/>
              </a:lnSpc>
              <a:spcBef>
                <a:spcPts val="0"/>
              </a:spcBef>
              <a:spcAft>
                <a:spcPts val="0"/>
              </a:spcAft>
              <a:buClr>
                <a:schemeClr val="dk1"/>
              </a:buClr>
              <a:buSzPts val="1400"/>
              <a:buFont typeface="Work Sans Medium"/>
              <a:buNone/>
              <a:defRPr>
                <a:solidFill>
                  <a:schemeClr val="dk1"/>
                </a:solidFill>
                <a:latin typeface="Work Sans Medium"/>
                <a:ea typeface="Work Sans Medium"/>
                <a:cs typeface="Work Sans Medium"/>
                <a:sym typeface="Work Sans Medium"/>
              </a:defRPr>
            </a:lvl7pPr>
            <a:lvl8pPr lvl="7" algn="l">
              <a:lnSpc>
                <a:spcPct val="100000"/>
              </a:lnSpc>
              <a:spcBef>
                <a:spcPts val="0"/>
              </a:spcBef>
              <a:spcAft>
                <a:spcPts val="0"/>
              </a:spcAft>
              <a:buClr>
                <a:schemeClr val="dk1"/>
              </a:buClr>
              <a:buSzPts val="1400"/>
              <a:buFont typeface="Work Sans Medium"/>
              <a:buNone/>
              <a:defRPr>
                <a:solidFill>
                  <a:schemeClr val="dk1"/>
                </a:solidFill>
                <a:latin typeface="Work Sans Medium"/>
                <a:ea typeface="Work Sans Medium"/>
                <a:cs typeface="Work Sans Medium"/>
                <a:sym typeface="Work Sans Medium"/>
              </a:defRPr>
            </a:lvl8pPr>
            <a:lvl9pPr lvl="8" algn="l">
              <a:lnSpc>
                <a:spcPct val="100000"/>
              </a:lnSpc>
              <a:spcBef>
                <a:spcPts val="0"/>
              </a:spcBef>
              <a:spcAft>
                <a:spcPts val="0"/>
              </a:spcAft>
              <a:buClr>
                <a:schemeClr val="dk1"/>
              </a:buClr>
              <a:buSzPts val="1400"/>
              <a:buFont typeface="Work Sans Medium"/>
              <a:buNone/>
              <a:defRPr>
                <a:solidFill>
                  <a:schemeClr val="dk1"/>
                </a:solidFill>
                <a:latin typeface="Work Sans Medium"/>
                <a:ea typeface="Work Sans Medium"/>
                <a:cs typeface="Work Sans Medium"/>
                <a:sym typeface="Work Sans Medium"/>
              </a:defRPr>
            </a:lvl9pPr>
          </a:lstStyle>
          <a:p>
            <a:endParaRPr/>
          </a:p>
        </p:txBody>
      </p:sp>
      <p:sp>
        <p:nvSpPr>
          <p:cNvPr id="234" name="Google Shape;234;p69"/>
          <p:cNvSpPr txBox="1">
            <a:spLocks noGrp="1"/>
          </p:cNvSpPr>
          <p:nvPr>
            <p:ph type="subTitle" idx="16"/>
          </p:nvPr>
        </p:nvSpPr>
        <p:spPr>
          <a:xfrm>
            <a:off x="2016261" y="1987404"/>
            <a:ext cx="1104900" cy="3582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1pPr>
            <a:lvl2pPr lvl="1" algn="l">
              <a:lnSpc>
                <a:spcPct val="100000"/>
              </a:lnSpc>
              <a:spcBef>
                <a:spcPts val="0"/>
              </a:spcBef>
              <a:spcAft>
                <a:spcPts val="0"/>
              </a:spcAft>
              <a:buClr>
                <a:schemeClr val="dk1"/>
              </a:buClr>
              <a:buSzPts val="1400"/>
              <a:buFont typeface="Work Sans Medium"/>
              <a:buNone/>
              <a:defRPr>
                <a:solidFill>
                  <a:schemeClr val="dk1"/>
                </a:solidFill>
                <a:latin typeface="Work Sans Medium"/>
                <a:ea typeface="Work Sans Medium"/>
                <a:cs typeface="Work Sans Medium"/>
                <a:sym typeface="Work Sans Medium"/>
              </a:defRPr>
            </a:lvl2pPr>
            <a:lvl3pPr lvl="2" algn="l">
              <a:lnSpc>
                <a:spcPct val="100000"/>
              </a:lnSpc>
              <a:spcBef>
                <a:spcPts val="0"/>
              </a:spcBef>
              <a:spcAft>
                <a:spcPts val="0"/>
              </a:spcAft>
              <a:buClr>
                <a:schemeClr val="dk1"/>
              </a:buClr>
              <a:buSzPts val="1400"/>
              <a:buFont typeface="Work Sans Medium"/>
              <a:buNone/>
              <a:defRPr>
                <a:solidFill>
                  <a:schemeClr val="dk1"/>
                </a:solidFill>
                <a:latin typeface="Work Sans Medium"/>
                <a:ea typeface="Work Sans Medium"/>
                <a:cs typeface="Work Sans Medium"/>
                <a:sym typeface="Work Sans Medium"/>
              </a:defRPr>
            </a:lvl3pPr>
            <a:lvl4pPr lvl="3" algn="l">
              <a:lnSpc>
                <a:spcPct val="100000"/>
              </a:lnSpc>
              <a:spcBef>
                <a:spcPts val="0"/>
              </a:spcBef>
              <a:spcAft>
                <a:spcPts val="0"/>
              </a:spcAft>
              <a:buClr>
                <a:schemeClr val="dk1"/>
              </a:buClr>
              <a:buSzPts val="1400"/>
              <a:buFont typeface="Work Sans Medium"/>
              <a:buNone/>
              <a:defRPr>
                <a:solidFill>
                  <a:schemeClr val="dk1"/>
                </a:solidFill>
                <a:latin typeface="Work Sans Medium"/>
                <a:ea typeface="Work Sans Medium"/>
                <a:cs typeface="Work Sans Medium"/>
                <a:sym typeface="Work Sans Medium"/>
              </a:defRPr>
            </a:lvl4pPr>
            <a:lvl5pPr lvl="4" algn="l">
              <a:lnSpc>
                <a:spcPct val="100000"/>
              </a:lnSpc>
              <a:spcBef>
                <a:spcPts val="0"/>
              </a:spcBef>
              <a:spcAft>
                <a:spcPts val="0"/>
              </a:spcAft>
              <a:buClr>
                <a:schemeClr val="dk1"/>
              </a:buClr>
              <a:buSzPts val="1400"/>
              <a:buFont typeface="Work Sans Medium"/>
              <a:buNone/>
              <a:defRPr>
                <a:solidFill>
                  <a:schemeClr val="dk1"/>
                </a:solidFill>
                <a:latin typeface="Work Sans Medium"/>
                <a:ea typeface="Work Sans Medium"/>
                <a:cs typeface="Work Sans Medium"/>
                <a:sym typeface="Work Sans Medium"/>
              </a:defRPr>
            </a:lvl5pPr>
            <a:lvl6pPr lvl="5" algn="l">
              <a:lnSpc>
                <a:spcPct val="100000"/>
              </a:lnSpc>
              <a:spcBef>
                <a:spcPts val="0"/>
              </a:spcBef>
              <a:spcAft>
                <a:spcPts val="0"/>
              </a:spcAft>
              <a:buClr>
                <a:schemeClr val="dk1"/>
              </a:buClr>
              <a:buSzPts val="1400"/>
              <a:buFont typeface="Work Sans Medium"/>
              <a:buNone/>
              <a:defRPr>
                <a:solidFill>
                  <a:schemeClr val="dk1"/>
                </a:solidFill>
                <a:latin typeface="Work Sans Medium"/>
                <a:ea typeface="Work Sans Medium"/>
                <a:cs typeface="Work Sans Medium"/>
                <a:sym typeface="Work Sans Medium"/>
              </a:defRPr>
            </a:lvl6pPr>
            <a:lvl7pPr lvl="6" algn="l">
              <a:lnSpc>
                <a:spcPct val="100000"/>
              </a:lnSpc>
              <a:spcBef>
                <a:spcPts val="0"/>
              </a:spcBef>
              <a:spcAft>
                <a:spcPts val="0"/>
              </a:spcAft>
              <a:buClr>
                <a:schemeClr val="dk1"/>
              </a:buClr>
              <a:buSzPts val="1400"/>
              <a:buFont typeface="Work Sans Medium"/>
              <a:buNone/>
              <a:defRPr>
                <a:solidFill>
                  <a:schemeClr val="dk1"/>
                </a:solidFill>
                <a:latin typeface="Work Sans Medium"/>
                <a:ea typeface="Work Sans Medium"/>
                <a:cs typeface="Work Sans Medium"/>
                <a:sym typeface="Work Sans Medium"/>
              </a:defRPr>
            </a:lvl7pPr>
            <a:lvl8pPr lvl="7" algn="l">
              <a:lnSpc>
                <a:spcPct val="100000"/>
              </a:lnSpc>
              <a:spcBef>
                <a:spcPts val="0"/>
              </a:spcBef>
              <a:spcAft>
                <a:spcPts val="0"/>
              </a:spcAft>
              <a:buClr>
                <a:schemeClr val="dk1"/>
              </a:buClr>
              <a:buSzPts val="1400"/>
              <a:buFont typeface="Work Sans Medium"/>
              <a:buNone/>
              <a:defRPr>
                <a:solidFill>
                  <a:schemeClr val="dk1"/>
                </a:solidFill>
                <a:latin typeface="Work Sans Medium"/>
                <a:ea typeface="Work Sans Medium"/>
                <a:cs typeface="Work Sans Medium"/>
                <a:sym typeface="Work Sans Medium"/>
              </a:defRPr>
            </a:lvl8pPr>
            <a:lvl9pPr lvl="8" algn="l">
              <a:lnSpc>
                <a:spcPct val="100000"/>
              </a:lnSpc>
              <a:spcBef>
                <a:spcPts val="0"/>
              </a:spcBef>
              <a:spcAft>
                <a:spcPts val="0"/>
              </a:spcAft>
              <a:buClr>
                <a:schemeClr val="dk1"/>
              </a:buClr>
              <a:buSzPts val="1400"/>
              <a:buFont typeface="Work Sans Medium"/>
              <a:buNone/>
              <a:defRPr>
                <a:solidFill>
                  <a:schemeClr val="dk1"/>
                </a:solidFill>
                <a:latin typeface="Work Sans Medium"/>
                <a:ea typeface="Work Sans Medium"/>
                <a:cs typeface="Work Sans Medium"/>
                <a:sym typeface="Work Sans Medium"/>
              </a:defRPr>
            </a:lvl9pPr>
          </a:lstStyle>
          <a:p>
            <a:endParaRPr/>
          </a:p>
        </p:txBody>
      </p:sp>
      <p:sp>
        <p:nvSpPr>
          <p:cNvPr id="235" name="Google Shape;235;p69"/>
          <p:cNvSpPr txBox="1">
            <a:spLocks noGrp="1"/>
          </p:cNvSpPr>
          <p:nvPr>
            <p:ph type="subTitle" idx="17"/>
          </p:nvPr>
        </p:nvSpPr>
        <p:spPr>
          <a:xfrm>
            <a:off x="506875" y="4149613"/>
            <a:ext cx="1104900" cy="3582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1pPr>
            <a:lvl2pPr lvl="1" algn="l">
              <a:lnSpc>
                <a:spcPct val="100000"/>
              </a:lnSpc>
              <a:spcBef>
                <a:spcPts val="0"/>
              </a:spcBef>
              <a:spcAft>
                <a:spcPts val="0"/>
              </a:spcAft>
              <a:buClr>
                <a:schemeClr val="dk1"/>
              </a:buClr>
              <a:buSzPts val="1400"/>
              <a:buFont typeface="Work Sans Medium"/>
              <a:buNone/>
              <a:defRPr>
                <a:solidFill>
                  <a:schemeClr val="dk1"/>
                </a:solidFill>
                <a:latin typeface="Work Sans Medium"/>
                <a:ea typeface="Work Sans Medium"/>
                <a:cs typeface="Work Sans Medium"/>
                <a:sym typeface="Work Sans Medium"/>
              </a:defRPr>
            </a:lvl2pPr>
            <a:lvl3pPr lvl="2" algn="l">
              <a:lnSpc>
                <a:spcPct val="100000"/>
              </a:lnSpc>
              <a:spcBef>
                <a:spcPts val="0"/>
              </a:spcBef>
              <a:spcAft>
                <a:spcPts val="0"/>
              </a:spcAft>
              <a:buClr>
                <a:schemeClr val="dk1"/>
              </a:buClr>
              <a:buSzPts val="1400"/>
              <a:buFont typeface="Work Sans Medium"/>
              <a:buNone/>
              <a:defRPr>
                <a:solidFill>
                  <a:schemeClr val="dk1"/>
                </a:solidFill>
                <a:latin typeface="Work Sans Medium"/>
                <a:ea typeface="Work Sans Medium"/>
                <a:cs typeface="Work Sans Medium"/>
                <a:sym typeface="Work Sans Medium"/>
              </a:defRPr>
            </a:lvl3pPr>
            <a:lvl4pPr lvl="3" algn="l">
              <a:lnSpc>
                <a:spcPct val="100000"/>
              </a:lnSpc>
              <a:spcBef>
                <a:spcPts val="0"/>
              </a:spcBef>
              <a:spcAft>
                <a:spcPts val="0"/>
              </a:spcAft>
              <a:buClr>
                <a:schemeClr val="dk1"/>
              </a:buClr>
              <a:buSzPts val="1400"/>
              <a:buFont typeface="Work Sans Medium"/>
              <a:buNone/>
              <a:defRPr>
                <a:solidFill>
                  <a:schemeClr val="dk1"/>
                </a:solidFill>
                <a:latin typeface="Work Sans Medium"/>
                <a:ea typeface="Work Sans Medium"/>
                <a:cs typeface="Work Sans Medium"/>
                <a:sym typeface="Work Sans Medium"/>
              </a:defRPr>
            </a:lvl4pPr>
            <a:lvl5pPr lvl="4" algn="l">
              <a:lnSpc>
                <a:spcPct val="100000"/>
              </a:lnSpc>
              <a:spcBef>
                <a:spcPts val="0"/>
              </a:spcBef>
              <a:spcAft>
                <a:spcPts val="0"/>
              </a:spcAft>
              <a:buClr>
                <a:schemeClr val="dk1"/>
              </a:buClr>
              <a:buSzPts val="1400"/>
              <a:buFont typeface="Work Sans Medium"/>
              <a:buNone/>
              <a:defRPr>
                <a:solidFill>
                  <a:schemeClr val="dk1"/>
                </a:solidFill>
                <a:latin typeface="Work Sans Medium"/>
                <a:ea typeface="Work Sans Medium"/>
                <a:cs typeface="Work Sans Medium"/>
                <a:sym typeface="Work Sans Medium"/>
              </a:defRPr>
            </a:lvl5pPr>
            <a:lvl6pPr lvl="5" algn="l">
              <a:lnSpc>
                <a:spcPct val="100000"/>
              </a:lnSpc>
              <a:spcBef>
                <a:spcPts val="0"/>
              </a:spcBef>
              <a:spcAft>
                <a:spcPts val="0"/>
              </a:spcAft>
              <a:buClr>
                <a:schemeClr val="dk1"/>
              </a:buClr>
              <a:buSzPts val="1400"/>
              <a:buFont typeface="Work Sans Medium"/>
              <a:buNone/>
              <a:defRPr>
                <a:solidFill>
                  <a:schemeClr val="dk1"/>
                </a:solidFill>
                <a:latin typeface="Work Sans Medium"/>
                <a:ea typeface="Work Sans Medium"/>
                <a:cs typeface="Work Sans Medium"/>
                <a:sym typeface="Work Sans Medium"/>
              </a:defRPr>
            </a:lvl6pPr>
            <a:lvl7pPr lvl="6" algn="l">
              <a:lnSpc>
                <a:spcPct val="100000"/>
              </a:lnSpc>
              <a:spcBef>
                <a:spcPts val="0"/>
              </a:spcBef>
              <a:spcAft>
                <a:spcPts val="0"/>
              </a:spcAft>
              <a:buClr>
                <a:schemeClr val="dk1"/>
              </a:buClr>
              <a:buSzPts val="1400"/>
              <a:buFont typeface="Work Sans Medium"/>
              <a:buNone/>
              <a:defRPr>
                <a:solidFill>
                  <a:schemeClr val="dk1"/>
                </a:solidFill>
                <a:latin typeface="Work Sans Medium"/>
                <a:ea typeface="Work Sans Medium"/>
                <a:cs typeface="Work Sans Medium"/>
                <a:sym typeface="Work Sans Medium"/>
              </a:defRPr>
            </a:lvl7pPr>
            <a:lvl8pPr lvl="7" algn="l">
              <a:lnSpc>
                <a:spcPct val="100000"/>
              </a:lnSpc>
              <a:spcBef>
                <a:spcPts val="0"/>
              </a:spcBef>
              <a:spcAft>
                <a:spcPts val="0"/>
              </a:spcAft>
              <a:buClr>
                <a:schemeClr val="dk1"/>
              </a:buClr>
              <a:buSzPts val="1400"/>
              <a:buFont typeface="Work Sans Medium"/>
              <a:buNone/>
              <a:defRPr>
                <a:solidFill>
                  <a:schemeClr val="dk1"/>
                </a:solidFill>
                <a:latin typeface="Work Sans Medium"/>
                <a:ea typeface="Work Sans Medium"/>
                <a:cs typeface="Work Sans Medium"/>
                <a:sym typeface="Work Sans Medium"/>
              </a:defRPr>
            </a:lvl8pPr>
            <a:lvl9pPr lvl="8" algn="l">
              <a:lnSpc>
                <a:spcPct val="100000"/>
              </a:lnSpc>
              <a:spcBef>
                <a:spcPts val="0"/>
              </a:spcBef>
              <a:spcAft>
                <a:spcPts val="0"/>
              </a:spcAft>
              <a:buClr>
                <a:schemeClr val="dk1"/>
              </a:buClr>
              <a:buSzPts val="1400"/>
              <a:buFont typeface="Work Sans Medium"/>
              <a:buNone/>
              <a:defRPr>
                <a:solidFill>
                  <a:schemeClr val="dk1"/>
                </a:solidFill>
                <a:latin typeface="Work Sans Medium"/>
                <a:ea typeface="Work Sans Medium"/>
                <a:cs typeface="Work Sans Medium"/>
                <a:sym typeface="Work Sans Medium"/>
              </a:defRPr>
            </a:lvl9pPr>
          </a:lstStyle>
          <a:p>
            <a:endParaRPr/>
          </a:p>
        </p:txBody>
      </p:sp>
      <p:sp>
        <p:nvSpPr>
          <p:cNvPr id="236" name="Google Shape;236;p69"/>
          <p:cNvSpPr txBox="1">
            <a:spLocks noGrp="1"/>
          </p:cNvSpPr>
          <p:nvPr>
            <p:ph type="subTitle" idx="18"/>
          </p:nvPr>
        </p:nvSpPr>
        <p:spPr>
          <a:xfrm>
            <a:off x="2016261" y="3324413"/>
            <a:ext cx="1104900" cy="3582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1pPr>
            <a:lvl2pPr lvl="1" algn="l">
              <a:lnSpc>
                <a:spcPct val="100000"/>
              </a:lnSpc>
              <a:spcBef>
                <a:spcPts val="0"/>
              </a:spcBef>
              <a:spcAft>
                <a:spcPts val="0"/>
              </a:spcAft>
              <a:buClr>
                <a:schemeClr val="dk1"/>
              </a:buClr>
              <a:buSzPts val="1400"/>
              <a:buFont typeface="Work Sans Medium"/>
              <a:buNone/>
              <a:defRPr>
                <a:solidFill>
                  <a:schemeClr val="dk1"/>
                </a:solidFill>
                <a:latin typeface="Work Sans Medium"/>
                <a:ea typeface="Work Sans Medium"/>
                <a:cs typeface="Work Sans Medium"/>
                <a:sym typeface="Work Sans Medium"/>
              </a:defRPr>
            </a:lvl2pPr>
            <a:lvl3pPr lvl="2" algn="l">
              <a:lnSpc>
                <a:spcPct val="100000"/>
              </a:lnSpc>
              <a:spcBef>
                <a:spcPts val="0"/>
              </a:spcBef>
              <a:spcAft>
                <a:spcPts val="0"/>
              </a:spcAft>
              <a:buClr>
                <a:schemeClr val="dk1"/>
              </a:buClr>
              <a:buSzPts val="1400"/>
              <a:buFont typeface="Work Sans Medium"/>
              <a:buNone/>
              <a:defRPr>
                <a:solidFill>
                  <a:schemeClr val="dk1"/>
                </a:solidFill>
                <a:latin typeface="Work Sans Medium"/>
                <a:ea typeface="Work Sans Medium"/>
                <a:cs typeface="Work Sans Medium"/>
                <a:sym typeface="Work Sans Medium"/>
              </a:defRPr>
            </a:lvl3pPr>
            <a:lvl4pPr lvl="3" algn="l">
              <a:lnSpc>
                <a:spcPct val="100000"/>
              </a:lnSpc>
              <a:spcBef>
                <a:spcPts val="0"/>
              </a:spcBef>
              <a:spcAft>
                <a:spcPts val="0"/>
              </a:spcAft>
              <a:buClr>
                <a:schemeClr val="dk1"/>
              </a:buClr>
              <a:buSzPts val="1400"/>
              <a:buFont typeface="Work Sans Medium"/>
              <a:buNone/>
              <a:defRPr>
                <a:solidFill>
                  <a:schemeClr val="dk1"/>
                </a:solidFill>
                <a:latin typeface="Work Sans Medium"/>
                <a:ea typeface="Work Sans Medium"/>
                <a:cs typeface="Work Sans Medium"/>
                <a:sym typeface="Work Sans Medium"/>
              </a:defRPr>
            </a:lvl4pPr>
            <a:lvl5pPr lvl="4" algn="l">
              <a:lnSpc>
                <a:spcPct val="100000"/>
              </a:lnSpc>
              <a:spcBef>
                <a:spcPts val="0"/>
              </a:spcBef>
              <a:spcAft>
                <a:spcPts val="0"/>
              </a:spcAft>
              <a:buClr>
                <a:schemeClr val="dk1"/>
              </a:buClr>
              <a:buSzPts val="1400"/>
              <a:buFont typeface="Work Sans Medium"/>
              <a:buNone/>
              <a:defRPr>
                <a:solidFill>
                  <a:schemeClr val="dk1"/>
                </a:solidFill>
                <a:latin typeface="Work Sans Medium"/>
                <a:ea typeface="Work Sans Medium"/>
                <a:cs typeface="Work Sans Medium"/>
                <a:sym typeface="Work Sans Medium"/>
              </a:defRPr>
            </a:lvl5pPr>
            <a:lvl6pPr lvl="5" algn="l">
              <a:lnSpc>
                <a:spcPct val="100000"/>
              </a:lnSpc>
              <a:spcBef>
                <a:spcPts val="0"/>
              </a:spcBef>
              <a:spcAft>
                <a:spcPts val="0"/>
              </a:spcAft>
              <a:buClr>
                <a:schemeClr val="dk1"/>
              </a:buClr>
              <a:buSzPts val="1400"/>
              <a:buFont typeface="Work Sans Medium"/>
              <a:buNone/>
              <a:defRPr>
                <a:solidFill>
                  <a:schemeClr val="dk1"/>
                </a:solidFill>
                <a:latin typeface="Work Sans Medium"/>
                <a:ea typeface="Work Sans Medium"/>
                <a:cs typeface="Work Sans Medium"/>
                <a:sym typeface="Work Sans Medium"/>
              </a:defRPr>
            </a:lvl6pPr>
            <a:lvl7pPr lvl="6" algn="l">
              <a:lnSpc>
                <a:spcPct val="100000"/>
              </a:lnSpc>
              <a:spcBef>
                <a:spcPts val="0"/>
              </a:spcBef>
              <a:spcAft>
                <a:spcPts val="0"/>
              </a:spcAft>
              <a:buClr>
                <a:schemeClr val="dk1"/>
              </a:buClr>
              <a:buSzPts val="1400"/>
              <a:buFont typeface="Work Sans Medium"/>
              <a:buNone/>
              <a:defRPr>
                <a:solidFill>
                  <a:schemeClr val="dk1"/>
                </a:solidFill>
                <a:latin typeface="Work Sans Medium"/>
                <a:ea typeface="Work Sans Medium"/>
                <a:cs typeface="Work Sans Medium"/>
                <a:sym typeface="Work Sans Medium"/>
              </a:defRPr>
            </a:lvl7pPr>
            <a:lvl8pPr lvl="7" algn="l">
              <a:lnSpc>
                <a:spcPct val="100000"/>
              </a:lnSpc>
              <a:spcBef>
                <a:spcPts val="0"/>
              </a:spcBef>
              <a:spcAft>
                <a:spcPts val="0"/>
              </a:spcAft>
              <a:buClr>
                <a:schemeClr val="dk1"/>
              </a:buClr>
              <a:buSzPts val="1400"/>
              <a:buFont typeface="Work Sans Medium"/>
              <a:buNone/>
              <a:defRPr>
                <a:solidFill>
                  <a:schemeClr val="dk1"/>
                </a:solidFill>
                <a:latin typeface="Work Sans Medium"/>
                <a:ea typeface="Work Sans Medium"/>
                <a:cs typeface="Work Sans Medium"/>
                <a:sym typeface="Work Sans Medium"/>
              </a:defRPr>
            </a:lvl8pPr>
            <a:lvl9pPr lvl="8" algn="l">
              <a:lnSpc>
                <a:spcPct val="100000"/>
              </a:lnSpc>
              <a:spcBef>
                <a:spcPts val="0"/>
              </a:spcBef>
              <a:spcAft>
                <a:spcPts val="0"/>
              </a:spcAft>
              <a:buClr>
                <a:schemeClr val="dk1"/>
              </a:buClr>
              <a:buSzPts val="1400"/>
              <a:buFont typeface="Work Sans Medium"/>
              <a:buNone/>
              <a:defRPr>
                <a:solidFill>
                  <a:schemeClr val="dk1"/>
                </a:solidFill>
                <a:latin typeface="Work Sans Medium"/>
                <a:ea typeface="Work Sans Medium"/>
                <a:cs typeface="Work Sans Medium"/>
                <a:sym typeface="Work Sans Medium"/>
              </a:defRPr>
            </a:lvl9pPr>
          </a:lstStyle>
          <a:p>
            <a:endParaRPr/>
          </a:p>
        </p:txBody>
      </p:sp>
      <p:sp>
        <p:nvSpPr>
          <p:cNvPr id="237" name="Google Shape;237;p69"/>
          <p:cNvSpPr txBox="1">
            <a:spLocks noGrp="1"/>
          </p:cNvSpPr>
          <p:nvPr>
            <p:ph type="subTitle" idx="19"/>
          </p:nvPr>
        </p:nvSpPr>
        <p:spPr>
          <a:xfrm>
            <a:off x="2016261" y="4627263"/>
            <a:ext cx="1104900" cy="3582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1pPr>
            <a:lvl2pPr lvl="1" algn="l">
              <a:lnSpc>
                <a:spcPct val="100000"/>
              </a:lnSpc>
              <a:spcBef>
                <a:spcPts val="0"/>
              </a:spcBef>
              <a:spcAft>
                <a:spcPts val="0"/>
              </a:spcAft>
              <a:buClr>
                <a:schemeClr val="dk1"/>
              </a:buClr>
              <a:buSzPts val="1400"/>
              <a:buFont typeface="Work Sans Medium"/>
              <a:buNone/>
              <a:defRPr>
                <a:solidFill>
                  <a:schemeClr val="dk1"/>
                </a:solidFill>
                <a:latin typeface="Work Sans Medium"/>
                <a:ea typeface="Work Sans Medium"/>
                <a:cs typeface="Work Sans Medium"/>
                <a:sym typeface="Work Sans Medium"/>
              </a:defRPr>
            </a:lvl2pPr>
            <a:lvl3pPr lvl="2" algn="l">
              <a:lnSpc>
                <a:spcPct val="100000"/>
              </a:lnSpc>
              <a:spcBef>
                <a:spcPts val="0"/>
              </a:spcBef>
              <a:spcAft>
                <a:spcPts val="0"/>
              </a:spcAft>
              <a:buClr>
                <a:schemeClr val="dk1"/>
              </a:buClr>
              <a:buSzPts val="1400"/>
              <a:buFont typeface="Work Sans Medium"/>
              <a:buNone/>
              <a:defRPr>
                <a:solidFill>
                  <a:schemeClr val="dk1"/>
                </a:solidFill>
                <a:latin typeface="Work Sans Medium"/>
                <a:ea typeface="Work Sans Medium"/>
                <a:cs typeface="Work Sans Medium"/>
                <a:sym typeface="Work Sans Medium"/>
              </a:defRPr>
            </a:lvl3pPr>
            <a:lvl4pPr lvl="3" algn="l">
              <a:lnSpc>
                <a:spcPct val="100000"/>
              </a:lnSpc>
              <a:spcBef>
                <a:spcPts val="0"/>
              </a:spcBef>
              <a:spcAft>
                <a:spcPts val="0"/>
              </a:spcAft>
              <a:buClr>
                <a:schemeClr val="dk1"/>
              </a:buClr>
              <a:buSzPts val="1400"/>
              <a:buFont typeface="Work Sans Medium"/>
              <a:buNone/>
              <a:defRPr>
                <a:solidFill>
                  <a:schemeClr val="dk1"/>
                </a:solidFill>
                <a:latin typeface="Work Sans Medium"/>
                <a:ea typeface="Work Sans Medium"/>
                <a:cs typeface="Work Sans Medium"/>
                <a:sym typeface="Work Sans Medium"/>
              </a:defRPr>
            </a:lvl4pPr>
            <a:lvl5pPr lvl="4" algn="l">
              <a:lnSpc>
                <a:spcPct val="100000"/>
              </a:lnSpc>
              <a:spcBef>
                <a:spcPts val="0"/>
              </a:spcBef>
              <a:spcAft>
                <a:spcPts val="0"/>
              </a:spcAft>
              <a:buClr>
                <a:schemeClr val="dk1"/>
              </a:buClr>
              <a:buSzPts val="1400"/>
              <a:buFont typeface="Work Sans Medium"/>
              <a:buNone/>
              <a:defRPr>
                <a:solidFill>
                  <a:schemeClr val="dk1"/>
                </a:solidFill>
                <a:latin typeface="Work Sans Medium"/>
                <a:ea typeface="Work Sans Medium"/>
                <a:cs typeface="Work Sans Medium"/>
                <a:sym typeface="Work Sans Medium"/>
              </a:defRPr>
            </a:lvl5pPr>
            <a:lvl6pPr lvl="5" algn="l">
              <a:lnSpc>
                <a:spcPct val="100000"/>
              </a:lnSpc>
              <a:spcBef>
                <a:spcPts val="0"/>
              </a:spcBef>
              <a:spcAft>
                <a:spcPts val="0"/>
              </a:spcAft>
              <a:buClr>
                <a:schemeClr val="dk1"/>
              </a:buClr>
              <a:buSzPts val="1400"/>
              <a:buFont typeface="Work Sans Medium"/>
              <a:buNone/>
              <a:defRPr>
                <a:solidFill>
                  <a:schemeClr val="dk1"/>
                </a:solidFill>
                <a:latin typeface="Work Sans Medium"/>
                <a:ea typeface="Work Sans Medium"/>
                <a:cs typeface="Work Sans Medium"/>
                <a:sym typeface="Work Sans Medium"/>
              </a:defRPr>
            </a:lvl6pPr>
            <a:lvl7pPr lvl="6" algn="l">
              <a:lnSpc>
                <a:spcPct val="100000"/>
              </a:lnSpc>
              <a:spcBef>
                <a:spcPts val="0"/>
              </a:spcBef>
              <a:spcAft>
                <a:spcPts val="0"/>
              </a:spcAft>
              <a:buClr>
                <a:schemeClr val="dk1"/>
              </a:buClr>
              <a:buSzPts val="1400"/>
              <a:buFont typeface="Work Sans Medium"/>
              <a:buNone/>
              <a:defRPr>
                <a:solidFill>
                  <a:schemeClr val="dk1"/>
                </a:solidFill>
                <a:latin typeface="Work Sans Medium"/>
                <a:ea typeface="Work Sans Medium"/>
                <a:cs typeface="Work Sans Medium"/>
                <a:sym typeface="Work Sans Medium"/>
              </a:defRPr>
            </a:lvl7pPr>
            <a:lvl8pPr lvl="7" algn="l">
              <a:lnSpc>
                <a:spcPct val="100000"/>
              </a:lnSpc>
              <a:spcBef>
                <a:spcPts val="0"/>
              </a:spcBef>
              <a:spcAft>
                <a:spcPts val="0"/>
              </a:spcAft>
              <a:buClr>
                <a:schemeClr val="dk1"/>
              </a:buClr>
              <a:buSzPts val="1400"/>
              <a:buFont typeface="Work Sans Medium"/>
              <a:buNone/>
              <a:defRPr>
                <a:solidFill>
                  <a:schemeClr val="dk1"/>
                </a:solidFill>
                <a:latin typeface="Work Sans Medium"/>
                <a:ea typeface="Work Sans Medium"/>
                <a:cs typeface="Work Sans Medium"/>
                <a:sym typeface="Work Sans Medium"/>
              </a:defRPr>
            </a:lvl8pPr>
            <a:lvl9pPr lvl="8" algn="l">
              <a:lnSpc>
                <a:spcPct val="100000"/>
              </a:lnSpc>
              <a:spcBef>
                <a:spcPts val="0"/>
              </a:spcBef>
              <a:spcAft>
                <a:spcPts val="0"/>
              </a:spcAft>
              <a:buClr>
                <a:schemeClr val="dk1"/>
              </a:buClr>
              <a:buSzPts val="1400"/>
              <a:buFont typeface="Work Sans Medium"/>
              <a:buNone/>
              <a:defRPr>
                <a:solidFill>
                  <a:schemeClr val="dk1"/>
                </a:solidFill>
                <a:latin typeface="Work Sans Medium"/>
                <a:ea typeface="Work Sans Medium"/>
                <a:cs typeface="Work Sans Medium"/>
                <a:sym typeface="Work Sans Medium"/>
              </a:defRPr>
            </a:lvl9pPr>
          </a:lstStyle>
          <a:p>
            <a:endParaRPr/>
          </a:p>
        </p:txBody>
      </p:sp>
      <p:sp>
        <p:nvSpPr>
          <p:cNvPr id="238" name="Google Shape;238;p69"/>
          <p:cNvSpPr>
            <a:spLocks noGrp="1"/>
          </p:cNvSpPr>
          <p:nvPr>
            <p:ph type="pic" idx="20"/>
          </p:nvPr>
        </p:nvSpPr>
        <p:spPr>
          <a:xfrm>
            <a:off x="3559772" y="1911802"/>
            <a:ext cx="865800" cy="865800"/>
          </a:xfrm>
          <a:prstGeom prst="teardrop">
            <a:avLst>
              <a:gd name="adj" fmla="val 100000"/>
            </a:avLst>
          </a:prstGeom>
          <a:noFill/>
          <a:ln>
            <a:noFill/>
          </a:ln>
        </p:spPr>
      </p:sp>
      <p:sp>
        <p:nvSpPr>
          <p:cNvPr id="239" name="Google Shape;239;p69"/>
          <p:cNvSpPr>
            <a:spLocks noGrp="1"/>
          </p:cNvSpPr>
          <p:nvPr>
            <p:ph type="pic" idx="21"/>
          </p:nvPr>
        </p:nvSpPr>
        <p:spPr>
          <a:xfrm>
            <a:off x="4974608" y="992050"/>
            <a:ext cx="1054800" cy="1054800"/>
          </a:xfrm>
          <a:prstGeom prst="diamond">
            <a:avLst/>
          </a:prstGeom>
          <a:noFill/>
          <a:ln>
            <a:noFill/>
          </a:ln>
        </p:spPr>
      </p:sp>
      <p:sp>
        <p:nvSpPr>
          <p:cNvPr id="240" name="Google Shape;240;p69"/>
          <p:cNvSpPr>
            <a:spLocks noGrp="1"/>
          </p:cNvSpPr>
          <p:nvPr>
            <p:ph type="pic" idx="22"/>
          </p:nvPr>
        </p:nvSpPr>
        <p:spPr>
          <a:xfrm>
            <a:off x="3559772" y="3262524"/>
            <a:ext cx="865800" cy="865800"/>
          </a:xfrm>
          <a:prstGeom prst="octagon">
            <a:avLst>
              <a:gd name="adj" fmla="val 29289"/>
            </a:avLst>
          </a:prstGeom>
          <a:noFill/>
          <a:ln>
            <a:noFill/>
          </a:ln>
        </p:spPr>
      </p:sp>
      <p:sp>
        <p:nvSpPr>
          <p:cNvPr id="241" name="Google Shape;241;p69"/>
          <p:cNvSpPr>
            <a:spLocks noGrp="1"/>
          </p:cNvSpPr>
          <p:nvPr>
            <p:ph type="pic" idx="23"/>
          </p:nvPr>
        </p:nvSpPr>
        <p:spPr>
          <a:xfrm>
            <a:off x="4949638" y="2437324"/>
            <a:ext cx="1104900" cy="865800"/>
          </a:xfrm>
          <a:prstGeom prst="parallelogram">
            <a:avLst>
              <a:gd name="adj" fmla="val 25000"/>
            </a:avLst>
          </a:prstGeom>
          <a:noFill/>
          <a:ln>
            <a:noFill/>
          </a:ln>
        </p:spPr>
      </p:sp>
      <p:sp>
        <p:nvSpPr>
          <p:cNvPr id="242" name="Google Shape;242;p69"/>
          <p:cNvSpPr>
            <a:spLocks noGrp="1"/>
          </p:cNvSpPr>
          <p:nvPr>
            <p:ph type="pic" idx="24"/>
          </p:nvPr>
        </p:nvSpPr>
        <p:spPr>
          <a:xfrm>
            <a:off x="4965351" y="3744020"/>
            <a:ext cx="1054800" cy="865800"/>
          </a:xfrm>
          <a:prstGeom prst="trapezoid">
            <a:avLst>
              <a:gd name="adj" fmla="val 12350"/>
            </a:avLst>
          </a:prstGeom>
          <a:noFill/>
          <a:ln>
            <a:noFill/>
          </a:ln>
        </p:spPr>
      </p:sp>
      <p:sp>
        <p:nvSpPr>
          <p:cNvPr id="243" name="Google Shape;243;p69"/>
          <p:cNvSpPr txBox="1">
            <a:spLocks noGrp="1"/>
          </p:cNvSpPr>
          <p:nvPr>
            <p:ph type="subTitle" idx="25"/>
          </p:nvPr>
        </p:nvSpPr>
        <p:spPr>
          <a:xfrm>
            <a:off x="3440250" y="2818479"/>
            <a:ext cx="1104900" cy="3582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1pPr>
            <a:lvl2pPr lvl="1" algn="l">
              <a:lnSpc>
                <a:spcPct val="100000"/>
              </a:lnSpc>
              <a:spcBef>
                <a:spcPts val="0"/>
              </a:spcBef>
              <a:spcAft>
                <a:spcPts val="0"/>
              </a:spcAft>
              <a:buClr>
                <a:schemeClr val="dk1"/>
              </a:buClr>
              <a:buSzPts val="1400"/>
              <a:buFont typeface="Work Sans Medium"/>
              <a:buNone/>
              <a:defRPr>
                <a:solidFill>
                  <a:schemeClr val="dk1"/>
                </a:solidFill>
                <a:latin typeface="Work Sans Medium"/>
                <a:ea typeface="Work Sans Medium"/>
                <a:cs typeface="Work Sans Medium"/>
                <a:sym typeface="Work Sans Medium"/>
              </a:defRPr>
            </a:lvl2pPr>
            <a:lvl3pPr lvl="2" algn="l">
              <a:lnSpc>
                <a:spcPct val="100000"/>
              </a:lnSpc>
              <a:spcBef>
                <a:spcPts val="0"/>
              </a:spcBef>
              <a:spcAft>
                <a:spcPts val="0"/>
              </a:spcAft>
              <a:buClr>
                <a:schemeClr val="dk1"/>
              </a:buClr>
              <a:buSzPts val="1400"/>
              <a:buFont typeface="Work Sans Medium"/>
              <a:buNone/>
              <a:defRPr>
                <a:solidFill>
                  <a:schemeClr val="dk1"/>
                </a:solidFill>
                <a:latin typeface="Work Sans Medium"/>
                <a:ea typeface="Work Sans Medium"/>
                <a:cs typeface="Work Sans Medium"/>
                <a:sym typeface="Work Sans Medium"/>
              </a:defRPr>
            </a:lvl3pPr>
            <a:lvl4pPr lvl="3" algn="l">
              <a:lnSpc>
                <a:spcPct val="100000"/>
              </a:lnSpc>
              <a:spcBef>
                <a:spcPts val="0"/>
              </a:spcBef>
              <a:spcAft>
                <a:spcPts val="0"/>
              </a:spcAft>
              <a:buClr>
                <a:schemeClr val="dk1"/>
              </a:buClr>
              <a:buSzPts val="1400"/>
              <a:buFont typeface="Work Sans Medium"/>
              <a:buNone/>
              <a:defRPr>
                <a:solidFill>
                  <a:schemeClr val="dk1"/>
                </a:solidFill>
                <a:latin typeface="Work Sans Medium"/>
                <a:ea typeface="Work Sans Medium"/>
                <a:cs typeface="Work Sans Medium"/>
                <a:sym typeface="Work Sans Medium"/>
              </a:defRPr>
            </a:lvl4pPr>
            <a:lvl5pPr lvl="4" algn="l">
              <a:lnSpc>
                <a:spcPct val="100000"/>
              </a:lnSpc>
              <a:spcBef>
                <a:spcPts val="0"/>
              </a:spcBef>
              <a:spcAft>
                <a:spcPts val="0"/>
              </a:spcAft>
              <a:buClr>
                <a:schemeClr val="dk1"/>
              </a:buClr>
              <a:buSzPts val="1400"/>
              <a:buFont typeface="Work Sans Medium"/>
              <a:buNone/>
              <a:defRPr>
                <a:solidFill>
                  <a:schemeClr val="dk1"/>
                </a:solidFill>
                <a:latin typeface="Work Sans Medium"/>
                <a:ea typeface="Work Sans Medium"/>
                <a:cs typeface="Work Sans Medium"/>
                <a:sym typeface="Work Sans Medium"/>
              </a:defRPr>
            </a:lvl5pPr>
            <a:lvl6pPr lvl="5" algn="l">
              <a:lnSpc>
                <a:spcPct val="100000"/>
              </a:lnSpc>
              <a:spcBef>
                <a:spcPts val="0"/>
              </a:spcBef>
              <a:spcAft>
                <a:spcPts val="0"/>
              </a:spcAft>
              <a:buClr>
                <a:schemeClr val="dk1"/>
              </a:buClr>
              <a:buSzPts val="1400"/>
              <a:buFont typeface="Work Sans Medium"/>
              <a:buNone/>
              <a:defRPr>
                <a:solidFill>
                  <a:schemeClr val="dk1"/>
                </a:solidFill>
                <a:latin typeface="Work Sans Medium"/>
                <a:ea typeface="Work Sans Medium"/>
                <a:cs typeface="Work Sans Medium"/>
                <a:sym typeface="Work Sans Medium"/>
              </a:defRPr>
            </a:lvl6pPr>
            <a:lvl7pPr lvl="6" algn="l">
              <a:lnSpc>
                <a:spcPct val="100000"/>
              </a:lnSpc>
              <a:spcBef>
                <a:spcPts val="0"/>
              </a:spcBef>
              <a:spcAft>
                <a:spcPts val="0"/>
              </a:spcAft>
              <a:buClr>
                <a:schemeClr val="dk1"/>
              </a:buClr>
              <a:buSzPts val="1400"/>
              <a:buFont typeface="Work Sans Medium"/>
              <a:buNone/>
              <a:defRPr>
                <a:solidFill>
                  <a:schemeClr val="dk1"/>
                </a:solidFill>
                <a:latin typeface="Work Sans Medium"/>
                <a:ea typeface="Work Sans Medium"/>
                <a:cs typeface="Work Sans Medium"/>
                <a:sym typeface="Work Sans Medium"/>
              </a:defRPr>
            </a:lvl7pPr>
            <a:lvl8pPr lvl="7" algn="l">
              <a:lnSpc>
                <a:spcPct val="100000"/>
              </a:lnSpc>
              <a:spcBef>
                <a:spcPts val="0"/>
              </a:spcBef>
              <a:spcAft>
                <a:spcPts val="0"/>
              </a:spcAft>
              <a:buClr>
                <a:schemeClr val="dk1"/>
              </a:buClr>
              <a:buSzPts val="1400"/>
              <a:buFont typeface="Work Sans Medium"/>
              <a:buNone/>
              <a:defRPr>
                <a:solidFill>
                  <a:schemeClr val="dk1"/>
                </a:solidFill>
                <a:latin typeface="Work Sans Medium"/>
                <a:ea typeface="Work Sans Medium"/>
                <a:cs typeface="Work Sans Medium"/>
                <a:sym typeface="Work Sans Medium"/>
              </a:defRPr>
            </a:lvl8pPr>
            <a:lvl9pPr lvl="8" algn="l">
              <a:lnSpc>
                <a:spcPct val="100000"/>
              </a:lnSpc>
              <a:spcBef>
                <a:spcPts val="0"/>
              </a:spcBef>
              <a:spcAft>
                <a:spcPts val="0"/>
              </a:spcAft>
              <a:buClr>
                <a:schemeClr val="dk1"/>
              </a:buClr>
              <a:buSzPts val="1400"/>
              <a:buFont typeface="Work Sans Medium"/>
              <a:buNone/>
              <a:defRPr>
                <a:solidFill>
                  <a:schemeClr val="dk1"/>
                </a:solidFill>
                <a:latin typeface="Work Sans Medium"/>
                <a:ea typeface="Work Sans Medium"/>
                <a:cs typeface="Work Sans Medium"/>
                <a:sym typeface="Work Sans Medium"/>
              </a:defRPr>
            </a:lvl9pPr>
          </a:lstStyle>
          <a:p>
            <a:endParaRPr/>
          </a:p>
        </p:txBody>
      </p:sp>
      <p:sp>
        <p:nvSpPr>
          <p:cNvPr id="244" name="Google Shape;244;p69"/>
          <p:cNvSpPr txBox="1">
            <a:spLocks noGrp="1"/>
          </p:cNvSpPr>
          <p:nvPr>
            <p:ph type="subTitle" idx="26"/>
          </p:nvPr>
        </p:nvSpPr>
        <p:spPr>
          <a:xfrm>
            <a:off x="4949636" y="1993279"/>
            <a:ext cx="1104900" cy="3582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1pPr>
            <a:lvl2pPr lvl="1" algn="l">
              <a:lnSpc>
                <a:spcPct val="100000"/>
              </a:lnSpc>
              <a:spcBef>
                <a:spcPts val="0"/>
              </a:spcBef>
              <a:spcAft>
                <a:spcPts val="0"/>
              </a:spcAft>
              <a:buClr>
                <a:schemeClr val="dk1"/>
              </a:buClr>
              <a:buSzPts val="1400"/>
              <a:buFont typeface="Work Sans Medium"/>
              <a:buNone/>
              <a:defRPr>
                <a:solidFill>
                  <a:schemeClr val="dk1"/>
                </a:solidFill>
                <a:latin typeface="Work Sans Medium"/>
                <a:ea typeface="Work Sans Medium"/>
                <a:cs typeface="Work Sans Medium"/>
                <a:sym typeface="Work Sans Medium"/>
              </a:defRPr>
            </a:lvl2pPr>
            <a:lvl3pPr lvl="2" algn="l">
              <a:lnSpc>
                <a:spcPct val="100000"/>
              </a:lnSpc>
              <a:spcBef>
                <a:spcPts val="0"/>
              </a:spcBef>
              <a:spcAft>
                <a:spcPts val="0"/>
              </a:spcAft>
              <a:buClr>
                <a:schemeClr val="dk1"/>
              </a:buClr>
              <a:buSzPts val="1400"/>
              <a:buFont typeface="Work Sans Medium"/>
              <a:buNone/>
              <a:defRPr>
                <a:solidFill>
                  <a:schemeClr val="dk1"/>
                </a:solidFill>
                <a:latin typeface="Work Sans Medium"/>
                <a:ea typeface="Work Sans Medium"/>
                <a:cs typeface="Work Sans Medium"/>
                <a:sym typeface="Work Sans Medium"/>
              </a:defRPr>
            </a:lvl3pPr>
            <a:lvl4pPr lvl="3" algn="l">
              <a:lnSpc>
                <a:spcPct val="100000"/>
              </a:lnSpc>
              <a:spcBef>
                <a:spcPts val="0"/>
              </a:spcBef>
              <a:spcAft>
                <a:spcPts val="0"/>
              </a:spcAft>
              <a:buClr>
                <a:schemeClr val="dk1"/>
              </a:buClr>
              <a:buSzPts val="1400"/>
              <a:buFont typeface="Work Sans Medium"/>
              <a:buNone/>
              <a:defRPr>
                <a:solidFill>
                  <a:schemeClr val="dk1"/>
                </a:solidFill>
                <a:latin typeface="Work Sans Medium"/>
                <a:ea typeface="Work Sans Medium"/>
                <a:cs typeface="Work Sans Medium"/>
                <a:sym typeface="Work Sans Medium"/>
              </a:defRPr>
            </a:lvl4pPr>
            <a:lvl5pPr lvl="4" algn="l">
              <a:lnSpc>
                <a:spcPct val="100000"/>
              </a:lnSpc>
              <a:spcBef>
                <a:spcPts val="0"/>
              </a:spcBef>
              <a:spcAft>
                <a:spcPts val="0"/>
              </a:spcAft>
              <a:buClr>
                <a:schemeClr val="dk1"/>
              </a:buClr>
              <a:buSzPts val="1400"/>
              <a:buFont typeface="Work Sans Medium"/>
              <a:buNone/>
              <a:defRPr>
                <a:solidFill>
                  <a:schemeClr val="dk1"/>
                </a:solidFill>
                <a:latin typeface="Work Sans Medium"/>
                <a:ea typeface="Work Sans Medium"/>
                <a:cs typeface="Work Sans Medium"/>
                <a:sym typeface="Work Sans Medium"/>
              </a:defRPr>
            </a:lvl5pPr>
            <a:lvl6pPr lvl="5" algn="l">
              <a:lnSpc>
                <a:spcPct val="100000"/>
              </a:lnSpc>
              <a:spcBef>
                <a:spcPts val="0"/>
              </a:spcBef>
              <a:spcAft>
                <a:spcPts val="0"/>
              </a:spcAft>
              <a:buClr>
                <a:schemeClr val="dk1"/>
              </a:buClr>
              <a:buSzPts val="1400"/>
              <a:buFont typeface="Work Sans Medium"/>
              <a:buNone/>
              <a:defRPr>
                <a:solidFill>
                  <a:schemeClr val="dk1"/>
                </a:solidFill>
                <a:latin typeface="Work Sans Medium"/>
                <a:ea typeface="Work Sans Medium"/>
                <a:cs typeface="Work Sans Medium"/>
                <a:sym typeface="Work Sans Medium"/>
              </a:defRPr>
            </a:lvl6pPr>
            <a:lvl7pPr lvl="6" algn="l">
              <a:lnSpc>
                <a:spcPct val="100000"/>
              </a:lnSpc>
              <a:spcBef>
                <a:spcPts val="0"/>
              </a:spcBef>
              <a:spcAft>
                <a:spcPts val="0"/>
              </a:spcAft>
              <a:buClr>
                <a:schemeClr val="dk1"/>
              </a:buClr>
              <a:buSzPts val="1400"/>
              <a:buFont typeface="Work Sans Medium"/>
              <a:buNone/>
              <a:defRPr>
                <a:solidFill>
                  <a:schemeClr val="dk1"/>
                </a:solidFill>
                <a:latin typeface="Work Sans Medium"/>
                <a:ea typeface="Work Sans Medium"/>
                <a:cs typeface="Work Sans Medium"/>
                <a:sym typeface="Work Sans Medium"/>
              </a:defRPr>
            </a:lvl7pPr>
            <a:lvl8pPr lvl="7" algn="l">
              <a:lnSpc>
                <a:spcPct val="100000"/>
              </a:lnSpc>
              <a:spcBef>
                <a:spcPts val="0"/>
              </a:spcBef>
              <a:spcAft>
                <a:spcPts val="0"/>
              </a:spcAft>
              <a:buClr>
                <a:schemeClr val="dk1"/>
              </a:buClr>
              <a:buSzPts val="1400"/>
              <a:buFont typeface="Work Sans Medium"/>
              <a:buNone/>
              <a:defRPr>
                <a:solidFill>
                  <a:schemeClr val="dk1"/>
                </a:solidFill>
                <a:latin typeface="Work Sans Medium"/>
                <a:ea typeface="Work Sans Medium"/>
                <a:cs typeface="Work Sans Medium"/>
                <a:sym typeface="Work Sans Medium"/>
              </a:defRPr>
            </a:lvl8pPr>
            <a:lvl9pPr lvl="8" algn="l">
              <a:lnSpc>
                <a:spcPct val="100000"/>
              </a:lnSpc>
              <a:spcBef>
                <a:spcPts val="0"/>
              </a:spcBef>
              <a:spcAft>
                <a:spcPts val="0"/>
              </a:spcAft>
              <a:buClr>
                <a:schemeClr val="dk1"/>
              </a:buClr>
              <a:buSzPts val="1400"/>
              <a:buFont typeface="Work Sans Medium"/>
              <a:buNone/>
              <a:defRPr>
                <a:solidFill>
                  <a:schemeClr val="dk1"/>
                </a:solidFill>
                <a:latin typeface="Work Sans Medium"/>
                <a:ea typeface="Work Sans Medium"/>
                <a:cs typeface="Work Sans Medium"/>
                <a:sym typeface="Work Sans Medium"/>
              </a:defRPr>
            </a:lvl9pPr>
          </a:lstStyle>
          <a:p>
            <a:endParaRPr/>
          </a:p>
        </p:txBody>
      </p:sp>
      <p:sp>
        <p:nvSpPr>
          <p:cNvPr id="245" name="Google Shape;245;p69"/>
          <p:cNvSpPr txBox="1">
            <a:spLocks noGrp="1"/>
          </p:cNvSpPr>
          <p:nvPr>
            <p:ph type="subTitle" idx="27"/>
          </p:nvPr>
        </p:nvSpPr>
        <p:spPr>
          <a:xfrm>
            <a:off x="3440250" y="4155488"/>
            <a:ext cx="1104900" cy="3582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1pPr>
            <a:lvl2pPr lvl="1" algn="l">
              <a:lnSpc>
                <a:spcPct val="100000"/>
              </a:lnSpc>
              <a:spcBef>
                <a:spcPts val="0"/>
              </a:spcBef>
              <a:spcAft>
                <a:spcPts val="0"/>
              </a:spcAft>
              <a:buClr>
                <a:schemeClr val="dk1"/>
              </a:buClr>
              <a:buSzPts val="1400"/>
              <a:buFont typeface="Work Sans Medium"/>
              <a:buNone/>
              <a:defRPr>
                <a:solidFill>
                  <a:schemeClr val="dk1"/>
                </a:solidFill>
                <a:latin typeface="Work Sans Medium"/>
                <a:ea typeface="Work Sans Medium"/>
                <a:cs typeface="Work Sans Medium"/>
                <a:sym typeface="Work Sans Medium"/>
              </a:defRPr>
            </a:lvl2pPr>
            <a:lvl3pPr lvl="2" algn="l">
              <a:lnSpc>
                <a:spcPct val="100000"/>
              </a:lnSpc>
              <a:spcBef>
                <a:spcPts val="0"/>
              </a:spcBef>
              <a:spcAft>
                <a:spcPts val="0"/>
              </a:spcAft>
              <a:buClr>
                <a:schemeClr val="dk1"/>
              </a:buClr>
              <a:buSzPts val="1400"/>
              <a:buFont typeface="Work Sans Medium"/>
              <a:buNone/>
              <a:defRPr>
                <a:solidFill>
                  <a:schemeClr val="dk1"/>
                </a:solidFill>
                <a:latin typeface="Work Sans Medium"/>
                <a:ea typeface="Work Sans Medium"/>
                <a:cs typeface="Work Sans Medium"/>
                <a:sym typeface="Work Sans Medium"/>
              </a:defRPr>
            </a:lvl3pPr>
            <a:lvl4pPr lvl="3" algn="l">
              <a:lnSpc>
                <a:spcPct val="100000"/>
              </a:lnSpc>
              <a:spcBef>
                <a:spcPts val="0"/>
              </a:spcBef>
              <a:spcAft>
                <a:spcPts val="0"/>
              </a:spcAft>
              <a:buClr>
                <a:schemeClr val="dk1"/>
              </a:buClr>
              <a:buSzPts val="1400"/>
              <a:buFont typeface="Work Sans Medium"/>
              <a:buNone/>
              <a:defRPr>
                <a:solidFill>
                  <a:schemeClr val="dk1"/>
                </a:solidFill>
                <a:latin typeface="Work Sans Medium"/>
                <a:ea typeface="Work Sans Medium"/>
                <a:cs typeface="Work Sans Medium"/>
                <a:sym typeface="Work Sans Medium"/>
              </a:defRPr>
            </a:lvl4pPr>
            <a:lvl5pPr lvl="4" algn="l">
              <a:lnSpc>
                <a:spcPct val="100000"/>
              </a:lnSpc>
              <a:spcBef>
                <a:spcPts val="0"/>
              </a:spcBef>
              <a:spcAft>
                <a:spcPts val="0"/>
              </a:spcAft>
              <a:buClr>
                <a:schemeClr val="dk1"/>
              </a:buClr>
              <a:buSzPts val="1400"/>
              <a:buFont typeface="Work Sans Medium"/>
              <a:buNone/>
              <a:defRPr>
                <a:solidFill>
                  <a:schemeClr val="dk1"/>
                </a:solidFill>
                <a:latin typeface="Work Sans Medium"/>
                <a:ea typeface="Work Sans Medium"/>
                <a:cs typeface="Work Sans Medium"/>
                <a:sym typeface="Work Sans Medium"/>
              </a:defRPr>
            </a:lvl5pPr>
            <a:lvl6pPr lvl="5" algn="l">
              <a:lnSpc>
                <a:spcPct val="100000"/>
              </a:lnSpc>
              <a:spcBef>
                <a:spcPts val="0"/>
              </a:spcBef>
              <a:spcAft>
                <a:spcPts val="0"/>
              </a:spcAft>
              <a:buClr>
                <a:schemeClr val="dk1"/>
              </a:buClr>
              <a:buSzPts val="1400"/>
              <a:buFont typeface="Work Sans Medium"/>
              <a:buNone/>
              <a:defRPr>
                <a:solidFill>
                  <a:schemeClr val="dk1"/>
                </a:solidFill>
                <a:latin typeface="Work Sans Medium"/>
                <a:ea typeface="Work Sans Medium"/>
                <a:cs typeface="Work Sans Medium"/>
                <a:sym typeface="Work Sans Medium"/>
              </a:defRPr>
            </a:lvl6pPr>
            <a:lvl7pPr lvl="6" algn="l">
              <a:lnSpc>
                <a:spcPct val="100000"/>
              </a:lnSpc>
              <a:spcBef>
                <a:spcPts val="0"/>
              </a:spcBef>
              <a:spcAft>
                <a:spcPts val="0"/>
              </a:spcAft>
              <a:buClr>
                <a:schemeClr val="dk1"/>
              </a:buClr>
              <a:buSzPts val="1400"/>
              <a:buFont typeface="Work Sans Medium"/>
              <a:buNone/>
              <a:defRPr>
                <a:solidFill>
                  <a:schemeClr val="dk1"/>
                </a:solidFill>
                <a:latin typeface="Work Sans Medium"/>
                <a:ea typeface="Work Sans Medium"/>
                <a:cs typeface="Work Sans Medium"/>
                <a:sym typeface="Work Sans Medium"/>
              </a:defRPr>
            </a:lvl7pPr>
            <a:lvl8pPr lvl="7" algn="l">
              <a:lnSpc>
                <a:spcPct val="100000"/>
              </a:lnSpc>
              <a:spcBef>
                <a:spcPts val="0"/>
              </a:spcBef>
              <a:spcAft>
                <a:spcPts val="0"/>
              </a:spcAft>
              <a:buClr>
                <a:schemeClr val="dk1"/>
              </a:buClr>
              <a:buSzPts val="1400"/>
              <a:buFont typeface="Work Sans Medium"/>
              <a:buNone/>
              <a:defRPr>
                <a:solidFill>
                  <a:schemeClr val="dk1"/>
                </a:solidFill>
                <a:latin typeface="Work Sans Medium"/>
                <a:ea typeface="Work Sans Medium"/>
                <a:cs typeface="Work Sans Medium"/>
                <a:sym typeface="Work Sans Medium"/>
              </a:defRPr>
            </a:lvl8pPr>
            <a:lvl9pPr lvl="8" algn="l">
              <a:lnSpc>
                <a:spcPct val="100000"/>
              </a:lnSpc>
              <a:spcBef>
                <a:spcPts val="0"/>
              </a:spcBef>
              <a:spcAft>
                <a:spcPts val="0"/>
              </a:spcAft>
              <a:buClr>
                <a:schemeClr val="dk1"/>
              </a:buClr>
              <a:buSzPts val="1400"/>
              <a:buFont typeface="Work Sans Medium"/>
              <a:buNone/>
              <a:defRPr>
                <a:solidFill>
                  <a:schemeClr val="dk1"/>
                </a:solidFill>
                <a:latin typeface="Work Sans Medium"/>
                <a:ea typeface="Work Sans Medium"/>
                <a:cs typeface="Work Sans Medium"/>
                <a:sym typeface="Work Sans Medium"/>
              </a:defRPr>
            </a:lvl9pPr>
          </a:lstStyle>
          <a:p>
            <a:endParaRPr/>
          </a:p>
        </p:txBody>
      </p:sp>
      <p:sp>
        <p:nvSpPr>
          <p:cNvPr id="246" name="Google Shape;246;p69"/>
          <p:cNvSpPr txBox="1">
            <a:spLocks noGrp="1"/>
          </p:cNvSpPr>
          <p:nvPr>
            <p:ph type="subTitle" idx="28"/>
          </p:nvPr>
        </p:nvSpPr>
        <p:spPr>
          <a:xfrm>
            <a:off x="4949636" y="3330288"/>
            <a:ext cx="1104900" cy="3582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1pPr>
            <a:lvl2pPr lvl="1" algn="l">
              <a:lnSpc>
                <a:spcPct val="100000"/>
              </a:lnSpc>
              <a:spcBef>
                <a:spcPts val="0"/>
              </a:spcBef>
              <a:spcAft>
                <a:spcPts val="0"/>
              </a:spcAft>
              <a:buClr>
                <a:schemeClr val="dk1"/>
              </a:buClr>
              <a:buSzPts val="1400"/>
              <a:buFont typeface="Work Sans Medium"/>
              <a:buNone/>
              <a:defRPr>
                <a:solidFill>
                  <a:schemeClr val="dk1"/>
                </a:solidFill>
                <a:latin typeface="Work Sans Medium"/>
                <a:ea typeface="Work Sans Medium"/>
                <a:cs typeface="Work Sans Medium"/>
                <a:sym typeface="Work Sans Medium"/>
              </a:defRPr>
            </a:lvl2pPr>
            <a:lvl3pPr lvl="2" algn="l">
              <a:lnSpc>
                <a:spcPct val="100000"/>
              </a:lnSpc>
              <a:spcBef>
                <a:spcPts val="0"/>
              </a:spcBef>
              <a:spcAft>
                <a:spcPts val="0"/>
              </a:spcAft>
              <a:buClr>
                <a:schemeClr val="dk1"/>
              </a:buClr>
              <a:buSzPts val="1400"/>
              <a:buFont typeface="Work Sans Medium"/>
              <a:buNone/>
              <a:defRPr>
                <a:solidFill>
                  <a:schemeClr val="dk1"/>
                </a:solidFill>
                <a:latin typeface="Work Sans Medium"/>
                <a:ea typeface="Work Sans Medium"/>
                <a:cs typeface="Work Sans Medium"/>
                <a:sym typeface="Work Sans Medium"/>
              </a:defRPr>
            </a:lvl3pPr>
            <a:lvl4pPr lvl="3" algn="l">
              <a:lnSpc>
                <a:spcPct val="100000"/>
              </a:lnSpc>
              <a:spcBef>
                <a:spcPts val="0"/>
              </a:spcBef>
              <a:spcAft>
                <a:spcPts val="0"/>
              </a:spcAft>
              <a:buClr>
                <a:schemeClr val="dk1"/>
              </a:buClr>
              <a:buSzPts val="1400"/>
              <a:buFont typeface="Work Sans Medium"/>
              <a:buNone/>
              <a:defRPr>
                <a:solidFill>
                  <a:schemeClr val="dk1"/>
                </a:solidFill>
                <a:latin typeface="Work Sans Medium"/>
                <a:ea typeface="Work Sans Medium"/>
                <a:cs typeface="Work Sans Medium"/>
                <a:sym typeface="Work Sans Medium"/>
              </a:defRPr>
            </a:lvl4pPr>
            <a:lvl5pPr lvl="4" algn="l">
              <a:lnSpc>
                <a:spcPct val="100000"/>
              </a:lnSpc>
              <a:spcBef>
                <a:spcPts val="0"/>
              </a:spcBef>
              <a:spcAft>
                <a:spcPts val="0"/>
              </a:spcAft>
              <a:buClr>
                <a:schemeClr val="dk1"/>
              </a:buClr>
              <a:buSzPts val="1400"/>
              <a:buFont typeface="Work Sans Medium"/>
              <a:buNone/>
              <a:defRPr>
                <a:solidFill>
                  <a:schemeClr val="dk1"/>
                </a:solidFill>
                <a:latin typeface="Work Sans Medium"/>
                <a:ea typeface="Work Sans Medium"/>
                <a:cs typeface="Work Sans Medium"/>
                <a:sym typeface="Work Sans Medium"/>
              </a:defRPr>
            </a:lvl5pPr>
            <a:lvl6pPr lvl="5" algn="l">
              <a:lnSpc>
                <a:spcPct val="100000"/>
              </a:lnSpc>
              <a:spcBef>
                <a:spcPts val="0"/>
              </a:spcBef>
              <a:spcAft>
                <a:spcPts val="0"/>
              </a:spcAft>
              <a:buClr>
                <a:schemeClr val="dk1"/>
              </a:buClr>
              <a:buSzPts val="1400"/>
              <a:buFont typeface="Work Sans Medium"/>
              <a:buNone/>
              <a:defRPr>
                <a:solidFill>
                  <a:schemeClr val="dk1"/>
                </a:solidFill>
                <a:latin typeface="Work Sans Medium"/>
                <a:ea typeface="Work Sans Medium"/>
                <a:cs typeface="Work Sans Medium"/>
                <a:sym typeface="Work Sans Medium"/>
              </a:defRPr>
            </a:lvl6pPr>
            <a:lvl7pPr lvl="6" algn="l">
              <a:lnSpc>
                <a:spcPct val="100000"/>
              </a:lnSpc>
              <a:spcBef>
                <a:spcPts val="0"/>
              </a:spcBef>
              <a:spcAft>
                <a:spcPts val="0"/>
              </a:spcAft>
              <a:buClr>
                <a:schemeClr val="dk1"/>
              </a:buClr>
              <a:buSzPts val="1400"/>
              <a:buFont typeface="Work Sans Medium"/>
              <a:buNone/>
              <a:defRPr>
                <a:solidFill>
                  <a:schemeClr val="dk1"/>
                </a:solidFill>
                <a:latin typeface="Work Sans Medium"/>
                <a:ea typeface="Work Sans Medium"/>
                <a:cs typeface="Work Sans Medium"/>
                <a:sym typeface="Work Sans Medium"/>
              </a:defRPr>
            </a:lvl7pPr>
            <a:lvl8pPr lvl="7" algn="l">
              <a:lnSpc>
                <a:spcPct val="100000"/>
              </a:lnSpc>
              <a:spcBef>
                <a:spcPts val="0"/>
              </a:spcBef>
              <a:spcAft>
                <a:spcPts val="0"/>
              </a:spcAft>
              <a:buClr>
                <a:schemeClr val="dk1"/>
              </a:buClr>
              <a:buSzPts val="1400"/>
              <a:buFont typeface="Work Sans Medium"/>
              <a:buNone/>
              <a:defRPr>
                <a:solidFill>
                  <a:schemeClr val="dk1"/>
                </a:solidFill>
                <a:latin typeface="Work Sans Medium"/>
                <a:ea typeface="Work Sans Medium"/>
                <a:cs typeface="Work Sans Medium"/>
                <a:sym typeface="Work Sans Medium"/>
              </a:defRPr>
            </a:lvl8pPr>
            <a:lvl9pPr lvl="8" algn="l">
              <a:lnSpc>
                <a:spcPct val="100000"/>
              </a:lnSpc>
              <a:spcBef>
                <a:spcPts val="0"/>
              </a:spcBef>
              <a:spcAft>
                <a:spcPts val="0"/>
              </a:spcAft>
              <a:buClr>
                <a:schemeClr val="dk1"/>
              </a:buClr>
              <a:buSzPts val="1400"/>
              <a:buFont typeface="Work Sans Medium"/>
              <a:buNone/>
              <a:defRPr>
                <a:solidFill>
                  <a:schemeClr val="dk1"/>
                </a:solidFill>
                <a:latin typeface="Work Sans Medium"/>
                <a:ea typeface="Work Sans Medium"/>
                <a:cs typeface="Work Sans Medium"/>
                <a:sym typeface="Work Sans Medium"/>
              </a:defRPr>
            </a:lvl9pPr>
          </a:lstStyle>
          <a:p>
            <a:endParaRPr/>
          </a:p>
        </p:txBody>
      </p:sp>
      <p:sp>
        <p:nvSpPr>
          <p:cNvPr id="247" name="Google Shape;247;p69"/>
          <p:cNvSpPr txBox="1">
            <a:spLocks noGrp="1"/>
          </p:cNvSpPr>
          <p:nvPr>
            <p:ph type="subTitle" idx="29"/>
          </p:nvPr>
        </p:nvSpPr>
        <p:spPr>
          <a:xfrm>
            <a:off x="4949636" y="4633138"/>
            <a:ext cx="1104900" cy="3582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1pPr>
            <a:lvl2pPr lvl="1" algn="l">
              <a:lnSpc>
                <a:spcPct val="100000"/>
              </a:lnSpc>
              <a:spcBef>
                <a:spcPts val="0"/>
              </a:spcBef>
              <a:spcAft>
                <a:spcPts val="0"/>
              </a:spcAft>
              <a:buClr>
                <a:schemeClr val="dk1"/>
              </a:buClr>
              <a:buSzPts val="1400"/>
              <a:buFont typeface="Work Sans Medium"/>
              <a:buNone/>
              <a:defRPr>
                <a:solidFill>
                  <a:schemeClr val="dk1"/>
                </a:solidFill>
                <a:latin typeface="Work Sans Medium"/>
                <a:ea typeface="Work Sans Medium"/>
                <a:cs typeface="Work Sans Medium"/>
                <a:sym typeface="Work Sans Medium"/>
              </a:defRPr>
            </a:lvl2pPr>
            <a:lvl3pPr lvl="2" algn="l">
              <a:lnSpc>
                <a:spcPct val="100000"/>
              </a:lnSpc>
              <a:spcBef>
                <a:spcPts val="0"/>
              </a:spcBef>
              <a:spcAft>
                <a:spcPts val="0"/>
              </a:spcAft>
              <a:buClr>
                <a:schemeClr val="dk1"/>
              </a:buClr>
              <a:buSzPts val="1400"/>
              <a:buFont typeface="Work Sans Medium"/>
              <a:buNone/>
              <a:defRPr>
                <a:solidFill>
                  <a:schemeClr val="dk1"/>
                </a:solidFill>
                <a:latin typeface="Work Sans Medium"/>
                <a:ea typeface="Work Sans Medium"/>
                <a:cs typeface="Work Sans Medium"/>
                <a:sym typeface="Work Sans Medium"/>
              </a:defRPr>
            </a:lvl3pPr>
            <a:lvl4pPr lvl="3" algn="l">
              <a:lnSpc>
                <a:spcPct val="100000"/>
              </a:lnSpc>
              <a:spcBef>
                <a:spcPts val="0"/>
              </a:spcBef>
              <a:spcAft>
                <a:spcPts val="0"/>
              </a:spcAft>
              <a:buClr>
                <a:schemeClr val="dk1"/>
              </a:buClr>
              <a:buSzPts val="1400"/>
              <a:buFont typeface="Work Sans Medium"/>
              <a:buNone/>
              <a:defRPr>
                <a:solidFill>
                  <a:schemeClr val="dk1"/>
                </a:solidFill>
                <a:latin typeface="Work Sans Medium"/>
                <a:ea typeface="Work Sans Medium"/>
                <a:cs typeface="Work Sans Medium"/>
                <a:sym typeface="Work Sans Medium"/>
              </a:defRPr>
            </a:lvl4pPr>
            <a:lvl5pPr lvl="4" algn="l">
              <a:lnSpc>
                <a:spcPct val="100000"/>
              </a:lnSpc>
              <a:spcBef>
                <a:spcPts val="0"/>
              </a:spcBef>
              <a:spcAft>
                <a:spcPts val="0"/>
              </a:spcAft>
              <a:buClr>
                <a:schemeClr val="dk1"/>
              </a:buClr>
              <a:buSzPts val="1400"/>
              <a:buFont typeface="Work Sans Medium"/>
              <a:buNone/>
              <a:defRPr>
                <a:solidFill>
                  <a:schemeClr val="dk1"/>
                </a:solidFill>
                <a:latin typeface="Work Sans Medium"/>
                <a:ea typeface="Work Sans Medium"/>
                <a:cs typeface="Work Sans Medium"/>
                <a:sym typeface="Work Sans Medium"/>
              </a:defRPr>
            </a:lvl5pPr>
            <a:lvl6pPr lvl="5" algn="l">
              <a:lnSpc>
                <a:spcPct val="100000"/>
              </a:lnSpc>
              <a:spcBef>
                <a:spcPts val="0"/>
              </a:spcBef>
              <a:spcAft>
                <a:spcPts val="0"/>
              </a:spcAft>
              <a:buClr>
                <a:schemeClr val="dk1"/>
              </a:buClr>
              <a:buSzPts val="1400"/>
              <a:buFont typeface="Work Sans Medium"/>
              <a:buNone/>
              <a:defRPr>
                <a:solidFill>
                  <a:schemeClr val="dk1"/>
                </a:solidFill>
                <a:latin typeface="Work Sans Medium"/>
                <a:ea typeface="Work Sans Medium"/>
                <a:cs typeface="Work Sans Medium"/>
                <a:sym typeface="Work Sans Medium"/>
              </a:defRPr>
            </a:lvl6pPr>
            <a:lvl7pPr lvl="6" algn="l">
              <a:lnSpc>
                <a:spcPct val="100000"/>
              </a:lnSpc>
              <a:spcBef>
                <a:spcPts val="0"/>
              </a:spcBef>
              <a:spcAft>
                <a:spcPts val="0"/>
              </a:spcAft>
              <a:buClr>
                <a:schemeClr val="dk1"/>
              </a:buClr>
              <a:buSzPts val="1400"/>
              <a:buFont typeface="Work Sans Medium"/>
              <a:buNone/>
              <a:defRPr>
                <a:solidFill>
                  <a:schemeClr val="dk1"/>
                </a:solidFill>
                <a:latin typeface="Work Sans Medium"/>
                <a:ea typeface="Work Sans Medium"/>
                <a:cs typeface="Work Sans Medium"/>
                <a:sym typeface="Work Sans Medium"/>
              </a:defRPr>
            </a:lvl7pPr>
            <a:lvl8pPr lvl="7" algn="l">
              <a:lnSpc>
                <a:spcPct val="100000"/>
              </a:lnSpc>
              <a:spcBef>
                <a:spcPts val="0"/>
              </a:spcBef>
              <a:spcAft>
                <a:spcPts val="0"/>
              </a:spcAft>
              <a:buClr>
                <a:schemeClr val="dk1"/>
              </a:buClr>
              <a:buSzPts val="1400"/>
              <a:buFont typeface="Work Sans Medium"/>
              <a:buNone/>
              <a:defRPr>
                <a:solidFill>
                  <a:schemeClr val="dk1"/>
                </a:solidFill>
                <a:latin typeface="Work Sans Medium"/>
                <a:ea typeface="Work Sans Medium"/>
                <a:cs typeface="Work Sans Medium"/>
                <a:sym typeface="Work Sans Medium"/>
              </a:defRPr>
            </a:lvl8pPr>
            <a:lvl9pPr lvl="8" algn="l">
              <a:lnSpc>
                <a:spcPct val="100000"/>
              </a:lnSpc>
              <a:spcBef>
                <a:spcPts val="0"/>
              </a:spcBef>
              <a:spcAft>
                <a:spcPts val="0"/>
              </a:spcAft>
              <a:buClr>
                <a:schemeClr val="dk1"/>
              </a:buClr>
              <a:buSzPts val="1400"/>
              <a:buFont typeface="Work Sans Medium"/>
              <a:buNone/>
              <a:defRPr>
                <a:solidFill>
                  <a:schemeClr val="dk1"/>
                </a:solidFill>
                <a:latin typeface="Work Sans Medium"/>
                <a:ea typeface="Work Sans Medium"/>
                <a:cs typeface="Work Sans Medium"/>
                <a:sym typeface="Work Sans Medium"/>
              </a:defRPr>
            </a:lvl9pPr>
          </a:lstStyle>
          <a:p>
            <a:endParaRPr/>
          </a:p>
        </p:txBody>
      </p:sp>
      <p:sp>
        <p:nvSpPr>
          <p:cNvPr id="248" name="Google Shape;248;p69"/>
          <p:cNvSpPr>
            <a:spLocks noGrp="1"/>
          </p:cNvSpPr>
          <p:nvPr>
            <p:ph type="pic" idx="30"/>
          </p:nvPr>
        </p:nvSpPr>
        <p:spPr>
          <a:xfrm>
            <a:off x="6493147" y="1905927"/>
            <a:ext cx="865800" cy="865800"/>
          </a:xfrm>
          <a:prstGeom prst="teardrop">
            <a:avLst>
              <a:gd name="adj" fmla="val 100000"/>
            </a:avLst>
          </a:prstGeom>
          <a:noFill/>
          <a:ln>
            <a:noFill/>
          </a:ln>
        </p:spPr>
      </p:sp>
      <p:sp>
        <p:nvSpPr>
          <p:cNvPr id="249" name="Google Shape;249;p69"/>
          <p:cNvSpPr>
            <a:spLocks noGrp="1"/>
          </p:cNvSpPr>
          <p:nvPr>
            <p:ph type="pic" idx="31"/>
          </p:nvPr>
        </p:nvSpPr>
        <p:spPr>
          <a:xfrm>
            <a:off x="7907983" y="986175"/>
            <a:ext cx="1054800" cy="1054800"/>
          </a:xfrm>
          <a:prstGeom prst="diamond">
            <a:avLst/>
          </a:prstGeom>
          <a:noFill/>
          <a:ln>
            <a:noFill/>
          </a:ln>
        </p:spPr>
      </p:sp>
      <p:sp>
        <p:nvSpPr>
          <p:cNvPr id="250" name="Google Shape;250;p69"/>
          <p:cNvSpPr>
            <a:spLocks noGrp="1"/>
          </p:cNvSpPr>
          <p:nvPr>
            <p:ph type="pic" idx="32"/>
          </p:nvPr>
        </p:nvSpPr>
        <p:spPr>
          <a:xfrm>
            <a:off x="6493147" y="3256649"/>
            <a:ext cx="865800" cy="865800"/>
          </a:xfrm>
          <a:prstGeom prst="octagon">
            <a:avLst>
              <a:gd name="adj" fmla="val 29289"/>
            </a:avLst>
          </a:prstGeom>
          <a:noFill/>
          <a:ln>
            <a:noFill/>
          </a:ln>
        </p:spPr>
      </p:sp>
      <p:sp>
        <p:nvSpPr>
          <p:cNvPr id="251" name="Google Shape;251;p69"/>
          <p:cNvSpPr>
            <a:spLocks noGrp="1"/>
          </p:cNvSpPr>
          <p:nvPr>
            <p:ph type="pic" idx="33"/>
          </p:nvPr>
        </p:nvSpPr>
        <p:spPr>
          <a:xfrm>
            <a:off x="7883013" y="2431449"/>
            <a:ext cx="1104900" cy="865800"/>
          </a:xfrm>
          <a:prstGeom prst="parallelogram">
            <a:avLst>
              <a:gd name="adj" fmla="val 25000"/>
            </a:avLst>
          </a:prstGeom>
          <a:noFill/>
          <a:ln>
            <a:noFill/>
          </a:ln>
        </p:spPr>
      </p:sp>
      <p:sp>
        <p:nvSpPr>
          <p:cNvPr id="252" name="Google Shape;252;p69"/>
          <p:cNvSpPr>
            <a:spLocks noGrp="1"/>
          </p:cNvSpPr>
          <p:nvPr>
            <p:ph type="pic" idx="34"/>
          </p:nvPr>
        </p:nvSpPr>
        <p:spPr>
          <a:xfrm>
            <a:off x="7898726" y="3738145"/>
            <a:ext cx="1054800" cy="865800"/>
          </a:xfrm>
          <a:prstGeom prst="trapezoid">
            <a:avLst>
              <a:gd name="adj" fmla="val 12350"/>
            </a:avLst>
          </a:prstGeom>
          <a:noFill/>
          <a:ln>
            <a:noFill/>
          </a:ln>
        </p:spPr>
      </p:sp>
      <p:sp>
        <p:nvSpPr>
          <p:cNvPr id="253" name="Google Shape;253;p69"/>
          <p:cNvSpPr txBox="1">
            <a:spLocks noGrp="1"/>
          </p:cNvSpPr>
          <p:nvPr>
            <p:ph type="subTitle" idx="35"/>
          </p:nvPr>
        </p:nvSpPr>
        <p:spPr>
          <a:xfrm>
            <a:off x="6373625" y="2812604"/>
            <a:ext cx="1104900" cy="3582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1pPr>
            <a:lvl2pPr lvl="1" algn="l">
              <a:lnSpc>
                <a:spcPct val="100000"/>
              </a:lnSpc>
              <a:spcBef>
                <a:spcPts val="0"/>
              </a:spcBef>
              <a:spcAft>
                <a:spcPts val="0"/>
              </a:spcAft>
              <a:buClr>
                <a:schemeClr val="dk1"/>
              </a:buClr>
              <a:buSzPts val="1400"/>
              <a:buFont typeface="Work Sans Medium"/>
              <a:buNone/>
              <a:defRPr>
                <a:solidFill>
                  <a:schemeClr val="dk1"/>
                </a:solidFill>
                <a:latin typeface="Work Sans Medium"/>
                <a:ea typeface="Work Sans Medium"/>
                <a:cs typeface="Work Sans Medium"/>
                <a:sym typeface="Work Sans Medium"/>
              </a:defRPr>
            </a:lvl2pPr>
            <a:lvl3pPr lvl="2" algn="l">
              <a:lnSpc>
                <a:spcPct val="100000"/>
              </a:lnSpc>
              <a:spcBef>
                <a:spcPts val="0"/>
              </a:spcBef>
              <a:spcAft>
                <a:spcPts val="0"/>
              </a:spcAft>
              <a:buClr>
                <a:schemeClr val="dk1"/>
              </a:buClr>
              <a:buSzPts val="1400"/>
              <a:buFont typeface="Work Sans Medium"/>
              <a:buNone/>
              <a:defRPr>
                <a:solidFill>
                  <a:schemeClr val="dk1"/>
                </a:solidFill>
                <a:latin typeface="Work Sans Medium"/>
                <a:ea typeface="Work Sans Medium"/>
                <a:cs typeface="Work Sans Medium"/>
                <a:sym typeface="Work Sans Medium"/>
              </a:defRPr>
            </a:lvl3pPr>
            <a:lvl4pPr lvl="3" algn="l">
              <a:lnSpc>
                <a:spcPct val="100000"/>
              </a:lnSpc>
              <a:spcBef>
                <a:spcPts val="0"/>
              </a:spcBef>
              <a:spcAft>
                <a:spcPts val="0"/>
              </a:spcAft>
              <a:buClr>
                <a:schemeClr val="dk1"/>
              </a:buClr>
              <a:buSzPts val="1400"/>
              <a:buFont typeface="Work Sans Medium"/>
              <a:buNone/>
              <a:defRPr>
                <a:solidFill>
                  <a:schemeClr val="dk1"/>
                </a:solidFill>
                <a:latin typeface="Work Sans Medium"/>
                <a:ea typeface="Work Sans Medium"/>
                <a:cs typeface="Work Sans Medium"/>
                <a:sym typeface="Work Sans Medium"/>
              </a:defRPr>
            </a:lvl4pPr>
            <a:lvl5pPr lvl="4" algn="l">
              <a:lnSpc>
                <a:spcPct val="100000"/>
              </a:lnSpc>
              <a:spcBef>
                <a:spcPts val="0"/>
              </a:spcBef>
              <a:spcAft>
                <a:spcPts val="0"/>
              </a:spcAft>
              <a:buClr>
                <a:schemeClr val="dk1"/>
              </a:buClr>
              <a:buSzPts val="1400"/>
              <a:buFont typeface="Work Sans Medium"/>
              <a:buNone/>
              <a:defRPr>
                <a:solidFill>
                  <a:schemeClr val="dk1"/>
                </a:solidFill>
                <a:latin typeface="Work Sans Medium"/>
                <a:ea typeface="Work Sans Medium"/>
                <a:cs typeface="Work Sans Medium"/>
                <a:sym typeface="Work Sans Medium"/>
              </a:defRPr>
            </a:lvl5pPr>
            <a:lvl6pPr lvl="5" algn="l">
              <a:lnSpc>
                <a:spcPct val="100000"/>
              </a:lnSpc>
              <a:spcBef>
                <a:spcPts val="0"/>
              </a:spcBef>
              <a:spcAft>
                <a:spcPts val="0"/>
              </a:spcAft>
              <a:buClr>
                <a:schemeClr val="dk1"/>
              </a:buClr>
              <a:buSzPts val="1400"/>
              <a:buFont typeface="Work Sans Medium"/>
              <a:buNone/>
              <a:defRPr>
                <a:solidFill>
                  <a:schemeClr val="dk1"/>
                </a:solidFill>
                <a:latin typeface="Work Sans Medium"/>
                <a:ea typeface="Work Sans Medium"/>
                <a:cs typeface="Work Sans Medium"/>
                <a:sym typeface="Work Sans Medium"/>
              </a:defRPr>
            </a:lvl6pPr>
            <a:lvl7pPr lvl="6" algn="l">
              <a:lnSpc>
                <a:spcPct val="100000"/>
              </a:lnSpc>
              <a:spcBef>
                <a:spcPts val="0"/>
              </a:spcBef>
              <a:spcAft>
                <a:spcPts val="0"/>
              </a:spcAft>
              <a:buClr>
                <a:schemeClr val="dk1"/>
              </a:buClr>
              <a:buSzPts val="1400"/>
              <a:buFont typeface="Work Sans Medium"/>
              <a:buNone/>
              <a:defRPr>
                <a:solidFill>
                  <a:schemeClr val="dk1"/>
                </a:solidFill>
                <a:latin typeface="Work Sans Medium"/>
                <a:ea typeface="Work Sans Medium"/>
                <a:cs typeface="Work Sans Medium"/>
                <a:sym typeface="Work Sans Medium"/>
              </a:defRPr>
            </a:lvl7pPr>
            <a:lvl8pPr lvl="7" algn="l">
              <a:lnSpc>
                <a:spcPct val="100000"/>
              </a:lnSpc>
              <a:spcBef>
                <a:spcPts val="0"/>
              </a:spcBef>
              <a:spcAft>
                <a:spcPts val="0"/>
              </a:spcAft>
              <a:buClr>
                <a:schemeClr val="dk1"/>
              </a:buClr>
              <a:buSzPts val="1400"/>
              <a:buFont typeface="Work Sans Medium"/>
              <a:buNone/>
              <a:defRPr>
                <a:solidFill>
                  <a:schemeClr val="dk1"/>
                </a:solidFill>
                <a:latin typeface="Work Sans Medium"/>
                <a:ea typeface="Work Sans Medium"/>
                <a:cs typeface="Work Sans Medium"/>
                <a:sym typeface="Work Sans Medium"/>
              </a:defRPr>
            </a:lvl8pPr>
            <a:lvl9pPr lvl="8" algn="l">
              <a:lnSpc>
                <a:spcPct val="100000"/>
              </a:lnSpc>
              <a:spcBef>
                <a:spcPts val="0"/>
              </a:spcBef>
              <a:spcAft>
                <a:spcPts val="0"/>
              </a:spcAft>
              <a:buClr>
                <a:schemeClr val="dk1"/>
              </a:buClr>
              <a:buSzPts val="1400"/>
              <a:buFont typeface="Work Sans Medium"/>
              <a:buNone/>
              <a:defRPr>
                <a:solidFill>
                  <a:schemeClr val="dk1"/>
                </a:solidFill>
                <a:latin typeface="Work Sans Medium"/>
                <a:ea typeface="Work Sans Medium"/>
                <a:cs typeface="Work Sans Medium"/>
                <a:sym typeface="Work Sans Medium"/>
              </a:defRPr>
            </a:lvl9pPr>
          </a:lstStyle>
          <a:p>
            <a:endParaRPr/>
          </a:p>
        </p:txBody>
      </p:sp>
      <p:sp>
        <p:nvSpPr>
          <p:cNvPr id="254" name="Google Shape;254;p69"/>
          <p:cNvSpPr txBox="1">
            <a:spLocks noGrp="1"/>
          </p:cNvSpPr>
          <p:nvPr>
            <p:ph type="subTitle" idx="36"/>
          </p:nvPr>
        </p:nvSpPr>
        <p:spPr>
          <a:xfrm>
            <a:off x="7883011" y="1987404"/>
            <a:ext cx="1104900" cy="3582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1pPr>
            <a:lvl2pPr lvl="1" algn="l">
              <a:lnSpc>
                <a:spcPct val="100000"/>
              </a:lnSpc>
              <a:spcBef>
                <a:spcPts val="0"/>
              </a:spcBef>
              <a:spcAft>
                <a:spcPts val="0"/>
              </a:spcAft>
              <a:buClr>
                <a:schemeClr val="dk1"/>
              </a:buClr>
              <a:buSzPts val="1400"/>
              <a:buFont typeface="Work Sans Medium"/>
              <a:buNone/>
              <a:defRPr>
                <a:solidFill>
                  <a:schemeClr val="dk1"/>
                </a:solidFill>
                <a:latin typeface="Work Sans Medium"/>
                <a:ea typeface="Work Sans Medium"/>
                <a:cs typeface="Work Sans Medium"/>
                <a:sym typeface="Work Sans Medium"/>
              </a:defRPr>
            </a:lvl2pPr>
            <a:lvl3pPr lvl="2" algn="l">
              <a:lnSpc>
                <a:spcPct val="100000"/>
              </a:lnSpc>
              <a:spcBef>
                <a:spcPts val="0"/>
              </a:spcBef>
              <a:spcAft>
                <a:spcPts val="0"/>
              </a:spcAft>
              <a:buClr>
                <a:schemeClr val="dk1"/>
              </a:buClr>
              <a:buSzPts val="1400"/>
              <a:buFont typeface="Work Sans Medium"/>
              <a:buNone/>
              <a:defRPr>
                <a:solidFill>
                  <a:schemeClr val="dk1"/>
                </a:solidFill>
                <a:latin typeface="Work Sans Medium"/>
                <a:ea typeface="Work Sans Medium"/>
                <a:cs typeface="Work Sans Medium"/>
                <a:sym typeface="Work Sans Medium"/>
              </a:defRPr>
            </a:lvl3pPr>
            <a:lvl4pPr lvl="3" algn="l">
              <a:lnSpc>
                <a:spcPct val="100000"/>
              </a:lnSpc>
              <a:spcBef>
                <a:spcPts val="0"/>
              </a:spcBef>
              <a:spcAft>
                <a:spcPts val="0"/>
              </a:spcAft>
              <a:buClr>
                <a:schemeClr val="dk1"/>
              </a:buClr>
              <a:buSzPts val="1400"/>
              <a:buFont typeface="Work Sans Medium"/>
              <a:buNone/>
              <a:defRPr>
                <a:solidFill>
                  <a:schemeClr val="dk1"/>
                </a:solidFill>
                <a:latin typeface="Work Sans Medium"/>
                <a:ea typeface="Work Sans Medium"/>
                <a:cs typeface="Work Sans Medium"/>
                <a:sym typeface="Work Sans Medium"/>
              </a:defRPr>
            </a:lvl4pPr>
            <a:lvl5pPr lvl="4" algn="l">
              <a:lnSpc>
                <a:spcPct val="100000"/>
              </a:lnSpc>
              <a:spcBef>
                <a:spcPts val="0"/>
              </a:spcBef>
              <a:spcAft>
                <a:spcPts val="0"/>
              </a:spcAft>
              <a:buClr>
                <a:schemeClr val="dk1"/>
              </a:buClr>
              <a:buSzPts val="1400"/>
              <a:buFont typeface="Work Sans Medium"/>
              <a:buNone/>
              <a:defRPr>
                <a:solidFill>
                  <a:schemeClr val="dk1"/>
                </a:solidFill>
                <a:latin typeface="Work Sans Medium"/>
                <a:ea typeface="Work Sans Medium"/>
                <a:cs typeface="Work Sans Medium"/>
                <a:sym typeface="Work Sans Medium"/>
              </a:defRPr>
            </a:lvl5pPr>
            <a:lvl6pPr lvl="5" algn="l">
              <a:lnSpc>
                <a:spcPct val="100000"/>
              </a:lnSpc>
              <a:spcBef>
                <a:spcPts val="0"/>
              </a:spcBef>
              <a:spcAft>
                <a:spcPts val="0"/>
              </a:spcAft>
              <a:buClr>
                <a:schemeClr val="dk1"/>
              </a:buClr>
              <a:buSzPts val="1400"/>
              <a:buFont typeface="Work Sans Medium"/>
              <a:buNone/>
              <a:defRPr>
                <a:solidFill>
                  <a:schemeClr val="dk1"/>
                </a:solidFill>
                <a:latin typeface="Work Sans Medium"/>
                <a:ea typeface="Work Sans Medium"/>
                <a:cs typeface="Work Sans Medium"/>
                <a:sym typeface="Work Sans Medium"/>
              </a:defRPr>
            </a:lvl6pPr>
            <a:lvl7pPr lvl="6" algn="l">
              <a:lnSpc>
                <a:spcPct val="100000"/>
              </a:lnSpc>
              <a:spcBef>
                <a:spcPts val="0"/>
              </a:spcBef>
              <a:spcAft>
                <a:spcPts val="0"/>
              </a:spcAft>
              <a:buClr>
                <a:schemeClr val="dk1"/>
              </a:buClr>
              <a:buSzPts val="1400"/>
              <a:buFont typeface="Work Sans Medium"/>
              <a:buNone/>
              <a:defRPr>
                <a:solidFill>
                  <a:schemeClr val="dk1"/>
                </a:solidFill>
                <a:latin typeface="Work Sans Medium"/>
                <a:ea typeface="Work Sans Medium"/>
                <a:cs typeface="Work Sans Medium"/>
                <a:sym typeface="Work Sans Medium"/>
              </a:defRPr>
            </a:lvl7pPr>
            <a:lvl8pPr lvl="7" algn="l">
              <a:lnSpc>
                <a:spcPct val="100000"/>
              </a:lnSpc>
              <a:spcBef>
                <a:spcPts val="0"/>
              </a:spcBef>
              <a:spcAft>
                <a:spcPts val="0"/>
              </a:spcAft>
              <a:buClr>
                <a:schemeClr val="dk1"/>
              </a:buClr>
              <a:buSzPts val="1400"/>
              <a:buFont typeface="Work Sans Medium"/>
              <a:buNone/>
              <a:defRPr>
                <a:solidFill>
                  <a:schemeClr val="dk1"/>
                </a:solidFill>
                <a:latin typeface="Work Sans Medium"/>
                <a:ea typeface="Work Sans Medium"/>
                <a:cs typeface="Work Sans Medium"/>
                <a:sym typeface="Work Sans Medium"/>
              </a:defRPr>
            </a:lvl8pPr>
            <a:lvl9pPr lvl="8" algn="l">
              <a:lnSpc>
                <a:spcPct val="100000"/>
              </a:lnSpc>
              <a:spcBef>
                <a:spcPts val="0"/>
              </a:spcBef>
              <a:spcAft>
                <a:spcPts val="0"/>
              </a:spcAft>
              <a:buClr>
                <a:schemeClr val="dk1"/>
              </a:buClr>
              <a:buSzPts val="1400"/>
              <a:buFont typeface="Work Sans Medium"/>
              <a:buNone/>
              <a:defRPr>
                <a:solidFill>
                  <a:schemeClr val="dk1"/>
                </a:solidFill>
                <a:latin typeface="Work Sans Medium"/>
                <a:ea typeface="Work Sans Medium"/>
                <a:cs typeface="Work Sans Medium"/>
                <a:sym typeface="Work Sans Medium"/>
              </a:defRPr>
            </a:lvl9pPr>
          </a:lstStyle>
          <a:p>
            <a:endParaRPr/>
          </a:p>
        </p:txBody>
      </p:sp>
      <p:sp>
        <p:nvSpPr>
          <p:cNvPr id="255" name="Google Shape;255;p69"/>
          <p:cNvSpPr txBox="1">
            <a:spLocks noGrp="1"/>
          </p:cNvSpPr>
          <p:nvPr>
            <p:ph type="subTitle" idx="37"/>
          </p:nvPr>
        </p:nvSpPr>
        <p:spPr>
          <a:xfrm>
            <a:off x="6373625" y="4149613"/>
            <a:ext cx="1104900" cy="3582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1pPr>
            <a:lvl2pPr lvl="1" algn="l">
              <a:lnSpc>
                <a:spcPct val="100000"/>
              </a:lnSpc>
              <a:spcBef>
                <a:spcPts val="0"/>
              </a:spcBef>
              <a:spcAft>
                <a:spcPts val="0"/>
              </a:spcAft>
              <a:buClr>
                <a:schemeClr val="dk1"/>
              </a:buClr>
              <a:buSzPts val="1400"/>
              <a:buFont typeface="Work Sans Medium"/>
              <a:buNone/>
              <a:defRPr>
                <a:solidFill>
                  <a:schemeClr val="dk1"/>
                </a:solidFill>
                <a:latin typeface="Work Sans Medium"/>
                <a:ea typeface="Work Sans Medium"/>
                <a:cs typeface="Work Sans Medium"/>
                <a:sym typeface="Work Sans Medium"/>
              </a:defRPr>
            </a:lvl2pPr>
            <a:lvl3pPr lvl="2" algn="l">
              <a:lnSpc>
                <a:spcPct val="100000"/>
              </a:lnSpc>
              <a:spcBef>
                <a:spcPts val="0"/>
              </a:spcBef>
              <a:spcAft>
                <a:spcPts val="0"/>
              </a:spcAft>
              <a:buClr>
                <a:schemeClr val="dk1"/>
              </a:buClr>
              <a:buSzPts val="1400"/>
              <a:buFont typeface="Work Sans Medium"/>
              <a:buNone/>
              <a:defRPr>
                <a:solidFill>
                  <a:schemeClr val="dk1"/>
                </a:solidFill>
                <a:latin typeface="Work Sans Medium"/>
                <a:ea typeface="Work Sans Medium"/>
                <a:cs typeface="Work Sans Medium"/>
                <a:sym typeface="Work Sans Medium"/>
              </a:defRPr>
            </a:lvl3pPr>
            <a:lvl4pPr lvl="3" algn="l">
              <a:lnSpc>
                <a:spcPct val="100000"/>
              </a:lnSpc>
              <a:spcBef>
                <a:spcPts val="0"/>
              </a:spcBef>
              <a:spcAft>
                <a:spcPts val="0"/>
              </a:spcAft>
              <a:buClr>
                <a:schemeClr val="dk1"/>
              </a:buClr>
              <a:buSzPts val="1400"/>
              <a:buFont typeface="Work Sans Medium"/>
              <a:buNone/>
              <a:defRPr>
                <a:solidFill>
                  <a:schemeClr val="dk1"/>
                </a:solidFill>
                <a:latin typeface="Work Sans Medium"/>
                <a:ea typeface="Work Sans Medium"/>
                <a:cs typeface="Work Sans Medium"/>
                <a:sym typeface="Work Sans Medium"/>
              </a:defRPr>
            </a:lvl4pPr>
            <a:lvl5pPr lvl="4" algn="l">
              <a:lnSpc>
                <a:spcPct val="100000"/>
              </a:lnSpc>
              <a:spcBef>
                <a:spcPts val="0"/>
              </a:spcBef>
              <a:spcAft>
                <a:spcPts val="0"/>
              </a:spcAft>
              <a:buClr>
                <a:schemeClr val="dk1"/>
              </a:buClr>
              <a:buSzPts val="1400"/>
              <a:buFont typeface="Work Sans Medium"/>
              <a:buNone/>
              <a:defRPr>
                <a:solidFill>
                  <a:schemeClr val="dk1"/>
                </a:solidFill>
                <a:latin typeface="Work Sans Medium"/>
                <a:ea typeface="Work Sans Medium"/>
                <a:cs typeface="Work Sans Medium"/>
                <a:sym typeface="Work Sans Medium"/>
              </a:defRPr>
            </a:lvl5pPr>
            <a:lvl6pPr lvl="5" algn="l">
              <a:lnSpc>
                <a:spcPct val="100000"/>
              </a:lnSpc>
              <a:spcBef>
                <a:spcPts val="0"/>
              </a:spcBef>
              <a:spcAft>
                <a:spcPts val="0"/>
              </a:spcAft>
              <a:buClr>
                <a:schemeClr val="dk1"/>
              </a:buClr>
              <a:buSzPts val="1400"/>
              <a:buFont typeface="Work Sans Medium"/>
              <a:buNone/>
              <a:defRPr>
                <a:solidFill>
                  <a:schemeClr val="dk1"/>
                </a:solidFill>
                <a:latin typeface="Work Sans Medium"/>
                <a:ea typeface="Work Sans Medium"/>
                <a:cs typeface="Work Sans Medium"/>
                <a:sym typeface="Work Sans Medium"/>
              </a:defRPr>
            </a:lvl6pPr>
            <a:lvl7pPr lvl="6" algn="l">
              <a:lnSpc>
                <a:spcPct val="100000"/>
              </a:lnSpc>
              <a:spcBef>
                <a:spcPts val="0"/>
              </a:spcBef>
              <a:spcAft>
                <a:spcPts val="0"/>
              </a:spcAft>
              <a:buClr>
                <a:schemeClr val="dk1"/>
              </a:buClr>
              <a:buSzPts val="1400"/>
              <a:buFont typeface="Work Sans Medium"/>
              <a:buNone/>
              <a:defRPr>
                <a:solidFill>
                  <a:schemeClr val="dk1"/>
                </a:solidFill>
                <a:latin typeface="Work Sans Medium"/>
                <a:ea typeface="Work Sans Medium"/>
                <a:cs typeface="Work Sans Medium"/>
                <a:sym typeface="Work Sans Medium"/>
              </a:defRPr>
            </a:lvl7pPr>
            <a:lvl8pPr lvl="7" algn="l">
              <a:lnSpc>
                <a:spcPct val="100000"/>
              </a:lnSpc>
              <a:spcBef>
                <a:spcPts val="0"/>
              </a:spcBef>
              <a:spcAft>
                <a:spcPts val="0"/>
              </a:spcAft>
              <a:buClr>
                <a:schemeClr val="dk1"/>
              </a:buClr>
              <a:buSzPts val="1400"/>
              <a:buFont typeface="Work Sans Medium"/>
              <a:buNone/>
              <a:defRPr>
                <a:solidFill>
                  <a:schemeClr val="dk1"/>
                </a:solidFill>
                <a:latin typeface="Work Sans Medium"/>
                <a:ea typeface="Work Sans Medium"/>
                <a:cs typeface="Work Sans Medium"/>
                <a:sym typeface="Work Sans Medium"/>
              </a:defRPr>
            </a:lvl8pPr>
            <a:lvl9pPr lvl="8" algn="l">
              <a:lnSpc>
                <a:spcPct val="100000"/>
              </a:lnSpc>
              <a:spcBef>
                <a:spcPts val="0"/>
              </a:spcBef>
              <a:spcAft>
                <a:spcPts val="0"/>
              </a:spcAft>
              <a:buClr>
                <a:schemeClr val="dk1"/>
              </a:buClr>
              <a:buSzPts val="1400"/>
              <a:buFont typeface="Work Sans Medium"/>
              <a:buNone/>
              <a:defRPr>
                <a:solidFill>
                  <a:schemeClr val="dk1"/>
                </a:solidFill>
                <a:latin typeface="Work Sans Medium"/>
                <a:ea typeface="Work Sans Medium"/>
                <a:cs typeface="Work Sans Medium"/>
                <a:sym typeface="Work Sans Medium"/>
              </a:defRPr>
            </a:lvl9pPr>
          </a:lstStyle>
          <a:p>
            <a:endParaRPr/>
          </a:p>
        </p:txBody>
      </p:sp>
      <p:sp>
        <p:nvSpPr>
          <p:cNvPr id="256" name="Google Shape;256;p69"/>
          <p:cNvSpPr txBox="1">
            <a:spLocks noGrp="1"/>
          </p:cNvSpPr>
          <p:nvPr>
            <p:ph type="subTitle" idx="38"/>
          </p:nvPr>
        </p:nvSpPr>
        <p:spPr>
          <a:xfrm>
            <a:off x="7883011" y="3324413"/>
            <a:ext cx="1104900" cy="3582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1pPr>
            <a:lvl2pPr lvl="1" algn="l">
              <a:lnSpc>
                <a:spcPct val="100000"/>
              </a:lnSpc>
              <a:spcBef>
                <a:spcPts val="0"/>
              </a:spcBef>
              <a:spcAft>
                <a:spcPts val="0"/>
              </a:spcAft>
              <a:buClr>
                <a:schemeClr val="dk1"/>
              </a:buClr>
              <a:buSzPts val="1400"/>
              <a:buFont typeface="Work Sans Medium"/>
              <a:buNone/>
              <a:defRPr>
                <a:solidFill>
                  <a:schemeClr val="dk1"/>
                </a:solidFill>
                <a:latin typeface="Work Sans Medium"/>
                <a:ea typeface="Work Sans Medium"/>
                <a:cs typeface="Work Sans Medium"/>
                <a:sym typeface="Work Sans Medium"/>
              </a:defRPr>
            </a:lvl2pPr>
            <a:lvl3pPr lvl="2" algn="l">
              <a:lnSpc>
                <a:spcPct val="100000"/>
              </a:lnSpc>
              <a:spcBef>
                <a:spcPts val="0"/>
              </a:spcBef>
              <a:spcAft>
                <a:spcPts val="0"/>
              </a:spcAft>
              <a:buClr>
                <a:schemeClr val="dk1"/>
              </a:buClr>
              <a:buSzPts val="1400"/>
              <a:buFont typeface="Work Sans Medium"/>
              <a:buNone/>
              <a:defRPr>
                <a:solidFill>
                  <a:schemeClr val="dk1"/>
                </a:solidFill>
                <a:latin typeface="Work Sans Medium"/>
                <a:ea typeface="Work Sans Medium"/>
                <a:cs typeface="Work Sans Medium"/>
                <a:sym typeface="Work Sans Medium"/>
              </a:defRPr>
            </a:lvl3pPr>
            <a:lvl4pPr lvl="3" algn="l">
              <a:lnSpc>
                <a:spcPct val="100000"/>
              </a:lnSpc>
              <a:spcBef>
                <a:spcPts val="0"/>
              </a:spcBef>
              <a:spcAft>
                <a:spcPts val="0"/>
              </a:spcAft>
              <a:buClr>
                <a:schemeClr val="dk1"/>
              </a:buClr>
              <a:buSzPts val="1400"/>
              <a:buFont typeface="Work Sans Medium"/>
              <a:buNone/>
              <a:defRPr>
                <a:solidFill>
                  <a:schemeClr val="dk1"/>
                </a:solidFill>
                <a:latin typeface="Work Sans Medium"/>
                <a:ea typeface="Work Sans Medium"/>
                <a:cs typeface="Work Sans Medium"/>
                <a:sym typeface="Work Sans Medium"/>
              </a:defRPr>
            </a:lvl4pPr>
            <a:lvl5pPr lvl="4" algn="l">
              <a:lnSpc>
                <a:spcPct val="100000"/>
              </a:lnSpc>
              <a:spcBef>
                <a:spcPts val="0"/>
              </a:spcBef>
              <a:spcAft>
                <a:spcPts val="0"/>
              </a:spcAft>
              <a:buClr>
                <a:schemeClr val="dk1"/>
              </a:buClr>
              <a:buSzPts val="1400"/>
              <a:buFont typeface="Work Sans Medium"/>
              <a:buNone/>
              <a:defRPr>
                <a:solidFill>
                  <a:schemeClr val="dk1"/>
                </a:solidFill>
                <a:latin typeface="Work Sans Medium"/>
                <a:ea typeface="Work Sans Medium"/>
                <a:cs typeface="Work Sans Medium"/>
                <a:sym typeface="Work Sans Medium"/>
              </a:defRPr>
            </a:lvl5pPr>
            <a:lvl6pPr lvl="5" algn="l">
              <a:lnSpc>
                <a:spcPct val="100000"/>
              </a:lnSpc>
              <a:spcBef>
                <a:spcPts val="0"/>
              </a:spcBef>
              <a:spcAft>
                <a:spcPts val="0"/>
              </a:spcAft>
              <a:buClr>
                <a:schemeClr val="dk1"/>
              </a:buClr>
              <a:buSzPts val="1400"/>
              <a:buFont typeface="Work Sans Medium"/>
              <a:buNone/>
              <a:defRPr>
                <a:solidFill>
                  <a:schemeClr val="dk1"/>
                </a:solidFill>
                <a:latin typeface="Work Sans Medium"/>
                <a:ea typeface="Work Sans Medium"/>
                <a:cs typeface="Work Sans Medium"/>
                <a:sym typeface="Work Sans Medium"/>
              </a:defRPr>
            </a:lvl6pPr>
            <a:lvl7pPr lvl="6" algn="l">
              <a:lnSpc>
                <a:spcPct val="100000"/>
              </a:lnSpc>
              <a:spcBef>
                <a:spcPts val="0"/>
              </a:spcBef>
              <a:spcAft>
                <a:spcPts val="0"/>
              </a:spcAft>
              <a:buClr>
                <a:schemeClr val="dk1"/>
              </a:buClr>
              <a:buSzPts val="1400"/>
              <a:buFont typeface="Work Sans Medium"/>
              <a:buNone/>
              <a:defRPr>
                <a:solidFill>
                  <a:schemeClr val="dk1"/>
                </a:solidFill>
                <a:latin typeface="Work Sans Medium"/>
                <a:ea typeface="Work Sans Medium"/>
                <a:cs typeface="Work Sans Medium"/>
                <a:sym typeface="Work Sans Medium"/>
              </a:defRPr>
            </a:lvl7pPr>
            <a:lvl8pPr lvl="7" algn="l">
              <a:lnSpc>
                <a:spcPct val="100000"/>
              </a:lnSpc>
              <a:spcBef>
                <a:spcPts val="0"/>
              </a:spcBef>
              <a:spcAft>
                <a:spcPts val="0"/>
              </a:spcAft>
              <a:buClr>
                <a:schemeClr val="dk1"/>
              </a:buClr>
              <a:buSzPts val="1400"/>
              <a:buFont typeface="Work Sans Medium"/>
              <a:buNone/>
              <a:defRPr>
                <a:solidFill>
                  <a:schemeClr val="dk1"/>
                </a:solidFill>
                <a:latin typeface="Work Sans Medium"/>
                <a:ea typeface="Work Sans Medium"/>
                <a:cs typeface="Work Sans Medium"/>
                <a:sym typeface="Work Sans Medium"/>
              </a:defRPr>
            </a:lvl8pPr>
            <a:lvl9pPr lvl="8" algn="l">
              <a:lnSpc>
                <a:spcPct val="100000"/>
              </a:lnSpc>
              <a:spcBef>
                <a:spcPts val="0"/>
              </a:spcBef>
              <a:spcAft>
                <a:spcPts val="0"/>
              </a:spcAft>
              <a:buClr>
                <a:schemeClr val="dk1"/>
              </a:buClr>
              <a:buSzPts val="1400"/>
              <a:buFont typeface="Work Sans Medium"/>
              <a:buNone/>
              <a:defRPr>
                <a:solidFill>
                  <a:schemeClr val="dk1"/>
                </a:solidFill>
                <a:latin typeface="Work Sans Medium"/>
                <a:ea typeface="Work Sans Medium"/>
                <a:cs typeface="Work Sans Medium"/>
                <a:sym typeface="Work Sans Medium"/>
              </a:defRPr>
            </a:lvl9pPr>
          </a:lstStyle>
          <a:p>
            <a:endParaRPr/>
          </a:p>
        </p:txBody>
      </p:sp>
      <p:sp>
        <p:nvSpPr>
          <p:cNvPr id="257" name="Google Shape;257;p69"/>
          <p:cNvSpPr txBox="1">
            <a:spLocks noGrp="1"/>
          </p:cNvSpPr>
          <p:nvPr>
            <p:ph type="subTitle" idx="39"/>
          </p:nvPr>
        </p:nvSpPr>
        <p:spPr>
          <a:xfrm>
            <a:off x="7883011" y="4627263"/>
            <a:ext cx="1104900" cy="3582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1pPr>
            <a:lvl2pPr lvl="1" algn="l">
              <a:lnSpc>
                <a:spcPct val="100000"/>
              </a:lnSpc>
              <a:spcBef>
                <a:spcPts val="0"/>
              </a:spcBef>
              <a:spcAft>
                <a:spcPts val="0"/>
              </a:spcAft>
              <a:buClr>
                <a:schemeClr val="dk1"/>
              </a:buClr>
              <a:buSzPts val="1400"/>
              <a:buFont typeface="Work Sans Medium"/>
              <a:buNone/>
              <a:defRPr>
                <a:solidFill>
                  <a:schemeClr val="dk1"/>
                </a:solidFill>
                <a:latin typeface="Work Sans Medium"/>
                <a:ea typeface="Work Sans Medium"/>
                <a:cs typeface="Work Sans Medium"/>
                <a:sym typeface="Work Sans Medium"/>
              </a:defRPr>
            </a:lvl2pPr>
            <a:lvl3pPr lvl="2" algn="l">
              <a:lnSpc>
                <a:spcPct val="100000"/>
              </a:lnSpc>
              <a:spcBef>
                <a:spcPts val="0"/>
              </a:spcBef>
              <a:spcAft>
                <a:spcPts val="0"/>
              </a:spcAft>
              <a:buClr>
                <a:schemeClr val="dk1"/>
              </a:buClr>
              <a:buSzPts val="1400"/>
              <a:buFont typeface="Work Sans Medium"/>
              <a:buNone/>
              <a:defRPr>
                <a:solidFill>
                  <a:schemeClr val="dk1"/>
                </a:solidFill>
                <a:latin typeface="Work Sans Medium"/>
                <a:ea typeface="Work Sans Medium"/>
                <a:cs typeface="Work Sans Medium"/>
                <a:sym typeface="Work Sans Medium"/>
              </a:defRPr>
            </a:lvl3pPr>
            <a:lvl4pPr lvl="3" algn="l">
              <a:lnSpc>
                <a:spcPct val="100000"/>
              </a:lnSpc>
              <a:spcBef>
                <a:spcPts val="0"/>
              </a:spcBef>
              <a:spcAft>
                <a:spcPts val="0"/>
              </a:spcAft>
              <a:buClr>
                <a:schemeClr val="dk1"/>
              </a:buClr>
              <a:buSzPts val="1400"/>
              <a:buFont typeface="Work Sans Medium"/>
              <a:buNone/>
              <a:defRPr>
                <a:solidFill>
                  <a:schemeClr val="dk1"/>
                </a:solidFill>
                <a:latin typeface="Work Sans Medium"/>
                <a:ea typeface="Work Sans Medium"/>
                <a:cs typeface="Work Sans Medium"/>
                <a:sym typeface="Work Sans Medium"/>
              </a:defRPr>
            </a:lvl4pPr>
            <a:lvl5pPr lvl="4" algn="l">
              <a:lnSpc>
                <a:spcPct val="100000"/>
              </a:lnSpc>
              <a:spcBef>
                <a:spcPts val="0"/>
              </a:spcBef>
              <a:spcAft>
                <a:spcPts val="0"/>
              </a:spcAft>
              <a:buClr>
                <a:schemeClr val="dk1"/>
              </a:buClr>
              <a:buSzPts val="1400"/>
              <a:buFont typeface="Work Sans Medium"/>
              <a:buNone/>
              <a:defRPr>
                <a:solidFill>
                  <a:schemeClr val="dk1"/>
                </a:solidFill>
                <a:latin typeface="Work Sans Medium"/>
                <a:ea typeface="Work Sans Medium"/>
                <a:cs typeface="Work Sans Medium"/>
                <a:sym typeface="Work Sans Medium"/>
              </a:defRPr>
            </a:lvl5pPr>
            <a:lvl6pPr lvl="5" algn="l">
              <a:lnSpc>
                <a:spcPct val="100000"/>
              </a:lnSpc>
              <a:spcBef>
                <a:spcPts val="0"/>
              </a:spcBef>
              <a:spcAft>
                <a:spcPts val="0"/>
              </a:spcAft>
              <a:buClr>
                <a:schemeClr val="dk1"/>
              </a:buClr>
              <a:buSzPts val="1400"/>
              <a:buFont typeface="Work Sans Medium"/>
              <a:buNone/>
              <a:defRPr>
                <a:solidFill>
                  <a:schemeClr val="dk1"/>
                </a:solidFill>
                <a:latin typeface="Work Sans Medium"/>
                <a:ea typeface="Work Sans Medium"/>
                <a:cs typeface="Work Sans Medium"/>
                <a:sym typeface="Work Sans Medium"/>
              </a:defRPr>
            </a:lvl6pPr>
            <a:lvl7pPr lvl="6" algn="l">
              <a:lnSpc>
                <a:spcPct val="100000"/>
              </a:lnSpc>
              <a:spcBef>
                <a:spcPts val="0"/>
              </a:spcBef>
              <a:spcAft>
                <a:spcPts val="0"/>
              </a:spcAft>
              <a:buClr>
                <a:schemeClr val="dk1"/>
              </a:buClr>
              <a:buSzPts val="1400"/>
              <a:buFont typeface="Work Sans Medium"/>
              <a:buNone/>
              <a:defRPr>
                <a:solidFill>
                  <a:schemeClr val="dk1"/>
                </a:solidFill>
                <a:latin typeface="Work Sans Medium"/>
                <a:ea typeface="Work Sans Medium"/>
                <a:cs typeface="Work Sans Medium"/>
                <a:sym typeface="Work Sans Medium"/>
              </a:defRPr>
            </a:lvl7pPr>
            <a:lvl8pPr lvl="7" algn="l">
              <a:lnSpc>
                <a:spcPct val="100000"/>
              </a:lnSpc>
              <a:spcBef>
                <a:spcPts val="0"/>
              </a:spcBef>
              <a:spcAft>
                <a:spcPts val="0"/>
              </a:spcAft>
              <a:buClr>
                <a:schemeClr val="dk1"/>
              </a:buClr>
              <a:buSzPts val="1400"/>
              <a:buFont typeface="Work Sans Medium"/>
              <a:buNone/>
              <a:defRPr>
                <a:solidFill>
                  <a:schemeClr val="dk1"/>
                </a:solidFill>
                <a:latin typeface="Work Sans Medium"/>
                <a:ea typeface="Work Sans Medium"/>
                <a:cs typeface="Work Sans Medium"/>
                <a:sym typeface="Work Sans Medium"/>
              </a:defRPr>
            </a:lvl8pPr>
            <a:lvl9pPr lvl="8" algn="l">
              <a:lnSpc>
                <a:spcPct val="100000"/>
              </a:lnSpc>
              <a:spcBef>
                <a:spcPts val="0"/>
              </a:spcBef>
              <a:spcAft>
                <a:spcPts val="0"/>
              </a:spcAft>
              <a:buClr>
                <a:schemeClr val="dk1"/>
              </a:buClr>
              <a:buSzPts val="1400"/>
              <a:buFont typeface="Work Sans Medium"/>
              <a:buNone/>
              <a:defRPr>
                <a:solidFill>
                  <a:schemeClr val="dk1"/>
                </a:solidFill>
                <a:latin typeface="Work Sans Medium"/>
                <a:ea typeface="Work Sans Medium"/>
                <a:cs typeface="Work Sans Medium"/>
                <a:sym typeface="Work Sans Medium"/>
              </a:defRPr>
            </a:lvl9pPr>
          </a:lstStyle>
          <a:p>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Breakout groups 2">
  <p:cSld name="CUSTOM_2_1_1_1_1_1_1_1_1">
    <p:spTree>
      <p:nvGrpSpPr>
        <p:cNvPr id="1" name="Shape 258"/>
        <p:cNvGrpSpPr/>
        <p:nvPr/>
      </p:nvGrpSpPr>
      <p:grpSpPr>
        <a:xfrm>
          <a:off x="0" y="0"/>
          <a:ext cx="0" cy="0"/>
          <a:chOff x="0" y="0"/>
          <a:chExt cx="0" cy="0"/>
        </a:xfrm>
      </p:grpSpPr>
      <p:sp>
        <p:nvSpPr>
          <p:cNvPr id="259" name="Google Shape;259;p70"/>
          <p:cNvSpPr/>
          <p:nvPr/>
        </p:nvSpPr>
        <p:spPr>
          <a:xfrm>
            <a:off x="0" y="2571750"/>
            <a:ext cx="4572000" cy="2580600"/>
          </a:xfrm>
          <a:prstGeom prst="rect">
            <a:avLst/>
          </a:prstGeom>
          <a:solidFill>
            <a:schemeClr val="accent1"/>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Work Sans"/>
              <a:ea typeface="Work Sans"/>
              <a:cs typeface="Work Sans"/>
              <a:sym typeface="Work Sans"/>
            </a:endParaRPr>
          </a:p>
        </p:txBody>
      </p:sp>
      <p:sp>
        <p:nvSpPr>
          <p:cNvPr id="260" name="Google Shape;260;p70"/>
          <p:cNvSpPr/>
          <p:nvPr/>
        </p:nvSpPr>
        <p:spPr>
          <a:xfrm>
            <a:off x="4572000" y="0"/>
            <a:ext cx="4572000" cy="2580600"/>
          </a:xfrm>
          <a:prstGeom prst="rect">
            <a:avLst/>
          </a:prstGeom>
          <a:solidFill>
            <a:schemeClr val="accent1"/>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Work Sans"/>
              <a:ea typeface="Work Sans"/>
              <a:cs typeface="Work Sans"/>
              <a:sym typeface="Work Sans"/>
            </a:endParaRPr>
          </a:p>
        </p:txBody>
      </p:sp>
      <p:sp>
        <p:nvSpPr>
          <p:cNvPr id="261" name="Google Shape;261;p70"/>
          <p:cNvSpPr txBox="1">
            <a:spLocks noGrp="1"/>
          </p:cNvSpPr>
          <p:nvPr>
            <p:ph type="subTitle" idx="1"/>
          </p:nvPr>
        </p:nvSpPr>
        <p:spPr>
          <a:xfrm>
            <a:off x="5391900" y="1038750"/>
            <a:ext cx="2932200" cy="503100"/>
          </a:xfrm>
          <a:prstGeom prst="rect">
            <a:avLst/>
          </a:prstGeom>
          <a:noFill/>
          <a:ln>
            <a:noFill/>
          </a:ln>
        </p:spPr>
        <p:txBody>
          <a:bodyPr spcFirstLastPara="1" wrap="square" lIns="91425" tIns="91425" rIns="91425" bIns="91425" anchor="ctr" anchorCtr="0">
            <a:noAutofit/>
          </a:bodyPr>
          <a:lstStyle>
            <a:lvl1pPr lvl="0"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1pPr>
            <a:lvl2pPr lvl="1" algn="l">
              <a:lnSpc>
                <a:spcPct val="100000"/>
              </a:lnSpc>
              <a:spcBef>
                <a:spcPts val="0"/>
              </a:spcBef>
              <a:spcAft>
                <a:spcPts val="0"/>
              </a:spcAft>
              <a:buSzPts val="1400"/>
              <a:buFont typeface="Work Sans Medium"/>
              <a:buNone/>
              <a:defRPr>
                <a:latin typeface="Work Sans Medium"/>
                <a:ea typeface="Work Sans Medium"/>
                <a:cs typeface="Work Sans Medium"/>
                <a:sym typeface="Work Sans Medium"/>
              </a:defRPr>
            </a:lvl2pPr>
            <a:lvl3pPr lvl="2" algn="l">
              <a:lnSpc>
                <a:spcPct val="100000"/>
              </a:lnSpc>
              <a:spcBef>
                <a:spcPts val="0"/>
              </a:spcBef>
              <a:spcAft>
                <a:spcPts val="0"/>
              </a:spcAft>
              <a:buSzPts val="1400"/>
              <a:buFont typeface="Work Sans Medium"/>
              <a:buNone/>
              <a:defRPr>
                <a:latin typeface="Work Sans Medium"/>
                <a:ea typeface="Work Sans Medium"/>
                <a:cs typeface="Work Sans Medium"/>
                <a:sym typeface="Work Sans Medium"/>
              </a:defRPr>
            </a:lvl3pPr>
            <a:lvl4pPr lvl="3" algn="l">
              <a:lnSpc>
                <a:spcPct val="100000"/>
              </a:lnSpc>
              <a:spcBef>
                <a:spcPts val="0"/>
              </a:spcBef>
              <a:spcAft>
                <a:spcPts val="0"/>
              </a:spcAft>
              <a:buSzPts val="1400"/>
              <a:buFont typeface="Work Sans Medium"/>
              <a:buNone/>
              <a:defRPr>
                <a:latin typeface="Work Sans Medium"/>
                <a:ea typeface="Work Sans Medium"/>
                <a:cs typeface="Work Sans Medium"/>
                <a:sym typeface="Work Sans Medium"/>
              </a:defRPr>
            </a:lvl4pPr>
            <a:lvl5pPr lvl="4" algn="l">
              <a:lnSpc>
                <a:spcPct val="100000"/>
              </a:lnSpc>
              <a:spcBef>
                <a:spcPts val="0"/>
              </a:spcBef>
              <a:spcAft>
                <a:spcPts val="0"/>
              </a:spcAft>
              <a:buSzPts val="1400"/>
              <a:buFont typeface="Work Sans Medium"/>
              <a:buNone/>
              <a:defRPr>
                <a:latin typeface="Work Sans Medium"/>
                <a:ea typeface="Work Sans Medium"/>
                <a:cs typeface="Work Sans Medium"/>
                <a:sym typeface="Work Sans Medium"/>
              </a:defRPr>
            </a:lvl5pPr>
            <a:lvl6pPr lvl="5" algn="l">
              <a:lnSpc>
                <a:spcPct val="100000"/>
              </a:lnSpc>
              <a:spcBef>
                <a:spcPts val="0"/>
              </a:spcBef>
              <a:spcAft>
                <a:spcPts val="0"/>
              </a:spcAft>
              <a:buSzPts val="1400"/>
              <a:buFont typeface="Work Sans Medium"/>
              <a:buNone/>
              <a:defRPr>
                <a:latin typeface="Work Sans Medium"/>
                <a:ea typeface="Work Sans Medium"/>
                <a:cs typeface="Work Sans Medium"/>
                <a:sym typeface="Work Sans Medium"/>
              </a:defRPr>
            </a:lvl6pPr>
            <a:lvl7pPr lvl="6" algn="l">
              <a:lnSpc>
                <a:spcPct val="100000"/>
              </a:lnSpc>
              <a:spcBef>
                <a:spcPts val="0"/>
              </a:spcBef>
              <a:spcAft>
                <a:spcPts val="0"/>
              </a:spcAft>
              <a:buSzPts val="1400"/>
              <a:buFont typeface="Work Sans Medium"/>
              <a:buNone/>
              <a:defRPr>
                <a:latin typeface="Work Sans Medium"/>
                <a:ea typeface="Work Sans Medium"/>
                <a:cs typeface="Work Sans Medium"/>
                <a:sym typeface="Work Sans Medium"/>
              </a:defRPr>
            </a:lvl7pPr>
            <a:lvl8pPr lvl="7" algn="l">
              <a:lnSpc>
                <a:spcPct val="100000"/>
              </a:lnSpc>
              <a:spcBef>
                <a:spcPts val="0"/>
              </a:spcBef>
              <a:spcAft>
                <a:spcPts val="0"/>
              </a:spcAft>
              <a:buSzPts val="1400"/>
              <a:buFont typeface="Work Sans Medium"/>
              <a:buNone/>
              <a:defRPr>
                <a:latin typeface="Work Sans Medium"/>
                <a:ea typeface="Work Sans Medium"/>
                <a:cs typeface="Work Sans Medium"/>
                <a:sym typeface="Work Sans Medium"/>
              </a:defRPr>
            </a:lvl8pPr>
            <a:lvl9pPr lvl="8" algn="l">
              <a:lnSpc>
                <a:spcPct val="100000"/>
              </a:lnSpc>
              <a:spcBef>
                <a:spcPts val="0"/>
              </a:spcBef>
              <a:spcAft>
                <a:spcPts val="0"/>
              </a:spcAft>
              <a:buSzPts val="1400"/>
              <a:buFont typeface="Work Sans Medium"/>
              <a:buNone/>
              <a:defRPr>
                <a:latin typeface="Work Sans Medium"/>
                <a:ea typeface="Work Sans Medium"/>
                <a:cs typeface="Work Sans Medium"/>
                <a:sym typeface="Work Sans Medium"/>
              </a:defRPr>
            </a:lvl9pPr>
          </a:lstStyle>
          <a:p>
            <a:endParaRPr/>
          </a:p>
        </p:txBody>
      </p:sp>
      <p:sp>
        <p:nvSpPr>
          <p:cNvPr id="262" name="Google Shape;262;p70"/>
          <p:cNvSpPr txBox="1">
            <a:spLocks noGrp="1"/>
          </p:cNvSpPr>
          <p:nvPr>
            <p:ph type="subTitle" idx="2"/>
          </p:nvPr>
        </p:nvSpPr>
        <p:spPr>
          <a:xfrm>
            <a:off x="1025000" y="3597525"/>
            <a:ext cx="2932200" cy="503100"/>
          </a:xfrm>
          <a:prstGeom prst="rect">
            <a:avLst/>
          </a:prstGeom>
          <a:noFill/>
          <a:ln>
            <a:noFill/>
          </a:ln>
        </p:spPr>
        <p:txBody>
          <a:bodyPr spcFirstLastPara="1" wrap="square" lIns="91425" tIns="91425" rIns="91425" bIns="91425" anchor="ctr" anchorCtr="0">
            <a:noAutofit/>
          </a:bodyPr>
          <a:lstStyle>
            <a:lvl1pPr lvl="0"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1pPr>
            <a:lvl2pPr lvl="1" algn="l">
              <a:lnSpc>
                <a:spcPct val="100000"/>
              </a:lnSpc>
              <a:spcBef>
                <a:spcPts val="0"/>
              </a:spcBef>
              <a:spcAft>
                <a:spcPts val="0"/>
              </a:spcAft>
              <a:buSzPts val="1400"/>
              <a:buFont typeface="Work Sans Medium"/>
              <a:buNone/>
              <a:defRPr>
                <a:latin typeface="Work Sans Medium"/>
                <a:ea typeface="Work Sans Medium"/>
                <a:cs typeface="Work Sans Medium"/>
                <a:sym typeface="Work Sans Medium"/>
              </a:defRPr>
            </a:lvl2pPr>
            <a:lvl3pPr lvl="2" algn="l">
              <a:lnSpc>
                <a:spcPct val="100000"/>
              </a:lnSpc>
              <a:spcBef>
                <a:spcPts val="0"/>
              </a:spcBef>
              <a:spcAft>
                <a:spcPts val="0"/>
              </a:spcAft>
              <a:buSzPts val="1400"/>
              <a:buFont typeface="Work Sans Medium"/>
              <a:buNone/>
              <a:defRPr>
                <a:latin typeface="Work Sans Medium"/>
                <a:ea typeface="Work Sans Medium"/>
                <a:cs typeface="Work Sans Medium"/>
                <a:sym typeface="Work Sans Medium"/>
              </a:defRPr>
            </a:lvl3pPr>
            <a:lvl4pPr lvl="3" algn="l">
              <a:lnSpc>
                <a:spcPct val="100000"/>
              </a:lnSpc>
              <a:spcBef>
                <a:spcPts val="0"/>
              </a:spcBef>
              <a:spcAft>
                <a:spcPts val="0"/>
              </a:spcAft>
              <a:buSzPts val="1400"/>
              <a:buFont typeface="Work Sans Medium"/>
              <a:buNone/>
              <a:defRPr>
                <a:latin typeface="Work Sans Medium"/>
                <a:ea typeface="Work Sans Medium"/>
                <a:cs typeface="Work Sans Medium"/>
                <a:sym typeface="Work Sans Medium"/>
              </a:defRPr>
            </a:lvl4pPr>
            <a:lvl5pPr lvl="4" algn="l">
              <a:lnSpc>
                <a:spcPct val="100000"/>
              </a:lnSpc>
              <a:spcBef>
                <a:spcPts val="0"/>
              </a:spcBef>
              <a:spcAft>
                <a:spcPts val="0"/>
              </a:spcAft>
              <a:buSzPts val="1400"/>
              <a:buFont typeface="Work Sans Medium"/>
              <a:buNone/>
              <a:defRPr>
                <a:latin typeface="Work Sans Medium"/>
                <a:ea typeface="Work Sans Medium"/>
                <a:cs typeface="Work Sans Medium"/>
                <a:sym typeface="Work Sans Medium"/>
              </a:defRPr>
            </a:lvl5pPr>
            <a:lvl6pPr lvl="5" algn="l">
              <a:lnSpc>
                <a:spcPct val="100000"/>
              </a:lnSpc>
              <a:spcBef>
                <a:spcPts val="0"/>
              </a:spcBef>
              <a:spcAft>
                <a:spcPts val="0"/>
              </a:spcAft>
              <a:buSzPts val="1400"/>
              <a:buFont typeface="Work Sans Medium"/>
              <a:buNone/>
              <a:defRPr>
                <a:latin typeface="Work Sans Medium"/>
                <a:ea typeface="Work Sans Medium"/>
                <a:cs typeface="Work Sans Medium"/>
                <a:sym typeface="Work Sans Medium"/>
              </a:defRPr>
            </a:lvl6pPr>
            <a:lvl7pPr lvl="6" algn="l">
              <a:lnSpc>
                <a:spcPct val="100000"/>
              </a:lnSpc>
              <a:spcBef>
                <a:spcPts val="0"/>
              </a:spcBef>
              <a:spcAft>
                <a:spcPts val="0"/>
              </a:spcAft>
              <a:buSzPts val="1400"/>
              <a:buFont typeface="Work Sans Medium"/>
              <a:buNone/>
              <a:defRPr>
                <a:latin typeface="Work Sans Medium"/>
                <a:ea typeface="Work Sans Medium"/>
                <a:cs typeface="Work Sans Medium"/>
                <a:sym typeface="Work Sans Medium"/>
              </a:defRPr>
            </a:lvl7pPr>
            <a:lvl8pPr lvl="7" algn="l">
              <a:lnSpc>
                <a:spcPct val="100000"/>
              </a:lnSpc>
              <a:spcBef>
                <a:spcPts val="0"/>
              </a:spcBef>
              <a:spcAft>
                <a:spcPts val="0"/>
              </a:spcAft>
              <a:buSzPts val="1400"/>
              <a:buFont typeface="Work Sans Medium"/>
              <a:buNone/>
              <a:defRPr>
                <a:latin typeface="Work Sans Medium"/>
                <a:ea typeface="Work Sans Medium"/>
                <a:cs typeface="Work Sans Medium"/>
                <a:sym typeface="Work Sans Medium"/>
              </a:defRPr>
            </a:lvl8pPr>
            <a:lvl9pPr lvl="8" algn="l">
              <a:lnSpc>
                <a:spcPct val="100000"/>
              </a:lnSpc>
              <a:spcBef>
                <a:spcPts val="0"/>
              </a:spcBef>
              <a:spcAft>
                <a:spcPts val="0"/>
              </a:spcAft>
              <a:buSzPts val="1400"/>
              <a:buFont typeface="Work Sans Medium"/>
              <a:buNone/>
              <a:defRPr>
                <a:latin typeface="Work Sans Medium"/>
                <a:ea typeface="Work Sans Medium"/>
                <a:cs typeface="Work Sans Medium"/>
                <a:sym typeface="Work Sans Medium"/>
              </a:defRPr>
            </a:lvl9pPr>
          </a:lstStyle>
          <a:p>
            <a:endParaRPr/>
          </a:p>
        </p:txBody>
      </p:sp>
      <p:sp>
        <p:nvSpPr>
          <p:cNvPr id="263" name="Google Shape;263;p70"/>
          <p:cNvSpPr txBox="1">
            <a:spLocks noGrp="1"/>
          </p:cNvSpPr>
          <p:nvPr>
            <p:ph type="subTitle" idx="3"/>
          </p:nvPr>
        </p:nvSpPr>
        <p:spPr>
          <a:xfrm>
            <a:off x="1025000" y="1038750"/>
            <a:ext cx="2932200" cy="503100"/>
          </a:xfrm>
          <a:prstGeom prst="rect">
            <a:avLst/>
          </a:prstGeom>
          <a:noFill/>
          <a:ln>
            <a:noFill/>
          </a:ln>
        </p:spPr>
        <p:txBody>
          <a:bodyPr spcFirstLastPara="1" wrap="square" lIns="91425" tIns="91425" rIns="91425" bIns="91425" anchor="ctr" anchorCtr="0">
            <a:noAutofit/>
          </a:bodyPr>
          <a:lstStyle>
            <a:lvl1pPr lvl="0"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1pPr>
            <a:lvl2pPr lvl="1" algn="l">
              <a:lnSpc>
                <a:spcPct val="100000"/>
              </a:lnSpc>
              <a:spcBef>
                <a:spcPts val="0"/>
              </a:spcBef>
              <a:spcAft>
                <a:spcPts val="0"/>
              </a:spcAft>
              <a:buSzPts val="1400"/>
              <a:buFont typeface="Work Sans Medium"/>
              <a:buNone/>
              <a:defRPr>
                <a:latin typeface="Work Sans Medium"/>
                <a:ea typeface="Work Sans Medium"/>
                <a:cs typeface="Work Sans Medium"/>
                <a:sym typeface="Work Sans Medium"/>
              </a:defRPr>
            </a:lvl2pPr>
            <a:lvl3pPr lvl="2" algn="l">
              <a:lnSpc>
                <a:spcPct val="100000"/>
              </a:lnSpc>
              <a:spcBef>
                <a:spcPts val="0"/>
              </a:spcBef>
              <a:spcAft>
                <a:spcPts val="0"/>
              </a:spcAft>
              <a:buSzPts val="1400"/>
              <a:buFont typeface="Work Sans Medium"/>
              <a:buNone/>
              <a:defRPr>
                <a:latin typeface="Work Sans Medium"/>
                <a:ea typeface="Work Sans Medium"/>
                <a:cs typeface="Work Sans Medium"/>
                <a:sym typeface="Work Sans Medium"/>
              </a:defRPr>
            </a:lvl3pPr>
            <a:lvl4pPr lvl="3" algn="l">
              <a:lnSpc>
                <a:spcPct val="100000"/>
              </a:lnSpc>
              <a:spcBef>
                <a:spcPts val="0"/>
              </a:spcBef>
              <a:spcAft>
                <a:spcPts val="0"/>
              </a:spcAft>
              <a:buSzPts val="1400"/>
              <a:buFont typeface="Work Sans Medium"/>
              <a:buNone/>
              <a:defRPr>
                <a:latin typeface="Work Sans Medium"/>
                <a:ea typeface="Work Sans Medium"/>
                <a:cs typeface="Work Sans Medium"/>
                <a:sym typeface="Work Sans Medium"/>
              </a:defRPr>
            </a:lvl4pPr>
            <a:lvl5pPr lvl="4" algn="l">
              <a:lnSpc>
                <a:spcPct val="100000"/>
              </a:lnSpc>
              <a:spcBef>
                <a:spcPts val="0"/>
              </a:spcBef>
              <a:spcAft>
                <a:spcPts val="0"/>
              </a:spcAft>
              <a:buSzPts val="1400"/>
              <a:buFont typeface="Work Sans Medium"/>
              <a:buNone/>
              <a:defRPr>
                <a:latin typeface="Work Sans Medium"/>
                <a:ea typeface="Work Sans Medium"/>
                <a:cs typeface="Work Sans Medium"/>
                <a:sym typeface="Work Sans Medium"/>
              </a:defRPr>
            </a:lvl5pPr>
            <a:lvl6pPr lvl="5" algn="l">
              <a:lnSpc>
                <a:spcPct val="100000"/>
              </a:lnSpc>
              <a:spcBef>
                <a:spcPts val="0"/>
              </a:spcBef>
              <a:spcAft>
                <a:spcPts val="0"/>
              </a:spcAft>
              <a:buSzPts val="1400"/>
              <a:buFont typeface="Work Sans Medium"/>
              <a:buNone/>
              <a:defRPr>
                <a:latin typeface="Work Sans Medium"/>
                <a:ea typeface="Work Sans Medium"/>
                <a:cs typeface="Work Sans Medium"/>
                <a:sym typeface="Work Sans Medium"/>
              </a:defRPr>
            </a:lvl6pPr>
            <a:lvl7pPr lvl="6" algn="l">
              <a:lnSpc>
                <a:spcPct val="100000"/>
              </a:lnSpc>
              <a:spcBef>
                <a:spcPts val="0"/>
              </a:spcBef>
              <a:spcAft>
                <a:spcPts val="0"/>
              </a:spcAft>
              <a:buSzPts val="1400"/>
              <a:buFont typeface="Work Sans Medium"/>
              <a:buNone/>
              <a:defRPr>
                <a:latin typeface="Work Sans Medium"/>
                <a:ea typeface="Work Sans Medium"/>
                <a:cs typeface="Work Sans Medium"/>
                <a:sym typeface="Work Sans Medium"/>
              </a:defRPr>
            </a:lvl7pPr>
            <a:lvl8pPr lvl="7" algn="l">
              <a:lnSpc>
                <a:spcPct val="100000"/>
              </a:lnSpc>
              <a:spcBef>
                <a:spcPts val="0"/>
              </a:spcBef>
              <a:spcAft>
                <a:spcPts val="0"/>
              </a:spcAft>
              <a:buSzPts val="1400"/>
              <a:buFont typeface="Work Sans Medium"/>
              <a:buNone/>
              <a:defRPr>
                <a:latin typeface="Work Sans Medium"/>
                <a:ea typeface="Work Sans Medium"/>
                <a:cs typeface="Work Sans Medium"/>
                <a:sym typeface="Work Sans Medium"/>
              </a:defRPr>
            </a:lvl8pPr>
            <a:lvl9pPr lvl="8" algn="l">
              <a:lnSpc>
                <a:spcPct val="100000"/>
              </a:lnSpc>
              <a:spcBef>
                <a:spcPts val="0"/>
              </a:spcBef>
              <a:spcAft>
                <a:spcPts val="0"/>
              </a:spcAft>
              <a:buSzPts val="1400"/>
              <a:buFont typeface="Work Sans Medium"/>
              <a:buNone/>
              <a:defRPr>
                <a:latin typeface="Work Sans Medium"/>
                <a:ea typeface="Work Sans Medium"/>
                <a:cs typeface="Work Sans Medium"/>
                <a:sym typeface="Work Sans Medium"/>
              </a:defRPr>
            </a:lvl9pPr>
          </a:lstStyle>
          <a:p>
            <a:endParaRPr/>
          </a:p>
        </p:txBody>
      </p:sp>
      <p:sp>
        <p:nvSpPr>
          <p:cNvPr id="264" name="Google Shape;264;p70"/>
          <p:cNvSpPr txBox="1">
            <a:spLocks noGrp="1"/>
          </p:cNvSpPr>
          <p:nvPr>
            <p:ph type="subTitle" idx="4"/>
          </p:nvPr>
        </p:nvSpPr>
        <p:spPr>
          <a:xfrm>
            <a:off x="5391900" y="3610500"/>
            <a:ext cx="2932200" cy="503100"/>
          </a:xfrm>
          <a:prstGeom prst="rect">
            <a:avLst/>
          </a:prstGeom>
          <a:noFill/>
          <a:ln>
            <a:noFill/>
          </a:ln>
        </p:spPr>
        <p:txBody>
          <a:bodyPr spcFirstLastPara="1" wrap="square" lIns="91425" tIns="91425" rIns="91425" bIns="91425" anchor="ctr" anchorCtr="0">
            <a:noAutofit/>
          </a:bodyPr>
          <a:lstStyle>
            <a:lvl1pPr lvl="0"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1pPr>
            <a:lvl2pPr lvl="1" algn="l">
              <a:lnSpc>
                <a:spcPct val="100000"/>
              </a:lnSpc>
              <a:spcBef>
                <a:spcPts val="0"/>
              </a:spcBef>
              <a:spcAft>
                <a:spcPts val="0"/>
              </a:spcAft>
              <a:buSzPts val="1400"/>
              <a:buFont typeface="Work Sans Medium"/>
              <a:buNone/>
              <a:defRPr>
                <a:latin typeface="Work Sans Medium"/>
                <a:ea typeface="Work Sans Medium"/>
                <a:cs typeface="Work Sans Medium"/>
                <a:sym typeface="Work Sans Medium"/>
              </a:defRPr>
            </a:lvl2pPr>
            <a:lvl3pPr lvl="2" algn="l">
              <a:lnSpc>
                <a:spcPct val="100000"/>
              </a:lnSpc>
              <a:spcBef>
                <a:spcPts val="0"/>
              </a:spcBef>
              <a:spcAft>
                <a:spcPts val="0"/>
              </a:spcAft>
              <a:buSzPts val="1400"/>
              <a:buFont typeface="Work Sans Medium"/>
              <a:buNone/>
              <a:defRPr>
                <a:latin typeface="Work Sans Medium"/>
                <a:ea typeface="Work Sans Medium"/>
                <a:cs typeface="Work Sans Medium"/>
                <a:sym typeface="Work Sans Medium"/>
              </a:defRPr>
            </a:lvl3pPr>
            <a:lvl4pPr lvl="3" algn="l">
              <a:lnSpc>
                <a:spcPct val="100000"/>
              </a:lnSpc>
              <a:spcBef>
                <a:spcPts val="0"/>
              </a:spcBef>
              <a:spcAft>
                <a:spcPts val="0"/>
              </a:spcAft>
              <a:buSzPts val="1400"/>
              <a:buFont typeface="Work Sans Medium"/>
              <a:buNone/>
              <a:defRPr>
                <a:latin typeface="Work Sans Medium"/>
                <a:ea typeface="Work Sans Medium"/>
                <a:cs typeface="Work Sans Medium"/>
                <a:sym typeface="Work Sans Medium"/>
              </a:defRPr>
            </a:lvl4pPr>
            <a:lvl5pPr lvl="4" algn="l">
              <a:lnSpc>
                <a:spcPct val="100000"/>
              </a:lnSpc>
              <a:spcBef>
                <a:spcPts val="0"/>
              </a:spcBef>
              <a:spcAft>
                <a:spcPts val="0"/>
              </a:spcAft>
              <a:buSzPts val="1400"/>
              <a:buFont typeface="Work Sans Medium"/>
              <a:buNone/>
              <a:defRPr>
                <a:latin typeface="Work Sans Medium"/>
                <a:ea typeface="Work Sans Medium"/>
                <a:cs typeface="Work Sans Medium"/>
                <a:sym typeface="Work Sans Medium"/>
              </a:defRPr>
            </a:lvl5pPr>
            <a:lvl6pPr lvl="5" algn="l">
              <a:lnSpc>
                <a:spcPct val="100000"/>
              </a:lnSpc>
              <a:spcBef>
                <a:spcPts val="0"/>
              </a:spcBef>
              <a:spcAft>
                <a:spcPts val="0"/>
              </a:spcAft>
              <a:buSzPts val="1400"/>
              <a:buFont typeface="Work Sans Medium"/>
              <a:buNone/>
              <a:defRPr>
                <a:latin typeface="Work Sans Medium"/>
                <a:ea typeface="Work Sans Medium"/>
                <a:cs typeface="Work Sans Medium"/>
                <a:sym typeface="Work Sans Medium"/>
              </a:defRPr>
            </a:lvl6pPr>
            <a:lvl7pPr lvl="6" algn="l">
              <a:lnSpc>
                <a:spcPct val="100000"/>
              </a:lnSpc>
              <a:spcBef>
                <a:spcPts val="0"/>
              </a:spcBef>
              <a:spcAft>
                <a:spcPts val="0"/>
              </a:spcAft>
              <a:buSzPts val="1400"/>
              <a:buFont typeface="Work Sans Medium"/>
              <a:buNone/>
              <a:defRPr>
                <a:latin typeface="Work Sans Medium"/>
                <a:ea typeface="Work Sans Medium"/>
                <a:cs typeface="Work Sans Medium"/>
                <a:sym typeface="Work Sans Medium"/>
              </a:defRPr>
            </a:lvl7pPr>
            <a:lvl8pPr lvl="7" algn="l">
              <a:lnSpc>
                <a:spcPct val="100000"/>
              </a:lnSpc>
              <a:spcBef>
                <a:spcPts val="0"/>
              </a:spcBef>
              <a:spcAft>
                <a:spcPts val="0"/>
              </a:spcAft>
              <a:buSzPts val="1400"/>
              <a:buFont typeface="Work Sans Medium"/>
              <a:buNone/>
              <a:defRPr>
                <a:latin typeface="Work Sans Medium"/>
                <a:ea typeface="Work Sans Medium"/>
                <a:cs typeface="Work Sans Medium"/>
                <a:sym typeface="Work Sans Medium"/>
              </a:defRPr>
            </a:lvl8pPr>
            <a:lvl9pPr lvl="8" algn="l">
              <a:lnSpc>
                <a:spcPct val="100000"/>
              </a:lnSpc>
              <a:spcBef>
                <a:spcPts val="0"/>
              </a:spcBef>
              <a:spcAft>
                <a:spcPts val="0"/>
              </a:spcAft>
              <a:buSzPts val="1400"/>
              <a:buFont typeface="Work Sans Medium"/>
              <a:buNone/>
              <a:defRPr>
                <a:latin typeface="Work Sans Medium"/>
                <a:ea typeface="Work Sans Medium"/>
                <a:cs typeface="Work Sans Medium"/>
                <a:sym typeface="Work Sans Medium"/>
              </a:defRPr>
            </a:lvl9pPr>
          </a:lstStyle>
          <a:p>
            <a:endParaRPr/>
          </a:p>
        </p:txBody>
      </p:sp>
      <p:sp>
        <p:nvSpPr>
          <p:cNvPr id="265" name="Google Shape;265;p70"/>
          <p:cNvSpPr>
            <a:spLocks noGrp="1"/>
          </p:cNvSpPr>
          <p:nvPr>
            <p:ph type="pic" idx="5"/>
          </p:nvPr>
        </p:nvSpPr>
        <p:spPr>
          <a:xfrm>
            <a:off x="7281668" y="4104482"/>
            <a:ext cx="845100" cy="845100"/>
          </a:xfrm>
          <a:prstGeom prst="teardrop">
            <a:avLst>
              <a:gd name="adj" fmla="val 100000"/>
            </a:avLst>
          </a:prstGeom>
          <a:noFill/>
          <a:ln>
            <a:noFill/>
          </a:ln>
        </p:spPr>
      </p:sp>
      <p:sp>
        <p:nvSpPr>
          <p:cNvPr id="266" name="Google Shape;266;p70"/>
          <p:cNvSpPr>
            <a:spLocks noGrp="1"/>
          </p:cNvSpPr>
          <p:nvPr>
            <p:ph type="pic" idx="6"/>
          </p:nvPr>
        </p:nvSpPr>
        <p:spPr>
          <a:xfrm>
            <a:off x="2766425" y="82475"/>
            <a:ext cx="1033800" cy="1033800"/>
          </a:xfrm>
          <a:prstGeom prst="diamond">
            <a:avLst/>
          </a:prstGeom>
          <a:noFill/>
          <a:ln>
            <a:noFill/>
          </a:ln>
        </p:spPr>
      </p:sp>
      <p:sp>
        <p:nvSpPr>
          <p:cNvPr id="267" name="Google Shape;267;p70"/>
          <p:cNvSpPr>
            <a:spLocks noGrp="1"/>
          </p:cNvSpPr>
          <p:nvPr>
            <p:ph type="pic" idx="7"/>
          </p:nvPr>
        </p:nvSpPr>
        <p:spPr>
          <a:xfrm>
            <a:off x="1694350" y="1590164"/>
            <a:ext cx="1033800" cy="848400"/>
          </a:xfrm>
          <a:prstGeom prst="trapezoid">
            <a:avLst>
              <a:gd name="adj" fmla="val 12350"/>
            </a:avLst>
          </a:prstGeom>
          <a:noFill/>
          <a:ln>
            <a:noFill/>
          </a:ln>
        </p:spPr>
      </p:sp>
      <p:sp>
        <p:nvSpPr>
          <p:cNvPr id="268" name="Google Shape;268;p70"/>
          <p:cNvSpPr>
            <a:spLocks noGrp="1"/>
          </p:cNvSpPr>
          <p:nvPr>
            <p:ph type="pic" idx="8"/>
          </p:nvPr>
        </p:nvSpPr>
        <p:spPr>
          <a:xfrm>
            <a:off x="471375" y="943066"/>
            <a:ext cx="1033800" cy="810000"/>
          </a:xfrm>
          <a:prstGeom prst="parallelogram">
            <a:avLst>
              <a:gd name="adj" fmla="val 25000"/>
            </a:avLst>
          </a:prstGeom>
          <a:noFill/>
          <a:ln>
            <a:noFill/>
          </a:ln>
        </p:spPr>
      </p:sp>
      <p:sp>
        <p:nvSpPr>
          <p:cNvPr id="269" name="Google Shape;269;p70"/>
          <p:cNvSpPr>
            <a:spLocks noGrp="1"/>
          </p:cNvSpPr>
          <p:nvPr>
            <p:ph type="pic" idx="9"/>
          </p:nvPr>
        </p:nvSpPr>
        <p:spPr>
          <a:xfrm>
            <a:off x="7232328" y="208314"/>
            <a:ext cx="943800" cy="943800"/>
          </a:xfrm>
          <a:prstGeom prst="pentagon">
            <a:avLst>
              <a:gd name="hf" fmla="val 105146"/>
              <a:gd name="vf" fmla="val 110557"/>
            </a:avLst>
          </a:prstGeom>
          <a:noFill/>
          <a:ln>
            <a:noFill/>
          </a:ln>
        </p:spPr>
      </p:sp>
      <p:sp>
        <p:nvSpPr>
          <p:cNvPr id="270" name="Google Shape;270;p70"/>
          <p:cNvSpPr>
            <a:spLocks noGrp="1"/>
          </p:cNvSpPr>
          <p:nvPr>
            <p:ph type="pic" idx="13"/>
          </p:nvPr>
        </p:nvSpPr>
        <p:spPr>
          <a:xfrm>
            <a:off x="4926593" y="1453373"/>
            <a:ext cx="845100" cy="845100"/>
          </a:xfrm>
          <a:prstGeom prst="octagon">
            <a:avLst>
              <a:gd name="adj" fmla="val 29289"/>
            </a:avLst>
          </a:prstGeom>
          <a:noFill/>
          <a:ln>
            <a:noFill/>
          </a:ln>
        </p:spPr>
      </p:sp>
      <p:sp>
        <p:nvSpPr>
          <p:cNvPr id="271" name="Google Shape;271;p70"/>
          <p:cNvSpPr>
            <a:spLocks noGrp="1"/>
          </p:cNvSpPr>
          <p:nvPr>
            <p:ph type="pic" idx="14"/>
          </p:nvPr>
        </p:nvSpPr>
        <p:spPr>
          <a:xfrm>
            <a:off x="3337313" y="1453363"/>
            <a:ext cx="925800" cy="925800"/>
          </a:xfrm>
          <a:prstGeom prst="teardrop">
            <a:avLst>
              <a:gd name="adj" fmla="val 100000"/>
            </a:avLst>
          </a:prstGeom>
          <a:noFill/>
          <a:ln>
            <a:noFill/>
          </a:ln>
        </p:spPr>
      </p:sp>
      <p:sp>
        <p:nvSpPr>
          <p:cNvPr id="272" name="Google Shape;272;p70"/>
          <p:cNvSpPr>
            <a:spLocks noGrp="1"/>
          </p:cNvSpPr>
          <p:nvPr>
            <p:ph type="pic" idx="15"/>
          </p:nvPr>
        </p:nvSpPr>
        <p:spPr>
          <a:xfrm>
            <a:off x="5117041" y="2817273"/>
            <a:ext cx="1078500" cy="845100"/>
          </a:xfrm>
          <a:prstGeom prst="parallelogram">
            <a:avLst>
              <a:gd name="adj" fmla="val 25000"/>
            </a:avLst>
          </a:prstGeom>
          <a:noFill/>
          <a:ln>
            <a:noFill/>
          </a:ln>
        </p:spPr>
      </p:sp>
      <p:sp>
        <p:nvSpPr>
          <p:cNvPr id="273" name="Google Shape;273;p70"/>
          <p:cNvSpPr>
            <a:spLocks noGrp="1"/>
          </p:cNvSpPr>
          <p:nvPr>
            <p:ph type="pic" idx="16"/>
          </p:nvPr>
        </p:nvSpPr>
        <p:spPr>
          <a:xfrm>
            <a:off x="942143" y="2666705"/>
            <a:ext cx="943800" cy="943800"/>
          </a:xfrm>
          <a:prstGeom prst="pentagon">
            <a:avLst>
              <a:gd name="hf" fmla="val 105146"/>
              <a:gd name="vf" fmla="val 110557"/>
            </a:avLst>
          </a:prstGeom>
          <a:noFill/>
          <a:ln>
            <a:noFill/>
          </a:ln>
        </p:spPr>
      </p:sp>
      <p:sp>
        <p:nvSpPr>
          <p:cNvPr id="274" name="Google Shape;274;p70"/>
          <p:cNvSpPr>
            <a:spLocks noGrp="1"/>
          </p:cNvSpPr>
          <p:nvPr>
            <p:ph type="pic" idx="17"/>
          </p:nvPr>
        </p:nvSpPr>
        <p:spPr>
          <a:xfrm>
            <a:off x="3001785" y="2765398"/>
            <a:ext cx="1078500" cy="845100"/>
          </a:xfrm>
          <a:prstGeom prst="parallelogram">
            <a:avLst>
              <a:gd name="adj" fmla="val 25000"/>
            </a:avLst>
          </a:prstGeom>
          <a:noFill/>
          <a:ln>
            <a:noFill/>
          </a:ln>
        </p:spPr>
      </p:sp>
      <p:sp>
        <p:nvSpPr>
          <p:cNvPr id="275" name="Google Shape;275;p70"/>
          <p:cNvSpPr>
            <a:spLocks noGrp="1"/>
          </p:cNvSpPr>
          <p:nvPr>
            <p:ph type="pic" idx="18"/>
          </p:nvPr>
        </p:nvSpPr>
        <p:spPr>
          <a:xfrm>
            <a:off x="2733725" y="3996724"/>
            <a:ext cx="943800" cy="943800"/>
          </a:xfrm>
          <a:prstGeom prst="pentagon">
            <a:avLst>
              <a:gd name="hf" fmla="val 105146"/>
              <a:gd name="vf" fmla="val 110557"/>
            </a:avLst>
          </a:prstGeom>
          <a:noFill/>
          <a:ln>
            <a:noFill/>
          </a:ln>
        </p:spPr>
      </p:sp>
      <p:sp>
        <p:nvSpPr>
          <p:cNvPr id="276" name="Google Shape;276;p70"/>
          <p:cNvSpPr>
            <a:spLocks noGrp="1"/>
          </p:cNvSpPr>
          <p:nvPr>
            <p:ph type="pic" idx="19"/>
          </p:nvPr>
        </p:nvSpPr>
        <p:spPr>
          <a:xfrm>
            <a:off x="671603" y="4104479"/>
            <a:ext cx="1029600" cy="845100"/>
          </a:xfrm>
          <a:prstGeom prst="trapezoid">
            <a:avLst>
              <a:gd name="adj" fmla="val 12350"/>
            </a:avLst>
          </a:prstGeom>
          <a:noFill/>
          <a:ln>
            <a:noFill/>
          </a:ln>
        </p:spPr>
      </p:sp>
      <p:sp>
        <p:nvSpPr>
          <p:cNvPr id="277" name="Google Shape;277;p70"/>
          <p:cNvSpPr>
            <a:spLocks noGrp="1"/>
          </p:cNvSpPr>
          <p:nvPr>
            <p:ph type="pic" idx="20"/>
          </p:nvPr>
        </p:nvSpPr>
        <p:spPr>
          <a:xfrm>
            <a:off x="5117047" y="176817"/>
            <a:ext cx="1078500" cy="845100"/>
          </a:xfrm>
          <a:prstGeom prst="parallelogram">
            <a:avLst>
              <a:gd name="adj" fmla="val 25000"/>
            </a:avLst>
          </a:prstGeom>
          <a:noFill/>
          <a:ln>
            <a:noFill/>
          </a:ln>
        </p:spPr>
      </p:sp>
      <p:sp>
        <p:nvSpPr>
          <p:cNvPr id="278" name="Google Shape;278;p70"/>
          <p:cNvSpPr>
            <a:spLocks noGrp="1"/>
          </p:cNvSpPr>
          <p:nvPr>
            <p:ph type="pic" idx="21"/>
          </p:nvPr>
        </p:nvSpPr>
        <p:spPr>
          <a:xfrm>
            <a:off x="7589511" y="1493717"/>
            <a:ext cx="845100" cy="845100"/>
          </a:xfrm>
          <a:prstGeom prst="teardrop">
            <a:avLst>
              <a:gd name="adj" fmla="val 100000"/>
            </a:avLst>
          </a:prstGeom>
          <a:noFill/>
          <a:ln>
            <a:noFill/>
          </a:ln>
        </p:spPr>
      </p:sp>
      <p:sp>
        <p:nvSpPr>
          <p:cNvPr id="279" name="Google Shape;279;p70"/>
          <p:cNvSpPr>
            <a:spLocks noGrp="1"/>
          </p:cNvSpPr>
          <p:nvPr>
            <p:ph type="pic" idx="22"/>
          </p:nvPr>
        </p:nvSpPr>
        <p:spPr>
          <a:xfrm>
            <a:off x="7405007" y="2680430"/>
            <a:ext cx="1029600" cy="1029600"/>
          </a:xfrm>
          <a:prstGeom prst="diamond">
            <a:avLst/>
          </a:prstGeom>
          <a:noFill/>
          <a:ln>
            <a:noFill/>
          </a:ln>
        </p:spPr>
      </p:sp>
      <p:sp>
        <p:nvSpPr>
          <p:cNvPr id="280" name="Google Shape;280;p70"/>
          <p:cNvSpPr>
            <a:spLocks noGrp="1"/>
          </p:cNvSpPr>
          <p:nvPr>
            <p:ph type="pic" idx="23"/>
          </p:nvPr>
        </p:nvSpPr>
        <p:spPr>
          <a:xfrm>
            <a:off x="5391900" y="3996724"/>
            <a:ext cx="943800" cy="943800"/>
          </a:xfrm>
          <a:prstGeom prst="pentagon">
            <a:avLst>
              <a:gd name="hf" fmla="val 105146"/>
              <a:gd name="vf" fmla="val 110557"/>
            </a:avLst>
          </a:prstGeom>
          <a:noFill/>
          <a:ln>
            <a:noFill/>
          </a:ln>
        </p:spPr>
      </p:sp>
      <p:sp>
        <p:nvSpPr>
          <p:cNvPr id="281" name="Google Shape;281;p70"/>
          <p:cNvSpPr txBox="1">
            <a:spLocks noGrp="1"/>
          </p:cNvSpPr>
          <p:nvPr>
            <p:ph type="title"/>
          </p:nvPr>
        </p:nvSpPr>
        <p:spPr>
          <a:xfrm>
            <a:off x="488375" y="208325"/>
            <a:ext cx="3591900" cy="782100"/>
          </a:xfrm>
          <a:prstGeom prst="rect">
            <a:avLst/>
          </a:prstGeom>
          <a:noFill/>
          <a:ln>
            <a:noFill/>
          </a:ln>
        </p:spPr>
        <p:txBody>
          <a:bodyPr spcFirstLastPara="1" wrap="square" lIns="91425" tIns="91425" rIns="91425" bIns="91425" anchor="t" anchorCtr="0">
            <a:noAutofit/>
          </a:bodyPr>
          <a:lstStyle>
            <a:lvl1pPr lvl="0" algn="l">
              <a:lnSpc>
                <a:spcPct val="80000"/>
              </a:lnSpc>
              <a:spcBef>
                <a:spcPts val="0"/>
              </a:spcBef>
              <a:spcAft>
                <a:spcPts val="0"/>
              </a:spcAft>
              <a:buSzPts val="1800"/>
              <a:buNone/>
              <a:defRPr sz="1800"/>
            </a:lvl1pPr>
            <a:lvl2pPr lvl="1" algn="ctr">
              <a:lnSpc>
                <a:spcPct val="80000"/>
              </a:lnSpc>
              <a:spcBef>
                <a:spcPts val="0"/>
              </a:spcBef>
              <a:spcAft>
                <a:spcPts val="0"/>
              </a:spcAft>
              <a:buClr>
                <a:schemeClr val="dk1"/>
              </a:buClr>
              <a:buSzPts val="5600"/>
              <a:buNone/>
              <a:defRPr>
                <a:solidFill>
                  <a:schemeClr val="dk1"/>
                </a:solidFill>
              </a:defRPr>
            </a:lvl2pPr>
            <a:lvl3pPr lvl="2" algn="ctr">
              <a:lnSpc>
                <a:spcPct val="80000"/>
              </a:lnSpc>
              <a:spcBef>
                <a:spcPts val="0"/>
              </a:spcBef>
              <a:spcAft>
                <a:spcPts val="0"/>
              </a:spcAft>
              <a:buClr>
                <a:schemeClr val="dk1"/>
              </a:buClr>
              <a:buSzPts val="5600"/>
              <a:buNone/>
              <a:defRPr>
                <a:solidFill>
                  <a:schemeClr val="dk1"/>
                </a:solidFill>
              </a:defRPr>
            </a:lvl3pPr>
            <a:lvl4pPr lvl="3" algn="ctr">
              <a:lnSpc>
                <a:spcPct val="80000"/>
              </a:lnSpc>
              <a:spcBef>
                <a:spcPts val="0"/>
              </a:spcBef>
              <a:spcAft>
                <a:spcPts val="0"/>
              </a:spcAft>
              <a:buClr>
                <a:schemeClr val="dk1"/>
              </a:buClr>
              <a:buSzPts val="5600"/>
              <a:buNone/>
              <a:defRPr>
                <a:solidFill>
                  <a:schemeClr val="dk1"/>
                </a:solidFill>
              </a:defRPr>
            </a:lvl4pPr>
            <a:lvl5pPr lvl="4" algn="ctr">
              <a:lnSpc>
                <a:spcPct val="80000"/>
              </a:lnSpc>
              <a:spcBef>
                <a:spcPts val="0"/>
              </a:spcBef>
              <a:spcAft>
                <a:spcPts val="0"/>
              </a:spcAft>
              <a:buClr>
                <a:schemeClr val="dk1"/>
              </a:buClr>
              <a:buSzPts val="5600"/>
              <a:buNone/>
              <a:defRPr>
                <a:solidFill>
                  <a:schemeClr val="dk1"/>
                </a:solidFill>
              </a:defRPr>
            </a:lvl5pPr>
            <a:lvl6pPr lvl="5" algn="ctr">
              <a:lnSpc>
                <a:spcPct val="80000"/>
              </a:lnSpc>
              <a:spcBef>
                <a:spcPts val="0"/>
              </a:spcBef>
              <a:spcAft>
                <a:spcPts val="0"/>
              </a:spcAft>
              <a:buClr>
                <a:schemeClr val="dk1"/>
              </a:buClr>
              <a:buSzPts val="5600"/>
              <a:buNone/>
              <a:defRPr>
                <a:solidFill>
                  <a:schemeClr val="dk1"/>
                </a:solidFill>
              </a:defRPr>
            </a:lvl6pPr>
            <a:lvl7pPr lvl="6" algn="ctr">
              <a:lnSpc>
                <a:spcPct val="80000"/>
              </a:lnSpc>
              <a:spcBef>
                <a:spcPts val="0"/>
              </a:spcBef>
              <a:spcAft>
                <a:spcPts val="0"/>
              </a:spcAft>
              <a:buClr>
                <a:schemeClr val="dk1"/>
              </a:buClr>
              <a:buSzPts val="5600"/>
              <a:buNone/>
              <a:defRPr>
                <a:solidFill>
                  <a:schemeClr val="dk1"/>
                </a:solidFill>
              </a:defRPr>
            </a:lvl7pPr>
            <a:lvl8pPr lvl="7" algn="ctr">
              <a:lnSpc>
                <a:spcPct val="80000"/>
              </a:lnSpc>
              <a:spcBef>
                <a:spcPts val="0"/>
              </a:spcBef>
              <a:spcAft>
                <a:spcPts val="0"/>
              </a:spcAft>
              <a:buClr>
                <a:schemeClr val="dk1"/>
              </a:buClr>
              <a:buSzPts val="5600"/>
              <a:buNone/>
              <a:defRPr>
                <a:solidFill>
                  <a:schemeClr val="dk1"/>
                </a:solidFill>
              </a:defRPr>
            </a:lvl8pPr>
            <a:lvl9pPr lvl="8" algn="ctr">
              <a:lnSpc>
                <a:spcPct val="80000"/>
              </a:lnSpc>
              <a:spcBef>
                <a:spcPts val="0"/>
              </a:spcBef>
              <a:spcAft>
                <a:spcPts val="0"/>
              </a:spcAft>
              <a:buClr>
                <a:schemeClr val="dk1"/>
              </a:buClr>
              <a:buSzPts val="5600"/>
              <a:buNone/>
              <a:defRPr>
                <a:solidFill>
                  <a:schemeClr val="dk1"/>
                </a:solidFill>
              </a:defRPr>
            </a:lvl9pPr>
          </a:lstStyle>
          <a:p>
            <a:endParaRPr/>
          </a:p>
        </p:txBody>
      </p:sp>
      <p:sp>
        <p:nvSpPr>
          <p:cNvPr id="282" name="Google Shape;282;p70"/>
          <p:cNvSpPr/>
          <p:nvPr/>
        </p:nvSpPr>
        <p:spPr>
          <a:xfrm>
            <a:off x="100" y="0"/>
            <a:ext cx="347400" cy="5143500"/>
          </a:xfrm>
          <a:prstGeom prst="rect">
            <a:avLst/>
          </a:pr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83" name="Google Shape;283;p70"/>
          <p:cNvSpPr txBox="1">
            <a:spLocks noGrp="1"/>
          </p:cNvSpPr>
          <p:nvPr>
            <p:ph type="subTitle" idx="24"/>
          </p:nvPr>
        </p:nvSpPr>
        <p:spPr>
          <a:xfrm rot="5400000">
            <a:off x="-635125" y="716225"/>
            <a:ext cx="1616400" cy="348000"/>
          </a:xfrm>
          <a:prstGeom prst="rect">
            <a:avLst/>
          </a:prstGeom>
          <a:noFill/>
          <a:ln>
            <a:noFill/>
          </a:ln>
        </p:spPr>
        <p:txBody>
          <a:bodyPr spcFirstLastPara="1" wrap="square" lIns="91425" tIns="91425" rIns="91425" bIns="91425" anchor="ctr" anchorCtr="0">
            <a:noAutofit/>
          </a:bodyPr>
          <a:lstStyle>
            <a:lvl1pPr lvl="0"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1pPr>
            <a:lvl2pPr lvl="1"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2pPr>
            <a:lvl3pPr lvl="2"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3pPr>
            <a:lvl4pPr lvl="3"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4pPr>
            <a:lvl5pPr lvl="4"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5pPr>
            <a:lvl6pPr lvl="5"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6pPr>
            <a:lvl7pPr lvl="6"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7pPr>
            <a:lvl8pPr lvl="7"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8pPr>
            <a:lvl9pPr lvl="8"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9pPr>
          </a:lstStyle>
          <a:p>
            <a:endParaRPr/>
          </a:p>
        </p:txBody>
      </p:sp>
      <p:sp>
        <p:nvSpPr>
          <p:cNvPr id="284" name="Google Shape;284;p70"/>
          <p:cNvSpPr txBox="1">
            <a:spLocks noGrp="1"/>
          </p:cNvSpPr>
          <p:nvPr>
            <p:ph type="subTitle" idx="25"/>
          </p:nvPr>
        </p:nvSpPr>
        <p:spPr>
          <a:xfrm rot="5400000">
            <a:off x="-591025" y="4140400"/>
            <a:ext cx="1529100" cy="347100"/>
          </a:xfrm>
          <a:prstGeom prst="rect">
            <a:avLst/>
          </a:prstGeom>
          <a:noFill/>
          <a:ln>
            <a:noFill/>
          </a:ln>
        </p:spPr>
        <p:txBody>
          <a:bodyPr spcFirstLastPara="1" wrap="square" lIns="91425" tIns="91425" rIns="91425" bIns="91425" anchor="ctr" anchorCtr="0">
            <a:noAutofit/>
          </a:bodyPr>
          <a:lstStyle>
            <a:lvl1pPr lvl="0"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1pPr>
            <a:lvl2pPr lvl="1"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2pPr>
            <a:lvl3pPr lvl="2"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3pPr>
            <a:lvl4pPr lvl="3"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4pPr>
            <a:lvl5pPr lvl="4"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5pPr>
            <a:lvl6pPr lvl="5"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6pPr>
            <a:lvl7pPr lvl="6"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7pPr>
            <a:lvl8pPr lvl="7"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8pPr>
            <a:lvl9pPr lvl="8"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9pPr>
          </a:lstStyle>
          <a:p>
            <a:endParaRPr/>
          </a:p>
        </p:txBody>
      </p:sp>
      <p:sp>
        <p:nvSpPr>
          <p:cNvPr id="285" name="Google Shape;285;p70"/>
          <p:cNvSpPr txBox="1">
            <a:spLocks noGrp="1"/>
          </p:cNvSpPr>
          <p:nvPr>
            <p:ph type="subTitle" idx="26"/>
          </p:nvPr>
        </p:nvSpPr>
        <p:spPr>
          <a:xfrm rot="5400000">
            <a:off x="-578575" y="2397750"/>
            <a:ext cx="1503300" cy="348000"/>
          </a:xfrm>
          <a:prstGeom prst="rect">
            <a:avLst/>
          </a:prstGeom>
          <a:noFill/>
          <a:ln>
            <a:noFill/>
          </a:ln>
        </p:spPr>
        <p:txBody>
          <a:bodyPr spcFirstLastPara="1" wrap="square" lIns="91425" tIns="91425" rIns="91425" bIns="91425" anchor="ctr" anchorCtr="0">
            <a:noAutofit/>
          </a:bodyPr>
          <a:lstStyle>
            <a:lvl1pPr lvl="0"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1pPr>
            <a:lvl2pPr lvl="1"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2pPr>
            <a:lvl3pPr lvl="2"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3pPr>
            <a:lvl4pPr lvl="3"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4pPr>
            <a:lvl5pPr lvl="4"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5pPr>
            <a:lvl6pPr lvl="5"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6pPr>
            <a:lvl7pPr lvl="6"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7pPr>
            <a:lvl8pPr lvl="7"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8pPr>
            <a:lvl9pPr lvl="8"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9pPr>
          </a:lstStyle>
          <a:p>
            <a:endParaRPr/>
          </a:p>
        </p:txBody>
      </p:sp>
    </p:spTree>
  </p:cSld>
  <p:clrMapOvr>
    <a:masterClrMapping/>
  </p:clrMapOvr>
  <p:extLst>
    <p:ext uri="{DCECCB84-F9BA-43D5-87BE-67443E8EF086}">
      <p15:sldGuideLst xmlns:p15="http://schemas.microsoft.com/office/powerpoint/2012/main">
        <p15:guide id="1" pos="2880">
          <p15:clr>
            <a:srgbClr val="E46962"/>
          </p15:clr>
        </p15:guide>
        <p15:guide id="2" orient="horz" pos="1620">
          <p15:clr>
            <a:srgbClr val="E46962"/>
          </p15:clr>
        </p15:guide>
      </p15:sldGuideLst>
    </p:ext>
  </p:extLst>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Percentage">
  <p:cSld name="CUSTOM_2_1_1_1_1_1_2">
    <p:spTree>
      <p:nvGrpSpPr>
        <p:cNvPr id="1" name="Shape 286"/>
        <p:cNvGrpSpPr/>
        <p:nvPr/>
      </p:nvGrpSpPr>
      <p:grpSpPr>
        <a:xfrm>
          <a:off x="0" y="0"/>
          <a:ext cx="0" cy="0"/>
          <a:chOff x="0" y="0"/>
          <a:chExt cx="0" cy="0"/>
        </a:xfrm>
      </p:grpSpPr>
      <p:sp>
        <p:nvSpPr>
          <p:cNvPr id="287" name="Google Shape;287;p71"/>
          <p:cNvSpPr/>
          <p:nvPr/>
        </p:nvSpPr>
        <p:spPr>
          <a:xfrm>
            <a:off x="4572000" y="-100"/>
            <a:ext cx="4580700" cy="5143500"/>
          </a:xfrm>
          <a:prstGeom prst="rect">
            <a:avLst/>
          </a:prstGeom>
          <a:solidFill>
            <a:schemeClr val="accent1"/>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Work Sans"/>
              <a:ea typeface="Work Sans"/>
              <a:cs typeface="Work Sans"/>
              <a:sym typeface="Work Sans"/>
            </a:endParaRPr>
          </a:p>
        </p:txBody>
      </p:sp>
      <p:sp>
        <p:nvSpPr>
          <p:cNvPr id="288" name="Google Shape;288;p71"/>
          <p:cNvSpPr txBox="1">
            <a:spLocks noGrp="1"/>
          </p:cNvSpPr>
          <p:nvPr>
            <p:ph type="title"/>
          </p:nvPr>
        </p:nvSpPr>
        <p:spPr>
          <a:xfrm>
            <a:off x="606176" y="209625"/>
            <a:ext cx="3202500" cy="1155900"/>
          </a:xfrm>
          <a:prstGeom prst="rect">
            <a:avLst/>
          </a:prstGeom>
          <a:noFill/>
          <a:ln>
            <a:noFill/>
          </a:ln>
        </p:spPr>
        <p:txBody>
          <a:bodyPr spcFirstLastPara="1" wrap="square" lIns="91425" tIns="91425" rIns="91425" bIns="91425" anchor="t" anchorCtr="0">
            <a:normAutofit/>
          </a:bodyPr>
          <a:lstStyle>
            <a:lvl1pPr lvl="0" algn="l">
              <a:lnSpc>
                <a:spcPct val="80000"/>
              </a:lnSpc>
              <a:spcBef>
                <a:spcPts val="0"/>
              </a:spcBef>
              <a:spcAft>
                <a:spcPts val="0"/>
              </a:spcAft>
              <a:buClr>
                <a:schemeClr val="lt1"/>
              </a:buClr>
              <a:buSzPts val="5600"/>
              <a:buNone/>
              <a:defRPr>
                <a:solidFill>
                  <a:schemeClr val="lt1"/>
                </a:solidFill>
              </a:defRPr>
            </a:lvl1pPr>
            <a:lvl2pPr lvl="1" algn="l">
              <a:lnSpc>
                <a:spcPct val="80000"/>
              </a:lnSpc>
              <a:spcBef>
                <a:spcPts val="0"/>
              </a:spcBef>
              <a:spcAft>
                <a:spcPts val="0"/>
              </a:spcAft>
              <a:buClr>
                <a:schemeClr val="lt1"/>
              </a:buClr>
              <a:buSzPts val="5600"/>
              <a:buNone/>
              <a:defRPr>
                <a:solidFill>
                  <a:schemeClr val="lt1"/>
                </a:solidFill>
              </a:defRPr>
            </a:lvl2pPr>
            <a:lvl3pPr lvl="2" algn="l">
              <a:lnSpc>
                <a:spcPct val="80000"/>
              </a:lnSpc>
              <a:spcBef>
                <a:spcPts val="0"/>
              </a:spcBef>
              <a:spcAft>
                <a:spcPts val="0"/>
              </a:spcAft>
              <a:buClr>
                <a:schemeClr val="lt1"/>
              </a:buClr>
              <a:buSzPts val="5600"/>
              <a:buNone/>
              <a:defRPr>
                <a:solidFill>
                  <a:schemeClr val="lt1"/>
                </a:solidFill>
              </a:defRPr>
            </a:lvl3pPr>
            <a:lvl4pPr lvl="3" algn="l">
              <a:lnSpc>
                <a:spcPct val="80000"/>
              </a:lnSpc>
              <a:spcBef>
                <a:spcPts val="0"/>
              </a:spcBef>
              <a:spcAft>
                <a:spcPts val="0"/>
              </a:spcAft>
              <a:buClr>
                <a:schemeClr val="lt1"/>
              </a:buClr>
              <a:buSzPts val="5600"/>
              <a:buNone/>
              <a:defRPr>
                <a:solidFill>
                  <a:schemeClr val="lt1"/>
                </a:solidFill>
              </a:defRPr>
            </a:lvl4pPr>
            <a:lvl5pPr lvl="4" algn="l">
              <a:lnSpc>
                <a:spcPct val="80000"/>
              </a:lnSpc>
              <a:spcBef>
                <a:spcPts val="0"/>
              </a:spcBef>
              <a:spcAft>
                <a:spcPts val="0"/>
              </a:spcAft>
              <a:buClr>
                <a:schemeClr val="lt1"/>
              </a:buClr>
              <a:buSzPts val="5600"/>
              <a:buNone/>
              <a:defRPr>
                <a:solidFill>
                  <a:schemeClr val="lt1"/>
                </a:solidFill>
              </a:defRPr>
            </a:lvl5pPr>
            <a:lvl6pPr lvl="5" algn="l">
              <a:lnSpc>
                <a:spcPct val="80000"/>
              </a:lnSpc>
              <a:spcBef>
                <a:spcPts val="0"/>
              </a:spcBef>
              <a:spcAft>
                <a:spcPts val="0"/>
              </a:spcAft>
              <a:buClr>
                <a:schemeClr val="lt1"/>
              </a:buClr>
              <a:buSzPts val="5600"/>
              <a:buNone/>
              <a:defRPr>
                <a:solidFill>
                  <a:schemeClr val="lt1"/>
                </a:solidFill>
              </a:defRPr>
            </a:lvl6pPr>
            <a:lvl7pPr lvl="6" algn="l">
              <a:lnSpc>
                <a:spcPct val="80000"/>
              </a:lnSpc>
              <a:spcBef>
                <a:spcPts val="0"/>
              </a:spcBef>
              <a:spcAft>
                <a:spcPts val="0"/>
              </a:spcAft>
              <a:buClr>
                <a:schemeClr val="lt1"/>
              </a:buClr>
              <a:buSzPts val="5600"/>
              <a:buNone/>
              <a:defRPr>
                <a:solidFill>
                  <a:schemeClr val="lt1"/>
                </a:solidFill>
              </a:defRPr>
            </a:lvl7pPr>
            <a:lvl8pPr lvl="7" algn="l">
              <a:lnSpc>
                <a:spcPct val="80000"/>
              </a:lnSpc>
              <a:spcBef>
                <a:spcPts val="0"/>
              </a:spcBef>
              <a:spcAft>
                <a:spcPts val="0"/>
              </a:spcAft>
              <a:buClr>
                <a:schemeClr val="lt1"/>
              </a:buClr>
              <a:buSzPts val="5600"/>
              <a:buNone/>
              <a:defRPr>
                <a:solidFill>
                  <a:schemeClr val="lt1"/>
                </a:solidFill>
              </a:defRPr>
            </a:lvl8pPr>
            <a:lvl9pPr lvl="8" algn="l">
              <a:lnSpc>
                <a:spcPct val="80000"/>
              </a:lnSpc>
              <a:spcBef>
                <a:spcPts val="0"/>
              </a:spcBef>
              <a:spcAft>
                <a:spcPts val="0"/>
              </a:spcAft>
              <a:buClr>
                <a:schemeClr val="lt1"/>
              </a:buClr>
              <a:buSzPts val="5600"/>
              <a:buNone/>
              <a:defRPr>
                <a:solidFill>
                  <a:schemeClr val="lt1"/>
                </a:solidFill>
              </a:defRPr>
            </a:lvl9pPr>
          </a:lstStyle>
          <a:p>
            <a:endParaRPr/>
          </a:p>
        </p:txBody>
      </p:sp>
      <p:sp>
        <p:nvSpPr>
          <p:cNvPr id="289" name="Google Shape;289;p71"/>
          <p:cNvSpPr txBox="1">
            <a:spLocks noGrp="1"/>
          </p:cNvSpPr>
          <p:nvPr>
            <p:ph type="body" idx="1"/>
          </p:nvPr>
        </p:nvSpPr>
        <p:spPr>
          <a:xfrm>
            <a:off x="637550" y="1316375"/>
            <a:ext cx="3202500" cy="2028300"/>
          </a:xfrm>
          <a:prstGeom prst="rect">
            <a:avLst/>
          </a:prstGeom>
          <a:noFill/>
          <a:ln>
            <a:noFill/>
          </a:ln>
        </p:spPr>
        <p:txBody>
          <a:bodyPr spcFirstLastPara="1" wrap="square" lIns="91425" tIns="91425" rIns="91425" bIns="91425" anchor="t" anchorCtr="0">
            <a:noAutofit/>
          </a:bodyPr>
          <a:lstStyle>
            <a:lvl1pPr marL="457200" lvl="0" indent="-298450" algn="l">
              <a:lnSpc>
                <a:spcPct val="100000"/>
              </a:lnSpc>
              <a:spcBef>
                <a:spcPts val="0"/>
              </a:spcBef>
              <a:spcAft>
                <a:spcPts val="0"/>
              </a:spcAft>
              <a:buSzPts val="1100"/>
              <a:buChar char="●"/>
              <a:defRPr/>
            </a:lvl1pPr>
            <a:lvl2pPr marL="914400" lvl="1" indent="-298450" algn="l">
              <a:lnSpc>
                <a:spcPct val="100000"/>
              </a:lnSpc>
              <a:spcBef>
                <a:spcPts val="0"/>
              </a:spcBef>
              <a:spcAft>
                <a:spcPts val="0"/>
              </a:spcAft>
              <a:buSzPts val="1100"/>
              <a:buChar char="○"/>
              <a:defRPr/>
            </a:lvl2pPr>
            <a:lvl3pPr marL="1371600" lvl="2" indent="-298450" algn="l">
              <a:lnSpc>
                <a:spcPct val="100000"/>
              </a:lnSpc>
              <a:spcBef>
                <a:spcPts val="0"/>
              </a:spcBef>
              <a:spcAft>
                <a:spcPts val="0"/>
              </a:spcAft>
              <a:buSzPts val="1100"/>
              <a:buChar char="■"/>
              <a:defRPr/>
            </a:lvl3pPr>
            <a:lvl4pPr marL="1828800" lvl="3" indent="-298450" algn="l">
              <a:lnSpc>
                <a:spcPct val="100000"/>
              </a:lnSpc>
              <a:spcBef>
                <a:spcPts val="0"/>
              </a:spcBef>
              <a:spcAft>
                <a:spcPts val="0"/>
              </a:spcAft>
              <a:buSzPts val="1100"/>
              <a:buChar char="●"/>
              <a:defRPr/>
            </a:lvl4pPr>
            <a:lvl5pPr marL="2286000" lvl="4" indent="-298450" algn="l">
              <a:lnSpc>
                <a:spcPct val="100000"/>
              </a:lnSpc>
              <a:spcBef>
                <a:spcPts val="0"/>
              </a:spcBef>
              <a:spcAft>
                <a:spcPts val="0"/>
              </a:spcAft>
              <a:buSzPts val="1100"/>
              <a:buChar char="○"/>
              <a:defRPr/>
            </a:lvl5pPr>
            <a:lvl6pPr marL="2743200" lvl="5" indent="-298450" algn="l">
              <a:lnSpc>
                <a:spcPct val="100000"/>
              </a:lnSpc>
              <a:spcBef>
                <a:spcPts val="0"/>
              </a:spcBef>
              <a:spcAft>
                <a:spcPts val="0"/>
              </a:spcAft>
              <a:buSzPts val="1100"/>
              <a:buChar char="■"/>
              <a:defRPr/>
            </a:lvl6pPr>
            <a:lvl7pPr marL="3200400" lvl="6" indent="-298450" algn="l">
              <a:lnSpc>
                <a:spcPct val="100000"/>
              </a:lnSpc>
              <a:spcBef>
                <a:spcPts val="0"/>
              </a:spcBef>
              <a:spcAft>
                <a:spcPts val="0"/>
              </a:spcAft>
              <a:buSzPts val="1100"/>
              <a:buChar char="●"/>
              <a:defRPr/>
            </a:lvl7pPr>
            <a:lvl8pPr marL="3657600" lvl="7" indent="-298450" algn="l">
              <a:lnSpc>
                <a:spcPct val="100000"/>
              </a:lnSpc>
              <a:spcBef>
                <a:spcPts val="0"/>
              </a:spcBef>
              <a:spcAft>
                <a:spcPts val="0"/>
              </a:spcAft>
              <a:buSzPts val="1100"/>
              <a:buChar char="○"/>
              <a:defRPr/>
            </a:lvl8pPr>
            <a:lvl9pPr marL="4114800" lvl="8" indent="-298450" algn="l">
              <a:lnSpc>
                <a:spcPct val="100000"/>
              </a:lnSpc>
              <a:spcBef>
                <a:spcPts val="0"/>
              </a:spcBef>
              <a:spcAft>
                <a:spcPts val="0"/>
              </a:spcAft>
              <a:buSzPts val="1100"/>
              <a:buChar char="■"/>
              <a:defRPr/>
            </a:lvl9pPr>
          </a:lstStyle>
          <a:p>
            <a:endParaRPr/>
          </a:p>
        </p:txBody>
      </p:sp>
      <p:sp>
        <p:nvSpPr>
          <p:cNvPr id="290" name="Google Shape;290;p71"/>
          <p:cNvSpPr txBox="1">
            <a:spLocks noGrp="1"/>
          </p:cNvSpPr>
          <p:nvPr>
            <p:ph type="title" idx="2"/>
          </p:nvPr>
        </p:nvSpPr>
        <p:spPr>
          <a:xfrm>
            <a:off x="4903076" y="2401725"/>
            <a:ext cx="3202500" cy="1155900"/>
          </a:xfrm>
          <a:prstGeom prst="rect">
            <a:avLst/>
          </a:prstGeom>
          <a:noFill/>
          <a:ln>
            <a:noFill/>
          </a:ln>
        </p:spPr>
        <p:txBody>
          <a:bodyPr spcFirstLastPara="1" wrap="square" lIns="91425" tIns="91425" rIns="91425" bIns="91425" anchor="t" anchorCtr="0">
            <a:normAutofit/>
          </a:bodyPr>
          <a:lstStyle>
            <a:lvl1pPr lvl="0" algn="l">
              <a:lnSpc>
                <a:spcPct val="80000"/>
              </a:lnSpc>
              <a:spcBef>
                <a:spcPts val="0"/>
              </a:spcBef>
              <a:spcAft>
                <a:spcPts val="0"/>
              </a:spcAft>
              <a:buClr>
                <a:schemeClr val="dk1"/>
              </a:buClr>
              <a:buSzPts val="5600"/>
              <a:buNone/>
              <a:defRPr/>
            </a:lvl1pPr>
            <a:lvl2pPr lvl="1" algn="l">
              <a:lnSpc>
                <a:spcPct val="80000"/>
              </a:lnSpc>
              <a:spcBef>
                <a:spcPts val="0"/>
              </a:spcBef>
              <a:spcAft>
                <a:spcPts val="0"/>
              </a:spcAft>
              <a:buClr>
                <a:schemeClr val="dk1"/>
              </a:buClr>
              <a:buSzPts val="5600"/>
              <a:buNone/>
              <a:defRPr>
                <a:solidFill>
                  <a:schemeClr val="dk1"/>
                </a:solidFill>
              </a:defRPr>
            </a:lvl2pPr>
            <a:lvl3pPr lvl="2" algn="l">
              <a:lnSpc>
                <a:spcPct val="80000"/>
              </a:lnSpc>
              <a:spcBef>
                <a:spcPts val="0"/>
              </a:spcBef>
              <a:spcAft>
                <a:spcPts val="0"/>
              </a:spcAft>
              <a:buClr>
                <a:schemeClr val="dk1"/>
              </a:buClr>
              <a:buSzPts val="5600"/>
              <a:buNone/>
              <a:defRPr>
                <a:solidFill>
                  <a:schemeClr val="dk1"/>
                </a:solidFill>
              </a:defRPr>
            </a:lvl3pPr>
            <a:lvl4pPr lvl="3" algn="l">
              <a:lnSpc>
                <a:spcPct val="80000"/>
              </a:lnSpc>
              <a:spcBef>
                <a:spcPts val="0"/>
              </a:spcBef>
              <a:spcAft>
                <a:spcPts val="0"/>
              </a:spcAft>
              <a:buClr>
                <a:schemeClr val="dk1"/>
              </a:buClr>
              <a:buSzPts val="5600"/>
              <a:buNone/>
              <a:defRPr>
                <a:solidFill>
                  <a:schemeClr val="dk1"/>
                </a:solidFill>
              </a:defRPr>
            </a:lvl4pPr>
            <a:lvl5pPr lvl="4" algn="l">
              <a:lnSpc>
                <a:spcPct val="80000"/>
              </a:lnSpc>
              <a:spcBef>
                <a:spcPts val="0"/>
              </a:spcBef>
              <a:spcAft>
                <a:spcPts val="0"/>
              </a:spcAft>
              <a:buClr>
                <a:schemeClr val="dk1"/>
              </a:buClr>
              <a:buSzPts val="5600"/>
              <a:buNone/>
              <a:defRPr>
                <a:solidFill>
                  <a:schemeClr val="dk1"/>
                </a:solidFill>
              </a:defRPr>
            </a:lvl5pPr>
            <a:lvl6pPr lvl="5" algn="l">
              <a:lnSpc>
                <a:spcPct val="80000"/>
              </a:lnSpc>
              <a:spcBef>
                <a:spcPts val="0"/>
              </a:spcBef>
              <a:spcAft>
                <a:spcPts val="0"/>
              </a:spcAft>
              <a:buClr>
                <a:schemeClr val="dk1"/>
              </a:buClr>
              <a:buSzPts val="5600"/>
              <a:buNone/>
              <a:defRPr>
                <a:solidFill>
                  <a:schemeClr val="dk1"/>
                </a:solidFill>
              </a:defRPr>
            </a:lvl6pPr>
            <a:lvl7pPr lvl="6" algn="l">
              <a:lnSpc>
                <a:spcPct val="80000"/>
              </a:lnSpc>
              <a:spcBef>
                <a:spcPts val="0"/>
              </a:spcBef>
              <a:spcAft>
                <a:spcPts val="0"/>
              </a:spcAft>
              <a:buClr>
                <a:schemeClr val="dk1"/>
              </a:buClr>
              <a:buSzPts val="5600"/>
              <a:buNone/>
              <a:defRPr>
                <a:solidFill>
                  <a:schemeClr val="dk1"/>
                </a:solidFill>
              </a:defRPr>
            </a:lvl7pPr>
            <a:lvl8pPr lvl="7" algn="l">
              <a:lnSpc>
                <a:spcPct val="80000"/>
              </a:lnSpc>
              <a:spcBef>
                <a:spcPts val="0"/>
              </a:spcBef>
              <a:spcAft>
                <a:spcPts val="0"/>
              </a:spcAft>
              <a:buClr>
                <a:schemeClr val="dk1"/>
              </a:buClr>
              <a:buSzPts val="5600"/>
              <a:buNone/>
              <a:defRPr>
                <a:solidFill>
                  <a:schemeClr val="dk1"/>
                </a:solidFill>
              </a:defRPr>
            </a:lvl8pPr>
            <a:lvl9pPr lvl="8" algn="l">
              <a:lnSpc>
                <a:spcPct val="80000"/>
              </a:lnSpc>
              <a:spcBef>
                <a:spcPts val="0"/>
              </a:spcBef>
              <a:spcAft>
                <a:spcPts val="0"/>
              </a:spcAft>
              <a:buClr>
                <a:schemeClr val="dk1"/>
              </a:buClr>
              <a:buSzPts val="5600"/>
              <a:buNone/>
              <a:defRPr>
                <a:solidFill>
                  <a:schemeClr val="dk1"/>
                </a:solidFill>
              </a:defRPr>
            </a:lvl9pPr>
          </a:lstStyle>
          <a:p>
            <a:endParaRPr/>
          </a:p>
        </p:txBody>
      </p:sp>
      <p:sp>
        <p:nvSpPr>
          <p:cNvPr id="291" name="Google Shape;291;p71"/>
          <p:cNvSpPr txBox="1">
            <a:spLocks noGrp="1"/>
          </p:cNvSpPr>
          <p:nvPr>
            <p:ph type="body" idx="3"/>
          </p:nvPr>
        </p:nvSpPr>
        <p:spPr>
          <a:xfrm>
            <a:off x="4934450" y="3508475"/>
            <a:ext cx="3202500" cy="1376700"/>
          </a:xfrm>
          <a:prstGeom prst="rect">
            <a:avLst/>
          </a:prstGeom>
          <a:noFill/>
          <a:ln>
            <a:noFill/>
          </a:ln>
        </p:spPr>
        <p:txBody>
          <a:bodyPr spcFirstLastPara="1" wrap="square" lIns="91425" tIns="91425" rIns="91425" bIns="91425" anchor="t" anchorCtr="0">
            <a:noAutofit/>
          </a:bodyPr>
          <a:lstStyle>
            <a:lvl1pPr marL="457200" lvl="0" indent="-298450" algn="l">
              <a:lnSpc>
                <a:spcPct val="100000"/>
              </a:lnSpc>
              <a:spcBef>
                <a:spcPts val="0"/>
              </a:spcBef>
              <a:spcAft>
                <a:spcPts val="0"/>
              </a:spcAft>
              <a:buClr>
                <a:schemeClr val="dk1"/>
              </a:buClr>
              <a:buSzPts val="1100"/>
              <a:buChar char="●"/>
              <a:defRPr/>
            </a:lvl1pPr>
            <a:lvl2pPr marL="914400" lvl="1" indent="-298450" algn="l">
              <a:lnSpc>
                <a:spcPct val="100000"/>
              </a:lnSpc>
              <a:spcBef>
                <a:spcPts val="0"/>
              </a:spcBef>
              <a:spcAft>
                <a:spcPts val="0"/>
              </a:spcAft>
              <a:buClr>
                <a:schemeClr val="dk1"/>
              </a:buClr>
              <a:buSzPts val="1100"/>
              <a:buChar char="○"/>
              <a:defRPr/>
            </a:lvl2pPr>
            <a:lvl3pPr marL="1371600" lvl="2" indent="-298450" algn="l">
              <a:lnSpc>
                <a:spcPct val="100000"/>
              </a:lnSpc>
              <a:spcBef>
                <a:spcPts val="0"/>
              </a:spcBef>
              <a:spcAft>
                <a:spcPts val="0"/>
              </a:spcAft>
              <a:buClr>
                <a:schemeClr val="dk1"/>
              </a:buClr>
              <a:buSzPts val="1100"/>
              <a:buChar char="■"/>
              <a:defRPr/>
            </a:lvl3pPr>
            <a:lvl4pPr marL="1828800" lvl="3" indent="-298450" algn="l">
              <a:lnSpc>
                <a:spcPct val="100000"/>
              </a:lnSpc>
              <a:spcBef>
                <a:spcPts val="0"/>
              </a:spcBef>
              <a:spcAft>
                <a:spcPts val="0"/>
              </a:spcAft>
              <a:buClr>
                <a:schemeClr val="dk1"/>
              </a:buClr>
              <a:buSzPts val="1100"/>
              <a:buChar char="●"/>
              <a:defRPr/>
            </a:lvl4pPr>
            <a:lvl5pPr marL="2286000" lvl="4" indent="-298450" algn="l">
              <a:lnSpc>
                <a:spcPct val="100000"/>
              </a:lnSpc>
              <a:spcBef>
                <a:spcPts val="0"/>
              </a:spcBef>
              <a:spcAft>
                <a:spcPts val="0"/>
              </a:spcAft>
              <a:buClr>
                <a:schemeClr val="dk1"/>
              </a:buClr>
              <a:buSzPts val="1100"/>
              <a:buChar char="○"/>
              <a:defRPr/>
            </a:lvl5pPr>
            <a:lvl6pPr marL="2743200" lvl="5" indent="-298450" algn="l">
              <a:lnSpc>
                <a:spcPct val="100000"/>
              </a:lnSpc>
              <a:spcBef>
                <a:spcPts val="0"/>
              </a:spcBef>
              <a:spcAft>
                <a:spcPts val="0"/>
              </a:spcAft>
              <a:buClr>
                <a:schemeClr val="dk1"/>
              </a:buClr>
              <a:buSzPts val="1100"/>
              <a:buChar char="■"/>
              <a:defRPr/>
            </a:lvl6pPr>
            <a:lvl7pPr marL="3200400" lvl="6" indent="-298450" algn="l">
              <a:lnSpc>
                <a:spcPct val="100000"/>
              </a:lnSpc>
              <a:spcBef>
                <a:spcPts val="0"/>
              </a:spcBef>
              <a:spcAft>
                <a:spcPts val="0"/>
              </a:spcAft>
              <a:buClr>
                <a:schemeClr val="dk1"/>
              </a:buClr>
              <a:buSzPts val="1100"/>
              <a:buChar char="●"/>
              <a:defRPr/>
            </a:lvl7pPr>
            <a:lvl8pPr marL="3657600" lvl="7" indent="-298450" algn="l">
              <a:lnSpc>
                <a:spcPct val="100000"/>
              </a:lnSpc>
              <a:spcBef>
                <a:spcPts val="0"/>
              </a:spcBef>
              <a:spcAft>
                <a:spcPts val="0"/>
              </a:spcAft>
              <a:buClr>
                <a:schemeClr val="dk1"/>
              </a:buClr>
              <a:buSzPts val="1100"/>
              <a:buChar char="○"/>
              <a:defRPr/>
            </a:lvl8pPr>
            <a:lvl9pPr marL="4114800" lvl="8" indent="-298450" algn="l">
              <a:lnSpc>
                <a:spcPct val="100000"/>
              </a:lnSpc>
              <a:spcBef>
                <a:spcPts val="0"/>
              </a:spcBef>
              <a:spcAft>
                <a:spcPts val="0"/>
              </a:spcAft>
              <a:buClr>
                <a:schemeClr val="dk1"/>
              </a:buClr>
              <a:buSzPts val="1100"/>
              <a:buChar char="■"/>
              <a:defRPr/>
            </a:lvl9pPr>
          </a:lstStyle>
          <a:p>
            <a:endParaRPr/>
          </a:p>
        </p:txBody>
      </p:sp>
      <p:sp>
        <p:nvSpPr>
          <p:cNvPr id="292" name="Google Shape;292;p71"/>
          <p:cNvSpPr/>
          <p:nvPr/>
        </p:nvSpPr>
        <p:spPr>
          <a:xfrm>
            <a:off x="100" y="0"/>
            <a:ext cx="347400" cy="5143500"/>
          </a:xfrm>
          <a:prstGeom prst="rect">
            <a:avLst/>
          </a:pr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93" name="Google Shape;293;p71"/>
          <p:cNvSpPr txBox="1">
            <a:spLocks noGrp="1"/>
          </p:cNvSpPr>
          <p:nvPr>
            <p:ph type="subTitle" idx="4"/>
          </p:nvPr>
        </p:nvSpPr>
        <p:spPr>
          <a:xfrm rot="5400000">
            <a:off x="-635125" y="716225"/>
            <a:ext cx="1616400" cy="348000"/>
          </a:xfrm>
          <a:prstGeom prst="rect">
            <a:avLst/>
          </a:prstGeom>
          <a:noFill/>
          <a:ln>
            <a:noFill/>
          </a:ln>
        </p:spPr>
        <p:txBody>
          <a:bodyPr spcFirstLastPara="1" wrap="square" lIns="91425" tIns="91425" rIns="91425" bIns="91425" anchor="ctr" anchorCtr="0">
            <a:noAutofit/>
          </a:bodyPr>
          <a:lstStyle>
            <a:lvl1pPr lvl="0"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1pPr>
            <a:lvl2pPr lvl="1"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2pPr>
            <a:lvl3pPr lvl="2"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3pPr>
            <a:lvl4pPr lvl="3"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4pPr>
            <a:lvl5pPr lvl="4"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5pPr>
            <a:lvl6pPr lvl="5"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6pPr>
            <a:lvl7pPr lvl="6"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7pPr>
            <a:lvl8pPr lvl="7"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8pPr>
            <a:lvl9pPr lvl="8"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9pPr>
          </a:lstStyle>
          <a:p>
            <a:endParaRPr/>
          </a:p>
        </p:txBody>
      </p:sp>
      <p:sp>
        <p:nvSpPr>
          <p:cNvPr id="294" name="Google Shape;294;p71"/>
          <p:cNvSpPr txBox="1">
            <a:spLocks noGrp="1"/>
          </p:cNvSpPr>
          <p:nvPr>
            <p:ph type="subTitle" idx="5"/>
          </p:nvPr>
        </p:nvSpPr>
        <p:spPr>
          <a:xfrm rot="5400000">
            <a:off x="-591025" y="4140400"/>
            <a:ext cx="1529100" cy="347100"/>
          </a:xfrm>
          <a:prstGeom prst="rect">
            <a:avLst/>
          </a:prstGeom>
          <a:noFill/>
          <a:ln>
            <a:noFill/>
          </a:ln>
        </p:spPr>
        <p:txBody>
          <a:bodyPr spcFirstLastPara="1" wrap="square" lIns="91425" tIns="91425" rIns="91425" bIns="91425" anchor="ctr" anchorCtr="0">
            <a:noAutofit/>
          </a:bodyPr>
          <a:lstStyle>
            <a:lvl1pPr lvl="0"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1pPr>
            <a:lvl2pPr lvl="1"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2pPr>
            <a:lvl3pPr lvl="2"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3pPr>
            <a:lvl4pPr lvl="3"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4pPr>
            <a:lvl5pPr lvl="4"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5pPr>
            <a:lvl6pPr lvl="5"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6pPr>
            <a:lvl7pPr lvl="6"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7pPr>
            <a:lvl8pPr lvl="7"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8pPr>
            <a:lvl9pPr lvl="8"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9pPr>
          </a:lstStyle>
          <a:p>
            <a:endParaRPr/>
          </a:p>
        </p:txBody>
      </p:sp>
      <p:sp>
        <p:nvSpPr>
          <p:cNvPr id="295" name="Google Shape;295;p71"/>
          <p:cNvSpPr txBox="1">
            <a:spLocks noGrp="1"/>
          </p:cNvSpPr>
          <p:nvPr>
            <p:ph type="subTitle" idx="6"/>
          </p:nvPr>
        </p:nvSpPr>
        <p:spPr>
          <a:xfrm rot="5400000">
            <a:off x="-578575" y="2397750"/>
            <a:ext cx="1503300" cy="348000"/>
          </a:xfrm>
          <a:prstGeom prst="rect">
            <a:avLst/>
          </a:prstGeom>
          <a:noFill/>
          <a:ln>
            <a:noFill/>
          </a:ln>
        </p:spPr>
        <p:txBody>
          <a:bodyPr spcFirstLastPara="1" wrap="square" lIns="91425" tIns="91425" rIns="91425" bIns="91425" anchor="ctr" anchorCtr="0">
            <a:noAutofit/>
          </a:bodyPr>
          <a:lstStyle>
            <a:lvl1pPr lvl="0"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1pPr>
            <a:lvl2pPr lvl="1"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2pPr>
            <a:lvl3pPr lvl="2"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3pPr>
            <a:lvl4pPr lvl="3"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4pPr>
            <a:lvl5pPr lvl="4"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5pPr>
            <a:lvl6pPr lvl="5"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6pPr>
            <a:lvl7pPr lvl="6"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7pPr>
            <a:lvl8pPr lvl="7"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8pPr>
            <a:lvl9pPr lvl="8"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9pPr>
          </a:lstStyle>
          <a:p>
            <a:endParaRPr/>
          </a:p>
        </p:txBody>
      </p:sp>
    </p:spTree>
  </p:cSld>
  <p:clrMapOvr>
    <a:masterClrMapping/>
  </p:clrMapOvr>
  <p:extLst>
    <p:ext uri="{DCECCB84-F9BA-43D5-87BE-67443E8EF086}">
      <p15:sldGuideLst xmlns:p15="http://schemas.microsoft.com/office/powerpoint/2012/main">
        <p15:guide id="1" pos="2880">
          <p15:clr>
            <a:srgbClr val="E46962"/>
          </p15:clr>
        </p15:guide>
      </p15:sldGuideLst>
    </p:ext>
  </p:extLst>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Quote 1">
  <p:cSld name="CUSTOM_2_1_1_1_1_1_2_1">
    <p:spTree>
      <p:nvGrpSpPr>
        <p:cNvPr id="1" name="Shape 296"/>
        <p:cNvGrpSpPr/>
        <p:nvPr/>
      </p:nvGrpSpPr>
      <p:grpSpPr>
        <a:xfrm>
          <a:off x="0" y="0"/>
          <a:ext cx="0" cy="0"/>
          <a:chOff x="0" y="0"/>
          <a:chExt cx="0" cy="0"/>
        </a:xfrm>
      </p:grpSpPr>
      <p:sp>
        <p:nvSpPr>
          <p:cNvPr id="297" name="Google Shape;297;p72"/>
          <p:cNvSpPr txBox="1"/>
          <p:nvPr/>
        </p:nvSpPr>
        <p:spPr>
          <a:xfrm>
            <a:off x="91634" y="-352519"/>
            <a:ext cx="3167400" cy="5725800"/>
          </a:xfrm>
          <a:prstGeom prst="rect">
            <a:avLst/>
          </a:prstGeom>
          <a:noFill/>
          <a:ln>
            <a:noFill/>
          </a:ln>
        </p:spPr>
        <p:txBody>
          <a:bodyPr spcFirstLastPara="1" wrap="square" lIns="91425" tIns="91425" rIns="91425" bIns="91425" anchor="t" anchorCtr="0">
            <a:spAutoFit/>
          </a:bodyPr>
          <a:lstStyle/>
          <a:p>
            <a:pPr marL="0" marR="0" lvl="0" indent="0" algn="ctr" rtl="0">
              <a:lnSpc>
                <a:spcPct val="90000"/>
              </a:lnSpc>
              <a:spcBef>
                <a:spcPts val="0"/>
              </a:spcBef>
              <a:spcAft>
                <a:spcPts val="0"/>
              </a:spcAft>
              <a:buClr>
                <a:srgbClr val="000000"/>
              </a:buClr>
              <a:buSzPts val="40000"/>
              <a:buFont typeface="Arial"/>
              <a:buNone/>
            </a:pPr>
            <a:r>
              <a:rPr lang="en" sz="40000" b="0" i="0" u="none" strike="noStrike" cap="none">
                <a:solidFill>
                  <a:schemeClr val="accent1"/>
                </a:solidFill>
                <a:latin typeface="Unbounded"/>
                <a:ea typeface="Unbounded"/>
                <a:cs typeface="Unbounded"/>
                <a:sym typeface="Unbounded"/>
              </a:rPr>
              <a:t>“</a:t>
            </a:r>
            <a:endParaRPr sz="40000" b="0" i="0" u="none" strike="noStrike" cap="none">
              <a:solidFill>
                <a:schemeClr val="accent1"/>
              </a:solidFill>
              <a:latin typeface="Unbounded"/>
              <a:ea typeface="Unbounded"/>
              <a:cs typeface="Unbounded"/>
              <a:sym typeface="Unbounded"/>
            </a:endParaRPr>
          </a:p>
        </p:txBody>
      </p:sp>
      <p:sp>
        <p:nvSpPr>
          <p:cNvPr id="298" name="Google Shape;298;p72"/>
          <p:cNvSpPr txBox="1">
            <a:spLocks noGrp="1"/>
          </p:cNvSpPr>
          <p:nvPr>
            <p:ph type="subTitle" idx="1"/>
          </p:nvPr>
        </p:nvSpPr>
        <p:spPr>
          <a:xfrm>
            <a:off x="698675" y="1292550"/>
            <a:ext cx="7746600" cy="2558400"/>
          </a:xfrm>
          <a:prstGeom prst="rect">
            <a:avLst/>
          </a:prstGeom>
          <a:noFill/>
          <a:ln>
            <a:noFill/>
          </a:ln>
        </p:spPr>
        <p:txBody>
          <a:bodyPr spcFirstLastPara="1" wrap="square" lIns="91425" tIns="91425" rIns="91425" bIns="91425" anchor="ctr" anchorCtr="0">
            <a:noAutofit/>
          </a:bodyPr>
          <a:lstStyle>
            <a:lvl1pPr lvl="0" algn="ctr">
              <a:lnSpc>
                <a:spcPct val="90000"/>
              </a:lnSpc>
              <a:spcBef>
                <a:spcPts val="0"/>
              </a:spcBef>
              <a:spcAft>
                <a:spcPts val="0"/>
              </a:spcAft>
              <a:buClr>
                <a:schemeClr val="lt1"/>
              </a:buClr>
              <a:buSzPts val="5600"/>
              <a:buNone/>
              <a:defRPr sz="5600">
                <a:solidFill>
                  <a:schemeClr val="lt1"/>
                </a:solidFill>
              </a:defRPr>
            </a:lvl1pPr>
            <a:lvl2pPr lvl="1" algn="l">
              <a:lnSpc>
                <a:spcPct val="100000"/>
              </a:lnSpc>
              <a:spcBef>
                <a:spcPts val="0"/>
              </a:spcBef>
              <a:spcAft>
                <a:spcPts val="0"/>
              </a:spcAft>
              <a:buClr>
                <a:schemeClr val="lt1"/>
              </a:buClr>
              <a:buSzPts val="1400"/>
              <a:buNone/>
              <a:defRPr>
                <a:solidFill>
                  <a:schemeClr val="lt1"/>
                </a:solidFill>
              </a:defRPr>
            </a:lvl2pPr>
            <a:lvl3pPr lvl="2" algn="l">
              <a:lnSpc>
                <a:spcPct val="100000"/>
              </a:lnSpc>
              <a:spcBef>
                <a:spcPts val="0"/>
              </a:spcBef>
              <a:spcAft>
                <a:spcPts val="0"/>
              </a:spcAft>
              <a:buClr>
                <a:schemeClr val="lt1"/>
              </a:buClr>
              <a:buSzPts val="1400"/>
              <a:buNone/>
              <a:defRPr>
                <a:solidFill>
                  <a:schemeClr val="lt1"/>
                </a:solidFill>
              </a:defRPr>
            </a:lvl3pPr>
            <a:lvl4pPr lvl="3" algn="l">
              <a:lnSpc>
                <a:spcPct val="100000"/>
              </a:lnSpc>
              <a:spcBef>
                <a:spcPts val="0"/>
              </a:spcBef>
              <a:spcAft>
                <a:spcPts val="0"/>
              </a:spcAft>
              <a:buClr>
                <a:schemeClr val="lt1"/>
              </a:buClr>
              <a:buSzPts val="1400"/>
              <a:buNone/>
              <a:defRPr>
                <a:solidFill>
                  <a:schemeClr val="lt1"/>
                </a:solidFill>
              </a:defRPr>
            </a:lvl4pPr>
            <a:lvl5pPr lvl="4" algn="l">
              <a:lnSpc>
                <a:spcPct val="100000"/>
              </a:lnSpc>
              <a:spcBef>
                <a:spcPts val="0"/>
              </a:spcBef>
              <a:spcAft>
                <a:spcPts val="0"/>
              </a:spcAft>
              <a:buClr>
                <a:schemeClr val="lt1"/>
              </a:buClr>
              <a:buSzPts val="1400"/>
              <a:buNone/>
              <a:defRPr>
                <a:solidFill>
                  <a:schemeClr val="lt1"/>
                </a:solidFill>
              </a:defRPr>
            </a:lvl5pPr>
            <a:lvl6pPr lvl="5" algn="l">
              <a:lnSpc>
                <a:spcPct val="100000"/>
              </a:lnSpc>
              <a:spcBef>
                <a:spcPts val="0"/>
              </a:spcBef>
              <a:spcAft>
                <a:spcPts val="0"/>
              </a:spcAft>
              <a:buClr>
                <a:schemeClr val="lt1"/>
              </a:buClr>
              <a:buSzPts val="1400"/>
              <a:buNone/>
              <a:defRPr>
                <a:solidFill>
                  <a:schemeClr val="lt1"/>
                </a:solidFill>
              </a:defRPr>
            </a:lvl6pPr>
            <a:lvl7pPr lvl="6" algn="l">
              <a:lnSpc>
                <a:spcPct val="100000"/>
              </a:lnSpc>
              <a:spcBef>
                <a:spcPts val="0"/>
              </a:spcBef>
              <a:spcAft>
                <a:spcPts val="0"/>
              </a:spcAft>
              <a:buClr>
                <a:schemeClr val="lt1"/>
              </a:buClr>
              <a:buSzPts val="1400"/>
              <a:buNone/>
              <a:defRPr>
                <a:solidFill>
                  <a:schemeClr val="lt1"/>
                </a:solidFill>
              </a:defRPr>
            </a:lvl7pPr>
            <a:lvl8pPr lvl="7" algn="l">
              <a:lnSpc>
                <a:spcPct val="100000"/>
              </a:lnSpc>
              <a:spcBef>
                <a:spcPts val="0"/>
              </a:spcBef>
              <a:spcAft>
                <a:spcPts val="0"/>
              </a:spcAft>
              <a:buClr>
                <a:schemeClr val="lt1"/>
              </a:buClr>
              <a:buSzPts val="1400"/>
              <a:buNone/>
              <a:defRPr>
                <a:solidFill>
                  <a:schemeClr val="lt1"/>
                </a:solidFill>
              </a:defRPr>
            </a:lvl8pPr>
            <a:lvl9pPr lvl="8" algn="l">
              <a:lnSpc>
                <a:spcPct val="100000"/>
              </a:lnSpc>
              <a:spcBef>
                <a:spcPts val="0"/>
              </a:spcBef>
              <a:spcAft>
                <a:spcPts val="0"/>
              </a:spcAft>
              <a:buClr>
                <a:schemeClr val="lt1"/>
              </a:buClr>
              <a:buSzPts val="1400"/>
              <a:buNone/>
              <a:defRPr>
                <a:solidFill>
                  <a:schemeClr val="lt1"/>
                </a:solidFill>
              </a:defRPr>
            </a:lvl9pPr>
          </a:lstStyle>
          <a:p>
            <a:endParaRPr/>
          </a:p>
        </p:txBody>
      </p:sp>
      <p:sp>
        <p:nvSpPr>
          <p:cNvPr id="299" name="Google Shape;299;p72"/>
          <p:cNvSpPr/>
          <p:nvPr/>
        </p:nvSpPr>
        <p:spPr>
          <a:xfrm>
            <a:off x="100" y="0"/>
            <a:ext cx="347400" cy="5143500"/>
          </a:xfrm>
          <a:prstGeom prst="rect">
            <a:avLst/>
          </a:pr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00" name="Google Shape;300;p72"/>
          <p:cNvSpPr txBox="1">
            <a:spLocks noGrp="1"/>
          </p:cNvSpPr>
          <p:nvPr>
            <p:ph type="subTitle" idx="2"/>
          </p:nvPr>
        </p:nvSpPr>
        <p:spPr>
          <a:xfrm rot="5400000">
            <a:off x="-635125" y="716225"/>
            <a:ext cx="1616400" cy="348000"/>
          </a:xfrm>
          <a:prstGeom prst="rect">
            <a:avLst/>
          </a:prstGeom>
          <a:noFill/>
          <a:ln>
            <a:noFill/>
          </a:ln>
        </p:spPr>
        <p:txBody>
          <a:bodyPr spcFirstLastPara="1" wrap="square" lIns="91425" tIns="91425" rIns="91425" bIns="91425" anchor="ctr" anchorCtr="0">
            <a:noAutofit/>
          </a:bodyPr>
          <a:lstStyle>
            <a:lvl1pPr lvl="0"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1pPr>
            <a:lvl2pPr lvl="1"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2pPr>
            <a:lvl3pPr lvl="2"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3pPr>
            <a:lvl4pPr lvl="3"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4pPr>
            <a:lvl5pPr lvl="4"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5pPr>
            <a:lvl6pPr lvl="5"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6pPr>
            <a:lvl7pPr lvl="6"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7pPr>
            <a:lvl8pPr lvl="7"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8pPr>
            <a:lvl9pPr lvl="8"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9pPr>
          </a:lstStyle>
          <a:p>
            <a:endParaRPr/>
          </a:p>
        </p:txBody>
      </p:sp>
      <p:sp>
        <p:nvSpPr>
          <p:cNvPr id="301" name="Google Shape;301;p72"/>
          <p:cNvSpPr txBox="1">
            <a:spLocks noGrp="1"/>
          </p:cNvSpPr>
          <p:nvPr>
            <p:ph type="subTitle" idx="3"/>
          </p:nvPr>
        </p:nvSpPr>
        <p:spPr>
          <a:xfrm rot="5400000">
            <a:off x="-591025" y="4140400"/>
            <a:ext cx="1529100" cy="347100"/>
          </a:xfrm>
          <a:prstGeom prst="rect">
            <a:avLst/>
          </a:prstGeom>
          <a:noFill/>
          <a:ln>
            <a:noFill/>
          </a:ln>
        </p:spPr>
        <p:txBody>
          <a:bodyPr spcFirstLastPara="1" wrap="square" lIns="91425" tIns="91425" rIns="91425" bIns="91425" anchor="ctr" anchorCtr="0">
            <a:noAutofit/>
          </a:bodyPr>
          <a:lstStyle>
            <a:lvl1pPr lvl="0"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1pPr>
            <a:lvl2pPr lvl="1"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2pPr>
            <a:lvl3pPr lvl="2"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3pPr>
            <a:lvl4pPr lvl="3"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4pPr>
            <a:lvl5pPr lvl="4"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5pPr>
            <a:lvl6pPr lvl="5"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6pPr>
            <a:lvl7pPr lvl="6"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7pPr>
            <a:lvl8pPr lvl="7"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8pPr>
            <a:lvl9pPr lvl="8"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9pPr>
          </a:lstStyle>
          <a:p>
            <a:endParaRPr/>
          </a:p>
        </p:txBody>
      </p:sp>
      <p:sp>
        <p:nvSpPr>
          <p:cNvPr id="302" name="Google Shape;302;p72"/>
          <p:cNvSpPr txBox="1">
            <a:spLocks noGrp="1"/>
          </p:cNvSpPr>
          <p:nvPr>
            <p:ph type="subTitle" idx="4"/>
          </p:nvPr>
        </p:nvSpPr>
        <p:spPr>
          <a:xfrm rot="5400000">
            <a:off x="-578575" y="2397750"/>
            <a:ext cx="1503300" cy="348000"/>
          </a:xfrm>
          <a:prstGeom prst="rect">
            <a:avLst/>
          </a:prstGeom>
          <a:noFill/>
          <a:ln>
            <a:noFill/>
          </a:ln>
        </p:spPr>
        <p:txBody>
          <a:bodyPr spcFirstLastPara="1" wrap="square" lIns="91425" tIns="91425" rIns="91425" bIns="91425" anchor="ctr" anchorCtr="0">
            <a:noAutofit/>
          </a:bodyPr>
          <a:lstStyle>
            <a:lvl1pPr lvl="0"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1pPr>
            <a:lvl2pPr lvl="1"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2pPr>
            <a:lvl3pPr lvl="2"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3pPr>
            <a:lvl4pPr lvl="3"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4pPr>
            <a:lvl5pPr lvl="4"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5pPr>
            <a:lvl6pPr lvl="5"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6pPr>
            <a:lvl7pPr lvl="6"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7pPr>
            <a:lvl8pPr lvl="7"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8pPr>
            <a:lvl9pPr lvl="8"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9pPr>
          </a:lstStyle>
          <a:p>
            <a:endParaRPr/>
          </a:p>
        </p:txBody>
      </p:sp>
    </p:spTree>
  </p:cSld>
  <p:clrMapOvr>
    <a:masterClrMapping/>
  </p:clrMapOvr>
  <p:extLst>
    <p:ext uri="{DCECCB84-F9BA-43D5-87BE-67443E8EF086}">
      <p15:sldGuideLst xmlns:p15="http://schemas.microsoft.com/office/powerpoint/2012/main">
        <p15:guide id="1" pos="2880">
          <p15:clr>
            <a:srgbClr val="E46962"/>
          </p15:clr>
        </p15:guide>
      </p15:sldGuideLst>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Quote 2">
  <p:cSld name="CUSTOM_2_1_1_1_1_1_2_1_1">
    <p:spTree>
      <p:nvGrpSpPr>
        <p:cNvPr id="1" name="Shape 303"/>
        <p:cNvGrpSpPr/>
        <p:nvPr/>
      </p:nvGrpSpPr>
      <p:grpSpPr>
        <a:xfrm>
          <a:off x="0" y="0"/>
          <a:ext cx="0" cy="0"/>
          <a:chOff x="0" y="0"/>
          <a:chExt cx="0" cy="0"/>
        </a:xfrm>
      </p:grpSpPr>
      <p:sp>
        <p:nvSpPr>
          <p:cNvPr id="304" name="Google Shape;304;p73"/>
          <p:cNvSpPr/>
          <p:nvPr/>
        </p:nvSpPr>
        <p:spPr>
          <a:xfrm>
            <a:off x="565225" y="157000"/>
            <a:ext cx="8394600" cy="4218300"/>
          </a:xfrm>
          <a:prstGeom prst="wedgeRectCallout">
            <a:avLst>
              <a:gd name="adj1" fmla="val -33264"/>
              <a:gd name="adj2" fmla="val 63432"/>
            </a:avLst>
          </a:prstGeom>
          <a:solidFill>
            <a:schemeClr val="accent1"/>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05" name="Google Shape;305;p73"/>
          <p:cNvSpPr txBox="1"/>
          <p:nvPr/>
        </p:nvSpPr>
        <p:spPr>
          <a:xfrm>
            <a:off x="717625" y="78725"/>
            <a:ext cx="1926000" cy="4340700"/>
          </a:xfrm>
          <a:prstGeom prst="rect">
            <a:avLst/>
          </a:prstGeom>
          <a:noFill/>
          <a:ln>
            <a:noFill/>
          </a:ln>
        </p:spPr>
        <p:txBody>
          <a:bodyPr spcFirstLastPara="1" wrap="square" lIns="91425" tIns="91425" rIns="91425" bIns="91425" anchor="t" anchorCtr="0">
            <a:spAutoFit/>
          </a:bodyPr>
          <a:lstStyle/>
          <a:p>
            <a:pPr marL="0" marR="0" lvl="0" indent="0" algn="l" rtl="0">
              <a:lnSpc>
                <a:spcPct val="90000"/>
              </a:lnSpc>
              <a:spcBef>
                <a:spcPts val="0"/>
              </a:spcBef>
              <a:spcAft>
                <a:spcPts val="0"/>
              </a:spcAft>
              <a:buClr>
                <a:srgbClr val="000000"/>
              </a:buClr>
              <a:buSzPts val="30000"/>
              <a:buFont typeface="Arial"/>
              <a:buNone/>
            </a:pPr>
            <a:r>
              <a:rPr lang="en" sz="30000" b="0" i="0" u="none" strike="noStrike" cap="none">
                <a:solidFill>
                  <a:schemeClr val="lt1"/>
                </a:solidFill>
                <a:latin typeface="Unbounded"/>
                <a:ea typeface="Unbounded"/>
                <a:cs typeface="Unbounded"/>
                <a:sym typeface="Unbounded"/>
              </a:rPr>
              <a:t>“</a:t>
            </a:r>
            <a:endParaRPr sz="30000" b="0" i="0" u="none" strike="noStrike" cap="none">
              <a:solidFill>
                <a:schemeClr val="lt1"/>
              </a:solidFill>
              <a:latin typeface="Unbounded"/>
              <a:ea typeface="Unbounded"/>
              <a:cs typeface="Unbounded"/>
              <a:sym typeface="Unbounded"/>
            </a:endParaRPr>
          </a:p>
        </p:txBody>
      </p:sp>
      <p:sp>
        <p:nvSpPr>
          <p:cNvPr id="306" name="Google Shape;306;p73"/>
          <p:cNvSpPr txBox="1">
            <a:spLocks noGrp="1"/>
          </p:cNvSpPr>
          <p:nvPr>
            <p:ph type="subTitle" idx="1"/>
          </p:nvPr>
        </p:nvSpPr>
        <p:spPr>
          <a:xfrm>
            <a:off x="2643625" y="454150"/>
            <a:ext cx="6090000" cy="3642000"/>
          </a:xfrm>
          <a:prstGeom prst="rect">
            <a:avLst/>
          </a:prstGeom>
          <a:noFill/>
          <a:ln>
            <a:noFill/>
          </a:ln>
        </p:spPr>
        <p:txBody>
          <a:bodyPr spcFirstLastPara="1" wrap="square" lIns="91425" tIns="91425" rIns="91425" bIns="91425" anchor="t" anchorCtr="0">
            <a:noAutofit/>
          </a:bodyPr>
          <a:lstStyle>
            <a:lvl1pPr lvl="0" algn="l">
              <a:lnSpc>
                <a:spcPct val="90000"/>
              </a:lnSpc>
              <a:spcBef>
                <a:spcPts val="0"/>
              </a:spcBef>
              <a:spcAft>
                <a:spcPts val="0"/>
              </a:spcAft>
              <a:buClr>
                <a:schemeClr val="dk1"/>
              </a:buClr>
              <a:buSzPts val="3600"/>
              <a:buNone/>
              <a:defRPr sz="3600"/>
            </a:lvl1pPr>
            <a:lvl2pPr lvl="1" algn="l">
              <a:lnSpc>
                <a:spcPct val="100000"/>
              </a:lnSpc>
              <a:spcBef>
                <a:spcPts val="0"/>
              </a:spcBef>
              <a:spcAft>
                <a:spcPts val="0"/>
              </a:spcAft>
              <a:buClr>
                <a:schemeClr val="dk1"/>
              </a:buClr>
              <a:buSzPts val="3600"/>
              <a:buNone/>
              <a:defRPr sz="3600">
                <a:solidFill>
                  <a:schemeClr val="dk1"/>
                </a:solidFill>
              </a:defRPr>
            </a:lvl2pPr>
            <a:lvl3pPr lvl="2" algn="l">
              <a:lnSpc>
                <a:spcPct val="100000"/>
              </a:lnSpc>
              <a:spcBef>
                <a:spcPts val="0"/>
              </a:spcBef>
              <a:spcAft>
                <a:spcPts val="0"/>
              </a:spcAft>
              <a:buClr>
                <a:schemeClr val="dk1"/>
              </a:buClr>
              <a:buSzPts val="3600"/>
              <a:buNone/>
              <a:defRPr sz="3600">
                <a:solidFill>
                  <a:schemeClr val="dk1"/>
                </a:solidFill>
              </a:defRPr>
            </a:lvl3pPr>
            <a:lvl4pPr lvl="3" algn="l">
              <a:lnSpc>
                <a:spcPct val="100000"/>
              </a:lnSpc>
              <a:spcBef>
                <a:spcPts val="0"/>
              </a:spcBef>
              <a:spcAft>
                <a:spcPts val="0"/>
              </a:spcAft>
              <a:buClr>
                <a:schemeClr val="dk1"/>
              </a:buClr>
              <a:buSzPts val="3600"/>
              <a:buNone/>
              <a:defRPr sz="3600">
                <a:solidFill>
                  <a:schemeClr val="dk1"/>
                </a:solidFill>
              </a:defRPr>
            </a:lvl4pPr>
            <a:lvl5pPr lvl="4" algn="l">
              <a:lnSpc>
                <a:spcPct val="100000"/>
              </a:lnSpc>
              <a:spcBef>
                <a:spcPts val="0"/>
              </a:spcBef>
              <a:spcAft>
                <a:spcPts val="0"/>
              </a:spcAft>
              <a:buClr>
                <a:schemeClr val="dk1"/>
              </a:buClr>
              <a:buSzPts val="3600"/>
              <a:buNone/>
              <a:defRPr sz="3600">
                <a:solidFill>
                  <a:schemeClr val="dk1"/>
                </a:solidFill>
              </a:defRPr>
            </a:lvl5pPr>
            <a:lvl6pPr lvl="5" algn="l">
              <a:lnSpc>
                <a:spcPct val="100000"/>
              </a:lnSpc>
              <a:spcBef>
                <a:spcPts val="0"/>
              </a:spcBef>
              <a:spcAft>
                <a:spcPts val="0"/>
              </a:spcAft>
              <a:buClr>
                <a:schemeClr val="dk1"/>
              </a:buClr>
              <a:buSzPts val="3600"/>
              <a:buNone/>
              <a:defRPr sz="3600">
                <a:solidFill>
                  <a:schemeClr val="dk1"/>
                </a:solidFill>
              </a:defRPr>
            </a:lvl6pPr>
            <a:lvl7pPr lvl="6" algn="l">
              <a:lnSpc>
                <a:spcPct val="100000"/>
              </a:lnSpc>
              <a:spcBef>
                <a:spcPts val="0"/>
              </a:spcBef>
              <a:spcAft>
                <a:spcPts val="0"/>
              </a:spcAft>
              <a:buClr>
                <a:schemeClr val="dk1"/>
              </a:buClr>
              <a:buSzPts val="3600"/>
              <a:buNone/>
              <a:defRPr sz="3600">
                <a:solidFill>
                  <a:schemeClr val="dk1"/>
                </a:solidFill>
              </a:defRPr>
            </a:lvl7pPr>
            <a:lvl8pPr lvl="7" algn="l">
              <a:lnSpc>
                <a:spcPct val="100000"/>
              </a:lnSpc>
              <a:spcBef>
                <a:spcPts val="0"/>
              </a:spcBef>
              <a:spcAft>
                <a:spcPts val="0"/>
              </a:spcAft>
              <a:buClr>
                <a:schemeClr val="dk1"/>
              </a:buClr>
              <a:buSzPts val="3600"/>
              <a:buNone/>
              <a:defRPr sz="3600">
                <a:solidFill>
                  <a:schemeClr val="dk1"/>
                </a:solidFill>
              </a:defRPr>
            </a:lvl8pPr>
            <a:lvl9pPr lvl="8" algn="l">
              <a:lnSpc>
                <a:spcPct val="100000"/>
              </a:lnSpc>
              <a:spcBef>
                <a:spcPts val="0"/>
              </a:spcBef>
              <a:spcAft>
                <a:spcPts val="0"/>
              </a:spcAft>
              <a:buClr>
                <a:schemeClr val="dk1"/>
              </a:buClr>
              <a:buSzPts val="3600"/>
              <a:buNone/>
              <a:defRPr sz="3600">
                <a:solidFill>
                  <a:schemeClr val="dk1"/>
                </a:solidFill>
              </a:defRPr>
            </a:lvl9pPr>
          </a:lstStyle>
          <a:p>
            <a:endParaRPr/>
          </a:p>
        </p:txBody>
      </p:sp>
      <p:sp>
        <p:nvSpPr>
          <p:cNvPr id="307" name="Google Shape;307;p73"/>
          <p:cNvSpPr/>
          <p:nvPr/>
        </p:nvSpPr>
        <p:spPr>
          <a:xfrm>
            <a:off x="100" y="0"/>
            <a:ext cx="347400" cy="5143500"/>
          </a:xfrm>
          <a:prstGeom prst="rect">
            <a:avLst/>
          </a:pr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08" name="Google Shape;308;p73"/>
          <p:cNvSpPr txBox="1">
            <a:spLocks noGrp="1"/>
          </p:cNvSpPr>
          <p:nvPr>
            <p:ph type="subTitle" idx="2"/>
          </p:nvPr>
        </p:nvSpPr>
        <p:spPr>
          <a:xfrm rot="5400000">
            <a:off x="-635125" y="716225"/>
            <a:ext cx="1616400" cy="348000"/>
          </a:xfrm>
          <a:prstGeom prst="rect">
            <a:avLst/>
          </a:prstGeom>
          <a:noFill/>
          <a:ln>
            <a:noFill/>
          </a:ln>
        </p:spPr>
        <p:txBody>
          <a:bodyPr spcFirstLastPara="1" wrap="square" lIns="91425" tIns="91425" rIns="91425" bIns="91425" anchor="ctr" anchorCtr="0">
            <a:noAutofit/>
          </a:bodyPr>
          <a:lstStyle>
            <a:lvl1pPr lvl="0"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1pPr>
            <a:lvl2pPr lvl="1"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2pPr>
            <a:lvl3pPr lvl="2"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3pPr>
            <a:lvl4pPr lvl="3"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4pPr>
            <a:lvl5pPr lvl="4"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5pPr>
            <a:lvl6pPr lvl="5"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6pPr>
            <a:lvl7pPr lvl="6"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7pPr>
            <a:lvl8pPr lvl="7"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8pPr>
            <a:lvl9pPr lvl="8"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9pPr>
          </a:lstStyle>
          <a:p>
            <a:endParaRPr/>
          </a:p>
        </p:txBody>
      </p:sp>
      <p:sp>
        <p:nvSpPr>
          <p:cNvPr id="309" name="Google Shape;309;p73"/>
          <p:cNvSpPr txBox="1">
            <a:spLocks noGrp="1"/>
          </p:cNvSpPr>
          <p:nvPr>
            <p:ph type="subTitle" idx="3"/>
          </p:nvPr>
        </p:nvSpPr>
        <p:spPr>
          <a:xfrm rot="5400000">
            <a:off x="-591025" y="4140400"/>
            <a:ext cx="1529100" cy="347100"/>
          </a:xfrm>
          <a:prstGeom prst="rect">
            <a:avLst/>
          </a:prstGeom>
          <a:noFill/>
          <a:ln>
            <a:noFill/>
          </a:ln>
        </p:spPr>
        <p:txBody>
          <a:bodyPr spcFirstLastPara="1" wrap="square" lIns="91425" tIns="91425" rIns="91425" bIns="91425" anchor="ctr" anchorCtr="0">
            <a:noAutofit/>
          </a:bodyPr>
          <a:lstStyle>
            <a:lvl1pPr lvl="0"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1pPr>
            <a:lvl2pPr lvl="1"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2pPr>
            <a:lvl3pPr lvl="2"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3pPr>
            <a:lvl4pPr lvl="3"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4pPr>
            <a:lvl5pPr lvl="4"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5pPr>
            <a:lvl6pPr lvl="5"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6pPr>
            <a:lvl7pPr lvl="6"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7pPr>
            <a:lvl8pPr lvl="7"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8pPr>
            <a:lvl9pPr lvl="8"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9pPr>
          </a:lstStyle>
          <a:p>
            <a:endParaRPr/>
          </a:p>
        </p:txBody>
      </p:sp>
      <p:sp>
        <p:nvSpPr>
          <p:cNvPr id="310" name="Google Shape;310;p73"/>
          <p:cNvSpPr txBox="1">
            <a:spLocks noGrp="1"/>
          </p:cNvSpPr>
          <p:nvPr>
            <p:ph type="subTitle" idx="4"/>
          </p:nvPr>
        </p:nvSpPr>
        <p:spPr>
          <a:xfrm rot="5400000">
            <a:off x="-578575" y="2397750"/>
            <a:ext cx="1503300" cy="348000"/>
          </a:xfrm>
          <a:prstGeom prst="rect">
            <a:avLst/>
          </a:prstGeom>
          <a:noFill/>
          <a:ln>
            <a:noFill/>
          </a:ln>
        </p:spPr>
        <p:txBody>
          <a:bodyPr spcFirstLastPara="1" wrap="square" lIns="91425" tIns="91425" rIns="91425" bIns="91425" anchor="ctr" anchorCtr="0">
            <a:noAutofit/>
          </a:bodyPr>
          <a:lstStyle>
            <a:lvl1pPr lvl="0"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1pPr>
            <a:lvl2pPr lvl="1"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2pPr>
            <a:lvl3pPr lvl="2"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3pPr>
            <a:lvl4pPr lvl="3"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4pPr>
            <a:lvl5pPr lvl="4"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5pPr>
            <a:lvl6pPr lvl="5"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6pPr>
            <a:lvl7pPr lvl="6"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7pPr>
            <a:lvl8pPr lvl="7"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8pPr>
            <a:lvl9pPr lvl="8"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9pPr>
          </a:lstStyle>
          <a:p>
            <a:endParaRPr/>
          </a:p>
        </p:txBody>
      </p:sp>
    </p:spTree>
  </p:cSld>
  <p:clrMapOvr>
    <a:masterClrMapping/>
  </p:clrMapOvr>
  <p:extLst>
    <p:ext uri="{DCECCB84-F9BA-43D5-87BE-67443E8EF086}">
      <p15:sldGuideLst xmlns:p15="http://schemas.microsoft.com/office/powerpoint/2012/main">
        <p15:guide id="1" pos="2880">
          <p15:clr>
            <a:srgbClr val="E46962"/>
          </p15:clr>
        </p15:guide>
      </p15:sldGuideLst>
    </p:ext>
  </p:extLst>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Quote 3">
  <p:cSld name="CUSTOM_2_1_1_1_1_1_2_1_1_1">
    <p:bg>
      <p:bgPr>
        <a:solidFill>
          <a:schemeClr val="dk1"/>
        </a:solidFill>
        <a:effectLst/>
      </p:bgPr>
    </p:bg>
    <p:spTree>
      <p:nvGrpSpPr>
        <p:cNvPr id="1" name="Shape 311"/>
        <p:cNvGrpSpPr/>
        <p:nvPr/>
      </p:nvGrpSpPr>
      <p:grpSpPr>
        <a:xfrm>
          <a:off x="0" y="0"/>
          <a:ext cx="0" cy="0"/>
          <a:chOff x="0" y="0"/>
          <a:chExt cx="0" cy="0"/>
        </a:xfrm>
      </p:grpSpPr>
      <p:sp>
        <p:nvSpPr>
          <p:cNvPr id="312" name="Google Shape;312;p74"/>
          <p:cNvSpPr/>
          <p:nvPr/>
        </p:nvSpPr>
        <p:spPr>
          <a:xfrm>
            <a:off x="565225" y="157000"/>
            <a:ext cx="8394600" cy="4218300"/>
          </a:xfrm>
          <a:prstGeom prst="wedgeRectCallout">
            <a:avLst>
              <a:gd name="adj1" fmla="val -33264"/>
              <a:gd name="adj2" fmla="val 63432"/>
            </a:avLst>
          </a:prstGeom>
          <a:solidFill>
            <a:schemeClr val="accent1"/>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13" name="Google Shape;313;p74"/>
          <p:cNvSpPr txBox="1"/>
          <p:nvPr/>
        </p:nvSpPr>
        <p:spPr>
          <a:xfrm>
            <a:off x="717625" y="78725"/>
            <a:ext cx="1926000" cy="4340700"/>
          </a:xfrm>
          <a:prstGeom prst="rect">
            <a:avLst/>
          </a:prstGeom>
          <a:noFill/>
          <a:ln>
            <a:noFill/>
          </a:ln>
        </p:spPr>
        <p:txBody>
          <a:bodyPr spcFirstLastPara="1" wrap="square" lIns="91425" tIns="91425" rIns="91425" bIns="91425" anchor="t" anchorCtr="0">
            <a:spAutoFit/>
          </a:bodyPr>
          <a:lstStyle/>
          <a:p>
            <a:pPr marL="0" marR="0" lvl="0" indent="0" algn="l" rtl="0">
              <a:lnSpc>
                <a:spcPct val="90000"/>
              </a:lnSpc>
              <a:spcBef>
                <a:spcPts val="0"/>
              </a:spcBef>
              <a:spcAft>
                <a:spcPts val="0"/>
              </a:spcAft>
              <a:buClr>
                <a:srgbClr val="000000"/>
              </a:buClr>
              <a:buSzPts val="30000"/>
              <a:buFont typeface="Arial"/>
              <a:buNone/>
            </a:pPr>
            <a:r>
              <a:rPr lang="en" sz="30000" b="0" i="0" u="none" strike="noStrike" cap="none">
                <a:solidFill>
                  <a:schemeClr val="lt1"/>
                </a:solidFill>
                <a:latin typeface="Unbounded"/>
                <a:ea typeface="Unbounded"/>
                <a:cs typeface="Unbounded"/>
                <a:sym typeface="Unbounded"/>
              </a:rPr>
              <a:t>“</a:t>
            </a:r>
            <a:endParaRPr sz="30000" b="0" i="0" u="none" strike="noStrike" cap="none">
              <a:solidFill>
                <a:schemeClr val="lt1"/>
              </a:solidFill>
              <a:latin typeface="Unbounded"/>
              <a:ea typeface="Unbounded"/>
              <a:cs typeface="Unbounded"/>
              <a:sym typeface="Unbounded"/>
            </a:endParaRPr>
          </a:p>
        </p:txBody>
      </p:sp>
      <p:sp>
        <p:nvSpPr>
          <p:cNvPr id="314" name="Google Shape;314;p74"/>
          <p:cNvSpPr txBox="1">
            <a:spLocks noGrp="1"/>
          </p:cNvSpPr>
          <p:nvPr>
            <p:ph type="subTitle" idx="1"/>
          </p:nvPr>
        </p:nvSpPr>
        <p:spPr>
          <a:xfrm>
            <a:off x="2643625" y="454150"/>
            <a:ext cx="6090000" cy="3642000"/>
          </a:xfrm>
          <a:prstGeom prst="rect">
            <a:avLst/>
          </a:prstGeom>
          <a:noFill/>
          <a:ln>
            <a:noFill/>
          </a:ln>
        </p:spPr>
        <p:txBody>
          <a:bodyPr spcFirstLastPara="1" wrap="square" lIns="91425" tIns="91425" rIns="91425" bIns="91425" anchor="t" anchorCtr="0">
            <a:noAutofit/>
          </a:bodyPr>
          <a:lstStyle>
            <a:lvl1pPr lvl="0" algn="l">
              <a:lnSpc>
                <a:spcPct val="90000"/>
              </a:lnSpc>
              <a:spcBef>
                <a:spcPts val="0"/>
              </a:spcBef>
              <a:spcAft>
                <a:spcPts val="0"/>
              </a:spcAft>
              <a:buClr>
                <a:schemeClr val="dk1"/>
              </a:buClr>
              <a:buSzPts val="3600"/>
              <a:buNone/>
              <a:defRPr sz="3600"/>
            </a:lvl1pPr>
            <a:lvl2pPr lvl="1" algn="l">
              <a:lnSpc>
                <a:spcPct val="100000"/>
              </a:lnSpc>
              <a:spcBef>
                <a:spcPts val="0"/>
              </a:spcBef>
              <a:spcAft>
                <a:spcPts val="0"/>
              </a:spcAft>
              <a:buClr>
                <a:schemeClr val="dk1"/>
              </a:buClr>
              <a:buSzPts val="3600"/>
              <a:buNone/>
              <a:defRPr sz="3600">
                <a:solidFill>
                  <a:schemeClr val="dk1"/>
                </a:solidFill>
              </a:defRPr>
            </a:lvl2pPr>
            <a:lvl3pPr lvl="2" algn="l">
              <a:lnSpc>
                <a:spcPct val="100000"/>
              </a:lnSpc>
              <a:spcBef>
                <a:spcPts val="0"/>
              </a:spcBef>
              <a:spcAft>
                <a:spcPts val="0"/>
              </a:spcAft>
              <a:buClr>
                <a:schemeClr val="dk1"/>
              </a:buClr>
              <a:buSzPts val="3600"/>
              <a:buNone/>
              <a:defRPr sz="3600">
                <a:solidFill>
                  <a:schemeClr val="dk1"/>
                </a:solidFill>
              </a:defRPr>
            </a:lvl3pPr>
            <a:lvl4pPr lvl="3" algn="l">
              <a:lnSpc>
                <a:spcPct val="100000"/>
              </a:lnSpc>
              <a:spcBef>
                <a:spcPts val="0"/>
              </a:spcBef>
              <a:spcAft>
                <a:spcPts val="0"/>
              </a:spcAft>
              <a:buClr>
                <a:schemeClr val="dk1"/>
              </a:buClr>
              <a:buSzPts val="3600"/>
              <a:buNone/>
              <a:defRPr sz="3600">
                <a:solidFill>
                  <a:schemeClr val="dk1"/>
                </a:solidFill>
              </a:defRPr>
            </a:lvl4pPr>
            <a:lvl5pPr lvl="4" algn="l">
              <a:lnSpc>
                <a:spcPct val="100000"/>
              </a:lnSpc>
              <a:spcBef>
                <a:spcPts val="0"/>
              </a:spcBef>
              <a:spcAft>
                <a:spcPts val="0"/>
              </a:spcAft>
              <a:buClr>
                <a:schemeClr val="dk1"/>
              </a:buClr>
              <a:buSzPts val="3600"/>
              <a:buNone/>
              <a:defRPr sz="3600">
                <a:solidFill>
                  <a:schemeClr val="dk1"/>
                </a:solidFill>
              </a:defRPr>
            </a:lvl5pPr>
            <a:lvl6pPr lvl="5" algn="l">
              <a:lnSpc>
                <a:spcPct val="100000"/>
              </a:lnSpc>
              <a:spcBef>
                <a:spcPts val="0"/>
              </a:spcBef>
              <a:spcAft>
                <a:spcPts val="0"/>
              </a:spcAft>
              <a:buClr>
                <a:schemeClr val="dk1"/>
              </a:buClr>
              <a:buSzPts val="3600"/>
              <a:buNone/>
              <a:defRPr sz="3600">
                <a:solidFill>
                  <a:schemeClr val="dk1"/>
                </a:solidFill>
              </a:defRPr>
            </a:lvl6pPr>
            <a:lvl7pPr lvl="6" algn="l">
              <a:lnSpc>
                <a:spcPct val="100000"/>
              </a:lnSpc>
              <a:spcBef>
                <a:spcPts val="0"/>
              </a:spcBef>
              <a:spcAft>
                <a:spcPts val="0"/>
              </a:spcAft>
              <a:buClr>
                <a:schemeClr val="dk1"/>
              </a:buClr>
              <a:buSzPts val="3600"/>
              <a:buNone/>
              <a:defRPr sz="3600">
                <a:solidFill>
                  <a:schemeClr val="dk1"/>
                </a:solidFill>
              </a:defRPr>
            </a:lvl7pPr>
            <a:lvl8pPr lvl="7" algn="l">
              <a:lnSpc>
                <a:spcPct val="100000"/>
              </a:lnSpc>
              <a:spcBef>
                <a:spcPts val="0"/>
              </a:spcBef>
              <a:spcAft>
                <a:spcPts val="0"/>
              </a:spcAft>
              <a:buClr>
                <a:schemeClr val="dk1"/>
              </a:buClr>
              <a:buSzPts val="3600"/>
              <a:buNone/>
              <a:defRPr sz="3600">
                <a:solidFill>
                  <a:schemeClr val="dk1"/>
                </a:solidFill>
              </a:defRPr>
            </a:lvl8pPr>
            <a:lvl9pPr lvl="8" algn="l">
              <a:lnSpc>
                <a:spcPct val="100000"/>
              </a:lnSpc>
              <a:spcBef>
                <a:spcPts val="0"/>
              </a:spcBef>
              <a:spcAft>
                <a:spcPts val="0"/>
              </a:spcAft>
              <a:buClr>
                <a:schemeClr val="dk1"/>
              </a:buClr>
              <a:buSzPts val="3600"/>
              <a:buNone/>
              <a:defRPr sz="3600">
                <a:solidFill>
                  <a:schemeClr val="dk1"/>
                </a:solidFill>
              </a:defRPr>
            </a:lvl9pPr>
          </a:lstStyle>
          <a:p>
            <a:endParaRPr/>
          </a:p>
        </p:txBody>
      </p:sp>
      <p:sp>
        <p:nvSpPr>
          <p:cNvPr id="315" name="Google Shape;315;p74"/>
          <p:cNvSpPr/>
          <p:nvPr/>
        </p:nvSpPr>
        <p:spPr>
          <a:xfrm>
            <a:off x="100" y="0"/>
            <a:ext cx="347400" cy="5143500"/>
          </a:xfrm>
          <a:prstGeom prst="rect">
            <a:avLst/>
          </a:pr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16" name="Google Shape;316;p74"/>
          <p:cNvSpPr txBox="1">
            <a:spLocks noGrp="1"/>
          </p:cNvSpPr>
          <p:nvPr>
            <p:ph type="subTitle" idx="2"/>
          </p:nvPr>
        </p:nvSpPr>
        <p:spPr>
          <a:xfrm rot="5400000">
            <a:off x="-635125" y="716225"/>
            <a:ext cx="1616400" cy="348000"/>
          </a:xfrm>
          <a:prstGeom prst="rect">
            <a:avLst/>
          </a:prstGeom>
          <a:noFill/>
          <a:ln>
            <a:noFill/>
          </a:ln>
        </p:spPr>
        <p:txBody>
          <a:bodyPr spcFirstLastPara="1" wrap="square" lIns="91425" tIns="91425" rIns="91425" bIns="91425" anchor="ctr" anchorCtr="0">
            <a:noAutofit/>
          </a:bodyPr>
          <a:lstStyle>
            <a:lvl1pPr lvl="0"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1pPr>
            <a:lvl2pPr lvl="1"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2pPr>
            <a:lvl3pPr lvl="2"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3pPr>
            <a:lvl4pPr lvl="3"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4pPr>
            <a:lvl5pPr lvl="4"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5pPr>
            <a:lvl6pPr lvl="5"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6pPr>
            <a:lvl7pPr lvl="6"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7pPr>
            <a:lvl8pPr lvl="7"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8pPr>
            <a:lvl9pPr lvl="8"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9pPr>
          </a:lstStyle>
          <a:p>
            <a:endParaRPr/>
          </a:p>
        </p:txBody>
      </p:sp>
      <p:sp>
        <p:nvSpPr>
          <p:cNvPr id="317" name="Google Shape;317;p74"/>
          <p:cNvSpPr txBox="1">
            <a:spLocks noGrp="1"/>
          </p:cNvSpPr>
          <p:nvPr>
            <p:ph type="subTitle" idx="3"/>
          </p:nvPr>
        </p:nvSpPr>
        <p:spPr>
          <a:xfrm rot="5400000">
            <a:off x="-591025" y="4140400"/>
            <a:ext cx="1529100" cy="347100"/>
          </a:xfrm>
          <a:prstGeom prst="rect">
            <a:avLst/>
          </a:prstGeom>
          <a:noFill/>
          <a:ln>
            <a:noFill/>
          </a:ln>
        </p:spPr>
        <p:txBody>
          <a:bodyPr spcFirstLastPara="1" wrap="square" lIns="91425" tIns="91425" rIns="91425" bIns="91425" anchor="ctr" anchorCtr="0">
            <a:noAutofit/>
          </a:bodyPr>
          <a:lstStyle>
            <a:lvl1pPr lvl="0"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1pPr>
            <a:lvl2pPr lvl="1"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2pPr>
            <a:lvl3pPr lvl="2"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3pPr>
            <a:lvl4pPr lvl="3"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4pPr>
            <a:lvl5pPr lvl="4"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5pPr>
            <a:lvl6pPr lvl="5"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6pPr>
            <a:lvl7pPr lvl="6"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7pPr>
            <a:lvl8pPr lvl="7"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8pPr>
            <a:lvl9pPr lvl="8"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9pPr>
          </a:lstStyle>
          <a:p>
            <a:endParaRPr/>
          </a:p>
        </p:txBody>
      </p:sp>
      <p:sp>
        <p:nvSpPr>
          <p:cNvPr id="318" name="Google Shape;318;p74"/>
          <p:cNvSpPr txBox="1">
            <a:spLocks noGrp="1"/>
          </p:cNvSpPr>
          <p:nvPr>
            <p:ph type="subTitle" idx="4"/>
          </p:nvPr>
        </p:nvSpPr>
        <p:spPr>
          <a:xfrm rot="5400000">
            <a:off x="-578575" y="2397750"/>
            <a:ext cx="1503300" cy="348000"/>
          </a:xfrm>
          <a:prstGeom prst="rect">
            <a:avLst/>
          </a:prstGeom>
          <a:noFill/>
          <a:ln>
            <a:noFill/>
          </a:ln>
        </p:spPr>
        <p:txBody>
          <a:bodyPr spcFirstLastPara="1" wrap="square" lIns="91425" tIns="91425" rIns="91425" bIns="91425" anchor="ctr" anchorCtr="0">
            <a:noAutofit/>
          </a:bodyPr>
          <a:lstStyle>
            <a:lvl1pPr lvl="0"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1pPr>
            <a:lvl2pPr lvl="1"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2pPr>
            <a:lvl3pPr lvl="2"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3pPr>
            <a:lvl4pPr lvl="3"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4pPr>
            <a:lvl5pPr lvl="4"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5pPr>
            <a:lvl6pPr lvl="5"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6pPr>
            <a:lvl7pPr lvl="6"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7pPr>
            <a:lvl8pPr lvl="7"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8pPr>
            <a:lvl9pPr lvl="8"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9pPr>
          </a:lstStyle>
          <a:p>
            <a:endParaRPr/>
          </a:p>
        </p:txBody>
      </p:sp>
    </p:spTree>
  </p:cSld>
  <p:clrMapOvr>
    <a:masterClrMapping/>
  </p:clrMapOvr>
  <p:extLst>
    <p:ext uri="{DCECCB84-F9BA-43D5-87BE-67443E8EF086}">
      <p15:sldGuideLst xmlns:p15="http://schemas.microsoft.com/office/powerpoint/2012/main">
        <p15:guide id="1" pos="2880">
          <p15:clr>
            <a:srgbClr val="E46962"/>
          </p15:clr>
        </p15:guide>
      </p15:sldGuideLst>
    </p:ext>
  </p:extLst>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3 sections">
  <p:cSld name="CUSTOM_2_1_1_1_1_1_2_1_2_1">
    <p:spTree>
      <p:nvGrpSpPr>
        <p:cNvPr id="1" name="Shape 319"/>
        <p:cNvGrpSpPr/>
        <p:nvPr/>
      </p:nvGrpSpPr>
      <p:grpSpPr>
        <a:xfrm>
          <a:off x="0" y="0"/>
          <a:ext cx="0" cy="0"/>
          <a:chOff x="0" y="0"/>
          <a:chExt cx="0" cy="0"/>
        </a:xfrm>
      </p:grpSpPr>
      <p:sp>
        <p:nvSpPr>
          <p:cNvPr id="320" name="Google Shape;320;p75"/>
          <p:cNvSpPr txBox="1">
            <a:spLocks noGrp="1"/>
          </p:cNvSpPr>
          <p:nvPr>
            <p:ph type="body" idx="1"/>
          </p:nvPr>
        </p:nvSpPr>
        <p:spPr>
          <a:xfrm>
            <a:off x="1043825" y="3013059"/>
            <a:ext cx="2161800" cy="847200"/>
          </a:xfrm>
          <a:prstGeom prst="rect">
            <a:avLst/>
          </a:prstGeom>
          <a:noFill/>
          <a:ln>
            <a:noFill/>
          </a:ln>
        </p:spPr>
        <p:txBody>
          <a:bodyPr spcFirstLastPara="1" wrap="square" lIns="91425" tIns="91425" rIns="91425" bIns="91425" anchor="t" anchorCtr="0">
            <a:noAutofit/>
          </a:bodyPr>
          <a:lstStyle>
            <a:lvl1pPr marL="457200" lvl="0" indent="-298450" algn="ctr">
              <a:lnSpc>
                <a:spcPct val="100000"/>
              </a:lnSpc>
              <a:spcBef>
                <a:spcPts val="0"/>
              </a:spcBef>
              <a:spcAft>
                <a:spcPts val="0"/>
              </a:spcAft>
              <a:buSzPts val="1100"/>
              <a:buChar char="●"/>
              <a:defRPr/>
            </a:lvl1pPr>
            <a:lvl2pPr marL="914400" lvl="1" indent="-298450" algn="l">
              <a:lnSpc>
                <a:spcPct val="100000"/>
              </a:lnSpc>
              <a:spcBef>
                <a:spcPts val="0"/>
              </a:spcBef>
              <a:spcAft>
                <a:spcPts val="0"/>
              </a:spcAft>
              <a:buSzPts val="1100"/>
              <a:buChar char="○"/>
              <a:defRPr/>
            </a:lvl2pPr>
            <a:lvl3pPr marL="1371600" lvl="2" indent="-298450" algn="l">
              <a:lnSpc>
                <a:spcPct val="100000"/>
              </a:lnSpc>
              <a:spcBef>
                <a:spcPts val="0"/>
              </a:spcBef>
              <a:spcAft>
                <a:spcPts val="0"/>
              </a:spcAft>
              <a:buSzPts val="1100"/>
              <a:buChar char="■"/>
              <a:defRPr/>
            </a:lvl3pPr>
            <a:lvl4pPr marL="1828800" lvl="3" indent="-298450" algn="l">
              <a:lnSpc>
                <a:spcPct val="100000"/>
              </a:lnSpc>
              <a:spcBef>
                <a:spcPts val="0"/>
              </a:spcBef>
              <a:spcAft>
                <a:spcPts val="0"/>
              </a:spcAft>
              <a:buSzPts val="1100"/>
              <a:buChar char="●"/>
              <a:defRPr/>
            </a:lvl4pPr>
            <a:lvl5pPr marL="2286000" lvl="4" indent="-298450" algn="l">
              <a:lnSpc>
                <a:spcPct val="100000"/>
              </a:lnSpc>
              <a:spcBef>
                <a:spcPts val="0"/>
              </a:spcBef>
              <a:spcAft>
                <a:spcPts val="0"/>
              </a:spcAft>
              <a:buSzPts val="1100"/>
              <a:buChar char="○"/>
              <a:defRPr/>
            </a:lvl5pPr>
            <a:lvl6pPr marL="2743200" lvl="5" indent="-298450" algn="l">
              <a:lnSpc>
                <a:spcPct val="100000"/>
              </a:lnSpc>
              <a:spcBef>
                <a:spcPts val="0"/>
              </a:spcBef>
              <a:spcAft>
                <a:spcPts val="0"/>
              </a:spcAft>
              <a:buSzPts val="1100"/>
              <a:buChar char="■"/>
              <a:defRPr/>
            </a:lvl6pPr>
            <a:lvl7pPr marL="3200400" lvl="6" indent="-298450" algn="l">
              <a:lnSpc>
                <a:spcPct val="100000"/>
              </a:lnSpc>
              <a:spcBef>
                <a:spcPts val="0"/>
              </a:spcBef>
              <a:spcAft>
                <a:spcPts val="0"/>
              </a:spcAft>
              <a:buSzPts val="1100"/>
              <a:buChar char="●"/>
              <a:defRPr/>
            </a:lvl7pPr>
            <a:lvl8pPr marL="3657600" lvl="7" indent="-298450" algn="l">
              <a:lnSpc>
                <a:spcPct val="100000"/>
              </a:lnSpc>
              <a:spcBef>
                <a:spcPts val="0"/>
              </a:spcBef>
              <a:spcAft>
                <a:spcPts val="0"/>
              </a:spcAft>
              <a:buSzPts val="1100"/>
              <a:buChar char="○"/>
              <a:defRPr/>
            </a:lvl8pPr>
            <a:lvl9pPr marL="4114800" lvl="8" indent="-298450" algn="l">
              <a:lnSpc>
                <a:spcPct val="100000"/>
              </a:lnSpc>
              <a:spcBef>
                <a:spcPts val="0"/>
              </a:spcBef>
              <a:spcAft>
                <a:spcPts val="0"/>
              </a:spcAft>
              <a:buSzPts val="1100"/>
              <a:buChar char="■"/>
              <a:defRPr/>
            </a:lvl9pPr>
          </a:lstStyle>
          <a:p>
            <a:endParaRPr/>
          </a:p>
        </p:txBody>
      </p:sp>
      <p:sp>
        <p:nvSpPr>
          <p:cNvPr id="321" name="Google Shape;321;p75"/>
          <p:cNvSpPr txBox="1">
            <a:spLocks noGrp="1"/>
          </p:cNvSpPr>
          <p:nvPr>
            <p:ph type="title"/>
          </p:nvPr>
        </p:nvSpPr>
        <p:spPr>
          <a:xfrm>
            <a:off x="328350" y="160550"/>
            <a:ext cx="8487300" cy="1481400"/>
          </a:xfrm>
          <a:prstGeom prst="rect">
            <a:avLst/>
          </a:prstGeom>
          <a:noFill/>
          <a:ln>
            <a:noFill/>
          </a:ln>
        </p:spPr>
        <p:txBody>
          <a:bodyPr spcFirstLastPara="1" wrap="square" lIns="91425" tIns="91425" rIns="91425" bIns="91425" anchor="t" anchorCtr="0">
            <a:noAutofit/>
          </a:bodyPr>
          <a:lstStyle>
            <a:lvl1pPr lvl="0" algn="ctr">
              <a:lnSpc>
                <a:spcPct val="80000"/>
              </a:lnSpc>
              <a:spcBef>
                <a:spcPts val="0"/>
              </a:spcBef>
              <a:spcAft>
                <a:spcPts val="0"/>
              </a:spcAft>
              <a:buClr>
                <a:schemeClr val="lt1"/>
              </a:buClr>
              <a:buSzPts val="5600"/>
              <a:buNone/>
              <a:defRPr>
                <a:solidFill>
                  <a:schemeClr val="lt1"/>
                </a:solidFill>
              </a:defRPr>
            </a:lvl1pPr>
            <a:lvl2pPr lvl="1" algn="ctr">
              <a:lnSpc>
                <a:spcPct val="80000"/>
              </a:lnSpc>
              <a:spcBef>
                <a:spcPts val="0"/>
              </a:spcBef>
              <a:spcAft>
                <a:spcPts val="0"/>
              </a:spcAft>
              <a:buClr>
                <a:schemeClr val="lt1"/>
              </a:buClr>
              <a:buSzPts val="5600"/>
              <a:buNone/>
              <a:defRPr>
                <a:solidFill>
                  <a:schemeClr val="lt1"/>
                </a:solidFill>
              </a:defRPr>
            </a:lvl2pPr>
            <a:lvl3pPr lvl="2" algn="ctr">
              <a:lnSpc>
                <a:spcPct val="80000"/>
              </a:lnSpc>
              <a:spcBef>
                <a:spcPts val="0"/>
              </a:spcBef>
              <a:spcAft>
                <a:spcPts val="0"/>
              </a:spcAft>
              <a:buClr>
                <a:schemeClr val="lt1"/>
              </a:buClr>
              <a:buSzPts val="5600"/>
              <a:buNone/>
              <a:defRPr>
                <a:solidFill>
                  <a:schemeClr val="lt1"/>
                </a:solidFill>
              </a:defRPr>
            </a:lvl3pPr>
            <a:lvl4pPr lvl="3" algn="ctr">
              <a:lnSpc>
                <a:spcPct val="80000"/>
              </a:lnSpc>
              <a:spcBef>
                <a:spcPts val="0"/>
              </a:spcBef>
              <a:spcAft>
                <a:spcPts val="0"/>
              </a:spcAft>
              <a:buClr>
                <a:schemeClr val="lt1"/>
              </a:buClr>
              <a:buSzPts val="5600"/>
              <a:buNone/>
              <a:defRPr>
                <a:solidFill>
                  <a:schemeClr val="lt1"/>
                </a:solidFill>
              </a:defRPr>
            </a:lvl4pPr>
            <a:lvl5pPr lvl="4" algn="ctr">
              <a:lnSpc>
                <a:spcPct val="80000"/>
              </a:lnSpc>
              <a:spcBef>
                <a:spcPts val="0"/>
              </a:spcBef>
              <a:spcAft>
                <a:spcPts val="0"/>
              </a:spcAft>
              <a:buClr>
                <a:schemeClr val="lt1"/>
              </a:buClr>
              <a:buSzPts val="5600"/>
              <a:buNone/>
              <a:defRPr>
                <a:solidFill>
                  <a:schemeClr val="lt1"/>
                </a:solidFill>
              </a:defRPr>
            </a:lvl5pPr>
            <a:lvl6pPr lvl="5" algn="ctr">
              <a:lnSpc>
                <a:spcPct val="80000"/>
              </a:lnSpc>
              <a:spcBef>
                <a:spcPts val="0"/>
              </a:spcBef>
              <a:spcAft>
                <a:spcPts val="0"/>
              </a:spcAft>
              <a:buClr>
                <a:schemeClr val="lt1"/>
              </a:buClr>
              <a:buSzPts val="5600"/>
              <a:buNone/>
              <a:defRPr>
                <a:solidFill>
                  <a:schemeClr val="lt1"/>
                </a:solidFill>
              </a:defRPr>
            </a:lvl6pPr>
            <a:lvl7pPr lvl="6" algn="ctr">
              <a:lnSpc>
                <a:spcPct val="80000"/>
              </a:lnSpc>
              <a:spcBef>
                <a:spcPts val="0"/>
              </a:spcBef>
              <a:spcAft>
                <a:spcPts val="0"/>
              </a:spcAft>
              <a:buClr>
                <a:schemeClr val="lt1"/>
              </a:buClr>
              <a:buSzPts val="5600"/>
              <a:buNone/>
              <a:defRPr>
                <a:solidFill>
                  <a:schemeClr val="lt1"/>
                </a:solidFill>
              </a:defRPr>
            </a:lvl7pPr>
            <a:lvl8pPr lvl="7" algn="ctr">
              <a:lnSpc>
                <a:spcPct val="80000"/>
              </a:lnSpc>
              <a:spcBef>
                <a:spcPts val="0"/>
              </a:spcBef>
              <a:spcAft>
                <a:spcPts val="0"/>
              </a:spcAft>
              <a:buClr>
                <a:schemeClr val="lt1"/>
              </a:buClr>
              <a:buSzPts val="5600"/>
              <a:buNone/>
              <a:defRPr>
                <a:solidFill>
                  <a:schemeClr val="lt1"/>
                </a:solidFill>
              </a:defRPr>
            </a:lvl8pPr>
            <a:lvl9pPr lvl="8" algn="ctr">
              <a:lnSpc>
                <a:spcPct val="80000"/>
              </a:lnSpc>
              <a:spcBef>
                <a:spcPts val="0"/>
              </a:spcBef>
              <a:spcAft>
                <a:spcPts val="0"/>
              </a:spcAft>
              <a:buClr>
                <a:schemeClr val="lt1"/>
              </a:buClr>
              <a:buSzPts val="5600"/>
              <a:buNone/>
              <a:defRPr>
                <a:solidFill>
                  <a:schemeClr val="lt1"/>
                </a:solidFill>
              </a:defRPr>
            </a:lvl9pPr>
          </a:lstStyle>
          <a:p>
            <a:endParaRPr/>
          </a:p>
        </p:txBody>
      </p:sp>
      <p:sp>
        <p:nvSpPr>
          <p:cNvPr id="322" name="Google Shape;322;p75"/>
          <p:cNvSpPr/>
          <p:nvPr/>
        </p:nvSpPr>
        <p:spPr>
          <a:xfrm>
            <a:off x="1842125" y="2085075"/>
            <a:ext cx="565200" cy="423900"/>
          </a:xfrm>
          <a:prstGeom prst="parallelogram">
            <a:avLst>
              <a:gd name="adj" fmla="val 25000"/>
            </a:avLst>
          </a:pr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lt1"/>
              </a:solidFill>
              <a:latin typeface="Arial"/>
              <a:ea typeface="Arial"/>
              <a:cs typeface="Arial"/>
              <a:sym typeface="Arial"/>
            </a:endParaRPr>
          </a:p>
        </p:txBody>
      </p:sp>
      <p:sp>
        <p:nvSpPr>
          <p:cNvPr id="323" name="Google Shape;323;p75"/>
          <p:cNvSpPr/>
          <p:nvPr/>
        </p:nvSpPr>
        <p:spPr>
          <a:xfrm>
            <a:off x="4490425" y="2029575"/>
            <a:ext cx="534900" cy="534900"/>
          </a:xfrm>
          <a:prstGeom prst="diamond">
            <a:avLst/>
          </a:pr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lt1"/>
              </a:solidFill>
              <a:latin typeface="Arial"/>
              <a:ea typeface="Arial"/>
              <a:cs typeface="Arial"/>
              <a:sym typeface="Arial"/>
            </a:endParaRPr>
          </a:p>
        </p:txBody>
      </p:sp>
      <p:sp>
        <p:nvSpPr>
          <p:cNvPr id="324" name="Google Shape;324;p75"/>
          <p:cNvSpPr/>
          <p:nvPr/>
        </p:nvSpPr>
        <p:spPr>
          <a:xfrm rot="2700000">
            <a:off x="7215267" y="2132761"/>
            <a:ext cx="379716" cy="459478"/>
          </a:xfrm>
          <a:prstGeom prst="ellipse">
            <a:avLst/>
          </a:pr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lt1"/>
              </a:solidFill>
              <a:latin typeface="Arial"/>
              <a:ea typeface="Arial"/>
              <a:cs typeface="Arial"/>
              <a:sym typeface="Arial"/>
            </a:endParaRPr>
          </a:p>
        </p:txBody>
      </p:sp>
      <p:sp>
        <p:nvSpPr>
          <p:cNvPr id="325" name="Google Shape;325;p75"/>
          <p:cNvSpPr txBox="1">
            <a:spLocks noGrp="1"/>
          </p:cNvSpPr>
          <p:nvPr>
            <p:ph type="subTitle" idx="2"/>
          </p:nvPr>
        </p:nvSpPr>
        <p:spPr>
          <a:xfrm>
            <a:off x="1043825" y="2547008"/>
            <a:ext cx="2161800" cy="5031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Clr>
                <a:schemeClr val="lt1"/>
              </a:buClr>
              <a:buSzPts val="1800"/>
              <a:buNone/>
              <a:defRPr>
                <a:solidFill>
                  <a:schemeClr val="lt1"/>
                </a:solidFill>
              </a:defRPr>
            </a:lvl1pPr>
            <a:lvl2pPr lvl="1" algn="l">
              <a:lnSpc>
                <a:spcPct val="100000"/>
              </a:lnSpc>
              <a:spcBef>
                <a:spcPts val="0"/>
              </a:spcBef>
              <a:spcAft>
                <a:spcPts val="0"/>
              </a:spcAft>
              <a:buClr>
                <a:schemeClr val="lt1"/>
              </a:buClr>
              <a:buSzPts val="1400"/>
              <a:buNone/>
              <a:defRPr>
                <a:solidFill>
                  <a:schemeClr val="lt1"/>
                </a:solidFill>
              </a:defRPr>
            </a:lvl2pPr>
            <a:lvl3pPr lvl="2" algn="l">
              <a:lnSpc>
                <a:spcPct val="100000"/>
              </a:lnSpc>
              <a:spcBef>
                <a:spcPts val="0"/>
              </a:spcBef>
              <a:spcAft>
                <a:spcPts val="0"/>
              </a:spcAft>
              <a:buClr>
                <a:schemeClr val="lt1"/>
              </a:buClr>
              <a:buSzPts val="1400"/>
              <a:buNone/>
              <a:defRPr>
                <a:solidFill>
                  <a:schemeClr val="lt1"/>
                </a:solidFill>
              </a:defRPr>
            </a:lvl3pPr>
            <a:lvl4pPr lvl="3" algn="l">
              <a:lnSpc>
                <a:spcPct val="100000"/>
              </a:lnSpc>
              <a:spcBef>
                <a:spcPts val="0"/>
              </a:spcBef>
              <a:spcAft>
                <a:spcPts val="0"/>
              </a:spcAft>
              <a:buClr>
                <a:schemeClr val="lt1"/>
              </a:buClr>
              <a:buSzPts val="1400"/>
              <a:buNone/>
              <a:defRPr>
                <a:solidFill>
                  <a:schemeClr val="lt1"/>
                </a:solidFill>
              </a:defRPr>
            </a:lvl4pPr>
            <a:lvl5pPr lvl="4" algn="l">
              <a:lnSpc>
                <a:spcPct val="100000"/>
              </a:lnSpc>
              <a:spcBef>
                <a:spcPts val="0"/>
              </a:spcBef>
              <a:spcAft>
                <a:spcPts val="0"/>
              </a:spcAft>
              <a:buClr>
                <a:schemeClr val="lt1"/>
              </a:buClr>
              <a:buSzPts val="1400"/>
              <a:buNone/>
              <a:defRPr>
                <a:solidFill>
                  <a:schemeClr val="lt1"/>
                </a:solidFill>
              </a:defRPr>
            </a:lvl5pPr>
            <a:lvl6pPr lvl="5" algn="l">
              <a:lnSpc>
                <a:spcPct val="100000"/>
              </a:lnSpc>
              <a:spcBef>
                <a:spcPts val="0"/>
              </a:spcBef>
              <a:spcAft>
                <a:spcPts val="0"/>
              </a:spcAft>
              <a:buClr>
                <a:schemeClr val="lt1"/>
              </a:buClr>
              <a:buSzPts val="1400"/>
              <a:buNone/>
              <a:defRPr>
                <a:solidFill>
                  <a:schemeClr val="lt1"/>
                </a:solidFill>
              </a:defRPr>
            </a:lvl6pPr>
            <a:lvl7pPr lvl="6" algn="l">
              <a:lnSpc>
                <a:spcPct val="100000"/>
              </a:lnSpc>
              <a:spcBef>
                <a:spcPts val="0"/>
              </a:spcBef>
              <a:spcAft>
                <a:spcPts val="0"/>
              </a:spcAft>
              <a:buClr>
                <a:schemeClr val="lt1"/>
              </a:buClr>
              <a:buSzPts val="1400"/>
              <a:buNone/>
              <a:defRPr>
                <a:solidFill>
                  <a:schemeClr val="lt1"/>
                </a:solidFill>
              </a:defRPr>
            </a:lvl7pPr>
            <a:lvl8pPr lvl="7" algn="l">
              <a:lnSpc>
                <a:spcPct val="100000"/>
              </a:lnSpc>
              <a:spcBef>
                <a:spcPts val="0"/>
              </a:spcBef>
              <a:spcAft>
                <a:spcPts val="0"/>
              </a:spcAft>
              <a:buClr>
                <a:schemeClr val="lt1"/>
              </a:buClr>
              <a:buSzPts val="1400"/>
              <a:buNone/>
              <a:defRPr>
                <a:solidFill>
                  <a:schemeClr val="lt1"/>
                </a:solidFill>
              </a:defRPr>
            </a:lvl8pPr>
            <a:lvl9pPr lvl="8" algn="l">
              <a:lnSpc>
                <a:spcPct val="100000"/>
              </a:lnSpc>
              <a:spcBef>
                <a:spcPts val="0"/>
              </a:spcBef>
              <a:spcAft>
                <a:spcPts val="0"/>
              </a:spcAft>
              <a:buClr>
                <a:schemeClr val="lt1"/>
              </a:buClr>
              <a:buSzPts val="1400"/>
              <a:buNone/>
              <a:defRPr>
                <a:solidFill>
                  <a:schemeClr val="lt1"/>
                </a:solidFill>
              </a:defRPr>
            </a:lvl9pPr>
          </a:lstStyle>
          <a:p>
            <a:endParaRPr/>
          </a:p>
        </p:txBody>
      </p:sp>
      <p:sp>
        <p:nvSpPr>
          <p:cNvPr id="326" name="Google Shape;326;p75"/>
          <p:cNvSpPr txBox="1">
            <a:spLocks noGrp="1"/>
          </p:cNvSpPr>
          <p:nvPr>
            <p:ph type="body" idx="3"/>
          </p:nvPr>
        </p:nvSpPr>
        <p:spPr>
          <a:xfrm>
            <a:off x="3676975" y="3013059"/>
            <a:ext cx="2161800" cy="847200"/>
          </a:xfrm>
          <a:prstGeom prst="rect">
            <a:avLst/>
          </a:prstGeom>
          <a:noFill/>
          <a:ln>
            <a:noFill/>
          </a:ln>
        </p:spPr>
        <p:txBody>
          <a:bodyPr spcFirstLastPara="1" wrap="square" lIns="91425" tIns="91425" rIns="91425" bIns="91425" anchor="t" anchorCtr="0">
            <a:noAutofit/>
          </a:bodyPr>
          <a:lstStyle>
            <a:lvl1pPr marL="457200" lvl="0" indent="-298450" algn="ctr">
              <a:lnSpc>
                <a:spcPct val="100000"/>
              </a:lnSpc>
              <a:spcBef>
                <a:spcPts val="0"/>
              </a:spcBef>
              <a:spcAft>
                <a:spcPts val="0"/>
              </a:spcAft>
              <a:buSzPts val="1100"/>
              <a:buChar char="●"/>
              <a:defRPr/>
            </a:lvl1pPr>
            <a:lvl2pPr marL="914400" lvl="1" indent="-298450" algn="l">
              <a:lnSpc>
                <a:spcPct val="100000"/>
              </a:lnSpc>
              <a:spcBef>
                <a:spcPts val="0"/>
              </a:spcBef>
              <a:spcAft>
                <a:spcPts val="0"/>
              </a:spcAft>
              <a:buSzPts val="1100"/>
              <a:buChar char="○"/>
              <a:defRPr/>
            </a:lvl2pPr>
            <a:lvl3pPr marL="1371600" lvl="2" indent="-298450" algn="l">
              <a:lnSpc>
                <a:spcPct val="100000"/>
              </a:lnSpc>
              <a:spcBef>
                <a:spcPts val="0"/>
              </a:spcBef>
              <a:spcAft>
                <a:spcPts val="0"/>
              </a:spcAft>
              <a:buSzPts val="1100"/>
              <a:buChar char="■"/>
              <a:defRPr/>
            </a:lvl3pPr>
            <a:lvl4pPr marL="1828800" lvl="3" indent="-298450" algn="l">
              <a:lnSpc>
                <a:spcPct val="100000"/>
              </a:lnSpc>
              <a:spcBef>
                <a:spcPts val="0"/>
              </a:spcBef>
              <a:spcAft>
                <a:spcPts val="0"/>
              </a:spcAft>
              <a:buSzPts val="1100"/>
              <a:buChar char="●"/>
              <a:defRPr/>
            </a:lvl4pPr>
            <a:lvl5pPr marL="2286000" lvl="4" indent="-298450" algn="l">
              <a:lnSpc>
                <a:spcPct val="100000"/>
              </a:lnSpc>
              <a:spcBef>
                <a:spcPts val="0"/>
              </a:spcBef>
              <a:spcAft>
                <a:spcPts val="0"/>
              </a:spcAft>
              <a:buSzPts val="1100"/>
              <a:buChar char="○"/>
              <a:defRPr/>
            </a:lvl5pPr>
            <a:lvl6pPr marL="2743200" lvl="5" indent="-298450" algn="l">
              <a:lnSpc>
                <a:spcPct val="100000"/>
              </a:lnSpc>
              <a:spcBef>
                <a:spcPts val="0"/>
              </a:spcBef>
              <a:spcAft>
                <a:spcPts val="0"/>
              </a:spcAft>
              <a:buSzPts val="1100"/>
              <a:buChar char="■"/>
              <a:defRPr/>
            </a:lvl6pPr>
            <a:lvl7pPr marL="3200400" lvl="6" indent="-298450" algn="l">
              <a:lnSpc>
                <a:spcPct val="100000"/>
              </a:lnSpc>
              <a:spcBef>
                <a:spcPts val="0"/>
              </a:spcBef>
              <a:spcAft>
                <a:spcPts val="0"/>
              </a:spcAft>
              <a:buSzPts val="1100"/>
              <a:buChar char="●"/>
              <a:defRPr/>
            </a:lvl7pPr>
            <a:lvl8pPr marL="3657600" lvl="7" indent="-298450" algn="l">
              <a:lnSpc>
                <a:spcPct val="100000"/>
              </a:lnSpc>
              <a:spcBef>
                <a:spcPts val="0"/>
              </a:spcBef>
              <a:spcAft>
                <a:spcPts val="0"/>
              </a:spcAft>
              <a:buSzPts val="1100"/>
              <a:buChar char="○"/>
              <a:defRPr/>
            </a:lvl8pPr>
            <a:lvl9pPr marL="4114800" lvl="8" indent="-298450" algn="l">
              <a:lnSpc>
                <a:spcPct val="100000"/>
              </a:lnSpc>
              <a:spcBef>
                <a:spcPts val="0"/>
              </a:spcBef>
              <a:spcAft>
                <a:spcPts val="0"/>
              </a:spcAft>
              <a:buSzPts val="1100"/>
              <a:buChar char="■"/>
              <a:defRPr/>
            </a:lvl9pPr>
          </a:lstStyle>
          <a:p>
            <a:endParaRPr/>
          </a:p>
        </p:txBody>
      </p:sp>
      <p:sp>
        <p:nvSpPr>
          <p:cNvPr id="327" name="Google Shape;327;p75"/>
          <p:cNvSpPr txBox="1">
            <a:spLocks noGrp="1"/>
          </p:cNvSpPr>
          <p:nvPr>
            <p:ph type="subTitle" idx="4"/>
          </p:nvPr>
        </p:nvSpPr>
        <p:spPr>
          <a:xfrm>
            <a:off x="3676975" y="2547008"/>
            <a:ext cx="2161800" cy="5031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Clr>
                <a:schemeClr val="lt1"/>
              </a:buClr>
              <a:buSzPts val="1800"/>
              <a:buNone/>
              <a:defRPr>
                <a:solidFill>
                  <a:schemeClr val="lt1"/>
                </a:solidFill>
              </a:defRPr>
            </a:lvl1pPr>
            <a:lvl2pPr lvl="1" algn="l">
              <a:lnSpc>
                <a:spcPct val="100000"/>
              </a:lnSpc>
              <a:spcBef>
                <a:spcPts val="0"/>
              </a:spcBef>
              <a:spcAft>
                <a:spcPts val="0"/>
              </a:spcAft>
              <a:buClr>
                <a:schemeClr val="lt1"/>
              </a:buClr>
              <a:buSzPts val="1400"/>
              <a:buNone/>
              <a:defRPr>
                <a:solidFill>
                  <a:schemeClr val="lt1"/>
                </a:solidFill>
              </a:defRPr>
            </a:lvl2pPr>
            <a:lvl3pPr lvl="2" algn="l">
              <a:lnSpc>
                <a:spcPct val="100000"/>
              </a:lnSpc>
              <a:spcBef>
                <a:spcPts val="0"/>
              </a:spcBef>
              <a:spcAft>
                <a:spcPts val="0"/>
              </a:spcAft>
              <a:buClr>
                <a:schemeClr val="lt1"/>
              </a:buClr>
              <a:buSzPts val="1400"/>
              <a:buNone/>
              <a:defRPr>
                <a:solidFill>
                  <a:schemeClr val="lt1"/>
                </a:solidFill>
              </a:defRPr>
            </a:lvl3pPr>
            <a:lvl4pPr lvl="3" algn="l">
              <a:lnSpc>
                <a:spcPct val="100000"/>
              </a:lnSpc>
              <a:spcBef>
                <a:spcPts val="0"/>
              </a:spcBef>
              <a:spcAft>
                <a:spcPts val="0"/>
              </a:spcAft>
              <a:buClr>
                <a:schemeClr val="lt1"/>
              </a:buClr>
              <a:buSzPts val="1400"/>
              <a:buNone/>
              <a:defRPr>
                <a:solidFill>
                  <a:schemeClr val="lt1"/>
                </a:solidFill>
              </a:defRPr>
            </a:lvl4pPr>
            <a:lvl5pPr lvl="4" algn="l">
              <a:lnSpc>
                <a:spcPct val="100000"/>
              </a:lnSpc>
              <a:spcBef>
                <a:spcPts val="0"/>
              </a:spcBef>
              <a:spcAft>
                <a:spcPts val="0"/>
              </a:spcAft>
              <a:buClr>
                <a:schemeClr val="lt1"/>
              </a:buClr>
              <a:buSzPts val="1400"/>
              <a:buNone/>
              <a:defRPr>
                <a:solidFill>
                  <a:schemeClr val="lt1"/>
                </a:solidFill>
              </a:defRPr>
            </a:lvl5pPr>
            <a:lvl6pPr lvl="5" algn="l">
              <a:lnSpc>
                <a:spcPct val="100000"/>
              </a:lnSpc>
              <a:spcBef>
                <a:spcPts val="0"/>
              </a:spcBef>
              <a:spcAft>
                <a:spcPts val="0"/>
              </a:spcAft>
              <a:buClr>
                <a:schemeClr val="lt1"/>
              </a:buClr>
              <a:buSzPts val="1400"/>
              <a:buNone/>
              <a:defRPr>
                <a:solidFill>
                  <a:schemeClr val="lt1"/>
                </a:solidFill>
              </a:defRPr>
            </a:lvl6pPr>
            <a:lvl7pPr lvl="6" algn="l">
              <a:lnSpc>
                <a:spcPct val="100000"/>
              </a:lnSpc>
              <a:spcBef>
                <a:spcPts val="0"/>
              </a:spcBef>
              <a:spcAft>
                <a:spcPts val="0"/>
              </a:spcAft>
              <a:buClr>
                <a:schemeClr val="lt1"/>
              </a:buClr>
              <a:buSzPts val="1400"/>
              <a:buNone/>
              <a:defRPr>
                <a:solidFill>
                  <a:schemeClr val="lt1"/>
                </a:solidFill>
              </a:defRPr>
            </a:lvl7pPr>
            <a:lvl8pPr lvl="7" algn="l">
              <a:lnSpc>
                <a:spcPct val="100000"/>
              </a:lnSpc>
              <a:spcBef>
                <a:spcPts val="0"/>
              </a:spcBef>
              <a:spcAft>
                <a:spcPts val="0"/>
              </a:spcAft>
              <a:buClr>
                <a:schemeClr val="lt1"/>
              </a:buClr>
              <a:buSzPts val="1400"/>
              <a:buNone/>
              <a:defRPr>
                <a:solidFill>
                  <a:schemeClr val="lt1"/>
                </a:solidFill>
              </a:defRPr>
            </a:lvl8pPr>
            <a:lvl9pPr lvl="8" algn="l">
              <a:lnSpc>
                <a:spcPct val="100000"/>
              </a:lnSpc>
              <a:spcBef>
                <a:spcPts val="0"/>
              </a:spcBef>
              <a:spcAft>
                <a:spcPts val="0"/>
              </a:spcAft>
              <a:buClr>
                <a:schemeClr val="lt1"/>
              </a:buClr>
              <a:buSzPts val="1400"/>
              <a:buNone/>
              <a:defRPr>
                <a:solidFill>
                  <a:schemeClr val="lt1"/>
                </a:solidFill>
              </a:defRPr>
            </a:lvl9pPr>
          </a:lstStyle>
          <a:p>
            <a:endParaRPr/>
          </a:p>
        </p:txBody>
      </p:sp>
      <p:sp>
        <p:nvSpPr>
          <p:cNvPr id="328" name="Google Shape;328;p75"/>
          <p:cNvSpPr txBox="1">
            <a:spLocks noGrp="1"/>
          </p:cNvSpPr>
          <p:nvPr>
            <p:ph type="body" idx="5"/>
          </p:nvPr>
        </p:nvSpPr>
        <p:spPr>
          <a:xfrm>
            <a:off x="6324225" y="3013059"/>
            <a:ext cx="2161800" cy="847200"/>
          </a:xfrm>
          <a:prstGeom prst="rect">
            <a:avLst/>
          </a:prstGeom>
          <a:noFill/>
          <a:ln>
            <a:noFill/>
          </a:ln>
        </p:spPr>
        <p:txBody>
          <a:bodyPr spcFirstLastPara="1" wrap="square" lIns="91425" tIns="91425" rIns="91425" bIns="91425" anchor="t" anchorCtr="0">
            <a:noAutofit/>
          </a:bodyPr>
          <a:lstStyle>
            <a:lvl1pPr marL="457200" lvl="0" indent="-298450" algn="ctr">
              <a:lnSpc>
                <a:spcPct val="100000"/>
              </a:lnSpc>
              <a:spcBef>
                <a:spcPts val="0"/>
              </a:spcBef>
              <a:spcAft>
                <a:spcPts val="0"/>
              </a:spcAft>
              <a:buSzPts val="1100"/>
              <a:buChar char="●"/>
              <a:defRPr/>
            </a:lvl1pPr>
            <a:lvl2pPr marL="914400" lvl="1" indent="-298450" algn="l">
              <a:lnSpc>
                <a:spcPct val="100000"/>
              </a:lnSpc>
              <a:spcBef>
                <a:spcPts val="0"/>
              </a:spcBef>
              <a:spcAft>
                <a:spcPts val="0"/>
              </a:spcAft>
              <a:buSzPts val="1100"/>
              <a:buChar char="○"/>
              <a:defRPr/>
            </a:lvl2pPr>
            <a:lvl3pPr marL="1371600" lvl="2" indent="-298450" algn="l">
              <a:lnSpc>
                <a:spcPct val="100000"/>
              </a:lnSpc>
              <a:spcBef>
                <a:spcPts val="0"/>
              </a:spcBef>
              <a:spcAft>
                <a:spcPts val="0"/>
              </a:spcAft>
              <a:buSzPts val="1100"/>
              <a:buChar char="■"/>
              <a:defRPr/>
            </a:lvl3pPr>
            <a:lvl4pPr marL="1828800" lvl="3" indent="-298450" algn="l">
              <a:lnSpc>
                <a:spcPct val="100000"/>
              </a:lnSpc>
              <a:spcBef>
                <a:spcPts val="0"/>
              </a:spcBef>
              <a:spcAft>
                <a:spcPts val="0"/>
              </a:spcAft>
              <a:buSzPts val="1100"/>
              <a:buChar char="●"/>
              <a:defRPr/>
            </a:lvl4pPr>
            <a:lvl5pPr marL="2286000" lvl="4" indent="-298450" algn="l">
              <a:lnSpc>
                <a:spcPct val="100000"/>
              </a:lnSpc>
              <a:spcBef>
                <a:spcPts val="0"/>
              </a:spcBef>
              <a:spcAft>
                <a:spcPts val="0"/>
              </a:spcAft>
              <a:buSzPts val="1100"/>
              <a:buChar char="○"/>
              <a:defRPr/>
            </a:lvl5pPr>
            <a:lvl6pPr marL="2743200" lvl="5" indent="-298450" algn="l">
              <a:lnSpc>
                <a:spcPct val="100000"/>
              </a:lnSpc>
              <a:spcBef>
                <a:spcPts val="0"/>
              </a:spcBef>
              <a:spcAft>
                <a:spcPts val="0"/>
              </a:spcAft>
              <a:buSzPts val="1100"/>
              <a:buChar char="■"/>
              <a:defRPr/>
            </a:lvl6pPr>
            <a:lvl7pPr marL="3200400" lvl="6" indent="-298450" algn="l">
              <a:lnSpc>
                <a:spcPct val="100000"/>
              </a:lnSpc>
              <a:spcBef>
                <a:spcPts val="0"/>
              </a:spcBef>
              <a:spcAft>
                <a:spcPts val="0"/>
              </a:spcAft>
              <a:buSzPts val="1100"/>
              <a:buChar char="●"/>
              <a:defRPr/>
            </a:lvl7pPr>
            <a:lvl8pPr marL="3657600" lvl="7" indent="-298450" algn="l">
              <a:lnSpc>
                <a:spcPct val="100000"/>
              </a:lnSpc>
              <a:spcBef>
                <a:spcPts val="0"/>
              </a:spcBef>
              <a:spcAft>
                <a:spcPts val="0"/>
              </a:spcAft>
              <a:buSzPts val="1100"/>
              <a:buChar char="○"/>
              <a:defRPr/>
            </a:lvl8pPr>
            <a:lvl9pPr marL="4114800" lvl="8" indent="-298450" algn="l">
              <a:lnSpc>
                <a:spcPct val="100000"/>
              </a:lnSpc>
              <a:spcBef>
                <a:spcPts val="0"/>
              </a:spcBef>
              <a:spcAft>
                <a:spcPts val="0"/>
              </a:spcAft>
              <a:buSzPts val="1100"/>
              <a:buChar char="■"/>
              <a:defRPr/>
            </a:lvl9pPr>
          </a:lstStyle>
          <a:p>
            <a:endParaRPr/>
          </a:p>
        </p:txBody>
      </p:sp>
      <p:sp>
        <p:nvSpPr>
          <p:cNvPr id="329" name="Google Shape;329;p75"/>
          <p:cNvSpPr txBox="1">
            <a:spLocks noGrp="1"/>
          </p:cNvSpPr>
          <p:nvPr>
            <p:ph type="subTitle" idx="6"/>
          </p:nvPr>
        </p:nvSpPr>
        <p:spPr>
          <a:xfrm>
            <a:off x="6324225" y="2547008"/>
            <a:ext cx="2161800" cy="5031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Clr>
                <a:schemeClr val="lt1"/>
              </a:buClr>
              <a:buSzPts val="1800"/>
              <a:buNone/>
              <a:defRPr>
                <a:solidFill>
                  <a:schemeClr val="lt1"/>
                </a:solidFill>
              </a:defRPr>
            </a:lvl1pPr>
            <a:lvl2pPr lvl="1" algn="l">
              <a:lnSpc>
                <a:spcPct val="100000"/>
              </a:lnSpc>
              <a:spcBef>
                <a:spcPts val="0"/>
              </a:spcBef>
              <a:spcAft>
                <a:spcPts val="0"/>
              </a:spcAft>
              <a:buClr>
                <a:schemeClr val="lt1"/>
              </a:buClr>
              <a:buSzPts val="1400"/>
              <a:buNone/>
              <a:defRPr>
                <a:solidFill>
                  <a:schemeClr val="lt1"/>
                </a:solidFill>
              </a:defRPr>
            </a:lvl2pPr>
            <a:lvl3pPr lvl="2" algn="l">
              <a:lnSpc>
                <a:spcPct val="100000"/>
              </a:lnSpc>
              <a:spcBef>
                <a:spcPts val="0"/>
              </a:spcBef>
              <a:spcAft>
                <a:spcPts val="0"/>
              </a:spcAft>
              <a:buClr>
                <a:schemeClr val="lt1"/>
              </a:buClr>
              <a:buSzPts val="1400"/>
              <a:buNone/>
              <a:defRPr>
                <a:solidFill>
                  <a:schemeClr val="lt1"/>
                </a:solidFill>
              </a:defRPr>
            </a:lvl3pPr>
            <a:lvl4pPr lvl="3" algn="l">
              <a:lnSpc>
                <a:spcPct val="100000"/>
              </a:lnSpc>
              <a:spcBef>
                <a:spcPts val="0"/>
              </a:spcBef>
              <a:spcAft>
                <a:spcPts val="0"/>
              </a:spcAft>
              <a:buClr>
                <a:schemeClr val="lt1"/>
              </a:buClr>
              <a:buSzPts val="1400"/>
              <a:buNone/>
              <a:defRPr>
                <a:solidFill>
                  <a:schemeClr val="lt1"/>
                </a:solidFill>
              </a:defRPr>
            </a:lvl4pPr>
            <a:lvl5pPr lvl="4" algn="l">
              <a:lnSpc>
                <a:spcPct val="100000"/>
              </a:lnSpc>
              <a:spcBef>
                <a:spcPts val="0"/>
              </a:spcBef>
              <a:spcAft>
                <a:spcPts val="0"/>
              </a:spcAft>
              <a:buClr>
                <a:schemeClr val="lt1"/>
              </a:buClr>
              <a:buSzPts val="1400"/>
              <a:buNone/>
              <a:defRPr>
                <a:solidFill>
                  <a:schemeClr val="lt1"/>
                </a:solidFill>
              </a:defRPr>
            </a:lvl5pPr>
            <a:lvl6pPr lvl="5" algn="l">
              <a:lnSpc>
                <a:spcPct val="100000"/>
              </a:lnSpc>
              <a:spcBef>
                <a:spcPts val="0"/>
              </a:spcBef>
              <a:spcAft>
                <a:spcPts val="0"/>
              </a:spcAft>
              <a:buClr>
                <a:schemeClr val="lt1"/>
              </a:buClr>
              <a:buSzPts val="1400"/>
              <a:buNone/>
              <a:defRPr>
                <a:solidFill>
                  <a:schemeClr val="lt1"/>
                </a:solidFill>
              </a:defRPr>
            </a:lvl6pPr>
            <a:lvl7pPr lvl="6" algn="l">
              <a:lnSpc>
                <a:spcPct val="100000"/>
              </a:lnSpc>
              <a:spcBef>
                <a:spcPts val="0"/>
              </a:spcBef>
              <a:spcAft>
                <a:spcPts val="0"/>
              </a:spcAft>
              <a:buClr>
                <a:schemeClr val="lt1"/>
              </a:buClr>
              <a:buSzPts val="1400"/>
              <a:buNone/>
              <a:defRPr>
                <a:solidFill>
                  <a:schemeClr val="lt1"/>
                </a:solidFill>
              </a:defRPr>
            </a:lvl7pPr>
            <a:lvl8pPr lvl="7" algn="l">
              <a:lnSpc>
                <a:spcPct val="100000"/>
              </a:lnSpc>
              <a:spcBef>
                <a:spcPts val="0"/>
              </a:spcBef>
              <a:spcAft>
                <a:spcPts val="0"/>
              </a:spcAft>
              <a:buClr>
                <a:schemeClr val="lt1"/>
              </a:buClr>
              <a:buSzPts val="1400"/>
              <a:buNone/>
              <a:defRPr>
                <a:solidFill>
                  <a:schemeClr val="lt1"/>
                </a:solidFill>
              </a:defRPr>
            </a:lvl8pPr>
            <a:lvl9pPr lvl="8" algn="l">
              <a:lnSpc>
                <a:spcPct val="100000"/>
              </a:lnSpc>
              <a:spcBef>
                <a:spcPts val="0"/>
              </a:spcBef>
              <a:spcAft>
                <a:spcPts val="0"/>
              </a:spcAft>
              <a:buClr>
                <a:schemeClr val="lt1"/>
              </a:buClr>
              <a:buSzPts val="1400"/>
              <a:buNone/>
              <a:defRPr>
                <a:solidFill>
                  <a:schemeClr val="lt1"/>
                </a:solidFill>
              </a:defRPr>
            </a:lvl9pPr>
          </a:lstStyle>
          <a:p>
            <a:endParaRPr/>
          </a:p>
        </p:txBody>
      </p:sp>
      <p:sp>
        <p:nvSpPr>
          <p:cNvPr id="330" name="Google Shape;330;p75"/>
          <p:cNvSpPr/>
          <p:nvPr/>
        </p:nvSpPr>
        <p:spPr>
          <a:xfrm>
            <a:off x="100" y="0"/>
            <a:ext cx="347400" cy="5143500"/>
          </a:xfrm>
          <a:prstGeom prst="rect">
            <a:avLst/>
          </a:pr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31" name="Google Shape;331;p75"/>
          <p:cNvSpPr txBox="1">
            <a:spLocks noGrp="1"/>
          </p:cNvSpPr>
          <p:nvPr>
            <p:ph type="subTitle" idx="7"/>
          </p:nvPr>
        </p:nvSpPr>
        <p:spPr>
          <a:xfrm rot="5400000">
            <a:off x="-635125" y="716225"/>
            <a:ext cx="1616400" cy="348000"/>
          </a:xfrm>
          <a:prstGeom prst="rect">
            <a:avLst/>
          </a:prstGeom>
          <a:noFill/>
          <a:ln>
            <a:noFill/>
          </a:ln>
        </p:spPr>
        <p:txBody>
          <a:bodyPr spcFirstLastPara="1" wrap="square" lIns="91425" tIns="91425" rIns="91425" bIns="91425" anchor="ctr" anchorCtr="0">
            <a:noAutofit/>
          </a:bodyPr>
          <a:lstStyle>
            <a:lvl1pPr lvl="0"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1pPr>
            <a:lvl2pPr lvl="1"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2pPr>
            <a:lvl3pPr lvl="2"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3pPr>
            <a:lvl4pPr lvl="3"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4pPr>
            <a:lvl5pPr lvl="4"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5pPr>
            <a:lvl6pPr lvl="5"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6pPr>
            <a:lvl7pPr lvl="6"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7pPr>
            <a:lvl8pPr lvl="7"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8pPr>
            <a:lvl9pPr lvl="8"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9pPr>
          </a:lstStyle>
          <a:p>
            <a:endParaRPr/>
          </a:p>
        </p:txBody>
      </p:sp>
      <p:sp>
        <p:nvSpPr>
          <p:cNvPr id="332" name="Google Shape;332;p75"/>
          <p:cNvSpPr txBox="1">
            <a:spLocks noGrp="1"/>
          </p:cNvSpPr>
          <p:nvPr>
            <p:ph type="subTitle" idx="8"/>
          </p:nvPr>
        </p:nvSpPr>
        <p:spPr>
          <a:xfrm rot="5400000">
            <a:off x="-591025" y="4140400"/>
            <a:ext cx="1529100" cy="347100"/>
          </a:xfrm>
          <a:prstGeom prst="rect">
            <a:avLst/>
          </a:prstGeom>
          <a:noFill/>
          <a:ln>
            <a:noFill/>
          </a:ln>
        </p:spPr>
        <p:txBody>
          <a:bodyPr spcFirstLastPara="1" wrap="square" lIns="91425" tIns="91425" rIns="91425" bIns="91425" anchor="ctr" anchorCtr="0">
            <a:noAutofit/>
          </a:bodyPr>
          <a:lstStyle>
            <a:lvl1pPr lvl="0"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1pPr>
            <a:lvl2pPr lvl="1"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2pPr>
            <a:lvl3pPr lvl="2"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3pPr>
            <a:lvl4pPr lvl="3"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4pPr>
            <a:lvl5pPr lvl="4"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5pPr>
            <a:lvl6pPr lvl="5"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6pPr>
            <a:lvl7pPr lvl="6"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7pPr>
            <a:lvl8pPr lvl="7"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8pPr>
            <a:lvl9pPr lvl="8"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9pPr>
          </a:lstStyle>
          <a:p>
            <a:endParaRPr/>
          </a:p>
        </p:txBody>
      </p:sp>
      <p:sp>
        <p:nvSpPr>
          <p:cNvPr id="333" name="Google Shape;333;p75"/>
          <p:cNvSpPr txBox="1">
            <a:spLocks noGrp="1"/>
          </p:cNvSpPr>
          <p:nvPr>
            <p:ph type="subTitle" idx="9"/>
          </p:nvPr>
        </p:nvSpPr>
        <p:spPr>
          <a:xfrm rot="5400000">
            <a:off x="-578575" y="2397750"/>
            <a:ext cx="1503300" cy="348000"/>
          </a:xfrm>
          <a:prstGeom prst="rect">
            <a:avLst/>
          </a:prstGeom>
          <a:noFill/>
          <a:ln>
            <a:noFill/>
          </a:ln>
        </p:spPr>
        <p:txBody>
          <a:bodyPr spcFirstLastPara="1" wrap="square" lIns="91425" tIns="91425" rIns="91425" bIns="91425" anchor="ctr" anchorCtr="0">
            <a:noAutofit/>
          </a:bodyPr>
          <a:lstStyle>
            <a:lvl1pPr lvl="0"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1pPr>
            <a:lvl2pPr lvl="1"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2pPr>
            <a:lvl3pPr lvl="2"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3pPr>
            <a:lvl4pPr lvl="3"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4pPr>
            <a:lvl5pPr lvl="4"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5pPr>
            <a:lvl6pPr lvl="5"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6pPr>
            <a:lvl7pPr lvl="6"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7pPr>
            <a:lvl8pPr lvl="7"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8pPr>
            <a:lvl9pPr lvl="8"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9pPr>
          </a:lstStyle>
          <a:p>
            <a:endParaRPr/>
          </a:p>
        </p:txBody>
      </p:sp>
    </p:spTree>
  </p:cSld>
  <p:clrMapOvr>
    <a:masterClrMapping/>
  </p:clrMapOvr>
  <p:extLst>
    <p:ext uri="{DCECCB84-F9BA-43D5-87BE-67443E8EF086}">
      <p15:sldGuideLst xmlns:p15="http://schemas.microsoft.com/office/powerpoint/2012/main">
        <p15:guide id="1" pos="2880">
          <p15:clr>
            <a:srgbClr val="E46962"/>
          </p15:clr>
        </p15:guide>
      </p15:sldGuideLst>
    </p:ext>
  </p:extLst>
</p:sldLayout>
</file>

<file path=ppt/slideLayouts/slideLayout23.xml><?xml version="1.0" encoding="utf-8"?>
<p:sldLayout xmlns:a="http://schemas.openxmlformats.org/drawingml/2006/main" xmlns:r="http://schemas.openxmlformats.org/officeDocument/2006/relationships" xmlns:p="http://schemas.openxmlformats.org/presentationml/2006/main" matchingName="Diagram">
  <p:cSld name="CUSTOM_2_1_1_1_1_1_2_1_2_1_1">
    <p:spTree>
      <p:nvGrpSpPr>
        <p:cNvPr id="1" name="Shape 334"/>
        <p:cNvGrpSpPr/>
        <p:nvPr/>
      </p:nvGrpSpPr>
      <p:grpSpPr>
        <a:xfrm>
          <a:off x="0" y="0"/>
          <a:ext cx="0" cy="0"/>
          <a:chOff x="0" y="0"/>
          <a:chExt cx="0" cy="0"/>
        </a:xfrm>
      </p:grpSpPr>
      <p:sp>
        <p:nvSpPr>
          <p:cNvPr id="335" name="Google Shape;335;p76"/>
          <p:cNvSpPr txBox="1">
            <a:spLocks noGrp="1"/>
          </p:cNvSpPr>
          <p:nvPr>
            <p:ph type="title"/>
          </p:nvPr>
        </p:nvSpPr>
        <p:spPr>
          <a:xfrm>
            <a:off x="488375" y="208325"/>
            <a:ext cx="3591900" cy="782100"/>
          </a:xfrm>
          <a:prstGeom prst="rect">
            <a:avLst/>
          </a:prstGeom>
          <a:noFill/>
          <a:ln>
            <a:noFill/>
          </a:ln>
        </p:spPr>
        <p:txBody>
          <a:bodyPr spcFirstLastPara="1" wrap="square" lIns="91425" tIns="91425" rIns="91425" bIns="91425" anchor="t" anchorCtr="0">
            <a:noAutofit/>
          </a:bodyPr>
          <a:lstStyle>
            <a:lvl1pPr lvl="0" algn="l">
              <a:lnSpc>
                <a:spcPct val="80000"/>
              </a:lnSpc>
              <a:spcBef>
                <a:spcPts val="0"/>
              </a:spcBef>
              <a:spcAft>
                <a:spcPts val="0"/>
              </a:spcAft>
              <a:buClr>
                <a:schemeClr val="lt1"/>
              </a:buClr>
              <a:buSzPts val="1800"/>
              <a:buNone/>
              <a:defRPr sz="1800">
                <a:solidFill>
                  <a:schemeClr val="lt1"/>
                </a:solidFill>
              </a:defRPr>
            </a:lvl1pPr>
            <a:lvl2pPr lvl="1" algn="ctr">
              <a:lnSpc>
                <a:spcPct val="80000"/>
              </a:lnSpc>
              <a:spcBef>
                <a:spcPts val="0"/>
              </a:spcBef>
              <a:spcAft>
                <a:spcPts val="0"/>
              </a:spcAft>
              <a:buClr>
                <a:schemeClr val="lt1"/>
              </a:buClr>
              <a:buSzPts val="5600"/>
              <a:buNone/>
              <a:defRPr>
                <a:solidFill>
                  <a:schemeClr val="lt1"/>
                </a:solidFill>
              </a:defRPr>
            </a:lvl2pPr>
            <a:lvl3pPr lvl="2" algn="ctr">
              <a:lnSpc>
                <a:spcPct val="80000"/>
              </a:lnSpc>
              <a:spcBef>
                <a:spcPts val="0"/>
              </a:spcBef>
              <a:spcAft>
                <a:spcPts val="0"/>
              </a:spcAft>
              <a:buClr>
                <a:schemeClr val="lt1"/>
              </a:buClr>
              <a:buSzPts val="5600"/>
              <a:buNone/>
              <a:defRPr>
                <a:solidFill>
                  <a:schemeClr val="lt1"/>
                </a:solidFill>
              </a:defRPr>
            </a:lvl3pPr>
            <a:lvl4pPr lvl="3" algn="ctr">
              <a:lnSpc>
                <a:spcPct val="80000"/>
              </a:lnSpc>
              <a:spcBef>
                <a:spcPts val="0"/>
              </a:spcBef>
              <a:spcAft>
                <a:spcPts val="0"/>
              </a:spcAft>
              <a:buClr>
                <a:schemeClr val="lt1"/>
              </a:buClr>
              <a:buSzPts val="5600"/>
              <a:buNone/>
              <a:defRPr>
                <a:solidFill>
                  <a:schemeClr val="lt1"/>
                </a:solidFill>
              </a:defRPr>
            </a:lvl4pPr>
            <a:lvl5pPr lvl="4" algn="ctr">
              <a:lnSpc>
                <a:spcPct val="80000"/>
              </a:lnSpc>
              <a:spcBef>
                <a:spcPts val="0"/>
              </a:spcBef>
              <a:spcAft>
                <a:spcPts val="0"/>
              </a:spcAft>
              <a:buClr>
                <a:schemeClr val="lt1"/>
              </a:buClr>
              <a:buSzPts val="5600"/>
              <a:buNone/>
              <a:defRPr>
                <a:solidFill>
                  <a:schemeClr val="lt1"/>
                </a:solidFill>
              </a:defRPr>
            </a:lvl5pPr>
            <a:lvl6pPr lvl="5" algn="ctr">
              <a:lnSpc>
                <a:spcPct val="80000"/>
              </a:lnSpc>
              <a:spcBef>
                <a:spcPts val="0"/>
              </a:spcBef>
              <a:spcAft>
                <a:spcPts val="0"/>
              </a:spcAft>
              <a:buClr>
                <a:schemeClr val="lt1"/>
              </a:buClr>
              <a:buSzPts val="5600"/>
              <a:buNone/>
              <a:defRPr>
                <a:solidFill>
                  <a:schemeClr val="lt1"/>
                </a:solidFill>
              </a:defRPr>
            </a:lvl6pPr>
            <a:lvl7pPr lvl="6" algn="ctr">
              <a:lnSpc>
                <a:spcPct val="80000"/>
              </a:lnSpc>
              <a:spcBef>
                <a:spcPts val="0"/>
              </a:spcBef>
              <a:spcAft>
                <a:spcPts val="0"/>
              </a:spcAft>
              <a:buClr>
                <a:schemeClr val="lt1"/>
              </a:buClr>
              <a:buSzPts val="5600"/>
              <a:buNone/>
              <a:defRPr>
                <a:solidFill>
                  <a:schemeClr val="lt1"/>
                </a:solidFill>
              </a:defRPr>
            </a:lvl7pPr>
            <a:lvl8pPr lvl="7" algn="ctr">
              <a:lnSpc>
                <a:spcPct val="80000"/>
              </a:lnSpc>
              <a:spcBef>
                <a:spcPts val="0"/>
              </a:spcBef>
              <a:spcAft>
                <a:spcPts val="0"/>
              </a:spcAft>
              <a:buClr>
                <a:schemeClr val="lt1"/>
              </a:buClr>
              <a:buSzPts val="5600"/>
              <a:buNone/>
              <a:defRPr>
                <a:solidFill>
                  <a:schemeClr val="lt1"/>
                </a:solidFill>
              </a:defRPr>
            </a:lvl8pPr>
            <a:lvl9pPr lvl="8" algn="ctr">
              <a:lnSpc>
                <a:spcPct val="80000"/>
              </a:lnSpc>
              <a:spcBef>
                <a:spcPts val="0"/>
              </a:spcBef>
              <a:spcAft>
                <a:spcPts val="0"/>
              </a:spcAft>
              <a:buClr>
                <a:schemeClr val="lt1"/>
              </a:buClr>
              <a:buSzPts val="5600"/>
              <a:buNone/>
              <a:defRPr>
                <a:solidFill>
                  <a:schemeClr val="lt1"/>
                </a:solidFill>
              </a:defRPr>
            </a:lvl9pPr>
          </a:lstStyle>
          <a:p>
            <a:endParaRPr/>
          </a:p>
        </p:txBody>
      </p:sp>
      <p:cxnSp>
        <p:nvCxnSpPr>
          <p:cNvPr id="336" name="Google Shape;336;p76"/>
          <p:cNvCxnSpPr/>
          <p:nvPr/>
        </p:nvCxnSpPr>
        <p:spPr>
          <a:xfrm>
            <a:off x="4773100" y="761825"/>
            <a:ext cx="0" cy="3698100"/>
          </a:xfrm>
          <a:prstGeom prst="straightConnector1">
            <a:avLst/>
          </a:prstGeom>
          <a:noFill/>
          <a:ln w="9525" cap="flat" cmpd="sng">
            <a:solidFill>
              <a:schemeClr val="lt1"/>
            </a:solidFill>
            <a:prstDash val="solid"/>
            <a:round/>
            <a:headEnd type="triangle" w="med" len="med"/>
            <a:tailEnd type="triangle" w="med" len="med"/>
          </a:ln>
        </p:spPr>
      </p:cxnSp>
      <p:cxnSp>
        <p:nvCxnSpPr>
          <p:cNvPr id="337" name="Google Shape;337;p76"/>
          <p:cNvCxnSpPr/>
          <p:nvPr/>
        </p:nvCxnSpPr>
        <p:spPr>
          <a:xfrm>
            <a:off x="1009900" y="2470625"/>
            <a:ext cx="7526400" cy="0"/>
          </a:xfrm>
          <a:prstGeom prst="straightConnector1">
            <a:avLst/>
          </a:prstGeom>
          <a:noFill/>
          <a:ln w="9525" cap="flat" cmpd="sng">
            <a:solidFill>
              <a:schemeClr val="lt1"/>
            </a:solidFill>
            <a:prstDash val="solid"/>
            <a:round/>
            <a:headEnd type="triangle" w="med" len="med"/>
            <a:tailEnd type="triangle" w="med" len="med"/>
          </a:ln>
        </p:spPr>
      </p:cxnSp>
      <p:sp>
        <p:nvSpPr>
          <p:cNvPr id="338" name="Google Shape;338;p76"/>
          <p:cNvSpPr>
            <a:spLocks noGrp="1"/>
          </p:cNvSpPr>
          <p:nvPr>
            <p:ph type="pic" idx="2"/>
          </p:nvPr>
        </p:nvSpPr>
        <p:spPr>
          <a:xfrm>
            <a:off x="1976010" y="868478"/>
            <a:ext cx="515100" cy="515100"/>
          </a:xfrm>
          <a:prstGeom prst="teardrop">
            <a:avLst>
              <a:gd name="adj" fmla="val 100000"/>
            </a:avLst>
          </a:prstGeom>
          <a:noFill/>
          <a:ln>
            <a:noFill/>
          </a:ln>
        </p:spPr>
      </p:sp>
      <p:sp>
        <p:nvSpPr>
          <p:cNvPr id="339" name="Google Shape;339;p76"/>
          <p:cNvSpPr>
            <a:spLocks noGrp="1"/>
          </p:cNvSpPr>
          <p:nvPr>
            <p:ph type="pic" idx="3"/>
          </p:nvPr>
        </p:nvSpPr>
        <p:spPr>
          <a:xfrm>
            <a:off x="7293297" y="3715450"/>
            <a:ext cx="627900" cy="627900"/>
          </a:xfrm>
          <a:prstGeom prst="diamond">
            <a:avLst/>
          </a:prstGeom>
          <a:noFill/>
          <a:ln>
            <a:noFill/>
          </a:ln>
        </p:spPr>
      </p:sp>
      <p:sp>
        <p:nvSpPr>
          <p:cNvPr id="340" name="Google Shape;340;p76"/>
          <p:cNvSpPr>
            <a:spLocks noGrp="1"/>
          </p:cNvSpPr>
          <p:nvPr>
            <p:ph type="pic" idx="4"/>
          </p:nvPr>
        </p:nvSpPr>
        <p:spPr>
          <a:xfrm>
            <a:off x="3876878" y="1617353"/>
            <a:ext cx="627900" cy="515100"/>
          </a:xfrm>
          <a:prstGeom prst="trapezoid">
            <a:avLst>
              <a:gd name="adj" fmla="val 12350"/>
            </a:avLst>
          </a:prstGeom>
          <a:noFill/>
          <a:ln>
            <a:noFill/>
          </a:ln>
        </p:spPr>
      </p:sp>
      <p:sp>
        <p:nvSpPr>
          <p:cNvPr id="341" name="Google Shape;341;p76"/>
          <p:cNvSpPr>
            <a:spLocks noGrp="1"/>
          </p:cNvSpPr>
          <p:nvPr>
            <p:ph type="pic" idx="5"/>
          </p:nvPr>
        </p:nvSpPr>
        <p:spPr>
          <a:xfrm>
            <a:off x="5406064" y="868478"/>
            <a:ext cx="657600" cy="515100"/>
          </a:xfrm>
          <a:prstGeom prst="parallelogram">
            <a:avLst>
              <a:gd name="adj" fmla="val 25000"/>
            </a:avLst>
          </a:prstGeom>
          <a:noFill/>
          <a:ln>
            <a:noFill/>
          </a:ln>
        </p:spPr>
      </p:sp>
      <p:sp>
        <p:nvSpPr>
          <p:cNvPr id="342" name="Google Shape;342;p76"/>
          <p:cNvSpPr>
            <a:spLocks noGrp="1"/>
          </p:cNvSpPr>
          <p:nvPr>
            <p:ph type="pic" idx="6"/>
          </p:nvPr>
        </p:nvSpPr>
        <p:spPr>
          <a:xfrm>
            <a:off x="5061306" y="1656719"/>
            <a:ext cx="575700" cy="575700"/>
          </a:xfrm>
          <a:prstGeom prst="pentagon">
            <a:avLst>
              <a:gd name="hf" fmla="val 105146"/>
              <a:gd name="vf" fmla="val 110557"/>
            </a:avLst>
          </a:prstGeom>
          <a:noFill/>
          <a:ln>
            <a:noFill/>
          </a:ln>
        </p:spPr>
      </p:sp>
      <p:sp>
        <p:nvSpPr>
          <p:cNvPr id="343" name="Google Shape;343;p76"/>
          <p:cNvSpPr>
            <a:spLocks noGrp="1"/>
          </p:cNvSpPr>
          <p:nvPr>
            <p:ph type="pic" idx="7"/>
          </p:nvPr>
        </p:nvSpPr>
        <p:spPr>
          <a:xfrm>
            <a:off x="3140485" y="813462"/>
            <a:ext cx="515100" cy="515100"/>
          </a:xfrm>
          <a:prstGeom prst="octagon">
            <a:avLst>
              <a:gd name="adj" fmla="val 29289"/>
            </a:avLst>
          </a:prstGeom>
          <a:noFill/>
          <a:ln>
            <a:noFill/>
          </a:ln>
        </p:spPr>
      </p:sp>
      <p:sp>
        <p:nvSpPr>
          <p:cNvPr id="344" name="Google Shape;344;p76"/>
          <p:cNvSpPr>
            <a:spLocks noGrp="1"/>
          </p:cNvSpPr>
          <p:nvPr>
            <p:ph type="pic" idx="8"/>
          </p:nvPr>
        </p:nvSpPr>
        <p:spPr>
          <a:xfrm>
            <a:off x="3044407" y="3311287"/>
            <a:ext cx="515100" cy="515100"/>
          </a:xfrm>
          <a:prstGeom prst="teardrop">
            <a:avLst>
              <a:gd name="adj" fmla="val 100000"/>
            </a:avLst>
          </a:prstGeom>
          <a:noFill/>
          <a:ln>
            <a:noFill/>
          </a:ln>
        </p:spPr>
      </p:sp>
      <p:sp>
        <p:nvSpPr>
          <p:cNvPr id="345" name="Google Shape;345;p76"/>
          <p:cNvSpPr>
            <a:spLocks noGrp="1"/>
          </p:cNvSpPr>
          <p:nvPr>
            <p:ph type="pic" idx="9"/>
          </p:nvPr>
        </p:nvSpPr>
        <p:spPr>
          <a:xfrm>
            <a:off x="5235484" y="2756837"/>
            <a:ext cx="657600" cy="515100"/>
          </a:xfrm>
          <a:prstGeom prst="parallelogram">
            <a:avLst>
              <a:gd name="adj" fmla="val 25000"/>
            </a:avLst>
          </a:prstGeom>
          <a:noFill/>
          <a:ln>
            <a:noFill/>
          </a:ln>
        </p:spPr>
      </p:sp>
      <p:sp>
        <p:nvSpPr>
          <p:cNvPr id="346" name="Google Shape;346;p76"/>
          <p:cNvSpPr>
            <a:spLocks noGrp="1"/>
          </p:cNvSpPr>
          <p:nvPr>
            <p:ph type="pic" idx="13"/>
          </p:nvPr>
        </p:nvSpPr>
        <p:spPr>
          <a:xfrm>
            <a:off x="3735019" y="2611064"/>
            <a:ext cx="575700" cy="575700"/>
          </a:xfrm>
          <a:prstGeom prst="pentagon">
            <a:avLst>
              <a:gd name="hf" fmla="val 105146"/>
              <a:gd name="vf" fmla="val 110557"/>
            </a:avLst>
          </a:prstGeom>
          <a:noFill/>
          <a:ln>
            <a:noFill/>
          </a:ln>
        </p:spPr>
      </p:sp>
      <p:sp>
        <p:nvSpPr>
          <p:cNvPr id="347" name="Google Shape;347;p76"/>
          <p:cNvSpPr>
            <a:spLocks noGrp="1"/>
          </p:cNvSpPr>
          <p:nvPr>
            <p:ph type="pic" idx="14"/>
          </p:nvPr>
        </p:nvSpPr>
        <p:spPr>
          <a:xfrm>
            <a:off x="5986712" y="1687037"/>
            <a:ext cx="657600" cy="515100"/>
          </a:xfrm>
          <a:prstGeom prst="parallelogram">
            <a:avLst>
              <a:gd name="adj" fmla="val 25000"/>
            </a:avLst>
          </a:prstGeom>
          <a:noFill/>
          <a:ln>
            <a:noFill/>
          </a:ln>
        </p:spPr>
      </p:sp>
      <p:sp>
        <p:nvSpPr>
          <p:cNvPr id="348" name="Google Shape;348;p76"/>
          <p:cNvSpPr>
            <a:spLocks noGrp="1"/>
          </p:cNvSpPr>
          <p:nvPr>
            <p:ph type="pic" idx="15"/>
          </p:nvPr>
        </p:nvSpPr>
        <p:spPr>
          <a:xfrm>
            <a:off x="5986700" y="3473305"/>
            <a:ext cx="575700" cy="575700"/>
          </a:xfrm>
          <a:prstGeom prst="pentagon">
            <a:avLst>
              <a:gd name="hf" fmla="val 105146"/>
              <a:gd name="vf" fmla="val 110557"/>
            </a:avLst>
          </a:prstGeom>
          <a:noFill/>
          <a:ln>
            <a:noFill/>
          </a:ln>
        </p:spPr>
      </p:sp>
      <p:sp>
        <p:nvSpPr>
          <p:cNvPr id="349" name="Google Shape;349;p76"/>
          <p:cNvSpPr>
            <a:spLocks noGrp="1"/>
          </p:cNvSpPr>
          <p:nvPr>
            <p:ph type="pic" idx="16"/>
          </p:nvPr>
        </p:nvSpPr>
        <p:spPr>
          <a:xfrm>
            <a:off x="2182387" y="2641378"/>
            <a:ext cx="627900" cy="515100"/>
          </a:xfrm>
          <a:prstGeom prst="trapezoid">
            <a:avLst>
              <a:gd name="adj" fmla="val 12350"/>
            </a:avLst>
          </a:prstGeom>
          <a:noFill/>
          <a:ln>
            <a:noFill/>
          </a:ln>
        </p:spPr>
      </p:sp>
      <p:sp>
        <p:nvSpPr>
          <p:cNvPr id="350" name="Google Shape;350;p76"/>
          <p:cNvSpPr>
            <a:spLocks noGrp="1"/>
          </p:cNvSpPr>
          <p:nvPr>
            <p:ph type="pic" idx="17"/>
          </p:nvPr>
        </p:nvSpPr>
        <p:spPr>
          <a:xfrm>
            <a:off x="2571711" y="1675003"/>
            <a:ext cx="657600" cy="515100"/>
          </a:xfrm>
          <a:prstGeom prst="parallelogram">
            <a:avLst>
              <a:gd name="adj" fmla="val 25000"/>
            </a:avLst>
          </a:prstGeom>
          <a:noFill/>
          <a:ln>
            <a:noFill/>
          </a:ln>
        </p:spPr>
      </p:sp>
      <p:sp>
        <p:nvSpPr>
          <p:cNvPr id="351" name="Google Shape;351;p76"/>
          <p:cNvSpPr>
            <a:spLocks noGrp="1"/>
          </p:cNvSpPr>
          <p:nvPr>
            <p:ph type="pic" idx="18"/>
          </p:nvPr>
        </p:nvSpPr>
        <p:spPr>
          <a:xfrm>
            <a:off x="6778204" y="2796165"/>
            <a:ext cx="515100" cy="515100"/>
          </a:xfrm>
          <a:prstGeom prst="teardrop">
            <a:avLst>
              <a:gd name="adj" fmla="val 100000"/>
            </a:avLst>
          </a:prstGeom>
          <a:noFill/>
          <a:ln>
            <a:noFill/>
          </a:ln>
        </p:spPr>
      </p:sp>
      <p:sp>
        <p:nvSpPr>
          <p:cNvPr id="352" name="Google Shape;352;p76"/>
          <p:cNvSpPr>
            <a:spLocks noGrp="1"/>
          </p:cNvSpPr>
          <p:nvPr>
            <p:ph type="pic" idx="19"/>
          </p:nvPr>
        </p:nvSpPr>
        <p:spPr>
          <a:xfrm>
            <a:off x="4459150" y="3447212"/>
            <a:ext cx="627900" cy="627900"/>
          </a:xfrm>
          <a:prstGeom prst="diamond">
            <a:avLst/>
          </a:prstGeom>
          <a:noFill/>
          <a:ln>
            <a:noFill/>
          </a:ln>
        </p:spPr>
      </p:sp>
      <p:sp>
        <p:nvSpPr>
          <p:cNvPr id="353" name="Google Shape;353;p76"/>
          <p:cNvSpPr txBox="1">
            <a:spLocks noGrp="1"/>
          </p:cNvSpPr>
          <p:nvPr>
            <p:ph type="subTitle" idx="1"/>
          </p:nvPr>
        </p:nvSpPr>
        <p:spPr>
          <a:xfrm>
            <a:off x="347550" y="2132450"/>
            <a:ext cx="1429200" cy="325200"/>
          </a:xfrm>
          <a:prstGeom prst="rect">
            <a:avLst/>
          </a:prstGeom>
          <a:noFill/>
          <a:ln>
            <a:noFill/>
          </a:ln>
        </p:spPr>
        <p:txBody>
          <a:bodyPr spcFirstLastPara="1" wrap="square" lIns="91425" tIns="91425" rIns="91425" bIns="91425" anchor="ctr" anchorCtr="0">
            <a:noAutofit/>
          </a:bodyPr>
          <a:lstStyle>
            <a:lvl1pPr lvl="0" algn="ctr">
              <a:lnSpc>
                <a:spcPct val="100000"/>
              </a:lnSpc>
              <a:spcBef>
                <a:spcPts val="0"/>
              </a:spcBef>
              <a:spcAft>
                <a:spcPts val="0"/>
              </a:spcAft>
              <a:buSzPts val="1100"/>
              <a:buFont typeface="Work Sans"/>
              <a:buNone/>
              <a:defRPr sz="1100">
                <a:latin typeface="Work Sans"/>
                <a:ea typeface="Work Sans"/>
                <a:cs typeface="Work Sans"/>
                <a:sym typeface="Work Sans"/>
              </a:defRPr>
            </a:lvl1pPr>
            <a:lvl2pPr lvl="1" algn="l">
              <a:lnSpc>
                <a:spcPct val="100000"/>
              </a:lnSpc>
              <a:spcBef>
                <a:spcPts val="0"/>
              </a:spcBef>
              <a:spcAft>
                <a:spcPts val="0"/>
              </a:spcAft>
              <a:buClr>
                <a:schemeClr val="dk1"/>
              </a:buClr>
              <a:buSzPts val="1400"/>
              <a:buNone/>
              <a:defRPr>
                <a:solidFill>
                  <a:schemeClr val="dk1"/>
                </a:solidFill>
              </a:defRPr>
            </a:lvl2pPr>
            <a:lvl3pPr lvl="2" algn="l">
              <a:lnSpc>
                <a:spcPct val="100000"/>
              </a:lnSpc>
              <a:spcBef>
                <a:spcPts val="0"/>
              </a:spcBef>
              <a:spcAft>
                <a:spcPts val="0"/>
              </a:spcAft>
              <a:buClr>
                <a:schemeClr val="dk1"/>
              </a:buClr>
              <a:buSzPts val="1400"/>
              <a:buNone/>
              <a:defRPr>
                <a:solidFill>
                  <a:schemeClr val="dk1"/>
                </a:solidFill>
              </a:defRPr>
            </a:lvl3pPr>
            <a:lvl4pPr lvl="3" algn="l">
              <a:lnSpc>
                <a:spcPct val="100000"/>
              </a:lnSpc>
              <a:spcBef>
                <a:spcPts val="0"/>
              </a:spcBef>
              <a:spcAft>
                <a:spcPts val="0"/>
              </a:spcAft>
              <a:buClr>
                <a:schemeClr val="dk1"/>
              </a:buClr>
              <a:buSzPts val="1400"/>
              <a:buNone/>
              <a:defRPr>
                <a:solidFill>
                  <a:schemeClr val="dk1"/>
                </a:solidFill>
              </a:defRPr>
            </a:lvl4pPr>
            <a:lvl5pPr lvl="4" algn="l">
              <a:lnSpc>
                <a:spcPct val="100000"/>
              </a:lnSpc>
              <a:spcBef>
                <a:spcPts val="0"/>
              </a:spcBef>
              <a:spcAft>
                <a:spcPts val="0"/>
              </a:spcAft>
              <a:buClr>
                <a:schemeClr val="dk1"/>
              </a:buClr>
              <a:buSzPts val="1400"/>
              <a:buNone/>
              <a:defRPr>
                <a:solidFill>
                  <a:schemeClr val="dk1"/>
                </a:solidFill>
              </a:defRPr>
            </a:lvl5pPr>
            <a:lvl6pPr lvl="5" algn="l">
              <a:lnSpc>
                <a:spcPct val="100000"/>
              </a:lnSpc>
              <a:spcBef>
                <a:spcPts val="0"/>
              </a:spcBef>
              <a:spcAft>
                <a:spcPts val="0"/>
              </a:spcAft>
              <a:buClr>
                <a:schemeClr val="dk1"/>
              </a:buClr>
              <a:buSzPts val="1400"/>
              <a:buNone/>
              <a:defRPr>
                <a:solidFill>
                  <a:schemeClr val="dk1"/>
                </a:solidFill>
              </a:defRPr>
            </a:lvl6pPr>
            <a:lvl7pPr lvl="6" algn="l">
              <a:lnSpc>
                <a:spcPct val="100000"/>
              </a:lnSpc>
              <a:spcBef>
                <a:spcPts val="0"/>
              </a:spcBef>
              <a:spcAft>
                <a:spcPts val="0"/>
              </a:spcAft>
              <a:buClr>
                <a:schemeClr val="dk1"/>
              </a:buClr>
              <a:buSzPts val="1400"/>
              <a:buNone/>
              <a:defRPr>
                <a:solidFill>
                  <a:schemeClr val="dk1"/>
                </a:solidFill>
              </a:defRPr>
            </a:lvl7pPr>
            <a:lvl8pPr lvl="7" algn="l">
              <a:lnSpc>
                <a:spcPct val="100000"/>
              </a:lnSpc>
              <a:spcBef>
                <a:spcPts val="0"/>
              </a:spcBef>
              <a:spcAft>
                <a:spcPts val="0"/>
              </a:spcAft>
              <a:buClr>
                <a:schemeClr val="dk1"/>
              </a:buClr>
              <a:buSzPts val="1400"/>
              <a:buNone/>
              <a:defRPr>
                <a:solidFill>
                  <a:schemeClr val="dk1"/>
                </a:solidFill>
              </a:defRPr>
            </a:lvl8pPr>
            <a:lvl9pPr lvl="8" algn="l">
              <a:lnSpc>
                <a:spcPct val="100000"/>
              </a:lnSpc>
              <a:spcBef>
                <a:spcPts val="0"/>
              </a:spcBef>
              <a:spcAft>
                <a:spcPts val="0"/>
              </a:spcAft>
              <a:buClr>
                <a:schemeClr val="dk1"/>
              </a:buClr>
              <a:buSzPts val="1400"/>
              <a:buNone/>
              <a:defRPr>
                <a:solidFill>
                  <a:schemeClr val="dk1"/>
                </a:solidFill>
              </a:defRPr>
            </a:lvl9pPr>
          </a:lstStyle>
          <a:p>
            <a:endParaRPr/>
          </a:p>
        </p:txBody>
      </p:sp>
      <p:sp>
        <p:nvSpPr>
          <p:cNvPr id="354" name="Google Shape;354;p76"/>
          <p:cNvSpPr txBox="1">
            <a:spLocks noGrp="1"/>
          </p:cNvSpPr>
          <p:nvPr>
            <p:ph type="subTitle" idx="20"/>
          </p:nvPr>
        </p:nvSpPr>
        <p:spPr>
          <a:xfrm>
            <a:off x="7714800" y="2132450"/>
            <a:ext cx="1429200" cy="325200"/>
          </a:xfrm>
          <a:prstGeom prst="rect">
            <a:avLst/>
          </a:prstGeom>
          <a:noFill/>
          <a:ln>
            <a:noFill/>
          </a:ln>
        </p:spPr>
        <p:txBody>
          <a:bodyPr spcFirstLastPara="1" wrap="square" lIns="91425" tIns="91425" rIns="91425" bIns="91425" anchor="ctr" anchorCtr="0">
            <a:noAutofit/>
          </a:bodyPr>
          <a:lstStyle>
            <a:lvl1pPr lvl="0" algn="ctr">
              <a:lnSpc>
                <a:spcPct val="100000"/>
              </a:lnSpc>
              <a:spcBef>
                <a:spcPts val="0"/>
              </a:spcBef>
              <a:spcAft>
                <a:spcPts val="0"/>
              </a:spcAft>
              <a:buSzPts val="1100"/>
              <a:buFont typeface="Work Sans"/>
              <a:buNone/>
              <a:defRPr sz="1100">
                <a:latin typeface="Work Sans"/>
                <a:ea typeface="Work Sans"/>
                <a:cs typeface="Work Sans"/>
                <a:sym typeface="Work Sans"/>
              </a:defRPr>
            </a:lvl1pPr>
            <a:lvl2pPr lvl="1" algn="l">
              <a:lnSpc>
                <a:spcPct val="100000"/>
              </a:lnSpc>
              <a:spcBef>
                <a:spcPts val="0"/>
              </a:spcBef>
              <a:spcAft>
                <a:spcPts val="0"/>
              </a:spcAft>
              <a:buClr>
                <a:schemeClr val="dk1"/>
              </a:buClr>
              <a:buSzPts val="1400"/>
              <a:buNone/>
              <a:defRPr>
                <a:solidFill>
                  <a:schemeClr val="dk1"/>
                </a:solidFill>
              </a:defRPr>
            </a:lvl2pPr>
            <a:lvl3pPr lvl="2" algn="l">
              <a:lnSpc>
                <a:spcPct val="100000"/>
              </a:lnSpc>
              <a:spcBef>
                <a:spcPts val="0"/>
              </a:spcBef>
              <a:spcAft>
                <a:spcPts val="0"/>
              </a:spcAft>
              <a:buClr>
                <a:schemeClr val="dk1"/>
              </a:buClr>
              <a:buSzPts val="1400"/>
              <a:buNone/>
              <a:defRPr>
                <a:solidFill>
                  <a:schemeClr val="dk1"/>
                </a:solidFill>
              </a:defRPr>
            </a:lvl3pPr>
            <a:lvl4pPr lvl="3" algn="l">
              <a:lnSpc>
                <a:spcPct val="100000"/>
              </a:lnSpc>
              <a:spcBef>
                <a:spcPts val="0"/>
              </a:spcBef>
              <a:spcAft>
                <a:spcPts val="0"/>
              </a:spcAft>
              <a:buClr>
                <a:schemeClr val="dk1"/>
              </a:buClr>
              <a:buSzPts val="1400"/>
              <a:buNone/>
              <a:defRPr>
                <a:solidFill>
                  <a:schemeClr val="dk1"/>
                </a:solidFill>
              </a:defRPr>
            </a:lvl4pPr>
            <a:lvl5pPr lvl="4" algn="l">
              <a:lnSpc>
                <a:spcPct val="100000"/>
              </a:lnSpc>
              <a:spcBef>
                <a:spcPts val="0"/>
              </a:spcBef>
              <a:spcAft>
                <a:spcPts val="0"/>
              </a:spcAft>
              <a:buClr>
                <a:schemeClr val="dk1"/>
              </a:buClr>
              <a:buSzPts val="1400"/>
              <a:buNone/>
              <a:defRPr>
                <a:solidFill>
                  <a:schemeClr val="dk1"/>
                </a:solidFill>
              </a:defRPr>
            </a:lvl5pPr>
            <a:lvl6pPr lvl="5" algn="l">
              <a:lnSpc>
                <a:spcPct val="100000"/>
              </a:lnSpc>
              <a:spcBef>
                <a:spcPts val="0"/>
              </a:spcBef>
              <a:spcAft>
                <a:spcPts val="0"/>
              </a:spcAft>
              <a:buClr>
                <a:schemeClr val="dk1"/>
              </a:buClr>
              <a:buSzPts val="1400"/>
              <a:buNone/>
              <a:defRPr>
                <a:solidFill>
                  <a:schemeClr val="dk1"/>
                </a:solidFill>
              </a:defRPr>
            </a:lvl6pPr>
            <a:lvl7pPr lvl="6" algn="l">
              <a:lnSpc>
                <a:spcPct val="100000"/>
              </a:lnSpc>
              <a:spcBef>
                <a:spcPts val="0"/>
              </a:spcBef>
              <a:spcAft>
                <a:spcPts val="0"/>
              </a:spcAft>
              <a:buClr>
                <a:schemeClr val="dk1"/>
              </a:buClr>
              <a:buSzPts val="1400"/>
              <a:buNone/>
              <a:defRPr>
                <a:solidFill>
                  <a:schemeClr val="dk1"/>
                </a:solidFill>
              </a:defRPr>
            </a:lvl7pPr>
            <a:lvl8pPr lvl="7" algn="l">
              <a:lnSpc>
                <a:spcPct val="100000"/>
              </a:lnSpc>
              <a:spcBef>
                <a:spcPts val="0"/>
              </a:spcBef>
              <a:spcAft>
                <a:spcPts val="0"/>
              </a:spcAft>
              <a:buClr>
                <a:schemeClr val="dk1"/>
              </a:buClr>
              <a:buSzPts val="1400"/>
              <a:buNone/>
              <a:defRPr>
                <a:solidFill>
                  <a:schemeClr val="dk1"/>
                </a:solidFill>
              </a:defRPr>
            </a:lvl8pPr>
            <a:lvl9pPr lvl="8" algn="l">
              <a:lnSpc>
                <a:spcPct val="100000"/>
              </a:lnSpc>
              <a:spcBef>
                <a:spcPts val="0"/>
              </a:spcBef>
              <a:spcAft>
                <a:spcPts val="0"/>
              </a:spcAft>
              <a:buClr>
                <a:schemeClr val="dk1"/>
              </a:buClr>
              <a:buSzPts val="1400"/>
              <a:buNone/>
              <a:defRPr>
                <a:solidFill>
                  <a:schemeClr val="dk1"/>
                </a:solidFill>
              </a:defRPr>
            </a:lvl9pPr>
          </a:lstStyle>
          <a:p>
            <a:endParaRPr/>
          </a:p>
        </p:txBody>
      </p:sp>
      <p:sp>
        <p:nvSpPr>
          <p:cNvPr id="355" name="Google Shape;355;p76"/>
          <p:cNvSpPr txBox="1">
            <a:spLocks noGrp="1"/>
          </p:cNvSpPr>
          <p:nvPr>
            <p:ph type="subTitle" idx="21"/>
          </p:nvPr>
        </p:nvSpPr>
        <p:spPr>
          <a:xfrm>
            <a:off x="4059250" y="4459925"/>
            <a:ext cx="1429200" cy="325200"/>
          </a:xfrm>
          <a:prstGeom prst="rect">
            <a:avLst/>
          </a:prstGeom>
          <a:noFill/>
          <a:ln>
            <a:noFill/>
          </a:ln>
        </p:spPr>
        <p:txBody>
          <a:bodyPr spcFirstLastPara="1" wrap="square" lIns="91425" tIns="91425" rIns="91425" bIns="91425" anchor="ctr" anchorCtr="0">
            <a:noAutofit/>
          </a:bodyPr>
          <a:lstStyle>
            <a:lvl1pPr lvl="0" algn="ctr">
              <a:lnSpc>
                <a:spcPct val="100000"/>
              </a:lnSpc>
              <a:spcBef>
                <a:spcPts val="0"/>
              </a:spcBef>
              <a:spcAft>
                <a:spcPts val="0"/>
              </a:spcAft>
              <a:buSzPts val="1100"/>
              <a:buFont typeface="Work Sans"/>
              <a:buNone/>
              <a:defRPr sz="1100">
                <a:latin typeface="Work Sans"/>
                <a:ea typeface="Work Sans"/>
                <a:cs typeface="Work Sans"/>
                <a:sym typeface="Work Sans"/>
              </a:defRPr>
            </a:lvl1pPr>
            <a:lvl2pPr lvl="1" algn="l">
              <a:lnSpc>
                <a:spcPct val="100000"/>
              </a:lnSpc>
              <a:spcBef>
                <a:spcPts val="0"/>
              </a:spcBef>
              <a:spcAft>
                <a:spcPts val="0"/>
              </a:spcAft>
              <a:buClr>
                <a:schemeClr val="dk1"/>
              </a:buClr>
              <a:buSzPts val="1400"/>
              <a:buNone/>
              <a:defRPr>
                <a:solidFill>
                  <a:schemeClr val="dk1"/>
                </a:solidFill>
              </a:defRPr>
            </a:lvl2pPr>
            <a:lvl3pPr lvl="2" algn="l">
              <a:lnSpc>
                <a:spcPct val="100000"/>
              </a:lnSpc>
              <a:spcBef>
                <a:spcPts val="0"/>
              </a:spcBef>
              <a:spcAft>
                <a:spcPts val="0"/>
              </a:spcAft>
              <a:buClr>
                <a:schemeClr val="dk1"/>
              </a:buClr>
              <a:buSzPts val="1400"/>
              <a:buNone/>
              <a:defRPr>
                <a:solidFill>
                  <a:schemeClr val="dk1"/>
                </a:solidFill>
              </a:defRPr>
            </a:lvl3pPr>
            <a:lvl4pPr lvl="3" algn="l">
              <a:lnSpc>
                <a:spcPct val="100000"/>
              </a:lnSpc>
              <a:spcBef>
                <a:spcPts val="0"/>
              </a:spcBef>
              <a:spcAft>
                <a:spcPts val="0"/>
              </a:spcAft>
              <a:buClr>
                <a:schemeClr val="dk1"/>
              </a:buClr>
              <a:buSzPts val="1400"/>
              <a:buNone/>
              <a:defRPr>
                <a:solidFill>
                  <a:schemeClr val="dk1"/>
                </a:solidFill>
              </a:defRPr>
            </a:lvl4pPr>
            <a:lvl5pPr lvl="4" algn="l">
              <a:lnSpc>
                <a:spcPct val="100000"/>
              </a:lnSpc>
              <a:spcBef>
                <a:spcPts val="0"/>
              </a:spcBef>
              <a:spcAft>
                <a:spcPts val="0"/>
              </a:spcAft>
              <a:buClr>
                <a:schemeClr val="dk1"/>
              </a:buClr>
              <a:buSzPts val="1400"/>
              <a:buNone/>
              <a:defRPr>
                <a:solidFill>
                  <a:schemeClr val="dk1"/>
                </a:solidFill>
              </a:defRPr>
            </a:lvl5pPr>
            <a:lvl6pPr lvl="5" algn="l">
              <a:lnSpc>
                <a:spcPct val="100000"/>
              </a:lnSpc>
              <a:spcBef>
                <a:spcPts val="0"/>
              </a:spcBef>
              <a:spcAft>
                <a:spcPts val="0"/>
              </a:spcAft>
              <a:buClr>
                <a:schemeClr val="dk1"/>
              </a:buClr>
              <a:buSzPts val="1400"/>
              <a:buNone/>
              <a:defRPr>
                <a:solidFill>
                  <a:schemeClr val="dk1"/>
                </a:solidFill>
              </a:defRPr>
            </a:lvl6pPr>
            <a:lvl7pPr lvl="6" algn="l">
              <a:lnSpc>
                <a:spcPct val="100000"/>
              </a:lnSpc>
              <a:spcBef>
                <a:spcPts val="0"/>
              </a:spcBef>
              <a:spcAft>
                <a:spcPts val="0"/>
              </a:spcAft>
              <a:buClr>
                <a:schemeClr val="dk1"/>
              </a:buClr>
              <a:buSzPts val="1400"/>
              <a:buNone/>
              <a:defRPr>
                <a:solidFill>
                  <a:schemeClr val="dk1"/>
                </a:solidFill>
              </a:defRPr>
            </a:lvl7pPr>
            <a:lvl8pPr lvl="7" algn="l">
              <a:lnSpc>
                <a:spcPct val="100000"/>
              </a:lnSpc>
              <a:spcBef>
                <a:spcPts val="0"/>
              </a:spcBef>
              <a:spcAft>
                <a:spcPts val="0"/>
              </a:spcAft>
              <a:buClr>
                <a:schemeClr val="dk1"/>
              </a:buClr>
              <a:buSzPts val="1400"/>
              <a:buNone/>
              <a:defRPr>
                <a:solidFill>
                  <a:schemeClr val="dk1"/>
                </a:solidFill>
              </a:defRPr>
            </a:lvl8pPr>
            <a:lvl9pPr lvl="8" algn="l">
              <a:lnSpc>
                <a:spcPct val="100000"/>
              </a:lnSpc>
              <a:spcBef>
                <a:spcPts val="0"/>
              </a:spcBef>
              <a:spcAft>
                <a:spcPts val="0"/>
              </a:spcAft>
              <a:buClr>
                <a:schemeClr val="dk1"/>
              </a:buClr>
              <a:buSzPts val="1400"/>
              <a:buNone/>
              <a:defRPr>
                <a:solidFill>
                  <a:schemeClr val="dk1"/>
                </a:solidFill>
              </a:defRPr>
            </a:lvl9pPr>
          </a:lstStyle>
          <a:p>
            <a:endParaRPr/>
          </a:p>
        </p:txBody>
      </p:sp>
      <p:sp>
        <p:nvSpPr>
          <p:cNvPr id="356" name="Google Shape;356;p76"/>
          <p:cNvSpPr txBox="1">
            <a:spLocks noGrp="1"/>
          </p:cNvSpPr>
          <p:nvPr>
            <p:ph type="subTitle" idx="22"/>
          </p:nvPr>
        </p:nvSpPr>
        <p:spPr>
          <a:xfrm>
            <a:off x="4059250" y="436775"/>
            <a:ext cx="1429200" cy="325200"/>
          </a:xfrm>
          <a:prstGeom prst="rect">
            <a:avLst/>
          </a:prstGeom>
          <a:noFill/>
          <a:ln>
            <a:noFill/>
          </a:ln>
        </p:spPr>
        <p:txBody>
          <a:bodyPr spcFirstLastPara="1" wrap="square" lIns="91425" tIns="91425" rIns="91425" bIns="91425" anchor="ctr" anchorCtr="0">
            <a:noAutofit/>
          </a:bodyPr>
          <a:lstStyle>
            <a:lvl1pPr lvl="0" algn="ctr">
              <a:lnSpc>
                <a:spcPct val="100000"/>
              </a:lnSpc>
              <a:spcBef>
                <a:spcPts val="0"/>
              </a:spcBef>
              <a:spcAft>
                <a:spcPts val="0"/>
              </a:spcAft>
              <a:buSzPts val="1100"/>
              <a:buFont typeface="Work Sans"/>
              <a:buNone/>
              <a:defRPr sz="1100">
                <a:latin typeface="Work Sans"/>
                <a:ea typeface="Work Sans"/>
                <a:cs typeface="Work Sans"/>
                <a:sym typeface="Work Sans"/>
              </a:defRPr>
            </a:lvl1pPr>
            <a:lvl2pPr lvl="1" algn="l">
              <a:lnSpc>
                <a:spcPct val="100000"/>
              </a:lnSpc>
              <a:spcBef>
                <a:spcPts val="0"/>
              </a:spcBef>
              <a:spcAft>
                <a:spcPts val="0"/>
              </a:spcAft>
              <a:buClr>
                <a:schemeClr val="dk1"/>
              </a:buClr>
              <a:buSzPts val="1400"/>
              <a:buNone/>
              <a:defRPr>
                <a:solidFill>
                  <a:schemeClr val="dk1"/>
                </a:solidFill>
              </a:defRPr>
            </a:lvl2pPr>
            <a:lvl3pPr lvl="2" algn="l">
              <a:lnSpc>
                <a:spcPct val="100000"/>
              </a:lnSpc>
              <a:spcBef>
                <a:spcPts val="0"/>
              </a:spcBef>
              <a:spcAft>
                <a:spcPts val="0"/>
              </a:spcAft>
              <a:buClr>
                <a:schemeClr val="dk1"/>
              </a:buClr>
              <a:buSzPts val="1400"/>
              <a:buNone/>
              <a:defRPr>
                <a:solidFill>
                  <a:schemeClr val="dk1"/>
                </a:solidFill>
              </a:defRPr>
            </a:lvl3pPr>
            <a:lvl4pPr lvl="3" algn="l">
              <a:lnSpc>
                <a:spcPct val="100000"/>
              </a:lnSpc>
              <a:spcBef>
                <a:spcPts val="0"/>
              </a:spcBef>
              <a:spcAft>
                <a:spcPts val="0"/>
              </a:spcAft>
              <a:buClr>
                <a:schemeClr val="dk1"/>
              </a:buClr>
              <a:buSzPts val="1400"/>
              <a:buNone/>
              <a:defRPr>
                <a:solidFill>
                  <a:schemeClr val="dk1"/>
                </a:solidFill>
              </a:defRPr>
            </a:lvl4pPr>
            <a:lvl5pPr lvl="4" algn="l">
              <a:lnSpc>
                <a:spcPct val="100000"/>
              </a:lnSpc>
              <a:spcBef>
                <a:spcPts val="0"/>
              </a:spcBef>
              <a:spcAft>
                <a:spcPts val="0"/>
              </a:spcAft>
              <a:buClr>
                <a:schemeClr val="dk1"/>
              </a:buClr>
              <a:buSzPts val="1400"/>
              <a:buNone/>
              <a:defRPr>
                <a:solidFill>
                  <a:schemeClr val="dk1"/>
                </a:solidFill>
              </a:defRPr>
            </a:lvl5pPr>
            <a:lvl6pPr lvl="5" algn="l">
              <a:lnSpc>
                <a:spcPct val="100000"/>
              </a:lnSpc>
              <a:spcBef>
                <a:spcPts val="0"/>
              </a:spcBef>
              <a:spcAft>
                <a:spcPts val="0"/>
              </a:spcAft>
              <a:buClr>
                <a:schemeClr val="dk1"/>
              </a:buClr>
              <a:buSzPts val="1400"/>
              <a:buNone/>
              <a:defRPr>
                <a:solidFill>
                  <a:schemeClr val="dk1"/>
                </a:solidFill>
              </a:defRPr>
            </a:lvl6pPr>
            <a:lvl7pPr lvl="6" algn="l">
              <a:lnSpc>
                <a:spcPct val="100000"/>
              </a:lnSpc>
              <a:spcBef>
                <a:spcPts val="0"/>
              </a:spcBef>
              <a:spcAft>
                <a:spcPts val="0"/>
              </a:spcAft>
              <a:buClr>
                <a:schemeClr val="dk1"/>
              </a:buClr>
              <a:buSzPts val="1400"/>
              <a:buNone/>
              <a:defRPr>
                <a:solidFill>
                  <a:schemeClr val="dk1"/>
                </a:solidFill>
              </a:defRPr>
            </a:lvl7pPr>
            <a:lvl8pPr lvl="7" algn="l">
              <a:lnSpc>
                <a:spcPct val="100000"/>
              </a:lnSpc>
              <a:spcBef>
                <a:spcPts val="0"/>
              </a:spcBef>
              <a:spcAft>
                <a:spcPts val="0"/>
              </a:spcAft>
              <a:buClr>
                <a:schemeClr val="dk1"/>
              </a:buClr>
              <a:buSzPts val="1400"/>
              <a:buNone/>
              <a:defRPr>
                <a:solidFill>
                  <a:schemeClr val="dk1"/>
                </a:solidFill>
              </a:defRPr>
            </a:lvl8pPr>
            <a:lvl9pPr lvl="8" algn="l">
              <a:lnSpc>
                <a:spcPct val="100000"/>
              </a:lnSpc>
              <a:spcBef>
                <a:spcPts val="0"/>
              </a:spcBef>
              <a:spcAft>
                <a:spcPts val="0"/>
              </a:spcAft>
              <a:buClr>
                <a:schemeClr val="dk1"/>
              </a:buClr>
              <a:buSzPts val="1400"/>
              <a:buNone/>
              <a:defRPr>
                <a:solidFill>
                  <a:schemeClr val="dk1"/>
                </a:solidFill>
              </a:defRPr>
            </a:lvl9pPr>
          </a:lstStyle>
          <a:p>
            <a:endParaRPr/>
          </a:p>
        </p:txBody>
      </p:sp>
      <p:sp>
        <p:nvSpPr>
          <p:cNvPr id="357" name="Google Shape;357;p76"/>
          <p:cNvSpPr/>
          <p:nvPr/>
        </p:nvSpPr>
        <p:spPr>
          <a:xfrm>
            <a:off x="100" y="0"/>
            <a:ext cx="347400" cy="5143500"/>
          </a:xfrm>
          <a:prstGeom prst="rect">
            <a:avLst/>
          </a:pr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58" name="Google Shape;358;p76"/>
          <p:cNvSpPr txBox="1">
            <a:spLocks noGrp="1"/>
          </p:cNvSpPr>
          <p:nvPr>
            <p:ph type="subTitle" idx="23"/>
          </p:nvPr>
        </p:nvSpPr>
        <p:spPr>
          <a:xfrm rot="5400000">
            <a:off x="-635125" y="716225"/>
            <a:ext cx="1616400" cy="348000"/>
          </a:xfrm>
          <a:prstGeom prst="rect">
            <a:avLst/>
          </a:prstGeom>
          <a:noFill/>
          <a:ln>
            <a:noFill/>
          </a:ln>
        </p:spPr>
        <p:txBody>
          <a:bodyPr spcFirstLastPara="1" wrap="square" lIns="91425" tIns="91425" rIns="91425" bIns="91425" anchor="ctr" anchorCtr="0">
            <a:noAutofit/>
          </a:bodyPr>
          <a:lstStyle>
            <a:lvl1pPr lvl="0"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1pPr>
            <a:lvl2pPr lvl="1"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2pPr>
            <a:lvl3pPr lvl="2"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3pPr>
            <a:lvl4pPr lvl="3"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4pPr>
            <a:lvl5pPr lvl="4"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5pPr>
            <a:lvl6pPr lvl="5"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6pPr>
            <a:lvl7pPr lvl="6"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7pPr>
            <a:lvl8pPr lvl="7"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8pPr>
            <a:lvl9pPr lvl="8"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9pPr>
          </a:lstStyle>
          <a:p>
            <a:endParaRPr/>
          </a:p>
        </p:txBody>
      </p:sp>
      <p:sp>
        <p:nvSpPr>
          <p:cNvPr id="359" name="Google Shape;359;p76"/>
          <p:cNvSpPr txBox="1">
            <a:spLocks noGrp="1"/>
          </p:cNvSpPr>
          <p:nvPr>
            <p:ph type="subTitle" idx="24"/>
          </p:nvPr>
        </p:nvSpPr>
        <p:spPr>
          <a:xfrm rot="5400000">
            <a:off x="-591025" y="4140400"/>
            <a:ext cx="1529100" cy="347100"/>
          </a:xfrm>
          <a:prstGeom prst="rect">
            <a:avLst/>
          </a:prstGeom>
          <a:noFill/>
          <a:ln>
            <a:noFill/>
          </a:ln>
        </p:spPr>
        <p:txBody>
          <a:bodyPr spcFirstLastPara="1" wrap="square" lIns="91425" tIns="91425" rIns="91425" bIns="91425" anchor="ctr" anchorCtr="0">
            <a:noAutofit/>
          </a:bodyPr>
          <a:lstStyle>
            <a:lvl1pPr lvl="0"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1pPr>
            <a:lvl2pPr lvl="1"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2pPr>
            <a:lvl3pPr lvl="2"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3pPr>
            <a:lvl4pPr lvl="3"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4pPr>
            <a:lvl5pPr lvl="4"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5pPr>
            <a:lvl6pPr lvl="5"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6pPr>
            <a:lvl7pPr lvl="6"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7pPr>
            <a:lvl8pPr lvl="7"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8pPr>
            <a:lvl9pPr lvl="8"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9pPr>
          </a:lstStyle>
          <a:p>
            <a:endParaRPr/>
          </a:p>
        </p:txBody>
      </p:sp>
      <p:sp>
        <p:nvSpPr>
          <p:cNvPr id="360" name="Google Shape;360;p76"/>
          <p:cNvSpPr txBox="1">
            <a:spLocks noGrp="1"/>
          </p:cNvSpPr>
          <p:nvPr>
            <p:ph type="subTitle" idx="25"/>
          </p:nvPr>
        </p:nvSpPr>
        <p:spPr>
          <a:xfrm rot="5400000">
            <a:off x="-578575" y="2397750"/>
            <a:ext cx="1503300" cy="348000"/>
          </a:xfrm>
          <a:prstGeom prst="rect">
            <a:avLst/>
          </a:prstGeom>
          <a:noFill/>
          <a:ln>
            <a:noFill/>
          </a:ln>
        </p:spPr>
        <p:txBody>
          <a:bodyPr spcFirstLastPara="1" wrap="square" lIns="91425" tIns="91425" rIns="91425" bIns="91425" anchor="ctr" anchorCtr="0">
            <a:noAutofit/>
          </a:bodyPr>
          <a:lstStyle>
            <a:lvl1pPr lvl="0"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1pPr>
            <a:lvl2pPr lvl="1"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2pPr>
            <a:lvl3pPr lvl="2"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3pPr>
            <a:lvl4pPr lvl="3"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4pPr>
            <a:lvl5pPr lvl="4"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5pPr>
            <a:lvl6pPr lvl="5"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6pPr>
            <a:lvl7pPr lvl="6"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7pPr>
            <a:lvl8pPr lvl="7"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8pPr>
            <a:lvl9pPr lvl="8"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9pPr>
          </a:lstStyle>
          <a:p>
            <a:endParaRPr/>
          </a:p>
        </p:txBody>
      </p:sp>
    </p:spTree>
  </p:cSld>
  <p:clrMapOvr>
    <a:masterClrMapping/>
  </p:clrMapOvr>
  <p:extLst>
    <p:ext uri="{DCECCB84-F9BA-43D5-87BE-67443E8EF086}">
      <p15:sldGuideLst xmlns:p15="http://schemas.microsoft.com/office/powerpoint/2012/main">
        <p15:guide id="1" pos="2880">
          <p15:clr>
            <a:srgbClr val="E46962"/>
          </p15:clr>
        </p15:guide>
      </p15:sldGuideLst>
    </p:ext>
  </p:extLst>
</p:sldLayout>
</file>

<file path=ppt/slideLayouts/slideLayout24.xml><?xml version="1.0" encoding="utf-8"?>
<p:sldLayout xmlns:a="http://schemas.openxmlformats.org/drawingml/2006/main" xmlns:r="http://schemas.openxmlformats.org/officeDocument/2006/relationships" xmlns:p="http://schemas.openxmlformats.org/presentationml/2006/main" matchingName="Timeline">
  <p:cSld name="CUSTOM_2_1_1_1_1_1_2_1_2_1_1_1">
    <p:spTree>
      <p:nvGrpSpPr>
        <p:cNvPr id="1" name="Shape 361"/>
        <p:cNvGrpSpPr/>
        <p:nvPr/>
      </p:nvGrpSpPr>
      <p:grpSpPr>
        <a:xfrm>
          <a:off x="0" y="0"/>
          <a:ext cx="0" cy="0"/>
          <a:chOff x="0" y="0"/>
          <a:chExt cx="0" cy="0"/>
        </a:xfrm>
      </p:grpSpPr>
      <p:sp>
        <p:nvSpPr>
          <p:cNvPr id="362" name="Google Shape;362;p77"/>
          <p:cNvSpPr txBox="1">
            <a:spLocks noGrp="1"/>
          </p:cNvSpPr>
          <p:nvPr>
            <p:ph type="title"/>
          </p:nvPr>
        </p:nvSpPr>
        <p:spPr>
          <a:xfrm>
            <a:off x="488375" y="208325"/>
            <a:ext cx="3591900" cy="782100"/>
          </a:xfrm>
          <a:prstGeom prst="rect">
            <a:avLst/>
          </a:prstGeom>
          <a:noFill/>
          <a:ln>
            <a:noFill/>
          </a:ln>
        </p:spPr>
        <p:txBody>
          <a:bodyPr spcFirstLastPara="1" wrap="square" lIns="91425" tIns="91425" rIns="91425" bIns="91425" anchor="t" anchorCtr="0">
            <a:noAutofit/>
          </a:bodyPr>
          <a:lstStyle>
            <a:lvl1pPr lvl="0" algn="l">
              <a:lnSpc>
                <a:spcPct val="80000"/>
              </a:lnSpc>
              <a:spcBef>
                <a:spcPts val="0"/>
              </a:spcBef>
              <a:spcAft>
                <a:spcPts val="0"/>
              </a:spcAft>
              <a:buClr>
                <a:schemeClr val="lt1"/>
              </a:buClr>
              <a:buSzPts val="1800"/>
              <a:buNone/>
              <a:defRPr sz="1800">
                <a:solidFill>
                  <a:schemeClr val="lt1"/>
                </a:solidFill>
              </a:defRPr>
            </a:lvl1pPr>
            <a:lvl2pPr lvl="1" algn="ctr">
              <a:lnSpc>
                <a:spcPct val="80000"/>
              </a:lnSpc>
              <a:spcBef>
                <a:spcPts val="0"/>
              </a:spcBef>
              <a:spcAft>
                <a:spcPts val="0"/>
              </a:spcAft>
              <a:buClr>
                <a:schemeClr val="lt1"/>
              </a:buClr>
              <a:buSzPts val="5600"/>
              <a:buNone/>
              <a:defRPr>
                <a:solidFill>
                  <a:schemeClr val="lt1"/>
                </a:solidFill>
              </a:defRPr>
            </a:lvl2pPr>
            <a:lvl3pPr lvl="2" algn="ctr">
              <a:lnSpc>
                <a:spcPct val="80000"/>
              </a:lnSpc>
              <a:spcBef>
                <a:spcPts val="0"/>
              </a:spcBef>
              <a:spcAft>
                <a:spcPts val="0"/>
              </a:spcAft>
              <a:buClr>
                <a:schemeClr val="lt1"/>
              </a:buClr>
              <a:buSzPts val="5600"/>
              <a:buNone/>
              <a:defRPr>
                <a:solidFill>
                  <a:schemeClr val="lt1"/>
                </a:solidFill>
              </a:defRPr>
            </a:lvl3pPr>
            <a:lvl4pPr lvl="3" algn="ctr">
              <a:lnSpc>
                <a:spcPct val="80000"/>
              </a:lnSpc>
              <a:spcBef>
                <a:spcPts val="0"/>
              </a:spcBef>
              <a:spcAft>
                <a:spcPts val="0"/>
              </a:spcAft>
              <a:buClr>
                <a:schemeClr val="lt1"/>
              </a:buClr>
              <a:buSzPts val="5600"/>
              <a:buNone/>
              <a:defRPr>
                <a:solidFill>
                  <a:schemeClr val="lt1"/>
                </a:solidFill>
              </a:defRPr>
            </a:lvl4pPr>
            <a:lvl5pPr lvl="4" algn="ctr">
              <a:lnSpc>
                <a:spcPct val="80000"/>
              </a:lnSpc>
              <a:spcBef>
                <a:spcPts val="0"/>
              </a:spcBef>
              <a:spcAft>
                <a:spcPts val="0"/>
              </a:spcAft>
              <a:buClr>
                <a:schemeClr val="lt1"/>
              </a:buClr>
              <a:buSzPts val="5600"/>
              <a:buNone/>
              <a:defRPr>
                <a:solidFill>
                  <a:schemeClr val="lt1"/>
                </a:solidFill>
              </a:defRPr>
            </a:lvl5pPr>
            <a:lvl6pPr lvl="5" algn="ctr">
              <a:lnSpc>
                <a:spcPct val="80000"/>
              </a:lnSpc>
              <a:spcBef>
                <a:spcPts val="0"/>
              </a:spcBef>
              <a:spcAft>
                <a:spcPts val="0"/>
              </a:spcAft>
              <a:buClr>
                <a:schemeClr val="lt1"/>
              </a:buClr>
              <a:buSzPts val="5600"/>
              <a:buNone/>
              <a:defRPr>
                <a:solidFill>
                  <a:schemeClr val="lt1"/>
                </a:solidFill>
              </a:defRPr>
            </a:lvl6pPr>
            <a:lvl7pPr lvl="6" algn="ctr">
              <a:lnSpc>
                <a:spcPct val="80000"/>
              </a:lnSpc>
              <a:spcBef>
                <a:spcPts val="0"/>
              </a:spcBef>
              <a:spcAft>
                <a:spcPts val="0"/>
              </a:spcAft>
              <a:buClr>
                <a:schemeClr val="lt1"/>
              </a:buClr>
              <a:buSzPts val="5600"/>
              <a:buNone/>
              <a:defRPr>
                <a:solidFill>
                  <a:schemeClr val="lt1"/>
                </a:solidFill>
              </a:defRPr>
            </a:lvl7pPr>
            <a:lvl8pPr lvl="7" algn="ctr">
              <a:lnSpc>
                <a:spcPct val="80000"/>
              </a:lnSpc>
              <a:spcBef>
                <a:spcPts val="0"/>
              </a:spcBef>
              <a:spcAft>
                <a:spcPts val="0"/>
              </a:spcAft>
              <a:buClr>
                <a:schemeClr val="lt1"/>
              </a:buClr>
              <a:buSzPts val="5600"/>
              <a:buNone/>
              <a:defRPr>
                <a:solidFill>
                  <a:schemeClr val="lt1"/>
                </a:solidFill>
              </a:defRPr>
            </a:lvl8pPr>
            <a:lvl9pPr lvl="8" algn="ctr">
              <a:lnSpc>
                <a:spcPct val="80000"/>
              </a:lnSpc>
              <a:spcBef>
                <a:spcPts val="0"/>
              </a:spcBef>
              <a:spcAft>
                <a:spcPts val="0"/>
              </a:spcAft>
              <a:buClr>
                <a:schemeClr val="lt1"/>
              </a:buClr>
              <a:buSzPts val="5600"/>
              <a:buNone/>
              <a:defRPr>
                <a:solidFill>
                  <a:schemeClr val="lt1"/>
                </a:solidFill>
              </a:defRPr>
            </a:lvl9pPr>
          </a:lstStyle>
          <a:p>
            <a:endParaRPr/>
          </a:p>
        </p:txBody>
      </p:sp>
      <p:sp>
        <p:nvSpPr>
          <p:cNvPr id="363" name="Google Shape;363;p77"/>
          <p:cNvSpPr/>
          <p:nvPr/>
        </p:nvSpPr>
        <p:spPr>
          <a:xfrm>
            <a:off x="100" y="0"/>
            <a:ext cx="347400" cy="5143500"/>
          </a:xfrm>
          <a:prstGeom prst="rect">
            <a:avLst/>
          </a:pr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64" name="Google Shape;364;p77"/>
          <p:cNvSpPr txBox="1">
            <a:spLocks noGrp="1"/>
          </p:cNvSpPr>
          <p:nvPr>
            <p:ph type="subTitle" idx="1"/>
          </p:nvPr>
        </p:nvSpPr>
        <p:spPr>
          <a:xfrm rot="5400000">
            <a:off x="-635125" y="716225"/>
            <a:ext cx="1616400" cy="348000"/>
          </a:xfrm>
          <a:prstGeom prst="rect">
            <a:avLst/>
          </a:prstGeom>
          <a:noFill/>
          <a:ln>
            <a:noFill/>
          </a:ln>
        </p:spPr>
        <p:txBody>
          <a:bodyPr spcFirstLastPara="1" wrap="square" lIns="91425" tIns="91425" rIns="91425" bIns="91425" anchor="ctr" anchorCtr="0">
            <a:noAutofit/>
          </a:bodyPr>
          <a:lstStyle>
            <a:lvl1pPr lvl="0"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1pPr>
            <a:lvl2pPr lvl="1"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2pPr>
            <a:lvl3pPr lvl="2"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3pPr>
            <a:lvl4pPr lvl="3"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4pPr>
            <a:lvl5pPr lvl="4"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5pPr>
            <a:lvl6pPr lvl="5"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6pPr>
            <a:lvl7pPr lvl="6"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7pPr>
            <a:lvl8pPr lvl="7"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8pPr>
            <a:lvl9pPr lvl="8"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9pPr>
          </a:lstStyle>
          <a:p>
            <a:endParaRPr/>
          </a:p>
        </p:txBody>
      </p:sp>
      <p:sp>
        <p:nvSpPr>
          <p:cNvPr id="365" name="Google Shape;365;p77"/>
          <p:cNvSpPr txBox="1">
            <a:spLocks noGrp="1"/>
          </p:cNvSpPr>
          <p:nvPr>
            <p:ph type="subTitle" idx="2"/>
          </p:nvPr>
        </p:nvSpPr>
        <p:spPr>
          <a:xfrm rot="5400000">
            <a:off x="-591025" y="4140400"/>
            <a:ext cx="1529100" cy="347100"/>
          </a:xfrm>
          <a:prstGeom prst="rect">
            <a:avLst/>
          </a:prstGeom>
          <a:noFill/>
          <a:ln>
            <a:noFill/>
          </a:ln>
        </p:spPr>
        <p:txBody>
          <a:bodyPr spcFirstLastPara="1" wrap="square" lIns="91425" tIns="91425" rIns="91425" bIns="91425" anchor="ctr" anchorCtr="0">
            <a:noAutofit/>
          </a:bodyPr>
          <a:lstStyle>
            <a:lvl1pPr lvl="0"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1pPr>
            <a:lvl2pPr lvl="1"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2pPr>
            <a:lvl3pPr lvl="2"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3pPr>
            <a:lvl4pPr lvl="3"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4pPr>
            <a:lvl5pPr lvl="4"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5pPr>
            <a:lvl6pPr lvl="5"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6pPr>
            <a:lvl7pPr lvl="6"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7pPr>
            <a:lvl8pPr lvl="7"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8pPr>
            <a:lvl9pPr lvl="8"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9pPr>
          </a:lstStyle>
          <a:p>
            <a:endParaRPr/>
          </a:p>
        </p:txBody>
      </p:sp>
      <p:sp>
        <p:nvSpPr>
          <p:cNvPr id="366" name="Google Shape;366;p77"/>
          <p:cNvSpPr txBox="1">
            <a:spLocks noGrp="1"/>
          </p:cNvSpPr>
          <p:nvPr>
            <p:ph type="subTitle" idx="3"/>
          </p:nvPr>
        </p:nvSpPr>
        <p:spPr>
          <a:xfrm rot="5400000">
            <a:off x="-578575" y="2397750"/>
            <a:ext cx="1503300" cy="348000"/>
          </a:xfrm>
          <a:prstGeom prst="rect">
            <a:avLst/>
          </a:prstGeom>
          <a:noFill/>
          <a:ln>
            <a:noFill/>
          </a:ln>
        </p:spPr>
        <p:txBody>
          <a:bodyPr spcFirstLastPara="1" wrap="square" lIns="91425" tIns="91425" rIns="91425" bIns="91425" anchor="ctr" anchorCtr="0">
            <a:noAutofit/>
          </a:bodyPr>
          <a:lstStyle>
            <a:lvl1pPr lvl="0"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1pPr>
            <a:lvl2pPr lvl="1"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2pPr>
            <a:lvl3pPr lvl="2"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3pPr>
            <a:lvl4pPr lvl="3"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4pPr>
            <a:lvl5pPr lvl="4"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5pPr>
            <a:lvl6pPr lvl="5"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6pPr>
            <a:lvl7pPr lvl="6"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7pPr>
            <a:lvl8pPr lvl="7"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8pPr>
            <a:lvl9pPr lvl="8"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9pPr>
          </a:lstStyle>
          <a:p>
            <a:endParaRPr/>
          </a:p>
        </p:txBody>
      </p:sp>
    </p:spTree>
  </p:cSld>
  <p:clrMapOvr>
    <a:masterClrMapping/>
  </p:clrMapOvr>
  <p:extLst>
    <p:ext uri="{DCECCB84-F9BA-43D5-87BE-67443E8EF086}">
      <p15:sldGuideLst xmlns:p15="http://schemas.microsoft.com/office/powerpoint/2012/main">
        <p15:guide id="1" pos="2880">
          <p15:clr>
            <a:srgbClr val="E46962"/>
          </p15:clr>
        </p15:guide>
      </p15:sldGuideLst>
    </p:ext>
  </p:extLst>
</p:sldLayout>
</file>

<file path=ppt/slideLayouts/slideLayout25.xml><?xml version="1.0" encoding="utf-8"?>
<p:sldLayout xmlns:a="http://schemas.openxmlformats.org/drawingml/2006/main" xmlns:r="http://schemas.openxmlformats.org/officeDocument/2006/relationships" xmlns:p="http://schemas.openxmlformats.org/presentationml/2006/main" matchingName="Big photo 1">
  <p:cSld name="CUSTOM_2_1_1_1_1_1_2_1_2_1_1_1_1">
    <p:bg>
      <p:bgPr>
        <a:solidFill>
          <a:schemeClr val="lt1"/>
        </a:solidFill>
        <a:effectLst/>
      </p:bgPr>
    </p:bg>
    <p:spTree>
      <p:nvGrpSpPr>
        <p:cNvPr id="1" name="Shape 367"/>
        <p:cNvGrpSpPr/>
        <p:nvPr/>
      </p:nvGrpSpPr>
      <p:grpSpPr>
        <a:xfrm>
          <a:off x="0" y="0"/>
          <a:ext cx="0" cy="0"/>
          <a:chOff x="0" y="0"/>
          <a:chExt cx="0" cy="0"/>
        </a:xfrm>
      </p:grpSpPr>
      <p:sp>
        <p:nvSpPr>
          <p:cNvPr id="368" name="Google Shape;368;p78"/>
          <p:cNvSpPr>
            <a:spLocks noGrp="1"/>
          </p:cNvSpPr>
          <p:nvPr>
            <p:ph type="pic" idx="2"/>
          </p:nvPr>
        </p:nvSpPr>
        <p:spPr>
          <a:xfrm>
            <a:off x="689875" y="185050"/>
            <a:ext cx="8111950" cy="4786950"/>
          </a:xfrm>
          <a:prstGeom prst="flowChartPreparation">
            <a:avLst/>
          </a:prstGeom>
          <a:noFill/>
          <a:ln>
            <a:noFill/>
          </a:ln>
        </p:spPr>
      </p:sp>
      <p:sp>
        <p:nvSpPr>
          <p:cNvPr id="369" name="Google Shape;369;p78"/>
          <p:cNvSpPr/>
          <p:nvPr/>
        </p:nvSpPr>
        <p:spPr>
          <a:xfrm>
            <a:off x="100" y="0"/>
            <a:ext cx="347400" cy="5143500"/>
          </a:xfrm>
          <a:prstGeom prst="rect">
            <a:avLst/>
          </a:pr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70" name="Google Shape;370;p78"/>
          <p:cNvSpPr txBox="1">
            <a:spLocks noGrp="1"/>
          </p:cNvSpPr>
          <p:nvPr>
            <p:ph type="subTitle" idx="1"/>
          </p:nvPr>
        </p:nvSpPr>
        <p:spPr>
          <a:xfrm rot="5400000">
            <a:off x="-635125" y="716225"/>
            <a:ext cx="1616400" cy="348000"/>
          </a:xfrm>
          <a:prstGeom prst="rect">
            <a:avLst/>
          </a:prstGeom>
          <a:noFill/>
          <a:ln>
            <a:noFill/>
          </a:ln>
        </p:spPr>
        <p:txBody>
          <a:bodyPr spcFirstLastPara="1" wrap="square" lIns="91425" tIns="91425" rIns="91425" bIns="91425" anchor="ctr" anchorCtr="0">
            <a:noAutofit/>
          </a:bodyPr>
          <a:lstStyle>
            <a:lvl1pPr lvl="0"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1pPr>
            <a:lvl2pPr lvl="1"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2pPr>
            <a:lvl3pPr lvl="2"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3pPr>
            <a:lvl4pPr lvl="3"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4pPr>
            <a:lvl5pPr lvl="4"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5pPr>
            <a:lvl6pPr lvl="5"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6pPr>
            <a:lvl7pPr lvl="6"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7pPr>
            <a:lvl8pPr lvl="7"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8pPr>
            <a:lvl9pPr lvl="8"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9pPr>
          </a:lstStyle>
          <a:p>
            <a:endParaRPr/>
          </a:p>
        </p:txBody>
      </p:sp>
      <p:sp>
        <p:nvSpPr>
          <p:cNvPr id="371" name="Google Shape;371;p78"/>
          <p:cNvSpPr txBox="1">
            <a:spLocks noGrp="1"/>
          </p:cNvSpPr>
          <p:nvPr>
            <p:ph type="subTitle" idx="3"/>
          </p:nvPr>
        </p:nvSpPr>
        <p:spPr>
          <a:xfrm rot="5400000">
            <a:off x="-591025" y="4140400"/>
            <a:ext cx="1529100" cy="347100"/>
          </a:xfrm>
          <a:prstGeom prst="rect">
            <a:avLst/>
          </a:prstGeom>
          <a:noFill/>
          <a:ln>
            <a:noFill/>
          </a:ln>
        </p:spPr>
        <p:txBody>
          <a:bodyPr spcFirstLastPara="1" wrap="square" lIns="91425" tIns="91425" rIns="91425" bIns="91425" anchor="ctr" anchorCtr="0">
            <a:noAutofit/>
          </a:bodyPr>
          <a:lstStyle>
            <a:lvl1pPr lvl="0"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1pPr>
            <a:lvl2pPr lvl="1"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2pPr>
            <a:lvl3pPr lvl="2"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3pPr>
            <a:lvl4pPr lvl="3"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4pPr>
            <a:lvl5pPr lvl="4"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5pPr>
            <a:lvl6pPr lvl="5"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6pPr>
            <a:lvl7pPr lvl="6"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7pPr>
            <a:lvl8pPr lvl="7"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8pPr>
            <a:lvl9pPr lvl="8"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9pPr>
          </a:lstStyle>
          <a:p>
            <a:endParaRPr/>
          </a:p>
        </p:txBody>
      </p:sp>
      <p:sp>
        <p:nvSpPr>
          <p:cNvPr id="372" name="Google Shape;372;p78"/>
          <p:cNvSpPr txBox="1">
            <a:spLocks noGrp="1"/>
          </p:cNvSpPr>
          <p:nvPr>
            <p:ph type="subTitle" idx="4"/>
          </p:nvPr>
        </p:nvSpPr>
        <p:spPr>
          <a:xfrm rot="5400000">
            <a:off x="-578575" y="2397750"/>
            <a:ext cx="1503300" cy="348000"/>
          </a:xfrm>
          <a:prstGeom prst="rect">
            <a:avLst/>
          </a:prstGeom>
          <a:noFill/>
          <a:ln>
            <a:noFill/>
          </a:ln>
        </p:spPr>
        <p:txBody>
          <a:bodyPr spcFirstLastPara="1" wrap="square" lIns="91425" tIns="91425" rIns="91425" bIns="91425" anchor="ctr" anchorCtr="0">
            <a:noAutofit/>
          </a:bodyPr>
          <a:lstStyle>
            <a:lvl1pPr lvl="0"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1pPr>
            <a:lvl2pPr lvl="1"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2pPr>
            <a:lvl3pPr lvl="2"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3pPr>
            <a:lvl4pPr lvl="3"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4pPr>
            <a:lvl5pPr lvl="4"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5pPr>
            <a:lvl6pPr lvl="5"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6pPr>
            <a:lvl7pPr lvl="6"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7pPr>
            <a:lvl8pPr lvl="7"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8pPr>
            <a:lvl9pPr lvl="8"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9pPr>
          </a:lstStyle>
          <a:p>
            <a:endParaRPr/>
          </a:p>
        </p:txBody>
      </p:sp>
    </p:spTree>
  </p:cSld>
  <p:clrMapOvr>
    <a:masterClrMapping/>
  </p:clrMapOvr>
  <p:extLst>
    <p:ext uri="{DCECCB84-F9BA-43D5-87BE-67443E8EF086}">
      <p15:sldGuideLst xmlns:p15="http://schemas.microsoft.com/office/powerpoint/2012/main">
        <p15:guide id="1" pos="2880">
          <p15:clr>
            <a:srgbClr val="E46962"/>
          </p15:clr>
        </p15:guide>
      </p15:sldGuideLst>
    </p:ext>
  </p:extLst>
</p:sldLayout>
</file>

<file path=ppt/slideLayouts/slideLayout26.xml><?xml version="1.0" encoding="utf-8"?>
<p:sldLayout xmlns:a="http://schemas.openxmlformats.org/drawingml/2006/main" xmlns:r="http://schemas.openxmlformats.org/officeDocument/2006/relationships" xmlns:p="http://schemas.openxmlformats.org/presentationml/2006/main" matchingName="Big photo 2">
  <p:cSld name="CUSTOM_11">
    <p:spTree>
      <p:nvGrpSpPr>
        <p:cNvPr id="1" name="Shape 373"/>
        <p:cNvGrpSpPr/>
        <p:nvPr/>
      </p:nvGrpSpPr>
      <p:grpSpPr>
        <a:xfrm>
          <a:off x="0" y="0"/>
          <a:ext cx="0" cy="0"/>
          <a:chOff x="0" y="0"/>
          <a:chExt cx="0" cy="0"/>
        </a:xfrm>
      </p:grpSpPr>
      <p:sp>
        <p:nvSpPr>
          <p:cNvPr id="374" name="Google Shape;374;p79"/>
          <p:cNvSpPr/>
          <p:nvPr/>
        </p:nvSpPr>
        <p:spPr>
          <a:xfrm>
            <a:off x="100" y="0"/>
            <a:ext cx="347400" cy="5143500"/>
          </a:xfrm>
          <a:prstGeom prst="rect">
            <a:avLst/>
          </a:pr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75" name="Google Shape;375;p79"/>
          <p:cNvSpPr txBox="1">
            <a:spLocks noGrp="1"/>
          </p:cNvSpPr>
          <p:nvPr>
            <p:ph type="subTitle" idx="1"/>
          </p:nvPr>
        </p:nvSpPr>
        <p:spPr>
          <a:xfrm rot="5400000">
            <a:off x="-635125" y="716225"/>
            <a:ext cx="1616400" cy="348000"/>
          </a:xfrm>
          <a:prstGeom prst="rect">
            <a:avLst/>
          </a:prstGeom>
          <a:noFill/>
          <a:ln>
            <a:noFill/>
          </a:ln>
        </p:spPr>
        <p:txBody>
          <a:bodyPr spcFirstLastPara="1" wrap="square" lIns="91425" tIns="91425" rIns="91425" bIns="91425" anchor="ctr" anchorCtr="0">
            <a:noAutofit/>
          </a:bodyPr>
          <a:lstStyle>
            <a:lvl1pPr lvl="0"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1pPr>
            <a:lvl2pPr lvl="1"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2pPr>
            <a:lvl3pPr lvl="2"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3pPr>
            <a:lvl4pPr lvl="3"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4pPr>
            <a:lvl5pPr lvl="4"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5pPr>
            <a:lvl6pPr lvl="5"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6pPr>
            <a:lvl7pPr lvl="6"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7pPr>
            <a:lvl8pPr lvl="7"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8pPr>
            <a:lvl9pPr lvl="8"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9pPr>
          </a:lstStyle>
          <a:p>
            <a:endParaRPr/>
          </a:p>
        </p:txBody>
      </p:sp>
      <p:sp>
        <p:nvSpPr>
          <p:cNvPr id="376" name="Google Shape;376;p79"/>
          <p:cNvSpPr txBox="1">
            <a:spLocks noGrp="1"/>
          </p:cNvSpPr>
          <p:nvPr>
            <p:ph type="subTitle" idx="2"/>
          </p:nvPr>
        </p:nvSpPr>
        <p:spPr>
          <a:xfrm rot="5400000">
            <a:off x="-591025" y="4140400"/>
            <a:ext cx="1529100" cy="347100"/>
          </a:xfrm>
          <a:prstGeom prst="rect">
            <a:avLst/>
          </a:prstGeom>
          <a:noFill/>
          <a:ln>
            <a:noFill/>
          </a:ln>
        </p:spPr>
        <p:txBody>
          <a:bodyPr spcFirstLastPara="1" wrap="square" lIns="91425" tIns="91425" rIns="91425" bIns="91425" anchor="ctr" anchorCtr="0">
            <a:noAutofit/>
          </a:bodyPr>
          <a:lstStyle>
            <a:lvl1pPr lvl="0"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1pPr>
            <a:lvl2pPr lvl="1"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2pPr>
            <a:lvl3pPr lvl="2"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3pPr>
            <a:lvl4pPr lvl="3"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4pPr>
            <a:lvl5pPr lvl="4"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5pPr>
            <a:lvl6pPr lvl="5"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6pPr>
            <a:lvl7pPr lvl="6"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7pPr>
            <a:lvl8pPr lvl="7"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8pPr>
            <a:lvl9pPr lvl="8"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9pPr>
          </a:lstStyle>
          <a:p>
            <a:endParaRPr/>
          </a:p>
        </p:txBody>
      </p:sp>
      <p:sp>
        <p:nvSpPr>
          <p:cNvPr id="377" name="Google Shape;377;p79"/>
          <p:cNvSpPr txBox="1">
            <a:spLocks noGrp="1"/>
          </p:cNvSpPr>
          <p:nvPr>
            <p:ph type="subTitle" idx="3"/>
          </p:nvPr>
        </p:nvSpPr>
        <p:spPr>
          <a:xfrm rot="5400000">
            <a:off x="-578575" y="2397750"/>
            <a:ext cx="1503300" cy="348000"/>
          </a:xfrm>
          <a:prstGeom prst="rect">
            <a:avLst/>
          </a:prstGeom>
          <a:noFill/>
          <a:ln>
            <a:noFill/>
          </a:ln>
        </p:spPr>
        <p:txBody>
          <a:bodyPr spcFirstLastPara="1" wrap="square" lIns="91425" tIns="91425" rIns="91425" bIns="91425" anchor="ctr" anchorCtr="0">
            <a:noAutofit/>
          </a:bodyPr>
          <a:lstStyle>
            <a:lvl1pPr lvl="0"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1pPr>
            <a:lvl2pPr lvl="1"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2pPr>
            <a:lvl3pPr lvl="2"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3pPr>
            <a:lvl4pPr lvl="3"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4pPr>
            <a:lvl5pPr lvl="4"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5pPr>
            <a:lvl6pPr lvl="5"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6pPr>
            <a:lvl7pPr lvl="6"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7pPr>
            <a:lvl8pPr lvl="7"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8pPr>
            <a:lvl9pPr lvl="8"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9pPr>
          </a:lstStyle>
          <a:p>
            <a:endParaRPr/>
          </a:p>
        </p:txBody>
      </p:sp>
      <p:sp>
        <p:nvSpPr>
          <p:cNvPr id="378" name="Google Shape;378;p79"/>
          <p:cNvSpPr>
            <a:spLocks noGrp="1"/>
          </p:cNvSpPr>
          <p:nvPr>
            <p:ph type="pic" idx="4"/>
          </p:nvPr>
        </p:nvSpPr>
        <p:spPr>
          <a:xfrm>
            <a:off x="843975" y="354000"/>
            <a:ext cx="7455900" cy="4449000"/>
          </a:xfrm>
          <a:prstGeom prst="trapezoid">
            <a:avLst>
              <a:gd name="adj" fmla="val 25000"/>
            </a:avLst>
          </a:prstGeom>
          <a:noFill/>
          <a:ln>
            <a:noFill/>
          </a:ln>
        </p:spPr>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matchingName="Idea board &amp; stickers 1">
  <p:cSld name="CUSTOM_2_1_1_1_1_1_2_1_2_1_1_1_2">
    <p:spTree>
      <p:nvGrpSpPr>
        <p:cNvPr id="1" name="Shape 379"/>
        <p:cNvGrpSpPr/>
        <p:nvPr/>
      </p:nvGrpSpPr>
      <p:grpSpPr>
        <a:xfrm>
          <a:off x="0" y="0"/>
          <a:ext cx="0" cy="0"/>
          <a:chOff x="0" y="0"/>
          <a:chExt cx="0" cy="0"/>
        </a:xfrm>
      </p:grpSpPr>
      <p:sp>
        <p:nvSpPr>
          <p:cNvPr id="380" name="Google Shape;380;p80"/>
          <p:cNvSpPr txBox="1">
            <a:spLocks noGrp="1"/>
          </p:cNvSpPr>
          <p:nvPr>
            <p:ph type="subTitle" idx="1"/>
          </p:nvPr>
        </p:nvSpPr>
        <p:spPr>
          <a:xfrm>
            <a:off x="698675" y="1292550"/>
            <a:ext cx="7746600" cy="2558400"/>
          </a:xfrm>
          <a:prstGeom prst="rect">
            <a:avLst/>
          </a:prstGeom>
          <a:noFill/>
          <a:ln>
            <a:noFill/>
          </a:ln>
        </p:spPr>
        <p:txBody>
          <a:bodyPr spcFirstLastPara="1" wrap="square" lIns="91425" tIns="91425" rIns="91425" bIns="91425" anchor="ctr" anchorCtr="0">
            <a:noAutofit/>
          </a:bodyPr>
          <a:lstStyle>
            <a:lvl1pPr lvl="0" algn="ctr">
              <a:lnSpc>
                <a:spcPct val="90000"/>
              </a:lnSpc>
              <a:spcBef>
                <a:spcPts val="0"/>
              </a:spcBef>
              <a:spcAft>
                <a:spcPts val="0"/>
              </a:spcAft>
              <a:buClr>
                <a:schemeClr val="dk1"/>
              </a:buClr>
              <a:buSzPts val="5600"/>
              <a:buNone/>
              <a:defRPr sz="5600"/>
            </a:lvl1pPr>
            <a:lvl2pPr lvl="1" algn="l">
              <a:lnSpc>
                <a:spcPct val="100000"/>
              </a:lnSpc>
              <a:spcBef>
                <a:spcPts val="0"/>
              </a:spcBef>
              <a:spcAft>
                <a:spcPts val="0"/>
              </a:spcAft>
              <a:buClr>
                <a:schemeClr val="dk1"/>
              </a:buClr>
              <a:buSzPts val="1400"/>
              <a:buNone/>
              <a:defRPr>
                <a:solidFill>
                  <a:schemeClr val="dk1"/>
                </a:solidFill>
              </a:defRPr>
            </a:lvl2pPr>
            <a:lvl3pPr lvl="2" algn="l">
              <a:lnSpc>
                <a:spcPct val="100000"/>
              </a:lnSpc>
              <a:spcBef>
                <a:spcPts val="0"/>
              </a:spcBef>
              <a:spcAft>
                <a:spcPts val="0"/>
              </a:spcAft>
              <a:buClr>
                <a:schemeClr val="dk1"/>
              </a:buClr>
              <a:buSzPts val="1400"/>
              <a:buNone/>
              <a:defRPr>
                <a:solidFill>
                  <a:schemeClr val="dk1"/>
                </a:solidFill>
              </a:defRPr>
            </a:lvl3pPr>
            <a:lvl4pPr lvl="3" algn="l">
              <a:lnSpc>
                <a:spcPct val="100000"/>
              </a:lnSpc>
              <a:spcBef>
                <a:spcPts val="0"/>
              </a:spcBef>
              <a:spcAft>
                <a:spcPts val="0"/>
              </a:spcAft>
              <a:buClr>
                <a:schemeClr val="dk1"/>
              </a:buClr>
              <a:buSzPts val="1400"/>
              <a:buNone/>
              <a:defRPr>
                <a:solidFill>
                  <a:schemeClr val="dk1"/>
                </a:solidFill>
              </a:defRPr>
            </a:lvl4pPr>
            <a:lvl5pPr lvl="4" algn="l">
              <a:lnSpc>
                <a:spcPct val="100000"/>
              </a:lnSpc>
              <a:spcBef>
                <a:spcPts val="0"/>
              </a:spcBef>
              <a:spcAft>
                <a:spcPts val="0"/>
              </a:spcAft>
              <a:buClr>
                <a:schemeClr val="dk1"/>
              </a:buClr>
              <a:buSzPts val="1400"/>
              <a:buNone/>
              <a:defRPr>
                <a:solidFill>
                  <a:schemeClr val="dk1"/>
                </a:solidFill>
              </a:defRPr>
            </a:lvl5pPr>
            <a:lvl6pPr lvl="5" algn="l">
              <a:lnSpc>
                <a:spcPct val="100000"/>
              </a:lnSpc>
              <a:spcBef>
                <a:spcPts val="0"/>
              </a:spcBef>
              <a:spcAft>
                <a:spcPts val="0"/>
              </a:spcAft>
              <a:buClr>
                <a:schemeClr val="dk1"/>
              </a:buClr>
              <a:buSzPts val="1400"/>
              <a:buNone/>
              <a:defRPr>
                <a:solidFill>
                  <a:schemeClr val="dk1"/>
                </a:solidFill>
              </a:defRPr>
            </a:lvl6pPr>
            <a:lvl7pPr lvl="6" algn="l">
              <a:lnSpc>
                <a:spcPct val="100000"/>
              </a:lnSpc>
              <a:spcBef>
                <a:spcPts val="0"/>
              </a:spcBef>
              <a:spcAft>
                <a:spcPts val="0"/>
              </a:spcAft>
              <a:buClr>
                <a:schemeClr val="dk1"/>
              </a:buClr>
              <a:buSzPts val="1400"/>
              <a:buNone/>
              <a:defRPr>
                <a:solidFill>
                  <a:schemeClr val="dk1"/>
                </a:solidFill>
              </a:defRPr>
            </a:lvl7pPr>
            <a:lvl8pPr lvl="7" algn="l">
              <a:lnSpc>
                <a:spcPct val="100000"/>
              </a:lnSpc>
              <a:spcBef>
                <a:spcPts val="0"/>
              </a:spcBef>
              <a:spcAft>
                <a:spcPts val="0"/>
              </a:spcAft>
              <a:buClr>
                <a:schemeClr val="dk1"/>
              </a:buClr>
              <a:buSzPts val="1400"/>
              <a:buNone/>
              <a:defRPr>
                <a:solidFill>
                  <a:schemeClr val="dk1"/>
                </a:solidFill>
              </a:defRPr>
            </a:lvl8pPr>
            <a:lvl9pPr lvl="8" algn="l">
              <a:lnSpc>
                <a:spcPct val="100000"/>
              </a:lnSpc>
              <a:spcBef>
                <a:spcPts val="0"/>
              </a:spcBef>
              <a:spcAft>
                <a:spcPts val="0"/>
              </a:spcAft>
              <a:buClr>
                <a:schemeClr val="dk1"/>
              </a:buClr>
              <a:buSzPts val="1400"/>
              <a:buNone/>
              <a:defRPr>
                <a:solidFill>
                  <a:schemeClr val="dk1"/>
                </a:solidFill>
              </a:defRPr>
            </a:lvl9pPr>
          </a:lstStyle>
          <a:p>
            <a:endParaRPr/>
          </a:p>
        </p:txBody>
      </p:sp>
      <p:sp>
        <p:nvSpPr>
          <p:cNvPr id="381" name="Google Shape;381;p80"/>
          <p:cNvSpPr/>
          <p:nvPr/>
        </p:nvSpPr>
        <p:spPr>
          <a:xfrm>
            <a:off x="100" y="0"/>
            <a:ext cx="347400" cy="5143500"/>
          </a:xfrm>
          <a:prstGeom prst="rect">
            <a:avLst/>
          </a:pr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82" name="Google Shape;382;p80"/>
          <p:cNvSpPr txBox="1">
            <a:spLocks noGrp="1"/>
          </p:cNvSpPr>
          <p:nvPr>
            <p:ph type="subTitle" idx="2"/>
          </p:nvPr>
        </p:nvSpPr>
        <p:spPr>
          <a:xfrm rot="5400000">
            <a:off x="-635125" y="716225"/>
            <a:ext cx="1616400" cy="348000"/>
          </a:xfrm>
          <a:prstGeom prst="rect">
            <a:avLst/>
          </a:prstGeom>
          <a:noFill/>
          <a:ln>
            <a:noFill/>
          </a:ln>
        </p:spPr>
        <p:txBody>
          <a:bodyPr spcFirstLastPara="1" wrap="square" lIns="91425" tIns="91425" rIns="91425" bIns="91425" anchor="ctr" anchorCtr="0">
            <a:noAutofit/>
          </a:bodyPr>
          <a:lstStyle>
            <a:lvl1pPr lvl="0"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1pPr>
            <a:lvl2pPr lvl="1"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2pPr>
            <a:lvl3pPr lvl="2"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3pPr>
            <a:lvl4pPr lvl="3"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4pPr>
            <a:lvl5pPr lvl="4"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5pPr>
            <a:lvl6pPr lvl="5"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6pPr>
            <a:lvl7pPr lvl="6"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7pPr>
            <a:lvl8pPr lvl="7"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8pPr>
            <a:lvl9pPr lvl="8"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9pPr>
          </a:lstStyle>
          <a:p>
            <a:endParaRPr/>
          </a:p>
        </p:txBody>
      </p:sp>
      <p:sp>
        <p:nvSpPr>
          <p:cNvPr id="383" name="Google Shape;383;p80"/>
          <p:cNvSpPr txBox="1">
            <a:spLocks noGrp="1"/>
          </p:cNvSpPr>
          <p:nvPr>
            <p:ph type="subTitle" idx="3"/>
          </p:nvPr>
        </p:nvSpPr>
        <p:spPr>
          <a:xfrm rot="5400000">
            <a:off x="-591025" y="4140400"/>
            <a:ext cx="1529100" cy="347100"/>
          </a:xfrm>
          <a:prstGeom prst="rect">
            <a:avLst/>
          </a:prstGeom>
          <a:noFill/>
          <a:ln>
            <a:noFill/>
          </a:ln>
        </p:spPr>
        <p:txBody>
          <a:bodyPr spcFirstLastPara="1" wrap="square" lIns="91425" tIns="91425" rIns="91425" bIns="91425" anchor="ctr" anchorCtr="0">
            <a:noAutofit/>
          </a:bodyPr>
          <a:lstStyle>
            <a:lvl1pPr lvl="0"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1pPr>
            <a:lvl2pPr lvl="1"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2pPr>
            <a:lvl3pPr lvl="2"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3pPr>
            <a:lvl4pPr lvl="3"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4pPr>
            <a:lvl5pPr lvl="4"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5pPr>
            <a:lvl6pPr lvl="5"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6pPr>
            <a:lvl7pPr lvl="6"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7pPr>
            <a:lvl8pPr lvl="7"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8pPr>
            <a:lvl9pPr lvl="8"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9pPr>
          </a:lstStyle>
          <a:p>
            <a:endParaRPr/>
          </a:p>
        </p:txBody>
      </p:sp>
      <p:sp>
        <p:nvSpPr>
          <p:cNvPr id="384" name="Google Shape;384;p80"/>
          <p:cNvSpPr txBox="1">
            <a:spLocks noGrp="1"/>
          </p:cNvSpPr>
          <p:nvPr>
            <p:ph type="subTitle" idx="4"/>
          </p:nvPr>
        </p:nvSpPr>
        <p:spPr>
          <a:xfrm rot="5400000">
            <a:off x="-578575" y="2397750"/>
            <a:ext cx="1503300" cy="348000"/>
          </a:xfrm>
          <a:prstGeom prst="rect">
            <a:avLst/>
          </a:prstGeom>
          <a:noFill/>
          <a:ln>
            <a:noFill/>
          </a:ln>
        </p:spPr>
        <p:txBody>
          <a:bodyPr spcFirstLastPara="1" wrap="square" lIns="91425" tIns="91425" rIns="91425" bIns="91425" anchor="ctr" anchorCtr="0">
            <a:noAutofit/>
          </a:bodyPr>
          <a:lstStyle>
            <a:lvl1pPr lvl="0"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1pPr>
            <a:lvl2pPr lvl="1"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2pPr>
            <a:lvl3pPr lvl="2"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3pPr>
            <a:lvl4pPr lvl="3"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4pPr>
            <a:lvl5pPr lvl="4"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5pPr>
            <a:lvl6pPr lvl="5"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6pPr>
            <a:lvl7pPr lvl="6"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7pPr>
            <a:lvl8pPr lvl="7"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8pPr>
            <a:lvl9pPr lvl="8"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9pPr>
          </a:lstStyle>
          <a:p>
            <a:endParaRPr/>
          </a:p>
        </p:txBody>
      </p:sp>
    </p:spTree>
  </p:cSld>
  <p:clrMapOvr>
    <a:masterClrMapping/>
  </p:clrMapOvr>
  <p:extLst>
    <p:ext uri="{DCECCB84-F9BA-43D5-87BE-67443E8EF086}">
      <p15:sldGuideLst xmlns:p15="http://schemas.microsoft.com/office/powerpoint/2012/main">
        <p15:guide id="1" pos="2880">
          <p15:clr>
            <a:srgbClr val="E46962"/>
          </p15:clr>
        </p15:guide>
      </p15:sldGuideLst>
    </p:ext>
  </p:extLst>
</p:sldLayout>
</file>

<file path=ppt/slideLayouts/slideLayout28.xml><?xml version="1.0" encoding="utf-8"?>
<p:sldLayout xmlns:a="http://schemas.openxmlformats.org/drawingml/2006/main" xmlns:r="http://schemas.openxmlformats.org/officeDocument/2006/relationships" xmlns:p="http://schemas.openxmlformats.org/presentationml/2006/main" matchingName="Idea board &amp; stickers 2">
  <p:cSld name="CUSTOM_2_1_1_1_1_1_2_1_2_1_1_1_2_1">
    <p:bg>
      <p:bgPr>
        <a:solidFill>
          <a:schemeClr val="dk1"/>
        </a:solidFill>
        <a:effectLst/>
      </p:bgPr>
    </p:bg>
    <p:spTree>
      <p:nvGrpSpPr>
        <p:cNvPr id="1" name="Shape 385"/>
        <p:cNvGrpSpPr/>
        <p:nvPr/>
      </p:nvGrpSpPr>
      <p:grpSpPr>
        <a:xfrm>
          <a:off x="0" y="0"/>
          <a:ext cx="0" cy="0"/>
          <a:chOff x="0" y="0"/>
          <a:chExt cx="0" cy="0"/>
        </a:xfrm>
      </p:grpSpPr>
      <p:sp>
        <p:nvSpPr>
          <p:cNvPr id="386" name="Google Shape;386;p81"/>
          <p:cNvSpPr txBox="1">
            <a:spLocks noGrp="1"/>
          </p:cNvSpPr>
          <p:nvPr>
            <p:ph type="subTitle" idx="1"/>
          </p:nvPr>
        </p:nvSpPr>
        <p:spPr>
          <a:xfrm>
            <a:off x="698675" y="1292550"/>
            <a:ext cx="7746600" cy="2558400"/>
          </a:xfrm>
          <a:prstGeom prst="rect">
            <a:avLst/>
          </a:prstGeom>
          <a:noFill/>
          <a:ln>
            <a:noFill/>
          </a:ln>
        </p:spPr>
        <p:txBody>
          <a:bodyPr spcFirstLastPara="1" wrap="square" lIns="91425" tIns="91425" rIns="91425" bIns="91425" anchor="ctr" anchorCtr="0">
            <a:noAutofit/>
          </a:bodyPr>
          <a:lstStyle>
            <a:lvl1pPr lvl="0" algn="ctr">
              <a:lnSpc>
                <a:spcPct val="90000"/>
              </a:lnSpc>
              <a:spcBef>
                <a:spcPts val="0"/>
              </a:spcBef>
              <a:spcAft>
                <a:spcPts val="0"/>
              </a:spcAft>
              <a:buClr>
                <a:schemeClr val="dk2"/>
              </a:buClr>
              <a:buSzPts val="5600"/>
              <a:buNone/>
              <a:defRPr sz="5600">
                <a:solidFill>
                  <a:schemeClr val="dk2"/>
                </a:solidFill>
              </a:defRPr>
            </a:lvl1pPr>
            <a:lvl2pPr lvl="1" algn="l">
              <a:lnSpc>
                <a:spcPct val="100000"/>
              </a:lnSpc>
              <a:spcBef>
                <a:spcPts val="0"/>
              </a:spcBef>
              <a:spcAft>
                <a:spcPts val="0"/>
              </a:spcAft>
              <a:buClr>
                <a:schemeClr val="dk2"/>
              </a:buClr>
              <a:buSzPts val="1400"/>
              <a:buNone/>
              <a:defRPr>
                <a:solidFill>
                  <a:schemeClr val="dk2"/>
                </a:solidFill>
              </a:defRPr>
            </a:lvl2pPr>
            <a:lvl3pPr lvl="2" algn="l">
              <a:lnSpc>
                <a:spcPct val="100000"/>
              </a:lnSpc>
              <a:spcBef>
                <a:spcPts val="0"/>
              </a:spcBef>
              <a:spcAft>
                <a:spcPts val="0"/>
              </a:spcAft>
              <a:buClr>
                <a:schemeClr val="dk2"/>
              </a:buClr>
              <a:buSzPts val="1400"/>
              <a:buNone/>
              <a:defRPr>
                <a:solidFill>
                  <a:schemeClr val="dk2"/>
                </a:solidFill>
              </a:defRPr>
            </a:lvl3pPr>
            <a:lvl4pPr lvl="3" algn="l">
              <a:lnSpc>
                <a:spcPct val="100000"/>
              </a:lnSpc>
              <a:spcBef>
                <a:spcPts val="0"/>
              </a:spcBef>
              <a:spcAft>
                <a:spcPts val="0"/>
              </a:spcAft>
              <a:buClr>
                <a:schemeClr val="dk2"/>
              </a:buClr>
              <a:buSzPts val="1400"/>
              <a:buNone/>
              <a:defRPr>
                <a:solidFill>
                  <a:schemeClr val="dk2"/>
                </a:solidFill>
              </a:defRPr>
            </a:lvl4pPr>
            <a:lvl5pPr lvl="4" algn="l">
              <a:lnSpc>
                <a:spcPct val="100000"/>
              </a:lnSpc>
              <a:spcBef>
                <a:spcPts val="0"/>
              </a:spcBef>
              <a:spcAft>
                <a:spcPts val="0"/>
              </a:spcAft>
              <a:buClr>
                <a:schemeClr val="dk2"/>
              </a:buClr>
              <a:buSzPts val="1400"/>
              <a:buNone/>
              <a:defRPr>
                <a:solidFill>
                  <a:schemeClr val="dk2"/>
                </a:solidFill>
              </a:defRPr>
            </a:lvl5pPr>
            <a:lvl6pPr lvl="5" algn="l">
              <a:lnSpc>
                <a:spcPct val="100000"/>
              </a:lnSpc>
              <a:spcBef>
                <a:spcPts val="0"/>
              </a:spcBef>
              <a:spcAft>
                <a:spcPts val="0"/>
              </a:spcAft>
              <a:buClr>
                <a:schemeClr val="dk2"/>
              </a:buClr>
              <a:buSzPts val="1400"/>
              <a:buNone/>
              <a:defRPr>
                <a:solidFill>
                  <a:schemeClr val="dk2"/>
                </a:solidFill>
              </a:defRPr>
            </a:lvl6pPr>
            <a:lvl7pPr lvl="6" algn="l">
              <a:lnSpc>
                <a:spcPct val="100000"/>
              </a:lnSpc>
              <a:spcBef>
                <a:spcPts val="0"/>
              </a:spcBef>
              <a:spcAft>
                <a:spcPts val="0"/>
              </a:spcAft>
              <a:buClr>
                <a:schemeClr val="dk2"/>
              </a:buClr>
              <a:buSzPts val="1400"/>
              <a:buNone/>
              <a:defRPr>
                <a:solidFill>
                  <a:schemeClr val="dk2"/>
                </a:solidFill>
              </a:defRPr>
            </a:lvl7pPr>
            <a:lvl8pPr lvl="7" algn="l">
              <a:lnSpc>
                <a:spcPct val="100000"/>
              </a:lnSpc>
              <a:spcBef>
                <a:spcPts val="0"/>
              </a:spcBef>
              <a:spcAft>
                <a:spcPts val="0"/>
              </a:spcAft>
              <a:buClr>
                <a:schemeClr val="dk2"/>
              </a:buClr>
              <a:buSzPts val="1400"/>
              <a:buNone/>
              <a:defRPr>
                <a:solidFill>
                  <a:schemeClr val="dk2"/>
                </a:solidFill>
              </a:defRPr>
            </a:lvl8pPr>
            <a:lvl9pPr lvl="8" algn="l">
              <a:lnSpc>
                <a:spcPct val="100000"/>
              </a:lnSpc>
              <a:spcBef>
                <a:spcPts val="0"/>
              </a:spcBef>
              <a:spcAft>
                <a:spcPts val="0"/>
              </a:spcAft>
              <a:buClr>
                <a:schemeClr val="dk2"/>
              </a:buClr>
              <a:buSzPts val="1400"/>
              <a:buNone/>
              <a:defRPr>
                <a:solidFill>
                  <a:schemeClr val="dk2"/>
                </a:solidFill>
              </a:defRPr>
            </a:lvl9pPr>
          </a:lstStyle>
          <a:p>
            <a:endParaRPr/>
          </a:p>
        </p:txBody>
      </p:sp>
      <p:sp>
        <p:nvSpPr>
          <p:cNvPr id="387" name="Google Shape;387;p81"/>
          <p:cNvSpPr/>
          <p:nvPr/>
        </p:nvSpPr>
        <p:spPr>
          <a:xfrm>
            <a:off x="100" y="0"/>
            <a:ext cx="347400" cy="5143500"/>
          </a:xfrm>
          <a:prstGeom prst="rect">
            <a:avLst/>
          </a:pr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88" name="Google Shape;388;p81"/>
          <p:cNvSpPr txBox="1">
            <a:spLocks noGrp="1"/>
          </p:cNvSpPr>
          <p:nvPr>
            <p:ph type="subTitle" idx="2"/>
          </p:nvPr>
        </p:nvSpPr>
        <p:spPr>
          <a:xfrm rot="5400000">
            <a:off x="-635125" y="716225"/>
            <a:ext cx="1616400" cy="348000"/>
          </a:xfrm>
          <a:prstGeom prst="rect">
            <a:avLst/>
          </a:prstGeom>
          <a:noFill/>
          <a:ln>
            <a:noFill/>
          </a:ln>
        </p:spPr>
        <p:txBody>
          <a:bodyPr spcFirstLastPara="1" wrap="square" lIns="91425" tIns="91425" rIns="91425" bIns="91425" anchor="ctr" anchorCtr="0">
            <a:noAutofit/>
          </a:bodyPr>
          <a:lstStyle>
            <a:lvl1pPr lvl="0"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1pPr>
            <a:lvl2pPr lvl="1"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2pPr>
            <a:lvl3pPr lvl="2"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3pPr>
            <a:lvl4pPr lvl="3"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4pPr>
            <a:lvl5pPr lvl="4"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5pPr>
            <a:lvl6pPr lvl="5"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6pPr>
            <a:lvl7pPr lvl="6"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7pPr>
            <a:lvl8pPr lvl="7"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8pPr>
            <a:lvl9pPr lvl="8"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9pPr>
          </a:lstStyle>
          <a:p>
            <a:endParaRPr/>
          </a:p>
        </p:txBody>
      </p:sp>
      <p:sp>
        <p:nvSpPr>
          <p:cNvPr id="389" name="Google Shape;389;p81"/>
          <p:cNvSpPr txBox="1">
            <a:spLocks noGrp="1"/>
          </p:cNvSpPr>
          <p:nvPr>
            <p:ph type="subTitle" idx="3"/>
          </p:nvPr>
        </p:nvSpPr>
        <p:spPr>
          <a:xfrm rot="5400000">
            <a:off x="-591025" y="4140400"/>
            <a:ext cx="1529100" cy="347100"/>
          </a:xfrm>
          <a:prstGeom prst="rect">
            <a:avLst/>
          </a:prstGeom>
          <a:noFill/>
          <a:ln>
            <a:noFill/>
          </a:ln>
        </p:spPr>
        <p:txBody>
          <a:bodyPr spcFirstLastPara="1" wrap="square" lIns="91425" tIns="91425" rIns="91425" bIns="91425" anchor="ctr" anchorCtr="0">
            <a:noAutofit/>
          </a:bodyPr>
          <a:lstStyle>
            <a:lvl1pPr lvl="0"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1pPr>
            <a:lvl2pPr lvl="1"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2pPr>
            <a:lvl3pPr lvl="2"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3pPr>
            <a:lvl4pPr lvl="3"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4pPr>
            <a:lvl5pPr lvl="4"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5pPr>
            <a:lvl6pPr lvl="5"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6pPr>
            <a:lvl7pPr lvl="6"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7pPr>
            <a:lvl8pPr lvl="7"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8pPr>
            <a:lvl9pPr lvl="8"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9pPr>
          </a:lstStyle>
          <a:p>
            <a:endParaRPr/>
          </a:p>
        </p:txBody>
      </p:sp>
      <p:sp>
        <p:nvSpPr>
          <p:cNvPr id="390" name="Google Shape;390;p81"/>
          <p:cNvSpPr txBox="1">
            <a:spLocks noGrp="1"/>
          </p:cNvSpPr>
          <p:nvPr>
            <p:ph type="subTitle" idx="4"/>
          </p:nvPr>
        </p:nvSpPr>
        <p:spPr>
          <a:xfrm rot="5400000">
            <a:off x="-578575" y="2397750"/>
            <a:ext cx="1503300" cy="348000"/>
          </a:xfrm>
          <a:prstGeom prst="rect">
            <a:avLst/>
          </a:prstGeom>
          <a:noFill/>
          <a:ln>
            <a:noFill/>
          </a:ln>
        </p:spPr>
        <p:txBody>
          <a:bodyPr spcFirstLastPara="1" wrap="square" lIns="91425" tIns="91425" rIns="91425" bIns="91425" anchor="ctr" anchorCtr="0">
            <a:noAutofit/>
          </a:bodyPr>
          <a:lstStyle>
            <a:lvl1pPr lvl="0"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1pPr>
            <a:lvl2pPr lvl="1"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2pPr>
            <a:lvl3pPr lvl="2"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3pPr>
            <a:lvl4pPr lvl="3"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4pPr>
            <a:lvl5pPr lvl="4"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5pPr>
            <a:lvl6pPr lvl="5"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6pPr>
            <a:lvl7pPr lvl="6"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7pPr>
            <a:lvl8pPr lvl="7"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8pPr>
            <a:lvl9pPr lvl="8"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9pPr>
          </a:lstStyle>
          <a:p>
            <a:endParaRPr/>
          </a:p>
        </p:txBody>
      </p:sp>
    </p:spTree>
  </p:cSld>
  <p:clrMapOvr>
    <a:masterClrMapping/>
  </p:clrMapOvr>
  <p:extLst>
    <p:ext uri="{DCECCB84-F9BA-43D5-87BE-67443E8EF086}">
      <p15:sldGuideLst xmlns:p15="http://schemas.microsoft.com/office/powerpoint/2012/main">
        <p15:guide id="1" pos="2880">
          <p15:clr>
            <a:srgbClr val="E46962"/>
          </p15:clr>
        </p15:guide>
      </p15:sldGuideLst>
    </p:ext>
  </p:extLst>
</p:sldLayout>
</file>

<file path=ppt/slideLayouts/slideLayout29.xml><?xml version="1.0" encoding="utf-8"?>
<p:sldLayout xmlns:a="http://schemas.openxmlformats.org/drawingml/2006/main" xmlns:r="http://schemas.openxmlformats.org/officeDocument/2006/relationships" xmlns:p="http://schemas.openxmlformats.org/presentationml/2006/main" matchingName="Idea board &amp; stickers 3">
  <p:cSld name="CUSTOM_2_1_1_1_1_1_2_1_2_1_1_1_2_1_1">
    <p:bg>
      <p:bgPr>
        <a:solidFill>
          <a:schemeClr val="accent1"/>
        </a:solidFill>
        <a:effectLst/>
      </p:bgPr>
    </p:bg>
    <p:spTree>
      <p:nvGrpSpPr>
        <p:cNvPr id="1" name="Shape 391"/>
        <p:cNvGrpSpPr/>
        <p:nvPr/>
      </p:nvGrpSpPr>
      <p:grpSpPr>
        <a:xfrm>
          <a:off x="0" y="0"/>
          <a:ext cx="0" cy="0"/>
          <a:chOff x="0" y="0"/>
          <a:chExt cx="0" cy="0"/>
        </a:xfrm>
      </p:grpSpPr>
      <p:sp>
        <p:nvSpPr>
          <p:cNvPr id="392" name="Google Shape;392;p82"/>
          <p:cNvSpPr txBox="1">
            <a:spLocks noGrp="1"/>
          </p:cNvSpPr>
          <p:nvPr>
            <p:ph type="subTitle" idx="1"/>
          </p:nvPr>
        </p:nvSpPr>
        <p:spPr>
          <a:xfrm>
            <a:off x="698675" y="1292550"/>
            <a:ext cx="7746600" cy="2558400"/>
          </a:xfrm>
          <a:prstGeom prst="rect">
            <a:avLst/>
          </a:prstGeom>
          <a:noFill/>
          <a:ln>
            <a:noFill/>
          </a:ln>
        </p:spPr>
        <p:txBody>
          <a:bodyPr spcFirstLastPara="1" wrap="square" lIns="91425" tIns="91425" rIns="91425" bIns="91425" anchor="ctr" anchorCtr="0">
            <a:noAutofit/>
          </a:bodyPr>
          <a:lstStyle>
            <a:lvl1pPr lvl="0" algn="ctr">
              <a:lnSpc>
                <a:spcPct val="90000"/>
              </a:lnSpc>
              <a:spcBef>
                <a:spcPts val="0"/>
              </a:spcBef>
              <a:spcAft>
                <a:spcPts val="0"/>
              </a:spcAft>
              <a:buSzPts val="5600"/>
              <a:buNone/>
              <a:defRPr sz="5600"/>
            </a:lvl1pPr>
            <a:lvl2pPr lvl="1" algn="l">
              <a:lnSpc>
                <a:spcPct val="100000"/>
              </a:lnSpc>
              <a:spcBef>
                <a:spcPts val="0"/>
              </a:spcBef>
              <a:spcAft>
                <a:spcPts val="0"/>
              </a:spcAft>
              <a:buClr>
                <a:schemeClr val="dk1"/>
              </a:buClr>
              <a:buSzPts val="1400"/>
              <a:buNone/>
              <a:defRPr>
                <a:solidFill>
                  <a:schemeClr val="dk1"/>
                </a:solidFill>
              </a:defRPr>
            </a:lvl2pPr>
            <a:lvl3pPr lvl="2" algn="l">
              <a:lnSpc>
                <a:spcPct val="100000"/>
              </a:lnSpc>
              <a:spcBef>
                <a:spcPts val="0"/>
              </a:spcBef>
              <a:spcAft>
                <a:spcPts val="0"/>
              </a:spcAft>
              <a:buClr>
                <a:schemeClr val="dk1"/>
              </a:buClr>
              <a:buSzPts val="1400"/>
              <a:buNone/>
              <a:defRPr>
                <a:solidFill>
                  <a:schemeClr val="dk1"/>
                </a:solidFill>
              </a:defRPr>
            </a:lvl3pPr>
            <a:lvl4pPr lvl="3" algn="l">
              <a:lnSpc>
                <a:spcPct val="100000"/>
              </a:lnSpc>
              <a:spcBef>
                <a:spcPts val="0"/>
              </a:spcBef>
              <a:spcAft>
                <a:spcPts val="0"/>
              </a:spcAft>
              <a:buClr>
                <a:schemeClr val="dk1"/>
              </a:buClr>
              <a:buSzPts val="1400"/>
              <a:buNone/>
              <a:defRPr>
                <a:solidFill>
                  <a:schemeClr val="dk1"/>
                </a:solidFill>
              </a:defRPr>
            </a:lvl4pPr>
            <a:lvl5pPr lvl="4" algn="l">
              <a:lnSpc>
                <a:spcPct val="100000"/>
              </a:lnSpc>
              <a:spcBef>
                <a:spcPts val="0"/>
              </a:spcBef>
              <a:spcAft>
                <a:spcPts val="0"/>
              </a:spcAft>
              <a:buClr>
                <a:schemeClr val="dk1"/>
              </a:buClr>
              <a:buSzPts val="1400"/>
              <a:buNone/>
              <a:defRPr>
                <a:solidFill>
                  <a:schemeClr val="dk1"/>
                </a:solidFill>
              </a:defRPr>
            </a:lvl5pPr>
            <a:lvl6pPr lvl="5" algn="l">
              <a:lnSpc>
                <a:spcPct val="100000"/>
              </a:lnSpc>
              <a:spcBef>
                <a:spcPts val="0"/>
              </a:spcBef>
              <a:spcAft>
                <a:spcPts val="0"/>
              </a:spcAft>
              <a:buClr>
                <a:schemeClr val="dk1"/>
              </a:buClr>
              <a:buSzPts val="1400"/>
              <a:buNone/>
              <a:defRPr>
                <a:solidFill>
                  <a:schemeClr val="dk1"/>
                </a:solidFill>
              </a:defRPr>
            </a:lvl6pPr>
            <a:lvl7pPr lvl="6" algn="l">
              <a:lnSpc>
                <a:spcPct val="100000"/>
              </a:lnSpc>
              <a:spcBef>
                <a:spcPts val="0"/>
              </a:spcBef>
              <a:spcAft>
                <a:spcPts val="0"/>
              </a:spcAft>
              <a:buClr>
                <a:schemeClr val="dk1"/>
              </a:buClr>
              <a:buSzPts val="1400"/>
              <a:buNone/>
              <a:defRPr>
                <a:solidFill>
                  <a:schemeClr val="dk1"/>
                </a:solidFill>
              </a:defRPr>
            </a:lvl7pPr>
            <a:lvl8pPr lvl="7" algn="l">
              <a:lnSpc>
                <a:spcPct val="100000"/>
              </a:lnSpc>
              <a:spcBef>
                <a:spcPts val="0"/>
              </a:spcBef>
              <a:spcAft>
                <a:spcPts val="0"/>
              </a:spcAft>
              <a:buClr>
                <a:schemeClr val="dk1"/>
              </a:buClr>
              <a:buSzPts val="1400"/>
              <a:buNone/>
              <a:defRPr>
                <a:solidFill>
                  <a:schemeClr val="dk1"/>
                </a:solidFill>
              </a:defRPr>
            </a:lvl8pPr>
            <a:lvl9pPr lvl="8" algn="l">
              <a:lnSpc>
                <a:spcPct val="100000"/>
              </a:lnSpc>
              <a:spcBef>
                <a:spcPts val="0"/>
              </a:spcBef>
              <a:spcAft>
                <a:spcPts val="0"/>
              </a:spcAft>
              <a:buClr>
                <a:schemeClr val="dk1"/>
              </a:buClr>
              <a:buSzPts val="1400"/>
              <a:buNone/>
              <a:defRPr>
                <a:solidFill>
                  <a:schemeClr val="dk1"/>
                </a:solidFill>
              </a:defRPr>
            </a:lvl9pPr>
          </a:lstStyle>
          <a:p>
            <a:endParaRPr/>
          </a:p>
        </p:txBody>
      </p:sp>
      <p:sp>
        <p:nvSpPr>
          <p:cNvPr id="393" name="Google Shape;393;p82"/>
          <p:cNvSpPr/>
          <p:nvPr/>
        </p:nvSpPr>
        <p:spPr>
          <a:xfrm>
            <a:off x="100" y="0"/>
            <a:ext cx="347400" cy="5143500"/>
          </a:xfrm>
          <a:prstGeom prst="rect">
            <a:avLst/>
          </a:pr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94" name="Google Shape;394;p82"/>
          <p:cNvSpPr txBox="1">
            <a:spLocks noGrp="1"/>
          </p:cNvSpPr>
          <p:nvPr>
            <p:ph type="subTitle" idx="2"/>
          </p:nvPr>
        </p:nvSpPr>
        <p:spPr>
          <a:xfrm rot="5400000">
            <a:off x="-635125" y="716225"/>
            <a:ext cx="1616400" cy="348000"/>
          </a:xfrm>
          <a:prstGeom prst="rect">
            <a:avLst/>
          </a:prstGeom>
          <a:noFill/>
          <a:ln>
            <a:noFill/>
          </a:ln>
        </p:spPr>
        <p:txBody>
          <a:bodyPr spcFirstLastPara="1" wrap="square" lIns="91425" tIns="91425" rIns="91425" bIns="91425" anchor="ctr" anchorCtr="0">
            <a:noAutofit/>
          </a:bodyPr>
          <a:lstStyle>
            <a:lvl1pPr lvl="0"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1pPr>
            <a:lvl2pPr lvl="1"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2pPr>
            <a:lvl3pPr lvl="2"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3pPr>
            <a:lvl4pPr lvl="3"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4pPr>
            <a:lvl5pPr lvl="4"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5pPr>
            <a:lvl6pPr lvl="5"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6pPr>
            <a:lvl7pPr lvl="6"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7pPr>
            <a:lvl8pPr lvl="7"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8pPr>
            <a:lvl9pPr lvl="8"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9pPr>
          </a:lstStyle>
          <a:p>
            <a:endParaRPr/>
          </a:p>
        </p:txBody>
      </p:sp>
      <p:sp>
        <p:nvSpPr>
          <p:cNvPr id="395" name="Google Shape;395;p82"/>
          <p:cNvSpPr txBox="1">
            <a:spLocks noGrp="1"/>
          </p:cNvSpPr>
          <p:nvPr>
            <p:ph type="subTitle" idx="3"/>
          </p:nvPr>
        </p:nvSpPr>
        <p:spPr>
          <a:xfrm rot="5400000">
            <a:off x="-591025" y="4140400"/>
            <a:ext cx="1529100" cy="347100"/>
          </a:xfrm>
          <a:prstGeom prst="rect">
            <a:avLst/>
          </a:prstGeom>
          <a:noFill/>
          <a:ln>
            <a:noFill/>
          </a:ln>
        </p:spPr>
        <p:txBody>
          <a:bodyPr spcFirstLastPara="1" wrap="square" lIns="91425" tIns="91425" rIns="91425" bIns="91425" anchor="ctr" anchorCtr="0">
            <a:noAutofit/>
          </a:bodyPr>
          <a:lstStyle>
            <a:lvl1pPr lvl="0"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1pPr>
            <a:lvl2pPr lvl="1"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2pPr>
            <a:lvl3pPr lvl="2"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3pPr>
            <a:lvl4pPr lvl="3"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4pPr>
            <a:lvl5pPr lvl="4"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5pPr>
            <a:lvl6pPr lvl="5"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6pPr>
            <a:lvl7pPr lvl="6"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7pPr>
            <a:lvl8pPr lvl="7"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8pPr>
            <a:lvl9pPr lvl="8"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9pPr>
          </a:lstStyle>
          <a:p>
            <a:endParaRPr/>
          </a:p>
        </p:txBody>
      </p:sp>
      <p:sp>
        <p:nvSpPr>
          <p:cNvPr id="396" name="Google Shape;396;p82"/>
          <p:cNvSpPr txBox="1">
            <a:spLocks noGrp="1"/>
          </p:cNvSpPr>
          <p:nvPr>
            <p:ph type="subTitle" idx="4"/>
          </p:nvPr>
        </p:nvSpPr>
        <p:spPr>
          <a:xfrm rot="5400000">
            <a:off x="-578575" y="2397750"/>
            <a:ext cx="1503300" cy="348000"/>
          </a:xfrm>
          <a:prstGeom prst="rect">
            <a:avLst/>
          </a:prstGeom>
          <a:noFill/>
          <a:ln>
            <a:noFill/>
          </a:ln>
        </p:spPr>
        <p:txBody>
          <a:bodyPr spcFirstLastPara="1" wrap="square" lIns="91425" tIns="91425" rIns="91425" bIns="91425" anchor="ctr" anchorCtr="0">
            <a:noAutofit/>
          </a:bodyPr>
          <a:lstStyle>
            <a:lvl1pPr lvl="0"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1pPr>
            <a:lvl2pPr lvl="1"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2pPr>
            <a:lvl3pPr lvl="2"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3pPr>
            <a:lvl4pPr lvl="3"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4pPr>
            <a:lvl5pPr lvl="4"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5pPr>
            <a:lvl6pPr lvl="5"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6pPr>
            <a:lvl7pPr lvl="6"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7pPr>
            <a:lvl8pPr lvl="7"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8pPr>
            <a:lvl9pPr lvl="8"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9pPr>
          </a:lstStyle>
          <a:p>
            <a:endParaRPr/>
          </a:p>
        </p:txBody>
      </p:sp>
    </p:spTree>
  </p:cSld>
  <p:clrMapOvr>
    <a:masterClrMapping/>
  </p:clrMapOvr>
  <p:extLst>
    <p:ext uri="{DCECCB84-F9BA-43D5-87BE-67443E8EF086}">
      <p15:sldGuideLst xmlns:p15="http://schemas.microsoft.com/office/powerpoint/2012/main">
        <p15:guide id="1" pos="2880">
          <p15:clr>
            <a:srgbClr val="E46962"/>
          </p15:clr>
        </p15:guide>
      </p15:sldGuideLst>
    </p:ext>
  </p:extLst>
</p:sldLayout>
</file>

<file path=ppt/slideLayouts/slideLayout30.xml><?xml version="1.0" encoding="utf-8"?>
<p:sldLayout xmlns:a="http://schemas.openxmlformats.org/drawingml/2006/main" xmlns:r="http://schemas.openxmlformats.org/officeDocument/2006/relationships" xmlns:p="http://schemas.openxmlformats.org/presentationml/2006/main" matchingName="Main idea">
  <p:cSld name="CUSTOM_7">
    <p:spTree>
      <p:nvGrpSpPr>
        <p:cNvPr id="1" name="Shape 397"/>
        <p:cNvGrpSpPr/>
        <p:nvPr/>
      </p:nvGrpSpPr>
      <p:grpSpPr>
        <a:xfrm>
          <a:off x="0" y="0"/>
          <a:ext cx="0" cy="0"/>
          <a:chOff x="0" y="0"/>
          <a:chExt cx="0" cy="0"/>
        </a:xfrm>
      </p:grpSpPr>
      <p:sp>
        <p:nvSpPr>
          <p:cNvPr id="398" name="Google Shape;398;p83"/>
          <p:cNvSpPr/>
          <p:nvPr/>
        </p:nvSpPr>
        <p:spPr>
          <a:xfrm>
            <a:off x="100" y="0"/>
            <a:ext cx="347400" cy="5143500"/>
          </a:xfrm>
          <a:prstGeom prst="rect">
            <a:avLst/>
          </a:pr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99" name="Google Shape;399;p83"/>
          <p:cNvSpPr txBox="1">
            <a:spLocks noGrp="1"/>
          </p:cNvSpPr>
          <p:nvPr>
            <p:ph type="subTitle" idx="1"/>
          </p:nvPr>
        </p:nvSpPr>
        <p:spPr>
          <a:xfrm rot="5400000">
            <a:off x="-635125" y="716225"/>
            <a:ext cx="1616400" cy="348000"/>
          </a:xfrm>
          <a:prstGeom prst="rect">
            <a:avLst/>
          </a:prstGeom>
          <a:noFill/>
          <a:ln>
            <a:noFill/>
          </a:ln>
        </p:spPr>
        <p:txBody>
          <a:bodyPr spcFirstLastPara="1" wrap="square" lIns="91425" tIns="91425" rIns="91425" bIns="91425" anchor="ctr" anchorCtr="0">
            <a:noAutofit/>
          </a:bodyPr>
          <a:lstStyle>
            <a:lvl1pPr lvl="0"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1pPr>
            <a:lvl2pPr lvl="1"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2pPr>
            <a:lvl3pPr lvl="2"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3pPr>
            <a:lvl4pPr lvl="3"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4pPr>
            <a:lvl5pPr lvl="4"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5pPr>
            <a:lvl6pPr lvl="5"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6pPr>
            <a:lvl7pPr lvl="6"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7pPr>
            <a:lvl8pPr lvl="7"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8pPr>
            <a:lvl9pPr lvl="8"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9pPr>
          </a:lstStyle>
          <a:p>
            <a:endParaRPr/>
          </a:p>
        </p:txBody>
      </p:sp>
      <p:sp>
        <p:nvSpPr>
          <p:cNvPr id="400" name="Google Shape;400;p83"/>
          <p:cNvSpPr txBox="1">
            <a:spLocks noGrp="1"/>
          </p:cNvSpPr>
          <p:nvPr>
            <p:ph type="subTitle" idx="2"/>
          </p:nvPr>
        </p:nvSpPr>
        <p:spPr>
          <a:xfrm rot="5400000">
            <a:off x="-591025" y="4140400"/>
            <a:ext cx="1529100" cy="347100"/>
          </a:xfrm>
          <a:prstGeom prst="rect">
            <a:avLst/>
          </a:prstGeom>
          <a:noFill/>
          <a:ln>
            <a:noFill/>
          </a:ln>
        </p:spPr>
        <p:txBody>
          <a:bodyPr spcFirstLastPara="1" wrap="square" lIns="91425" tIns="91425" rIns="91425" bIns="91425" anchor="ctr" anchorCtr="0">
            <a:noAutofit/>
          </a:bodyPr>
          <a:lstStyle>
            <a:lvl1pPr lvl="0"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1pPr>
            <a:lvl2pPr lvl="1"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2pPr>
            <a:lvl3pPr lvl="2"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3pPr>
            <a:lvl4pPr lvl="3"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4pPr>
            <a:lvl5pPr lvl="4"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5pPr>
            <a:lvl6pPr lvl="5"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6pPr>
            <a:lvl7pPr lvl="6"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7pPr>
            <a:lvl8pPr lvl="7"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8pPr>
            <a:lvl9pPr lvl="8"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9pPr>
          </a:lstStyle>
          <a:p>
            <a:endParaRPr/>
          </a:p>
        </p:txBody>
      </p:sp>
      <p:sp>
        <p:nvSpPr>
          <p:cNvPr id="401" name="Google Shape;401;p83"/>
          <p:cNvSpPr txBox="1">
            <a:spLocks noGrp="1"/>
          </p:cNvSpPr>
          <p:nvPr>
            <p:ph type="subTitle" idx="3"/>
          </p:nvPr>
        </p:nvSpPr>
        <p:spPr>
          <a:xfrm rot="5400000">
            <a:off x="-578575" y="2397750"/>
            <a:ext cx="1503300" cy="348000"/>
          </a:xfrm>
          <a:prstGeom prst="rect">
            <a:avLst/>
          </a:prstGeom>
          <a:noFill/>
          <a:ln>
            <a:noFill/>
          </a:ln>
        </p:spPr>
        <p:txBody>
          <a:bodyPr spcFirstLastPara="1" wrap="square" lIns="91425" tIns="91425" rIns="91425" bIns="91425" anchor="ctr" anchorCtr="0">
            <a:noAutofit/>
          </a:bodyPr>
          <a:lstStyle>
            <a:lvl1pPr lvl="0"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1pPr>
            <a:lvl2pPr lvl="1"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2pPr>
            <a:lvl3pPr lvl="2"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3pPr>
            <a:lvl4pPr lvl="3"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4pPr>
            <a:lvl5pPr lvl="4"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5pPr>
            <a:lvl6pPr lvl="5"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6pPr>
            <a:lvl7pPr lvl="6"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7pPr>
            <a:lvl8pPr lvl="7"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8pPr>
            <a:lvl9pPr lvl="8"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9pPr>
          </a:lstStyle>
          <a:p>
            <a:endParaRPr/>
          </a:p>
        </p:txBody>
      </p:sp>
      <p:sp>
        <p:nvSpPr>
          <p:cNvPr id="402" name="Google Shape;402;p83"/>
          <p:cNvSpPr txBox="1">
            <a:spLocks noGrp="1"/>
          </p:cNvSpPr>
          <p:nvPr>
            <p:ph type="subTitle" idx="4"/>
          </p:nvPr>
        </p:nvSpPr>
        <p:spPr>
          <a:xfrm>
            <a:off x="942150" y="315025"/>
            <a:ext cx="2263500" cy="824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Clr>
                <a:schemeClr val="lt1"/>
              </a:buClr>
              <a:buSzPts val="1800"/>
              <a:buNone/>
              <a:defRPr>
                <a:solidFill>
                  <a:schemeClr val="lt1"/>
                </a:solidFill>
              </a:defRPr>
            </a:lvl1pPr>
            <a:lvl2pPr lvl="1" algn="l">
              <a:lnSpc>
                <a:spcPct val="100000"/>
              </a:lnSpc>
              <a:spcBef>
                <a:spcPts val="0"/>
              </a:spcBef>
              <a:spcAft>
                <a:spcPts val="0"/>
              </a:spcAft>
              <a:buClr>
                <a:schemeClr val="lt1"/>
              </a:buClr>
              <a:buSzPts val="1400"/>
              <a:buNone/>
              <a:defRPr>
                <a:solidFill>
                  <a:schemeClr val="lt1"/>
                </a:solidFill>
              </a:defRPr>
            </a:lvl2pPr>
            <a:lvl3pPr lvl="2" algn="l">
              <a:lnSpc>
                <a:spcPct val="100000"/>
              </a:lnSpc>
              <a:spcBef>
                <a:spcPts val="0"/>
              </a:spcBef>
              <a:spcAft>
                <a:spcPts val="0"/>
              </a:spcAft>
              <a:buClr>
                <a:schemeClr val="lt1"/>
              </a:buClr>
              <a:buSzPts val="1400"/>
              <a:buNone/>
              <a:defRPr>
                <a:solidFill>
                  <a:schemeClr val="lt1"/>
                </a:solidFill>
              </a:defRPr>
            </a:lvl3pPr>
            <a:lvl4pPr lvl="3" algn="l">
              <a:lnSpc>
                <a:spcPct val="100000"/>
              </a:lnSpc>
              <a:spcBef>
                <a:spcPts val="0"/>
              </a:spcBef>
              <a:spcAft>
                <a:spcPts val="0"/>
              </a:spcAft>
              <a:buClr>
                <a:schemeClr val="lt1"/>
              </a:buClr>
              <a:buSzPts val="1400"/>
              <a:buNone/>
              <a:defRPr>
                <a:solidFill>
                  <a:schemeClr val="lt1"/>
                </a:solidFill>
              </a:defRPr>
            </a:lvl4pPr>
            <a:lvl5pPr lvl="4" algn="l">
              <a:lnSpc>
                <a:spcPct val="100000"/>
              </a:lnSpc>
              <a:spcBef>
                <a:spcPts val="0"/>
              </a:spcBef>
              <a:spcAft>
                <a:spcPts val="0"/>
              </a:spcAft>
              <a:buClr>
                <a:schemeClr val="lt1"/>
              </a:buClr>
              <a:buSzPts val="1400"/>
              <a:buNone/>
              <a:defRPr>
                <a:solidFill>
                  <a:schemeClr val="lt1"/>
                </a:solidFill>
              </a:defRPr>
            </a:lvl5pPr>
            <a:lvl6pPr lvl="5" algn="l">
              <a:lnSpc>
                <a:spcPct val="100000"/>
              </a:lnSpc>
              <a:spcBef>
                <a:spcPts val="0"/>
              </a:spcBef>
              <a:spcAft>
                <a:spcPts val="0"/>
              </a:spcAft>
              <a:buClr>
                <a:schemeClr val="lt1"/>
              </a:buClr>
              <a:buSzPts val="1400"/>
              <a:buNone/>
              <a:defRPr>
                <a:solidFill>
                  <a:schemeClr val="lt1"/>
                </a:solidFill>
              </a:defRPr>
            </a:lvl6pPr>
            <a:lvl7pPr lvl="6" algn="l">
              <a:lnSpc>
                <a:spcPct val="100000"/>
              </a:lnSpc>
              <a:spcBef>
                <a:spcPts val="0"/>
              </a:spcBef>
              <a:spcAft>
                <a:spcPts val="0"/>
              </a:spcAft>
              <a:buClr>
                <a:schemeClr val="lt1"/>
              </a:buClr>
              <a:buSzPts val="1400"/>
              <a:buNone/>
              <a:defRPr>
                <a:solidFill>
                  <a:schemeClr val="lt1"/>
                </a:solidFill>
              </a:defRPr>
            </a:lvl7pPr>
            <a:lvl8pPr lvl="7" algn="l">
              <a:lnSpc>
                <a:spcPct val="100000"/>
              </a:lnSpc>
              <a:spcBef>
                <a:spcPts val="0"/>
              </a:spcBef>
              <a:spcAft>
                <a:spcPts val="0"/>
              </a:spcAft>
              <a:buClr>
                <a:schemeClr val="lt1"/>
              </a:buClr>
              <a:buSzPts val="1400"/>
              <a:buNone/>
              <a:defRPr>
                <a:solidFill>
                  <a:schemeClr val="lt1"/>
                </a:solidFill>
              </a:defRPr>
            </a:lvl8pPr>
            <a:lvl9pPr lvl="8" algn="l">
              <a:lnSpc>
                <a:spcPct val="100000"/>
              </a:lnSpc>
              <a:spcBef>
                <a:spcPts val="0"/>
              </a:spcBef>
              <a:spcAft>
                <a:spcPts val="0"/>
              </a:spcAft>
              <a:buClr>
                <a:schemeClr val="lt1"/>
              </a:buClr>
              <a:buSzPts val="1400"/>
              <a:buNone/>
              <a:defRPr>
                <a:solidFill>
                  <a:schemeClr val="lt1"/>
                </a:solidFill>
              </a:defRPr>
            </a:lvl9pPr>
          </a:lstStyle>
          <a:p>
            <a:endParaRPr/>
          </a:p>
        </p:txBody>
      </p:sp>
      <p:sp>
        <p:nvSpPr>
          <p:cNvPr id="403" name="Google Shape;403;p83"/>
          <p:cNvSpPr txBox="1">
            <a:spLocks noGrp="1"/>
          </p:cNvSpPr>
          <p:nvPr>
            <p:ph type="body" idx="5"/>
          </p:nvPr>
        </p:nvSpPr>
        <p:spPr>
          <a:xfrm>
            <a:off x="942150" y="883725"/>
            <a:ext cx="2263500" cy="1616400"/>
          </a:xfrm>
          <a:prstGeom prst="rect">
            <a:avLst/>
          </a:prstGeom>
          <a:noFill/>
          <a:ln>
            <a:noFill/>
          </a:ln>
        </p:spPr>
        <p:txBody>
          <a:bodyPr spcFirstLastPara="1" wrap="square" lIns="91425" tIns="91425" rIns="91425" bIns="91425" anchor="t" anchorCtr="0">
            <a:noAutofit/>
          </a:bodyPr>
          <a:lstStyle>
            <a:lvl1pPr marL="457200" lvl="0" indent="-298450" algn="l">
              <a:lnSpc>
                <a:spcPct val="100000"/>
              </a:lnSpc>
              <a:spcBef>
                <a:spcPts val="0"/>
              </a:spcBef>
              <a:spcAft>
                <a:spcPts val="0"/>
              </a:spcAft>
              <a:buSzPts val="1100"/>
              <a:buChar char="●"/>
              <a:defRPr/>
            </a:lvl1pPr>
            <a:lvl2pPr marL="914400" lvl="1" indent="-298450" algn="l">
              <a:lnSpc>
                <a:spcPct val="100000"/>
              </a:lnSpc>
              <a:spcBef>
                <a:spcPts val="0"/>
              </a:spcBef>
              <a:spcAft>
                <a:spcPts val="0"/>
              </a:spcAft>
              <a:buSzPts val="1100"/>
              <a:buChar char="○"/>
              <a:defRPr/>
            </a:lvl2pPr>
            <a:lvl3pPr marL="1371600" lvl="2" indent="-298450" algn="l">
              <a:lnSpc>
                <a:spcPct val="100000"/>
              </a:lnSpc>
              <a:spcBef>
                <a:spcPts val="0"/>
              </a:spcBef>
              <a:spcAft>
                <a:spcPts val="0"/>
              </a:spcAft>
              <a:buSzPts val="1100"/>
              <a:buChar char="■"/>
              <a:defRPr/>
            </a:lvl3pPr>
            <a:lvl4pPr marL="1828800" lvl="3" indent="-298450" algn="l">
              <a:lnSpc>
                <a:spcPct val="100000"/>
              </a:lnSpc>
              <a:spcBef>
                <a:spcPts val="0"/>
              </a:spcBef>
              <a:spcAft>
                <a:spcPts val="0"/>
              </a:spcAft>
              <a:buSzPts val="1100"/>
              <a:buChar char="●"/>
              <a:defRPr/>
            </a:lvl4pPr>
            <a:lvl5pPr marL="2286000" lvl="4" indent="-298450" algn="l">
              <a:lnSpc>
                <a:spcPct val="100000"/>
              </a:lnSpc>
              <a:spcBef>
                <a:spcPts val="0"/>
              </a:spcBef>
              <a:spcAft>
                <a:spcPts val="0"/>
              </a:spcAft>
              <a:buSzPts val="1100"/>
              <a:buChar char="○"/>
              <a:defRPr/>
            </a:lvl5pPr>
            <a:lvl6pPr marL="2743200" lvl="5" indent="-298450" algn="l">
              <a:lnSpc>
                <a:spcPct val="100000"/>
              </a:lnSpc>
              <a:spcBef>
                <a:spcPts val="0"/>
              </a:spcBef>
              <a:spcAft>
                <a:spcPts val="0"/>
              </a:spcAft>
              <a:buSzPts val="1100"/>
              <a:buChar char="■"/>
              <a:defRPr/>
            </a:lvl6pPr>
            <a:lvl7pPr marL="3200400" lvl="6" indent="-298450" algn="l">
              <a:lnSpc>
                <a:spcPct val="100000"/>
              </a:lnSpc>
              <a:spcBef>
                <a:spcPts val="0"/>
              </a:spcBef>
              <a:spcAft>
                <a:spcPts val="0"/>
              </a:spcAft>
              <a:buSzPts val="1100"/>
              <a:buChar char="●"/>
              <a:defRPr/>
            </a:lvl7pPr>
            <a:lvl8pPr marL="3657600" lvl="7" indent="-298450" algn="l">
              <a:lnSpc>
                <a:spcPct val="100000"/>
              </a:lnSpc>
              <a:spcBef>
                <a:spcPts val="0"/>
              </a:spcBef>
              <a:spcAft>
                <a:spcPts val="0"/>
              </a:spcAft>
              <a:buSzPts val="1100"/>
              <a:buChar char="○"/>
              <a:defRPr/>
            </a:lvl8pPr>
            <a:lvl9pPr marL="4114800" lvl="8" indent="-298450" algn="l">
              <a:lnSpc>
                <a:spcPct val="100000"/>
              </a:lnSpc>
              <a:spcBef>
                <a:spcPts val="0"/>
              </a:spcBef>
              <a:spcAft>
                <a:spcPts val="0"/>
              </a:spcAft>
              <a:buSzPts val="1100"/>
              <a:buChar char="■"/>
              <a:defRPr/>
            </a:lvl9pPr>
          </a:lstStyle>
          <a:p>
            <a:endParaRPr/>
          </a:p>
        </p:txBody>
      </p:sp>
    </p:spTree>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matchingName="Text &amp; photo">
  <p:cSld name="CUSTOM_8">
    <p:spTree>
      <p:nvGrpSpPr>
        <p:cNvPr id="1" name="Shape 404"/>
        <p:cNvGrpSpPr/>
        <p:nvPr/>
      </p:nvGrpSpPr>
      <p:grpSpPr>
        <a:xfrm>
          <a:off x="0" y="0"/>
          <a:ext cx="0" cy="0"/>
          <a:chOff x="0" y="0"/>
          <a:chExt cx="0" cy="0"/>
        </a:xfrm>
      </p:grpSpPr>
      <p:sp>
        <p:nvSpPr>
          <p:cNvPr id="405" name="Google Shape;405;p84"/>
          <p:cNvSpPr/>
          <p:nvPr/>
        </p:nvSpPr>
        <p:spPr>
          <a:xfrm>
            <a:off x="100" y="0"/>
            <a:ext cx="347400" cy="5143500"/>
          </a:xfrm>
          <a:prstGeom prst="rect">
            <a:avLst/>
          </a:pr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06" name="Google Shape;406;p84"/>
          <p:cNvSpPr txBox="1">
            <a:spLocks noGrp="1"/>
          </p:cNvSpPr>
          <p:nvPr>
            <p:ph type="subTitle" idx="1"/>
          </p:nvPr>
        </p:nvSpPr>
        <p:spPr>
          <a:xfrm rot="5400000">
            <a:off x="-635125" y="716225"/>
            <a:ext cx="1616400" cy="348000"/>
          </a:xfrm>
          <a:prstGeom prst="rect">
            <a:avLst/>
          </a:prstGeom>
          <a:noFill/>
          <a:ln>
            <a:noFill/>
          </a:ln>
        </p:spPr>
        <p:txBody>
          <a:bodyPr spcFirstLastPara="1" wrap="square" lIns="91425" tIns="91425" rIns="91425" bIns="91425" anchor="ctr" anchorCtr="0">
            <a:noAutofit/>
          </a:bodyPr>
          <a:lstStyle>
            <a:lvl1pPr lvl="0"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1pPr>
            <a:lvl2pPr lvl="1"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2pPr>
            <a:lvl3pPr lvl="2"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3pPr>
            <a:lvl4pPr lvl="3"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4pPr>
            <a:lvl5pPr lvl="4"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5pPr>
            <a:lvl6pPr lvl="5"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6pPr>
            <a:lvl7pPr lvl="6"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7pPr>
            <a:lvl8pPr lvl="7"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8pPr>
            <a:lvl9pPr lvl="8"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9pPr>
          </a:lstStyle>
          <a:p>
            <a:endParaRPr/>
          </a:p>
        </p:txBody>
      </p:sp>
      <p:sp>
        <p:nvSpPr>
          <p:cNvPr id="407" name="Google Shape;407;p84"/>
          <p:cNvSpPr txBox="1">
            <a:spLocks noGrp="1"/>
          </p:cNvSpPr>
          <p:nvPr>
            <p:ph type="subTitle" idx="2"/>
          </p:nvPr>
        </p:nvSpPr>
        <p:spPr>
          <a:xfrm rot="5400000">
            <a:off x="-591025" y="4140400"/>
            <a:ext cx="1529100" cy="347100"/>
          </a:xfrm>
          <a:prstGeom prst="rect">
            <a:avLst/>
          </a:prstGeom>
          <a:noFill/>
          <a:ln>
            <a:noFill/>
          </a:ln>
        </p:spPr>
        <p:txBody>
          <a:bodyPr spcFirstLastPara="1" wrap="square" lIns="91425" tIns="91425" rIns="91425" bIns="91425" anchor="ctr" anchorCtr="0">
            <a:noAutofit/>
          </a:bodyPr>
          <a:lstStyle>
            <a:lvl1pPr lvl="0"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1pPr>
            <a:lvl2pPr lvl="1"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2pPr>
            <a:lvl3pPr lvl="2"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3pPr>
            <a:lvl4pPr lvl="3"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4pPr>
            <a:lvl5pPr lvl="4"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5pPr>
            <a:lvl6pPr lvl="5"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6pPr>
            <a:lvl7pPr lvl="6"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7pPr>
            <a:lvl8pPr lvl="7"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8pPr>
            <a:lvl9pPr lvl="8"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9pPr>
          </a:lstStyle>
          <a:p>
            <a:endParaRPr/>
          </a:p>
        </p:txBody>
      </p:sp>
      <p:sp>
        <p:nvSpPr>
          <p:cNvPr id="408" name="Google Shape;408;p84"/>
          <p:cNvSpPr txBox="1">
            <a:spLocks noGrp="1"/>
          </p:cNvSpPr>
          <p:nvPr>
            <p:ph type="subTitle" idx="3"/>
          </p:nvPr>
        </p:nvSpPr>
        <p:spPr>
          <a:xfrm rot="5400000">
            <a:off x="-578575" y="2397750"/>
            <a:ext cx="1503300" cy="348000"/>
          </a:xfrm>
          <a:prstGeom prst="rect">
            <a:avLst/>
          </a:prstGeom>
          <a:noFill/>
          <a:ln>
            <a:noFill/>
          </a:ln>
        </p:spPr>
        <p:txBody>
          <a:bodyPr spcFirstLastPara="1" wrap="square" lIns="91425" tIns="91425" rIns="91425" bIns="91425" anchor="ctr" anchorCtr="0">
            <a:noAutofit/>
          </a:bodyPr>
          <a:lstStyle>
            <a:lvl1pPr lvl="0"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1pPr>
            <a:lvl2pPr lvl="1"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2pPr>
            <a:lvl3pPr lvl="2"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3pPr>
            <a:lvl4pPr lvl="3"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4pPr>
            <a:lvl5pPr lvl="4"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5pPr>
            <a:lvl6pPr lvl="5"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6pPr>
            <a:lvl7pPr lvl="6"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7pPr>
            <a:lvl8pPr lvl="7"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8pPr>
            <a:lvl9pPr lvl="8"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9pPr>
          </a:lstStyle>
          <a:p>
            <a:endParaRPr/>
          </a:p>
        </p:txBody>
      </p:sp>
      <p:sp>
        <p:nvSpPr>
          <p:cNvPr id="409" name="Google Shape;409;p84"/>
          <p:cNvSpPr txBox="1">
            <a:spLocks noGrp="1"/>
          </p:cNvSpPr>
          <p:nvPr>
            <p:ph type="subTitle" idx="4"/>
          </p:nvPr>
        </p:nvSpPr>
        <p:spPr>
          <a:xfrm>
            <a:off x="942150" y="315025"/>
            <a:ext cx="2263500" cy="824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Clr>
                <a:schemeClr val="lt1"/>
              </a:buClr>
              <a:buSzPts val="1800"/>
              <a:buNone/>
              <a:defRPr>
                <a:solidFill>
                  <a:schemeClr val="lt1"/>
                </a:solidFill>
              </a:defRPr>
            </a:lvl1pPr>
            <a:lvl2pPr lvl="1" algn="l">
              <a:lnSpc>
                <a:spcPct val="100000"/>
              </a:lnSpc>
              <a:spcBef>
                <a:spcPts val="0"/>
              </a:spcBef>
              <a:spcAft>
                <a:spcPts val="0"/>
              </a:spcAft>
              <a:buClr>
                <a:schemeClr val="lt1"/>
              </a:buClr>
              <a:buSzPts val="1400"/>
              <a:buNone/>
              <a:defRPr>
                <a:solidFill>
                  <a:schemeClr val="lt1"/>
                </a:solidFill>
              </a:defRPr>
            </a:lvl2pPr>
            <a:lvl3pPr lvl="2" algn="l">
              <a:lnSpc>
                <a:spcPct val="100000"/>
              </a:lnSpc>
              <a:spcBef>
                <a:spcPts val="0"/>
              </a:spcBef>
              <a:spcAft>
                <a:spcPts val="0"/>
              </a:spcAft>
              <a:buClr>
                <a:schemeClr val="lt1"/>
              </a:buClr>
              <a:buSzPts val="1400"/>
              <a:buNone/>
              <a:defRPr>
                <a:solidFill>
                  <a:schemeClr val="lt1"/>
                </a:solidFill>
              </a:defRPr>
            </a:lvl3pPr>
            <a:lvl4pPr lvl="3" algn="l">
              <a:lnSpc>
                <a:spcPct val="100000"/>
              </a:lnSpc>
              <a:spcBef>
                <a:spcPts val="0"/>
              </a:spcBef>
              <a:spcAft>
                <a:spcPts val="0"/>
              </a:spcAft>
              <a:buClr>
                <a:schemeClr val="lt1"/>
              </a:buClr>
              <a:buSzPts val="1400"/>
              <a:buNone/>
              <a:defRPr>
                <a:solidFill>
                  <a:schemeClr val="lt1"/>
                </a:solidFill>
              </a:defRPr>
            </a:lvl4pPr>
            <a:lvl5pPr lvl="4" algn="l">
              <a:lnSpc>
                <a:spcPct val="100000"/>
              </a:lnSpc>
              <a:spcBef>
                <a:spcPts val="0"/>
              </a:spcBef>
              <a:spcAft>
                <a:spcPts val="0"/>
              </a:spcAft>
              <a:buClr>
                <a:schemeClr val="lt1"/>
              </a:buClr>
              <a:buSzPts val="1400"/>
              <a:buNone/>
              <a:defRPr>
                <a:solidFill>
                  <a:schemeClr val="lt1"/>
                </a:solidFill>
              </a:defRPr>
            </a:lvl5pPr>
            <a:lvl6pPr lvl="5" algn="l">
              <a:lnSpc>
                <a:spcPct val="100000"/>
              </a:lnSpc>
              <a:spcBef>
                <a:spcPts val="0"/>
              </a:spcBef>
              <a:spcAft>
                <a:spcPts val="0"/>
              </a:spcAft>
              <a:buClr>
                <a:schemeClr val="lt1"/>
              </a:buClr>
              <a:buSzPts val="1400"/>
              <a:buNone/>
              <a:defRPr>
                <a:solidFill>
                  <a:schemeClr val="lt1"/>
                </a:solidFill>
              </a:defRPr>
            </a:lvl6pPr>
            <a:lvl7pPr lvl="6" algn="l">
              <a:lnSpc>
                <a:spcPct val="100000"/>
              </a:lnSpc>
              <a:spcBef>
                <a:spcPts val="0"/>
              </a:spcBef>
              <a:spcAft>
                <a:spcPts val="0"/>
              </a:spcAft>
              <a:buClr>
                <a:schemeClr val="lt1"/>
              </a:buClr>
              <a:buSzPts val="1400"/>
              <a:buNone/>
              <a:defRPr>
                <a:solidFill>
                  <a:schemeClr val="lt1"/>
                </a:solidFill>
              </a:defRPr>
            </a:lvl7pPr>
            <a:lvl8pPr lvl="7" algn="l">
              <a:lnSpc>
                <a:spcPct val="100000"/>
              </a:lnSpc>
              <a:spcBef>
                <a:spcPts val="0"/>
              </a:spcBef>
              <a:spcAft>
                <a:spcPts val="0"/>
              </a:spcAft>
              <a:buClr>
                <a:schemeClr val="lt1"/>
              </a:buClr>
              <a:buSzPts val="1400"/>
              <a:buNone/>
              <a:defRPr>
                <a:solidFill>
                  <a:schemeClr val="lt1"/>
                </a:solidFill>
              </a:defRPr>
            </a:lvl8pPr>
            <a:lvl9pPr lvl="8" algn="l">
              <a:lnSpc>
                <a:spcPct val="100000"/>
              </a:lnSpc>
              <a:spcBef>
                <a:spcPts val="0"/>
              </a:spcBef>
              <a:spcAft>
                <a:spcPts val="0"/>
              </a:spcAft>
              <a:buClr>
                <a:schemeClr val="lt1"/>
              </a:buClr>
              <a:buSzPts val="1400"/>
              <a:buNone/>
              <a:defRPr>
                <a:solidFill>
                  <a:schemeClr val="lt1"/>
                </a:solidFill>
              </a:defRPr>
            </a:lvl9pPr>
          </a:lstStyle>
          <a:p>
            <a:endParaRPr/>
          </a:p>
        </p:txBody>
      </p:sp>
      <p:sp>
        <p:nvSpPr>
          <p:cNvPr id="410" name="Google Shape;410;p84"/>
          <p:cNvSpPr txBox="1">
            <a:spLocks noGrp="1"/>
          </p:cNvSpPr>
          <p:nvPr>
            <p:ph type="body" idx="5"/>
          </p:nvPr>
        </p:nvSpPr>
        <p:spPr>
          <a:xfrm>
            <a:off x="942150" y="883725"/>
            <a:ext cx="2263500" cy="1616400"/>
          </a:xfrm>
          <a:prstGeom prst="rect">
            <a:avLst/>
          </a:prstGeom>
          <a:noFill/>
          <a:ln>
            <a:noFill/>
          </a:ln>
        </p:spPr>
        <p:txBody>
          <a:bodyPr spcFirstLastPara="1" wrap="square" lIns="91425" tIns="91425" rIns="91425" bIns="91425" anchor="t" anchorCtr="0">
            <a:noAutofit/>
          </a:bodyPr>
          <a:lstStyle>
            <a:lvl1pPr marL="457200" lvl="0" indent="-298450" algn="l">
              <a:lnSpc>
                <a:spcPct val="100000"/>
              </a:lnSpc>
              <a:spcBef>
                <a:spcPts val="0"/>
              </a:spcBef>
              <a:spcAft>
                <a:spcPts val="0"/>
              </a:spcAft>
              <a:buSzPts val="1100"/>
              <a:buChar char="●"/>
              <a:defRPr/>
            </a:lvl1pPr>
            <a:lvl2pPr marL="914400" lvl="1" indent="-298450" algn="l">
              <a:lnSpc>
                <a:spcPct val="100000"/>
              </a:lnSpc>
              <a:spcBef>
                <a:spcPts val="0"/>
              </a:spcBef>
              <a:spcAft>
                <a:spcPts val="0"/>
              </a:spcAft>
              <a:buSzPts val="1100"/>
              <a:buChar char="○"/>
              <a:defRPr/>
            </a:lvl2pPr>
            <a:lvl3pPr marL="1371600" lvl="2" indent="-298450" algn="l">
              <a:lnSpc>
                <a:spcPct val="100000"/>
              </a:lnSpc>
              <a:spcBef>
                <a:spcPts val="0"/>
              </a:spcBef>
              <a:spcAft>
                <a:spcPts val="0"/>
              </a:spcAft>
              <a:buSzPts val="1100"/>
              <a:buChar char="■"/>
              <a:defRPr/>
            </a:lvl3pPr>
            <a:lvl4pPr marL="1828800" lvl="3" indent="-298450" algn="l">
              <a:lnSpc>
                <a:spcPct val="100000"/>
              </a:lnSpc>
              <a:spcBef>
                <a:spcPts val="0"/>
              </a:spcBef>
              <a:spcAft>
                <a:spcPts val="0"/>
              </a:spcAft>
              <a:buSzPts val="1100"/>
              <a:buChar char="●"/>
              <a:defRPr/>
            </a:lvl4pPr>
            <a:lvl5pPr marL="2286000" lvl="4" indent="-298450" algn="l">
              <a:lnSpc>
                <a:spcPct val="100000"/>
              </a:lnSpc>
              <a:spcBef>
                <a:spcPts val="0"/>
              </a:spcBef>
              <a:spcAft>
                <a:spcPts val="0"/>
              </a:spcAft>
              <a:buSzPts val="1100"/>
              <a:buChar char="○"/>
              <a:defRPr/>
            </a:lvl5pPr>
            <a:lvl6pPr marL="2743200" lvl="5" indent="-298450" algn="l">
              <a:lnSpc>
                <a:spcPct val="100000"/>
              </a:lnSpc>
              <a:spcBef>
                <a:spcPts val="0"/>
              </a:spcBef>
              <a:spcAft>
                <a:spcPts val="0"/>
              </a:spcAft>
              <a:buSzPts val="1100"/>
              <a:buChar char="■"/>
              <a:defRPr/>
            </a:lvl6pPr>
            <a:lvl7pPr marL="3200400" lvl="6" indent="-298450" algn="l">
              <a:lnSpc>
                <a:spcPct val="100000"/>
              </a:lnSpc>
              <a:spcBef>
                <a:spcPts val="0"/>
              </a:spcBef>
              <a:spcAft>
                <a:spcPts val="0"/>
              </a:spcAft>
              <a:buSzPts val="1100"/>
              <a:buChar char="●"/>
              <a:defRPr/>
            </a:lvl7pPr>
            <a:lvl8pPr marL="3657600" lvl="7" indent="-298450" algn="l">
              <a:lnSpc>
                <a:spcPct val="100000"/>
              </a:lnSpc>
              <a:spcBef>
                <a:spcPts val="0"/>
              </a:spcBef>
              <a:spcAft>
                <a:spcPts val="0"/>
              </a:spcAft>
              <a:buSzPts val="1100"/>
              <a:buChar char="○"/>
              <a:defRPr/>
            </a:lvl8pPr>
            <a:lvl9pPr marL="4114800" lvl="8" indent="-298450" algn="l">
              <a:lnSpc>
                <a:spcPct val="100000"/>
              </a:lnSpc>
              <a:spcBef>
                <a:spcPts val="0"/>
              </a:spcBef>
              <a:spcAft>
                <a:spcPts val="0"/>
              </a:spcAft>
              <a:buSzPts val="1100"/>
              <a:buChar char="■"/>
              <a:defRPr/>
            </a:lvl9pPr>
          </a:lstStyle>
          <a:p>
            <a:endParaRPr/>
          </a:p>
        </p:txBody>
      </p:sp>
      <p:sp>
        <p:nvSpPr>
          <p:cNvPr id="411" name="Google Shape;411;p84"/>
          <p:cNvSpPr/>
          <p:nvPr/>
        </p:nvSpPr>
        <p:spPr>
          <a:xfrm>
            <a:off x="1062075" y="2488750"/>
            <a:ext cx="2510100" cy="2447100"/>
          </a:xfrm>
          <a:prstGeom prst="heptagon">
            <a:avLst>
              <a:gd name="hf" fmla="val 102572"/>
              <a:gd name="vf" fmla="val 105210"/>
            </a:avLst>
          </a:prstGeom>
          <a:solidFill>
            <a:schemeClr val="accent1"/>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12" name="Google Shape;412;p84"/>
          <p:cNvSpPr>
            <a:spLocks noGrp="1"/>
          </p:cNvSpPr>
          <p:nvPr>
            <p:ph type="pic" idx="6"/>
          </p:nvPr>
        </p:nvSpPr>
        <p:spPr>
          <a:xfrm rot="150">
            <a:off x="3334012" y="-655978"/>
            <a:ext cx="6888300" cy="4695900"/>
          </a:xfrm>
          <a:prstGeom prst="ellipse">
            <a:avLst/>
          </a:prstGeom>
          <a:noFill/>
          <a:ln>
            <a:noFill/>
          </a:ln>
        </p:spPr>
      </p:sp>
    </p:spTree>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matchingName="Next steps">
  <p:cSld name="CUSTOM_9">
    <p:spTree>
      <p:nvGrpSpPr>
        <p:cNvPr id="1" name="Shape 413"/>
        <p:cNvGrpSpPr/>
        <p:nvPr/>
      </p:nvGrpSpPr>
      <p:grpSpPr>
        <a:xfrm>
          <a:off x="0" y="0"/>
          <a:ext cx="0" cy="0"/>
          <a:chOff x="0" y="0"/>
          <a:chExt cx="0" cy="0"/>
        </a:xfrm>
      </p:grpSpPr>
      <p:sp>
        <p:nvSpPr>
          <p:cNvPr id="414" name="Google Shape;414;p85"/>
          <p:cNvSpPr/>
          <p:nvPr/>
        </p:nvSpPr>
        <p:spPr>
          <a:xfrm>
            <a:off x="100" y="0"/>
            <a:ext cx="347400" cy="5143500"/>
          </a:xfrm>
          <a:prstGeom prst="rect">
            <a:avLst/>
          </a:pr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15" name="Google Shape;415;p85"/>
          <p:cNvSpPr txBox="1">
            <a:spLocks noGrp="1"/>
          </p:cNvSpPr>
          <p:nvPr>
            <p:ph type="subTitle" idx="1"/>
          </p:nvPr>
        </p:nvSpPr>
        <p:spPr>
          <a:xfrm rot="5400000">
            <a:off x="-635125" y="716225"/>
            <a:ext cx="1616400" cy="348000"/>
          </a:xfrm>
          <a:prstGeom prst="rect">
            <a:avLst/>
          </a:prstGeom>
          <a:noFill/>
          <a:ln>
            <a:noFill/>
          </a:ln>
        </p:spPr>
        <p:txBody>
          <a:bodyPr spcFirstLastPara="1" wrap="square" lIns="91425" tIns="91425" rIns="91425" bIns="91425" anchor="ctr" anchorCtr="0">
            <a:noAutofit/>
          </a:bodyPr>
          <a:lstStyle>
            <a:lvl1pPr lvl="0"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1pPr>
            <a:lvl2pPr lvl="1"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2pPr>
            <a:lvl3pPr lvl="2"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3pPr>
            <a:lvl4pPr lvl="3"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4pPr>
            <a:lvl5pPr lvl="4"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5pPr>
            <a:lvl6pPr lvl="5"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6pPr>
            <a:lvl7pPr lvl="6"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7pPr>
            <a:lvl8pPr lvl="7"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8pPr>
            <a:lvl9pPr lvl="8"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9pPr>
          </a:lstStyle>
          <a:p>
            <a:endParaRPr/>
          </a:p>
        </p:txBody>
      </p:sp>
      <p:sp>
        <p:nvSpPr>
          <p:cNvPr id="416" name="Google Shape;416;p85"/>
          <p:cNvSpPr txBox="1">
            <a:spLocks noGrp="1"/>
          </p:cNvSpPr>
          <p:nvPr>
            <p:ph type="subTitle" idx="2"/>
          </p:nvPr>
        </p:nvSpPr>
        <p:spPr>
          <a:xfrm rot="5400000">
            <a:off x="-591025" y="4140400"/>
            <a:ext cx="1529100" cy="347100"/>
          </a:xfrm>
          <a:prstGeom prst="rect">
            <a:avLst/>
          </a:prstGeom>
          <a:noFill/>
          <a:ln>
            <a:noFill/>
          </a:ln>
        </p:spPr>
        <p:txBody>
          <a:bodyPr spcFirstLastPara="1" wrap="square" lIns="91425" tIns="91425" rIns="91425" bIns="91425" anchor="ctr" anchorCtr="0">
            <a:noAutofit/>
          </a:bodyPr>
          <a:lstStyle>
            <a:lvl1pPr lvl="0"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1pPr>
            <a:lvl2pPr lvl="1"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2pPr>
            <a:lvl3pPr lvl="2"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3pPr>
            <a:lvl4pPr lvl="3"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4pPr>
            <a:lvl5pPr lvl="4"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5pPr>
            <a:lvl6pPr lvl="5"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6pPr>
            <a:lvl7pPr lvl="6"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7pPr>
            <a:lvl8pPr lvl="7"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8pPr>
            <a:lvl9pPr lvl="8"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9pPr>
          </a:lstStyle>
          <a:p>
            <a:endParaRPr/>
          </a:p>
        </p:txBody>
      </p:sp>
      <p:sp>
        <p:nvSpPr>
          <p:cNvPr id="417" name="Google Shape;417;p85"/>
          <p:cNvSpPr txBox="1">
            <a:spLocks noGrp="1"/>
          </p:cNvSpPr>
          <p:nvPr>
            <p:ph type="subTitle" idx="3"/>
          </p:nvPr>
        </p:nvSpPr>
        <p:spPr>
          <a:xfrm rot="5400000">
            <a:off x="-578575" y="2397750"/>
            <a:ext cx="1503300" cy="348000"/>
          </a:xfrm>
          <a:prstGeom prst="rect">
            <a:avLst/>
          </a:prstGeom>
          <a:noFill/>
          <a:ln>
            <a:noFill/>
          </a:ln>
        </p:spPr>
        <p:txBody>
          <a:bodyPr spcFirstLastPara="1" wrap="square" lIns="91425" tIns="91425" rIns="91425" bIns="91425" anchor="ctr" anchorCtr="0">
            <a:noAutofit/>
          </a:bodyPr>
          <a:lstStyle>
            <a:lvl1pPr lvl="0"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1pPr>
            <a:lvl2pPr lvl="1"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2pPr>
            <a:lvl3pPr lvl="2"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3pPr>
            <a:lvl4pPr lvl="3"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4pPr>
            <a:lvl5pPr lvl="4"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5pPr>
            <a:lvl6pPr lvl="5"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6pPr>
            <a:lvl7pPr lvl="6"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7pPr>
            <a:lvl8pPr lvl="7"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8pPr>
            <a:lvl9pPr lvl="8"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9pPr>
          </a:lstStyle>
          <a:p>
            <a:endParaRPr/>
          </a:p>
        </p:txBody>
      </p:sp>
      <p:sp>
        <p:nvSpPr>
          <p:cNvPr id="418" name="Google Shape;418;p85"/>
          <p:cNvSpPr txBox="1">
            <a:spLocks noGrp="1"/>
          </p:cNvSpPr>
          <p:nvPr>
            <p:ph type="title"/>
          </p:nvPr>
        </p:nvSpPr>
        <p:spPr>
          <a:xfrm>
            <a:off x="942150" y="84350"/>
            <a:ext cx="7265100" cy="1814400"/>
          </a:xfrm>
          <a:prstGeom prst="rect">
            <a:avLst/>
          </a:prstGeom>
          <a:noFill/>
          <a:ln>
            <a:noFill/>
          </a:ln>
        </p:spPr>
        <p:txBody>
          <a:bodyPr spcFirstLastPara="1" wrap="square" lIns="91425" tIns="91425" rIns="91425" bIns="91425" anchor="t" anchorCtr="0">
            <a:noAutofit/>
          </a:bodyPr>
          <a:lstStyle>
            <a:lvl1pPr lvl="0" algn="l">
              <a:lnSpc>
                <a:spcPct val="80000"/>
              </a:lnSpc>
              <a:spcBef>
                <a:spcPts val="0"/>
              </a:spcBef>
              <a:spcAft>
                <a:spcPts val="0"/>
              </a:spcAft>
              <a:buClr>
                <a:schemeClr val="lt1"/>
              </a:buClr>
              <a:buSzPts val="5600"/>
              <a:buNone/>
              <a:defRPr>
                <a:solidFill>
                  <a:schemeClr val="lt1"/>
                </a:solidFill>
              </a:defRPr>
            </a:lvl1pPr>
            <a:lvl2pPr lvl="1" algn="l">
              <a:lnSpc>
                <a:spcPct val="80000"/>
              </a:lnSpc>
              <a:spcBef>
                <a:spcPts val="0"/>
              </a:spcBef>
              <a:spcAft>
                <a:spcPts val="0"/>
              </a:spcAft>
              <a:buClr>
                <a:schemeClr val="lt1"/>
              </a:buClr>
              <a:buSzPts val="5600"/>
              <a:buNone/>
              <a:defRPr>
                <a:solidFill>
                  <a:schemeClr val="lt1"/>
                </a:solidFill>
              </a:defRPr>
            </a:lvl2pPr>
            <a:lvl3pPr lvl="2" algn="l">
              <a:lnSpc>
                <a:spcPct val="80000"/>
              </a:lnSpc>
              <a:spcBef>
                <a:spcPts val="0"/>
              </a:spcBef>
              <a:spcAft>
                <a:spcPts val="0"/>
              </a:spcAft>
              <a:buClr>
                <a:schemeClr val="lt1"/>
              </a:buClr>
              <a:buSzPts val="5600"/>
              <a:buNone/>
              <a:defRPr>
                <a:solidFill>
                  <a:schemeClr val="lt1"/>
                </a:solidFill>
              </a:defRPr>
            </a:lvl3pPr>
            <a:lvl4pPr lvl="3" algn="l">
              <a:lnSpc>
                <a:spcPct val="80000"/>
              </a:lnSpc>
              <a:spcBef>
                <a:spcPts val="0"/>
              </a:spcBef>
              <a:spcAft>
                <a:spcPts val="0"/>
              </a:spcAft>
              <a:buClr>
                <a:schemeClr val="lt1"/>
              </a:buClr>
              <a:buSzPts val="5600"/>
              <a:buNone/>
              <a:defRPr>
                <a:solidFill>
                  <a:schemeClr val="lt1"/>
                </a:solidFill>
              </a:defRPr>
            </a:lvl4pPr>
            <a:lvl5pPr lvl="4" algn="l">
              <a:lnSpc>
                <a:spcPct val="80000"/>
              </a:lnSpc>
              <a:spcBef>
                <a:spcPts val="0"/>
              </a:spcBef>
              <a:spcAft>
                <a:spcPts val="0"/>
              </a:spcAft>
              <a:buClr>
                <a:schemeClr val="lt1"/>
              </a:buClr>
              <a:buSzPts val="5600"/>
              <a:buNone/>
              <a:defRPr>
                <a:solidFill>
                  <a:schemeClr val="lt1"/>
                </a:solidFill>
              </a:defRPr>
            </a:lvl5pPr>
            <a:lvl6pPr lvl="5" algn="l">
              <a:lnSpc>
                <a:spcPct val="80000"/>
              </a:lnSpc>
              <a:spcBef>
                <a:spcPts val="0"/>
              </a:spcBef>
              <a:spcAft>
                <a:spcPts val="0"/>
              </a:spcAft>
              <a:buClr>
                <a:schemeClr val="lt1"/>
              </a:buClr>
              <a:buSzPts val="5600"/>
              <a:buNone/>
              <a:defRPr>
                <a:solidFill>
                  <a:schemeClr val="lt1"/>
                </a:solidFill>
              </a:defRPr>
            </a:lvl6pPr>
            <a:lvl7pPr lvl="6" algn="l">
              <a:lnSpc>
                <a:spcPct val="80000"/>
              </a:lnSpc>
              <a:spcBef>
                <a:spcPts val="0"/>
              </a:spcBef>
              <a:spcAft>
                <a:spcPts val="0"/>
              </a:spcAft>
              <a:buClr>
                <a:schemeClr val="lt1"/>
              </a:buClr>
              <a:buSzPts val="5600"/>
              <a:buNone/>
              <a:defRPr>
                <a:solidFill>
                  <a:schemeClr val="lt1"/>
                </a:solidFill>
              </a:defRPr>
            </a:lvl7pPr>
            <a:lvl8pPr lvl="7" algn="l">
              <a:lnSpc>
                <a:spcPct val="80000"/>
              </a:lnSpc>
              <a:spcBef>
                <a:spcPts val="0"/>
              </a:spcBef>
              <a:spcAft>
                <a:spcPts val="0"/>
              </a:spcAft>
              <a:buClr>
                <a:schemeClr val="lt1"/>
              </a:buClr>
              <a:buSzPts val="5600"/>
              <a:buNone/>
              <a:defRPr>
                <a:solidFill>
                  <a:schemeClr val="lt1"/>
                </a:solidFill>
              </a:defRPr>
            </a:lvl8pPr>
            <a:lvl9pPr lvl="8" algn="l">
              <a:lnSpc>
                <a:spcPct val="80000"/>
              </a:lnSpc>
              <a:spcBef>
                <a:spcPts val="0"/>
              </a:spcBef>
              <a:spcAft>
                <a:spcPts val="0"/>
              </a:spcAft>
              <a:buClr>
                <a:schemeClr val="lt1"/>
              </a:buClr>
              <a:buSzPts val="5600"/>
              <a:buNone/>
              <a:defRPr>
                <a:solidFill>
                  <a:schemeClr val="lt1"/>
                </a:solidFill>
              </a:defRPr>
            </a:lvl9pPr>
          </a:lstStyle>
          <a:p>
            <a:endParaRPr/>
          </a:p>
        </p:txBody>
      </p:sp>
      <p:sp>
        <p:nvSpPr>
          <p:cNvPr id="419" name="Google Shape;419;p85"/>
          <p:cNvSpPr txBox="1">
            <a:spLocks noGrp="1"/>
          </p:cNvSpPr>
          <p:nvPr>
            <p:ph type="body" idx="4"/>
          </p:nvPr>
        </p:nvSpPr>
        <p:spPr>
          <a:xfrm>
            <a:off x="942150" y="1604200"/>
            <a:ext cx="4407000" cy="3133200"/>
          </a:xfrm>
          <a:prstGeom prst="rect">
            <a:avLst/>
          </a:prstGeom>
          <a:noFill/>
          <a:ln>
            <a:noFill/>
          </a:ln>
        </p:spPr>
        <p:txBody>
          <a:bodyPr spcFirstLastPara="1" wrap="square" lIns="91425" tIns="91425" rIns="91425" bIns="91425" anchor="b" anchorCtr="0">
            <a:noAutofit/>
          </a:bodyPr>
          <a:lstStyle>
            <a:lvl1pPr marL="457200" lvl="0" indent="-298450" algn="l">
              <a:lnSpc>
                <a:spcPct val="100000"/>
              </a:lnSpc>
              <a:spcBef>
                <a:spcPts val="0"/>
              </a:spcBef>
              <a:spcAft>
                <a:spcPts val="0"/>
              </a:spcAft>
              <a:buSzPts val="1100"/>
              <a:buChar char="●"/>
              <a:defRPr/>
            </a:lvl1pPr>
            <a:lvl2pPr marL="914400" lvl="1" indent="-298450" algn="l">
              <a:lnSpc>
                <a:spcPct val="100000"/>
              </a:lnSpc>
              <a:spcBef>
                <a:spcPts val="0"/>
              </a:spcBef>
              <a:spcAft>
                <a:spcPts val="0"/>
              </a:spcAft>
              <a:buSzPts val="1100"/>
              <a:buChar char="○"/>
              <a:defRPr/>
            </a:lvl2pPr>
            <a:lvl3pPr marL="1371600" lvl="2" indent="-298450" algn="l">
              <a:lnSpc>
                <a:spcPct val="100000"/>
              </a:lnSpc>
              <a:spcBef>
                <a:spcPts val="0"/>
              </a:spcBef>
              <a:spcAft>
                <a:spcPts val="0"/>
              </a:spcAft>
              <a:buSzPts val="1100"/>
              <a:buChar char="■"/>
              <a:defRPr/>
            </a:lvl3pPr>
            <a:lvl4pPr marL="1828800" lvl="3" indent="-298450" algn="l">
              <a:lnSpc>
                <a:spcPct val="100000"/>
              </a:lnSpc>
              <a:spcBef>
                <a:spcPts val="0"/>
              </a:spcBef>
              <a:spcAft>
                <a:spcPts val="0"/>
              </a:spcAft>
              <a:buSzPts val="1100"/>
              <a:buChar char="●"/>
              <a:defRPr/>
            </a:lvl4pPr>
            <a:lvl5pPr marL="2286000" lvl="4" indent="-298450" algn="l">
              <a:lnSpc>
                <a:spcPct val="100000"/>
              </a:lnSpc>
              <a:spcBef>
                <a:spcPts val="0"/>
              </a:spcBef>
              <a:spcAft>
                <a:spcPts val="0"/>
              </a:spcAft>
              <a:buSzPts val="1100"/>
              <a:buChar char="○"/>
              <a:defRPr/>
            </a:lvl5pPr>
            <a:lvl6pPr marL="2743200" lvl="5" indent="-298450" algn="l">
              <a:lnSpc>
                <a:spcPct val="100000"/>
              </a:lnSpc>
              <a:spcBef>
                <a:spcPts val="0"/>
              </a:spcBef>
              <a:spcAft>
                <a:spcPts val="0"/>
              </a:spcAft>
              <a:buSzPts val="1100"/>
              <a:buChar char="■"/>
              <a:defRPr/>
            </a:lvl6pPr>
            <a:lvl7pPr marL="3200400" lvl="6" indent="-298450" algn="l">
              <a:lnSpc>
                <a:spcPct val="100000"/>
              </a:lnSpc>
              <a:spcBef>
                <a:spcPts val="0"/>
              </a:spcBef>
              <a:spcAft>
                <a:spcPts val="0"/>
              </a:spcAft>
              <a:buSzPts val="1100"/>
              <a:buChar char="●"/>
              <a:defRPr/>
            </a:lvl7pPr>
            <a:lvl8pPr marL="3657600" lvl="7" indent="-298450" algn="l">
              <a:lnSpc>
                <a:spcPct val="100000"/>
              </a:lnSpc>
              <a:spcBef>
                <a:spcPts val="0"/>
              </a:spcBef>
              <a:spcAft>
                <a:spcPts val="0"/>
              </a:spcAft>
              <a:buSzPts val="1100"/>
              <a:buChar char="○"/>
              <a:defRPr/>
            </a:lvl8pPr>
            <a:lvl9pPr marL="4114800" lvl="8" indent="-298450" algn="l">
              <a:lnSpc>
                <a:spcPct val="100000"/>
              </a:lnSpc>
              <a:spcBef>
                <a:spcPts val="0"/>
              </a:spcBef>
              <a:spcAft>
                <a:spcPts val="0"/>
              </a:spcAft>
              <a:buSzPts val="1100"/>
              <a:buChar char="■"/>
              <a:defRPr/>
            </a:lvl9pPr>
          </a:lstStyle>
          <a:p>
            <a:endParaRPr/>
          </a:p>
        </p:txBody>
      </p:sp>
    </p:spTree>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matchingName="Gallery">
  <p:cSld name="CUSTOM_10">
    <p:spTree>
      <p:nvGrpSpPr>
        <p:cNvPr id="1" name="Shape 420"/>
        <p:cNvGrpSpPr/>
        <p:nvPr/>
      </p:nvGrpSpPr>
      <p:grpSpPr>
        <a:xfrm>
          <a:off x="0" y="0"/>
          <a:ext cx="0" cy="0"/>
          <a:chOff x="0" y="0"/>
          <a:chExt cx="0" cy="0"/>
        </a:xfrm>
      </p:grpSpPr>
      <p:sp>
        <p:nvSpPr>
          <p:cNvPr id="421" name="Google Shape;421;p86"/>
          <p:cNvSpPr>
            <a:spLocks noGrp="1"/>
          </p:cNvSpPr>
          <p:nvPr>
            <p:ph type="pic" idx="2"/>
          </p:nvPr>
        </p:nvSpPr>
        <p:spPr>
          <a:xfrm>
            <a:off x="580725" y="1856050"/>
            <a:ext cx="1321800" cy="1292400"/>
          </a:xfrm>
          <a:prstGeom prst="round1Rect">
            <a:avLst>
              <a:gd name="adj" fmla="val 50000"/>
            </a:avLst>
          </a:prstGeom>
          <a:noFill/>
          <a:ln>
            <a:noFill/>
          </a:ln>
        </p:spPr>
      </p:sp>
      <p:sp>
        <p:nvSpPr>
          <p:cNvPr id="422" name="Google Shape;422;p86"/>
          <p:cNvSpPr>
            <a:spLocks noGrp="1"/>
          </p:cNvSpPr>
          <p:nvPr>
            <p:ph type="pic" idx="3"/>
          </p:nvPr>
        </p:nvSpPr>
        <p:spPr>
          <a:xfrm>
            <a:off x="580725" y="3440225"/>
            <a:ext cx="1392900" cy="1292400"/>
          </a:xfrm>
          <a:prstGeom prst="chord">
            <a:avLst>
              <a:gd name="adj1" fmla="val 2700000"/>
              <a:gd name="adj2" fmla="val 20217993"/>
            </a:avLst>
          </a:prstGeom>
          <a:noFill/>
          <a:ln>
            <a:noFill/>
          </a:ln>
        </p:spPr>
      </p:sp>
      <p:sp>
        <p:nvSpPr>
          <p:cNvPr id="423" name="Google Shape;423;p86"/>
          <p:cNvSpPr>
            <a:spLocks noGrp="1"/>
          </p:cNvSpPr>
          <p:nvPr>
            <p:ph type="pic" idx="4"/>
          </p:nvPr>
        </p:nvSpPr>
        <p:spPr>
          <a:xfrm>
            <a:off x="7214900" y="3440300"/>
            <a:ext cx="1570200" cy="1292400"/>
          </a:xfrm>
          <a:prstGeom prst="roundRect">
            <a:avLst>
              <a:gd name="adj" fmla="val 16667"/>
            </a:avLst>
          </a:prstGeom>
          <a:noFill/>
          <a:ln>
            <a:noFill/>
          </a:ln>
        </p:spPr>
      </p:sp>
      <p:sp>
        <p:nvSpPr>
          <p:cNvPr id="424" name="Google Shape;424;p86"/>
          <p:cNvSpPr>
            <a:spLocks noGrp="1"/>
          </p:cNvSpPr>
          <p:nvPr>
            <p:ph type="pic" idx="5"/>
          </p:nvPr>
        </p:nvSpPr>
        <p:spPr>
          <a:xfrm>
            <a:off x="1937675" y="3433025"/>
            <a:ext cx="5030100" cy="1292400"/>
          </a:xfrm>
          <a:prstGeom prst="trapezoid">
            <a:avLst>
              <a:gd name="adj" fmla="val 25000"/>
            </a:avLst>
          </a:prstGeom>
          <a:noFill/>
          <a:ln>
            <a:noFill/>
          </a:ln>
        </p:spPr>
      </p:sp>
      <p:sp>
        <p:nvSpPr>
          <p:cNvPr id="425" name="Google Shape;425;p86"/>
          <p:cNvSpPr>
            <a:spLocks noGrp="1"/>
          </p:cNvSpPr>
          <p:nvPr>
            <p:ph type="pic" idx="6"/>
          </p:nvPr>
        </p:nvSpPr>
        <p:spPr>
          <a:xfrm>
            <a:off x="3858025" y="1856050"/>
            <a:ext cx="4927200" cy="1292400"/>
          </a:xfrm>
          <a:prstGeom prst="ellipse">
            <a:avLst/>
          </a:prstGeom>
          <a:noFill/>
          <a:ln>
            <a:noFill/>
          </a:ln>
        </p:spPr>
      </p:sp>
      <p:sp>
        <p:nvSpPr>
          <p:cNvPr id="426" name="Google Shape;426;p86"/>
          <p:cNvSpPr>
            <a:spLocks noGrp="1"/>
          </p:cNvSpPr>
          <p:nvPr>
            <p:ph type="pic" idx="7"/>
          </p:nvPr>
        </p:nvSpPr>
        <p:spPr>
          <a:xfrm>
            <a:off x="2165350" y="1856050"/>
            <a:ext cx="1430100" cy="1292400"/>
          </a:xfrm>
          <a:prstGeom prst="hexagon">
            <a:avLst>
              <a:gd name="adj" fmla="val 25000"/>
              <a:gd name="vf" fmla="val 115470"/>
            </a:avLst>
          </a:prstGeom>
          <a:noFill/>
          <a:ln>
            <a:noFill/>
          </a:ln>
        </p:spPr>
      </p:sp>
      <p:sp>
        <p:nvSpPr>
          <p:cNvPr id="427" name="Google Shape;427;p86"/>
          <p:cNvSpPr>
            <a:spLocks noGrp="1"/>
          </p:cNvSpPr>
          <p:nvPr>
            <p:ph type="pic" idx="8"/>
          </p:nvPr>
        </p:nvSpPr>
        <p:spPr>
          <a:xfrm>
            <a:off x="7492700" y="233225"/>
            <a:ext cx="1292400" cy="1292400"/>
          </a:xfrm>
          <a:prstGeom prst="teardrop">
            <a:avLst>
              <a:gd name="adj" fmla="val 100000"/>
            </a:avLst>
          </a:prstGeom>
          <a:noFill/>
          <a:ln>
            <a:noFill/>
          </a:ln>
        </p:spPr>
      </p:sp>
      <p:sp>
        <p:nvSpPr>
          <p:cNvPr id="428" name="Google Shape;428;p86"/>
          <p:cNvSpPr>
            <a:spLocks noGrp="1"/>
          </p:cNvSpPr>
          <p:nvPr>
            <p:ph type="pic" idx="9"/>
          </p:nvPr>
        </p:nvSpPr>
        <p:spPr>
          <a:xfrm>
            <a:off x="610250" y="271775"/>
            <a:ext cx="6838800" cy="1292400"/>
          </a:xfrm>
          <a:prstGeom prst="parallelogram">
            <a:avLst>
              <a:gd name="adj" fmla="val 25000"/>
            </a:avLst>
          </a:prstGeom>
          <a:noFill/>
          <a:ln>
            <a:noFill/>
          </a:ln>
        </p:spPr>
      </p:sp>
      <p:sp>
        <p:nvSpPr>
          <p:cNvPr id="429" name="Google Shape;429;p86"/>
          <p:cNvSpPr/>
          <p:nvPr/>
        </p:nvSpPr>
        <p:spPr>
          <a:xfrm>
            <a:off x="100" y="0"/>
            <a:ext cx="347400" cy="5143500"/>
          </a:xfrm>
          <a:prstGeom prst="rect">
            <a:avLst/>
          </a:pr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30" name="Google Shape;430;p86"/>
          <p:cNvSpPr txBox="1">
            <a:spLocks noGrp="1"/>
          </p:cNvSpPr>
          <p:nvPr>
            <p:ph type="subTitle" idx="1"/>
          </p:nvPr>
        </p:nvSpPr>
        <p:spPr>
          <a:xfrm rot="5400000">
            <a:off x="-635125" y="716225"/>
            <a:ext cx="1616400" cy="348000"/>
          </a:xfrm>
          <a:prstGeom prst="rect">
            <a:avLst/>
          </a:prstGeom>
          <a:noFill/>
          <a:ln>
            <a:noFill/>
          </a:ln>
        </p:spPr>
        <p:txBody>
          <a:bodyPr spcFirstLastPara="1" wrap="square" lIns="91425" tIns="91425" rIns="91425" bIns="91425" anchor="ctr" anchorCtr="0">
            <a:noAutofit/>
          </a:bodyPr>
          <a:lstStyle>
            <a:lvl1pPr lvl="0"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1pPr>
            <a:lvl2pPr lvl="1"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2pPr>
            <a:lvl3pPr lvl="2"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3pPr>
            <a:lvl4pPr lvl="3"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4pPr>
            <a:lvl5pPr lvl="4"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5pPr>
            <a:lvl6pPr lvl="5"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6pPr>
            <a:lvl7pPr lvl="6"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7pPr>
            <a:lvl8pPr lvl="7"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8pPr>
            <a:lvl9pPr lvl="8"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9pPr>
          </a:lstStyle>
          <a:p>
            <a:endParaRPr/>
          </a:p>
        </p:txBody>
      </p:sp>
      <p:sp>
        <p:nvSpPr>
          <p:cNvPr id="431" name="Google Shape;431;p86"/>
          <p:cNvSpPr txBox="1">
            <a:spLocks noGrp="1"/>
          </p:cNvSpPr>
          <p:nvPr>
            <p:ph type="subTitle" idx="13"/>
          </p:nvPr>
        </p:nvSpPr>
        <p:spPr>
          <a:xfrm rot="5400000">
            <a:off x="-591025" y="4140400"/>
            <a:ext cx="1529100" cy="347100"/>
          </a:xfrm>
          <a:prstGeom prst="rect">
            <a:avLst/>
          </a:prstGeom>
          <a:noFill/>
          <a:ln>
            <a:noFill/>
          </a:ln>
        </p:spPr>
        <p:txBody>
          <a:bodyPr spcFirstLastPara="1" wrap="square" lIns="91425" tIns="91425" rIns="91425" bIns="91425" anchor="ctr" anchorCtr="0">
            <a:noAutofit/>
          </a:bodyPr>
          <a:lstStyle>
            <a:lvl1pPr lvl="0"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1pPr>
            <a:lvl2pPr lvl="1"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2pPr>
            <a:lvl3pPr lvl="2"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3pPr>
            <a:lvl4pPr lvl="3"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4pPr>
            <a:lvl5pPr lvl="4"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5pPr>
            <a:lvl6pPr lvl="5"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6pPr>
            <a:lvl7pPr lvl="6"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7pPr>
            <a:lvl8pPr lvl="7"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8pPr>
            <a:lvl9pPr lvl="8"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9pPr>
          </a:lstStyle>
          <a:p>
            <a:endParaRPr/>
          </a:p>
        </p:txBody>
      </p:sp>
      <p:sp>
        <p:nvSpPr>
          <p:cNvPr id="432" name="Google Shape;432;p86"/>
          <p:cNvSpPr txBox="1">
            <a:spLocks noGrp="1"/>
          </p:cNvSpPr>
          <p:nvPr>
            <p:ph type="subTitle" idx="14"/>
          </p:nvPr>
        </p:nvSpPr>
        <p:spPr>
          <a:xfrm rot="5400000">
            <a:off x="-578575" y="2397750"/>
            <a:ext cx="1503300" cy="348000"/>
          </a:xfrm>
          <a:prstGeom prst="rect">
            <a:avLst/>
          </a:prstGeom>
          <a:noFill/>
          <a:ln>
            <a:noFill/>
          </a:ln>
        </p:spPr>
        <p:txBody>
          <a:bodyPr spcFirstLastPara="1" wrap="square" lIns="91425" tIns="91425" rIns="91425" bIns="91425" anchor="ctr" anchorCtr="0">
            <a:noAutofit/>
          </a:bodyPr>
          <a:lstStyle>
            <a:lvl1pPr lvl="0"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1pPr>
            <a:lvl2pPr lvl="1"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2pPr>
            <a:lvl3pPr lvl="2"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3pPr>
            <a:lvl4pPr lvl="3"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4pPr>
            <a:lvl5pPr lvl="4"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5pPr>
            <a:lvl6pPr lvl="5"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6pPr>
            <a:lvl7pPr lvl="6"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7pPr>
            <a:lvl8pPr lvl="7"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8pPr>
            <a:lvl9pPr lvl="8"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9pPr>
          </a:lstStyle>
          <a:p>
            <a:endParaRPr/>
          </a:p>
        </p:txBody>
      </p:sp>
      <p:sp>
        <p:nvSpPr>
          <p:cNvPr id="433" name="Google Shape;433;p86"/>
          <p:cNvSpPr txBox="1">
            <a:spLocks noGrp="1"/>
          </p:cNvSpPr>
          <p:nvPr>
            <p:ph type="body" idx="15"/>
          </p:nvPr>
        </p:nvSpPr>
        <p:spPr>
          <a:xfrm>
            <a:off x="610250" y="1525625"/>
            <a:ext cx="6515100" cy="365100"/>
          </a:xfrm>
          <a:prstGeom prst="rect">
            <a:avLst/>
          </a:prstGeom>
          <a:noFill/>
          <a:ln>
            <a:noFill/>
          </a:ln>
        </p:spPr>
        <p:txBody>
          <a:bodyPr spcFirstLastPara="1" wrap="square" lIns="91425" tIns="91425" rIns="91425" bIns="91425" anchor="t" anchorCtr="0">
            <a:noAutofit/>
          </a:bodyPr>
          <a:lstStyle>
            <a:lvl1pPr marL="457200" lvl="0" indent="-285750" algn="ctr">
              <a:lnSpc>
                <a:spcPct val="100000"/>
              </a:lnSpc>
              <a:spcBef>
                <a:spcPts val="0"/>
              </a:spcBef>
              <a:spcAft>
                <a:spcPts val="0"/>
              </a:spcAft>
              <a:buSzPts val="900"/>
              <a:buFont typeface="Work Sans Medium"/>
              <a:buChar char="●"/>
              <a:defRPr sz="900">
                <a:latin typeface="Work Sans Medium"/>
                <a:ea typeface="Work Sans Medium"/>
                <a:cs typeface="Work Sans Medium"/>
                <a:sym typeface="Work Sans Medium"/>
              </a:defRPr>
            </a:lvl1pPr>
            <a:lvl2pPr marL="914400" lvl="1" indent="-285750" algn="ctr">
              <a:lnSpc>
                <a:spcPct val="100000"/>
              </a:lnSpc>
              <a:spcBef>
                <a:spcPts val="0"/>
              </a:spcBef>
              <a:spcAft>
                <a:spcPts val="0"/>
              </a:spcAft>
              <a:buSzPts val="900"/>
              <a:buFont typeface="Work Sans Medium"/>
              <a:buChar char="○"/>
              <a:defRPr sz="900">
                <a:latin typeface="Work Sans Medium"/>
                <a:ea typeface="Work Sans Medium"/>
                <a:cs typeface="Work Sans Medium"/>
                <a:sym typeface="Work Sans Medium"/>
              </a:defRPr>
            </a:lvl2pPr>
            <a:lvl3pPr marL="1371600" lvl="2" indent="-285750" algn="ctr">
              <a:lnSpc>
                <a:spcPct val="100000"/>
              </a:lnSpc>
              <a:spcBef>
                <a:spcPts val="0"/>
              </a:spcBef>
              <a:spcAft>
                <a:spcPts val="0"/>
              </a:spcAft>
              <a:buSzPts val="900"/>
              <a:buFont typeface="Work Sans Medium"/>
              <a:buChar char="■"/>
              <a:defRPr sz="900">
                <a:latin typeface="Work Sans Medium"/>
                <a:ea typeface="Work Sans Medium"/>
                <a:cs typeface="Work Sans Medium"/>
                <a:sym typeface="Work Sans Medium"/>
              </a:defRPr>
            </a:lvl3pPr>
            <a:lvl4pPr marL="1828800" lvl="3" indent="-285750" algn="ctr">
              <a:lnSpc>
                <a:spcPct val="100000"/>
              </a:lnSpc>
              <a:spcBef>
                <a:spcPts val="0"/>
              </a:spcBef>
              <a:spcAft>
                <a:spcPts val="0"/>
              </a:spcAft>
              <a:buSzPts val="900"/>
              <a:buFont typeface="Work Sans Medium"/>
              <a:buChar char="●"/>
              <a:defRPr sz="900">
                <a:latin typeface="Work Sans Medium"/>
                <a:ea typeface="Work Sans Medium"/>
                <a:cs typeface="Work Sans Medium"/>
                <a:sym typeface="Work Sans Medium"/>
              </a:defRPr>
            </a:lvl4pPr>
            <a:lvl5pPr marL="2286000" lvl="4" indent="-285750" algn="ctr">
              <a:lnSpc>
                <a:spcPct val="100000"/>
              </a:lnSpc>
              <a:spcBef>
                <a:spcPts val="0"/>
              </a:spcBef>
              <a:spcAft>
                <a:spcPts val="0"/>
              </a:spcAft>
              <a:buSzPts val="900"/>
              <a:buFont typeface="Work Sans Medium"/>
              <a:buChar char="○"/>
              <a:defRPr sz="900">
                <a:latin typeface="Work Sans Medium"/>
                <a:ea typeface="Work Sans Medium"/>
                <a:cs typeface="Work Sans Medium"/>
                <a:sym typeface="Work Sans Medium"/>
              </a:defRPr>
            </a:lvl5pPr>
            <a:lvl6pPr marL="2743200" lvl="5" indent="-285750" algn="ctr">
              <a:lnSpc>
                <a:spcPct val="100000"/>
              </a:lnSpc>
              <a:spcBef>
                <a:spcPts val="0"/>
              </a:spcBef>
              <a:spcAft>
                <a:spcPts val="0"/>
              </a:spcAft>
              <a:buSzPts val="900"/>
              <a:buFont typeface="Work Sans Medium"/>
              <a:buChar char="■"/>
              <a:defRPr sz="900">
                <a:latin typeface="Work Sans Medium"/>
                <a:ea typeface="Work Sans Medium"/>
                <a:cs typeface="Work Sans Medium"/>
                <a:sym typeface="Work Sans Medium"/>
              </a:defRPr>
            </a:lvl6pPr>
            <a:lvl7pPr marL="3200400" lvl="6" indent="-285750" algn="ctr">
              <a:lnSpc>
                <a:spcPct val="100000"/>
              </a:lnSpc>
              <a:spcBef>
                <a:spcPts val="0"/>
              </a:spcBef>
              <a:spcAft>
                <a:spcPts val="0"/>
              </a:spcAft>
              <a:buSzPts val="900"/>
              <a:buFont typeface="Work Sans Medium"/>
              <a:buChar char="●"/>
              <a:defRPr sz="900">
                <a:latin typeface="Work Sans Medium"/>
                <a:ea typeface="Work Sans Medium"/>
                <a:cs typeface="Work Sans Medium"/>
                <a:sym typeface="Work Sans Medium"/>
              </a:defRPr>
            </a:lvl7pPr>
            <a:lvl8pPr marL="3657600" lvl="7" indent="-285750" algn="ctr">
              <a:lnSpc>
                <a:spcPct val="100000"/>
              </a:lnSpc>
              <a:spcBef>
                <a:spcPts val="0"/>
              </a:spcBef>
              <a:spcAft>
                <a:spcPts val="0"/>
              </a:spcAft>
              <a:buSzPts val="900"/>
              <a:buFont typeface="Work Sans Medium"/>
              <a:buChar char="○"/>
              <a:defRPr sz="900">
                <a:latin typeface="Work Sans Medium"/>
                <a:ea typeface="Work Sans Medium"/>
                <a:cs typeface="Work Sans Medium"/>
                <a:sym typeface="Work Sans Medium"/>
              </a:defRPr>
            </a:lvl8pPr>
            <a:lvl9pPr marL="4114800" lvl="8" indent="-285750" algn="ctr">
              <a:lnSpc>
                <a:spcPct val="100000"/>
              </a:lnSpc>
              <a:spcBef>
                <a:spcPts val="0"/>
              </a:spcBef>
              <a:spcAft>
                <a:spcPts val="0"/>
              </a:spcAft>
              <a:buSzPts val="900"/>
              <a:buFont typeface="Work Sans Medium"/>
              <a:buChar char="■"/>
              <a:defRPr sz="900">
                <a:latin typeface="Work Sans Medium"/>
                <a:ea typeface="Work Sans Medium"/>
                <a:cs typeface="Work Sans Medium"/>
                <a:sym typeface="Work Sans Medium"/>
              </a:defRPr>
            </a:lvl9pPr>
          </a:lstStyle>
          <a:p>
            <a:endParaRPr/>
          </a:p>
        </p:txBody>
      </p:sp>
      <p:sp>
        <p:nvSpPr>
          <p:cNvPr id="434" name="Google Shape;434;p86"/>
          <p:cNvSpPr txBox="1">
            <a:spLocks noGrp="1"/>
          </p:cNvSpPr>
          <p:nvPr>
            <p:ph type="body" idx="16"/>
          </p:nvPr>
        </p:nvSpPr>
        <p:spPr>
          <a:xfrm>
            <a:off x="7509425" y="1525625"/>
            <a:ext cx="1292400" cy="365100"/>
          </a:xfrm>
          <a:prstGeom prst="rect">
            <a:avLst/>
          </a:prstGeom>
          <a:noFill/>
          <a:ln>
            <a:noFill/>
          </a:ln>
        </p:spPr>
        <p:txBody>
          <a:bodyPr spcFirstLastPara="1" wrap="square" lIns="91425" tIns="91425" rIns="91425" bIns="91425" anchor="t" anchorCtr="0">
            <a:noAutofit/>
          </a:bodyPr>
          <a:lstStyle>
            <a:lvl1pPr marL="457200" lvl="0" indent="-285750" algn="ctr">
              <a:lnSpc>
                <a:spcPct val="100000"/>
              </a:lnSpc>
              <a:spcBef>
                <a:spcPts val="0"/>
              </a:spcBef>
              <a:spcAft>
                <a:spcPts val="0"/>
              </a:spcAft>
              <a:buSzPts val="900"/>
              <a:buFont typeface="Work Sans Medium"/>
              <a:buChar char="●"/>
              <a:defRPr sz="900">
                <a:latin typeface="Work Sans Medium"/>
                <a:ea typeface="Work Sans Medium"/>
                <a:cs typeface="Work Sans Medium"/>
                <a:sym typeface="Work Sans Medium"/>
              </a:defRPr>
            </a:lvl1pPr>
            <a:lvl2pPr marL="914400" lvl="1" indent="-285750" algn="ctr">
              <a:lnSpc>
                <a:spcPct val="100000"/>
              </a:lnSpc>
              <a:spcBef>
                <a:spcPts val="0"/>
              </a:spcBef>
              <a:spcAft>
                <a:spcPts val="0"/>
              </a:spcAft>
              <a:buSzPts val="900"/>
              <a:buFont typeface="Work Sans Medium"/>
              <a:buChar char="○"/>
              <a:defRPr sz="900">
                <a:latin typeface="Work Sans Medium"/>
                <a:ea typeface="Work Sans Medium"/>
                <a:cs typeface="Work Sans Medium"/>
                <a:sym typeface="Work Sans Medium"/>
              </a:defRPr>
            </a:lvl2pPr>
            <a:lvl3pPr marL="1371600" lvl="2" indent="-285750" algn="ctr">
              <a:lnSpc>
                <a:spcPct val="100000"/>
              </a:lnSpc>
              <a:spcBef>
                <a:spcPts val="0"/>
              </a:spcBef>
              <a:spcAft>
                <a:spcPts val="0"/>
              </a:spcAft>
              <a:buSzPts val="900"/>
              <a:buFont typeface="Work Sans Medium"/>
              <a:buChar char="■"/>
              <a:defRPr sz="900">
                <a:latin typeface="Work Sans Medium"/>
                <a:ea typeface="Work Sans Medium"/>
                <a:cs typeface="Work Sans Medium"/>
                <a:sym typeface="Work Sans Medium"/>
              </a:defRPr>
            </a:lvl3pPr>
            <a:lvl4pPr marL="1828800" lvl="3" indent="-285750" algn="ctr">
              <a:lnSpc>
                <a:spcPct val="100000"/>
              </a:lnSpc>
              <a:spcBef>
                <a:spcPts val="0"/>
              </a:spcBef>
              <a:spcAft>
                <a:spcPts val="0"/>
              </a:spcAft>
              <a:buSzPts val="900"/>
              <a:buFont typeface="Work Sans Medium"/>
              <a:buChar char="●"/>
              <a:defRPr sz="900">
                <a:latin typeface="Work Sans Medium"/>
                <a:ea typeface="Work Sans Medium"/>
                <a:cs typeface="Work Sans Medium"/>
                <a:sym typeface="Work Sans Medium"/>
              </a:defRPr>
            </a:lvl4pPr>
            <a:lvl5pPr marL="2286000" lvl="4" indent="-285750" algn="ctr">
              <a:lnSpc>
                <a:spcPct val="100000"/>
              </a:lnSpc>
              <a:spcBef>
                <a:spcPts val="0"/>
              </a:spcBef>
              <a:spcAft>
                <a:spcPts val="0"/>
              </a:spcAft>
              <a:buSzPts val="900"/>
              <a:buFont typeface="Work Sans Medium"/>
              <a:buChar char="○"/>
              <a:defRPr sz="900">
                <a:latin typeface="Work Sans Medium"/>
                <a:ea typeface="Work Sans Medium"/>
                <a:cs typeface="Work Sans Medium"/>
                <a:sym typeface="Work Sans Medium"/>
              </a:defRPr>
            </a:lvl5pPr>
            <a:lvl6pPr marL="2743200" lvl="5" indent="-285750" algn="ctr">
              <a:lnSpc>
                <a:spcPct val="100000"/>
              </a:lnSpc>
              <a:spcBef>
                <a:spcPts val="0"/>
              </a:spcBef>
              <a:spcAft>
                <a:spcPts val="0"/>
              </a:spcAft>
              <a:buSzPts val="900"/>
              <a:buFont typeface="Work Sans Medium"/>
              <a:buChar char="■"/>
              <a:defRPr sz="900">
                <a:latin typeface="Work Sans Medium"/>
                <a:ea typeface="Work Sans Medium"/>
                <a:cs typeface="Work Sans Medium"/>
                <a:sym typeface="Work Sans Medium"/>
              </a:defRPr>
            </a:lvl6pPr>
            <a:lvl7pPr marL="3200400" lvl="6" indent="-285750" algn="ctr">
              <a:lnSpc>
                <a:spcPct val="100000"/>
              </a:lnSpc>
              <a:spcBef>
                <a:spcPts val="0"/>
              </a:spcBef>
              <a:spcAft>
                <a:spcPts val="0"/>
              </a:spcAft>
              <a:buSzPts val="900"/>
              <a:buFont typeface="Work Sans Medium"/>
              <a:buChar char="●"/>
              <a:defRPr sz="900">
                <a:latin typeface="Work Sans Medium"/>
                <a:ea typeface="Work Sans Medium"/>
                <a:cs typeface="Work Sans Medium"/>
                <a:sym typeface="Work Sans Medium"/>
              </a:defRPr>
            </a:lvl7pPr>
            <a:lvl8pPr marL="3657600" lvl="7" indent="-285750" algn="ctr">
              <a:lnSpc>
                <a:spcPct val="100000"/>
              </a:lnSpc>
              <a:spcBef>
                <a:spcPts val="0"/>
              </a:spcBef>
              <a:spcAft>
                <a:spcPts val="0"/>
              </a:spcAft>
              <a:buSzPts val="900"/>
              <a:buFont typeface="Work Sans Medium"/>
              <a:buChar char="○"/>
              <a:defRPr sz="900">
                <a:latin typeface="Work Sans Medium"/>
                <a:ea typeface="Work Sans Medium"/>
                <a:cs typeface="Work Sans Medium"/>
                <a:sym typeface="Work Sans Medium"/>
              </a:defRPr>
            </a:lvl8pPr>
            <a:lvl9pPr marL="4114800" lvl="8" indent="-285750" algn="ctr">
              <a:lnSpc>
                <a:spcPct val="100000"/>
              </a:lnSpc>
              <a:spcBef>
                <a:spcPts val="0"/>
              </a:spcBef>
              <a:spcAft>
                <a:spcPts val="0"/>
              </a:spcAft>
              <a:buSzPts val="900"/>
              <a:buFont typeface="Work Sans Medium"/>
              <a:buChar char="■"/>
              <a:defRPr sz="900">
                <a:latin typeface="Work Sans Medium"/>
                <a:ea typeface="Work Sans Medium"/>
                <a:cs typeface="Work Sans Medium"/>
                <a:sym typeface="Work Sans Medium"/>
              </a:defRPr>
            </a:lvl9pPr>
          </a:lstStyle>
          <a:p>
            <a:endParaRPr/>
          </a:p>
        </p:txBody>
      </p:sp>
      <p:sp>
        <p:nvSpPr>
          <p:cNvPr id="435" name="Google Shape;435;p86"/>
          <p:cNvSpPr txBox="1">
            <a:spLocks noGrp="1"/>
          </p:cNvSpPr>
          <p:nvPr>
            <p:ph type="body" idx="17"/>
          </p:nvPr>
        </p:nvSpPr>
        <p:spPr>
          <a:xfrm>
            <a:off x="580725" y="3148450"/>
            <a:ext cx="1292400" cy="365100"/>
          </a:xfrm>
          <a:prstGeom prst="rect">
            <a:avLst/>
          </a:prstGeom>
          <a:noFill/>
          <a:ln>
            <a:noFill/>
          </a:ln>
        </p:spPr>
        <p:txBody>
          <a:bodyPr spcFirstLastPara="1" wrap="square" lIns="91425" tIns="91425" rIns="91425" bIns="91425" anchor="t" anchorCtr="0">
            <a:noAutofit/>
          </a:bodyPr>
          <a:lstStyle>
            <a:lvl1pPr marL="457200" lvl="0" indent="-285750" algn="ctr">
              <a:lnSpc>
                <a:spcPct val="100000"/>
              </a:lnSpc>
              <a:spcBef>
                <a:spcPts val="0"/>
              </a:spcBef>
              <a:spcAft>
                <a:spcPts val="0"/>
              </a:spcAft>
              <a:buSzPts val="900"/>
              <a:buFont typeface="Work Sans Medium"/>
              <a:buChar char="●"/>
              <a:defRPr sz="900">
                <a:latin typeface="Work Sans Medium"/>
                <a:ea typeface="Work Sans Medium"/>
                <a:cs typeface="Work Sans Medium"/>
                <a:sym typeface="Work Sans Medium"/>
              </a:defRPr>
            </a:lvl1pPr>
            <a:lvl2pPr marL="914400" lvl="1" indent="-285750" algn="ctr">
              <a:lnSpc>
                <a:spcPct val="100000"/>
              </a:lnSpc>
              <a:spcBef>
                <a:spcPts val="0"/>
              </a:spcBef>
              <a:spcAft>
                <a:spcPts val="0"/>
              </a:spcAft>
              <a:buSzPts val="900"/>
              <a:buFont typeface="Work Sans Medium"/>
              <a:buChar char="○"/>
              <a:defRPr sz="900">
                <a:latin typeface="Work Sans Medium"/>
                <a:ea typeface="Work Sans Medium"/>
                <a:cs typeface="Work Sans Medium"/>
                <a:sym typeface="Work Sans Medium"/>
              </a:defRPr>
            </a:lvl2pPr>
            <a:lvl3pPr marL="1371600" lvl="2" indent="-285750" algn="ctr">
              <a:lnSpc>
                <a:spcPct val="100000"/>
              </a:lnSpc>
              <a:spcBef>
                <a:spcPts val="0"/>
              </a:spcBef>
              <a:spcAft>
                <a:spcPts val="0"/>
              </a:spcAft>
              <a:buSzPts val="900"/>
              <a:buFont typeface="Work Sans Medium"/>
              <a:buChar char="■"/>
              <a:defRPr sz="900">
                <a:latin typeface="Work Sans Medium"/>
                <a:ea typeface="Work Sans Medium"/>
                <a:cs typeface="Work Sans Medium"/>
                <a:sym typeface="Work Sans Medium"/>
              </a:defRPr>
            </a:lvl3pPr>
            <a:lvl4pPr marL="1828800" lvl="3" indent="-285750" algn="ctr">
              <a:lnSpc>
                <a:spcPct val="100000"/>
              </a:lnSpc>
              <a:spcBef>
                <a:spcPts val="0"/>
              </a:spcBef>
              <a:spcAft>
                <a:spcPts val="0"/>
              </a:spcAft>
              <a:buSzPts val="900"/>
              <a:buFont typeface="Work Sans Medium"/>
              <a:buChar char="●"/>
              <a:defRPr sz="900">
                <a:latin typeface="Work Sans Medium"/>
                <a:ea typeface="Work Sans Medium"/>
                <a:cs typeface="Work Sans Medium"/>
                <a:sym typeface="Work Sans Medium"/>
              </a:defRPr>
            </a:lvl4pPr>
            <a:lvl5pPr marL="2286000" lvl="4" indent="-285750" algn="ctr">
              <a:lnSpc>
                <a:spcPct val="100000"/>
              </a:lnSpc>
              <a:spcBef>
                <a:spcPts val="0"/>
              </a:spcBef>
              <a:spcAft>
                <a:spcPts val="0"/>
              </a:spcAft>
              <a:buSzPts val="900"/>
              <a:buFont typeface="Work Sans Medium"/>
              <a:buChar char="○"/>
              <a:defRPr sz="900">
                <a:latin typeface="Work Sans Medium"/>
                <a:ea typeface="Work Sans Medium"/>
                <a:cs typeface="Work Sans Medium"/>
                <a:sym typeface="Work Sans Medium"/>
              </a:defRPr>
            </a:lvl5pPr>
            <a:lvl6pPr marL="2743200" lvl="5" indent="-285750" algn="ctr">
              <a:lnSpc>
                <a:spcPct val="100000"/>
              </a:lnSpc>
              <a:spcBef>
                <a:spcPts val="0"/>
              </a:spcBef>
              <a:spcAft>
                <a:spcPts val="0"/>
              </a:spcAft>
              <a:buSzPts val="900"/>
              <a:buFont typeface="Work Sans Medium"/>
              <a:buChar char="■"/>
              <a:defRPr sz="900">
                <a:latin typeface="Work Sans Medium"/>
                <a:ea typeface="Work Sans Medium"/>
                <a:cs typeface="Work Sans Medium"/>
                <a:sym typeface="Work Sans Medium"/>
              </a:defRPr>
            </a:lvl6pPr>
            <a:lvl7pPr marL="3200400" lvl="6" indent="-285750" algn="ctr">
              <a:lnSpc>
                <a:spcPct val="100000"/>
              </a:lnSpc>
              <a:spcBef>
                <a:spcPts val="0"/>
              </a:spcBef>
              <a:spcAft>
                <a:spcPts val="0"/>
              </a:spcAft>
              <a:buSzPts val="900"/>
              <a:buFont typeface="Work Sans Medium"/>
              <a:buChar char="●"/>
              <a:defRPr sz="900">
                <a:latin typeface="Work Sans Medium"/>
                <a:ea typeface="Work Sans Medium"/>
                <a:cs typeface="Work Sans Medium"/>
                <a:sym typeface="Work Sans Medium"/>
              </a:defRPr>
            </a:lvl7pPr>
            <a:lvl8pPr marL="3657600" lvl="7" indent="-285750" algn="ctr">
              <a:lnSpc>
                <a:spcPct val="100000"/>
              </a:lnSpc>
              <a:spcBef>
                <a:spcPts val="0"/>
              </a:spcBef>
              <a:spcAft>
                <a:spcPts val="0"/>
              </a:spcAft>
              <a:buSzPts val="900"/>
              <a:buFont typeface="Work Sans Medium"/>
              <a:buChar char="○"/>
              <a:defRPr sz="900">
                <a:latin typeface="Work Sans Medium"/>
                <a:ea typeface="Work Sans Medium"/>
                <a:cs typeface="Work Sans Medium"/>
                <a:sym typeface="Work Sans Medium"/>
              </a:defRPr>
            </a:lvl8pPr>
            <a:lvl9pPr marL="4114800" lvl="8" indent="-285750" algn="ctr">
              <a:lnSpc>
                <a:spcPct val="100000"/>
              </a:lnSpc>
              <a:spcBef>
                <a:spcPts val="0"/>
              </a:spcBef>
              <a:spcAft>
                <a:spcPts val="0"/>
              </a:spcAft>
              <a:buSzPts val="900"/>
              <a:buFont typeface="Work Sans Medium"/>
              <a:buChar char="■"/>
              <a:defRPr sz="900">
                <a:latin typeface="Work Sans Medium"/>
                <a:ea typeface="Work Sans Medium"/>
                <a:cs typeface="Work Sans Medium"/>
                <a:sym typeface="Work Sans Medium"/>
              </a:defRPr>
            </a:lvl9pPr>
          </a:lstStyle>
          <a:p>
            <a:endParaRPr/>
          </a:p>
        </p:txBody>
      </p:sp>
      <p:sp>
        <p:nvSpPr>
          <p:cNvPr id="436" name="Google Shape;436;p86"/>
          <p:cNvSpPr txBox="1">
            <a:spLocks noGrp="1"/>
          </p:cNvSpPr>
          <p:nvPr>
            <p:ph type="body" idx="18"/>
          </p:nvPr>
        </p:nvSpPr>
        <p:spPr>
          <a:xfrm>
            <a:off x="2165400" y="3148450"/>
            <a:ext cx="1430100" cy="365100"/>
          </a:xfrm>
          <a:prstGeom prst="rect">
            <a:avLst/>
          </a:prstGeom>
          <a:noFill/>
          <a:ln>
            <a:noFill/>
          </a:ln>
        </p:spPr>
        <p:txBody>
          <a:bodyPr spcFirstLastPara="1" wrap="square" lIns="91425" tIns="91425" rIns="91425" bIns="91425" anchor="t" anchorCtr="0">
            <a:noAutofit/>
          </a:bodyPr>
          <a:lstStyle>
            <a:lvl1pPr marL="457200" lvl="0" indent="-285750" algn="ctr">
              <a:lnSpc>
                <a:spcPct val="100000"/>
              </a:lnSpc>
              <a:spcBef>
                <a:spcPts val="0"/>
              </a:spcBef>
              <a:spcAft>
                <a:spcPts val="0"/>
              </a:spcAft>
              <a:buSzPts val="900"/>
              <a:buFont typeface="Work Sans Medium"/>
              <a:buChar char="●"/>
              <a:defRPr sz="900">
                <a:latin typeface="Work Sans Medium"/>
                <a:ea typeface="Work Sans Medium"/>
                <a:cs typeface="Work Sans Medium"/>
                <a:sym typeface="Work Sans Medium"/>
              </a:defRPr>
            </a:lvl1pPr>
            <a:lvl2pPr marL="914400" lvl="1" indent="-285750" algn="ctr">
              <a:lnSpc>
                <a:spcPct val="100000"/>
              </a:lnSpc>
              <a:spcBef>
                <a:spcPts val="0"/>
              </a:spcBef>
              <a:spcAft>
                <a:spcPts val="0"/>
              </a:spcAft>
              <a:buSzPts val="900"/>
              <a:buFont typeface="Work Sans Medium"/>
              <a:buChar char="○"/>
              <a:defRPr sz="900">
                <a:latin typeface="Work Sans Medium"/>
                <a:ea typeface="Work Sans Medium"/>
                <a:cs typeface="Work Sans Medium"/>
                <a:sym typeface="Work Sans Medium"/>
              </a:defRPr>
            </a:lvl2pPr>
            <a:lvl3pPr marL="1371600" lvl="2" indent="-285750" algn="ctr">
              <a:lnSpc>
                <a:spcPct val="100000"/>
              </a:lnSpc>
              <a:spcBef>
                <a:spcPts val="0"/>
              </a:spcBef>
              <a:spcAft>
                <a:spcPts val="0"/>
              </a:spcAft>
              <a:buSzPts val="900"/>
              <a:buFont typeface="Work Sans Medium"/>
              <a:buChar char="■"/>
              <a:defRPr sz="900">
                <a:latin typeface="Work Sans Medium"/>
                <a:ea typeface="Work Sans Medium"/>
                <a:cs typeface="Work Sans Medium"/>
                <a:sym typeface="Work Sans Medium"/>
              </a:defRPr>
            </a:lvl3pPr>
            <a:lvl4pPr marL="1828800" lvl="3" indent="-285750" algn="ctr">
              <a:lnSpc>
                <a:spcPct val="100000"/>
              </a:lnSpc>
              <a:spcBef>
                <a:spcPts val="0"/>
              </a:spcBef>
              <a:spcAft>
                <a:spcPts val="0"/>
              </a:spcAft>
              <a:buSzPts val="900"/>
              <a:buFont typeface="Work Sans Medium"/>
              <a:buChar char="●"/>
              <a:defRPr sz="900">
                <a:latin typeface="Work Sans Medium"/>
                <a:ea typeface="Work Sans Medium"/>
                <a:cs typeface="Work Sans Medium"/>
                <a:sym typeface="Work Sans Medium"/>
              </a:defRPr>
            </a:lvl4pPr>
            <a:lvl5pPr marL="2286000" lvl="4" indent="-285750" algn="ctr">
              <a:lnSpc>
                <a:spcPct val="100000"/>
              </a:lnSpc>
              <a:spcBef>
                <a:spcPts val="0"/>
              </a:spcBef>
              <a:spcAft>
                <a:spcPts val="0"/>
              </a:spcAft>
              <a:buSzPts val="900"/>
              <a:buFont typeface="Work Sans Medium"/>
              <a:buChar char="○"/>
              <a:defRPr sz="900">
                <a:latin typeface="Work Sans Medium"/>
                <a:ea typeface="Work Sans Medium"/>
                <a:cs typeface="Work Sans Medium"/>
                <a:sym typeface="Work Sans Medium"/>
              </a:defRPr>
            </a:lvl5pPr>
            <a:lvl6pPr marL="2743200" lvl="5" indent="-285750" algn="ctr">
              <a:lnSpc>
                <a:spcPct val="100000"/>
              </a:lnSpc>
              <a:spcBef>
                <a:spcPts val="0"/>
              </a:spcBef>
              <a:spcAft>
                <a:spcPts val="0"/>
              </a:spcAft>
              <a:buSzPts val="900"/>
              <a:buFont typeface="Work Sans Medium"/>
              <a:buChar char="■"/>
              <a:defRPr sz="900">
                <a:latin typeface="Work Sans Medium"/>
                <a:ea typeface="Work Sans Medium"/>
                <a:cs typeface="Work Sans Medium"/>
                <a:sym typeface="Work Sans Medium"/>
              </a:defRPr>
            </a:lvl6pPr>
            <a:lvl7pPr marL="3200400" lvl="6" indent="-285750" algn="ctr">
              <a:lnSpc>
                <a:spcPct val="100000"/>
              </a:lnSpc>
              <a:spcBef>
                <a:spcPts val="0"/>
              </a:spcBef>
              <a:spcAft>
                <a:spcPts val="0"/>
              </a:spcAft>
              <a:buSzPts val="900"/>
              <a:buFont typeface="Work Sans Medium"/>
              <a:buChar char="●"/>
              <a:defRPr sz="900">
                <a:latin typeface="Work Sans Medium"/>
                <a:ea typeface="Work Sans Medium"/>
                <a:cs typeface="Work Sans Medium"/>
                <a:sym typeface="Work Sans Medium"/>
              </a:defRPr>
            </a:lvl7pPr>
            <a:lvl8pPr marL="3657600" lvl="7" indent="-285750" algn="ctr">
              <a:lnSpc>
                <a:spcPct val="100000"/>
              </a:lnSpc>
              <a:spcBef>
                <a:spcPts val="0"/>
              </a:spcBef>
              <a:spcAft>
                <a:spcPts val="0"/>
              </a:spcAft>
              <a:buSzPts val="900"/>
              <a:buFont typeface="Work Sans Medium"/>
              <a:buChar char="○"/>
              <a:defRPr sz="900">
                <a:latin typeface="Work Sans Medium"/>
                <a:ea typeface="Work Sans Medium"/>
                <a:cs typeface="Work Sans Medium"/>
                <a:sym typeface="Work Sans Medium"/>
              </a:defRPr>
            </a:lvl8pPr>
            <a:lvl9pPr marL="4114800" lvl="8" indent="-285750" algn="ctr">
              <a:lnSpc>
                <a:spcPct val="100000"/>
              </a:lnSpc>
              <a:spcBef>
                <a:spcPts val="0"/>
              </a:spcBef>
              <a:spcAft>
                <a:spcPts val="0"/>
              </a:spcAft>
              <a:buSzPts val="900"/>
              <a:buFont typeface="Work Sans Medium"/>
              <a:buChar char="■"/>
              <a:defRPr sz="900">
                <a:latin typeface="Work Sans Medium"/>
                <a:ea typeface="Work Sans Medium"/>
                <a:cs typeface="Work Sans Medium"/>
                <a:sym typeface="Work Sans Medium"/>
              </a:defRPr>
            </a:lvl9pPr>
          </a:lstStyle>
          <a:p>
            <a:endParaRPr/>
          </a:p>
        </p:txBody>
      </p:sp>
      <p:sp>
        <p:nvSpPr>
          <p:cNvPr id="437" name="Google Shape;437;p86"/>
          <p:cNvSpPr txBox="1">
            <a:spLocks noGrp="1"/>
          </p:cNvSpPr>
          <p:nvPr>
            <p:ph type="body" idx="19"/>
          </p:nvPr>
        </p:nvSpPr>
        <p:spPr>
          <a:xfrm>
            <a:off x="3858025" y="3148450"/>
            <a:ext cx="4943700" cy="365100"/>
          </a:xfrm>
          <a:prstGeom prst="rect">
            <a:avLst/>
          </a:prstGeom>
          <a:noFill/>
          <a:ln>
            <a:noFill/>
          </a:ln>
        </p:spPr>
        <p:txBody>
          <a:bodyPr spcFirstLastPara="1" wrap="square" lIns="91425" tIns="91425" rIns="91425" bIns="91425" anchor="t" anchorCtr="0">
            <a:noAutofit/>
          </a:bodyPr>
          <a:lstStyle>
            <a:lvl1pPr marL="457200" lvl="0" indent="-285750" algn="ctr">
              <a:lnSpc>
                <a:spcPct val="100000"/>
              </a:lnSpc>
              <a:spcBef>
                <a:spcPts val="0"/>
              </a:spcBef>
              <a:spcAft>
                <a:spcPts val="0"/>
              </a:spcAft>
              <a:buSzPts val="900"/>
              <a:buFont typeface="Work Sans Medium"/>
              <a:buChar char="●"/>
              <a:defRPr sz="900">
                <a:latin typeface="Work Sans Medium"/>
                <a:ea typeface="Work Sans Medium"/>
                <a:cs typeface="Work Sans Medium"/>
                <a:sym typeface="Work Sans Medium"/>
              </a:defRPr>
            </a:lvl1pPr>
            <a:lvl2pPr marL="914400" lvl="1" indent="-285750" algn="ctr">
              <a:lnSpc>
                <a:spcPct val="100000"/>
              </a:lnSpc>
              <a:spcBef>
                <a:spcPts val="0"/>
              </a:spcBef>
              <a:spcAft>
                <a:spcPts val="0"/>
              </a:spcAft>
              <a:buSzPts val="900"/>
              <a:buFont typeface="Work Sans Medium"/>
              <a:buChar char="○"/>
              <a:defRPr sz="900">
                <a:latin typeface="Work Sans Medium"/>
                <a:ea typeface="Work Sans Medium"/>
                <a:cs typeface="Work Sans Medium"/>
                <a:sym typeface="Work Sans Medium"/>
              </a:defRPr>
            </a:lvl2pPr>
            <a:lvl3pPr marL="1371600" lvl="2" indent="-285750" algn="ctr">
              <a:lnSpc>
                <a:spcPct val="100000"/>
              </a:lnSpc>
              <a:spcBef>
                <a:spcPts val="0"/>
              </a:spcBef>
              <a:spcAft>
                <a:spcPts val="0"/>
              </a:spcAft>
              <a:buSzPts val="900"/>
              <a:buFont typeface="Work Sans Medium"/>
              <a:buChar char="■"/>
              <a:defRPr sz="900">
                <a:latin typeface="Work Sans Medium"/>
                <a:ea typeface="Work Sans Medium"/>
                <a:cs typeface="Work Sans Medium"/>
                <a:sym typeface="Work Sans Medium"/>
              </a:defRPr>
            </a:lvl3pPr>
            <a:lvl4pPr marL="1828800" lvl="3" indent="-285750" algn="ctr">
              <a:lnSpc>
                <a:spcPct val="100000"/>
              </a:lnSpc>
              <a:spcBef>
                <a:spcPts val="0"/>
              </a:spcBef>
              <a:spcAft>
                <a:spcPts val="0"/>
              </a:spcAft>
              <a:buSzPts val="900"/>
              <a:buFont typeface="Work Sans Medium"/>
              <a:buChar char="●"/>
              <a:defRPr sz="900">
                <a:latin typeface="Work Sans Medium"/>
                <a:ea typeface="Work Sans Medium"/>
                <a:cs typeface="Work Sans Medium"/>
                <a:sym typeface="Work Sans Medium"/>
              </a:defRPr>
            </a:lvl4pPr>
            <a:lvl5pPr marL="2286000" lvl="4" indent="-285750" algn="ctr">
              <a:lnSpc>
                <a:spcPct val="100000"/>
              </a:lnSpc>
              <a:spcBef>
                <a:spcPts val="0"/>
              </a:spcBef>
              <a:spcAft>
                <a:spcPts val="0"/>
              </a:spcAft>
              <a:buSzPts val="900"/>
              <a:buFont typeface="Work Sans Medium"/>
              <a:buChar char="○"/>
              <a:defRPr sz="900">
                <a:latin typeface="Work Sans Medium"/>
                <a:ea typeface="Work Sans Medium"/>
                <a:cs typeface="Work Sans Medium"/>
                <a:sym typeface="Work Sans Medium"/>
              </a:defRPr>
            </a:lvl5pPr>
            <a:lvl6pPr marL="2743200" lvl="5" indent="-285750" algn="ctr">
              <a:lnSpc>
                <a:spcPct val="100000"/>
              </a:lnSpc>
              <a:spcBef>
                <a:spcPts val="0"/>
              </a:spcBef>
              <a:spcAft>
                <a:spcPts val="0"/>
              </a:spcAft>
              <a:buSzPts val="900"/>
              <a:buFont typeface="Work Sans Medium"/>
              <a:buChar char="■"/>
              <a:defRPr sz="900">
                <a:latin typeface="Work Sans Medium"/>
                <a:ea typeface="Work Sans Medium"/>
                <a:cs typeface="Work Sans Medium"/>
                <a:sym typeface="Work Sans Medium"/>
              </a:defRPr>
            </a:lvl6pPr>
            <a:lvl7pPr marL="3200400" lvl="6" indent="-285750" algn="ctr">
              <a:lnSpc>
                <a:spcPct val="100000"/>
              </a:lnSpc>
              <a:spcBef>
                <a:spcPts val="0"/>
              </a:spcBef>
              <a:spcAft>
                <a:spcPts val="0"/>
              </a:spcAft>
              <a:buSzPts val="900"/>
              <a:buFont typeface="Work Sans Medium"/>
              <a:buChar char="●"/>
              <a:defRPr sz="900">
                <a:latin typeface="Work Sans Medium"/>
                <a:ea typeface="Work Sans Medium"/>
                <a:cs typeface="Work Sans Medium"/>
                <a:sym typeface="Work Sans Medium"/>
              </a:defRPr>
            </a:lvl7pPr>
            <a:lvl8pPr marL="3657600" lvl="7" indent="-285750" algn="ctr">
              <a:lnSpc>
                <a:spcPct val="100000"/>
              </a:lnSpc>
              <a:spcBef>
                <a:spcPts val="0"/>
              </a:spcBef>
              <a:spcAft>
                <a:spcPts val="0"/>
              </a:spcAft>
              <a:buSzPts val="900"/>
              <a:buFont typeface="Work Sans Medium"/>
              <a:buChar char="○"/>
              <a:defRPr sz="900">
                <a:latin typeface="Work Sans Medium"/>
                <a:ea typeface="Work Sans Medium"/>
                <a:cs typeface="Work Sans Medium"/>
                <a:sym typeface="Work Sans Medium"/>
              </a:defRPr>
            </a:lvl8pPr>
            <a:lvl9pPr marL="4114800" lvl="8" indent="-285750" algn="ctr">
              <a:lnSpc>
                <a:spcPct val="100000"/>
              </a:lnSpc>
              <a:spcBef>
                <a:spcPts val="0"/>
              </a:spcBef>
              <a:spcAft>
                <a:spcPts val="0"/>
              </a:spcAft>
              <a:buSzPts val="900"/>
              <a:buFont typeface="Work Sans Medium"/>
              <a:buChar char="■"/>
              <a:defRPr sz="900">
                <a:latin typeface="Work Sans Medium"/>
                <a:ea typeface="Work Sans Medium"/>
                <a:cs typeface="Work Sans Medium"/>
                <a:sym typeface="Work Sans Medium"/>
              </a:defRPr>
            </a:lvl9pPr>
          </a:lstStyle>
          <a:p>
            <a:endParaRPr/>
          </a:p>
        </p:txBody>
      </p:sp>
      <p:sp>
        <p:nvSpPr>
          <p:cNvPr id="438" name="Google Shape;438;p86"/>
          <p:cNvSpPr txBox="1">
            <a:spLocks noGrp="1"/>
          </p:cNvSpPr>
          <p:nvPr>
            <p:ph type="body" idx="20"/>
          </p:nvPr>
        </p:nvSpPr>
        <p:spPr>
          <a:xfrm>
            <a:off x="1937675" y="4725425"/>
            <a:ext cx="5030100" cy="365100"/>
          </a:xfrm>
          <a:prstGeom prst="rect">
            <a:avLst/>
          </a:prstGeom>
          <a:noFill/>
          <a:ln>
            <a:noFill/>
          </a:ln>
        </p:spPr>
        <p:txBody>
          <a:bodyPr spcFirstLastPara="1" wrap="square" lIns="91425" tIns="91425" rIns="91425" bIns="91425" anchor="t" anchorCtr="0">
            <a:noAutofit/>
          </a:bodyPr>
          <a:lstStyle>
            <a:lvl1pPr marL="457200" lvl="0" indent="-285750" algn="ctr">
              <a:lnSpc>
                <a:spcPct val="100000"/>
              </a:lnSpc>
              <a:spcBef>
                <a:spcPts val="0"/>
              </a:spcBef>
              <a:spcAft>
                <a:spcPts val="0"/>
              </a:spcAft>
              <a:buSzPts val="900"/>
              <a:buFont typeface="Work Sans Medium"/>
              <a:buChar char="●"/>
              <a:defRPr sz="900">
                <a:latin typeface="Work Sans Medium"/>
                <a:ea typeface="Work Sans Medium"/>
                <a:cs typeface="Work Sans Medium"/>
                <a:sym typeface="Work Sans Medium"/>
              </a:defRPr>
            </a:lvl1pPr>
            <a:lvl2pPr marL="914400" lvl="1" indent="-285750" algn="ctr">
              <a:lnSpc>
                <a:spcPct val="100000"/>
              </a:lnSpc>
              <a:spcBef>
                <a:spcPts val="0"/>
              </a:spcBef>
              <a:spcAft>
                <a:spcPts val="0"/>
              </a:spcAft>
              <a:buSzPts val="900"/>
              <a:buFont typeface="Work Sans Medium"/>
              <a:buChar char="○"/>
              <a:defRPr sz="900">
                <a:latin typeface="Work Sans Medium"/>
                <a:ea typeface="Work Sans Medium"/>
                <a:cs typeface="Work Sans Medium"/>
                <a:sym typeface="Work Sans Medium"/>
              </a:defRPr>
            </a:lvl2pPr>
            <a:lvl3pPr marL="1371600" lvl="2" indent="-285750" algn="ctr">
              <a:lnSpc>
                <a:spcPct val="100000"/>
              </a:lnSpc>
              <a:spcBef>
                <a:spcPts val="0"/>
              </a:spcBef>
              <a:spcAft>
                <a:spcPts val="0"/>
              </a:spcAft>
              <a:buSzPts val="900"/>
              <a:buFont typeface="Work Sans Medium"/>
              <a:buChar char="■"/>
              <a:defRPr sz="900">
                <a:latin typeface="Work Sans Medium"/>
                <a:ea typeface="Work Sans Medium"/>
                <a:cs typeface="Work Sans Medium"/>
                <a:sym typeface="Work Sans Medium"/>
              </a:defRPr>
            </a:lvl3pPr>
            <a:lvl4pPr marL="1828800" lvl="3" indent="-285750" algn="ctr">
              <a:lnSpc>
                <a:spcPct val="100000"/>
              </a:lnSpc>
              <a:spcBef>
                <a:spcPts val="0"/>
              </a:spcBef>
              <a:spcAft>
                <a:spcPts val="0"/>
              </a:spcAft>
              <a:buSzPts val="900"/>
              <a:buFont typeface="Work Sans Medium"/>
              <a:buChar char="●"/>
              <a:defRPr sz="900">
                <a:latin typeface="Work Sans Medium"/>
                <a:ea typeface="Work Sans Medium"/>
                <a:cs typeface="Work Sans Medium"/>
                <a:sym typeface="Work Sans Medium"/>
              </a:defRPr>
            </a:lvl4pPr>
            <a:lvl5pPr marL="2286000" lvl="4" indent="-285750" algn="ctr">
              <a:lnSpc>
                <a:spcPct val="100000"/>
              </a:lnSpc>
              <a:spcBef>
                <a:spcPts val="0"/>
              </a:spcBef>
              <a:spcAft>
                <a:spcPts val="0"/>
              </a:spcAft>
              <a:buSzPts val="900"/>
              <a:buFont typeface="Work Sans Medium"/>
              <a:buChar char="○"/>
              <a:defRPr sz="900">
                <a:latin typeface="Work Sans Medium"/>
                <a:ea typeface="Work Sans Medium"/>
                <a:cs typeface="Work Sans Medium"/>
                <a:sym typeface="Work Sans Medium"/>
              </a:defRPr>
            </a:lvl5pPr>
            <a:lvl6pPr marL="2743200" lvl="5" indent="-285750" algn="ctr">
              <a:lnSpc>
                <a:spcPct val="100000"/>
              </a:lnSpc>
              <a:spcBef>
                <a:spcPts val="0"/>
              </a:spcBef>
              <a:spcAft>
                <a:spcPts val="0"/>
              </a:spcAft>
              <a:buSzPts val="900"/>
              <a:buFont typeface="Work Sans Medium"/>
              <a:buChar char="■"/>
              <a:defRPr sz="900">
                <a:latin typeface="Work Sans Medium"/>
                <a:ea typeface="Work Sans Medium"/>
                <a:cs typeface="Work Sans Medium"/>
                <a:sym typeface="Work Sans Medium"/>
              </a:defRPr>
            </a:lvl6pPr>
            <a:lvl7pPr marL="3200400" lvl="6" indent="-285750" algn="ctr">
              <a:lnSpc>
                <a:spcPct val="100000"/>
              </a:lnSpc>
              <a:spcBef>
                <a:spcPts val="0"/>
              </a:spcBef>
              <a:spcAft>
                <a:spcPts val="0"/>
              </a:spcAft>
              <a:buSzPts val="900"/>
              <a:buFont typeface="Work Sans Medium"/>
              <a:buChar char="●"/>
              <a:defRPr sz="900">
                <a:latin typeface="Work Sans Medium"/>
                <a:ea typeface="Work Sans Medium"/>
                <a:cs typeface="Work Sans Medium"/>
                <a:sym typeface="Work Sans Medium"/>
              </a:defRPr>
            </a:lvl7pPr>
            <a:lvl8pPr marL="3657600" lvl="7" indent="-285750" algn="ctr">
              <a:lnSpc>
                <a:spcPct val="100000"/>
              </a:lnSpc>
              <a:spcBef>
                <a:spcPts val="0"/>
              </a:spcBef>
              <a:spcAft>
                <a:spcPts val="0"/>
              </a:spcAft>
              <a:buSzPts val="900"/>
              <a:buFont typeface="Work Sans Medium"/>
              <a:buChar char="○"/>
              <a:defRPr sz="900">
                <a:latin typeface="Work Sans Medium"/>
                <a:ea typeface="Work Sans Medium"/>
                <a:cs typeface="Work Sans Medium"/>
                <a:sym typeface="Work Sans Medium"/>
              </a:defRPr>
            </a:lvl8pPr>
            <a:lvl9pPr marL="4114800" lvl="8" indent="-285750" algn="ctr">
              <a:lnSpc>
                <a:spcPct val="100000"/>
              </a:lnSpc>
              <a:spcBef>
                <a:spcPts val="0"/>
              </a:spcBef>
              <a:spcAft>
                <a:spcPts val="0"/>
              </a:spcAft>
              <a:buSzPts val="900"/>
              <a:buFont typeface="Work Sans Medium"/>
              <a:buChar char="■"/>
              <a:defRPr sz="900">
                <a:latin typeface="Work Sans Medium"/>
                <a:ea typeface="Work Sans Medium"/>
                <a:cs typeface="Work Sans Medium"/>
                <a:sym typeface="Work Sans Medium"/>
              </a:defRPr>
            </a:lvl9pPr>
          </a:lstStyle>
          <a:p>
            <a:endParaRPr/>
          </a:p>
        </p:txBody>
      </p:sp>
      <p:sp>
        <p:nvSpPr>
          <p:cNvPr id="439" name="Google Shape;439;p86"/>
          <p:cNvSpPr txBox="1">
            <a:spLocks noGrp="1"/>
          </p:cNvSpPr>
          <p:nvPr>
            <p:ph type="body" idx="21"/>
          </p:nvPr>
        </p:nvSpPr>
        <p:spPr>
          <a:xfrm>
            <a:off x="610250" y="4725425"/>
            <a:ext cx="1263000" cy="365100"/>
          </a:xfrm>
          <a:prstGeom prst="rect">
            <a:avLst/>
          </a:prstGeom>
          <a:noFill/>
          <a:ln>
            <a:noFill/>
          </a:ln>
        </p:spPr>
        <p:txBody>
          <a:bodyPr spcFirstLastPara="1" wrap="square" lIns="91425" tIns="91425" rIns="91425" bIns="91425" anchor="t" anchorCtr="0">
            <a:noAutofit/>
          </a:bodyPr>
          <a:lstStyle>
            <a:lvl1pPr marL="457200" lvl="0" indent="-285750" algn="ctr">
              <a:lnSpc>
                <a:spcPct val="100000"/>
              </a:lnSpc>
              <a:spcBef>
                <a:spcPts val="0"/>
              </a:spcBef>
              <a:spcAft>
                <a:spcPts val="0"/>
              </a:spcAft>
              <a:buSzPts val="900"/>
              <a:buFont typeface="Work Sans Medium"/>
              <a:buChar char="●"/>
              <a:defRPr sz="900">
                <a:latin typeface="Work Sans Medium"/>
                <a:ea typeface="Work Sans Medium"/>
                <a:cs typeface="Work Sans Medium"/>
                <a:sym typeface="Work Sans Medium"/>
              </a:defRPr>
            </a:lvl1pPr>
            <a:lvl2pPr marL="914400" lvl="1" indent="-285750" algn="ctr">
              <a:lnSpc>
                <a:spcPct val="100000"/>
              </a:lnSpc>
              <a:spcBef>
                <a:spcPts val="0"/>
              </a:spcBef>
              <a:spcAft>
                <a:spcPts val="0"/>
              </a:spcAft>
              <a:buSzPts val="900"/>
              <a:buFont typeface="Work Sans Medium"/>
              <a:buChar char="○"/>
              <a:defRPr sz="900">
                <a:latin typeface="Work Sans Medium"/>
                <a:ea typeface="Work Sans Medium"/>
                <a:cs typeface="Work Sans Medium"/>
                <a:sym typeface="Work Sans Medium"/>
              </a:defRPr>
            </a:lvl2pPr>
            <a:lvl3pPr marL="1371600" lvl="2" indent="-285750" algn="ctr">
              <a:lnSpc>
                <a:spcPct val="100000"/>
              </a:lnSpc>
              <a:spcBef>
                <a:spcPts val="0"/>
              </a:spcBef>
              <a:spcAft>
                <a:spcPts val="0"/>
              </a:spcAft>
              <a:buSzPts val="900"/>
              <a:buFont typeface="Work Sans Medium"/>
              <a:buChar char="■"/>
              <a:defRPr sz="900">
                <a:latin typeface="Work Sans Medium"/>
                <a:ea typeface="Work Sans Medium"/>
                <a:cs typeface="Work Sans Medium"/>
                <a:sym typeface="Work Sans Medium"/>
              </a:defRPr>
            </a:lvl3pPr>
            <a:lvl4pPr marL="1828800" lvl="3" indent="-285750" algn="ctr">
              <a:lnSpc>
                <a:spcPct val="100000"/>
              </a:lnSpc>
              <a:spcBef>
                <a:spcPts val="0"/>
              </a:spcBef>
              <a:spcAft>
                <a:spcPts val="0"/>
              </a:spcAft>
              <a:buSzPts val="900"/>
              <a:buFont typeface="Work Sans Medium"/>
              <a:buChar char="●"/>
              <a:defRPr sz="900">
                <a:latin typeface="Work Sans Medium"/>
                <a:ea typeface="Work Sans Medium"/>
                <a:cs typeface="Work Sans Medium"/>
                <a:sym typeface="Work Sans Medium"/>
              </a:defRPr>
            </a:lvl4pPr>
            <a:lvl5pPr marL="2286000" lvl="4" indent="-285750" algn="ctr">
              <a:lnSpc>
                <a:spcPct val="100000"/>
              </a:lnSpc>
              <a:spcBef>
                <a:spcPts val="0"/>
              </a:spcBef>
              <a:spcAft>
                <a:spcPts val="0"/>
              </a:spcAft>
              <a:buSzPts val="900"/>
              <a:buFont typeface="Work Sans Medium"/>
              <a:buChar char="○"/>
              <a:defRPr sz="900">
                <a:latin typeface="Work Sans Medium"/>
                <a:ea typeface="Work Sans Medium"/>
                <a:cs typeface="Work Sans Medium"/>
                <a:sym typeface="Work Sans Medium"/>
              </a:defRPr>
            </a:lvl5pPr>
            <a:lvl6pPr marL="2743200" lvl="5" indent="-285750" algn="ctr">
              <a:lnSpc>
                <a:spcPct val="100000"/>
              </a:lnSpc>
              <a:spcBef>
                <a:spcPts val="0"/>
              </a:spcBef>
              <a:spcAft>
                <a:spcPts val="0"/>
              </a:spcAft>
              <a:buSzPts val="900"/>
              <a:buFont typeface="Work Sans Medium"/>
              <a:buChar char="■"/>
              <a:defRPr sz="900">
                <a:latin typeface="Work Sans Medium"/>
                <a:ea typeface="Work Sans Medium"/>
                <a:cs typeface="Work Sans Medium"/>
                <a:sym typeface="Work Sans Medium"/>
              </a:defRPr>
            </a:lvl6pPr>
            <a:lvl7pPr marL="3200400" lvl="6" indent="-285750" algn="ctr">
              <a:lnSpc>
                <a:spcPct val="100000"/>
              </a:lnSpc>
              <a:spcBef>
                <a:spcPts val="0"/>
              </a:spcBef>
              <a:spcAft>
                <a:spcPts val="0"/>
              </a:spcAft>
              <a:buSzPts val="900"/>
              <a:buFont typeface="Work Sans Medium"/>
              <a:buChar char="●"/>
              <a:defRPr sz="900">
                <a:latin typeface="Work Sans Medium"/>
                <a:ea typeface="Work Sans Medium"/>
                <a:cs typeface="Work Sans Medium"/>
                <a:sym typeface="Work Sans Medium"/>
              </a:defRPr>
            </a:lvl7pPr>
            <a:lvl8pPr marL="3657600" lvl="7" indent="-285750" algn="ctr">
              <a:lnSpc>
                <a:spcPct val="100000"/>
              </a:lnSpc>
              <a:spcBef>
                <a:spcPts val="0"/>
              </a:spcBef>
              <a:spcAft>
                <a:spcPts val="0"/>
              </a:spcAft>
              <a:buSzPts val="900"/>
              <a:buFont typeface="Work Sans Medium"/>
              <a:buChar char="○"/>
              <a:defRPr sz="900">
                <a:latin typeface="Work Sans Medium"/>
                <a:ea typeface="Work Sans Medium"/>
                <a:cs typeface="Work Sans Medium"/>
                <a:sym typeface="Work Sans Medium"/>
              </a:defRPr>
            </a:lvl8pPr>
            <a:lvl9pPr marL="4114800" lvl="8" indent="-285750" algn="ctr">
              <a:lnSpc>
                <a:spcPct val="100000"/>
              </a:lnSpc>
              <a:spcBef>
                <a:spcPts val="0"/>
              </a:spcBef>
              <a:spcAft>
                <a:spcPts val="0"/>
              </a:spcAft>
              <a:buSzPts val="900"/>
              <a:buFont typeface="Work Sans Medium"/>
              <a:buChar char="■"/>
              <a:defRPr sz="900">
                <a:latin typeface="Work Sans Medium"/>
                <a:ea typeface="Work Sans Medium"/>
                <a:cs typeface="Work Sans Medium"/>
                <a:sym typeface="Work Sans Medium"/>
              </a:defRPr>
            </a:lvl9pPr>
          </a:lstStyle>
          <a:p>
            <a:endParaRPr/>
          </a:p>
        </p:txBody>
      </p:sp>
      <p:sp>
        <p:nvSpPr>
          <p:cNvPr id="440" name="Google Shape;440;p86"/>
          <p:cNvSpPr txBox="1">
            <a:spLocks noGrp="1"/>
          </p:cNvSpPr>
          <p:nvPr>
            <p:ph type="body" idx="22"/>
          </p:nvPr>
        </p:nvSpPr>
        <p:spPr>
          <a:xfrm>
            <a:off x="7214900" y="4725425"/>
            <a:ext cx="1587000" cy="365100"/>
          </a:xfrm>
          <a:prstGeom prst="rect">
            <a:avLst/>
          </a:prstGeom>
          <a:noFill/>
          <a:ln>
            <a:noFill/>
          </a:ln>
        </p:spPr>
        <p:txBody>
          <a:bodyPr spcFirstLastPara="1" wrap="square" lIns="91425" tIns="91425" rIns="91425" bIns="91425" anchor="t" anchorCtr="0">
            <a:noAutofit/>
          </a:bodyPr>
          <a:lstStyle>
            <a:lvl1pPr marL="457200" lvl="0" indent="-285750" algn="ctr">
              <a:lnSpc>
                <a:spcPct val="100000"/>
              </a:lnSpc>
              <a:spcBef>
                <a:spcPts val="0"/>
              </a:spcBef>
              <a:spcAft>
                <a:spcPts val="0"/>
              </a:spcAft>
              <a:buSzPts val="900"/>
              <a:buFont typeface="Work Sans Medium"/>
              <a:buChar char="●"/>
              <a:defRPr sz="900">
                <a:latin typeface="Work Sans Medium"/>
                <a:ea typeface="Work Sans Medium"/>
                <a:cs typeface="Work Sans Medium"/>
                <a:sym typeface="Work Sans Medium"/>
              </a:defRPr>
            </a:lvl1pPr>
            <a:lvl2pPr marL="914400" lvl="1" indent="-285750" algn="ctr">
              <a:lnSpc>
                <a:spcPct val="100000"/>
              </a:lnSpc>
              <a:spcBef>
                <a:spcPts val="0"/>
              </a:spcBef>
              <a:spcAft>
                <a:spcPts val="0"/>
              </a:spcAft>
              <a:buSzPts val="900"/>
              <a:buFont typeface="Work Sans Medium"/>
              <a:buChar char="○"/>
              <a:defRPr sz="900">
                <a:latin typeface="Work Sans Medium"/>
                <a:ea typeface="Work Sans Medium"/>
                <a:cs typeface="Work Sans Medium"/>
                <a:sym typeface="Work Sans Medium"/>
              </a:defRPr>
            </a:lvl2pPr>
            <a:lvl3pPr marL="1371600" lvl="2" indent="-285750" algn="ctr">
              <a:lnSpc>
                <a:spcPct val="100000"/>
              </a:lnSpc>
              <a:spcBef>
                <a:spcPts val="0"/>
              </a:spcBef>
              <a:spcAft>
                <a:spcPts val="0"/>
              </a:spcAft>
              <a:buSzPts val="900"/>
              <a:buFont typeface="Work Sans Medium"/>
              <a:buChar char="■"/>
              <a:defRPr sz="900">
                <a:latin typeface="Work Sans Medium"/>
                <a:ea typeface="Work Sans Medium"/>
                <a:cs typeface="Work Sans Medium"/>
                <a:sym typeface="Work Sans Medium"/>
              </a:defRPr>
            </a:lvl3pPr>
            <a:lvl4pPr marL="1828800" lvl="3" indent="-285750" algn="ctr">
              <a:lnSpc>
                <a:spcPct val="100000"/>
              </a:lnSpc>
              <a:spcBef>
                <a:spcPts val="0"/>
              </a:spcBef>
              <a:spcAft>
                <a:spcPts val="0"/>
              </a:spcAft>
              <a:buSzPts val="900"/>
              <a:buFont typeface="Work Sans Medium"/>
              <a:buChar char="●"/>
              <a:defRPr sz="900">
                <a:latin typeface="Work Sans Medium"/>
                <a:ea typeface="Work Sans Medium"/>
                <a:cs typeface="Work Sans Medium"/>
                <a:sym typeface="Work Sans Medium"/>
              </a:defRPr>
            </a:lvl4pPr>
            <a:lvl5pPr marL="2286000" lvl="4" indent="-285750" algn="ctr">
              <a:lnSpc>
                <a:spcPct val="100000"/>
              </a:lnSpc>
              <a:spcBef>
                <a:spcPts val="0"/>
              </a:spcBef>
              <a:spcAft>
                <a:spcPts val="0"/>
              </a:spcAft>
              <a:buSzPts val="900"/>
              <a:buFont typeface="Work Sans Medium"/>
              <a:buChar char="○"/>
              <a:defRPr sz="900">
                <a:latin typeface="Work Sans Medium"/>
                <a:ea typeface="Work Sans Medium"/>
                <a:cs typeface="Work Sans Medium"/>
                <a:sym typeface="Work Sans Medium"/>
              </a:defRPr>
            </a:lvl5pPr>
            <a:lvl6pPr marL="2743200" lvl="5" indent="-285750" algn="ctr">
              <a:lnSpc>
                <a:spcPct val="100000"/>
              </a:lnSpc>
              <a:spcBef>
                <a:spcPts val="0"/>
              </a:spcBef>
              <a:spcAft>
                <a:spcPts val="0"/>
              </a:spcAft>
              <a:buSzPts val="900"/>
              <a:buFont typeface="Work Sans Medium"/>
              <a:buChar char="■"/>
              <a:defRPr sz="900">
                <a:latin typeface="Work Sans Medium"/>
                <a:ea typeface="Work Sans Medium"/>
                <a:cs typeface="Work Sans Medium"/>
                <a:sym typeface="Work Sans Medium"/>
              </a:defRPr>
            </a:lvl6pPr>
            <a:lvl7pPr marL="3200400" lvl="6" indent="-285750" algn="ctr">
              <a:lnSpc>
                <a:spcPct val="100000"/>
              </a:lnSpc>
              <a:spcBef>
                <a:spcPts val="0"/>
              </a:spcBef>
              <a:spcAft>
                <a:spcPts val="0"/>
              </a:spcAft>
              <a:buSzPts val="900"/>
              <a:buFont typeface="Work Sans Medium"/>
              <a:buChar char="●"/>
              <a:defRPr sz="900">
                <a:latin typeface="Work Sans Medium"/>
                <a:ea typeface="Work Sans Medium"/>
                <a:cs typeface="Work Sans Medium"/>
                <a:sym typeface="Work Sans Medium"/>
              </a:defRPr>
            </a:lvl7pPr>
            <a:lvl8pPr marL="3657600" lvl="7" indent="-285750" algn="ctr">
              <a:lnSpc>
                <a:spcPct val="100000"/>
              </a:lnSpc>
              <a:spcBef>
                <a:spcPts val="0"/>
              </a:spcBef>
              <a:spcAft>
                <a:spcPts val="0"/>
              </a:spcAft>
              <a:buSzPts val="900"/>
              <a:buFont typeface="Work Sans Medium"/>
              <a:buChar char="○"/>
              <a:defRPr sz="900">
                <a:latin typeface="Work Sans Medium"/>
                <a:ea typeface="Work Sans Medium"/>
                <a:cs typeface="Work Sans Medium"/>
                <a:sym typeface="Work Sans Medium"/>
              </a:defRPr>
            </a:lvl8pPr>
            <a:lvl9pPr marL="4114800" lvl="8" indent="-285750" algn="ctr">
              <a:lnSpc>
                <a:spcPct val="100000"/>
              </a:lnSpc>
              <a:spcBef>
                <a:spcPts val="0"/>
              </a:spcBef>
              <a:spcAft>
                <a:spcPts val="0"/>
              </a:spcAft>
              <a:buSzPts val="900"/>
              <a:buFont typeface="Work Sans Medium"/>
              <a:buChar char="■"/>
              <a:defRPr sz="900">
                <a:latin typeface="Work Sans Medium"/>
                <a:ea typeface="Work Sans Medium"/>
                <a:cs typeface="Work Sans Medium"/>
                <a:sym typeface="Work Sans Medium"/>
              </a:defRPr>
            </a:lvl9pPr>
          </a:lstStyle>
          <a:p>
            <a:endParaRPr/>
          </a:p>
        </p:txBody>
      </p:sp>
    </p:spTree>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matchingName="Gallery 2">
  <p:cSld name="CUSTOM_12">
    <p:bg>
      <p:bgPr>
        <a:solidFill>
          <a:schemeClr val="dk1"/>
        </a:solidFill>
        <a:effectLst/>
      </p:bgPr>
    </p:bg>
    <p:spTree>
      <p:nvGrpSpPr>
        <p:cNvPr id="1" name="Shape 441"/>
        <p:cNvGrpSpPr/>
        <p:nvPr/>
      </p:nvGrpSpPr>
      <p:grpSpPr>
        <a:xfrm>
          <a:off x="0" y="0"/>
          <a:ext cx="0" cy="0"/>
          <a:chOff x="0" y="0"/>
          <a:chExt cx="0" cy="0"/>
        </a:xfrm>
      </p:grpSpPr>
      <p:sp>
        <p:nvSpPr>
          <p:cNvPr id="442" name="Google Shape;442;p87"/>
          <p:cNvSpPr>
            <a:spLocks noGrp="1"/>
          </p:cNvSpPr>
          <p:nvPr>
            <p:ph type="pic" idx="2"/>
          </p:nvPr>
        </p:nvSpPr>
        <p:spPr>
          <a:xfrm>
            <a:off x="1300175" y="354000"/>
            <a:ext cx="4204800" cy="2957100"/>
          </a:xfrm>
          <a:prstGeom prst="parallelogram">
            <a:avLst>
              <a:gd name="adj" fmla="val 41235"/>
            </a:avLst>
          </a:prstGeom>
          <a:noFill/>
          <a:ln>
            <a:noFill/>
          </a:ln>
        </p:spPr>
      </p:sp>
      <p:sp>
        <p:nvSpPr>
          <p:cNvPr id="443" name="Google Shape;443;p87"/>
          <p:cNvSpPr>
            <a:spLocks noGrp="1"/>
          </p:cNvSpPr>
          <p:nvPr>
            <p:ph type="pic" idx="3"/>
          </p:nvPr>
        </p:nvSpPr>
        <p:spPr>
          <a:xfrm>
            <a:off x="4894175" y="354000"/>
            <a:ext cx="3907800" cy="1478400"/>
          </a:xfrm>
          <a:prstGeom prst="parallelogram">
            <a:avLst>
              <a:gd name="adj" fmla="val 41235"/>
            </a:avLst>
          </a:prstGeom>
          <a:noFill/>
          <a:ln>
            <a:noFill/>
          </a:ln>
        </p:spPr>
      </p:sp>
      <p:sp>
        <p:nvSpPr>
          <p:cNvPr id="444" name="Google Shape;444;p87"/>
          <p:cNvSpPr>
            <a:spLocks noGrp="1"/>
          </p:cNvSpPr>
          <p:nvPr>
            <p:ph type="pic" idx="4"/>
          </p:nvPr>
        </p:nvSpPr>
        <p:spPr>
          <a:xfrm>
            <a:off x="4280325" y="1832550"/>
            <a:ext cx="2579700" cy="1478400"/>
          </a:xfrm>
          <a:prstGeom prst="parallelogram">
            <a:avLst>
              <a:gd name="adj" fmla="val 41235"/>
            </a:avLst>
          </a:prstGeom>
          <a:noFill/>
          <a:ln>
            <a:noFill/>
          </a:ln>
        </p:spPr>
      </p:sp>
      <p:sp>
        <p:nvSpPr>
          <p:cNvPr id="445" name="Google Shape;445;p87"/>
          <p:cNvSpPr>
            <a:spLocks noGrp="1"/>
          </p:cNvSpPr>
          <p:nvPr>
            <p:ph type="pic" idx="5"/>
          </p:nvPr>
        </p:nvSpPr>
        <p:spPr>
          <a:xfrm>
            <a:off x="5660175" y="1832550"/>
            <a:ext cx="2537100" cy="2957100"/>
          </a:xfrm>
          <a:prstGeom prst="parallelogram">
            <a:avLst>
              <a:gd name="adj" fmla="val 41235"/>
            </a:avLst>
          </a:prstGeom>
          <a:noFill/>
          <a:ln>
            <a:noFill/>
          </a:ln>
        </p:spPr>
      </p:sp>
      <p:sp>
        <p:nvSpPr>
          <p:cNvPr id="446" name="Google Shape;446;p87"/>
          <p:cNvSpPr>
            <a:spLocks noGrp="1"/>
          </p:cNvSpPr>
          <p:nvPr>
            <p:ph type="pic" idx="6"/>
          </p:nvPr>
        </p:nvSpPr>
        <p:spPr>
          <a:xfrm>
            <a:off x="695350" y="3311100"/>
            <a:ext cx="5587500" cy="1478400"/>
          </a:xfrm>
          <a:prstGeom prst="parallelogram">
            <a:avLst>
              <a:gd name="adj" fmla="val 41235"/>
            </a:avLst>
          </a:prstGeom>
          <a:noFill/>
          <a:ln>
            <a:noFill/>
          </a:ln>
        </p:spPr>
      </p:sp>
      <p:sp>
        <p:nvSpPr>
          <p:cNvPr id="447" name="Google Shape;447;p87"/>
          <p:cNvSpPr/>
          <p:nvPr/>
        </p:nvSpPr>
        <p:spPr>
          <a:xfrm>
            <a:off x="100" y="0"/>
            <a:ext cx="347400" cy="5143500"/>
          </a:xfrm>
          <a:prstGeom prst="rect">
            <a:avLst/>
          </a:pr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48" name="Google Shape;448;p87"/>
          <p:cNvSpPr txBox="1">
            <a:spLocks noGrp="1"/>
          </p:cNvSpPr>
          <p:nvPr>
            <p:ph type="subTitle" idx="1"/>
          </p:nvPr>
        </p:nvSpPr>
        <p:spPr>
          <a:xfrm rot="5400000">
            <a:off x="-635125" y="716225"/>
            <a:ext cx="1616400" cy="348000"/>
          </a:xfrm>
          <a:prstGeom prst="rect">
            <a:avLst/>
          </a:prstGeom>
          <a:noFill/>
          <a:ln>
            <a:noFill/>
          </a:ln>
        </p:spPr>
        <p:txBody>
          <a:bodyPr spcFirstLastPara="1" wrap="square" lIns="91425" tIns="91425" rIns="91425" bIns="91425" anchor="ctr" anchorCtr="0">
            <a:noAutofit/>
          </a:bodyPr>
          <a:lstStyle>
            <a:lvl1pPr lvl="0"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1pPr>
            <a:lvl2pPr lvl="1"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2pPr>
            <a:lvl3pPr lvl="2"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3pPr>
            <a:lvl4pPr lvl="3"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4pPr>
            <a:lvl5pPr lvl="4"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5pPr>
            <a:lvl6pPr lvl="5"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6pPr>
            <a:lvl7pPr lvl="6"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7pPr>
            <a:lvl8pPr lvl="7"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8pPr>
            <a:lvl9pPr lvl="8" algn="l">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9pPr>
          </a:lstStyle>
          <a:p>
            <a:endParaRPr/>
          </a:p>
        </p:txBody>
      </p:sp>
      <p:sp>
        <p:nvSpPr>
          <p:cNvPr id="449" name="Google Shape;449;p87"/>
          <p:cNvSpPr txBox="1">
            <a:spLocks noGrp="1"/>
          </p:cNvSpPr>
          <p:nvPr>
            <p:ph type="subTitle" idx="7"/>
          </p:nvPr>
        </p:nvSpPr>
        <p:spPr>
          <a:xfrm rot="5400000">
            <a:off x="-591025" y="4140400"/>
            <a:ext cx="1529100" cy="347100"/>
          </a:xfrm>
          <a:prstGeom prst="rect">
            <a:avLst/>
          </a:prstGeom>
          <a:noFill/>
          <a:ln>
            <a:noFill/>
          </a:ln>
        </p:spPr>
        <p:txBody>
          <a:bodyPr spcFirstLastPara="1" wrap="square" lIns="91425" tIns="91425" rIns="91425" bIns="91425" anchor="ctr" anchorCtr="0">
            <a:noAutofit/>
          </a:bodyPr>
          <a:lstStyle>
            <a:lvl1pPr lvl="0"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1pPr>
            <a:lvl2pPr lvl="1"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2pPr>
            <a:lvl3pPr lvl="2"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3pPr>
            <a:lvl4pPr lvl="3"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4pPr>
            <a:lvl5pPr lvl="4"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5pPr>
            <a:lvl6pPr lvl="5"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6pPr>
            <a:lvl7pPr lvl="6"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7pPr>
            <a:lvl8pPr lvl="7"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8pPr>
            <a:lvl9pPr lvl="8" algn="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9pPr>
          </a:lstStyle>
          <a:p>
            <a:endParaRPr/>
          </a:p>
        </p:txBody>
      </p:sp>
      <p:sp>
        <p:nvSpPr>
          <p:cNvPr id="450" name="Google Shape;450;p87"/>
          <p:cNvSpPr txBox="1">
            <a:spLocks noGrp="1"/>
          </p:cNvSpPr>
          <p:nvPr>
            <p:ph type="subTitle" idx="8"/>
          </p:nvPr>
        </p:nvSpPr>
        <p:spPr>
          <a:xfrm rot="5400000">
            <a:off x="-578575" y="2397750"/>
            <a:ext cx="1503300" cy="348000"/>
          </a:xfrm>
          <a:prstGeom prst="rect">
            <a:avLst/>
          </a:prstGeom>
          <a:noFill/>
          <a:ln>
            <a:noFill/>
          </a:ln>
        </p:spPr>
        <p:txBody>
          <a:bodyPr spcFirstLastPara="1" wrap="square" lIns="91425" tIns="91425" rIns="91425" bIns="91425" anchor="ctr" anchorCtr="0">
            <a:noAutofit/>
          </a:bodyPr>
          <a:lstStyle>
            <a:lvl1pPr lvl="0"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1pPr>
            <a:lvl2pPr lvl="1"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2pPr>
            <a:lvl3pPr lvl="2"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3pPr>
            <a:lvl4pPr lvl="3"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4pPr>
            <a:lvl5pPr lvl="4"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5pPr>
            <a:lvl6pPr lvl="5"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6pPr>
            <a:lvl7pPr lvl="6"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7pPr>
            <a:lvl8pPr lvl="7"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8pPr>
            <a:lvl9pPr lvl="8" algn="ctr">
              <a:lnSpc>
                <a:spcPct val="100000"/>
              </a:lnSpc>
              <a:spcBef>
                <a:spcPts val="0"/>
              </a:spcBef>
              <a:spcAft>
                <a:spcPts val="0"/>
              </a:spcAft>
              <a:buSzPts val="900"/>
              <a:buFont typeface="Work Sans Medium"/>
              <a:buNone/>
              <a:defRPr sz="900">
                <a:latin typeface="Work Sans Medium"/>
                <a:ea typeface="Work Sans Medium"/>
                <a:cs typeface="Work Sans Medium"/>
                <a:sym typeface="Work Sans Medium"/>
              </a:defRPr>
            </a:lvl9pPr>
          </a:lstStyle>
          <a:p>
            <a:endParaRPr/>
          </a:p>
        </p:txBody>
      </p:sp>
    </p:spTree>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51"/>
        <p:cNvGrpSpPr/>
        <p:nvPr/>
      </p:nvGrpSpPr>
      <p:grpSpPr>
        <a:xfrm>
          <a:off x="0" y="0"/>
          <a:ext cx="0" cy="0"/>
          <a:chOff x="0" y="0"/>
          <a:chExt cx="0" cy="0"/>
        </a:xfrm>
      </p:grpSpPr>
      <p:sp>
        <p:nvSpPr>
          <p:cNvPr id="452" name="Google Shape;452;p88"/>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matchingName="Title slide">
  <p:cSld name="TITLE_4">
    <p:spTree>
      <p:nvGrpSpPr>
        <p:cNvPr id="1" name="Shape 453"/>
        <p:cNvGrpSpPr/>
        <p:nvPr/>
      </p:nvGrpSpPr>
      <p:grpSpPr>
        <a:xfrm>
          <a:off x="0" y="0"/>
          <a:ext cx="0" cy="0"/>
          <a:chOff x="0" y="0"/>
          <a:chExt cx="0" cy="0"/>
        </a:xfrm>
      </p:grpSpPr>
      <p:sp>
        <p:nvSpPr>
          <p:cNvPr id="454" name="Google Shape;454;p89"/>
          <p:cNvSpPr txBox="1">
            <a:spLocks noGrp="1"/>
          </p:cNvSpPr>
          <p:nvPr>
            <p:ph type="ctrTitle"/>
          </p:nvPr>
        </p:nvSpPr>
        <p:spPr>
          <a:xfrm>
            <a:off x="311708" y="744575"/>
            <a:ext cx="8520600" cy="2052600"/>
          </a:xfrm>
          <a:prstGeom prst="rect">
            <a:avLst/>
          </a:prstGeom>
          <a:noFill/>
          <a:ln>
            <a:noFill/>
          </a:ln>
        </p:spPr>
        <p:txBody>
          <a:bodyPr spcFirstLastPara="1" wrap="square" lIns="91425" tIns="91425" rIns="91425" bIns="91425" anchor="b" anchorCtr="0">
            <a:noAutofit/>
          </a:bodyPr>
          <a:lstStyle>
            <a:lvl1pPr lvl="0" algn="ctr">
              <a:lnSpc>
                <a:spcPct val="80000"/>
              </a:lnSpc>
              <a:spcBef>
                <a:spcPts val="0"/>
              </a:spcBef>
              <a:spcAft>
                <a:spcPts val="0"/>
              </a:spcAft>
              <a:buSzPts val="5200"/>
              <a:buNone/>
              <a:defRPr sz="5200"/>
            </a:lvl1pPr>
            <a:lvl2pPr lvl="1" algn="ctr">
              <a:lnSpc>
                <a:spcPct val="80000"/>
              </a:lnSpc>
              <a:spcBef>
                <a:spcPts val="0"/>
              </a:spcBef>
              <a:spcAft>
                <a:spcPts val="0"/>
              </a:spcAft>
              <a:buSzPts val="5200"/>
              <a:buNone/>
              <a:defRPr sz="5200"/>
            </a:lvl2pPr>
            <a:lvl3pPr lvl="2" algn="ctr">
              <a:lnSpc>
                <a:spcPct val="80000"/>
              </a:lnSpc>
              <a:spcBef>
                <a:spcPts val="0"/>
              </a:spcBef>
              <a:spcAft>
                <a:spcPts val="0"/>
              </a:spcAft>
              <a:buSzPts val="5200"/>
              <a:buNone/>
              <a:defRPr sz="5200"/>
            </a:lvl3pPr>
            <a:lvl4pPr lvl="3" algn="ctr">
              <a:lnSpc>
                <a:spcPct val="80000"/>
              </a:lnSpc>
              <a:spcBef>
                <a:spcPts val="0"/>
              </a:spcBef>
              <a:spcAft>
                <a:spcPts val="0"/>
              </a:spcAft>
              <a:buSzPts val="5200"/>
              <a:buNone/>
              <a:defRPr sz="5200"/>
            </a:lvl4pPr>
            <a:lvl5pPr lvl="4" algn="ctr">
              <a:lnSpc>
                <a:spcPct val="80000"/>
              </a:lnSpc>
              <a:spcBef>
                <a:spcPts val="0"/>
              </a:spcBef>
              <a:spcAft>
                <a:spcPts val="0"/>
              </a:spcAft>
              <a:buSzPts val="5200"/>
              <a:buNone/>
              <a:defRPr sz="5200"/>
            </a:lvl5pPr>
            <a:lvl6pPr lvl="5" algn="ctr">
              <a:lnSpc>
                <a:spcPct val="80000"/>
              </a:lnSpc>
              <a:spcBef>
                <a:spcPts val="0"/>
              </a:spcBef>
              <a:spcAft>
                <a:spcPts val="0"/>
              </a:spcAft>
              <a:buSzPts val="5200"/>
              <a:buNone/>
              <a:defRPr sz="5200"/>
            </a:lvl6pPr>
            <a:lvl7pPr lvl="6" algn="ctr">
              <a:lnSpc>
                <a:spcPct val="80000"/>
              </a:lnSpc>
              <a:spcBef>
                <a:spcPts val="0"/>
              </a:spcBef>
              <a:spcAft>
                <a:spcPts val="0"/>
              </a:spcAft>
              <a:buSzPts val="5200"/>
              <a:buNone/>
              <a:defRPr sz="5200"/>
            </a:lvl7pPr>
            <a:lvl8pPr lvl="7" algn="ctr">
              <a:lnSpc>
                <a:spcPct val="80000"/>
              </a:lnSpc>
              <a:spcBef>
                <a:spcPts val="0"/>
              </a:spcBef>
              <a:spcAft>
                <a:spcPts val="0"/>
              </a:spcAft>
              <a:buSzPts val="5200"/>
              <a:buNone/>
              <a:defRPr sz="5200"/>
            </a:lvl8pPr>
            <a:lvl9pPr lvl="8" algn="ctr">
              <a:lnSpc>
                <a:spcPct val="80000"/>
              </a:lnSpc>
              <a:spcBef>
                <a:spcPts val="0"/>
              </a:spcBef>
              <a:spcAft>
                <a:spcPts val="0"/>
              </a:spcAft>
              <a:buSzPts val="5200"/>
              <a:buNone/>
              <a:defRPr sz="5200"/>
            </a:lvl9pPr>
          </a:lstStyle>
          <a:p>
            <a:endParaRPr/>
          </a:p>
        </p:txBody>
      </p:sp>
      <p:sp>
        <p:nvSpPr>
          <p:cNvPr id="455" name="Google Shape;455;p89"/>
          <p:cNvSpPr txBox="1">
            <a:spLocks noGrp="1"/>
          </p:cNvSpPr>
          <p:nvPr>
            <p:ph type="subTitle" idx="1"/>
          </p:nvPr>
        </p:nvSpPr>
        <p:spPr>
          <a:xfrm>
            <a:off x="311700" y="2834125"/>
            <a:ext cx="8520600" cy="7926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456" name="Google Shape;456;p89"/>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matchingName="Section header">
  <p:cSld name="SECTION_HEADER_1">
    <p:spTree>
      <p:nvGrpSpPr>
        <p:cNvPr id="1" name="Shape 457"/>
        <p:cNvGrpSpPr/>
        <p:nvPr/>
      </p:nvGrpSpPr>
      <p:grpSpPr>
        <a:xfrm>
          <a:off x="0" y="0"/>
          <a:ext cx="0" cy="0"/>
          <a:chOff x="0" y="0"/>
          <a:chExt cx="0" cy="0"/>
        </a:xfrm>
      </p:grpSpPr>
      <p:sp>
        <p:nvSpPr>
          <p:cNvPr id="458" name="Google Shape;458;p90"/>
          <p:cNvSpPr txBox="1">
            <a:spLocks noGrp="1"/>
          </p:cNvSpPr>
          <p:nvPr>
            <p:ph type="title"/>
          </p:nvPr>
        </p:nvSpPr>
        <p:spPr>
          <a:xfrm>
            <a:off x="311700" y="2150850"/>
            <a:ext cx="8520600" cy="841800"/>
          </a:xfrm>
          <a:prstGeom prst="rect">
            <a:avLst/>
          </a:prstGeom>
          <a:noFill/>
          <a:ln>
            <a:noFill/>
          </a:ln>
        </p:spPr>
        <p:txBody>
          <a:bodyPr spcFirstLastPara="1" wrap="square" lIns="91425" tIns="91425" rIns="91425" bIns="91425" anchor="ctr" anchorCtr="0">
            <a:noAutofit/>
          </a:bodyPr>
          <a:lstStyle>
            <a:lvl1pPr lvl="0" algn="ctr">
              <a:lnSpc>
                <a:spcPct val="80000"/>
              </a:lnSpc>
              <a:spcBef>
                <a:spcPts val="0"/>
              </a:spcBef>
              <a:spcAft>
                <a:spcPts val="0"/>
              </a:spcAft>
              <a:buSzPts val="3600"/>
              <a:buNone/>
              <a:defRPr sz="3600"/>
            </a:lvl1pPr>
            <a:lvl2pPr lvl="1" algn="ctr">
              <a:lnSpc>
                <a:spcPct val="80000"/>
              </a:lnSpc>
              <a:spcBef>
                <a:spcPts val="0"/>
              </a:spcBef>
              <a:spcAft>
                <a:spcPts val="0"/>
              </a:spcAft>
              <a:buSzPts val="3600"/>
              <a:buNone/>
              <a:defRPr sz="3600"/>
            </a:lvl2pPr>
            <a:lvl3pPr lvl="2" algn="ctr">
              <a:lnSpc>
                <a:spcPct val="80000"/>
              </a:lnSpc>
              <a:spcBef>
                <a:spcPts val="0"/>
              </a:spcBef>
              <a:spcAft>
                <a:spcPts val="0"/>
              </a:spcAft>
              <a:buSzPts val="3600"/>
              <a:buNone/>
              <a:defRPr sz="3600"/>
            </a:lvl3pPr>
            <a:lvl4pPr lvl="3" algn="ctr">
              <a:lnSpc>
                <a:spcPct val="80000"/>
              </a:lnSpc>
              <a:spcBef>
                <a:spcPts val="0"/>
              </a:spcBef>
              <a:spcAft>
                <a:spcPts val="0"/>
              </a:spcAft>
              <a:buSzPts val="3600"/>
              <a:buNone/>
              <a:defRPr sz="3600"/>
            </a:lvl4pPr>
            <a:lvl5pPr lvl="4" algn="ctr">
              <a:lnSpc>
                <a:spcPct val="80000"/>
              </a:lnSpc>
              <a:spcBef>
                <a:spcPts val="0"/>
              </a:spcBef>
              <a:spcAft>
                <a:spcPts val="0"/>
              </a:spcAft>
              <a:buSzPts val="3600"/>
              <a:buNone/>
              <a:defRPr sz="3600"/>
            </a:lvl5pPr>
            <a:lvl6pPr lvl="5" algn="ctr">
              <a:lnSpc>
                <a:spcPct val="80000"/>
              </a:lnSpc>
              <a:spcBef>
                <a:spcPts val="0"/>
              </a:spcBef>
              <a:spcAft>
                <a:spcPts val="0"/>
              </a:spcAft>
              <a:buSzPts val="3600"/>
              <a:buNone/>
              <a:defRPr sz="3600"/>
            </a:lvl6pPr>
            <a:lvl7pPr lvl="6" algn="ctr">
              <a:lnSpc>
                <a:spcPct val="80000"/>
              </a:lnSpc>
              <a:spcBef>
                <a:spcPts val="0"/>
              </a:spcBef>
              <a:spcAft>
                <a:spcPts val="0"/>
              </a:spcAft>
              <a:buSzPts val="3600"/>
              <a:buNone/>
              <a:defRPr sz="3600"/>
            </a:lvl7pPr>
            <a:lvl8pPr lvl="7" algn="ctr">
              <a:lnSpc>
                <a:spcPct val="80000"/>
              </a:lnSpc>
              <a:spcBef>
                <a:spcPts val="0"/>
              </a:spcBef>
              <a:spcAft>
                <a:spcPts val="0"/>
              </a:spcAft>
              <a:buSzPts val="3600"/>
              <a:buNone/>
              <a:defRPr sz="3600"/>
            </a:lvl8pPr>
            <a:lvl9pPr lvl="8" algn="ctr">
              <a:lnSpc>
                <a:spcPct val="80000"/>
              </a:lnSpc>
              <a:spcBef>
                <a:spcPts val="0"/>
              </a:spcBef>
              <a:spcAft>
                <a:spcPts val="0"/>
              </a:spcAft>
              <a:buSzPts val="3600"/>
              <a:buNone/>
              <a:defRPr sz="3600"/>
            </a:lvl9pPr>
          </a:lstStyle>
          <a:p>
            <a:endParaRPr/>
          </a:p>
        </p:txBody>
      </p:sp>
      <p:sp>
        <p:nvSpPr>
          <p:cNvPr id="459" name="Google Shape;459;p90"/>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matchingName="Title and body">
  <p:cSld name="TITLE_AND_BODY_1">
    <p:spTree>
      <p:nvGrpSpPr>
        <p:cNvPr id="1" name="Shape 460"/>
        <p:cNvGrpSpPr/>
        <p:nvPr/>
      </p:nvGrpSpPr>
      <p:grpSpPr>
        <a:xfrm>
          <a:off x="0" y="0"/>
          <a:ext cx="0" cy="0"/>
          <a:chOff x="0" y="0"/>
          <a:chExt cx="0" cy="0"/>
        </a:xfrm>
      </p:grpSpPr>
      <p:sp>
        <p:nvSpPr>
          <p:cNvPr id="461" name="Google Shape;461;p9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Autofit/>
          </a:bodyPr>
          <a:lstStyle>
            <a:lvl1pPr lvl="0" algn="l">
              <a:lnSpc>
                <a:spcPct val="80000"/>
              </a:lnSpc>
              <a:spcBef>
                <a:spcPts val="0"/>
              </a:spcBef>
              <a:spcAft>
                <a:spcPts val="0"/>
              </a:spcAft>
              <a:buSzPts val="5600"/>
              <a:buNone/>
              <a:defRPr/>
            </a:lvl1pPr>
            <a:lvl2pPr lvl="1" algn="l">
              <a:lnSpc>
                <a:spcPct val="80000"/>
              </a:lnSpc>
              <a:spcBef>
                <a:spcPts val="0"/>
              </a:spcBef>
              <a:spcAft>
                <a:spcPts val="0"/>
              </a:spcAft>
              <a:buSzPts val="5600"/>
              <a:buNone/>
              <a:defRPr/>
            </a:lvl2pPr>
            <a:lvl3pPr lvl="2" algn="l">
              <a:lnSpc>
                <a:spcPct val="80000"/>
              </a:lnSpc>
              <a:spcBef>
                <a:spcPts val="0"/>
              </a:spcBef>
              <a:spcAft>
                <a:spcPts val="0"/>
              </a:spcAft>
              <a:buSzPts val="5600"/>
              <a:buNone/>
              <a:defRPr/>
            </a:lvl3pPr>
            <a:lvl4pPr lvl="3" algn="l">
              <a:lnSpc>
                <a:spcPct val="80000"/>
              </a:lnSpc>
              <a:spcBef>
                <a:spcPts val="0"/>
              </a:spcBef>
              <a:spcAft>
                <a:spcPts val="0"/>
              </a:spcAft>
              <a:buSzPts val="5600"/>
              <a:buNone/>
              <a:defRPr/>
            </a:lvl4pPr>
            <a:lvl5pPr lvl="4" algn="l">
              <a:lnSpc>
                <a:spcPct val="80000"/>
              </a:lnSpc>
              <a:spcBef>
                <a:spcPts val="0"/>
              </a:spcBef>
              <a:spcAft>
                <a:spcPts val="0"/>
              </a:spcAft>
              <a:buSzPts val="5600"/>
              <a:buNone/>
              <a:defRPr/>
            </a:lvl5pPr>
            <a:lvl6pPr lvl="5" algn="l">
              <a:lnSpc>
                <a:spcPct val="80000"/>
              </a:lnSpc>
              <a:spcBef>
                <a:spcPts val="0"/>
              </a:spcBef>
              <a:spcAft>
                <a:spcPts val="0"/>
              </a:spcAft>
              <a:buSzPts val="5600"/>
              <a:buNone/>
              <a:defRPr/>
            </a:lvl6pPr>
            <a:lvl7pPr lvl="6" algn="l">
              <a:lnSpc>
                <a:spcPct val="80000"/>
              </a:lnSpc>
              <a:spcBef>
                <a:spcPts val="0"/>
              </a:spcBef>
              <a:spcAft>
                <a:spcPts val="0"/>
              </a:spcAft>
              <a:buSzPts val="5600"/>
              <a:buNone/>
              <a:defRPr/>
            </a:lvl7pPr>
            <a:lvl8pPr lvl="7" algn="l">
              <a:lnSpc>
                <a:spcPct val="80000"/>
              </a:lnSpc>
              <a:spcBef>
                <a:spcPts val="0"/>
              </a:spcBef>
              <a:spcAft>
                <a:spcPts val="0"/>
              </a:spcAft>
              <a:buSzPts val="5600"/>
              <a:buNone/>
              <a:defRPr/>
            </a:lvl8pPr>
            <a:lvl9pPr lvl="8" algn="l">
              <a:lnSpc>
                <a:spcPct val="80000"/>
              </a:lnSpc>
              <a:spcBef>
                <a:spcPts val="0"/>
              </a:spcBef>
              <a:spcAft>
                <a:spcPts val="0"/>
              </a:spcAft>
              <a:buSzPts val="5600"/>
              <a:buNone/>
              <a:defRPr/>
            </a:lvl9pPr>
          </a:lstStyle>
          <a:p>
            <a:endParaRPr/>
          </a:p>
        </p:txBody>
      </p:sp>
      <p:sp>
        <p:nvSpPr>
          <p:cNvPr id="462" name="Google Shape;462;p9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Autofit/>
          </a:bodyPr>
          <a:lstStyle>
            <a:lvl1pPr marL="457200" lvl="0" indent="-298450" algn="l">
              <a:lnSpc>
                <a:spcPct val="100000"/>
              </a:lnSpc>
              <a:spcBef>
                <a:spcPts val="0"/>
              </a:spcBef>
              <a:spcAft>
                <a:spcPts val="0"/>
              </a:spcAft>
              <a:buSzPts val="1100"/>
              <a:buChar char="●"/>
              <a:defRPr/>
            </a:lvl1pPr>
            <a:lvl2pPr marL="914400" lvl="1" indent="-298450" algn="l">
              <a:lnSpc>
                <a:spcPct val="100000"/>
              </a:lnSpc>
              <a:spcBef>
                <a:spcPts val="0"/>
              </a:spcBef>
              <a:spcAft>
                <a:spcPts val="0"/>
              </a:spcAft>
              <a:buSzPts val="1100"/>
              <a:buChar char="○"/>
              <a:defRPr/>
            </a:lvl2pPr>
            <a:lvl3pPr marL="1371600" lvl="2" indent="-298450" algn="l">
              <a:lnSpc>
                <a:spcPct val="100000"/>
              </a:lnSpc>
              <a:spcBef>
                <a:spcPts val="0"/>
              </a:spcBef>
              <a:spcAft>
                <a:spcPts val="0"/>
              </a:spcAft>
              <a:buSzPts val="1100"/>
              <a:buChar char="■"/>
              <a:defRPr/>
            </a:lvl3pPr>
            <a:lvl4pPr marL="1828800" lvl="3" indent="-298450" algn="l">
              <a:lnSpc>
                <a:spcPct val="100000"/>
              </a:lnSpc>
              <a:spcBef>
                <a:spcPts val="0"/>
              </a:spcBef>
              <a:spcAft>
                <a:spcPts val="0"/>
              </a:spcAft>
              <a:buSzPts val="1100"/>
              <a:buChar char="●"/>
              <a:defRPr/>
            </a:lvl4pPr>
            <a:lvl5pPr marL="2286000" lvl="4" indent="-298450" algn="l">
              <a:lnSpc>
                <a:spcPct val="100000"/>
              </a:lnSpc>
              <a:spcBef>
                <a:spcPts val="0"/>
              </a:spcBef>
              <a:spcAft>
                <a:spcPts val="0"/>
              </a:spcAft>
              <a:buSzPts val="1100"/>
              <a:buChar char="○"/>
              <a:defRPr/>
            </a:lvl5pPr>
            <a:lvl6pPr marL="2743200" lvl="5" indent="-298450" algn="l">
              <a:lnSpc>
                <a:spcPct val="100000"/>
              </a:lnSpc>
              <a:spcBef>
                <a:spcPts val="0"/>
              </a:spcBef>
              <a:spcAft>
                <a:spcPts val="0"/>
              </a:spcAft>
              <a:buSzPts val="1100"/>
              <a:buChar char="■"/>
              <a:defRPr/>
            </a:lvl6pPr>
            <a:lvl7pPr marL="3200400" lvl="6" indent="-298450" algn="l">
              <a:lnSpc>
                <a:spcPct val="100000"/>
              </a:lnSpc>
              <a:spcBef>
                <a:spcPts val="0"/>
              </a:spcBef>
              <a:spcAft>
                <a:spcPts val="0"/>
              </a:spcAft>
              <a:buSzPts val="1100"/>
              <a:buChar char="●"/>
              <a:defRPr/>
            </a:lvl7pPr>
            <a:lvl8pPr marL="3657600" lvl="7" indent="-298450" algn="l">
              <a:lnSpc>
                <a:spcPct val="100000"/>
              </a:lnSpc>
              <a:spcBef>
                <a:spcPts val="0"/>
              </a:spcBef>
              <a:spcAft>
                <a:spcPts val="0"/>
              </a:spcAft>
              <a:buSzPts val="1100"/>
              <a:buChar char="○"/>
              <a:defRPr/>
            </a:lvl8pPr>
            <a:lvl9pPr marL="4114800" lvl="8" indent="-298450" algn="l">
              <a:lnSpc>
                <a:spcPct val="100000"/>
              </a:lnSpc>
              <a:spcBef>
                <a:spcPts val="0"/>
              </a:spcBef>
              <a:spcAft>
                <a:spcPts val="0"/>
              </a:spcAft>
              <a:buSzPts val="1100"/>
              <a:buChar char="■"/>
              <a:defRPr/>
            </a:lvl9pPr>
          </a:lstStyle>
          <a:p>
            <a:endParaRPr/>
          </a:p>
        </p:txBody>
      </p:sp>
      <p:sp>
        <p:nvSpPr>
          <p:cNvPr id="463" name="Google Shape;463;p9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matchingName="Title and two columns">
  <p:cSld name="TITLE_AND_TWO_COLUMNS_1">
    <p:spTree>
      <p:nvGrpSpPr>
        <p:cNvPr id="1" name="Shape 464"/>
        <p:cNvGrpSpPr/>
        <p:nvPr/>
      </p:nvGrpSpPr>
      <p:grpSpPr>
        <a:xfrm>
          <a:off x="0" y="0"/>
          <a:ext cx="0" cy="0"/>
          <a:chOff x="0" y="0"/>
          <a:chExt cx="0" cy="0"/>
        </a:xfrm>
      </p:grpSpPr>
      <p:sp>
        <p:nvSpPr>
          <p:cNvPr id="465" name="Google Shape;465;p92"/>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Autofit/>
          </a:bodyPr>
          <a:lstStyle>
            <a:lvl1pPr lvl="0" algn="l">
              <a:lnSpc>
                <a:spcPct val="80000"/>
              </a:lnSpc>
              <a:spcBef>
                <a:spcPts val="0"/>
              </a:spcBef>
              <a:spcAft>
                <a:spcPts val="0"/>
              </a:spcAft>
              <a:buSzPts val="5600"/>
              <a:buNone/>
              <a:defRPr/>
            </a:lvl1pPr>
            <a:lvl2pPr lvl="1" algn="l">
              <a:lnSpc>
                <a:spcPct val="80000"/>
              </a:lnSpc>
              <a:spcBef>
                <a:spcPts val="0"/>
              </a:spcBef>
              <a:spcAft>
                <a:spcPts val="0"/>
              </a:spcAft>
              <a:buSzPts val="5600"/>
              <a:buNone/>
              <a:defRPr/>
            </a:lvl2pPr>
            <a:lvl3pPr lvl="2" algn="l">
              <a:lnSpc>
                <a:spcPct val="80000"/>
              </a:lnSpc>
              <a:spcBef>
                <a:spcPts val="0"/>
              </a:spcBef>
              <a:spcAft>
                <a:spcPts val="0"/>
              </a:spcAft>
              <a:buSzPts val="5600"/>
              <a:buNone/>
              <a:defRPr/>
            </a:lvl3pPr>
            <a:lvl4pPr lvl="3" algn="l">
              <a:lnSpc>
                <a:spcPct val="80000"/>
              </a:lnSpc>
              <a:spcBef>
                <a:spcPts val="0"/>
              </a:spcBef>
              <a:spcAft>
                <a:spcPts val="0"/>
              </a:spcAft>
              <a:buSzPts val="5600"/>
              <a:buNone/>
              <a:defRPr/>
            </a:lvl4pPr>
            <a:lvl5pPr lvl="4" algn="l">
              <a:lnSpc>
                <a:spcPct val="80000"/>
              </a:lnSpc>
              <a:spcBef>
                <a:spcPts val="0"/>
              </a:spcBef>
              <a:spcAft>
                <a:spcPts val="0"/>
              </a:spcAft>
              <a:buSzPts val="5600"/>
              <a:buNone/>
              <a:defRPr/>
            </a:lvl5pPr>
            <a:lvl6pPr lvl="5" algn="l">
              <a:lnSpc>
                <a:spcPct val="80000"/>
              </a:lnSpc>
              <a:spcBef>
                <a:spcPts val="0"/>
              </a:spcBef>
              <a:spcAft>
                <a:spcPts val="0"/>
              </a:spcAft>
              <a:buSzPts val="5600"/>
              <a:buNone/>
              <a:defRPr/>
            </a:lvl6pPr>
            <a:lvl7pPr lvl="6" algn="l">
              <a:lnSpc>
                <a:spcPct val="80000"/>
              </a:lnSpc>
              <a:spcBef>
                <a:spcPts val="0"/>
              </a:spcBef>
              <a:spcAft>
                <a:spcPts val="0"/>
              </a:spcAft>
              <a:buSzPts val="5600"/>
              <a:buNone/>
              <a:defRPr/>
            </a:lvl7pPr>
            <a:lvl8pPr lvl="7" algn="l">
              <a:lnSpc>
                <a:spcPct val="80000"/>
              </a:lnSpc>
              <a:spcBef>
                <a:spcPts val="0"/>
              </a:spcBef>
              <a:spcAft>
                <a:spcPts val="0"/>
              </a:spcAft>
              <a:buSzPts val="5600"/>
              <a:buNone/>
              <a:defRPr/>
            </a:lvl8pPr>
            <a:lvl9pPr lvl="8" algn="l">
              <a:lnSpc>
                <a:spcPct val="80000"/>
              </a:lnSpc>
              <a:spcBef>
                <a:spcPts val="0"/>
              </a:spcBef>
              <a:spcAft>
                <a:spcPts val="0"/>
              </a:spcAft>
              <a:buSzPts val="5600"/>
              <a:buNone/>
              <a:defRPr/>
            </a:lvl9pPr>
          </a:lstStyle>
          <a:p>
            <a:endParaRPr/>
          </a:p>
        </p:txBody>
      </p:sp>
      <p:sp>
        <p:nvSpPr>
          <p:cNvPr id="466" name="Google Shape;466;p92"/>
          <p:cNvSpPr txBox="1">
            <a:spLocks noGrp="1"/>
          </p:cNvSpPr>
          <p:nvPr>
            <p:ph type="body" idx="1"/>
          </p:nvPr>
        </p:nvSpPr>
        <p:spPr>
          <a:xfrm>
            <a:off x="311700" y="1152475"/>
            <a:ext cx="3999900" cy="3416400"/>
          </a:xfrm>
          <a:prstGeom prst="rect">
            <a:avLst/>
          </a:prstGeom>
          <a:noFill/>
          <a:ln>
            <a:noFill/>
          </a:ln>
        </p:spPr>
        <p:txBody>
          <a:bodyPr spcFirstLastPara="1" wrap="square" lIns="91425" tIns="91425" rIns="91425" bIns="91425" anchor="t" anchorCtr="0">
            <a:noAutofit/>
          </a:bodyPr>
          <a:lstStyle>
            <a:lvl1pPr marL="457200" lvl="0" indent="-317500" algn="l">
              <a:lnSpc>
                <a:spcPct val="100000"/>
              </a:lnSpc>
              <a:spcBef>
                <a:spcPts val="0"/>
              </a:spcBef>
              <a:spcAft>
                <a:spcPts val="0"/>
              </a:spcAft>
              <a:buSzPts val="1400"/>
              <a:buChar char="●"/>
              <a:defRPr sz="1400"/>
            </a:lvl1pPr>
            <a:lvl2pPr marL="914400" lvl="1" indent="-304800" algn="l">
              <a:lnSpc>
                <a:spcPct val="100000"/>
              </a:lnSpc>
              <a:spcBef>
                <a:spcPts val="0"/>
              </a:spcBef>
              <a:spcAft>
                <a:spcPts val="0"/>
              </a:spcAft>
              <a:buSzPts val="1200"/>
              <a:buChar char="○"/>
              <a:defRPr sz="1200"/>
            </a:lvl2pPr>
            <a:lvl3pPr marL="1371600" lvl="2" indent="-304800" algn="l">
              <a:lnSpc>
                <a:spcPct val="100000"/>
              </a:lnSpc>
              <a:spcBef>
                <a:spcPts val="0"/>
              </a:spcBef>
              <a:spcAft>
                <a:spcPts val="0"/>
              </a:spcAft>
              <a:buSzPts val="1200"/>
              <a:buChar char="■"/>
              <a:defRPr sz="1200"/>
            </a:lvl3pPr>
            <a:lvl4pPr marL="1828800" lvl="3" indent="-304800" algn="l">
              <a:lnSpc>
                <a:spcPct val="100000"/>
              </a:lnSpc>
              <a:spcBef>
                <a:spcPts val="0"/>
              </a:spcBef>
              <a:spcAft>
                <a:spcPts val="0"/>
              </a:spcAft>
              <a:buSzPts val="1200"/>
              <a:buChar char="●"/>
              <a:defRPr sz="1200"/>
            </a:lvl4pPr>
            <a:lvl5pPr marL="2286000" lvl="4" indent="-304800" algn="l">
              <a:lnSpc>
                <a:spcPct val="100000"/>
              </a:lnSpc>
              <a:spcBef>
                <a:spcPts val="0"/>
              </a:spcBef>
              <a:spcAft>
                <a:spcPts val="0"/>
              </a:spcAft>
              <a:buSzPts val="1200"/>
              <a:buChar char="○"/>
              <a:defRPr sz="1200"/>
            </a:lvl5pPr>
            <a:lvl6pPr marL="2743200" lvl="5" indent="-304800" algn="l">
              <a:lnSpc>
                <a:spcPct val="100000"/>
              </a:lnSpc>
              <a:spcBef>
                <a:spcPts val="0"/>
              </a:spcBef>
              <a:spcAft>
                <a:spcPts val="0"/>
              </a:spcAft>
              <a:buSzPts val="1200"/>
              <a:buChar char="■"/>
              <a:defRPr sz="1200"/>
            </a:lvl6pPr>
            <a:lvl7pPr marL="3200400" lvl="6" indent="-304800" algn="l">
              <a:lnSpc>
                <a:spcPct val="100000"/>
              </a:lnSpc>
              <a:spcBef>
                <a:spcPts val="0"/>
              </a:spcBef>
              <a:spcAft>
                <a:spcPts val="0"/>
              </a:spcAft>
              <a:buSzPts val="1200"/>
              <a:buChar char="●"/>
              <a:defRPr sz="1200"/>
            </a:lvl7pPr>
            <a:lvl8pPr marL="3657600" lvl="7" indent="-304800" algn="l">
              <a:lnSpc>
                <a:spcPct val="100000"/>
              </a:lnSpc>
              <a:spcBef>
                <a:spcPts val="0"/>
              </a:spcBef>
              <a:spcAft>
                <a:spcPts val="0"/>
              </a:spcAft>
              <a:buSzPts val="1200"/>
              <a:buChar char="○"/>
              <a:defRPr sz="1200"/>
            </a:lvl8pPr>
            <a:lvl9pPr marL="4114800" lvl="8" indent="-304800" algn="l">
              <a:lnSpc>
                <a:spcPct val="100000"/>
              </a:lnSpc>
              <a:spcBef>
                <a:spcPts val="0"/>
              </a:spcBef>
              <a:spcAft>
                <a:spcPts val="0"/>
              </a:spcAft>
              <a:buSzPts val="1200"/>
              <a:buChar char="■"/>
              <a:defRPr sz="1200"/>
            </a:lvl9pPr>
          </a:lstStyle>
          <a:p>
            <a:endParaRPr/>
          </a:p>
        </p:txBody>
      </p:sp>
      <p:sp>
        <p:nvSpPr>
          <p:cNvPr id="467" name="Google Shape;467;p92"/>
          <p:cNvSpPr txBox="1">
            <a:spLocks noGrp="1"/>
          </p:cNvSpPr>
          <p:nvPr>
            <p:ph type="body" idx="2"/>
          </p:nvPr>
        </p:nvSpPr>
        <p:spPr>
          <a:xfrm>
            <a:off x="4832400" y="1152475"/>
            <a:ext cx="3999900" cy="3416400"/>
          </a:xfrm>
          <a:prstGeom prst="rect">
            <a:avLst/>
          </a:prstGeom>
          <a:noFill/>
          <a:ln>
            <a:noFill/>
          </a:ln>
        </p:spPr>
        <p:txBody>
          <a:bodyPr spcFirstLastPara="1" wrap="square" lIns="91425" tIns="91425" rIns="91425" bIns="91425" anchor="t" anchorCtr="0">
            <a:noAutofit/>
          </a:bodyPr>
          <a:lstStyle>
            <a:lvl1pPr marL="457200" lvl="0" indent="-317500" algn="l">
              <a:lnSpc>
                <a:spcPct val="100000"/>
              </a:lnSpc>
              <a:spcBef>
                <a:spcPts val="0"/>
              </a:spcBef>
              <a:spcAft>
                <a:spcPts val="0"/>
              </a:spcAft>
              <a:buSzPts val="1400"/>
              <a:buChar char="●"/>
              <a:defRPr sz="1400"/>
            </a:lvl1pPr>
            <a:lvl2pPr marL="914400" lvl="1" indent="-304800" algn="l">
              <a:lnSpc>
                <a:spcPct val="100000"/>
              </a:lnSpc>
              <a:spcBef>
                <a:spcPts val="0"/>
              </a:spcBef>
              <a:spcAft>
                <a:spcPts val="0"/>
              </a:spcAft>
              <a:buSzPts val="1200"/>
              <a:buChar char="○"/>
              <a:defRPr sz="1200"/>
            </a:lvl2pPr>
            <a:lvl3pPr marL="1371600" lvl="2" indent="-304800" algn="l">
              <a:lnSpc>
                <a:spcPct val="100000"/>
              </a:lnSpc>
              <a:spcBef>
                <a:spcPts val="0"/>
              </a:spcBef>
              <a:spcAft>
                <a:spcPts val="0"/>
              </a:spcAft>
              <a:buSzPts val="1200"/>
              <a:buChar char="■"/>
              <a:defRPr sz="1200"/>
            </a:lvl3pPr>
            <a:lvl4pPr marL="1828800" lvl="3" indent="-304800" algn="l">
              <a:lnSpc>
                <a:spcPct val="100000"/>
              </a:lnSpc>
              <a:spcBef>
                <a:spcPts val="0"/>
              </a:spcBef>
              <a:spcAft>
                <a:spcPts val="0"/>
              </a:spcAft>
              <a:buSzPts val="1200"/>
              <a:buChar char="●"/>
              <a:defRPr sz="1200"/>
            </a:lvl4pPr>
            <a:lvl5pPr marL="2286000" lvl="4" indent="-304800" algn="l">
              <a:lnSpc>
                <a:spcPct val="100000"/>
              </a:lnSpc>
              <a:spcBef>
                <a:spcPts val="0"/>
              </a:spcBef>
              <a:spcAft>
                <a:spcPts val="0"/>
              </a:spcAft>
              <a:buSzPts val="1200"/>
              <a:buChar char="○"/>
              <a:defRPr sz="1200"/>
            </a:lvl5pPr>
            <a:lvl6pPr marL="2743200" lvl="5" indent="-304800" algn="l">
              <a:lnSpc>
                <a:spcPct val="100000"/>
              </a:lnSpc>
              <a:spcBef>
                <a:spcPts val="0"/>
              </a:spcBef>
              <a:spcAft>
                <a:spcPts val="0"/>
              </a:spcAft>
              <a:buSzPts val="1200"/>
              <a:buChar char="■"/>
              <a:defRPr sz="1200"/>
            </a:lvl6pPr>
            <a:lvl7pPr marL="3200400" lvl="6" indent="-304800" algn="l">
              <a:lnSpc>
                <a:spcPct val="100000"/>
              </a:lnSpc>
              <a:spcBef>
                <a:spcPts val="0"/>
              </a:spcBef>
              <a:spcAft>
                <a:spcPts val="0"/>
              </a:spcAft>
              <a:buSzPts val="1200"/>
              <a:buChar char="●"/>
              <a:defRPr sz="1200"/>
            </a:lvl7pPr>
            <a:lvl8pPr marL="3657600" lvl="7" indent="-304800" algn="l">
              <a:lnSpc>
                <a:spcPct val="100000"/>
              </a:lnSpc>
              <a:spcBef>
                <a:spcPts val="0"/>
              </a:spcBef>
              <a:spcAft>
                <a:spcPts val="0"/>
              </a:spcAft>
              <a:buSzPts val="1200"/>
              <a:buChar char="○"/>
              <a:defRPr sz="1200"/>
            </a:lvl8pPr>
            <a:lvl9pPr marL="4114800" lvl="8" indent="-304800" algn="l">
              <a:lnSpc>
                <a:spcPct val="100000"/>
              </a:lnSpc>
              <a:spcBef>
                <a:spcPts val="0"/>
              </a:spcBef>
              <a:spcAft>
                <a:spcPts val="0"/>
              </a:spcAft>
              <a:buSzPts val="1200"/>
              <a:buChar char="■"/>
              <a:defRPr sz="1200"/>
            </a:lvl9pPr>
          </a:lstStyle>
          <a:p>
            <a:endParaRPr/>
          </a:p>
        </p:txBody>
      </p:sp>
      <p:sp>
        <p:nvSpPr>
          <p:cNvPr id="468" name="Google Shape;468;p92"/>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matchingName="Title only">
  <p:cSld name="TITLE_ONLY_1">
    <p:spTree>
      <p:nvGrpSpPr>
        <p:cNvPr id="1" name="Shape 469"/>
        <p:cNvGrpSpPr/>
        <p:nvPr/>
      </p:nvGrpSpPr>
      <p:grpSpPr>
        <a:xfrm>
          <a:off x="0" y="0"/>
          <a:ext cx="0" cy="0"/>
          <a:chOff x="0" y="0"/>
          <a:chExt cx="0" cy="0"/>
        </a:xfrm>
      </p:grpSpPr>
      <p:sp>
        <p:nvSpPr>
          <p:cNvPr id="470" name="Google Shape;470;p93"/>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Autofit/>
          </a:bodyPr>
          <a:lstStyle>
            <a:lvl1pPr lvl="0" algn="l">
              <a:lnSpc>
                <a:spcPct val="80000"/>
              </a:lnSpc>
              <a:spcBef>
                <a:spcPts val="0"/>
              </a:spcBef>
              <a:spcAft>
                <a:spcPts val="0"/>
              </a:spcAft>
              <a:buSzPts val="5600"/>
              <a:buNone/>
              <a:defRPr/>
            </a:lvl1pPr>
            <a:lvl2pPr lvl="1" algn="l">
              <a:lnSpc>
                <a:spcPct val="80000"/>
              </a:lnSpc>
              <a:spcBef>
                <a:spcPts val="0"/>
              </a:spcBef>
              <a:spcAft>
                <a:spcPts val="0"/>
              </a:spcAft>
              <a:buSzPts val="5600"/>
              <a:buNone/>
              <a:defRPr/>
            </a:lvl2pPr>
            <a:lvl3pPr lvl="2" algn="l">
              <a:lnSpc>
                <a:spcPct val="80000"/>
              </a:lnSpc>
              <a:spcBef>
                <a:spcPts val="0"/>
              </a:spcBef>
              <a:spcAft>
                <a:spcPts val="0"/>
              </a:spcAft>
              <a:buSzPts val="5600"/>
              <a:buNone/>
              <a:defRPr/>
            </a:lvl3pPr>
            <a:lvl4pPr lvl="3" algn="l">
              <a:lnSpc>
                <a:spcPct val="80000"/>
              </a:lnSpc>
              <a:spcBef>
                <a:spcPts val="0"/>
              </a:spcBef>
              <a:spcAft>
                <a:spcPts val="0"/>
              </a:spcAft>
              <a:buSzPts val="5600"/>
              <a:buNone/>
              <a:defRPr/>
            </a:lvl4pPr>
            <a:lvl5pPr lvl="4" algn="l">
              <a:lnSpc>
                <a:spcPct val="80000"/>
              </a:lnSpc>
              <a:spcBef>
                <a:spcPts val="0"/>
              </a:spcBef>
              <a:spcAft>
                <a:spcPts val="0"/>
              </a:spcAft>
              <a:buSzPts val="5600"/>
              <a:buNone/>
              <a:defRPr/>
            </a:lvl5pPr>
            <a:lvl6pPr lvl="5" algn="l">
              <a:lnSpc>
                <a:spcPct val="80000"/>
              </a:lnSpc>
              <a:spcBef>
                <a:spcPts val="0"/>
              </a:spcBef>
              <a:spcAft>
                <a:spcPts val="0"/>
              </a:spcAft>
              <a:buSzPts val="5600"/>
              <a:buNone/>
              <a:defRPr/>
            </a:lvl6pPr>
            <a:lvl7pPr lvl="6" algn="l">
              <a:lnSpc>
                <a:spcPct val="80000"/>
              </a:lnSpc>
              <a:spcBef>
                <a:spcPts val="0"/>
              </a:spcBef>
              <a:spcAft>
                <a:spcPts val="0"/>
              </a:spcAft>
              <a:buSzPts val="5600"/>
              <a:buNone/>
              <a:defRPr/>
            </a:lvl7pPr>
            <a:lvl8pPr lvl="7" algn="l">
              <a:lnSpc>
                <a:spcPct val="80000"/>
              </a:lnSpc>
              <a:spcBef>
                <a:spcPts val="0"/>
              </a:spcBef>
              <a:spcAft>
                <a:spcPts val="0"/>
              </a:spcAft>
              <a:buSzPts val="5600"/>
              <a:buNone/>
              <a:defRPr/>
            </a:lvl8pPr>
            <a:lvl9pPr lvl="8" algn="l">
              <a:lnSpc>
                <a:spcPct val="80000"/>
              </a:lnSpc>
              <a:spcBef>
                <a:spcPts val="0"/>
              </a:spcBef>
              <a:spcAft>
                <a:spcPts val="0"/>
              </a:spcAft>
              <a:buSzPts val="5600"/>
              <a:buNone/>
              <a:defRPr/>
            </a:lvl9pPr>
          </a:lstStyle>
          <a:p>
            <a:endParaRPr/>
          </a:p>
        </p:txBody>
      </p:sp>
      <p:sp>
        <p:nvSpPr>
          <p:cNvPr id="471" name="Google Shape;471;p93"/>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matchingName="One column text">
  <p:cSld name="ONE_COLUMN_TEXT_1">
    <p:spTree>
      <p:nvGrpSpPr>
        <p:cNvPr id="1" name="Shape 472"/>
        <p:cNvGrpSpPr/>
        <p:nvPr/>
      </p:nvGrpSpPr>
      <p:grpSpPr>
        <a:xfrm>
          <a:off x="0" y="0"/>
          <a:ext cx="0" cy="0"/>
          <a:chOff x="0" y="0"/>
          <a:chExt cx="0" cy="0"/>
        </a:xfrm>
      </p:grpSpPr>
      <p:sp>
        <p:nvSpPr>
          <p:cNvPr id="473" name="Google Shape;473;p94"/>
          <p:cNvSpPr txBox="1">
            <a:spLocks noGrp="1"/>
          </p:cNvSpPr>
          <p:nvPr>
            <p:ph type="title"/>
          </p:nvPr>
        </p:nvSpPr>
        <p:spPr>
          <a:xfrm>
            <a:off x="311700" y="555600"/>
            <a:ext cx="2808000" cy="755700"/>
          </a:xfrm>
          <a:prstGeom prst="rect">
            <a:avLst/>
          </a:prstGeom>
          <a:noFill/>
          <a:ln>
            <a:noFill/>
          </a:ln>
        </p:spPr>
        <p:txBody>
          <a:bodyPr spcFirstLastPara="1" wrap="square" lIns="91425" tIns="91425" rIns="91425" bIns="91425" anchor="b" anchorCtr="0">
            <a:noAutofit/>
          </a:bodyPr>
          <a:lstStyle>
            <a:lvl1pPr lvl="0" algn="l">
              <a:lnSpc>
                <a:spcPct val="80000"/>
              </a:lnSpc>
              <a:spcBef>
                <a:spcPts val="0"/>
              </a:spcBef>
              <a:spcAft>
                <a:spcPts val="0"/>
              </a:spcAft>
              <a:buSzPts val="2400"/>
              <a:buNone/>
              <a:defRPr sz="2400"/>
            </a:lvl1pPr>
            <a:lvl2pPr lvl="1" algn="l">
              <a:lnSpc>
                <a:spcPct val="80000"/>
              </a:lnSpc>
              <a:spcBef>
                <a:spcPts val="0"/>
              </a:spcBef>
              <a:spcAft>
                <a:spcPts val="0"/>
              </a:spcAft>
              <a:buSzPts val="2400"/>
              <a:buNone/>
              <a:defRPr sz="2400"/>
            </a:lvl2pPr>
            <a:lvl3pPr lvl="2" algn="l">
              <a:lnSpc>
                <a:spcPct val="80000"/>
              </a:lnSpc>
              <a:spcBef>
                <a:spcPts val="0"/>
              </a:spcBef>
              <a:spcAft>
                <a:spcPts val="0"/>
              </a:spcAft>
              <a:buSzPts val="2400"/>
              <a:buNone/>
              <a:defRPr sz="2400"/>
            </a:lvl3pPr>
            <a:lvl4pPr lvl="3" algn="l">
              <a:lnSpc>
                <a:spcPct val="80000"/>
              </a:lnSpc>
              <a:spcBef>
                <a:spcPts val="0"/>
              </a:spcBef>
              <a:spcAft>
                <a:spcPts val="0"/>
              </a:spcAft>
              <a:buSzPts val="2400"/>
              <a:buNone/>
              <a:defRPr sz="2400"/>
            </a:lvl4pPr>
            <a:lvl5pPr lvl="4" algn="l">
              <a:lnSpc>
                <a:spcPct val="80000"/>
              </a:lnSpc>
              <a:spcBef>
                <a:spcPts val="0"/>
              </a:spcBef>
              <a:spcAft>
                <a:spcPts val="0"/>
              </a:spcAft>
              <a:buSzPts val="2400"/>
              <a:buNone/>
              <a:defRPr sz="2400"/>
            </a:lvl5pPr>
            <a:lvl6pPr lvl="5" algn="l">
              <a:lnSpc>
                <a:spcPct val="80000"/>
              </a:lnSpc>
              <a:spcBef>
                <a:spcPts val="0"/>
              </a:spcBef>
              <a:spcAft>
                <a:spcPts val="0"/>
              </a:spcAft>
              <a:buSzPts val="2400"/>
              <a:buNone/>
              <a:defRPr sz="2400"/>
            </a:lvl6pPr>
            <a:lvl7pPr lvl="6" algn="l">
              <a:lnSpc>
                <a:spcPct val="80000"/>
              </a:lnSpc>
              <a:spcBef>
                <a:spcPts val="0"/>
              </a:spcBef>
              <a:spcAft>
                <a:spcPts val="0"/>
              </a:spcAft>
              <a:buSzPts val="2400"/>
              <a:buNone/>
              <a:defRPr sz="2400"/>
            </a:lvl7pPr>
            <a:lvl8pPr lvl="7" algn="l">
              <a:lnSpc>
                <a:spcPct val="80000"/>
              </a:lnSpc>
              <a:spcBef>
                <a:spcPts val="0"/>
              </a:spcBef>
              <a:spcAft>
                <a:spcPts val="0"/>
              </a:spcAft>
              <a:buSzPts val="2400"/>
              <a:buNone/>
              <a:defRPr sz="2400"/>
            </a:lvl8pPr>
            <a:lvl9pPr lvl="8" algn="l">
              <a:lnSpc>
                <a:spcPct val="80000"/>
              </a:lnSpc>
              <a:spcBef>
                <a:spcPts val="0"/>
              </a:spcBef>
              <a:spcAft>
                <a:spcPts val="0"/>
              </a:spcAft>
              <a:buSzPts val="2400"/>
              <a:buNone/>
              <a:defRPr sz="2400"/>
            </a:lvl9pPr>
          </a:lstStyle>
          <a:p>
            <a:endParaRPr/>
          </a:p>
        </p:txBody>
      </p:sp>
      <p:sp>
        <p:nvSpPr>
          <p:cNvPr id="474" name="Google Shape;474;p94"/>
          <p:cNvSpPr txBox="1">
            <a:spLocks noGrp="1"/>
          </p:cNvSpPr>
          <p:nvPr>
            <p:ph type="body" idx="1"/>
          </p:nvPr>
        </p:nvSpPr>
        <p:spPr>
          <a:xfrm>
            <a:off x="311700" y="1389600"/>
            <a:ext cx="2808000" cy="3179400"/>
          </a:xfrm>
          <a:prstGeom prst="rect">
            <a:avLst/>
          </a:prstGeom>
          <a:noFill/>
          <a:ln>
            <a:noFill/>
          </a:ln>
        </p:spPr>
        <p:txBody>
          <a:bodyPr spcFirstLastPara="1" wrap="square" lIns="91425" tIns="91425" rIns="91425" bIns="91425" anchor="t" anchorCtr="0">
            <a:noAutofit/>
          </a:bodyPr>
          <a:lstStyle>
            <a:lvl1pPr marL="457200" lvl="0" indent="-304800" algn="l">
              <a:lnSpc>
                <a:spcPct val="100000"/>
              </a:lnSpc>
              <a:spcBef>
                <a:spcPts val="0"/>
              </a:spcBef>
              <a:spcAft>
                <a:spcPts val="0"/>
              </a:spcAft>
              <a:buSzPts val="1200"/>
              <a:buChar char="●"/>
              <a:defRPr sz="1200"/>
            </a:lvl1pPr>
            <a:lvl2pPr marL="914400" lvl="1" indent="-304800" algn="l">
              <a:lnSpc>
                <a:spcPct val="100000"/>
              </a:lnSpc>
              <a:spcBef>
                <a:spcPts val="0"/>
              </a:spcBef>
              <a:spcAft>
                <a:spcPts val="0"/>
              </a:spcAft>
              <a:buSzPts val="1200"/>
              <a:buChar char="○"/>
              <a:defRPr sz="1200"/>
            </a:lvl2pPr>
            <a:lvl3pPr marL="1371600" lvl="2" indent="-304800" algn="l">
              <a:lnSpc>
                <a:spcPct val="100000"/>
              </a:lnSpc>
              <a:spcBef>
                <a:spcPts val="0"/>
              </a:spcBef>
              <a:spcAft>
                <a:spcPts val="0"/>
              </a:spcAft>
              <a:buSzPts val="1200"/>
              <a:buChar char="■"/>
              <a:defRPr sz="1200"/>
            </a:lvl3pPr>
            <a:lvl4pPr marL="1828800" lvl="3" indent="-304800" algn="l">
              <a:lnSpc>
                <a:spcPct val="100000"/>
              </a:lnSpc>
              <a:spcBef>
                <a:spcPts val="0"/>
              </a:spcBef>
              <a:spcAft>
                <a:spcPts val="0"/>
              </a:spcAft>
              <a:buSzPts val="1200"/>
              <a:buChar char="●"/>
              <a:defRPr sz="1200"/>
            </a:lvl4pPr>
            <a:lvl5pPr marL="2286000" lvl="4" indent="-304800" algn="l">
              <a:lnSpc>
                <a:spcPct val="100000"/>
              </a:lnSpc>
              <a:spcBef>
                <a:spcPts val="0"/>
              </a:spcBef>
              <a:spcAft>
                <a:spcPts val="0"/>
              </a:spcAft>
              <a:buSzPts val="1200"/>
              <a:buChar char="○"/>
              <a:defRPr sz="1200"/>
            </a:lvl5pPr>
            <a:lvl6pPr marL="2743200" lvl="5" indent="-304800" algn="l">
              <a:lnSpc>
                <a:spcPct val="100000"/>
              </a:lnSpc>
              <a:spcBef>
                <a:spcPts val="0"/>
              </a:spcBef>
              <a:spcAft>
                <a:spcPts val="0"/>
              </a:spcAft>
              <a:buSzPts val="1200"/>
              <a:buChar char="■"/>
              <a:defRPr sz="1200"/>
            </a:lvl6pPr>
            <a:lvl7pPr marL="3200400" lvl="6" indent="-304800" algn="l">
              <a:lnSpc>
                <a:spcPct val="100000"/>
              </a:lnSpc>
              <a:spcBef>
                <a:spcPts val="0"/>
              </a:spcBef>
              <a:spcAft>
                <a:spcPts val="0"/>
              </a:spcAft>
              <a:buSzPts val="1200"/>
              <a:buChar char="●"/>
              <a:defRPr sz="1200"/>
            </a:lvl7pPr>
            <a:lvl8pPr marL="3657600" lvl="7" indent="-304800" algn="l">
              <a:lnSpc>
                <a:spcPct val="100000"/>
              </a:lnSpc>
              <a:spcBef>
                <a:spcPts val="0"/>
              </a:spcBef>
              <a:spcAft>
                <a:spcPts val="0"/>
              </a:spcAft>
              <a:buSzPts val="1200"/>
              <a:buChar char="○"/>
              <a:defRPr sz="1200"/>
            </a:lvl8pPr>
            <a:lvl9pPr marL="4114800" lvl="8" indent="-304800" algn="l">
              <a:lnSpc>
                <a:spcPct val="100000"/>
              </a:lnSpc>
              <a:spcBef>
                <a:spcPts val="0"/>
              </a:spcBef>
              <a:spcAft>
                <a:spcPts val="0"/>
              </a:spcAft>
              <a:buSzPts val="1200"/>
              <a:buChar char="■"/>
              <a:defRPr sz="1200"/>
            </a:lvl9pPr>
          </a:lstStyle>
          <a:p>
            <a:endParaRPr/>
          </a:p>
        </p:txBody>
      </p:sp>
      <p:sp>
        <p:nvSpPr>
          <p:cNvPr id="475" name="Google Shape;475;p94"/>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matchingName="Main point">
  <p:cSld name="MAIN_POINT_1">
    <p:spTree>
      <p:nvGrpSpPr>
        <p:cNvPr id="1" name="Shape 476"/>
        <p:cNvGrpSpPr/>
        <p:nvPr/>
      </p:nvGrpSpPr>
      <p:grpSpPr>
        <a:xfrm>
          <a:off x="0" y="0"/>
          <a:ext cx="0" cy="0"/>
          <a:chOff x="0" y="0"/>
          <a:chExt cx="0" cy="0"/>
        </a:xfrm>
      </p:grpSpPr>
      <p:sp>
        <p:nvSpPr>
          <p:cNvPr id="477" name="Google Shape;477;p95"/>
          <p:cNvSpPr txBox="1">
            <a:spLocks noGrp="1"/>
          </p:cNvSpPr>
          <p:nvPr>
            <p:ph type="title"/>
          </p:nvPr>
        </p:nvSpPr>
        <p:spPr>
          <a:xfrm>
            <a:off x="490250" y="450150"/>
            <a:ext cx="6367800" cy="4090800"/>
          </a:xfrm>
          <a:prstGeom prst="rect">
            <a:avLst/>
          </a:prstGeom>
          <a:noFill/>
          <a:ln>
            <a:noFill/>
          </a:ln>
        </p:spPr>
        <p:txBody>
          <a:bodyPr spcFirstLastPara="1" wrap="square" lIns="91425" tIns="91425" rIns="91425" bIns="91425" anchor="ctr" anchorCtr="0">
            <a:noAutofit/>
          </a:bodyPr>
          <a:lstStyle>
            <a:lvl1pPr lvl="0" algn="l">
              <a:lnSpc>
                <a:spcPct val="80000"/>
              </a:lnSpc>
              <a:spcBef>
                <a:spcPts val="0"/>
              </a:spcBef>
              <a:spcAft>
                <a:spcPts val="0"/>
              </a:spcAft>
              <a:buSzPts val="4800"/>
              <a:buNone/>
              <a:defRPr sz="4800"/>
            </a:lvl1pPr>
            <a:lvl2pPr lvl="1" algn="l">
              <a:lnSpc>
                <a:spcPct val="80000"/>
              </a:lnSpc>
              <a:spcBef>
                <a:spcPts val="0"/>
              </a:spcBef>
              <a:spcAft>
                <a:spcPts val="0"/>
              </a:spcAft>
              <a:buSzPts val="4800"/>
              <a:buNone/>
              <a:defRPr sz="4800"/>
            </a:lvl2pPr>
            <a:lvl3pPr lvl="2" algn="l">
              <a:lnSpc>
                <a:spcPct val="80000"/>
              </a:lnSpc>
              <a:spcBef>
                <a:spcPts val="0"/>
              </a:spcBef>
              <a:spcAft>
                <a:spcPts val="0"/>
              </a:spcAft>
              <a:buSzPts val="4800"/>
              <a:buNone/>
              <a:defRPr sz="4800"/>
            </a:lvl3pPr>
            <a:lvl4pPr lvl="3" algn="l">
              <a:lnSpc>
                <a:spcPct val="80000"/>
              </a:lnSpc>
              <a:spcBef>
                <a:spcPts val="0"/>
              </a:spcBef>
              <a:spcAft>
                <a:spcPts val="0"/>
              </a:spcAft>
              <a:buSzPts val="4800"/>
              <a:buNone/>
              <a:defRPr sz="4800"/>
            </a:lvl4pPr>
            <a:lvl5pPr lvl="4" algn="l">
              <a:lnSpc>
                <a:spcPct val="80000"/>
              </a:lnSpc>
              <a:spcBef>
                <a:spcPts val="0"/>
              </a:spcBef>
              <a:spcAft>
                <a:spcPts val="0"/>
              </a:spcAft>
              <a:buSzPts val="4800"/>
              <a:buNone/>
              <a:defRPr sz="4800"/>
            </a:lvl5pPr>
            <a:lvl6pPr lvl="5" algn="l">
              <a:lnSpc>
                <a:spcPct val="80000"/>
              </a:lnSpc>
              <a:spcBef>
                <a:spcPts val="0"/>
              </a:spcBef>
              <a:spcAft>
                <a:spcPts val="0"/>
              </a:spcAft>
              <a:buSzPts val="4800"/>
              <a:buNone/>
              <a:defRPr sz="4800"/>
            </a:lvl6pPr>
            <a:lvl7pPr lvl="6" algn="l">
              <a:lnSpc>
                <a:spcPct val="80000"/>
              </a:lnSpc>
              <a:spcBef>
                <a:spcPts val="0"/>
              </a:spcBef>
              <a:spcAft>
                <a:spcPts val="0"/>
              </a:spcAft>
              <a:buSzPts val="4800"/>
              <a:buNone/>
              <a:defRPr sz="4800"/>
            </a:lvl7pPr>
            <a:lvl8pPr lvl="7" algn="l">
              <a:lnSpc>
                <a:spcPct val="80000"/>
              </a:lnSpc>
              <a:spcBef>
                <a:spcPts val="0"/>
              </a:spcBef>
              <a:spcAft>
                <a:spcPts val="0"/>
              </a:spcAft>
              <a:buSzPts val="4800"/>
              <a:buNone/>
              <a:defRPr sz="4800"/>
            </a:lvl8pPr>
            <a:lvl9pPr lvl="8" algn="l">
              <a:lnSpc>
                <a:spcPct val="80000"/>
              </a:lnSpc>
              <a:spcBef>
                <a:spcPts val="0"/>
              </a:spcBef>
              <a:spcAft>
                <a:spcPts val="0"/>
              </a:spcAft>
              <a:buSzPts val="4800"/>
              <a:buNone/>
              <a:defRPr sz="4800"/>
            </a:lvl9pPr>
          </a:lstStyle>
          <a:p>
            <a:endParaRPr/>
          </a:p>
        </p:txBody>
      </p:sp>
      <p:sp>
        <p:nvSpPr>
          <p:cNvPr id="478" name="Google Shape;478;p95"/>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_1">
    <p:spTree>
      <p:nvGrpSpPr>
        <p:cNvPr id="1" name="Shape 479"/>
        <p:cNvGrpSpPr/>
        <p:nvPr/>
      </p:nvGrpSpPr>
      <p:grpSpPr>
        <a:xfrm>
          <a:off x="0" y="0"/>
          <a:ext cx="0" cy="0"/>
          <a:chOff x="0" y="0"/>
          <a:chExt cx="0" cy="0"/>
        </a:xfrm>
      </p:grpSpPr>
      <p:sp>
        <p:nvSpPr>
          <p:cNvPr id="480" name="Google Shape;480;p96"/>
          <p:cNvSpPr/>
          <p:nvPr/>
        </p:nvSpPr>
        <p:spPr>
          <a:xfrm>
            <a:off x="4572000" y="-125"/>
            <a:ext cx="4572000" cy="5143500"/>
          </a:xfrm>
          <a:prstGeom prst="rect">
            <a:avLst/>
          </a:pr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81" name="Google Shape;481;p96"/>
          <p:cNvSpPr txBox="1">
            <a:spLocks noGrp="1"/>
          </p:cNvSpPr>
          <p:nvPr>
            <p:ph type="title"/>
          </p:nvPr>
        </p:nvSpPr>
        <p:spPr>
          <a:xfrm>
            <a:off x="265500" y="1233175"/>
            <a:ext cx="4045200" cy="1482300"/>
          </a:xfrm>
          <a:prstGeom prst="rect">
            <a:avLst/>
          </a:prstGeom>
          <a:noFill/>
          <a:ln>
            <a:noFill/>
          </a:ln>
        </p:spPr>
        <p:txBody>
          <a:bodyPr spcFirstLastPara="1" wrap="square" lIns="91425" tIns="91425" rIns="91425" bIns="91425" anchor="b" anchorCtr="0">
            <a:noAutofit/>
          </a:bodyPr>
          <a:lstStyle>
            <a:lvl1pPr lvl="0" algn="ctr">
              <a:lnSpc>
                <a:spcPct val="80000"/>
              </a:lnSpc>
              <a:spcBef>
                <a:spcPts val="0"/>
              </a:spcBef>
              <a:spcAft>
                <a:spcPts val="0"/>
              </a:spcAft>
              <a:buSzPts val="4200"/>
              <a:buNone/>
              <a:defRPr sz="4200"/>
            </a:lvl1pPr>
            <a:lvl2pPr lvl="1" algn="ctr">
              <a:lnSpc>
                <a:spcPct val="80000"/>
              </a:lnSpc>
              <a:spcBef>
                <a:spcPts val="0"/>
              </a:spcBef>
              <a:spcAft>
                <a:spcPts val="0"/>
              </a:spcAft>
              <a:buSzPts val="4200"/>
              <a:buNone/>
              <a:defRPr sz="4200"/>
            </a:lvl2pPr>
            <a:lvl3pPr lvl="2" algn="ctr">
              <a:lnSpc>
                <a:spcPct val="80000"/>
              </a:lnSpc>
              <a:spcBef>
                <a:spcPts val="0"/>
              </a:spcBef>
              <a:spcAft>
                <a:spcPts val="0"/>
              </a:spcAft>
              <a:buSzPts val="4200"/>
              <a:buNone/>
              <a:defRPr sz="4200"/>
            </a:lvl3pPr>
            <a:lvl4pPr lvl="3" algn="ctr">
              <a:lnSpc>
                <a:spcPct val="80000"/>
              </a:lnSpc>
              <a:spcBef>
                <a:spcPts val="0"/>
              </a:spcBef>
              <a:spcAft>
                <a:spcPts val="0"/>
              </a:spcAft>
              <a:buSzPts val="4200"/>
              <a:buNone/>
              <a:defRPr sz="4200"/>
            </a:lvl4pPr>
            <a:lvl5pPr lvl="4" algn="ctr">
              <a:lnSpc>
                <a:spcPct val="80000"/>
              </a:lnSpc>
              <a:spcBef>
                <a:spcPts val="0"/>
              </a:spcBef>
              <a:spcAft>
                <a:spcPts val="0"/>
              </a:spcAft>
              <a:buSzPts val="4200"/>
              <a:buNone/>
              <a:defRPr sz="4200"/>
            </a:lvl5pPr>
            <a:lvl6pPr lvl="5" algn="ctr">
              <a:lnSpc>
                <a:spcPct val="80000"/>
              </a:lnSpc>
              <a:spcBef>
                <a:spcPts val="0"/>
              </a:spcBef>
              <a:spcAft>
                <a:spcPts val="0"/>
              </a:spcAft>
              <a:buSzPts val="4200"/>
              <a:buNone/>
              <a:defRPr sz="4200"/>
            </a:lvl6pPr>
            <a:lvl7pPr lvl="6" algn="ctr">
              <a:lnSpc>
                <a:spcPct val="80000"/>
              </a:lnSpc>
              <a:spcBef>
                <a:spcPts val="0"/>
              </a:spcBef>
              <a:spcAft>
                <a:spcPts val="0"/>
              </a:spcAft>
              <a:buSzPts val="4200"/>
              <a:buNone/>
              <a:defRPr sz="4200"/>
            </a:lvl7pPr>
            <a:lvl8pPr lvl="7" algn="ctr">
              <a:lnSpc>
                <a:spcPct val="80000"/>
              </a:lnSpc>
              <a:spcBef>
                <a:spcPts val="0"/>
              </a:spcBef>
              <a:spcAft>
                <a:spcPts val="0"/>
              </a:spcAft>
              <a:buSzPts val="4200"/>
              <a:buNone/>
              <a:defRPr sz="4200"/>
            </a:lvl8pPr>
            <a:lvl9pPr lvl="8" algn="ctr">
              <a:lnSpc>
                <a:spcPct val="80000"/>
              </a:lnSpc>
              <a:spcBef>
                <a:spcPts val="0"/>
              </a:spcBef>
              <a:spcAft>
                <a:spcPts val="0"/>
              </a:spcAft>
              <a:buSzPts val="4200"/>
              <a:buNone/>
              <a:defRPr sz="4200"/>
            </a:lvl9pPr>
          </a:lstStyle>
          <a:p>
            <a:endParaRPr/>
          </a:p>
        </p:txBody>
      </p:sp>
      <p:sp>
        <p:nvSpPr>
          <p:cNvPr id="482" name="Google Shape;482;p96"/>
          <p:cNvSpPr txBox="1">
            <a:spLocks noGrp="1"/>
          </p:cNvSpPr>
          <p:nvPr>
            <p:ph type="subTitle" idx="1"/>
          </p:nvPr>
        </p:nvSpPr>
        <p:spPr>
          <a:xfrm>
            <a:off x="265500" y="2803075"/>
            <a:ext cx="4045200" cy="12351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483" name="Google Shape;483;p96"/>
          <p:cNvSpPr txBox="1">
            <a:spLocks noGrp="1"/>
          </p:cNvSpPr>
          <p:nvPr>
            <p:ph type="body" idx="2"/>
          </p:nvPr>
        </p:nvSpPr>
        <p:spPr>
          <a:xfrm>
            <a:off x="4939500" y="724075"/>
            <a:ext cx="3837000" cy="3695100"/>
          </a:xfrm>
          <a:prstGeom prst="rect">
            <a:avLst/>
          </a:prstGeom>
          <a:noFill/>
          <a:ln>
            <a:noFill/>
          </a:ln>
        </p:spPr>
        <p:txBody>
          <a:bodyPr spcFirstLastPara="1" wrap="square" lIns="91425" tIns="91425" rIns="91425" bIns="91425" anchor="ctr" anchorCtr="0">
            <a:noAutofit/>
          </a:bodyPr>
          <a:lstStyle>
            <a:lvl1pPr marL="457200" lvl="0" indent="-298450" algn="l">
              <a:lnSpc>
                <a:spcPct val="100000"/>
              </a:lnSpc>
              <a:spcBef>
                <a:spcPts val="0"/>
              </a:spcBef>
              <a:spcAft>
                <a:spcPts val="0"/>
              </a:spcAft>
              <a:buSzPts val="1100"/>
              <a:buChar char="●"/>
              <a:defRPr/>
            </a:lvl1pPr>
            <a:lvl2pPr marL="914400" lvl="1" indent="-298450" algn="l">
              <a:lnSpc>
                <a:spcPct val="100000"/>
              </a:lnSpc>
              <a:spcBef>
                <a:spcPts val="0"/>
              </a:spcBef>
              <a:spcAft>
                <a:spcPts val="0"/>
              </a:spcAft>
              <a:buSzPts val="1100"/>
              <a:buChar char="○"/>
              <a:defRPr/>
            </a:lvl2pPr>
            <a:lvl3pPr marL="1371600" lvl="2" indent="-298450" algn="l">
              <a:lnSpc>
                <a:spcPct val="100000"/>
              </a:lnSpc>
              <a:spcBef>
                <a:spcPts val="0"/>
              </a:spcBef>
              <a:spcAft>
                <a:spcPts val="0"/>
              </a:spcAft>
              <a:buSzPts val="1100"/>
              <a:buChar char="■"/>
              <a:defRPr/>
            </a:lvl3pPr>
            <a:lvl4pPr marL="1828800" lvl="3" indent="-298450" algn="l">
              <a:lnSpc>
                <a:spcPct val="100000"/>
              </a:lnSpc>
              <a:spcBef>
                <a:spcPts val="0"/>
              </a:spcBef>
              <a:spcAft>
                <a:spcPts val="0"/>
              </a:spcAft>
              <a:buSzPts val="1100"/>
              <a:buChar char="●"/>
              <a:defRPr/>
            </a:lvl4pPr>
            <a:lvl5pPr marL="2286000" lvl="4" indent="-298450" algn="l">
              <a:lnSpc>
                <a:spcPct val="100000"/>
              </a:lnSpc>
              <a:spcBef>
                <a:spcPts val="0"/>
              </a:spcBef>
              <a:spcAft>
                <a:spcPts val="0"/>
              </a:spcAft>
              <a:buSzPts val="1100"/>
              <a:buChar char="○"/>
              <a:defRPr/>
            </a:lvl5pPr>
            <a:lvl6pPr marL="2743200" lvl="5" indent="-298450" algn="l">
              <a:lnSpc>
                <a:spcPct val="100000"/>
              </a:lnSpc>
              <a:spcBef>
                <a:spcPts val="0"/>
              </a:spcBef>
              <a:spcAft>
                <a:spcPts val="0"/>
              </a:spcAft>
              <a:buSzPts val="1100"/>
              <a:buChar char="■"/>
              <a:defRPr/>
            </a:lvl6pPr>
            <a:lvl7pPr marL="3200400" lvl="6" indent="-298450" algn="l">
              <a:lnSpc>
                <a:spcPct val="100000"/>
              </a:lnSpc>
              <a:spcBef>
                <a:spcPts val="0"/>
              </a:spcBef>
              <a:spcAft>
                <a:spcPts val="0"/>
              </a:spcAft>
              <a:buSzPts val="1100"/>
              <a:buChar char="●"/>
              <a:defRPr/>
            </a:lvl7pPr>
            <a:lvl8pPr marL="3657600" lvl="7" indent="-298450" algn="l">
              <a:lnSpc>
                <a:spcPct val="100000"/>
              </a:lnSpc>
              <a:spcBef>
                <a:spcPts val="0"/>
              </a:spcBef>
              <a:spcAft>
                <a:spcPts val="0"/>
              </a:spcAft>
              <a:buSzPts val="1100"/>
              <a:buChar char="○"/>
              <a:defRPr/>
            </a:lvl8pPr>
            <a:lvl9pPr marL="4114800" lvl="8" indent="-298450" algn="l">
              <a:lnSpc>
                <a:spcPct val="100000"/>
              </a:lnSpc>
              <a:spcBef>
                <a:spcPts val="0"/>
              </a:spcBef>
              <a:spcAft>
                <a:spcPts val="0"/>
              </a:spcAft>
              <a:buSzPts val="1100"/>
              <a:buChar char="■"/>
              <a:defRPr/>
            </a:lvl9pPr>
          </a:lstStyle>
          <a:p>
            <a:endParaRPr/>
          </a:p>
        </p:txBody>
      </p:sp>
      <p:sp>
        <p:nvSpPr>
          <p:cNvPr id="484" name="Google Shape;484;p96"/>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matchingName="Caption">
  <p:cSld name="CAPTION_ONLY_1">
    <p:spTree>
      <p:nvGrpSpPr>
        <p:cNvPr id="1" name="Shape 485"/>
        <p:cNvGrpSpPr/>
        <p:nvPr/>
      </p:nvGrpSpPr>
      <p:grpSpPr>
        <a:xfrm>
          <a:off x="0" y="0"/>
          <a:ext cx="0" cy="0"/>
          <a:chOff x="0" y="0"/>
          <a:chExt cx="0" cy="0"/>
        </a:xfrm>
      </p:grpSpPr>
      <p:sp>
        <p:nvSpPr>
          <p:cNvPr id="486" name="Google Shape;486;p97"/>
          <p:cNvSpPr txBox="1">
            <a:spLocks noGrp="1"/>
          </p:cNvSpPr>
          <p:nvPr>
            <p:ph type="body" idx="1"/>
          </p:nvPr>
        </p:nvSpPr>
        <p:spPr>
          <a:xfrm>
            <a:off x="311700" y="4230575"/>
            <a:ext cx="5998800" cy="605100"/>
          </a:xfrm>
          <a:prstGeom prst="rect">
            <a:avLst/>
          </a:prstGeom>
          <a:noFill/>
          <a:ln>
            <a:noFill/>
          </a:ln>
        </p:spPr>
        <p:txBody>
          <a:bodyPr spcFirstLastPara="1" wrap="square" lIns="91425" tIns="91425" rIns="91425" bIns="91425" anchor="ctr" anchorCtr="0">
            <a:noAutofit/>
          </a:bodyPr>
          <a:lstStyle>
            <a:lvl1pPr marL="457200" lvl="0" indent="-228600" algn="l">
              <a:lnSpc>
                <a:spcPct val="100000"/>
              </a:lnSpc>
              <a:spcBef>
                <a:spcPts val="0"/>
              </a:spcBef>
              <a:spcAft>
                <a:spcPts val="0"/>
              </a:spcAft>
              <a:buSzPts val="1100"/>
              <a:buNone/>
              <a:defRPr/>
            </a:lvl1pPr>
            <a:lvl2pPr marL="914400" lvl="1" indent="-298450" algn="l">
              <a:lnSpc>
                <a:spcPct val="100000"/>
              </a:lnSpc>
              <a:spcBef>
                <a:spcPts val="0"/>
              </a:spcBef>
              <a:spcAft>
                <a:spcPts val="0"/>
              </a:spcAft>
              <a:buSzPts val="1100"/>
              <a:buChar char="○"/>
              <a:defRPr/>
            </a:lvl2pPr>
            <a:lvl3pPr marL="1371600" lvl="2" indent="-298450" algn="l">
              <a:lnSpc>
                <a:spcPct val="100000"/>
              </a:lnSpc>
              <a:spcBef>
                <a:spcPts val="0"/>
              </a:spcBef>
              <a:spcAft>
                <a:spcPts val="0"/>
              </a:spcAft>
              <a:buSzPts val="1100"/>
              <a:buChar char="■"/>
              <a:defRPr/>
            </a:lvl3pPr>
            <a:lvl4pPr marL="1828800" lvl="3" indent="-298450" algn="l">
              <a:lnSpc>
                <a:spcPct val="100000"/>
              </a:lnSpc>
              <a:spcBef>
                <a:spcPts val="0"/>
              </a:spcBef>
              <a:spcAft>
                <a:spcPts val="0"/>
              </a:spcAft>
              <a:buSzPts val="1100"/>
              <a:buChar char="●"/>
              <a:defRPr/>
            </a:lvl4pPr>
            <a:lvl5pPr marL="2286000" lvl="4" indent="-298450" algn="l">
              <a:lnSpc>
                <a:spcPct val="100000"/>
              </a:lnSpc>
              <a:spcBef>
                <a:spcPts val="0"/>
              </a:spcBef>
              <a:spcAft>
                <a:spcPts val="0"/>
              </a:spcAft>
              <a:buSzPts val="1100"/>
              <a:buChar char="○"/>
              <a:defRPr/>
            </a:lvl5pPr>
            <a:lvl6pPr marL="2743200" lvl="5" indent="-298450" algn="l">
              <a:lnSpc>
                <a:spcPct val="100000"/>
              </a:lnSpc>
              <a:spcBef>
                <a:spcPts val="0"/>
              </a:spcBef>
              <a:spcAft>
                <a:spcPts val="0"/>
              </a:spcAft>
              <a:buSzPts val="1100"/>
              <a:buChar char="■"/>
              <a:defRPr/>
            </a:lvl6pPr>
            <a:lvl7pPr marL="3200400" lvl="6" indent="-298450" algn="l">
              <a:lnSpc>
                <a:spcPct val="100000"/>
              </a:lnSpc>
              <a:spcBef>
                <a:spcPts val="0"/>
              </a:spcBef>
              <a:spcAft>
                <a:spcPts val="0"/>
              </a:spcAft>
              <a:buSzPts val="1100"/>
              <a:buChar char="●"/>
              <a:defRPr/>
            </a:lvl7pPr>
            <a:lvl8pPr marL="3657600" lvl="7" indent="-298450" algn="l">
              <a:lnSpc>
                <a:spcPct val="100000"/>
              </a:lnSpc>
              <a:spcBef>
                <a:spcPts val="0"/>
              </a:spcBef>
              <a:spcAft>
                <a:spcPts val="0"/>
              </a:spcAft>
              <a:buSzPts val="1100"/>
              <a:buChar char="○"/>
              <a:defRPr/>
            </a:lvl8pPr>
            <a:lvl9pPr marL="4114800" lvl="8" indent="-298450" algn="l">
              <a:lnSpc>
                <a:spcPct val="100000"/>
              </a:lnSpc>
              <a:spcBef>
                <a:spcPts val="0"/>
              </a:spcBef>
              <a:spcAft>
                <a:spcPts val="0"/>
              </a:spcAft>
              <a:buSzPts val="1100"/>
              <a:buChar char="■"/>
              <a:defRPr/>
            </a:lvl9pPr>
          </a:lstStyle>
          <a:p>
            <a:endParaRPr/>
          </a:p>
        </p:txBody>
      </p:sp>
      <p:sp>
        <p:nvSpPr>
          <p:cNvPr id="487" name="Google Shape;487;p97"/>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matchingName="Big number">
  <p:cSld name="BIG_NUMBER_1">
    <p:spTree>
      <p:nvGrpSpPr>
        <p:cNvPr id="1" name="Shape 488"/>
        <p:cNvGrpSpPr/>
        <p:nvPr/>
      </p:nvGrpSpPr>
      <p:grpSpPr>
        <a:xfrm>
          <a:off x="0" y="0"/>
          <a:ext cx="0" cy="0"/>
          <a:chOff x="0" y="0"/>
          <a:chExt cx="0" cy="0"/>
        </a:xfrm>
      </p:grpSpPr>
      <p:sp>
        <p:nvSpPr>
          <p:cNvPr id="489" name="Google Shape;489;p98"/>
          <p:cNvSpPr txBox="1">
            <a:spLocks noGrp="1"/>
          </p:cNvSpPr>
          <p:nvPr>
            <p:ph type="title"/>
          </p:nvPr>
        </p:nvSpPr>
        <p:spPr>
          <a:xfrm>
            <a:off x="311700" y="1106125"/>
            <a:ext cx="8520600" cy="1963500"/>
          </a:xfrm>
          <a:prstGeom prst="rect">
            <a:avLst/>
          </a:prstGeom>
          <a:noFill/>
          <a:ln>
            <a:noFill/>
          </a:ln>
        </p:spPr>
        <p:txBody>
          <a:bodyPr spcFirstLastPara="1" wrap="square" lIns="91425" tIns="91425" rIns="91425" bIns="91425" anchor="b" anchorCtr="0">
            <a:noAutofit/>
          </a:bodyPr>
          <a:lstStyle>
            <a:lvl1pPr lvl="0" algn="ctr">
              <a:lnSpc>
                <a:spcPct val="80000"/>
              </a:lnSpc>
              <a:spcBef>
                <a:spcPts val="0"/>
              </a:spcBef>
              <a:spcAft>
                <a:spcPts val="0"/>
              </a:spcAft>
              <a:buSzPts val="12000"/>
              <a:buNone/>
              <a:defRPr sz="12000"/>
            </a:lvl1pPr>
            <a:lvl2pPr lvl="1" algn="ctr">
              <a:lnSpc>
                <a:spcPct val="80000"/>
              </a:lnSpc>
              <a:spcBef>
                <a:spcPts val="0"/>
              </a:spcBef>
              <a:spcAft>
                <a:spcPts val="0"/>
              </a:spcAft>
              <a:buSzPts val="12000"/>
              <a:buNone/>
              <a:defRPr sz="12000"/>
            </a:lvl2pPr>
            <a:lvl3pPr lvl="2" algn="ctr">
              <a:lnSpc>
                <a:spcPct val="80000"/>
              </a:lnSpc>
              <a:spcBef>
                <a:spcPts val="0"/>
              </a:spcBef>
              <a:spcAft>
                <a:spcPts val="0"/>
              </a:spcAft>
              <a:buSzPts val="12000"/>
              <a:buNone/>
              <a:defRPr sz="12000"/>
            </a:lvl3pPr>
            <a:lvl4pPr lvl="3" algn="ctr">
              <a:lnSpc>
                <a:spcPct val="80000"/>
              </a:lnSpc>
              <a:spcBef>
                <a:spcPts val="0"/>
              </a:spcBef>
              <a:spcAft>
                <a:spcPts val="0"/>
              </a:spcAft>
              <a:buSzPts val="12000"/>
              <a:buNone/>
              <a:defRPr sz="12000"/>
            </a:lvl4pPr>
            <a:lvl5pPr lvl="4" algn="ctr">
              <a:lnSpc>
                <a:spcPct val="80000"/>
              </a:lnSpc>
              <a:spcBef>
                <a:spcPts val="0"/>
              </a:spcBef>
              <a:spcAft>
                <a:spcPts val="0"/>
              </a:spcAft>
              <a:buSzPts val="12000"/>
              <a:buNone/>
              <a:defRPr sz="12000"/>
            </a:lvl5pPr>
            <a:lvl6pPr lvl="5" algn="ctr">
              <a:lnSpc>
                <a:spcPct val="80000"/>
              </a:lnSpc>
              <a:spcBef>
                <a:spcPts val="0"/>
              </a:spcBef>
              <a:spcAft>
                <a:spcPts val="0"/>
              </a:spcAft>
              <a:buSzPts val="12000"/>
              <a:buNone/>
              <a:defRPr sz="12000"/>
            </a:lvl6pPr>
            <a:lvl7pPr lvl="6" algn="ctr">
              <a:lnSpc>
                <a:spcPct val="80000"/>
              </a:lnSpc>
              <a:spcBef>
                <a:spcPts val="0"/>
              </a:spcBef>
              <a:spcAft>
                <a:spcPts val="0"/>
              </a:spcAft>
              <a:buSzPts val="12000"/>
              <a:buNone/>
              <a:defRPr sz="12000"/>
            </a:lvl7pPr>
            <a:lvl8pPr lvl="7" algn="ctr">
              <a:lnSpc>
                <a:spcPct val="80000"/>
              </a:lnSpc>
              <a:spcBef>
                <a:spcPts val="0"/>
              </a:spcBef>
              <a:spcAft>
                <a:spcPts val="0"/>
              </a:spcAft>
              <a:buSzPts val="12000"/>
              <a:buNone/>
              <a:defRPr sz="12000"/>
            </a:lvl8pPr>
            <a:lvl9pPr lvl="8" algn="ctr">
              <a:lnSpc>
                <a:spcPct val="80000"/>
              </a:lnSpc>
              <a:spcBef>
                <a:spcPts val="0"/>
              </a:spcBef>
              <a:spcAft>
                <a:spcPts val="0"/>
              </a:spcAft>
              <a:buSzPts val="12000"/>
              <a:buNone/>
              <a:defRPr sz="12000"/>
            </a:lvl9pPr>
          </a:lstStyle>
          <a:p>
            <a:endParaRPr/>
          </a:p>
        </p:txBody>
      </p:sp>
      <p:sp>
        <p:nvSpPr>
          <p:cNvPr id="490" name="Google Shape;490;p98"/>
          <p:cNvSpPr txBox="1">
            <a:spLocks noGrp="1"/>
          </p:cNvSpPr>
          <p:nvPr>
            <p:ph type="body" idx="1"/>
          </p:nvPr>
        </p:nvSpPr>
        <p:spPr>
          <a:xfrm>
            <a:off x="311700" y="3152225"/>
            <a:ext cx="8520600" cy="1300800"/>
          </a:xfrm>
          <a:prstGeom prst="rect">
            <a:avLst/>
          </a:prstGeom>
          <a:noFill/>
          <a:ln>
            <a:noFill/>
          </a:ln>
        </p:spPr>
        <p:txBody>
          <a:bodyPr spcFirstLastPara="1" wrap="square" lIns="91425" tIns="91425" rIns="91425" bIns="91425" anchor="t" anchorCtr="0">
            <a:noAutofit/>
          </a:bodyPr>
          <a:lstStyle>
            <a:lvl1pPr marL="457200" lvl="0" indent="-298450" algn="ctr">
              <a:lnSpc>
                <a:spcPct val="100000"/>
              </a:lnSpc>
              <a:spcBef>
                <a:spcPts val="0"/>
              </a:spcBef>
              <a:spcAft>
                <a:spcPts val="0"/>
              </a:spcAft>
              <a:buSzPts val="1100"/>
              <a:buChar char="●"/>
              <a:defRPr/>
            </a:lvl1pPr>
            <a:lvl2pPr marL="914400" lvl="1" indent="-298450" algn="ctr">
              <a:lnSpc>
                <a:spcPct val="100000"/>
              </a:lnSpc>
              <a:spcBef>
                <a:spcPts val="0"/>
              </a:spcBef>
              <a:spcAft>
                <a:spcPts val="0"/>
              </a:spcAft>
              <a:buSzPts val="1100"/>
              <a:buChar char="○"/>
              <a:defRPr/>
            </a:lvl2pPr>
            <a:lvl3pPr marL="1371600" lvl="2" indent="-298450" algn="ctr">
              <a:lnSpc>
                <a:spcPct val="100000"/>
              </a:lnSpc>
              <a:spcBef>
                <a:spcPts val="0"/>
              </a:spcBef>
              <a:spcAft>
                <a:spcPts val="0"/>
              </a:spcAft>
              <a:buSzPts val="1100"/>
              <a:buChar char="■"/>
              <a:defRPr/>
            </a:lvl3pPr>
            <a:lvl4pPr marL="1828800" lvl="3" indent="-298450" algn="ctr">
              <a:lnSpc>
                <a:spcPct val="100000"/>
              </a:lnSpc>
              <a:spcBef>
                <a:spcPts val="0"/>
              </a:spcBef>
              <a:spcAft>
                <a:spcPts val="0"/>
              </a:spcAft>
              <a:buSzPts val="1100"/>
              <a:buChar char="●"/>
              <a:defRPr/>
            </a:lvl4pPr>
            <a:lvl5pPr marL="2286000" lvl="4" indent="-298450" algn="ctr">
              <a:lnSpc>
                <a:spcPct val="100000"/>
              </a:lnSpc>
              <a:spcBef>
                <a:spcPts val="0"/>
              </a:spcBef>
              <a:spcAft>
                <a:spcPts val="0"/>
              </a:spcAft>
              <a:buSzPts val="1100"/>
              <a:buChar char="○"/>
              <a:defRPr/>
            </a:lvl5pPr>
            <a:lvl6pPr marL="2743200" lvl="5" indent="-298450" algn="ctr">
              <a:lnSpc>
                <a:spcPct val="100000"/>
              </a:lnSpc>
              <a:spcBef>
                <a:spcPts val="0"/>
              </a:spcBef>
              <a:spcAft>
                <a:spcPts val="0"/>
              </a:spcAft>
              <a:buSzPts val="1100"/>
              <a:buChar char="■"/>
              <a:defRPr/>
            </a:lvl6pPr>
            <a:lvl7pPr marL="3200400" lvl="6" indent="-298450" algn="ctr">
              <a:lnSpc>
                <a:spcPct val="100000"/>
              </a:lnSpc>
              <a:spcBef>
                <a:spcPts val="0"/>
              </a:spcBef>
              <a:spcAft>
                <a:spcPts val="0"/>
              </a:spcAft>
              <a:buSzPts val="1100"/>
              <a:buChar char="●"/>
              <a:defRPr/>
            </a:lvl7pPr>
            <a:lvl8pPr marL="3657600" lvl="7" indent="-298450" algn="ctr">
              <a:lnSpc>
                <a:spcPct val="100000"/>
              </a:lnSpc>
              <a:spcBef>
                <a:spcPts val="0"/>
              </a:spcBef>
              <a:spcAft>
                <a:spcPts val="0"/>
              </a:spcAft>
              <a:buSzPts val="1100"/>
              <a:buChar char="○"/>
              <a:defRPr/>
            </a:lvl8pPr>
            <a:lvl9pPr marL="4114800" lvl="8" indent="-298450" algn="ctr">
              <a:lnSpc>
                <a:spcPct val="100000"/>
              </a:lnSpc>
              <a:spcBef>
                <a:spcPts val="0"/>
              </a:spcBef>
              <a:spcAft>
                <a:spcPts val="0"/>
              </a:spcAft>
              <a:buSzPts val="1100"/>
              <a:buChar char="■"/>
              <a:defRPr/>
            </a:lvl9pPr>
          </a:lstStyle>
          <a:p>
            <a:endParaRPr/>
          </a:p>
        </p:txBody>
      </p:sp>
      <p:sp>
        <p:nvSpPr>
          <p:cNvPr id="491" name="Google Shape;491;p98"/>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matchingName="Agenda">
  <p:cSld name="CUSTOM_7_1">
    <p:spTree>
      <p:nvGrpSpPr>
        <p:cNvPr id="1" name="Shape 492"/>
        <p:cNvGrpSpPr/>
        <p:nvPr/>
      </p:nvGrpSpPr>
      <p:grpSpPr>
        <a:xfrm>
          <a:off x="0" y="0"/>
          <a:ext cx="0" cy="0"/>
          <a:chOff x="0" y="0"/>
          <a:chExt cx="0" cy="0"/>
        </a:xfrm>
      </p:grpSpPr>
      <p:sp>
        <p:nvSpPr>
          <p:cNvPr id="493" name="Google Shape;493;p99"/>
          <p:cNvSpPr txBox="1">
            <a:spLocks noGrp="1"/>
          </p:cNvSpPr>
          <p:nvPr>
            <p:ph type="title"/>
          </p:nvPr>
        </p:nvSpPr>
        <p:spPr>
          <a:xfrm>
            <a:off x="677325" y="1832775"/>
            <a:ext cx="3217200" cy="1484100"/>
          </a:xfrm>
          <a:prstGeom prst="rect">
            <a:avLst/>
          </a:prstGeom>
          <a:noFill/>
          <a:ln>
            <a:noFill/>
          </a:ln>
        </p:spPr>
        <p:txBody>
          <a:bodyPr spcFirstLastPara="1" wrap="square" lIns="91425" tIns="91425" rIns="91425" bIns="91425" anchor="ctr" anchorCtr="0">
            <a:noAutofit/>
          </a:bodyPr>
          <a:lstStyle>
            <a:lvl1pPr lvl="0" algn="l">
              <a:lnSpc>
                <a:spcPct val="80000"/>
              </a:lnSpc>
              <a:spcBef>
                <a:spcPts val="0"/>
              </a:spcBef>
              <a:spcAft>
                <a:spcPts val="0"/>
              </a:spcAft>
              <a:buSzPts val="4200"/>
              <a:buNone/>
              <a:defRPr sz="4200"/>
            </a:lvl1pPr>
            <a:lvl2pPr lvl="1" algn="l">
              <a:lnSpc>
                <a:spcPct val="80000"/>
              </a:lnSpc>
              <a:spcBef>
                <a:spcPts val="0"/>
              </a:spcBef>
              <a:spcAft>
                <a:spcPts val="0"/>
              </a:spcAft>
              <a:buSzPts val="5600"/>
              <a:buNone/>
              <a:defRPr/>
            </a:lvl2pPr>
            <a:lvl3pPr lvl="2" algn="l">
              <a:lnSpc>
                <a:spcPct val="80000"/>
              </a:lnSpc>
              <a:spcBef>
                <a:spcPts val="0"/>
              </a:spcBef>
              <a:spcAft>
                <a:spcPts val="0"/>
              </a:spcAft>
              <a:buSzPts val="5600"/>
              <a:buNone/>
              <a:defRPr/>
            </a:lvl3pPr>
            <a:lvl4pPr lvl="3" algn="l">
              <a:lnSpc>
                <a:spcPct val="80000"/>
              </a:lnSpc>
              <a:spcBef>
                <a:spcPts val="0"/>
              </a:spcBef>
              <a:spcAft>
                <a:spcPts val="0"/>
              </a:spcAft>
              <a:buSzPts val="5600"/>
              <a:buNone/>
              <a:defRPr/>
            </a:lvl4pPr>
            <a:lvl5pPr lvl="4" algn="l">
              <a:lnSpc>
                <a:spcPct val="80000"/>
              </a:lnSpc>
              <a:spcBef>
                <a:spcPts val="0"/>
              </a:spcBef>
              <a:spcAft>
                <a:spcPts val="0"/>
              </a:spcAft>
              <a:buSzPts val="5600"/>
              <a:buNone/>
              <a:defRPr/>
            </a:lvl5pPr>
            <a:lvl6pPr lvl="5" algn="l">
              <a:lnSpc>
                <a:spcPct val="80000"/>
              </a:lnSpc>
              <a:spcBef>
                <a:spcPts val="0"/>
              </a:spcBef>
              <a:spcAft>
                <a:spcPts val="0"/>
              </a:spcAft>
              <a:buSzPts val="5600"/>
              <a:buNone/>
              <a:defRPr/>
            </a:lvl6pPr>
            <a:lvl7pPr lvl="6" algn="l">
              <a:lnSpc>
                <a:spcPct val="80000"/>
              </a:lnSpc>
              <a:spcBef>
                <a:spcPts val="0"/>
              </a:spcBef>
              <a:spcAft>
                <a:spcPts val="0"/>
              </a:spcAft>
              <a:buSzPts val="5600"/>
              <a:buNone/>
              <a:defRPr/>
            </a:lvl7pPr>
            <a:lvl8pPr lvl="7" algn="l">
              <a:lnSpc>
                <a:spcPct val="80000"/>
              </a:lnSpc>
              <a:spcBef>
                <a:spcPts val="0"/>
              </a:spcBef>
              <a:spcAft>
                <a:spcPts val="0"/>
              </a:spcAft>
              <a:buSzPts val="5600"/>
              <a:buNone/>
              <a:defRPr/>
            </a:lvl8pPr>
            <a:lvl9pPr lvl="8" algn="l">
              <a:lnSpc>
                <a:spcPct val="80000"/>
              </a:lnSpc>
              <a:spcBef>
                <a:spcPts val="0"/>
              </a:spcBef>
              <a:spcAft>
                <a:spcPts val="0"/>
              </a:spcAft>
              <a:buSzPts val="5600"/>
              <a:buNone/>
              <a:defRPr/>
            </a:lvl9pPr>
          </a:lstStyle>
          <a:p>
            <a:endParaRPr/>
          </a:p>
        </p:txBody>
      </p:sp>
      <p:sp>
        <p:nvSpPr>
          <p:cNvPr id="494" name="Google Shape;494;p99"/>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9pPr>
          </a:lstStyle>
          <a:p>
            <a:pPr marL="0" lvl="0" indent="0" algn="r" rtl="0">
              <a:spcBef>
                <a:spcPts val="0"/>
              </a:spcBef>
              <a:spcAft>
                <a:spcPts val="0"/>
              </a:spcAft>
              <a:buNone/>
            </a:pPr>
            <a:fld id="{00000000-1234-1234-1234-123412341234}" type="slidenum">
              <a:rPr lang="en"/>
              <a:t>‹#›</a:t>
            </a:fld>
            <a:endParaRPr/>
          </a:p>
        </p:txBody>
      </p:sp>
      <p:sp>
        <p:nvSpPr>
          <p:cNvPr id="495" name="Google Shape;495;p99"/>
          <p:cNvSpPr txBox="1">
            <a:spLocks noGrp="1"/>
          </p:cNvSpPr>
          <p:nvPr>
            <p:ph type="subTitle" idx="1"/>
          </p:nvPr>
        </p:nvSpPr>
        <p:spPr>
          <a:xfrm>
            <a:off x="4406650" y="393750"/>
            <a:ext cx="4409700" cy="542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2000"/>
              <a:buNone/>
              <a:defRPr sz="2000"/>
            </a:lvl1pPr>
            <a:lvl2pPr lvl="1" algn="l">
              <a:lnSpc>
                <a:spcPct val="100000"/>
              </a:lnSpc>
              <a:spcBef>
                <a:spcPts val="0"/>
              </a:spcBef>
              <a:spcAft>
                <a:spcPts val="0"/>
              </a:spcAft>
              <a:buSzPts val="2000"/>
              <a:buNone/>
              <a:defRPr sz="2000"/>
            </a:lvl2pPr>
            <a:lvl3pPr lvl="2" algn="l">
              <a:lnSpc>
                <a:spcPct val="100000"/>
              </a:lnSpc>
              <a:spcBef>
                <a:spcPts val="0"/>
              </a:spcBef>
              <a:spcAft>
                <a:spcPts val="0"/>
              </a:spcAft>
              <a:buSzPts val="2000"/>
              <a:buNone/>
              <a:defRPr sz="2000"/>
            </a:lvl3pPr>
            <a:lvl4pPr lvl="3" algn="l">
              <a:lnSpc>
                <a:spcPct val="100000"/>
              </a:lnSpc>
              <a:spcBef>
                <a:spcPts val="0"/>
              </a:spcBef>
              <a:spcAft>
                <a:spcPts val="0"/>
              </a:spcAft>
              <a:buSzPts val="2000"/>
              <a:buNone/>
              <a:defRPr sz="2000"/>
            </a:lvl4pPr>
            <a:lvl5pPr lvl="4" algn="l">
              <a:lnSpc>
                <a:spcPct val="100000"/>
              </a:lnSpc>
              <a:spcBef>
                <a:spcPts val="0"/>
              </a:spcBef>
              <a:spcAft>
                <a:spcPts val="0"/>
              </a:spcAft>
              <a:buSzPts val="2000"/>
              <a:buNone/>
              <a:defRPr sz="2000"/>
            </a:lvl5pPr>
            <a:lvl6pPr lvl="5" algn="l">
              <a:lnSpc>
                <a:spcPct val="100000"/>
              </a:lnSpc>
              <a:spcBef>
                <a:spcPts val="0"/>
              </a:spcBef>
              <a:spcAft>
                <a:spcPts val="0"/>
              </a:spcAft>
              <a:buSzPts val="2000"/>
              <a:buNone/>
              <a:defRPr sz="2000"/>
            </a:lvl6pPr>
            <a:lvl7pPr lvl="6" algn="l">
              <a:lnSpc>
                <a:spcPct val="100000"/>
              </a:lnSpc>
              <a:spcBef>
                <a:spcPts val="0"/>
              </a:spcBef>
              <a:spcAft>
                <a:spcPts val="0"/>
              </a:spcAft>
              <a:buSzPts val="2000"/>
              <a:buNone/>
              <a:defRPr sz="2000"/>
            </a:lvl7pPr>
            <a:lvl8pPr lvl="7" algn="l">
              <a:lnSpc>
                <a:spcPct val="100000"/>
              </a:lnSpc>
              <a:spcBef>
                <a:spcPts val="0"/>
              </a:spcBef>
              <a:spcAft>
                <a:spcPts val="0"/>
              </a:spcAft>
              <a:buSzPts val="2000"/>
              <a:buNone/>
              <a:defRPr sz="2000"/>
            </a:lvl8pPr>
            <a:lvl9pPr lvl="8" algn="l">
              <a:lnSpc>
                <a:spcPct val="100000"/>
              </a:lnSpc>
              <a:spcBef>
                <a:spcPts val="0"/>
              </a:spcBef>
              <a:spcAft>
                <a:spcPts val="0"/>
              </a:spcAft>
              <a:buSzPts val="2000"/>
              <a:buNone/>
              <a:defRPr sz="2000"/>
            </a:lvl9pPr>
          </a:lstStyle>
          <a:p>
            <a:endParaRPr/>
          </a:p>
        </p:txBody>
      </p:sp>
      <p:sp>
        <p:nvSpPr>
          <p:cNvPr id="496" name="Google Shape;496;p99"/>
          <p:cNvSpPr txBox="1">
            <a:spLocks noGrp="1"/>
          </p:cNvSpPr>
          <p:nvPr>
            <p:ph type="subTitle" idx="2"/>
          </p:nvPr>
        </p:nvSpPr>
        <p:spPr>
          <a:xfrm>
            <a:off x="4406650" y="1151705"/>
            <a:ext cx="4409700" cy="542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2000"/>
              <a:buNone/>
              <a:defRPr sz="2000"/>
            </a:lvl1pPr>
            <a:lvl2pPr lvl="1" algn="l">
              <a:lnSpc>
                <a:spcPct val="100000"/>
              </a:lnSpc>
              <a:spcBef>
                <a:spcPts val="0"/>
              </a:spcBef>
              <a:spcAft>
                <a:spcPts val="0"/>
              </a:spcAft>
              <a:buSzPts val="2000"/>
              <a:buNone/>
              <a:defRPr sz="2000"/>
            </a:lvl2pPr>
            <a:lvl3pPr lvl="2" algn="l">
              <a:lnSpc>
                <a:spcPct val="100000"/>
              </a:lnSpc>
              <a:spcBef>
                <a:spcPts val="0"/>
              </a:spcBef>
              <a:spcAft>
                <a:spcPts val="0"/>
              </a:spcAft>
              <a:buSzPts val="2000"/>
              <a:buNone/>
              <a:defRPr sz="2000"/>
            </a:lvl3pPr>
            <a:lvl4pPr lvl="3" algn="l">
              <a:lnSpc>
                <a:spcPct val="100000"/>
              </a:lnSpc>
              <a:spcBef>
                <a:spcPts val="0"/>
              </a:spcBef>
              <a:spcAft>
                <a:spcPts val="0"/>
              </a:spcAft>
              <a:buSzPts val="2000"/>
              <a:buNone/>
              <a:defRPr sz="2000"/>
            </a:lvl4pPr>
            <a:lvl5pPr lvl="4" algn="l">
              <a:lnSpc>
                <a:spcPct val="100000"/>
              </a:lnSpc>
              <a:spcBef>
                <a:spcPts val="0"/>
              </a:spcBef>
              <a:spcAft>
                <a:spcPts val="0"/>
              </a:spcAft>
              <a:buSzPts val="2000"/>
              <a:buNone/>
              <a:defRPr sz="2000"/>
            </a:lvl5pPr>
            <a:lvl6pPr lvl="5" algn="l">
              <a:lnSpc>
                <a:spcPct val="100000"/>
              </a:lnSpc>
              <a:spcBef>
                <a:spcPts val="0"/>
              </a:spcBef>
              <a:spcAft>
                <a:spcPts val="0"/>
              </a:spcAft>
              <a:buSzPts val="2000"/>
              <a:buNone/>
              <a:defRPr sz="2000"/>
            </a:lvl6pPr>
            <a:lvl7pPr lvl="6" algn="l">
              <a:lnSpc>
                <a:spcPct val="100000"/>
              </a:lnSpc>
              <a:spcBef>
                <a:spcPts val="0"/>
              </a:spcBef>
              <a:spcAft>
                <a:spcPts val="0"/>
              </a:spcAft>
              <a:buSzPts val="2000"/>
              <a:buNone/>
              <a:defRPr sz="2000"/>
            </a:lvl7pPr>
            <a:lvl8pPr lvl="7" algn="l">
              <a:lnSpc>
                <a:spcPct val="100000"/>
              </a:lnSpc>
              <a:spcBef>
                <a:spcPts val="0"/>
              </a:spcBef>
              <a:spcAft>
                <a:spcPts val="0"/>
              </a:spcAft>
              <a:buSzPts val="2000"/>
              <a:buNone/>
              <a:defRPr sz="2000"/>
            </a:lvl8pPr>
            <a:lvl9pPr lvl="8" algn="l">
              <a:lnSpc>
                <a:spcPct val="100000"/>
              </a:lnSpc>
              <a:spcBef>
                <a:spcPts val="0"/>
              </a:spcBef>
              <a:spcAft>
                <a:spcPts val="0"/>
              </a:spcAft>
              <a:buSzPts val="2000"/>
              <a:buNone/>
              <a:defRPr sz="2000"/>
            </a:lvl9pPr>
          </a:lstStyle>
          <a:p>
            <a:endParaRPr/>
          </a:p>
        </p:txBody>
      </p:sp>
      <p:sp>
        <p:nvSpPr>
          <p:cNvPr id="497" name="Google Shape;497;p99"/>
          <p:cNvSpPr txBox="1">
            <a:spLocks noGrp="1"/>
          </p:cNvSpPr>
          <p:nvPr>
            <p:ph type="subTitle" idx="3"/>
          </p:nvPr>
        </p:nvSpPr>
        <p:spPr>
          <a:xfrm>
            <a:off x="4406650" y="3425570"/>
            <a:ext cx="4409700" cy="542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2000"/>
              <a:buNone/>
              <a:defRPr sz="2000"/>
            </a:lvl1pPr>
            <a:lvl2pPr lvl="1" algn="l">
              <a:lnSpc>
                <a:spcPct val="100000"/>
              </a:lnSpc>
              <a:spcBef>
                <a:spcPts val="0"/>
              </a:spcBef>
              <a:spcAft>
                <a:spcPts val="0"/>
              </a:spcAft>
              <a:buSzPts val="2000"/>
              <a:buNone/>
              <a:defRPr sz="2000"/>
            </a:lvl2pPr>
            <a:lvl3pPr lvl="2" algn="l">
              <a:lnSpc>
                <a:spcPct val="100000"/>
              </a:lnSpc>
              <a:spcBef>
                <a:spcPts val="0"/>
              </a:spcBef>
              <a:spcAft>
                <a:spcPts val="0"/>
              </a:spcAft>
              <a:buSzPts val="2000"/>
              <a:buNone/>
              <a:defRPr sz="2000"/>
            </a:lvl3pPr>
            <a:lvl4pPr lvl="3" algn="l">
              <a:lnSpc>
                <a:spcPct val="100000"/>
              </a:lnSpc>
              <a:spcBef>
                <a:spcPts val="0"/>
              </a:spcBef>
              <a:spcAft>
                <a:spcPts val="0"/>
              </a:spcAft>
              <a:buSzPts val="2000"/>
              <a:buNone/>
              <a:defRPr sz="2000"/>
            </a:lvl4pPr>
            <a:lvl5pPr lvl="4" algn="l">
              <a:lnSpc>
                <a:spcPct val="100000"/>
              </a:lnSpc>
              <a:spcBef>
                <a:spcPts val="0"/>
              </a:spcBef>
              <a:spcAft>
                <a:spcPts val="0"/>
              </a:spcAft>
              <a:buSzPts val="2000"/>
              <a:buNone/>
              <a:defRPr sz="2000"/>
            </a:lvl5pPr>
            <a:lvl6pPr lvl="5" algn="l">
              <a:lnSpc>
                <a:spcPct val="100000"/>
              </a:lnSpc>
              <a:spcBef>
                <a:spcPts val="0"/>
              </a:spcBef>
              <a:spcAft>
                <a:spcPts val="0"/>
              </a:spcAft>
              <a:buSzPts val="2000"/>
              <a:buNone/>
              <a:defRPr sz="2000"/>
            </a:lvl6pPr>
            <a:lvl7pPr lvl="6" algn="l">
              <a:lnSpc>
                <a:spcPct val="100000"/>
              </a:lnSpc>
              <a:spcBef>
                <a:spcPts val="0"/>
              </a:spcBef>
              <a:spcAft>
                <a:spcPts val="0"/>
              </a:spcAft>
              <a:buSzPts val="2000"/>
              <a:buNone/>
              <a:defRPr sz="2000"/>
            </a:lvl7pPr>
            <a:lvl8pPr lvl="7" algn="l">
              <a:lnSpc>
                <a:spcPct val="100000"/>
              </a:lnSpc>
              <a:spcBef>
                <a:spcPts val="0"/>
              </a:spcBef>
              <a:spcAft>
                <a:spcPts val="0"/>
              </a:spcAft>
              <a:buSzPts val="2000"/>
              <a:buNone/>
              <a:defRPr sz="2000"/>
            </a:lvl8pPr>
            <a:lvl9pPr lvl="8" algn="l">
              <a:lnSpc>
                <a:spcPct val="100000"/>
              </a:lnSpc>
              <a:spcBef>
                <a:spcPts val="0"/>
              </a:spcBef>
              <a:spcAft>
                <a:spcPts val="0"/>
              </a:spcAft>
              <a:buSzPts val="2000"/>
              <a:buNone/>
              <a:defRPr sz="2000"/>
            </a:lvl9pPr>
          </a:lstStyle>
          <a:p>
            <a:endParaRPr/>
          </a:p>
        </p:txBody>
      </p:sp>
      <p:sp>
        <p:nvSpPr>
          <p:cNvPr id="498" name="Google Shape;498;p99"/>
          <p:cNvSpPr txBox="1">
            <a:spLocks noGrp="1"/>
          </p:cNvSpPr>
          <p:nvPr>
            <p:ph type="subTitle" idx="4"/>
          </p:nvPr>
        </p:nvSpPr>
        <p:spPr>
          <a:xfrm>
            <a:off x="4406650" y="1909660"/>
            <a:ext cx="4409700" cy="542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2000"/>
              <a:buNone/>
              <a:defRPr sz="2000"/>
            </a:lvl1pPr>
            <a:lvl2pPr lvl="1" algn="l">
              <a:lnSpc>
                <a:spcPct val="100000"/>
              </a:lnSpc>
              <a:spcBef>
                <a:spcPts val="0"/>
              </a:spcBef>
              <a:spcAft>
                <a:spcPts val="0"/>
              </a:spcAft>
              <a:buSzPts val="2000"/>
              <a:buNone/>
              <a:defRPr sz="2000"/>
            </a:lvl2pPr>
            <a:lvl3pPr lvl="2" algn="l">
              <a:lnSpc>
                <a:spcPct val="100000"/>
              </a:lnSpc>
              <a:spcBef>
                <a:spcPts val="0"/>
              </a:spcBef>
              <a:spcAft>
                <a:spcPts val="0"/>
              </a:spcAft>
              <a:buSzPts val="2000"/>
              <a:buNone/>
              <a:defRPr sz="2000"/>
            </a:lvl3pPr>
            <a:lvl4pPr lvl="3" algn="l">
              <a:lnSpc>
                <a:spcPct val="100000"/>
              </a:lnSpc>
              <a:spcBef>
                <a:spcPts val="0"/>
              </a:spcBef>
              <a:spcAft>
                <a:spcPts val="0"/>
              </a:spcAft>
              <a:buSzPts val="2000"/>
              <a:buNone/>
              <a:defRPr sz="2000"/>
            </a:lvl4pPr>
            <a:lvl5pPr lvl="4" algn="l">
              <a:lnSpc>
                <a:spcPct val="100000"/>
              </a:lnSpc>
              <a:spcBef>
                <a:spcPts val="0"/>
              </a:spcBef>
              <a:spcAft>
                <a:spcPts val="0"/>
              </a:spcAft>
              <a:buSzPts val="2000"/>
              <a:buNone/>
              <a:defRPr sz="2000"/>
            </a:lvl5pPr>
            <a:lvl6pPr lvl="5" algn="l">
              <a:lnSpc>
                <a:spcPct val="100000"/>
              </a:lnSpc>
              <a:spcBef>
                <a:spcPts val="0"/>
              </a:spcBef>
              <a:spcAft>
                <a:spcPts val="0"/>
              </a:spcAft>
              <a:buSzPts val="2000"/>
              <a:buNone/>
              <a:defRPr sz="2000"/>
            </a:lvl6pPr>
            <a:lvl7pPr lvl="6" algn="l">
              <a:lnSpc>
                <a:spcPct val="100000"/>
              </a:lnSpc>
              <a:spcBef>
                <a:spcPts val="0"/>
              </a:spcBef>
              <a:spcAft>
                <a:spcPts val="0"/>
              </a:spcAft>
              <a:buSzPts val="2000"/>
              <a:buNone/>
              <a:defRPr sz="2000"/>
            </a:lvl7pPr>
            <a:lvl8pPr lvl="7" algn="l">
              <a:lnSpc>
                <a:spcPct val="100000"/>
              </a:lnSpc>
              <a:spcBef>
                <a:spcPts val="0"/>
              </a:spcBef>
              <a:spcAft>
                <a:spcPts val="0"/>
              </a:spcAft>
              <a:buSzPts val="2000"/>
              <a:buNone/>
              <a:defRPr sz="2000"/>
            </a:lvl8pPr>
            <a:lvl9pPr lvl="8" algn="l">
              <a:lnSpc>
                <a:spcPct val="100000"/>
              </a:lnSpc>
              <a:spcBef>
                <a:spcPts val="0"/>
              </a:spcBef>
              <a:spcAft>
                <a:spcPts val="0"/>
              </a:spcAft>
              <a:buSzPts val="2000"/>
              <a:buNone/>
              <a:defRPr sz="2000"/>
            </a:lvl9pPr>
          </a:lstStyle>
          <a:p>
            <a:endParaRPr/>
          </a:p>
        </p:txBody>
      </p:sp>
      <p:sp>
        <p:nvSpPr>
          <p:cNvPr id="499" name="Google Shape;499;p99"/>
          <p:cNvSpPr txBox="1">
            <a:spLocks noGrp="1"/>
          </p:cNvSpPr>
          <p:nvPr>
            <p:ph type="subTitle" idx="5"/>
          </p:nvPr>
        </p:nvSpPr>
        <p:spPr>
          <a:xfrm>
            <a:off x="4406650" y="4183525"/>
            <a:ext cx="4409700" cy="542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2000"/>
              <a:buNone/>
              <a:defRPr sz="2000"/>
            </a:lvl1pPr>
            <a:lvl2pPr lvl="1" algn="l">
              <a:lnSpc>
                <a:spcPct val="100000"/>
              </a:lnSpc>
              <a:spcBef>
                <a:spcPts val="0"/>
              </a:spcBef>
              <a:spcAft>
                <a:spcPts val="0"/>
              </a:spcAft>
              <a:buSzPts val="2000"/>
              <a:buNone/>
              <a:defRPr sz="2000"/>
            </a:lvl2pPr>
            <a:lvl3pPr lvl="2" algn="l">
              <a:lnSpc>
                <a:spcPct val="100000"/>
              </a:lnSpc>
              <a:spcBef>
                <a:spcPts val="0"/>
              </a:spcBef>
              <a:spcAft>
                <a:spcPts val="0"/>
              </a:spcAft>
              <a:buSzPts val="2000"/>
              <a:buNone/>
              <a:defRPr sz="2000"/>
            </a:lvl3pPr>
            <a:lvl4pPr lvl="3" algn="l">
              <a:lnSpc>
                <a:spcPct val="100000"/>
              </a:lnSpc>
              <a:spcBef>
                <a:spcPts val="0"/>
              </a:spcBef>
              <a:spcAft>
                <a:spcPts val="0"/>
              </a:spcAft>
              <a:buSzPts val="2000"/>
              <a:buNone/>
              <a:defRPr sz="2000"/>
            </a:lvl4pPr>
            <a:lvl5pPr lvl="4" algn="l">
              <a:lnSpc>
                <a:spcPct val="100000"/>
              </a:lnSpc>
              <a:spcBef>
                <a:spcPts val="0"/>
              </a:spcBef>
              <a:spcAft>
                <a:spcPts val="0"/>
              </a:spcAft>
              <a:buSzPts val="2000"/>
              <a:buNone/>
              <a:defRPr sz="2000"/>
            </a:lvl5pPr>
            <a:lvl6pPr lvl="5" algn="l">
              <a:lnSpc>
                <a:spcPct val="100000"/>
              </a:lnSpc>
              <a:spcBef>
                <a:spcPts val="0"/>
              </a:spcBef>
              <a:spcAft>
                <a:spcPts val="0"/>
              </a:spcAft>
              <a:buSzPts val="2000"/>
              <a:buNone/>
              <a:defRPr sz="2000"/>
            </a:lvl6pPr>
            <a:lvl7pPr lvl="6" algn="l">
              <a:lnSpc>
                <a:spcPct val="100000"/>
              </a:lnSpc>
              <a:spcBef>
                <a:spcPts val="0"/>
              </a:spcBef>
              <a:spcAft>
                <a:spcPts val="0"/>
              </a:spcAft>
              <a:buSzPts val="2000"/>
              <a:buNone/>
              <a:defRPr sz="2000"/>
            </a:lvl7pPr>
            <a:lvl8pPr lvl="7" algn="l">
              <a:lnSpc>
                <a:spcPct val="100000"/>
              </a:lnSpc>
              <a:spcBef>
                <a:spcPts val="0"/>
              </a:spcBef>
              <a:spcAft>
                <a:spcPts val="0"/>
              </a:spcAft>
              <a:buSzPts val="2000"/>
              <a:buNone/>
              <a:defRPr sz="2000"/>
            </a:lvl8pPr>
            <a:lvl9pPr lvl="8" algn="l">
              <a:lnSpc>
                <a:spcPct val="100000"/>
              </a:lnSpc>
              <a:spcBef>
                <a:spcPts val="0"/>
              </a:spcBef>
              <a:spcAft>
                <a:spcPts val="0"/>
              </a:spcAft>
              <a:buSzPts val="2000"/>
              <a:buNone/>
              <a:defRPr sz="2000"/>
            </a:lvl9pPr>
          </a:lstStyle>
          <a:p>
            <a:endParaRPr/>
          </a:p>
        </p:txBody>
      </p:sp>
      <p:sp>
        <p:nvSpPr>
          <p:cNvPr id="500" name="Google Shape;500;p99"/>
          <p:cNvSpPr txBox="1">
            <a:spLocks noGrp="1"/>
          </p:cNvSpPr>
          <p:nvPr>
            <p:ph type="subTitle" idx="6"/>
          </p:nvPr>
        </p:nvSpPr>
        <p:spPr>
          <a:xfrm>
            <a:off x="4406650" y="2667615"/>
            <a:ext cx="4409700" cy="542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2000"/>
              <a:buNone/>
              <a:defRPr sz="2000"/>
            </a:lvl1pPr>
            <a:lvl2pPr lvl="1" algn="l">
              <a:lnSpc>
                <a:spcPct val="100000"/>
              </a:lnSpc>
              <a:spcBef>
                <a:spcPts val="0"/>
              </a:spcBef>
              <a:spcAft>
                <a:spcPts val="0"/>
              </a:spcAft>
              <a:buSzPts val="2000"/>
              <a:buNone/>
              <a:defRPr sz="2000"/>
            </a:lvl2pPr>
            <a:lvl3pPr lvl="2" algn="l">
              <a:lnSpc>
                <a:spcPct val="100000"/>
              </a:lnSpc>
              <a:spcBef>
                <a:spcPts val="0"/>
              </a:spcBef>
              <a:spcAft>
                <a:spcPts val="0"/>
              </a:spcAft>
              <a:buSzPts val="2000"/>
              <a:buNone/>
              <a:defRPr sz="2000"/>
            </a:lvl3pPr>
            <a:lvl4pPr lvl="3" algn="l">
              <a:lnSpc>
                <a:spcPct val="100000"/>
              </a:lnSpc>
              <a:spcBef>
                <a:spcPts val="0"/>
              </a:spcBef>
              <a:spcAft>
                <a:spcPts val="0"/>
              </a:spcAft>
              <a:buSzPts val="2000"/>
              <a:buNone/>
              <a:defRPr sz="2000"/>
            </a:lvl4pPr>
            <a:lvl5pPr lvl="4" algn="l">
              <a:lnSpc>
                <a:spcPct val="100000"/>
              </a:lnSpc>
              <a:spcBef>
                <a:spcPts val="0"/>
              </a:spcBef>
              <a:spcAft>
                <a:spcPts val="0"/>
              </a:spcAft>
              <a:buSzPts val="2000"/>
              <a:buNone/>
              <a:defRPr sz="2000"/>
            </a:lvl5pPr>
            <a:lvl6pPr lvl="5" algn="l">
              <a:lnSpc>
                <a:spcPct val="100000"/>
              </a:lnSpc>
              <a:spcBef>
                <a:spcPts val="0"/>
              </a:spcBef>
              <a:spcAft>
                <a:spcPts val="0"/>
              </a:spcAft>
              <a:buSzPts val="2000"/>
              <a:buNone/>
              <a:defRPr sz="2000"/>
            </a:lvl6pPr>
            <a:lvl7pPr lvl="6" algn="l">
              <a:lnSpc>
                <a:spcPct val="100000"/>
              </a:lnSpc>
              <a:spcBef>
                <a:spcPts val="0"/>
              </a:spcBef>
              <a:spcAft>
                <a:spcPts val="0"/>
              </a:spcAft>
              <a:buSzPts val="2000"/>
              <a:buNone/>
              <a:defRPr sz="2000"/>
            </a:lvl7pPr>
            <a:lvl8pPr lvl="7" algn="l">
              <a:lnSpc>
                <a:spcPct val="100000"/>
              </a:lnSpc>
              <a:spcBef>
                <a:spcPts val="0"/>
              </a:spcBef>
              <a:spcAft>
                <a:spcPts val="0"/>
              </a:spcAft>
              <a:buSzPts val="2000"/>
              <a:buNone/>
              <a:defRPr sz="2000"/>
            </a:lvl8pPr>
            <a:lvl9pPr lvl="8" algn="l">
              <a:lnSpc>
                <a:spcPct val="100000"/>
              </a:lnSpc>
              <a:spcBef>
                <a:spcPts val="0"/>
              </a:spcBef>
              <a:spcAft>
                <a:spcPts val="0"/>
              </a:spcAft>
              <a:buSzPts val="2000"/>
              <a:buNone/>
              <a:defRPr sz="2000"/>
            </a:lvl9pPr>
          </a:lstStyle>
          <a:p>
            <a:endParaRPr/>
          </a:p>
        </p:txBody>
      </p:sp>
    </p:spTree>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matchingName="Title, body and image">
  <p:cSld name="CUSTOM_8_1">
    <p:spTree>
      <p:nvGrpSpPr>
        <p:cNvPr id="1" name="Shape 501"/>
        <p:cNvGrpSpPr/>
        <p:nvPr/>
      </p:nvGrpSpPr>
      <p:grpSpPr>
        <a:xfrm>
          <a:off x="0" y="0"/>
          <a:ext cx="0" cy="0"/>
          <a:chOff x="0" y="0"/>
          <a:chExt cx="0" cy="0"/>
        </a:xfrm>
      </p:grpSpPr>
      <p:sp>
        <p:nvSpPr>
          <p:cNvPr id="502" name="Google Shape;502;p100"/>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Autofit/>
          </a:bodyPr>
          <a:lstStyle>
            <a:lvl1pPr lvl="0" algn="l">
              <a:lnSpc>
                <a:spcPct val="80000"/>
              </a:lnSpc>
              <a:spcBef>
                <a:spcPts val="0"/>
              </a:spcBef>
              <a:spcAft>
                <a:spcPts val="0"/>
              </a:spcAft>
              <a:buSzPts val="5600"/>
              <a:buNone/>
              <a:defRPr/>
            </a:lvl1pPr>
            <a:lvl2pPr lvl="1" algn="l">
              <a:lnSpc>
                <a:spcPct val="80000"/>
              </a:lnSpc>
              <a:spcBef>
                <a:spcPts val="0"/>
              </a:spcBef>
              <a:spcAft>
                <a:spcPts val="0"/>
              </a:spcAft>
              <a:buSzPts val="5600"/>
              <a:buNone/>
              <a:defRPr/>
            </a:lvl2pPr>
            <a:lvl3pPr lvl="2" algn="l">
              <a:lnSpc>
                <a:spcPct val="80000"/>
              </a:lnSpc>
              <a:spcBef>
                <a:spcPts val="0"/>
              </a:spcBef>
              <a:spcAft>
                <a:spcPts val="0"/>
              </a:spcAft>
              <a:buSzPts val="5600"/>
              <a:buNone/>
              <a:defRPr/>
            </a:lvl3pPr>
            <a:lvl4pPr lvl="3" algn="l">
              <a:lnSpc>
                <a:spcPct val="80000"/>
              </a:lnSpc>
              <a:spcBef>
                <a:spcPts val="0"/>
              </a:spcBef>
              <a:spcAft>
                <a:spcPts val="0"/>
              </a:spcAft>
              <a:buSzPts val="5600"/>
              <a:buNone/>
              <a:defRPr/>
            </a:lvl4pPr>
            <a:lvl5pPr lvl="4" algn="l">
              <a:lnSpc>
                <a:spcPct val="80000"/>
              </a:lnSpc>
              <a:spcBef>
                <a:spcPts val="0"/>
              </a:spcBef>
              <a:spcAft>
                <a:spcPts val="0"/>
              </a:spcAft>
              <a:buSzPts val="5600"/>
              <a:buNone/>
              <a:defRPr/>
            </a:lvl5pPr>
            <a:lvl6pPr lvl="5" algn="l">
              <a:lnSpc>
                <a:spcPct val="80000"/>
              </a:lnSpc>
              <a:spcBef>
                <a:spcPts val="0"/>
              </a:spcBef>
              <a:spcAft>
                <a:spcPts val="0"/>
              </a:spcAft>
              <a:buSzPts val="5600"/>
              <a:buNone/>
              <a:defRPr/>
            </a:lvl6pPr>
            <a:lvl7pPr lvl="6" algn="l">
              <a:lnSpc>
                <a:spcPct val="80000"/>
              </a:lnSpc>
              <a:spcBef>
                <a:spcPts val="0"/>
              </a:spcBef>
              <a:spcAft>
                <a:spcPts val="0"/>
              </a:spcAft>
              <a:buSzPts val="5600"/>
              <a:buNone/>
              <a:defRPr/>
            </a:lvl7pPr>
            <a:lvl8pPr lvl="7" algn="l">
              <a:lnSpc>
                <a:spcPct val="80000"/>
              </a:lnSpc>
              <a:spcBef>
                <a:spcPts val="0"/>
              </a:spcBef>
              <a:spcAft>
                <a:spcPts val="0"/>
              </a:spcAft>
              <a:buSzPts val="5600"/>
              <a:buNone/>
              <a:defRPr/>
            </a:lvl8pPr>
            <a:lvl9pPr lvl="8" algn="l">
              <a:lnSpc>
                <a:spcPct val="80000"/>
              </a:lnSpc>
              <a:spcBef>
                <a:spcPts val="0"/>
              </a:spcBef>
              <a:spcAft>
                <a:spcPts val="0"/>
              </a:spcAft>
              <a:buSzPts val="5600"/>
              <a:buNone/>
              <a:defRPr/>
            </a:lvl9pPr>
          </a:lstStyle>
          <a:p>
            <a:endParaRPr/>
          </a:p>
        </p:txBody>
      </p:sp>
      <p:sp>
        <p:nvSpPr>
          <p:cNvPr id="503" name="Google Shape;503;p100"/>
          <p:cNvSpPr txBox="1">
            <a:spLocks noGrp="1"/>
          </p:cNvSpPr>
          <p:nvPr>
            <p:ph type="body" idx="1"/>
          </p:nvPr>
        </p:nvSpPr>
        <p:spPr>
          <a:xfrm>
            <a:off x="311700" y="1152475"/>
            <a:ext cx="4473900" cy="3416400"/>
          </a:xfrm>
          <a:prstGeom prst="rect">
            <a:avLst/>
          </a:prstGeom>
          <a:noFill/>
          <a:ln>
            <a:noFill/>
          </a:ln>
        </p:spPr>
        <p:txBody>
          <a:bodyPr spcFirstLastPara="1" wrap="square" lIns="91425" tIns="91425" rIns="91425" bIns="91425" anchor="t" anchorCtr="0">
            <a:noAutofit/>
          </a:bodyPr>
          <a:lstStyle>
            <a:lvl1pPr marL="457200" lvl="0" indent="-298450" algn="l">
              <a:lnSpc>
                <a:spcPct val="100000"/>
              </a:lnSpc>
              <a:spcBef>
                <a:spcPts val="0"/>
              </a:spcBef>
              <a:spcAft>
                <a:spcPts val="0"/>
              </a:spcAft>
              <a:buSzPts val="1100"/>
              <a:buChar char="●"/>
              <a:defRPr/>
            </a:lvl1pPr>
            <a:lvl2pPr marL="914400" lvl="1" indent="-298450" algn="l">
              <a:lnSpc>
                <a:spcPct val="100000"/>
              </a:lnSpc>
              <a:spcBef>
                <a:spcPts val="0"/>
              </a:spcBef>
              <a:spcAft>
                <a:spcPts val="0"/>
              </a:spcAft>
              <a:buSzPts val="1100"/>
              <a:buChar char="○"/>
              <a:defRPr/>
            </a:lvl2pPr>
            <a:lvl3pPr marL="1371600" lvl="2" indent="-298450" algn="l">
              <a:lnSpc>
                <a:spcPct val="100000"/>
              </a:lnSpc>
              <a:spcBef>
                <a:spcPts val="0"/>
              </a:spcBef>
              <a:spcAft>
                <a:spcPts val="0"/>
              </a:spcAft>
              <a:buSzPts val="1100"/>
              <a:buChar char="■"/>
              <a:defRPr/>
            </a:lvl3pPr>
            <a:lvl4pPr marL="1828800" lvl="3" indent="-298450" algn="l">
              <a:lnSpc>
                <a:spcPct val="100000"/>
              </a:lnSpc>
              <a:spcBef>
                <a:spcPts val="0"/>
              </a:spcBef>
              <a:spcAft>
                <a:spcPts val="0"/>
              </a:spcAft>
              <a:buSzPts val="1100"/>
              <a:buChar char="●"/>
              <a:defRPr/>
            </a:lvl4pPr>
            <a:lvl5pPr marL="2286000" lvl="4" indent="-298450" algn="l">
              <a:lnSpc>
                <a:spcPct val="100000"/>
              </a:lnSpc>
              <a:spcBef>
                <a:spcPts val="0"/>
              </a:spcBef>
              <a:spcAft>
                <a:spcPts val="0"/>
              </a:spcAft>
              <a:buSzPts val="1100"/>
              <a:buChar char="○"/>
              <a:defRPr/>
            </a:lvl5pPr>
            <a:lvl6pPr marL="2743200" lvl="5" indent="-298450" algn="l">
              <a:lnSpc>
                <a:spcPct val="100000"/>
              </a:lnSpc>
              <a:spcBef>
                <a:spcPts val="0"/>
              </a:spcBef>
              <a:spcAft>
                <a:spcPts val="0"/>
              </a:spcAft>
              <a:buSzPts val="1100"/>
              <a:buChar char="■"/>
              <a:defRPr/>
            </a:lvl6pPr>
            <a:lvl7pPr marL="3200400" lvl="6" indent="-298450" algn="l">
              <a:lnSpc>
                <a:spcPct val="100000"/>
              </a:lnSpc>
              <a:spcBef>
                <a:spcPts val="0"/>
              </a:spcBef>
              <a:spcAft>
                <a:spcPts val="0"/>
              </a:spcAft>
              <a:buSzPts val="1100"/>
              <a:buChar char="●"/>
              <a:defRPr/>
            </a:lvl7pPr>
            <a:lvl8pPr marL="3657600" lvl="7" indent="-298450" algn="l">
              <a:lnSpc>
                <a:spcPct val="100000"/>
              </a:lnSpc>
              <a:spcBef>
                <a:spcPts val="0"/>
              </a:spcBef>
              <a:spcAft>
                <a:spcPts val="0"/>
              </a:spcAft>
              <a:buSzPts val="1100"/>
              <a:buChar char="○"/>
              <a:defRPr/>
            </a:lvl8pPr>
            <a:lvl9pPr marL="4114800" lvl="8" indent="-298450" algn="l">
              <a:lnSpc>
                <a:spcPct val="100000"/>
              </a:lnSpc>
              <a:spcBef>
                <a:spcPts val="0"/>
              </a:spcBef>
              <a:spcAft>
                <a:spcPts val="0"/>
              </a:spcAft>
              <a:buSzPts val="1100"/>
              <a:buChar char="■"/>
              <a:defRPr/>
            </a:lvl9pPr>
          </a:lstStyle>
          <a:p>
            <a:endParaRPr/>
          </a:p>
        </p:txBody>
      </p:sp>
      <p:sp>
        <p:nvSpPr>
          <p:cNvPr id="504" name="Google Shape;504;p100"/>
          <p:cNvSpPr>
            <a:spLocks noGrp="1"/>
          </p:cNvSpPr>
          <p:nvPr>
            <p:ph type="pic" idx="2"/>
          </p:nvPr>
        </p:nvSpPr>
        <p:spPr>
          <a:xfrm>
            <a:off x="4992024" y="1152775"/>
            <a:ext cx="3840300" cy="3416400"/>
          </a:xfrm>
          <a:prstGeom prst="rect">
            <a:avLst/>
          </a:prstGeom>
          <a:noFill/>
          <a:ln>
            <a:noFill/>
          </a:ln>
        </p:spPr>
      </p:sp>
      <p:sp>
        <p:nvSpPr>
          <p:cNvPr id="505" name="Google Shape;505;p100"/>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matchingName="Two big ideas">
  <p:cSld name="CUSTOM_1_1">
    <p:spTree>
      <p:nvGrpSpPr>
        <p:cNvPr id="1" name="Shape 506"/>
        <p:cNvGrpSpPr/>
        <p:nvPr/>
      </p:nvGrpSpPr>
      <p:grpSpPr>
        <a:xfrm>
          <a:off x="0" y="0"/>
          <a:ext cx="0" cy="0"/>
          <a:chOff x="0" y="0"/>
          <a:chExt cx="0" cy="0"/>
        </a:xfrm>
      </p:grpSpPr>
      <p:sp>
        <p:nvSpPr>
          <p:cNvPr id="507" name="Google Shape;507;p10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9pPr>
          </a:lstStyle>
          <a:p>
            <a:pPr marL="0" lvl="0" indent="0" algn="r" rtl="0">
              <a:spcBef>
                <a:spcPts val="0"/>
              </a:spcBef>
              <a:spcAft>
                <a:spcPts val="0"/>
              </a:spcAft>
              <a:buNone/>
            </a:pPr>
            <a:fld id="{00000000-1234-1234-1234-123412341234}" type="slidenum">
              <a:rPr lang="en"/>
              <a:t>‹#›</a:t>
            </a:fld>
            <a:endParaRPr/>
          </a:p>
        </p:txBody>
      </p:sp>
      <p:sp>
        <p:nvSpPr>
          <p:cNvPr id="508" name="Google Shape;508;p101"/>
          <p:cNvSpPr txBox="1">
            <a:spLocks noGrp="1"/>
          </p:cNvSpPr>
          <p:nvPr>
            <p:ph type="title"/>
          </p:nvPr>
        </p:nvSpPr>
        <p:spPr>
          <a:xfrm>
            <a:off x="483175" y="450025"/>
            <a:ext cx="8184600" cy="758100"/>
          </a:xfrm>
          <a:prstGeom prst="rect">
            <a:avLst/>
          </a:prstGeom>
          <a:noFill/>
          <a:ln>
            <a:noFill/>
          </a:ln>
        </p:spPr>
        <p:txBody>
          <a:bodyPr spcFirstLastPara="1" wrap="square" lIns="91425" tIns="91425" rIns="91425" bIns="91425" anchor="ctr" anchorCtr="0">
            <a:noAutofit/>
          </a:bodyPr>
          <a:lstStyle>
            <a:lvl1pPr lvl="0" algn="l">
              <a:lnSpc>
                <a:spcPct val="80000"/>
              </a:lnSpc>
              <a:spcBef>
                <a:spcPts val="0"/>
              </a:spcBef>
              <a:spcAft>
                <a:spcPts val="0"/>
              </a:spcAft>
              <a:buSzPts val="3000"/>
              <a:buNone/>
              <a:defRPr sz="3000"/>
            </a:lvl1pPr>
            <a:lvl2pPr lvl="1" algn="l">
              <a:lnSpc>
                <a:spcPct val="80000"/>
              </a:lnSpc>
              <a:spcBef>
                <a:spcPts val="0"/>
              </a:spcBef>
              <a:spcAft>
                <a:spcPts val="0"/>
              </a:spcAft>
              <a:buSzPts val="3000"/>
              <a:buNone/>
              <a:defRPr sz="3000"/>
            </a:lvl2pPr>
            <a:lvl3pPr lvl="2" algn="l">
              <a:lnSpc>
                <a:spcPct val="80000"/>
              </a:lnSpc>
              <a:spcBef>
                <a:spcPts val="0"/>
              </a:spcBef>
              <a:spcAft>
                <a:spcPts val="0"/>
              </a:spcAft>
              <a:buSzPts val="3000"/>
              <a:buNone/>
              <a:defRPr sz="3000"/>
            </a:lvl3pPr>
            <a:lvl4pPr lvl="3" algn="l">
              <a:lnSpc>
                <a:spcPct val="80000"/>
              </a:lnSpc>
              <a:spcBef>
                <a:spcPts val="0"/>
              </a:spcBef>
              <a:spcAft>
                <a:spcPts val="0"/>
              </a:spcAft>
              <a:buSzPts val="3000"/>
              <a:buNone/>
              <a:defRPr sz="3000"/>
            </a:lvl4pPr>
            <a:lvl5pPr lvl="4" algn="l">
              <a:lnSpc>
                <a:spcPct val="80000"/>
              </a:lnSpc>
              <a:spcBef>
                <a:spcPts val="0"/>
              </a:spcBef>
              <a:spcAft>
                <a:spcPts val="0"/>
              </a:spcAft>
              <a:buSzPts val="3000"/>
              <a:buNone/>
              <a:defRPr sz="3000"/>
            </a:lvl5pPr>
            <a:lvl6pPr lvl="5" algn="l">
              <a:lnSpc>
                <a:spcPct val="80000"/>
              </a:lnSpc>
              <a:spcBef>
                <a:spcPts val="0"/>
              </a:spcBef>
              <a:spcAft>
                <a:spcPts val="0"/>
              </a:spcAft>
              <a:buSzPts val="3000"/>
              <a:buNone/>
              <a:defRPr sz="3000"/>
            </a:lvl6pPr>
            <a:lvl7pPr lvl="6" algn="l">
              <a:lnSpc>
                <a:spcPct val="80000"/>
              </a:lnSpc>
              <a:spcBef>
                <a:spcPts val="0"/>
              </a:spcBef>
              <a:spcAft>
                <a:spcPts val="0"/>
              </a:spcAft>
              <a:buSzPts val="3000"/>
              <a:buNone/>
              <a:defRPr sz="3000"/>
            </a:lvl7pPr>
            <a:lvl8pPr lvl="7" algn="l">
              <a:lnSpc>
                <a:spcPct val="80000"/>
              </a:lnSpc>
              <a:spcBef>
                <a:spcPts val="0"/>
              </a:spcBef>
              <a:spcAft>
                <a:spcPts val="0"/>
              </a:spcAft>
              <a:buSzPts val="3000"/>
              <a:buNone/>
              <a:defRPr sz="3000"/>
            </a:lvl8pPr>
            <a:lvl9pPr lvl="8" algn="l">
              <a:lnSpc>
                <a:spcPct val="80000"/>
              </a:lnSpc>
              <a:spcBef>
                <a:spcPts val="0"/>
              </a:spcBef>
              <a:spcAft>
                <a:spcPts val="0"/>
              </a:spcAft>
              <a:buSzPts val="3000"/>
              <a:buNone/>
              <a:defRPr sz="3000"/>
            </a:lvl9pPr>
          </a:lstStyle>
          <a:p>
            <a:endParaRPr/>
          </a:p>
        </p:txBody>
      </p:sp>
      <p:sp>
        <p:nvSpPr>
          <p:cNvPr id="509" name="Google Shape;509;p101"/>
          <p:cNvSpPr txBox="1">
            <a:spLocks noGrp="1"/>
          </p:cNvSpPr>
          <p:nvPr>
            <p:ph type="body" idx="1"/>
          </p:nvPr>
        </p:nvSpPr>
        <p:spPr>
          <a:xfrm>
            <a:off x="483150" y="2237788"/>
            <a:ext cx="3619800" cy="2373600"/>
          </a:xfrm>
          <a:prstGeom prst="rect">
            <a:avLst/>
          </a:prstGeom>
          <a:noFill/>
          <a:ln>
            <a:noFill/>
          </a:ln>
        </p:spPr>
        <p:txBody>
          <a:bodyPr spcFirstLastPara="1" wrap="square" lIns="91425" tIns="91425" rIns="91425" bIns="91425" anchor="t" anchorCtr="0">
            <a:noAutofit/>
          </a:bodyPr>
          <a:lstStyle>
            <a:lvl1pPr marL="457200" lvl="0" indent="-298450" algn="l">
              <a:lnSpc>
                <a:spcPct val="100000"/>
              </a:lnSpc>
              <a:spcBef>
                <a:spcPts val="0"/>
              </a:spcBef>
              <a:spcAft>
                <a:spcPts val="0"/>
              </a:spcAft>
              <a:buSzPts val="1100"/>
              <a:buChar char="●"/>
              <a:defRPr/>
            </a:lvl1pPr>
            <a:lvl2pPr marL="914400" lvl="1" indent="-298450" algn="l">
              <a:lnSpc>
                <a:spcPct val="100000"/>
              </a:lnSpc>
              <a:spcBef>
                <a:spcPts val="0"/>
              </a:spcBef>
              <a:spcAft>
                <a:spcPts val="0"/>
              </a:spcAft>
              <a:buSzPts val="1100"/>
              <a:buChar char="○"/>
              <a:defRPr/>
            </a:lvl2pPr>
            <a:lvl3pPr marL="1371600" lvl="2" indent="-298450" algn="l">
              <a:lnSpc>
                <a:spcPct val="100000"/>
              </a:lnSpc>
              <a:spcBef>
                <a:spcPts val="0"/>
              </a:spcBef>
              <a:spcAft>
                <a:spcPts val="0"/>
              </a:spcAft>
              <a:buSzPts val="1100"/>
              <a:buChar char="■"/>
              <a:defRPr/>
            </a:lvl3pPr>
            <a:lvl4pPr marL="1828800" lvl="3" indent="-298450" algn="l">
              <a:lnSpc>
                <a:spcPct val="100000"/>
              </a:lnSpc>
              <a:spcBef>
                <a:spcPts val="0"/>
              </a:spcBef>
              <a:spcAft>
                <a:spcPts val="0"/>
              </a:spcAft>
              <a:buSzPts val="1100"/>
              <a:buChar char="●"/>
              <a:defRPr/>
            </a:lvl4pPr>
            <a:lvl5pPr marL="2286000" lvl="4" indent="-298450" algn="l">
              <a:lnSpc>
                <a:spcPct val="100000"/>
              </a:lnSpc>
              <a:spcBef>
                <a:spcPts val="0"/>
              </a:spcBef>
              <a:spcAft>
                <a:spcPts val="0"/>
              </a:spcAft>
              <a:buSzPts val="1100"/>
              <a:buChar char="○"/>
              <a:defRPr/>
            </a:lvl5pPr>
            <a:lvl6pPr marL="2743200" lvl="5" indent="-298450" algn="l">
              <a:lnSpc>
                <a:spcPct val="100000"/>
              </a:lnSpc>
              <a:spcBef>
                <a:spcPts val="0"/>
              </a:spcBef>
              <a:spcAft>
                <a:spcPts val="0"/>
              </a:spcAft>
              <a:buSzPts val="1100"/>
              <a:buChar char="■"/>
              <a:defRPr/>
            </a:lvl6pPr>
            <a:lvl7pPr marL="3200400" lvl="6" indent="-298450" algn="l">
              <a:lnSpc>
                <a:spcPct val="100000"/>
              </a:lnSpc>
              <a:spcBef>
                <a:spcPts val="0"/>
              </a:spcBef>
              <a:spcAft>
                <a:spcPts val="0"/>
              </a:spcAft>
              <a:buSzPts val="1100"/>
              <a:buChar char="●"/>
              <a:defRPr/>
            </a:lvl7pPr>
            <a:lvl8pPr marL="3657600" lvl="7" indent="-298450" algn="l">
              <a:lnSpc>
                <a:spcPct val="100000"/>
              </a:lnSpc>
              <a:spcBef>
                <a:spcPts val="0"/>
              </a:spcBef>
              <a:spcAft>
                <a:spcPts val="0"/>
              </a:spcAft>
              <a:buSzPts val="1100"/>
              <a:buChar char="○"/>
              <a:defRPr/>
            </a:lvl8pPr>
            <a:lvl9pPr marL="4114800" lvl="8" indent="-298450" algn="l">
              <a:lnSpc>
                <a:spcPct val="100000"/>
              </a:lnSpc>
              <a:spcBef>
                <a:spcPts val="0"/>
              </a:spcBef>
              <a:spcAft>
                <a:spcPts val="0"/>
              </a:spcAft>
              <a:buSzPts val="1100"/>
              <a:buChar char="■"/>
              <a:defRPr/>
            </a:lvl9pPr>
          </a:lstStyle>
          <a:p>
            <a:endParaRPr/>
          </a:p>
        </p:txBody>
      </p:sp>
      <p:sp>
        <p:nvSpPr>
          <p:cNvPr id="510" name="Google Shape;510;p101"/>
          <p:cNvSpPr txBox="1">
            <a:spLocks noGrp="1"/>
          </p:cNvSpPr>
          <p:nvPr>
            <p:ph type="body" idx="2"/>
          </p:nvPr>
        </p:nvSpPr>
        <p:spPr>
          <a:xfrm>
            <a:off x="5048000" y="2237788"/>
            <a:ext cx="3619800" cy="2373600"/>
          </a:xfrm>
          <a:prstGeom prst="rect">
            <a:avLst/>
          </a:prstGeom>
          <a:noFill/>
          <a:ln>
            <a:noFill/>
          </a:ln>
        </p:spPr>
        <p:txBody>
          <a:bodyPr spcFirstLastPara="1" wrap="square" lIns="91425" tIns="91425" rIns="91425" bIns="91425" anchor="t" anchorCtr="0">
            <a:noAutofit/>
          </a:bodyPr>
          <a:lstStyle>
            <a:lvl1pPr marL="457200" lvl="0" indent="-298450" algn="l">
              <a:lnSpc>
                <a:spcPct val="100000"/>
              </a:lnSpc>
              <a:spcBef>
                <a:spcPts val="0"/>
              </a:spcBef>
              <a:spcAft>
                <a:spcPts val="0"/>
              </a:spcAft>
              <a:buSzPts val="1100"/>
              <a:buChar char="●"/>
              <a:defRPr/>
            </a:lvl1pPr>
            <a:lvl2pPr marL="914400" lvl="1" indent="-298450" algn="l">
              <a:lnSpc>
                <a:spcPct val="100000"/>
              </a:lnSpc>
              <a:spcBef>
                <a:spcPts val="0"/>
              </a:spcBef>
              <a:spcAft>
                <a:spcPts val="0"/>
              </a:spcAft>
              <a:buSzPts val="1100"/>
              <a:buChar char="○"/>
              <a:defRPr/>
            </a:lvl2pPr>
            <a:lvl3pPr marL="1371600" lvl="2" indent="-298450" algn="l">
              <a:lnSpc>
                <a:spcPct val="100000"/>
              </a:lnSpc>
              <a:spcBef>
                <a:spcPts val="0"/>
              </a:spcBef>
              <a:spcAft>
                <a:spcPts val="0"/>
              </a:spcAft>
              <a:buSzPts val="1100"/>
              <a:buChar char="■"/>
              <a:defRPr/>
            </a:lvl3pPr>
            <a:lvl4pPr marL="1828800" lvl="3" indent="-298450" algn="l">
              <a:lnSpc>
                <a:spcPct val="100000"/>
              </a:lnSpc>
              <a:spcBef>
                <a:spcPts val="0"/>
              </a:spcBef>
              <a:spcAft>
                <a:spcPts val="0"/>
              </a:spcAft>
              <a:buSzPts val="1100"/>
              <a:buChar char="●"/>
              <a:defRPr/>
            </a:lvl4pPr>
            <a:lvl5pPr marL="2286000" lvl="4" indent="-298450" algn="l">
              <a:lnSpc>
                <a:spcPct val="100000"/>
              </a:lnSpc>
              <a:spcBef>
                <a:spcPts val="0"/>
              </a:spcBef>
              <a:spcAft>
                <a:spcPts val="0"/>
              </a:spcAft>
              <a:buSzPts val="1100"/>
              <a:buChar char="○"/>
              <a:defRPr/>
            </a:lvl5pPr>
            <a:lvl6pPr marL="2743200" lvl="5" indent="-298450" algn="l">
              <a:lnSpc>
                <a:spcPct val="100000"/>
              </a:lnSpc>
              <a:spcBef>
                <a:spcPts val="0"/>
              </a:spcBef>
              <a:spcAft>
                <a:spcPts val="0"/>
              </a:spcAft>
              <a:buSzPts val="1100"/>
              <a:buChar char="■"/>
              <a:defRPr/>
            </a:lvl6pPr>
            <a:lvl7pPr marL="3200400" lvl="6" indent="-298450" algn="l">
              <a:lnSpc>
                <a:spcPct val="100000"/>
              </a:lnSpc>
              <a:spcBef>
                <a:spcPts val="0"/>
              </a:spcBef>
              <a:spcAft>
                <a:spcPts val="0"/>
              </a:spcAft>
              <a:buSzPts val="1100"/>
              <a:buChar char="●"/>
              <a:defRPr/>
            </a:lvl7pPr>
            <a:lvl8pPr marL="3657600" lvl="7" indent="-298450" algn="l">
              <a:lnSpc>
                <a:spcPct val="100000"/>
              </a:lnSpc>
              <a:spcBef>
                <a:spcPts val="0"/>
              </a:spcBef>
              <a:spcAft>
                <a:spcPts val="0"/>
              </a:spcAft>
              <a:buSzPts val="1100"/>
              <a:buChar char="○"/>
              <a:defRPr/>
            </a:lvl8pPr>
            <a:lvl9pPr marL="4114800" lvl="8" indent="-298450" algn="l">
              <a:lnSpc>
                <a:spcPct val="100000"/>
              </a:lnSpc>
              <a:spcBef>
                <a:spcPts val="0"/>
              </a:spcBef>
              <a:spcAft>
                <a:spcPts val="0"/>
              </a:spcAft>
              <a:buSzPts val="1100"/>
              <a:buChar char="■"/>
              <a:defRPr/>
            </a:lvl9pPr>
          </a:lstStyle>
          <a:p>
            <a:endParaRPr/>
          </a:p>
        </p:txBody>
      </p:sp>
      <p:sp>
        <p:nvSpPr>
          <p:cNvPr id="511" name="Google Shape;511;p101"/>
          <p:cNvSpPr txBox="1">
            <a:spLocks noGrp="1"/>
          </p:cNvSpPr>
          <p:nvPr>
            <p:ph type="subTitle" idx="3"/>
          </p:nvPr>
        </p:nvSpPr>
        <p:spPr>
          <a:xfrm>
            <a:off x="483150" y="1336161"/>
            <a:ext cx="3619800" cy="542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2000"/>
              <a:buNone/>
              <a:defRPr sz="2000"/>
            </a:lvl1pPr>
            <a:lvl2pPr lvl="1" algn="l">
              <a:lnSpc>
                <a:spcPct val="100000"/>
              </a:lnSpc>
              <a:spcBef>
                <a:spcPts val="0"/>
              </a:spcBef>
              <a:spcAft>
                <a:spcPts val="0"/>
              </a:spcAft>
              <a:buSzPts val="2000"/>
              <a:buNone/>
              <a:defRPr sz="2000"/>
            </a:lvl2pPr>
            <a:lvl3pPr lvl="2" algn="l">
              <a:lnSpc>
                <a:spcPct val="100000"/>
              </a:lnSpc>
              <a:spcBef>
                <a:spcPts val="0"/>
              </a:spcBef>
              <a:spcAft>
                <a:spcPts val="0"/>
              </a:spcAft>
              <a:buSzPts val="2000"/>
              <a:buNone/>
              <a:defRPr sz="2000"/>
            </a:lvl3pPr>
            <a:lvl4pPr lvl="3" algn="l">
              <a:lnSpc>
                <a:spcPct val="100000"/>
              </a:lnSpc>
              <a:spcBef>
                <a:spcPts val="0"/>
              </a:spcBef>
              <a:spcAft>
                <a:spcPts val="0"/>
              </a:spcAft>
              <a:buSzPts val="2000"/>
              <a:buNone/>
              <a:defRPr sz="2000"/>
            </a:lvl4pPr>
            <a:lvl5pPr lvl="4" algn="l">
              <a:lnSpc>
                <a:spcPct val="100000"/>
              </a:lnSpc>
              <a:spcBef>
                <a:spcPts val="0"/>
              </a:spcBef>
              <a:spcAft>
                <a:spcPts val="0"/>
              </a:spcAft>
              <a:buSzPts val="2000"/>
              <a:buNone/>
              <a:defRPr sz="2000"/>
            </a:lvl5pPr>
            <a:lvl6pPr lvl="5" algn="l">
              <a:lnSpc>
                <a:spcPct val="100000"/>
              </a:lnSpc>
              <a:spcBef>
                <a:spcPts val="0"/>
              </a:spcBef>
              <a:spcAft>
                <a:spcPts val="0"/>
              </a:spcAft>
              <a:buSzPts val="2000"/>
              <a:buNone/>
              <a:defRPr sz="2000"/>
            </a:lvl6pPr>
            <a:lvl7pPr lvl="6" algn="l">
              <a:lnSpc>
                <a:spcPct val="100000"/>
              </a:lnSpc>
              <a:spcBef>
                <a:spcPts val="0"/>
              </a:spcBef>
              <a:spcAft>
                <a:spcPts val="0"/>
              </a:spcAft>
              <a:buSzPts val="2000"/>
              <a:buNone/>
              <a:defRPr sz="2000"/>
            </a:lvl7pPr>
            <a:lvl8pPr lvl="7" algn="l">
              <a:lnSpc>
                <a:spcPct val="100000"/>
              </a:lnSpc>
              <a:spcBef>
                <a:spcPts val="0"/>
              </a:spcBef>
              <a:spcAft>
                <a:spcPts val="0"/>
              </a:spcAft>
              <a:buSzPts val="2000"/>
              <a:buNone/>
              <a:defRPr sz="2000"/>
            </a:lvl8pPr>
            <a:lvl9pPr lvl="8" algn="l">
              <a:lnSpc>
                <a:spcPct val="100000"/>
              </a:lnSpc>
              <a:spcBef>
                <a:spcPts val="0"/>
              </a:spcBef>
              <a:spcAft>
                <a:spcPts val="0"/>
              </a:spcAft>
              <a:buSzPts val="2000"/>
              <a:buNone/>
              <a:defRPr sz="2000"/>
            </a:lvl9pPr>
          </a:lstStyle>
          <a:p>
            <a:endParaRPr/>
          </a:p>
        </p:txBody>
      </p:sp>
      <p:sp>
        <p:nvSpPr>
          <p:cNvPr id="512" name="Google Shape;512;p101"/>
          <p:cNvSpPr txBox="1">
            <a:spLocks noGrp="1"/>
          </p:cNvSpPr>
          <p:nvPr>
            <p:ph type="subTitle" idx="4"/>
          </p:nvPr>
        </p:nvSpPr>
        <p:spPr>
          <a:xfrm>
            <a:off x="5048000" y="1336161"/>
            <a:ext cx="3619800" cy="542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2000"/>
              <a:buNone/>
              <a:defRPr sz="2000"/>
            </a:lvl1pPr>
            <a:lvl2pPr lvl="1" algn="l">
              <a:lnSpc>
                <a:spcPct val="100000"/>
              </a:lnSpc>
              <a:spcBef>
                <a:spcPts val="0"/>
              </a:spcBef>
              <a:spcAft>
                <a:spcPts val="0"/>
              </a:spcAft>
              <a:buSzPts val="2000"/>
              <a:buNone/>
              <a:defRPr sz="2000"/>
            </a:lvl2pPr>
            <a:lvl3pPr lvl="2" algn="l">
              <a:lnSpc>
                <a:spcPct val="100000"/>
              </a:lnSpc>
              <a:spcBef>
                <a:spcPts val="0"/>
              </a:spcBef>
              <a:spcAft>
                <a:spcPts val="0"/>
              </a:spcAft>
              <a:buSzPts val="2000"/>
              <a:buNone/>
              <a:defRPr sz="2000"/>
            </a:lvl3pPr>
            <a:lvl4pPr lvl="3" algn="l">
              <a:lnSpc>
                <a:spcPct val="100000"/>
              </a:lnSpc>
              <a:spcBef>
                <a:spcPts val="0"/>
              </a:spcBef>
              <a:spcAft>
                <a:spcPts val="0"/>
              </a:spcAft>
              <a:buSzPts val="2000"/>
              <a:buNone/>
              <a:defRPr sz="2000"/>
            </a:lvl4pPr>
            <a:lvl5pPr lvl="4" algn="l">
              <a:lnSpc>
                <a:spcPct val="100000"/>
              </a:lnSpc>
              <a:spcBef>
                <a:spcPts val="0"/>
              </a:spcBef>
              <a:spcAft>
                <a:spcPts val="0"/>
              </a:spcAft>
              <a:buSzPts val="2000"/>
              <a:buNone/>
              <a:defRPr sz="2000"/>
            </a:lvl5pPr>
            <a:lvl6pPr lvl="5" algn="l">
              <a:lnSpc>
                <a:spcPct val="100000"/>
              </a:lnSpc>
              <a:spcBef>
                <a:spcPts val="0"/>
              </a:spcBef>
              <a:spcAft>
                <a:spcPts val="0"/>
              </a:spcAft>
              <a:buSzPts val="2000"/>
              <a:buNone/>
              <a:defRPr sz="2000"/>
            </a:lvl6pPr>
            <a:lvl7pPr lvl="6" algn="l">
              <a:lnSpc>
                <a:spcPct val="100000"/>
              </a:lnSpc>
              <a:spcBef>
                <a:spcPts val="0"/>
              </a:spcBef>
              <a:spcAft>
                <a:spcPts val="0"/>
              </a:spcAft>
              <a:buSzPts val="2000"/>
              <a:buNone/>
              <a:defRPr sz="2000"/>
            </a:lvl7pPr>
            <a:lvl8pPr lvl="7" algn="l">
              <a:lnSpc>
                <a:spcPct val="100000"/>
              </a:lnSpc>
              <a:spcBef>
                <a:spcPts val="0"/>
              </a:spcBef>
              <a:spcAft>
                <a:spcPts val="0"/>
              </a:spcAft>
              <a:buSzPts val="2000"/>
              <a:buNone/>
              <a:defRPr sz="2000"/>
            </a:lvl8pPr>
            <a:lvl9pPr lvl="8" algn="l">
              <a:lnSpc>
                <a:spcPct val="100000"/>
              </a:lnSpc>
              <a:spcBef>
                <a:spcPts val="0"/>
              </a:spcBef>
              <a:spcAft>
                <a:spcPts val="0"/>
              </a:spcAft>
              <a:buSzPts val="2000"/>
              <a:buNone/>
              <a:defRPr sz="2000"/>
            </a:lvl9pPr>
          </a:lstStyle>
          <a:p>
            <a:endParaRPr/>
          </a:p>
        </p:txBody>
      </p:sp>
    </p:spTree>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matchingName="Three big ideas">
  <p:cSld name="CUSTOM_2_2_2">
    <p:spTree>
      <p:nvGrpSpPr>
        <p:cNvPr id="1" name="Shape 513"/>
        <p:cNvGrpSpPr/>
        <p:nvPr/>
      </p:nvGrpSpPr>
      <p:grpSpPr>
        <a:xfrm>
          <a:off x="0" y="0"/>
          <a:ext cx="0" cy="0"/>
          <a:chOff x="0" y="0"/>
          <a:chExt cx="0" cy="0"/>
        </a:xfrm>
      </p:grpSpPr>
      <p:sp>
        <p:nvSpPr>
          <p:cNvPr id="514" name="Google Shape;514;p102"/>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9pPr>
          </a:lstStyle>
          <a:p>
            <a:pPr marL="0" lvl="0" indent="0" algn="r" rtl="0">
              <a:spcBef>
                <a:spcPts val="0"/>
              </a:spcBef>
              <a:spcAft>
                <a:spcPts val="0"/>
              </a:spcAft>
              <a:buNone/>
            </a:pPr>
            <a:fld id="{00000000-1234-1234-1234-123412341234}" type="slidenum">
              <a:rPr lang="en"/>
              <a:t>‹#›</a:t>
            </a:fld>
            <a:endParaRPr/>
          </a:p>
        </p:txBody>
      </p:sp>
      <p:sp>
        <p:nvSpPr>
          <p:cNvPr id="515" name="Google Shape;515;p102"/>
          <p:cNvSpPr txBox="1">
            <a:spLocks noGrp="1"/>
          </p:cNvSpPr>
          <p:nvPr>
            <p:ph type="body" idx="1"/>
          </p:nvPr>
        </p:nvSpPr>
        <p:spPr>
          <a:xfrm>
            <a:off x="483175" y="2417500"/>
            <a:ext cx="2455500" cy="2373600"/>
          </a:xfrm>
          <a:prstGeom prst="rect">
            <a:avLst/>
          </a:prstGeom>
          <a:noFill/>
          <a:ln>
            <a:noFill/>
          </a:ln>
        </p:spPr>
        <p:txBody>
          <a:bodyPr spcFirstLastPara="1" wrap="square" lIns="91425" tIns="91425" rIns="91425" bIns="91425" anchor="t" anchorCtr="0">
            <a:noAutofit/>
          </a:bodyPr>
          <a:lstStyle>
            <a:lvl1pPr marL="457200" lvl="0" indent="-298450" algn="l">
              <a:lnSpc>
                <a:spcPct val="100000"/>
              </a:lnSpc>
              <a:spcBef>
                <a:spcPts val="0"/>
              </a:spcBef>
              <a:spcAft>
                <a:spcPts val="0"/>
              </a:spcAft>
              <a:buSzPts val="1100"/>
              <a:buChar char="●"/>
              <a:defRPr/>
            </a:lvl1pPr>
            <a:lvl2pPr marL="914400" lvl="1" indent="-298450" algn="l">
              <a:lnSpc>
                <a:spcPct val="100000"/>
              </a:lnSpc>
              <a:spcBef>
                <a:spcPts val="0"/>
              </a:spcBef>
              <a:spcAft>
                <a:spcPts val="0"/>
              </a:spcAft>
              <a:buSzPts val="1100"/>
              <a:buChar char="○"/>
              <a:defRPr/>
            </a:lvl2pPr>
            <a:lvl3pPr marL="1371600" lvl="2" indent="-298450" algn="l">
              <a:lnSpc>
                <a:spcPct val="100000"/>
              </a:lnSpc>
              <a:spcBef>
                <a:spcPts val="0"/>
              </a:spcBef>
              <a:spcAft>
                <a:spcPts val="0"/>
              </a:spcAft>
              <a:buSzPts val="1100"/>
              <a:buChar char="■"/>
              <a:defRPr/>
            </a:lvl3pPr>
            <a:lvl4pPr marL="1828800" lvl="3" indent="-298450" algn="l">
              <a:lnSpc>
                <a:spcPct val="100000"/>
              </a:lnSpc>
              <a:spcBef>
                <a:spcPts val="0"/>
              </a:spcBef>
              <a:spcAft>
                <a:spcPts val="0"/>
              </a:spcAft>
              <a:buSzPts val="1100"/>
              <a:buChar char="●"/>
              <a:defRPr/>
            </a:lvl4pPr>
            <a:lvl5pPr marL="2286000" lvl="4" indent="-298450" algn="l">
              <a:lnSpc>
                <a:spcPct val="100000"/>
              </a:lnSpc>
              <a:spcBef>
                <a:spcPts val="0"/>
              </a:spcBef>
              <a:spcAft>
                <a:spcPts val="0"/>
              </a:spcAft>
              <a:buSzPts val="1100"/>
              <a:buChar char="○"/>
              <a:defRPr/>
            </a:lvl5pPr>
            <a:lvl6pPr marL="2743200" lvl="5" indent="-298450" algn="l">
              <a:lnSpc>
                <a:spcPct val="100000"/>
              </a:lnSpc>
              <a:spcBef>
                <a:spcPts val="0"/>
              </a:spcBef>
              <a:spcAft>
                <a:spcPts val="0"/>
              </a:spcAft>
              <a:buSzPts val="1100"/>
              <a:buChar char="■"/>
              <a:defRPr/>
            </a:lvl6pPr>
            <a:lvl7pPr marL="3200400" lvl="6" indent="-298450" algn="l">
              <a:lnSpc>
                <a:spcPct val="100000"/>
              </a:lnSpc>
              <a:spcBef>
                <a:spcPts val="0"/>
              </a:spcBef>
              <a:spcAft>
                <a:spcPts val="0"/>
              </a:spcAft>
              <a:buSzPts val="1100"/>
              <a:buChar char="●"/>
              <a:defRPr/>
            </a:lvl7pPr>
            <a:lvl8pPr marL="3657600" lvl="7" indent="-298450" algn="l">
              <a:lnSpc>
                <a:spcPct val="100000"/>
              </a:lnSpc>
              <a:spcBef>
                <a:spcPts val="0"/>
              </a:spcBef>
              <a:spcAft>
                <a:spcPts val="0"/>
              </a:spcAft>
              <a:buSzPts val="1100"/>
              <a:buChar char="○"/>
              <a:defRPr/>
            </a:lvl8pPr>
            <a:lvl9pPr marL="4114800" lvl="8" indent="-298450" algn="l">
              <a:lnSpc>
                <a:spcPct val="100000"/>
              </a:lnSpc>
              <a:spcBef>
                <a:spcPts val="0"/>
              </a:spcBef>
              <a:spcAft>
                <a:spcPts val="0"/>
              </a:spcAft>
              <a:buSzPts val="1100"/>
              <a:buChar char="■"/>
              <a:defRPr/>
            </a:lvl9pPr>
          </a:lstStyle>
          <a:p>
            <a:endParaRPr/>
          </a:p>
        </p:txBody>
      </p:sp>
      <p:sp>
        <p:nvSpPr>
          <p:cNvPr id="516" name="Google Shape;516;p102"/>
          <p:cNvSpPr txBox="1">
            <a:spLocks noGrp="1"/>
          </p:cNvSpPr>
          <p:nvPr>
            <p:ph type="body" idx="2"/>
          </p:nvPr>
        </p:nvSpPr>
        <p:spPr>
          <a:xfrm>
            <a:off x="3347725" y="2417500"/>
            <a:ext cx="2455500" cy="2373600"/>
          </a:xfrm>
          <a:prstGeom prst="rect">
            <a:avLst/>
          </a:prstGeom>
          <a:noFill/>
          <a:ln>
            <a:noFill/>
          </a:ln>
        </p:spPr>
        <p:txBody>
          <a:bodyPr spcFirstLastPara="1" wrap="square" lIns="91425" tIns="91425" rIns="91425" bIns="91425" anchor="t" anchorCtr="0">
            <a:noAutofit/>
          </a:bodyPr>
          <a:lstStyle>
            <a:lvl1pPr marL="457200" lvl="0" indent="-298450" algn="l">
              <a:lnSpc>
                <a:spcPct val="100000"/>
              </a:lnSpc>
              <a:spcBef>
                <a:spcPts val="0"/>
              </a:spcBef>
              <a:spcAft>
                <a:spcPts val="0"/>
              </a:spcAft>
              <a:buSzPts val="1100"/>
              <a:buChar char="●"/>
              <a:defRPr/>
            </a:lvl1pPr>
            <a:lvl2pPr marL="914400" lvl="1" indent="-298450" algn="l">
              <a:lnSpc>
                <a:spcPct val="100000"/>
              </a:lnSpc>
              <a:spcBef>
                <a:spcPts val="0"/>
              </a:spcBef>
              <a:spcAft>
                <a:spcPts val="0"/>
              </a:spcAft>
              <a:buSzPts val="1100"/>
              <a:buChar char="○"/>
              <a:defRPr/>
            </a:lvl2pPr>
            <a:lvl3pPr marL="1371600" lvl="2" indent="-298450" algn="l">
              <a:lnSpc>
                <a:spcPct val="100000"/>
              </a:lnSpc>
              <a:spcBef>
                <a:spcPts val="0"/>
              </a:spcBef>
              <a:spcAft>
                <a:spcPts val="0"/>
              </a:spcAft>
              <a:buSzPts val="1100"/>
              <a:buChar char="■"/>
              <a:defRPr/>
            </a:lvl3pPr>
            <a:lvl4pPr marL="1828800" lvl="3" indent="-298450" algn="l">
              <a:lnSpc>
                <a:spcPct val="100000"/>
              </a:lnSpc>
              <a:spcBef>
                <a:spcPts val="0"/>
              </a:spcBef>
              <a:spcAft>
                <a:spcPts val="0"/>
              </a:spcAft>
              <a:buSzPts val="1100"/>
              <a:buChar char="●"/>
              <a:defRPr/>
            </a:lvl4pPr>
            <a:lvl5pPr marL="2286000" lvl="4" indent="-298450" algn="l">
              <a:lnSpc>
                <a:spcPct val="100000"/>
              </a:lnSpc>
              <a:spcBef>
                <a:spcPts val="0"/>
              </a:spcBef>
              <a:spcAft>
                <a:spcPts val="0"/>
              </a:spcAft>
              <a:buSzPts val="1100"/>
              <a:buChar char="○"/>
              <a:defRPr/>
            </a:lvl5pPr>
            <a:lvl6pPr marL="2743200" lvl="5" indent="-298450" algn="l">
              <a:lnSpc>
                <a:spcPct val="100000"/>
              </a:lnSpc>
              <a:spcBef>
                <a:spcPts val="0"/>
              </a:spcBef>
              <a:spcAft>
                <a:spcPts val="0"/>
              </a:spcAft>
              <a:buSzPts val="1100"/>
              <a:buChar char="■"/>
              <a:defRPr/>
            </a:lvl6pPr>
            <a:lvl7pPr marL="3200400" lvl="6" indent="-298450" algn="l">
              <a:lnSpc>
                <a:spcPct val="100000"/>
              </a:lnSpc>
              <a:spcBef>
                <a:spcPts val="0"/>
              </a:spcBef>
              <a:spcAft>
                <a:spcPts val="0"/>
              </a:spcAft>
              <a:buSzPts val="1100"/>
              <a:buChar char="●"/>
              <a:defRPr/>
            </a:lvl7pPr>
            <a:lvl8pPr marL="3657600" lvl="7" indent="-298450" algn="l">
              <a:lnSpc>
                <a:spcPct val="100000"/>
              </a:lnSpc>
              <a:spcBef>
                <a:spcPts val="0"/>
              </a:spcBef>
              <a:spcAft>
                <a:spcPts val="0"/>
              </a:spcAft>
              <a:buSzPts val="1100"/>
              <a:buChar char="○"/>
              <a:defRPr/>
            </a:lvl8pPr>
            <a:lvl9pPr marL="4114800" lvl="8" indent="-298450" algn="l">
              <a:lnSpc>
                <a:spcPct val="100000"/>
              </a:lnSpc>
              <a:spcBef>
                <a:spcPts val="0"/>
              </a:spcBef>
              <a:spcAft>
                <a:spcPts val="0"/>
              </a:spcAft>
              <a:buSzPts val="1100"/>
              <a:buChar char="■"/>
              <a:defRPr/>
            </a:lvl9pPr>
          </a:lstStyle>
          <a:p>
            <a:endParaRPr/>
          </a:p>
        </p:txBody>
      </p:sp>
      <p:sp>
        <p:nvSpPr>
          <p:cNvPr id="517" name="Google Shape;517;p102"/>
          <p:cNvSpPr txBox="1">
            <a:spLocks noGrp="1"/>
          </p:cNvSpPr>
          <p:nvPr>
            <p:ph type="body" idx="3"/>
          </p:nvPr>
        </p:nvSpPr>
        <p:spPr>
          <a:xfrm>
            <a:off x="6212275" y="2417500"/>
            <a:ext cx="2455500" cy="2373600"/>
          </a:xfrm>
          <a:prstGeom prst="rect">
            <a:avLst/>
          </a:prstGeom>
          <a:noFill/>
          <a:ln>
            <a:noFill/>
          </a:ln>
        </p:spPr>
        <p:txBody>
          <a:bodyPr spcFirstLastPara="1" wrap="square" lIns="91425" tIns="91425" rIns="91425" bIns="91425" anchor="t" anchorCtr="0">
            <a:noAutofit/>
          </a:bodyPr>
          <a:lstStyle>
            <a:lvl1pPr marL="457200" lvl="0" indent="-298450" algn="l">
              <a:lnSpc>
                <a:spcPct val="100000"/>
              </a:lnSpc>
              <a:spcBef>
                <a:spcPts val="0"/>
              </a:spcBef>
              <a:spcAft>
                <a:spcPts val="0"/>
              </a:spcAft>
              <a:buSzPts val="1100"/>
              <a:buChar char="●"/>
              <a:defRPr/>
            </a:lvl1pPr>
            <a:lvl2pPr marL="914400" lvl="1" indent="-298450" algn="l">
              <a:lnSpc>
                <a:spcPct val="100000"/>
              </a:lnSpc>
              <a:spcBef>
                <a:spcPts val="0"/>
              </a:spcBef>
              <a:spcAft>
                <a:spcPts val="0"/>
              </a:spcAft>
              <a:buSzPts val="1100"/>
              <a:buChar char="○"/>
              <a:defRPr/>
            </a:lvl2pPr>
            <a:lvl3pPr marL="1371600" lvl="2" indent="-298450" algn="l">
              <a:lnSpc>
                <a:spcPct val="100000"/>
              </a:lnSpc>
              <a:spcBef>
                <a:spcPts val="0"/>
              </a:spcBef>
              <a:spcAft>
                <a:spcPts val="0"/>
              </a:spcAft>
              <a:buSzPts val="1100"/>
              <a:buChar char="■"/>
              <a:defRPr/>
            </a:lvl3pPr>
            <a:lvl4pPr marL="1828800" lvl="3" indent="-298450" algn="l">
              <a:lnSpc>
                <a:spcPct val="100000"/>
              </a:lnSpc>
              <a:spcBef>
                <a:spcPts val="0"/>
              </a:spcBef>
              <a:spcAft>
                <a:spcPts val="0"/>
              </a:spcAft>
              <a:buSzPts val="1100"/>
              <a:buChar char="●"/>
              <a:defRPr/>
            </a:lvl4pPr>
            <a:lvl5pPr marL="2286000" lvl="4" indent="-298450" algn="l">
              <a:lnSpc>
                <a:spcPct val="100000"/>
              </a:lnSpc>
              <a:spcBef>
                <a:spcPts val="0"/>
              </a:spcBef>
              <a:spcAft>
                <a:spcPts val="0"/>
              </a:spcAft>
              <a:buSzPts val="1100"/>
              <a:buChar char="○"/>
              <a:defRPr/>
            </a:lvl5pPr>
            <a:lvl6pPr marL="2743200" lvl="5" indent="-298450" algn="l">
              <a:lnSpc>
                <a:spcPct val="100000"/>
              </a:lnSpc>
              <a:spcBef>
                <a:spcPts val="0"/>
              </a:spcBef>
              <a:spcAft>
                <a:spcPts val="0"/>
              </a:spcAft>
              <a:buSzPts val="1100"/>
              <a:buChar char="■"/>
              <a:defRPr/>
            </a:lvl6pPr>
            <a:lvl7pPr marL="3200400" lvl="6" indent="-298450" algn="l">
              <a:lnSpc>
                <a:spcPct val="100000"/>
              </a:lnSpc>
              <a:spcBef>
                <a:spcPts val="0"/>
              </a:spcBef>
              <a:spcAft>
                <a:spcPts val="0"/>
              </a:spcAft>
              <a:buSzPts val="1100"/>
              <a:buChar char="●"/>
              <a:defRPr/>
            </a:lvl7pPr>
            <a:lvl8pPr marL="3657600" lvl="7" indent="-298450" algn="l">
              <a:lnSpc>
                <a:spcPct val="100000"/>
              </a:lnSpc>
              <a:spcBef>
                <a:spcPts val="0"/>
              </a:spcBef>
              <a:spcAft>
                <a:spcPts val="0"/>
              </a:spcAft>
              <a:buSzPts val="1100"/>
              <a:buChar char="○"/>
              <a:defRPr/>
            </a:lvl8pPr>
            <a:lvl9pPr marL="4114800" lvl="8" indent="-298450" algn="l">
              <a:lnSpc>
                <a:spcPct val="100000"/>
              </a:lnSpc>
              <a:spcBef>
                <a:spcPts val="0"/>
              </a:spcBef>
              <a:spcAft>
                <a:spcPts val="0"/>
              </a:spcAft>
              <a:buSzPts val="1100"/>
              <a:buChar char="■"/>
              <a:defRPr/>
            </a:lvl9pPr>
          </a:lstStyle>
          <a:p>
            <a:endParaRPr/>
          </a:p>
        </p:txBody>
      </p:sp>
      <p:sp>
        <p:nvSpPr>
          <p:cNvPr id="518" name="Google Shape;518;p102"/>
          <p:cNvSpPr txBox="1">
            <a:spLocks noGrp="1"/>
          </p:cNvSpPr>
          <p:nvPr>
            <p:ph type="title"/>
          </p:nvPr>
        </p:nvSpPr>
        <p:spPr>
          <a:xfrm>
            <a:off x="483175" y="450025"/>
            <a:ext cx="8184600" cy="758100"/>
          </a:xfrm>
          <a:prstGeom prst="rect">
            <a:avLst/>
          </a:prstGeom>
          <a:noFill/>
          <a:ln>
            <a:noFill/>
          </a:ln>
        </p:spPr>
        <p:txBody>
          <a:bodyPr spcFirstLastPara="1" wrap="square" lIns="91425" tIns="91425" rIns="91425" bIns="91425" anchor="ctr" anchorCtr="0">
            <a:noAutofit/>
          </a:bodyPr>
          <a:lstStyle>
            <a:lvl1pPr lvl="0" algn="l">
              <a:lnSpc>
                <a:spcPct val="80000"/>
              </a:lnSpc>
              <a:spcBef>
                <a:spcPts val="0"/>
              </a:spcBef>
              <a:spcAft>
                <a:spcPts val="0"/>
              </a:spcAft>
              <a:buSzPts val="3000"/>
              <a:buNone/>
              <a:defRPr sz="3000"/>
            </a:lvl1pPr>
            <a:lvl2pPr lvl="1" algn="l">
              <a:lnSpc>
                <a:spcPct val="80000"/>
              </a:lnSpc>
              <a:spcBef>
                <a:spcPts val="0"/>
              </a:spcBef>
              <a:spcAft>
                <a:spcPts val="0"/>
              </a:spcAft>
              <a:buSzPts val="3000"/>
              <a:buNone/>
              <a:defRPr sz="3000"/>
            </a:lvl2pPr>
            <a:lvl3pPr lvl="2" algn="l">
              <a:lnSpc>
                <a:spcPct val="80000"/>
              </a:lnSpc>
              <a:spcBef>
                <a:spcPts val="0"/>
              </a:spcBef>
              <a:spcAft>
                <a:spcPts val="0"/>
              </a:spcAft>
              <a:buSzPts val="3000"/>
              <a:buNone/>
              <a:defRPr sz="3000"/>
            </a:lvl3pPr>
            <a:lvl4pPr lvl="3" algn="l">
              <a:lnSpc>
                <a:spcPct val="80000"/>
              </a:lnSpc>
              <a:spcBef>
                <a:spcPts val="0"/>
              </a:spcBef>
              <a:spcAft>
                <a:spcPts val="0"/>
              </a:spcAft>
              <a:buSzPts val="3000"/>
              <a:buNone/>
              <a:defRPr sz="3000"/>
            </a:lvl4pPr>
            <a:lvl5pPr lvl="4" algn="l">
              <a:lnSpc>
                <a:spcPct val="80000"/>
              </a:lnSpc>
              <a:spcBef>
                <a:spcPts val="0"/>
              </a:spcBef>
              <a:spcAft>
                <a:spcPts val="0"/>
              </a:spcAft>
              <a:buSzPts val="3000"/>
              <a:buNone/>
              <a:defRPr sz="3000"/>
            </a:lvl5pPr>
            <a:lvl6pPr lvl="5" algn="l">
              <a:lnSpc>
                <a:spcPct val="80000"/>
              </a:lnSpc>
              <a:spcBef>
                <a:spcPts val="0"/>
              </a:spcBef>
              <a:spcAft>
                <a:spcPts val="0"/>
              </a:spcAft>
              <a:buSzPts val="3000"/>
              <a:buNone/>
              <a:defRPr sz="3000"/>
            </a:lvl6pPr>
            <a:lvl7pPr lvl="6" algn="l">
              <a:lnSpc>
                <a:spcPct val="80000"/>
              </a:lnSpc>
              <a:spcBef>
                <a:spcPts val="0"/>
              </a:spcBef>
              <a:spcAft>
                <a:spcPts val="0"/>
              </a:spcAft>
              <a:buSzPts val="3000"/>
              <a:buNone/>
              <a:defRPr sz="3000"/>
            </a:lvl7pPr>
            <a:lvl8pPr lvl="7" algn="l">
              <a:lnSpc>
                <a:spcPct val="80000"/>
              </a:lnSpc>
              <a:spcBef>
                <a:spcPts val="0"/>
              </a:spcBef>
              <a:spcAft>
                <a:spcPts val="0"/>
              </a:spcAft>
              <a:buSzPts val="3000"/>
              <a:buNone/>
              <a:defRPr sz="3000"/>
            </a:lvl8pPr>
            <a:lvl9pPr lvl="8" algn="l">
              <a:lnSpc>
                <a:spcPct val="80000"/>
              </a:lnSpc>
              <a:spcBef>
                <a:spcPts val="0"/>
              </a:spcBef>
              <a:spcAft>
                <a:spcPts val="0"/>
              </a:spcAft>
              <a:buSzPts val="3000"/>
              <a:buNone/>
              <a:defRPr sz="3000"/>
            </a:lvl9pPr>
          </a:lstStyle>
          <a:p>
            <a:endParaRPr/>
          </a:p>
        </p:txBody>
      </p:sp>
      <p:sp>
        <p:nvSpPr>
          <p:cNvPr id="519" name="Google Shape;519;p102"/>
          <p:cNvSpPr txBox="1">
            <a:spLocks noGrp="1"/>
          </p:cNvSpPr>
          <p:nvPr>
            <p:ph type="subTitle" idx="4"/>
          </p:nvPr>
        </p:nvSpPr>
        <p:spPr>
          <a:xfrm>
            <a:off x="483175" y="1336150"/>
            <a:ext cx="2455500" cy="7785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2000"/>
              <a:buNone/>
              <a:defRPr sz="2000"/>
            </a:lvl1pPr>
            <a:lvl2pPr lvl="1" algn="l">
              <a:lnSpc>
                <a:spcPct val="100000"/>
              </a:lnSpc>
              <a:spcBef>
                <a:spcPts val="0"/>
              </a:spcBef>
              <a:spcAft>
                <a:spcPts val="0"/>
              </a:spcAft>
              <a:buSzPts val="2000"/>
              <a:buNone/>
              <a:defRPr sz="2000"/>
            </a:lvl2pPr>
            <a:lvl3pPr lvl="2" algn="l">
              <a:lnSpc>
                <a:spcPct val="100000"/>
              </a:lnSpc>
              <a:spcBef>
                <a:spcPts val="0"/>
              </a:spcBef>
              <a:spcAft>
                <a:spcPts val="0"/>
              </a:spcAft>
              <a:buSzPts val="2000"/>
              <a:buNone/>
              <a:defRPr sz="2000"/>
            </a:lvl3pPr>
            <a:lvl4pPr lvl="3" algn="l">
              <a:lnSpc>
                <a:spcPct val="100000"/>
              </a:lnSpc>
              <a:spcBef>
                <a:spcPts val="0"/>
              </a:spcBef>
              <a:spcAft>
                <a:spcPts val="0"/>
              </a:spcAft>
              <a:buSzPts val="2000"/>
              <a:buNone/>
              <a:defRPr sz="2000"/>
            </a:lvl4pPr>
            <a:lvl5pPr lvl="4" algn="l">
              <a:lnSpc>
                <a:spcPct val="100000"/>
              </a:lnSpc>
              <a:spcBef>
                <a:spcPts val="0"/>
              </a:spcBef>
              <a:spcAft>
                <a:spcPts val="0"/>
              </a:spcAft>
              <a:buSzPts val="2000"/>
              <a:buNone/>
              <a:defRPr sz="2000"/>
            </a:lvl5pPr>
            <a:lvl6pPr lvl="5" algn="l">
              <a:lnSpc>
                <a:spcPct val="100000"/>
              </a:lnSpc>
              <a:spcBef>
                <a:spcPts val="0"/>
              </a:spcBef>
              <a:spcAft>
                <a:spcPts val="0"/>
              </a:spcAft>
              <a:buSzPts val="2000"/>
              <a:buNone/>
              <a:defRPr sz="2000"/>
            </a:lvl6pPr>
            <a:lvl7pPr lvl="6" algn="l">
              <a:lnSpc>
                <a:spcPct val="100000"/>
              </a:lnSpc>
              <a:spcBef>
                <a:spcPts val="0"/>
              </a:spcBef>
              <a:spcAft>
                <a:spcPts val="0"/>
              </a:spcAft>
              <a:buSzPts val="2000"/>
              <a:buNone/>
              <a:defRPr sz="2000"/>
            </a:lvl7pPr>
            <a:lvl8pPr lvl="7" algn="l">
              <a:lnSpc>
                <a:spcPct val="100000"/>
              </a:lnSpc>
              <a:spcBef>
                <a:spcPts val="0"/>
              </a:spcBef>
              <a:spcAft>
                <a:spcPts val="0"/>
              </a:spcAft>
              <a:buSzPts val="2000"/>
              <a:buNone/>
              <a:defRPr sz="2000"/>
            </a:lvl8pPr>
            <a:lvl9pPr lvl="8" algn="l">
              <a:lnSpc>
                <a:spcPct val="100000"/>
              </a:lnSpc>
              <a:spcBef>
                <a:spcPts val="0"/>
              </a:spcBef>
              <a:spcAft>
                <a:spcPts val="0"/>
              </a:spcAft>
              <a:buSzPts val="2000"/>
              <a:buNone/>
              <a:defRPr sz="2000"/>
            </a:lvl9pPr>
          </a:lstStyle>
          <a:p>
            <a:endParaRPr/>
          </a:p>
        </p:txBody>
      </p:sp>
      <p:sp>
        <p:nvSpPr>
          <p:cNvPr id="520" name="Google Shape;520;p102"/>
          <p:cNvSpPr txBox="1">
            <a:spLocks noGrp="1"/>
          </p:cNvSpPr>
          <p:nvPr>
            <p:ph type="subTitle" idx="5"/>
          </p:nvPr>
        </p:nvSpPr>
        <p:spPr>
          <a:xfrm>
            <a:off x="3347725" y="1336150"/>
            <a:ext cx="2455500" cy="7785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2000"/>
              <a:buNone/>
              <a:defRPr sz="2000"/>
            </a:lvl1pPr>
            <a:lvl2pPr lvl="1" algn="l">
              <a:lnSpc>
                <a:spcPct val="100000"/>
              </a:lnSpc>
              <a:spcBef>
                <a:spcPts val="0"/>
              </a:spcBef>
              <a:spcAft>
                <a:spcPts val="0"/>
              </a:spcAft>
              <a:buSzPts val="2000"/>
              <a:buNone/>
              <a:defRPr sz="2000"/>
            </a:lvl2pPr>
            <a:lvl3pPr lvl="2" algn="l">
              <a:lnSpc>
                <a:spcPct val="100000"/>
              </a:lnSpc>
              <a:spcBef>
                <a:spcPts val="0"/>
              </a:spcBef>
              <a:spcAft>
                <a:spcPts val="0"/>
              </a:spcAft>
              <a:buSzPts val="2000"/>
              <a:buNone/>
              <a:defRPr sz="2000"/>
            </a:lvl3pPr>
            <a:lvl4pPr lvl="3" algn="l">
              <a:lnSpc>
                <a:spcPct val="100000"/>
              </a:lnSpc>
              <a:spcBef>
                <a:spcPts val="0"/>
              </a:spcBef>
              <a:spcAft>
                <a:spcPts val="0"/>
              </a:spcAft>
              <a:buSzPts val="2000"/>
              <a:buNone/>
              <a:defRPr sz="2000"/>
            </a:lvl4pPr>
            <a:lvl5pPr lvl="4" algn="l">
              <a:lnSpc>
                <a:spcPct val="100000"/>
              </a:lnSpc>
              <a:spcBef>
                <a:spcPts val="0"/>
              </a:spcBef>
              <a:spcAft>
                <a:spcPts val="0"/>
              </a:spcAft>
              <a:buSzPts val="2000"/>
              <a:buNone/>
              <a:defRPr sz="2000"/>
            </a:lvl5pPr>
            <a:lvl6pPr lvl="5" algn="l">
              <a:lnSpc>
                <a:spcPct val="100000"/>
              </a:lnSpc>
              <a:spcBef>
                <a:spcPts val="0"/>
              </a:spcBef>
              <a:spcAft>
                <a:spcPts val="0"/>
              </a:spcAft>
              <a:buSzPts val="2000"/>
              <a:buNone/>
              <a:defRPr sz="2000"/>
            </a:lvl6pPr>
            <a:lvl7pPr lvl="6" algn="l">
              <a:lnSpc>
                <a:spcPct val="100000"/>
              </a:lnSpc>
              <a:spcBef>
                <a:spcPts val="0"/>
              </a:spcBef>
              <a:spcAft>
                <a:spcPts val="0"/>
              </a:spcAft>
              <a:buSzPts val="2000"/>
              <a:buNone/>
              <a:defRPr sz="2000"/>
            </a:lvl7pPr>
            <a:lvl8pPr lvl="7" algn="l">
              <a:lnSpc>
                <a:spcPct val="100000"/>
              </a:lnSpc>
              <a:spcBef>
                <a:spcPts val="0"/>
              </a:spcBef>
              <a:spcAft>
                <a:spcPts val="0"/>
              </a:spcAft>
              <a:buSzPts val="2000"/>
              <a:buNone/>
              <a:defRPr sz="2000"/>
            </a:lvl8pPr>
            <a:lvl9pPr lvl="8" algn="l">
              <a:lnSpc>
                <a:spcPct val="100000"/>
              </a:lnSpc>
              <a:spcBef>
                <a:spcPts val="0"/>
              </a:spcBef>
              <a:spcAft>
                <a:spcPts val="0"/>
              </a:spcAft>
              <a:buSzPts val="2000"/>
              <a:buNone/>
              <a:defRPr sz="2000"/>
            </a:lvl9pPr>
          </a:lstStyle>
          <a:p>
            <a:endParaRPr/>
          </a:p>
        </p:txBody>
      </p:sp>
      <p:sp>
        <p:nvSpPr>
          <p:cNvPr id="521" name="Google Shape;521;p102"/>
          <p:cNvSpPr txBox="1">
            <a:spLocks noGrp="1"/>
          </p:cNvSpPr>
          <p:nvPr>
            <p:ph type="subTitle" idx="6"/>
          </p:nvPr>
        </p:nvSpPr>
        <p:spPr>
          <a:xfrm>
            <a:off x="6212275" y="1336150"/>
            <a:ext cx="2455500" cy="7785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2000"/>
              <a:buNone/>
              <a:defRPr sz="2000"/>
            </a:lvl1pPr>
            <a:lvl2pPr lvl="1" algn="l">
              <a:lnSpc>
                <a:spcPct val="100000"/>
              </a:lnSpc>
              <a:spcBef>
                <a:spcPts val="0"/>
              </a:spcBef>
              <a:spcAft>
                <a:spcPts val="0"/>
              </a:spcAft>
              <a:buSzPts val="2000"/>
              <a:buNone/>
              <a:defRPr sz="2000"/>
            </a:lvl2pPr>
            <a:lvl3pPr lvl="2" algn="l">
              <a:lnSpc>
                <a:spcPct val="100000"/>
              </a:lnSpc>
              <a:spcBef>
                <a:spcPts val="0"/>
              </a:spcBef>
              <a:spcAft>
                <a:spcPts val="0"/>
              </a:spcAft>
              <a:buSzPts val="2000"/>
              <a:buNone/>
              <a:defRPr sz="2000"/>
            </a:lvl3pPr>
            <a:lvl4pPr lvl="3" algn="l">
              <a:lnSpc>
                <a:spcPct val="100000"/>
              </a:lnSpc>
              <a:spcBef>
                <a:spcPts val="0"/>
              </a:spcBef>
              <a:spcAft>
                <a:spcPts val="0"/>
              </a:spcAft>
              <a:buSzPts val="2000"/>
              <a:buNone/>
              <a:defRPr sz="2000"/>
            </a:lvl4pPr>
            <a:lvl5pPr lvl="4" algn="l">
              <a:lnSpc>
                <a:spcPct val="100000"/>
              </a:lnSpc>
              <a:spcBef>
                <a:spcPts val="0"/>
              </a:spcBef>
              <a:spcAft>
                <a:spcPts val="0"/>
              </a:spcAft>
              <a:buSzPts val="2000"/>
              <a:buNone/>
              <a:defRPr sz="2000"/>
            </a:lvl5pPr>
            <a:lvl6pPr lvl="5" algn="l">
              <a:lnSpc>
                <a:spcPct val="100000"/>
              </a:lnSpc>
              <a:spcBef>
                <a:spcPts val="0"/>
              </a:spcBef>
              <a:spcAft>
                <a:spcPts val="0"/>
              </a:spcAft>
              <a:buSzPts val="2000"/>
              <a:buNone/>
              <a:defRPr sz="2000"/>
            </a:lvl6pPr>
            <a:lvl7pPr lvl="6" algn="l">
              <a:lnSpc>
                <a:spcPct val="100000"/>
              </a:lnSpc>
              <a:spcBef>
                <a:spcPts val="0"/>
              </a:spcBef>
              <a:spcAft>
                <a:spcPts val="0"/>
              </a:spcAft>
              <a:buSzPts val="2000"/>
              <a:buNone/>
              <a:defRPr sz="2000"/>
            </a:lvl7pPr>
            <a:lvl8pPr lvl="7" algn="l">
              <a:lnSpc>
                <a:spcPct val="100000"/>
              </a:lnSpc>
              <a:spcBef>
                <a:spcPts val="0"/>
              </a:spcBef>
              <a:spcAft>
                <a:spcPts val="0"/>
              </a:spcAft>
              <a:buSzPts val="2000"/>
              <a:buNone/>
              <a:defRPr sz="2000"/>
            </a:lvl8pPr>
            <a:lvl9pPr lvl="8" algn="l">
              <a:lnSpc>
                <a:spcPct val="100000"/>
              </a:lnSpc>
              <a:spcBef>
                <a:spcPts val="0"/>
              </a:spcBef>
              <a:spcAft>
                <a:spcPts val="0"/>
              </a:spcAft>
              <a:buSzPts val="2000"/>
              <a:buNone/>
              <a:defRPr sz="2000"/>
            </a:lvl9pPr>
          </a:lstStyle>
          <a:p>
            <a:endParaRPr/>
          </a:p>
        </p:txBody>
      </p:sp>
    </p:spTree>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matchingName="Four big ideas">
  <p:cSld name="CUSTOM_3_1">
    <p:spTree>
      <p:nvGrpSpPr>
        <p:cNvPr id="1" name="Shape 522"/>
        <p:cNvGrpSpPr/>
        <p:nvPr/>
      </p:nvGrpSpPr>
      <p:grpSpPr>
        <a:xfrm>
          <a:off x="0" y="0"/>
          <a:ext cx="0" cy="0"/>
          <a:chOff x="0" y="0"/>
          <a:chExt cx="0" cy="0"/>
        </a:xfrm>
      </p:grpSpPr>
      <p:sp>
        <p:nvSpPr>
          <p:cNvPr id="523" name="Google Shape;523;p103"/>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9pPr>
          </a:lstStyle>
          <a:p>
            <a:pPr marL="0" lvl="0" indent="0" algn="r" rtl="0">
              <a:spcBef>
                <a:spcPts val="0"/>
              </a:spcBef>
              <a:spcAft>
                <a:spcPts val="0"/>
              </a:spcAft>
              <a:buNone/>
            </a:pPr>
            <a:fld id="{00000000-1234-1234-1234-123412341234}" type="slidenum">
              <a:rPr lang="en"/>
              <a:t>‹#›</a:t>
            </a:fld>
            <a:endParaRPr/>
          </a:p>
        </p:txBody>
      </p:sp>
      <p:sp>
        <p:nvSpPr>
          <p:cNvPr id="524" name="Google Shape;524;p103"/>
          <p:cNvSpPr txBox="1">
            <a:spLocks noGrp="1"/>
          </p:cNvSpPr>
          <p:nvPr>
            <p:ph type="body" idx="1"/>
          </p:nvPr>
        </p:nvSpPr>
        <p:spPr>
          <a:xfrm>
            <a:off x="366725" y="1759093"/>
            <a:ext cx="3838500" cy="1138500"/>
          </a:xfrm>
          <a:prstGeom prst="rect">
            <a:avLst/>
          </a:prstGeom>
          <a:noFill/>
          <a:ln>
            <a:noFill/>
          </a:ln>
        </p:spPr>
        <p:txBody>
          <a:bodyPr spcFirstLastPara="1" wrap="square" lIns="91425" tIns="91425" rIns="91425" bIns="91425" anchor="t" anchorCtr="0">
            <a:noAutofit/>
          </a:bodyPr>
          <a:lstStyle>
            <a:lvl1pPr marL="457200" lvl="0" indent="-317500" algn="l">
              <a:lnSpc>
                <a:spcPct val="100000"/>
              </a:lnSpc>
              <a:spcBef>
                <a:spcPts val="0"/>
              </a:spcBef>
              <a:spcAft>
                <a:spcPts val="0"/>
              </a:spcAft>
              <a:buSzPts val="1400"/>
              <a:buChar char="●"/>
              <a:defRPr sz="1400"/>
            </a:lvl1pPr>
            <a:lvl2pPr marL="914400" lvl="1" indent="-298450" algn="l">
              <a:lnSpc>
                <a:spcPct val="100000"/>
              </a:lnSpc>
              <a:spcBef>
                <a:spcPts val="0"/>
              </a:spcBef>
              <a:spcAft>
                <a:spcPts val="0"/>
              </a:spcAft>
              <a:buSzPts val="1100"/>
              <a:buChar char="○"/>
              <a:defRPr/>
            </a:lvl2pPr>
            <a:lvl3pPr marL="1371600" lvl="2" indent="-298450" algn="l">
              <a:lnSpc>
                <a:spcPct val="100000"/>
              </a:lnSpc>
              <a:spcBef>
                <a:spcPts val="0"/>
              </a:spcBef>
              <a:spcAft>
                <a:spcPts val="0"/>
              </a:spcAft>
              <a:buSzPts val="1100"/>
              <a:buChar char="■"/>
              <a:defRPr/>
            </a:lvl3pPr>
            <a:lvl4pPr marL="1828800" lvl="3" indent="-298450" algn="l">
              <a:lnSpc>
                <a:spcPct val="100000"/>
              </a:lnSpc>
              <a:spcBef>
                <a:spcPts val="0"/>
              </a:spcBef>
              <a:spcAft>
                <a:spcPts val="0"/>
              </a:spcAft>
              <a:buSzPts val="1100"/>
              <a:buChar char="●"/>
              <a:defRPr/>
            </a:lvl4pPr>
            <a:lvl5pPr marL="2286000" lvl="4" indent="-298450" algn="l">
              <a:lnSpc>
                <a:spcPct val="100000"/>
              </a:lnSpc>
              <a:spcBef>
                <a:spcPts val="0"/>
              </a:spcBef>
              <a:spcAft>
                <a:spcPts val="0"/>
              </a:spcAft>
              <a:buSzPts val="1100"/>
              <a:buChar char="○"/>
              <a:defRPr/>
            </a:lvl5pPr>
            <a:lvl6pPr marL="2743200" lvl="5" indent="-298450" algn="l">
              <a:lnSpc>
                <a:spcPct val="100000"/>
              </a:lnSpc>
              <a:spcBef>
                <a:spcPts val="0"/>
              </a:spcBef>
              <a:spcAft>
                <a:spcPts val="0"/>
              </a:spcAft>
              <a:buSzPts val="1100"/>
              <a:buChar char="■"/>
              <a:defRPr/>
            </a:lvl6pPr>
            <a:lvl7pPr marL="3200400" lvl="6" indent="-298450" algn="l">
              <a:lnSpc>
                <a:spcPct val="100000"/>
              </a:lnSpc>
              <a:spcBef>
                <a:spcPts val="0"/>
              </a:spcBef>
              <a:spcAft>
                <a:spcPts val="0"/>
              </a:spcAft>
              <a:buSzPts val="1100"/>
              <a:buChar char="●"/>
              <a:defRPr/>
            </a:lvl7pPr>
            <a:lvl8pPr marL="3657600" lvl="7" indent="-298450" algn="l">
              <a:lnSpc>
                <a:spcPct val="100000"/>
              </a:lnSpc>
              <a:spcBef>
                <a:spcPts val="0"/>
              </a:spcBef>
              <a:spcAft>
                <a:spcPts val="0"/>
              </a:spcAft>
              <a:buSzPts val="1100"/>
              <a:buChar char="○"/>
              <a:defRPr/>
            </a:lvl8pPr>
            <a:lvl9pPr marL="4114800" lvl="8" indent="-298450" algn="l">
              <a:lnSpc>
                <a:spcPct val="100000"/>
              </a:lnSpc>
              <a:spcBef>
                <a:spcPts val="0"/>
              </a:spcBef>
              <a:spcAft>
                <a:spcPts val="0"/>
              </a:spcAft>
              <a:buSzPts val="1100"/>
              <a:buChar char="■"/>
              <a:defRPr/>
            </a:lvl9pPr>
          </a:lstStyle>
          <a:p>
            <a:endParaRPr/>
          </a:p>
        </p:txBody>
      </p:sp>
      <p:sp>
        <p:nvSpPr>
          <p:cNvPr id="525" name="Google Shape;525;p103"/>
          <p:cNvSpPr txBox="1">
            <a:spLocks noGrp="1"/>
          </p:cNvSpPr>
          <p:nvPr>
            <p:ph type="body" idx="2"/>
          </p:nvPr>
        </p:nvSpPr>
        <p:spPr>
          <a:xfrm>
            <a:off x="4938725" y="1759093"/>
            <a:ext cx="3838500" cy="1138500"/>
          </a:xfrm>
          <a:prstGeom prst="rect">
            <a:avLst/>
          </a:prstGeom>
          <a:noFill/>
          <a:ln>
            <a:noFill/>
          </a:ln>
        </p:spPr>
        <p:txBody>
          <a:bodyPr spcFirstLastPara="1" wrap="square" lIns="91425" tIns="91425" rIns="91425" bIns="91425" anchor="t" anchorCtr="0">
            <a:noAutofit/>
          </a:bodyPr>
          <a:lstStyle>
            <a:lvl1pPr marL="457200" lvl="0" indent="-317500" algn="l">
              <a:lnSpc>
                <a:spcPct val="100000"/>
              </a:lnSpc>
              <a:spcBef>
                <a:spcPts val="0"/>
              </a:spcBef>
              <a:spcAft>
                <a:spcPts val="0"/>
              </a:spcAft>
              <a:buSzPts val="1400"/>
              <a:buChar char="●"/>
              <a:defRPr sz="1400"/>
            </a:lvl1pPr>
            <a:lvl2pPr marL="914400" lvl="1" indent="-298450" algn="l">
              <a:lnSpc>
                <a:spcPct val="100000"/>
              </a:lnSpc>
              <a:spcBef>
                <a:spcPts val="0"/>
              </a:spcBef>
              <a:spcAft>
                <a:spcPts val="0"/>
              </a:spcAft>
              <a:buSzPts val="1100"/>
              <a:buChar char="○"/>
              <a:defRPr/>
            </a:lvl2pPr>
            <a:lvl3pPr marL="1371600" lvl="2" indent="-298450" algn="l">
              <a:lnSpc>
                <a:spcPct val="100000"/>
              </a:lnSpc>
              <a:spcBef>
                <a:spcPts val="0"/>
              </a:spcBef>
              <a:spcAft>
                <a:spcPts val="0"/>
              </a:spcAft>
              <a:buSzPts val="1100"/>
              <a:buChar char="■"/>
              <a:defRPr/>
            </a:lvl3pPr>
            <a:lvl4pPr marL="1828800" lvl="3" indent="-298450" algn="l">
              <a:lnSpc>
                <a:spcPct val="100000"/>
              </a:lnSpc>
              <a:spcBef>
                <a:spcPts val="0"/>
              </a:spcBef>
              <a:spcAft>
                <a:spcPts val="0"/>
              </a:spcAft>
              <a:buSzPts val="1100"/>
              <a:buChar char="●"/>
              <a:defRPr/>
            </a:lvl4pPr>
            <a:lvl5pPr marL="2286000" lvl="4" indent="-298450" algn="l">
              <a:lnSpc>
                <a:spcPct val="100000"/>
              </a:lnSpc>
              <a:spcBef>
                <a:spcPts val="0"/>
              </a:spcBef>
              <a:spcAft>
                <a:spcPts val="0"/>
              </a:spcAft>
              <a:buSzPts val="1100"/>
              <a:buChar char="○"/>
              <a:defRPr/>
            </a:lvl5pPr>
            <a:lvl6pPr marL="2743200" lvl="5" indent="-298450" algn="l">
              <a:lnSpc>
                <a:spcPct val="100000"/>
              </a:lnSpc>
              <a:spcBef>
                <a:spcPts val="0"/>
              </a:spcBef>
              <a:spcAft>
                <a:spcPts val="0"/>
              </a:spcAft>
              <a:buSzPts val="1100"/>
              <a:buChar char="■"/>
              <a:defRPr/>
            </a:lvl6pPr>
            <a:lvl7pPr marL="3200400" lvl="6" indent="-298450" algn="l">
              <a:lnSpc>
                <a:spcPct val="100000"/>
              </a:lnSpc>
              <a:spcBef>
                <a:spcPts val="0"/>
              </a:spcBef>
              <a:spcAft>
                <a:spcPts val="0"/>
              </a:spcAft>
              <a:buSzPts val="1100"/>
              <a:buChar char="●"/>
              <a:defRPr/>
            </a:lvl7pPr>
            <a:lvl8pPr marL="3657600" lvl="7" indent="-298450" algn="l">
              <a:lnSpc>
                <a:spcPct val="100000"/>
              </a:lnSpc>
              <a:spcBef>
                <a:spcPts val="0"/>
              </a:spcBef>
              <a:spcAft>
                <a:spcPts val="0"/>
              </a:spcAft>
              <a:buSzPts val="1100"/>
              <a:buChar char="○"/>
              <a:defRPr/>
            </a:lvl8pPr>
            <a:lvl9pPr marL="4114800" lvl="8" indent="-298450" algn="l">
              <a:lnSpc>
                <a:spcPct val="100000"/>
              </a:lnSpc>
              <a:spcBef>
                <a:spcPts val="0"/>
              </a:spcBef>
              <a:spcAft>
                <a:spcPts val="0"/>
              </a:spcAft>
              <a:buSzPts val="1100"/>
              <a:buChar char="■"/>
              <a:defRPr/>
            </a:lvl9pPr>
          </a:lstStyle>
          <a:p>
            <a:endParaRPr/>
          </a:p>
        </p:txBody>
      </p:sp>
      <p:sp>
        <p:nvSpPr>
          <p:cNvPr id="526" name="Google Shape;526;p103"/>
          <p:cNvSpPr txBox="1">
            <a:spLocks noGrp="1"/>
          </p:cNvSpPr>
          <p:nvPr>
            <p:ph type="body" idx="3"/>
          </p:nvPr>
        </p:nvSpPr>
        <p:spPr>
          <a:xfrm>
            <a:off x="366750" y="3648575"/>
            <a:ext cx="3838500" cy="1138500"/>
          </a:xfrm>
          <a:prstGeom prst="rect">
            <a:avLst/>
          </a:prstGeom>
          <a:noFill/>
          <a:ln>
            <a:noFill/>
          </a:ln>
        </p:spPr>
        <p:txBody>
          <a:bodyPr spcFirstLastPara="1" wrap="square" lIns="91425" tIns="91425" rIns="91425" bIns="91425" anchor="t" anchorCtr="0">
            <a:noAutofit/>
          </a:bodyPr>
          <a:lstStyle>
            <a:lvl1pPr marL="457200" lvl="0" indent="-317500" algn="l">
              <a:lnSpc>
                <a:spcPct val="100000"/>
              </a:lnSpc>
              <a:spcBef>
                <a:spcPts val="0"/>
              </a:spcBef>
              <a:spcAft>
                <a:spcPts val="0"/>
              </a:spcAft>
              <a:buSzPts val="1400"/>
              <a:buChar char="●"/>
              <a:defRPr sz="1400"/>
            </a:lvl1pPr>
            <a:lvl2pPr marL="914400" lvl="1" indent="-298450" algn="l">
              <a:lnSpc>
                <a:spcPct val="100000"/>
              </a:lnSpc>
              <a:spcBef>
                <a:spcPts val="0"/>
              </a:spcBef>
              <a:spcAft>
                <a:spcPts val="0"/>
              </a:spcAft>
              <a:buSzPts val="1100"/>
              <a:buChar char="○"/>
              <a:defRPr/>
            </a:lvl2pPr>
            <a:lvl3pPr marL="1371600" lvl="2" indent="-298450" algn="l">
              <a:lnSpc>
                <a:spcPct val="100000"/>
              </a:lnSpc>
              <a:spcBef>
                <a:spcPts val="0"/>
              </a:spcBef>
              <a:spcAft>
                <a:spcPts val="0"/>
              </a:spcAft>
              <a:buSzPts val="1100"/>
              <a:buChar char="■"/>
              <a:defRPr/>
            </a:lvl3pPr>
            <a:lvl4pPr marL="1828800" lvl="3" indent="-298450" algn="l">
              <a:lnSpc>
                <a:spcPct val="100000"/>
              </a:lnSpc>
              <a:spcBef>
                <a:spcPts val="0"/>
              </a:spcBef>
              <a:spcAft>
                <a:spcPts val="0"/>
              </a:spcAft>
              <a:buSzPts val="1100"/>
              <a:buChar char="●"/>
              <a:defRPr/>
            </a:lvl4pPr>
            <a:lvl5pPr marL="2286000" lvl="4" indent="-298450" algn="l">
              <a:lnSpc>
                <a:spcPct val="100000"/>
              </a:lnSpc>
              <a:spcBef>
                <a:spcPts val="0"/>
              </a:spcBef>
              <a:spcAft>
                <a:spcPts val="0"/>
              </a:spcAft>
              <a:buSzPts val="1100"/>
              <a:buChar char="○"/>
              <a:defRPr/>
            </a:lvl5pPr>
            <a:lvl6pPr marL="2743200" lvl="5" indent="-298450" algn="l">
              <a:lnSpc>
                <a:spcPct val="100000"/>
              </a:lnSpc>
              <a:spcBef>
                <a:spcPts val="0"/>
              </a:spcBef>
              <a:spcAft>
                <a:spcPts val="0"/>
              </a:spcAft>
              <a:buSzPts val="1100"/>
              <a:buChar char="■"/>
              <a:defRPr/>
            </a:lvl6pPr>
            <a:lvl7pPr marL="3200400" lvl="6" indent="-298450" algn="l">
              <a:lnSpc>
                <a:spcPct val="100000"/>
              </a:lnSpc>
              <a:spcBef>
                <a:spcPts val="0"/>
              </a:spcBef>
              <a:spcAft>
                <a:spcPts val="0"/>
              </a:spcAft>
              <a:buSzPts val="1100"/>
              <a:buChar char="●"/>
              <a:defRPr/>
            </a:lvl7pPr>
            <a:lvl8pPr marL="3657600" lvl="7" indent="-298450" algn="l">
              <a:lnSpc>
                <a:spcPct val="100000"/>
              </a:lnSpc>
              <a:spcBef>
                <a:spcPts val="0"/>
              </a:spcBef>
              <a:spcAft>
                <a:spcPts val="0"/>
              </a:spcAft>
              <a:buSzPts val="1100"/>
              <a:buChar char="○"/>
              <a:defRPr/>
            </a:lvl8pPr>
            <a:lvl9pPr marL="4114800" lvl="8" indent="-298450" algn="l">
              <a:lnSpc>
                <a:spcPct val="100000"/>
              </a:lnSpc>
              <a:spcBef>
                <a:spcPts val="0"/>
              </a:spcBef>
              <a:spcAft>
                <a:spcPts val="0"/>
              </a:spcAft>
              <a:buSzPts val="1100"/>
              <a:buChar char="■"/>
              <a:defRPr/>
            </a:lvl9pPr>
          </a:lstStyle>
          <a:p>
            <a:endParaRPr/>
          </a:p>
        </p:txBody>
      </p:sp>
      <p:sp>
        <p:nvSpPr>
          <p:cNvPr id="527" name="Google Shape;527;p103"/>
          <p:cNvSpPr txBox="1">
            <a:spLocks noGrp="1"/>
          </p:cNvSpPr>
          <p:nvPr>
            <p:ph type="body" idx="4"/>
          </p:nvPr>
        </p:nvSpPr>
        <p:spPr>
          <a:xfrm>
            <a:off x="4938750" y="3648575"/>
            <a:ext cx="3838500" cy="1138500"/>
          </a:xfrm>
          <a:prstGeom prst="rect">
            <a:avLst/>
          </a:prstGeom>
          <a:noFill/>
          <a:ln>
            <a:noFill/>
          </a:ln>
        </p:spPr>
        <p:txBody>
          <a:bodyPr spcFirstLastPara="1" wrap="square" lIns="91425" tIns="91425" rIns="91425" bIns="91425" anchor="t" anchorCtr="0">
            <a:noAutofit/>
          </a:bodyPr>
          <a:lstStyle>
            <a:lvl1pPr marL="457200" lvl="0" indent="-317500" algn="l">
              <a:lnSpc>
                <a:spcPct val="100000"/>
              </a:lnSpc>
              <a:spcBef>
                <a:spcPts val="0"/>
              </a:spcBef>
              <a:spcAft>
                <a:spcPts val="0"/>
              </a:spcAft>
              <a:buSzPts val="1400"/>
              <a:buChar char="●"/>
              <a:defRPr sz="1400"/>
            </a:lvl1pPr>
            <a:lvl2pPr marL="914400" lvl="1" indent="-298450" algn="l">
              <a:lnSpc>
                <a:spcPct val="100000"/>
              </a:lnSpc>
              <a:spcBef>
                <a:spcPts val="0"/>
              </a:spcBef>
              <a:spcAft>
                <a:spcPts val="0"/>
              </a:spcAft>
              <a:buSzPts val="1100"/>
              <a:buChar char="○"/>
              <a:defRPr/>
            </a:lvl2pPr>
            <a:lvl3pPr marL="1371600" lvl="2" indent="-298450" algn="l">
              <a:lnSpc>
                <a:spcPct val="100000"/>
              </a:lnSpc>
              <a:spcBef>
                <a:spcPts val="0"/>
              </a:spcBef>
              <a:spcAft>
                <a:spcPts val="0"/>
              </a:spcAft>
              <a:buSzPts val="1100"/>
              <a:buChar char="■"/>
              <a:defRPr/>
            </a:lvl3pPr>
            <a:lvl4pPr marL="1828800" lvl="3" indent="-298450" algn="l">
              <a:lnSpc>
                <a:spcPct val="100000"/>
              </a:lnSpc>
              <a:spcBef>
                <a:spcPts val="0"/>
              </a:spcBef>
              <a:spcAft>
                <a:spcPts val="0"/>
              </a:spcAft>
              <a:buSzPts val="1100"/>
              <a:buChar char="●"/>
              <a:defRPr/>
            </a:lvl4pPr>
            <a:lvl5pPr marL="2286000" lvl="4" indent="-298450" algn="l">
              <a:lnSpc>
                <a:spcPct val="100000"/>
              </a:lnSpc>
              <a:spcBef>
                <a:spcPts val="0"/>
              </a:spcBef>
              <a:spcAft>
                <a:spcPts val="0"/>
              </a:spcAft>
              <a:buSzPts val="1100"/>
              <a:buChar char="○"/>
              <a:defRPr/>
            </a:lvl5pPr>
            <a:lvl6pPr marL="2743200" lvl="5" indent="-298450" algn="l">
              <a:lnSpc>
                <a:spcPct val="100000"/>
              </a:lnSpc>
              <a:spcBef>
                <a:spcPts val="0"/>
              </a:spcBef>
              <a:spcAft>
                <a:spcPts val="0"/>
              </a:spcAft>
              <a:buSzPts val="1100"/>
              <a:buChar char="■"/>
              <a:defRPr/>
            </a:lvl6pPr>
            <a:lvl7pPr marL="3200400" lvl="6" indent="-298450" algn="l">
              <a:lnSpc>
                <a:spcPct val="100000"/>
              </a:lnSpc>
              <a:spcBef>
                <a:spcPts val="0"/>
              </a:spcBef>
              <a:spcAft>
                <a:spcPts val="0"/>
              </a:spcAft>
              <a:buSzPts val="1100"/>
              <a:buChar char="●"/>
              <a:defRPr/>
            </a:lvl7pPr>
            <a:lvl8pPr marL="3657600" lvl="7" indent="-298450" algn="l">
              <a:lnSpc>
                <a:spcPct val="100000"/>
              </a:lnSpc>
              <a:spcBef>
                <a:spcPts val="0"/>
              </a:spcBef>
              <a:spcAft>
                <a:spcPts val="0"/>
              </a:spcAft>
              <a:buSzPts val="1100"/>
              <a:buChar char="○"/>
              <a:defRPr/>
            </a:lvl8pPr>
            <a:lvl9pPr marL="4114800" lvl="8" indent="-298450" algn="l">
              <a:lnSpc>
                <a:spcPct val="100000"/>
              </a:lnSpc>
              <a:spcBef>
                <a:spcPts val="0"/>
              </a:spcBef>
              <a:spcAft>
                <a:spcPts val="0"/>
              </a:spcAft>
              <a:buSzPts val="1100"/>
              <a:buChar char="■"/>
              <a:defRPr/>
            </a:lvl9pPr>
          </a:lstStyle>
          <a:p>
            <a:endParaRPr/>
          </a:p>
        </p:txBody>
      </p:sp>
      <p:sp>
        <p:nvSpPr>
          <p:cNvPr id="528" name="Google Shape;528;p103"/>
          <p:cNvSpPr txBox="1">
            <a:spLocks noGrp="1"/>
          </p:cNvSpPr>
          <p:nvPr>
            <p:ph type="title"/>
          </p:nvPr>
        </p:nvSpPr>
        <p:spPr>
          <a:xfrm>
            <a:off x="366750" y="450025"/>
            <a:ext cx="8184600" cy="758100"/>
          </a:xfrm>
          <a:prstGeom prst="rect">
            <a:avLst/>
          </a:prstGeom>
          <a:noFill/>
          <a:ln>
            <a:noFill/>
          </a:ln>
        </p:spPr>
        <p:txBody>
          <a:bodyPr spcFirstLastPara="1" wrap="square" lIns="91425" tIns="91425" rIns="91425" bIns="91425" anchor="ctr" anchorCtr="0">
            <a:noAutofit/>
          </a:bodyPr>
          <a:lstStyle>
            <a:lvl1pPr lvl="0" algn="l">
              <a:lnSpc>
                <a:spcPct val="80000"/>
              </a:lnSpc>
              <a:spcBef>
                <a:spcPts val="0"/>
              </a:spcBef>
              <a:spcAft>
                <a:spcPts val="0"/>
              </a:spcAft>
              <a:buSzPts val="3000"/>
              <a:buNone/>
              <a:defRPr sz="3000"/>
            </a:lvl1pPr>
            <a:lvl2pPr lvl="1" algn="l">
              <a:lnSpc>
                <a:spcPct val="80000"/>
              </a:lnSpc>
              <a:spcBef>
                <a:spcPts val="0"/>
              </a:spcBef>
              <a:spcAft>
                <a:spcPts val="0"/>
              </a:spcAft>
              <a:buSzPts val="3000"/>
              <a:buNone/>
              <a:defRPr sz="3000"/>
            </a:lvl2pPr>
            <a:lvl3pPr lvl="2" algn="l">
              <a:lnSpc>
                <a:spcPct val="80000"/>
              </a:lnSpc>
              <a:spcBef>
                <a:spcPts val="0"/>
              </a:spcBef>
              <a:spcAft>
                <a:spcPts val="0"/>
              </a:spcAft>
              <a:buSzPts val="3000"/>
              <a:buNone/>
              <a:defRPr sz="3000"/>
            </a:lvl3pPr>
            <a:lvl4pPr lvl="3" algn="l">
              <a:lnSpc>
                <a:spcPct val="80000"/>
              </a:lnSpc>
              <a:spcBef>
                <a:spcPts val="0"/>
              </a:spcBef>
              <a:spcAft>
                <a:spcPts val="0"/>
              </a:spcAft>
              <a:buSzPts val="3000"/>
              <a:buNone/>
              <a:defRPr sz="3000"/>
            </a:lvl4pPr>
            <a:lvl5pPr lvl="4" algn="l">
              <a:lnSpc>
                <a:spcPct val="80000"/>
              </a:lnSpc>
              <a:spcBef>
                <a:spcPts val="0"/>
              </a:spcBef>
              <a:spcAft>
                <a:spcPts val="0"/>
              </a:spcAft>
              <a:buSzPts val="3000"/>
              <a:buNone/>
              <a:defRPr sz="3000"/>
            </a:lvl5pPr>
            <a:lvl6pPr lvl="5" algn="l">
              <a:lnSpc>
                <a:spcPct val="80000"/>
              </a:lnSpc>
              <a:spcBef>
                <a:spcPts val="0"/>
              </a:spcBef>
              <a:spcAft>
                <a:spcPts val="0"/>
              </a:spcAft>
              <a:buSzPts val="3000"/>
              <a:buNone/>
              <a:defRPr sz="3000"/>
            </a:lvl6pPr>
            <a:lvl7pPr lvl="6" algn="l">
              <a:lnSpc>
                <a:spcPct val="80000"/>
              </a:lnSpc>
              <a:spcBef>
                <a:spcPts val="0"/>
              </a:spcBef>
              <a:spcAft>
                <a:spcPts val="0"/>
              </a:spcAft>
              <a:buSzPts val="3000"/>
              <a:buNone/>
              <a:defRPr sz="3000"/>
            </a:lvl7pPr>
            <a:lvl8pPr lvl="7" algn="l">
              <a:lnSpc>
                <a:spcPct val="80000"/>
              </a:lnSpc>
              <a:spcBef>
                <a:spcPts val="0"/>
              </a:spcBef>
              <a:spcAft>
                <a:spcPts val="0"/>
              </a:spcAft>
              <a:buSzPts val="3000"/>
              <a:buNone/>
              <a:defRPr sz="3000"/>
            </a:lvl8pPr>
            <a:lvl9pPr lvl="8" algn="l">
              <a:lnSpc>
                <a:spcPct val="80000"/>
              </a:lnSpc>
              <a:spcBef>
                <a:spcPts val="0"/>
              </a:spcBef>
              <a:spcAft>
                <a:spcPts val="0"/>
              </a:spcAft>
              <a:buSzPts val="3000"/>
              <a:buNone/>
              <a:defRPr sz="3000"/>
            </a:lvl9pPr>
          </a:lstStyle>
          <a:p>
            <a:endParaRPr/>
          </a:p>
        </p:txBody>
      </p:sp>
      <p:sp>
        <p:nvSpPr>
          <p:cNvPr id="529" name="Google Shape;529;p103"/>
          <p:cNvSpPr txBox="1">
            <a:spLocks noGrp="1"/>
          </p:cNvSpPr>
          <p:nvPr>
            <p:ph type="subTitle" idx="5"/>
          </p:nvPr>
        </p:nvSpPr>
        <p:spPr>
          <a:xfrm>
            <a:off x="366763" y="1277907"/>
            <a:ext cx="3838500" cy="4812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2000"/>
              <a:buNone/>
              <a:defRPr sz="2000"/>
            </a:lvl1pPr>
            <a:lvl2pPr lvl="1" algn="l">
              <a:lnSpc>
                <a:spcPct val="100000"/>
              </a:lnSpc>
              <a:spcBef>
                <a:spcPts val="0"/>
              </a:spcBef>
              <a:spcAft>
                <a:spcPts val="0"/>
              </a:spcAft>
              <a:buSzPts val="2000"/>
              <a:buNone/>
              <a:defRPr sz="2000"/>
            </a:lvl2pPr>
            <a:lvl3pPr lvl="2" algn="l">
              <a:lnSpc>
                <a:spcPct val="100000"/>
              </a:lnSpc>
              <a:spcBef>
                <a:spcPts val="0"/>
              </a:spcBef>
              <a:spcAft>
                <a:spcPts val="0"/>
              </a:spcAft>
              <a:buSzPts val="2000"/>
              <a:buNone/>
              <a:defRPr sz="2000"/>
            </a:lvl3pPr>
            <a:lvl4pPr lvl="3" algn="l">
              <a:lnSpc>
                <a:spcPct val="100000"/>
              </a:lnSpc>
              <a:spcBef>
                <a:spcPts val="0"/>
              </a:spcBef>
              <a:spcAft>
                <a:spcPts val="0"/>
              </a:spcAft>
              <a:buSzPts val="2000"/>
              <a:buNone/>
              <a:defRPr sz="2000"/>
            </a:lvl4pPr>
            <a:lvl5pPr lvl="4" algn="l">
              <a:lnSpc>
                <a:spcPct val="100000"/>
              </a:lnSpc>
              <a:spcBef>
                <a:spcPts val="0"/>
              </a:spcBef>
              <a:spcAft>
                <a:spcPts val="0"/>
              </a:spcAft>
              <a:buSzPts val="2000"/>
              <a:buNone/>
              <a:defRPr sz="2000"/>
            </a:lvl5pPr>
            <a:lvl6pPr lvl="5" algn="l">
              <a:lnSpc>
                <a:spcPct val="100000"/>
              </a:lnSpc>
              <a:spcBef>
                <a:spcPts val="0"/>
              </a:spcBef>
              <a:spcAft>
                <a:spcPts val="0"/>
              </a:spcAft>
              <a:buSzPts val="2000"/>
              <a:buNone/>
              <a:defRPr sz="2000"/>
            </a:lvl6pPr>
            <a:lvl7pPr lvl="6" algn="l">
              <a:lnSpc>
                <a:spcPct val="100000"/>
              </a:lnSpc>
              <a:spcBef>
                <a:spcPts val="0"/>
              </a:spcBef>
              <a:spcAft>
                <a:spcPts val="0"/>
              </a:spcAft>
              <a:buSzPts val="2000"/>
              <a:buNone/>
              <a:defRPr sz="2000"/>
            </a:lvl7pPr>
            <a:lvl8pPr lvl="7" algn="l">
              <a:lnSpc>
                <a:spcPct val="100000"/>
              </a:lnSpc>
              <a:spcBef>
                <a:spcPts val="0"/>
              </a:spcBef>
              <a:spcAft>
                <a:spcPts val="0"/>
              </a:spcAft>
              <a:buSzPts val="2000"/>
              <a:buNone/>
              <a:defRPr sz="2000"/>
            </a:lvl8pPr>
            <a:lvl9pPr lvl="8" algn="l">
              <a:lnSpc>
                <a:spcPct val="100000"/>
              </a:lnSpc>
              <a:spcBef>
                <a:spcPts val="0"/>
              </a:spcBef>
              <a:spcAft>
                <a:spcPts val="0"/>
              </a:spcAft>
              <a:buSzPts val="2000"/>
              <a:buNone/>
              <a:defRPr sz="2000"/>
            </a:lvl9pPr>
          </a:lstStyle>
          <a:p>
            <a:endParaRPr/>
          </a:p>
        </p:txBody>
      </p:sp>
      <p:sp>
        <p:nvSpPr>
          <p:cNvPr id="530" name="Google Shape;530;p103"/>
          <p:cNvSpPr txBox="1">
            <a:spLocks noGrp="1"/>
          </p:cNvSpPr>
          <p:nvPr>
            <p:ph type="subTitle" idx="6"/>
          </p:nvPr>
        </p:nvSpPr>
        <p:spPr>
          <a:xfrm>
            <a:off x="4938738" y="1277907"/>
            <a:ext cx="3838500" cy="4812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2000"/>
              <a:buNone/>
              <a:defRPr sz="2000"/>
            </a:lvl1pPr>
            <a:lvl2pPr lvl="1" algn="l">
              <a:lnSpc>
                <a:spcPct val="100000"/>
              </a:lnSpc>
              <a:spcBef>
                <a:spcPts val="0"/>
              </a:spcBef>
              <a:spcAft>
                <a:spcPts val="0"/>
              </a:spcAft>
              <a:buSzPts val="2000"/>
              <a:buNone/>
              <a:defRPr sz="2000"/>
            </a:lvl2pPr>
            <a:lvl3pPr lvl="2" algn="l">
              <a:lnSpc>
                <a:spcPct val="100000"/>
              </a:lnSpc>
              <a:spcBef>
                <a:spcPts val="0"/>
              </a:spcBef>
              <a:spcAft>
                <a:spcPts val="0"/>
              </a:spcAft>
              <a:buSzPts val="2000"/>
              <a:buNone/>
              <a:defRPr sz="2000"/>
            </a:lvl3pPr>
            <a:lvl4pPr lvl="3" algn="l">
              <a:lnSpc>
                <a:spcPct val="100000"/>
              </a:lnSpc>
              <a:spcBef>
                <a:spcPts val="0"/>
              </a:spcBef>
              <a:spcAft>
                <a:spcPts val="0"/>
              </a:spcAft>
              <a:buSzPts val="2000"/>
              <a:buNone/>
              <a:defRPr sz="2000"/>
            </a:lvl4pPr>
            <a:lvl5pPr lvl="4" algn="l">
              <a:lnSpc>
                <a:spcPct val="100000"/>
              </a:lnSpc>
              <a:spcBef>
                <a:spcPts val="0"/>
              </a:spcBef>
              <a:spcAft>
                <a:spcPts val="0"/>
              </a:spcAft>
              <a:buSzPts val="2000"/>
              <a:buNone/>
              <a:defRPr sz="2000"/>
            </a:lvl5pPr>
            <a:lvl6pPr lvl="5" algn="l">
              <a:lnSpc>
                <a:spcPct val="100000"/>
              </a:lnSpc>
              <a:spcBef>
                <a:spcPts val="0"/>
              </a:spcBef>
              <a:spcAft>
                <a:spcPts val="0"/>
              </a:spcAft>
              <a:buSzPts val="2000"/>
              <a:buNone/>
              <a:defRPr sz="2000"/>
            </a:lvl6pPr>
            <a:lvl7pPr lvl="6" algn="l">
              <a:lnSpc>
                <a:spcPct val="100000"/>
              </a:lnSpc>
              <a:spcBef>
                <a:spcPts val="0"/>
              </a:spcBef>
              <a:spcAft>
                <a:spcPts val="0"/>
              </a:spcAft>
              <a:buSzPts val="2000"/>
              <a:buNone/>
              <a:defRPr sz="2000"/>
            </a:lvl7pPr>
            <a:lvl8pPr lvl="7" algn="l">
              <a:lnSpc>
                <a:spcPct val="100000"/>
              </a:lnSpc>
              <a:spcBef>
                <a:spcPts val="0"/>
              </a:spcBef>
              <a:spcAft>
                <a:spcPts val="0"/>
              </a:spcAft>
              <a:buSzPts val="2000"/>
              <a:buNone/>
              <a:defRPr sz="2000"/>
            </a:lvl8pPr>
            <a:lvl9pPr lvl="8" algn="l">
              <a:lnSpc>
                <a:spcPct val="100000"/>
              </a:lnSpc>
              <a:spcBef>
                <a:spcPts val="0"/>
              </a:spcBef>
              <a:spcAft>
                <a:spcPts val="0"/>
              </a:spcAft>
              <a:buSzPts val="2000"/>
              <a:buNone/>
              <a:defRPr sz="2000"/>
            </a:lvl9pPr>
          </a:lstStyle>
          <a:p>
            <a:endParaRPr/>
          </a:p>
        </p:txBody>
      </p:sp>
      <p:sp>
        <p:nvSpPr>
          <p:cNvPr id="531" name="Google Shape;531;p103"/>
          <p:cNvSpPr txBox="1">
            <a:spLocks noGrp="1"/>
          </p:cNvSpPr>
          <p:nvPr>
            <p:ph type="subTitle" idx="7"/>
          </p:nvPr>
        </p:nvSpPr>
        <p:spPr>
          <a:xfrm>
            <a:off x="4938761" y="3167363"/>
            <a:ext cx="3838500" cy="4812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2000"/>
              <a:buNone/>
              <a:defRPr sz="2000"/>
            </a:lvl1pPr>
            <a:lvl2pPr lvl="1" algn="l">
              <a:lnSpc>
                <a:spcPct val="100000"/>
              </a:lnSpc>
              <a:spcBef>
                <a:spcPts val="0"/>
              </a:spcBef>
              <a:spcAft>
                <a:spcPts val="0"/>
              </a:spcAft>
              <a:buSzPts val="2000"/>
              <a:buNone/>
              <a:defRPr sz="2000"/>
            </a:lvl2pPr>
            <a:lvl3pPr lvl="2" algn="l">
              <a:lnSpc>
                <a:spcPct val="100000"/>
              </a:lnSpc>
              <a:spcBef>
                <a:spcPts val="0"/>
              </a:spcBef>
              <a:spcAft>
                <a:spcPts val="0"/>
              </a:spcAft>
              <a:buSzPts val="2000"/>
              <a:buNone/>
              <a:defRPr sz="2000"/>
            </a:lvl3pPr>
            <a:lvl4pPr lvl="3" algn="l">
              <a:lnSpc>
                <a:spcPct val="100000"/>
              </a:lnSpc>
              <a:spcBef>
                <a:spcPts val="0"/>
              </a:spcBef>
              <a:spcAft>
                <a:spcPts val="0"/>
              </a:spcAft>
              <a:buSzPts val="2000"/>
              <a:buNone/>
              <a:defRPr sz="2000"/>
            </a:lvl4pPr>
            <a:lvl5pPr lvl="4" algn="l">
              <a:lnSpc>
                <a:spcPct val="100000"/>
              </a:lnSpc>
              <a:spcBef>
                <a:spcPts val="0"/>
              </a:spcBef>
              <a:spcAft>
                <a:spcPts val="0"/>
              </a:spcAft>
              <a:buSzPts val="2000"/>
              <a:buNone/>
              <a:defRPr sz="2000"/>
            </a:lvl5pPr>
            <a:lvl6pPr lvl="5" algn="l">
              <a:lnSpc>
                <a:spcPct val="100000"/>
              </a:lnSpc>
              <a:spcBef>
                <a:spcPts val="0"/>
              </a:spcBef>
              <a:spcAft>
                <a:spcPts val="0"/>
              </a:spcAft>
              <a:buSzPts val="2000"/>
              <a:buNone/>
              <a:defRPr sz="2000"/>
            </a:lvl6pPr>
            <a:lvl7pPr lvl="6" algn="l">
              <a:lnSpc>
                <a:spcPct val="100000"/>
              </a:lnSpc>
              <a:spcBef>
                <a:spcPts val="0"/>
              </a:spcBef>
              <a:spcAft>
                <a:spcPts val="0"/>
              </a:spcAft>
              <a:buSzPts val="2000"/>
              <a:buNone/>
              <a:defRPr sz="2000"/>
            </a:lvl7pPr>
            <a:lvl8pPr lvl="7" algn="l">
              <a:lnSpc>
                <a:spcPct val="100000"/>
              </a:lnSpc>
              <a:spcBef>
                <a:spcPts val="0"/>
              </a:spcBef>
              <a:spcAft>
                <a:spcPts val="0"/>
              </a:spcAft>
              <a:buSzPts val="2000"/>
              <a:buNone/>
              <a:defRPr sz="2000"/>
            </a:lvl8pPr>
            <a:lvl9pPr lvl="8" algn="l">
              <a:lnSpc>
                <a:spcPct val="100000"/>
              </a:lnSpc>
              <a:spcBef>
                <a:spcPts val="0"/>
              </a:spcBef>
              <a:spcAft>
                <a:spcPts val="0"/>
              </a:spcAft>
              <a:buSzPts val="2000"/>
              <a:buNone/>
              <a:defRPr sz="2000"/>
            </a:lvl9pPr>
          </a:lstStyle>
          <a:p>
            <a:endParaRPr/>
          </a:p>
        </p:txBody>
      </p:sp>
      <p:sp>
        <p:nvSpPr>
          <p:cNvPr id="532" name="Google Shape;532;p103"/>
          <p:cNvSpPr txBox="1">
            <a:spLocks noGrp="1"/>
          </p:cNvSpPr>
          <p:nvPr>
            <p:ph type="subTitle" idx="8"/>
          </p:nvPr>
        </p:nvSpPr>
        <p:spPr>
          <a:xfrm>
            <a:off x="366750" y="3167363"/>
            <a:ext cx="3838500" cy="4812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2000"/>
              <a:buNone/>
              <a:defRPr sz="2000"/>
            </a:lvl1pPr>
            <a:lvl2pPr lvl="1" algn="l">
              <a:lnSpc>
                <a:spcPct val="100000"/>
              </a:lnSpc>
              <a:spcBef>
                <a:spcPts val="0"/>
              </a:spcBef>
              <a:spcAft>
                <a:spcPts val="0"/>
              </a:spcAft>
              <a:buSzPts val="2000"/>
              <a:buNone/>
              <a:defRPr sz="2000"/>
            </a:lvl2pPr>
            <a:lvl3pPr lvl="2" algn="l">
              <a:lnSpc>
                <a:spcPct val="100000"/>
              </a:lnSpc>
              <a:spcBef>
                <a:spcPts val="0"/>
              </a:spcBef>
              <a:spcAft>
                <a:spcPts val="0"/>
              </a:spcAft>
              <a:buSzPts val="2000"/>
              <a:buNone/>
              <a:defRPr sz="2000"/>
            </a:lvl3pPr>
            <a:lvl4pPr lvl="3" algn="l">
              <a:lnSpc>
                <a:spcPct val="100000"/>
              </a:lnSpc>
              <a:spcBef>
                <a:spcPts val="0"/>
              </a:spcBef>
              <a:spcAft>
                <a:spcPts val="0"/>
              </a:spcAft>
              <a:buSzPts val="2000"/>
              <a:buNone/>
              <a:defRPr sz="2000"/>
            </a:lvl4pPr>
            <a:lvl5pPr lvl="4" algn="l">
              <a:lnSpc>
                <a:spcPct val="100000"/>
              </a:lnSpc>
              <a:spcBef>
                <a:spcPts val="0"/>
              </a:spcBef>
              <a:spcAft>
                <a:spcPts val="0"/>
              </a:spcAft>
              <a:buSzPts val="2000"/>
              <a:buNone/>
              <a:defRPr sz="2000"/>
            </a:lvl5pPr>
            <a:lvl6pPr lvl="5" algn="l">
              <a:lnSpc>
                <a:spcPct val="100000"/>
              </a:lnSpc>
              <a:spcBef>
                <a:spcPts val="0"/>
              </a:spcBef>
              <a:spcAft>
                <a:spcPts val="0"/>
              </a:spcAft>
              <a:buSzPts val="2000"/>
              <a:buNone/>
              <a:defRPr sz="2000"/>
            </a:lvl6pPr>
            <a:lvl7pPr lvl="6" algn="l">
              <a:lnSpc>
                <a:spcPct val="100000"/>
              </a:lnSpc>
              <a:spcBef>
                <a:spcPts val="0"/>
              </a:spcBef>
              <a:spcAft>
                <a:spcPts val="0"/>
              </a:spcAft>
              <a:buSzPts val="2000"/>
              <a:buNone/>
              <a:defRPr sz="2000"/>
            </a:lvl7pPr>
            <a:lvl8pPr lvl="7" algn="l">
              <a:lnSpc>
                <a:spcPct val="100000"/>
              </a:lnSpc>
              <a:spcBef>
                <a:spcPts val="0"/>
              </a:spcBef>
              <a:spcAft>
                <a:spcPts val="0"/>
              </a:spcAft>
              <a:buSzPts val="2000"/>
              <a:buNone/>
              <a:defRPr sz="2000"/>
            </a:lvl8pPr>
            <a:lvl9pPr lvl="8" algn="l">
              <a:lnSpc>
                <a:spcPct val="100000"/>
              </a:lnSpc>
              <a:spcBef>
                <a:spcPts val="0"/>
              </a:spcBef>
              <a:spcAft>
                <a:spcPts val="0"/>
              </a:spcAft>
              <a:buSzPts val="2000"/>
              <a:buNone/>
              <a:defRPr sz="2000"/>
            </a:lvl9pPr>
          </a:lstStyle>
          <a:p>
            <a:endParaRPr/>
          </a:p>
        </p:txBody>
      </p:sp>
    </p:spTree>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matchingName="Title and image">
  <p:cSld name="TITLE_ONLY_1_1">
    <p:spTree>
      <p:nvGrpSpPr>
        <p:cNvPr id="1" name="Shape 533"/>
        <p:cNvGrpSpPr/>
        <p:nvPr/>
      </p:nvGrpSpPr>
      <p:grpSpPr>
        <a:xfrm>
          <a:off x="0" y="0"/>
          <a:ext cx="0" cy="0"/>
          <a:chOff x="0" y="0"/>
          <a:chExt cx="0" cy="0"/>
        </a:xfrm>
      </p:grpSpPr>
      <p:sp>
        <p:nvSpPr>
          <p:cNvPr id="534" name="Google Shape;534;p104"/>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Autofit/>
          </a:bodyPr>
          <a:lstStyle>
            <a:lvl1pPr lvl="0" algn="l">
              <a:lnSpc>
                <a:spcPct val="80000"/>
              </a:lnSpc>
              <a:spcBef>
                <a:spcPts val="0"/>
              </a:spcBef>
              <a:spcAft>
                <a:spcPts val="0"/>
              </a:spcAft>
              <a:buSzPts val="5600"/>
              <a:buNone/>
              <a:defRPr/>
            </a:lvl1pPr>
            <a:lvl2pPr lvl="1" algn="l">
              <a:lnSpc>
                <a:spcPct val="80000"/>
              </a:lnSpc>
              <a:spcBef>
                <a:spcPts val="0"/>
              </a:spcBef>
              <a:spcAft>
                <a:spcPts val="0"/>
              </a:spcAft>
              <a:buSzPts val="5600"/>
              <a:buNone/>
              <a:defRPr/>
            </a:lvl2pPr>
            <a:lvl3pPr lvl="2" algn="l">
              <a:lnSpc>
                <a:spcPct val="80000"/>
              </a:lnSpc>
              <a:spcBef>
                <a:spcPts val="0"/>
              </a:spcBef>
              <a:spcAft>
                <a:spcPts val="0"/>
              </a:spcAft>
              <a:buSzPts val="5600"/>
              <a:buNone/>
              <a:defRPr/>
            </a:lvl3pPr>
            <a:lvl4pPr lvl="3" algn="l">
              <a:lnSpc>
                <a:spcPct val="80000"/>
              </a:lnSpc>
              <a:spcBef>
                <a:spcPts val="0"/>
              </a:spcBef>
              <a:spcAft>
                <a:spcPts val="0"/>
              </a:spcAft>
              <a:buSzPts val="5600"/>
              <a:buNone/>
              <a:defRPr/>
            </a:lvl4pPr>
            <a:lvl5pPr lvl="4" algn="l">
              <a:lnSpc>
                <a:spcPct val="80000"/>
              </a:lnSpc>
              <a:spcBef>
                <a:spcPts val="0"/>
              </a:spcBef>
              <a:spcAft>
                <a:spcPts val="0"/>
              </a:spcAft>
              <a:buSzPts val="5600"/>
              <a:buNone/>
              <a:defRPr/>
            </a:lvl5pPr>
            <a:lvl6pPr lvl="5" algn="l">
              <a:lnSpc>
                <a:spcPct val="80000"/>
              </a:lnSpc>
              <a:spcBef>
                <a:spcPts val="0"/>
              </a:spcBef>
              <a:spcAft>
                <a:spcPts val="0"/>
              </a:spcAft>
              <a:buSzPts val="5600"/>
              <a:buNone/>
              <a:defRPr/>
            </a:lvl6pPr>
            <a:lvl7pPr lvl="6" algn="l">
              <a:lnSpc>
                <a:spcPct val="80000"/>
              </a:lnSpc>
              <a:spcBef>
                <a:spcPts val="0"/>
              </a:spcBef>
              <a:spcAft>
                <a:spcPts val="0"/>
              </a:spcAft>
              <a:buSzPts val="5600"/>
              <a:buNone/>
              <a:defRPr/>
            </a:lvl7pPr>
            <a:lvl8pPr lvl="7" algn="l">
              <a:lnSpc>
                <a:spcPct val="80000"/>
              </a:lnSpc>
              <a:spcBef>
                <a:spcPts val="0"/>
              </a:spcBef>
              <a:spcAft>
                <a:spcPts val="0"/>
              </a:spcAft>
              <a:buSzPts val="5600"/>
              <a:buNone/>
              <a:defRPr/>
            </a:lvl8pPr>
            <a:lvl9pPr lvl="8" algn="l">
              <a:lnSpc>
                <a:spcPct val="80000"/>
              </a:lnSpc>
              <a:spcBef>
                <a:spcPts val="0"/>
              </a:spcBef>
              <a:spcAft>
                <a:spcPts val="0"/>
              </a:spcAft>
              <a:buSzPts val="5600"/>
              <a:buNone/>
              <a:defRPr/>
            </a:lvl9pPr>
          </a:lstStyle>
          <a:p>
            <a:endParaRPr/>
          </a:p>
        </p:txBody>
      </p:sp>
      <p:sp>
        <p:nvSpPr>
          <p:cNvPr id="535" name="Google Shape;535;p104"/>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9pPr>
          </a:lstStyle>
          <a:p>
            <a:pPr marL="0" lvl="0" indent="0" algn="r" rtl="0">
              <a:spcBef>
                <a:spcPts val="0"/>
              </a:spcBef>
              <a:spcAft>
                <a:spcPts val="0"/>
              </a:spcAft>
              <a:buNone/>
            </a:pPr>
            <a:fld id="{00000000-1234-1234-1234-123412341234}" type="slidenum">
              <a:rPr lang="en"/>
              <a:t>‹#›</a:t>
            </a:fld>
            <a:endParaRPr/>
          </a:p>
        </p:txBody>
      </p:sp>
      <p:sp>
        <p:nvSpPr>
          <p:cNvPr id="536" name="Google Shape;536;p104"/>
          <p:cNvSpPr>
            <a:spLocks noGrp="1"/>
          </p:cNvSpPr>
          <p:nvPr>
            <p:ph type="pic" idx="2"/>
          </p:nvPr>
        </p:nvSpPr>
        <p:spPr>
          <a:xfrm>
            <a:off x="311700" y="1170425"/>
            <a:ext cx="8520600" cy="3492900"/>
          </a:xfrm>
          <a:prstGeom prst="rect">
            <a:avLst/>
          </a:prstGeom>
          <a:noFill/>
          <a:ln>
            <a:noFill/>
          </a:ln>
        </p:spPr>
      </p:sp>
    </p:spTree>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matchingName="Two storyboards">
  <p:cSld name="CUSTOM_4_1">
    <p:spTree>
      <p:nvGrpSpPr>
        <p:cNvPr id="1" name="Shape 537"/>
        <p:cNvGrpSpPr/>
        <p:nvPr/>
      </p:nvGrpSpPr>
      <p:grpSpPr>
        <a:xfrm>
          <a:off x="0" y="0"/>
          <a:ext cx="0" cy="0"/>
          <a:chOff x="0" y="0"/>
          <a:chExt cx="0" cy="0"/>
        </a:xfrm>
      </p:grpSpPr>
      <p:sp>
        <p:nvSpPr>
          <p:cNvPr id="538" name="Google Shape;538;p105"/>
          <p:cNvSpPr txBox="1">
            <a:spLocks noGrp="1"/>
          </p:cNvSpPr>
          <p:nvPr>
            <p:ph type="body" idx="1"/>
          </p:nvPr>
        </p:nvSpPr>
        <p:spPr>
          <a:xfrm>
            <a:off x="311700" y="4080225"/>
            <a:ext cx="4027500" cy="926100"/>
          </a:xfrm>
          <a:prstGeom prst="rect">
            <a:avLst/>
          </a:prstGeom>
          <a:noFill/>
          <a:ln>
            <a:noFill/>
          </a:ln>
        </p:spPr>
        <p:txBody>
          <a:bodyPr spcFirstLastPara="1" wrap="square" lIns="91425" tIns="91425" rIns="91425" bIns="91425" anchor="t" anchorCtr="0">
            <a:noAutofit/>
          </a:bodyPr>
          <a:lstStyle>
            <a:lvl1pPr marL="457200" lvl="0" indent="-304800" algn="l">
              <a:lnSpc>
                <a:spcPct val="100000"/>
              </a:lnSpc>
              <a:spcBef>
                <a:spcPts val="0"/>
              </a:spcBef>
              <a:spcAft>
                <a:spcPts val="0"/>
              </a:spcAft>
              <a:buSzPts val="1200"/>
              <a:buChar char="●"/>
              <a:defRPr sz="1200"/>
            </a:lvl1pPr>
            <a:lvl2pPr marL="914400" lvl="1" indent="-304800" algn="l">
              <a:lnSpc>
                <a:spcPct val="100000"/>
              </a:lnSpc>
              <a:spcBef>
                <a:spcPts val="0"/>
              </a:spcBef>
              <a:spcAft>
                <a:spcPts val="0"/>
              </a:spcAft>
              <a:buSzPts val="1200"/>
              <a:buChar char="○"/>
              <a:defRPr sz="1200"/>
            </a:lvl2pPr>
            <a:lvl3pPr marL="1371600" lvl="2" indent="-304800" algn="l">
              <a:lnSpc>
                <a:spcPct val="100000"/>
              </a:lnSpc>
              <a:spcBef>
                <a:spcPts val="0"/>
              </a:spcBef>
              <a:spcAft>
                <a:spcPts val="0"/>
              </a:spcAft>
              <a:buSzPts val="1200"/>
              <a:buChar char="■"/>
              <a:defRPr sz="1200"/>
            </a:lvl3pPr>
            <a:lvl4pPr marL="1828800" lvl="3" indent="-304800" algn="l">
              <a:lnSpc>
                <a:spcPct val="100000"/>
              </a:lnSpc>
              <a:spcBef>
                <a:spcPts val="0"/>
              </a:spcBef>
              <a:spcAft>
                <a:spcPts val="0"/>
              </a:spcAft>
              <a:buSzPts val="1200"/>
              <a:buChar char="●"/>
              <a:defRPr sz="1200"/>
            </a:lvl4pPr>
            <a:lvl5pPr marL="2286000" lvl="4" indent="-304800" algn="l">
              <a:lnSpc>
                <a:spcPct val="100000"/>
              </a:lnSpc>
              <a:spcBef>
                <a:spcPts val="0"/>
              </a:spcBef>
              <a:spcAft>
                <a:spcPts val="0"/>
              </a:spcAft>
              <a:buSzPts val="1200"/>
              <a:buChar char="○"/>
              <a:defRPr sz="1200"/>
            </a:lvl5pPr>
            <a:lvl6pPr marL="2743200" lvl="5" indent="-304800" algn="l">
              <a:lnSpc>
                <a:spcPct val="100000"/>
              </a:lnSpc>
              <a:spcBef>
                <a:spcPts val="0"/>
              </a:spcBef>
              <a:spcAft>
                <a:spcPts val="0"/>
              </a:spcAft>
              <a:buSzPts val="1200"/>
              <a:buChar char="■"/>
              <a:defRPr sz="1200"/>
            </a:lvl6pPr>
            <a:lvl7pPr marL="3200400" lvl="6" indent="-304800" algn="l">
              <a:lnSpc>
                <a:spcPct val="100000"/>
              </a:lnSpc>
              <a:spcBef>
                <a:spcPts val="0"/>
              </a:spcBef>
              <a:spcAft>
                <a:spcPts val="0"/>
              </a:spcAft>
              <a:buSzPts val="1200"/>
              <a:buChar char="●"/>
              <a:defRPr sz="1200"/>
            </a:lvl7pPr>
            <a:lvl8pPr marL="3657600" lvl="7" indent="-304800" algn="l">
              <a:lnSpc>
                <a:spcPct val="100000"/>
              </a:lnSpc>
              <a:spcBef>
                <a:spcPts val="0"/>
              </a:spcBef>
              <a:spcAft>
                <a:spcPts val="0"/>
              </a:spcAft>
              <a:buSzPts val="1200"/>
              <a:buChar char="○"/>
              <a:defRPr sz="1200"/>
            </a:lvl8pPr>
            <a:lvl9pPr marL="4114800" lvl="8" indent="-304800" algn="l">
              <a:lnSpc>
                <a:spcPct val="100000"/>
              </a:lnSpc>
              <a:spcBef>
                <a:spcPts val="0"/>
              </a:spcBef>
              <a:spcAft>
                <a:spcPts val="0"/>
              </a:spcAft>
              <a:buSzPts val="1200"/>
              <a:buChar char="■"/>
              <a:defRPr sz="1200"/>
            </a:lvl9pPr>
          </a:lstStyle>
          <a:p>
            <a:endParaRPr/>
          </a:p>
        </p:txBody>
      </p:sp>
      <p:sp>
        <p:nvSpPr>
          <p:cNvPr id="539" name="Google Shape;539;p105"/>
          <p:cNvSpPr>
            <a:spLocks noGrp="1"/>
          </p:cNvSpPr>
          <p:nvPr>
            <p:ph type="pic" idx="2"/>
          </p:nvPr>
        </p:nvSpPr>
        <p:spPr>
          <a:xfrm>
            <a:off x="4804825" y="1133300"/>
            <a:ext cx="4027500" cy="2392800"/>
          </a:xfrm>
          <a:prstGeom prst="rect">
            <a:avLst/>
          </a:prstGeom>
          <a:noFill/>
          <a:ln>
            <a:noFill/>
          </a:ln>
        </p:spPr>
      </p:sp>
      <p:sp>
        <p:nvSpPr>
          <p:cNvPr id="540" name="Google Shape;540;p105"/>
          <p:cNvSpPr>
            <a:spLocks noGrp="1"/>
          </p:cNvSpPr>
          <p:nvPr>
            <p:ph type="pic" idx="3"/>
          </p:nvPr>
        </p:nvSpPr>
        <p:spPr>
          <a:xfrm>
            <a:off x="311725" y="1133300"/>
            <a:ext cx="4027500" cy="2392800"/>
          </a:xfrm>
          <a:prstGeom prst="rect">
            <a:avLst/>
          </a:prstGeom>
          <a:noFill/>
          <a:ln>
            <a:noFill/>
          </a:ln>
        </p:spPr>
      </p:sp>
      <p:sp>
        <p:nvSpPr>
          <p:cNvPr id="541" name="Google Shape;541;p105"/>
          <p:cNvSpPr txBox="1">
            <a:spLocks noGrp="1"/>
          </p:cNvSpPr>
          <p:nvPr>
            <p:ph type="body" idx="4"/>
          </p:nvPr>
        </p:nvSpPr>
        <p:spPr>
          <a:xfrm>
            <a:off x="4804825" y="4080225"/>
            <a:ext cx="4027500" cy="926100"/>
          </a:xfrm>
          <a:prstGeom prst="rect">
            <a:avLst/>
          </a:prstGeom>
          <a:noFill/>
          <a:ln>
            <a:noFill/>
          </a:ln>
        </p:spPr>
        <p:txBody>
          <a:bodyPr spcFirstLastPara="1" wrap="square" lIns="91425" tIns="91425" rIns="91425" bIns="91425" anchor="t" anchorCtr="0">
            <a:noAutofit/>
          </a:bodyPr>
          <a:lstStyle>
            <a:lvl1pPr marL="457200" lvl="0" indent="-304800" algn="l">
              <a:lnSpc>
                <a:spcPct val="100000"/>
              </a:lnSpc>
              <a:spcBef>
                <a:spcPts val="0"/>
              </a:spcBef>
              <a:spcAft>
                <a:spcPts val="0"/>
              </a:spcAft>
              <a:buSzPts val="1200"/>
              <a:buChar char="●"/>
              <a:defRPr sz="1200"/>
            </a:lvl1pPr>
            <a:lvl2pPr marL="914400" lvl="1" indent="-304800" algn="l">
              <a:lnSpc>
                <a:spcPct val="100000"/>
              </a:lnSpc>
              <a:spcBef>
                <a:spcPts val="0"/>
              </a:spcBef>
              <a:spcAft>
                <a:spcPts val="0"/>
              </a:spcAft>
              <a:buSzPts val="1200"/>
              <a:buChar char="○"/>
              <a:defRPr sz="1200"/>
            </a:lvl2pPr>
            <a:lvl3pPr marL="1371600" lvl="2" indent="-304800" algn="l">
              <a:lnSpc>
                <a:spcPct val="100000"/>
              </a:lnSpc>
              <a:spcBef>
                <a:spcPts val="0"/>
              </a:spcBef>
              <a:spcAft>
                <a:spcPts val="0"/>
              </a:spcAft>
              <a:buSzPts val="1200"/>
              <a:buChar char="■"/>
              <a:defRPr sz="1200"/>
            </a:lvl3pPr>
            <a:lvl4pPr marL="1828800" lvl="3" indent="-304800" algn="l">
              <a:lnSpc>
                <a:spcPct val="100000"/>
              </a:lnSpc>
              <a:spcBef>
                <a:spcPts val="0"/>
              </a:spcBef>
              <a:spcAft>
                <a:spcPts val="0"/>
              </a:spcAft>
              <a:buSzPts val="1200"/>
              <a:buChar char="●"/>
              <a:defRPr sz="1200"/>
            </a:lvl4pPr>
            <a:lvl5pPr marL="2286000" lvl="4" indent="-304800" algn="l">
              <a:lnSpc>
                <a:spcPct val="100000"/>
              </a:lnSpc>
              <a:spcBef>
                <a:spcPts val="0"/>
              </a:spcBef>
              <a:spcAft>
                <a:spcPts val="0"/>
              </a:spcAft>
              <a:buSzPts val="1200"/>
              <a:buChar char="○"/>
              <a:defRPr sz="1200"/>
            </a:lvl5pPr>
            <a:lvl6pPr marL="2743200" lvl="5" indent="-304800" algn="l">
              <a:lnSpc>
                <a:spcPct val="100000"/>
              </a:lnSpc>
              <a:spcBef>
                <a:spcPts val="0"/>
              </a:spcBef>
              <a:spcAft>
                <a:spcPts val="0"/>
              </a:spcAft>
              <a:buSzPts val="1200"/>
              <a:buChar char="■"/>
              <a:defRPr sz="1200"/>
            </a:lvl6pPr>
            <a:lvl7pPr marL="3200400" lvl="6" indent="-304800" algn="l">
              <a:lnSpc>
                <a:spcPct val="100000"/>
              </a:lnSpc>
              <a:spcBef>
                <a:spcPts val="0"/>
              </a:spcBef>
              <a:spcAft>
                <a:spcPts val="0"/>
              </a:spcAft>
              <a:buSzPts val="1200"/>
              <a:buChar char="●"/>
              <a:defRPr sz="1200"/>
            </a:lvl7pPr>
            <a:lvl8pPr marL="3657600" lvl="7" indent="-304800" algn="l">
              <a:lnSpc>
                <a:spcPct val="100000"/>
              </a:lnSpc>
              <a:spcBef>
                <a:spcPts val="0"/>
              </a:spcBef>
              <a:spcAft>
                <a:spcPts val="0"/>
              </a:spcAft>
              <a:buSzPts val="1200"/>
              <a:buChar char="○"/>
              <a:defRPr sz="1200"/>
            </a:lvl8pPr>
            <a:lvl9pPr marL="4114800" lvl="8" indent="-304800" algn="l">
              <a:lnSpc>
                <a:spcPct val="100000"/>
              </a:lnSpc>
              <a:spcBef>
                <a:spcPts val="0"/>
              </a:spcBef>
              <a:spcAft>
                <a:spcPts val="0"/>
              </a:spcAft>
              <a:buSzPts val="1200"/>
              <a:buChar char="■"/>
              <a:defRPr sz="1200"/>
            </a:lvl9pPr>
          </a:lstStyle>
          <a:p>
            <a:endParaRPr/>
          </a:p>
        </p:txBody>
      </p:sp>
      <p:sp>
        <p:nvSpPr>
          <p:cNvPr id="542" name="Google Shape;542;p105"/>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9pPr>
          </a:lstStyle>
          <a:p>
            <a:pPr marL="0" lvl="0" indent="0" algn="r" rtl="0">
              <a:spcBef>
                <a:spcPts val="0"/>
              </a:spcBef>
              <a:spcAft>
                <a:spcPts val="0"/>
              </a:spcAft>
              <a:buNone/>
            </a:pPr>
            <a:fld id="{00000000-1234-1234-1234-123412341234}" type="slidenum">
              <a:rPr lang="en"/>
              <a:t>‹#›</a:t>
            </a:fld>
            <a:endParaRPr/>
          </a:p>
        </p:txBody>
      </p:sp>
      <p:sp>
        <p:nvSpPr>
          <p:cNvPr id="543" name="Google Shape;543;p105"/>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Autofit/>
          </a:bodyPr>
          <a:lstStyle>
            <a:lvl1pPr lvl="0" algn="l">
              <a:lnSpc>
                <a:spcPct val="80000"/>
              </a:lnSpc>
              <a:spcBef>
                <a:spcPts val="0"/>
              </a:spcBef>
              <a:spcAft>
                <a:spcPts val="0"/>
              </a:spcAft>
              <a:buSzPts val="5600"/>
              <a:buNone/>
              <a:defRPr/>
            </a:lvl1pPr>
            <a:lvl2pPr lvl="1" algn="l">
              <a:lnSpc>
                <a:spcPct val="80000"/>
              </a:lnSpc>
              <a:spcBef>
                <a:spcPts val="0"/>
              </a:spcBef>
              <a:spcAft>
                <a:spcPts val="0"/>
              </a:spcAft>
              <a:buSzPts val="5600"/>
              <a:buNone/>
              <a:defRPr/>
            </a:lvl2pPr>
            <a:lvl3pPr lvl="2" algn="l">
              <a:lnSpc>
                <a:spcPct val="80000"/>
              </a:lnSpc>
              <a:spcBef>
                <a:spcPts val="0"/>
              </a:spcBef>
              <a:spcAft>
                <a:spcPts val="0"/>
              </a:spcAft>
              <a:buSzPts val="5600"/>
              <a:buNone/>
              <a:defRPr/>
            </a:lvl3pPr>
            <a:lvl4pPr lvl="3" algn="l">
              <a:lnSpc>
                <a:spcPct val="80000"/>
              </a:lnSpc>
              <a:spcBef>
                <a:spcPts val="0"/>
              </a:spcBef>
              <a:spcAft>
                <a:spcPts val="0"/>
              </a:spcAft>
              <a:buSzPts val="5600"/>
              <a:buNone/>
              <a:defRPr/>
            </a:lvl4pPr>
            <a:lvl5pPr lvl="4" algn="l">
              <a:lnSpc>
                <a:spcPct val="80000"/>
              </a:lnSpc>
              <a:spcBef>
                <a:spcPts val="0"/>
              </a:spcBef>
              <a:spcAft>
                <a:spcPts val="0"/>
              </a:spcAft>
              <a:buSzPts val="5600"/>
              <a:buNone/>
              <a:defRPr/>
            </a:lvl5pPr>
            <a:lvl6pPr lvl="5" algn="l">
              <a:lnSpc>
                <a:spcPct val="80000"/>
              </a:lnSpc>
              <a:spcBef>
                <a:spcPts val="0"/>
              </a:spcBef>
              <a:spcAft>
                <a:spcPts val="0"/>
              </a:spcAft>
              <a:buSzPts val="5600"/>
              <a:buNone/>
              <a:defRPr/>
            </a:lvl6pPr>
            <a:lvl7pPr lvl="6" algn="l">
              <a:lnSpc>
                <a:spcPct val="80000"/>
              </a:lnSpc>
              <a:spcBef>
                <a:spcPts val="0"/>
              </a:spcBef>
              <a:spcAft>
                <a:spcPts val="0"/>
              </a:spcAft>
              <a:buSzPts val="5600"/>
              <a:buNone/>
              <a:defRPr/>
            </a:lvl7pPr>
            <a:lvl8pPr lvl="7" algn="l">
              <a:lnSpc>
                <a:spcPct val="80000"/>
              </a:lnSpc>
              <a:spcBef>
                <a:spcPts val="0"/>
              </a:spcBef>
              <a:spcAft>
                <a:spcPts val="0"/>
              </a:spcAft>
              <a:buSzPts val="5600"/>
              <a:buNone/>
              <a:defRPr/>
            </a:lvl8pPr>
            <a:lvl9pPr lvl="8" algn="l">
              <a:lnSpc>
                <a:spcPct val="80000"/>
              </a:lnSpc>
              <a:spcBef>
                <a:spcPts val="0"/>
              </a:spcBef>
              <a:spcAft>
                <a:spcPts val="0"/>
              </a:spcAft>
              <a:buSzPts val="5600"/>
              <a:buNone/>
              <a:defRPr/>
            </a:lvl9pPr>
          </a:lstStyle>
          <a:p>
            <a:endParaRPr/>
          </a:p>
        </p:txBody>
      </p:sp>
      <p:sp>
        <p:nvSpPr>
          <p:cNvPr id="544" name="Google Shape;544;p105"/>
          <p:cNvSpPr txBox="1">
            <a:spLocks noGrp="1"/>
          </p:cNvSpPr>
          <p:nvPr>
            <p:ph type="subTitle" idx="5"/>
          </p:nvPr>
        </p:nvSpPr>
        <p:spPr>
          <a:xfrm>
            <a:off x="311725" y="3582900"/>
            <a:ext cx="4027500" cy="4812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800"/>
              <a:buNone/>
              <a:defRPr/>
            </a:lvl1pPr>
            <a:lvl2pPr lvl="1" algn="l">
              <a:lnSpc>
                <a:spcPct val="100000"/>
              </a:lnSpc>
              <a:spcBef>
                <a:spcPts val="0"/>
              </a:spcBef>
              <a:spcAft>
                <a:spcPts val="0"/>
              </a:spcAft>
              <a:buSzPts val="1800"/>
              <a:buNone/>
              <a:defRPr sz="1800"/>
            </a:lvl2pPr>
            <a:lvl3pPr lvl="2" algn="l">
              <a:lnSpc>
                <a:spcPct val="100000"/>
              </a:lnSpc>
              <a:spcBef>
                <a:spcPts val="0"/>
              </a:spcBef>
              <a:spcAft>
                <a:spcPts val="0"/>
              </a:spcAft>
              <a:buSzPts val="1800"/>
              <a:buNone/>
              <a:defRPr sz="1800"/>
            </a:lvl3pPr>
            <a:lvl4pPr lvl="3" algn="l">
              <a:lnSpc>
                <a:spcPct val="100000"/>
              </a:lnSpc>
              <a:spcBef>
                <a:spcPts val="0"/>
              </a:spcBef>
              <a:spcAft>
                <a:spcPts val="0"/>
              </a:spcAft>
              <a:buSzPts val="1800"/>
              <a:buNone/>
              <a:defRPr sz="1800"/>
            </a:lvl4pPr>
            <a:lvl5pPr lvl="4" algn="l">
              <a:lnSpc>
                <a:spcPct val="100000"/>
              </a:lnSpc>
              <a:spcBef>
                <a:spcPts val="0"/>
              </a:spcBef>
              <a:spcAft>
                <a:spcPts val="0"/>
              </a:spcAft>
              <a:buSzPts val="1800"/>
              <a:buNone/>
              <a:defRPr sz="1800"/>
            </a:lvl5pPr>
            <a:lvl6pPr lvl="5" algn="l">
              <a:lnSpc>
                <a:spcPct val="100000"/>
              </a:lnSpc>
              <a:spcBef>
                <a:spcPts val="0"/>
              </a:spcBef>
              <a:spcAft>
                <a:spcPts val="0"/>
              </a:spcAft>
              <a:buSzPts val="1800"/>
              <a:buNone/>
              <a:defRPr sz="1800"/>
            </a:lvl6pPr>
            <a:lvl7pPr lvl="6" algn="l">
              <a:lnSpc>
                <a:spcPct val="100000"/>
              </a:lnSpc>
              <a:spcBef>
                <a:spcPts val="0"/>
              </a:spcBef>
              <a:spcAft>
                <a:spcPts val="0"/>
              </a:spcAft>
              <a:buSzPts val="1800"/>
              <a:buNone/>
              <a:defRPr sz="1800"/>
            </a:lvl7pPr>
            <a:lvl8pPr lvl="7" algn="l">
              <a:lnSpc>
                <a:spcPct val="100000"/>
              </a:lnSpc>
              <a:spcBef>
                <a:spcPts val="0"/>
              </a:spcBef>
              <a:spcAft>
                <a:spcPts val="0"/>
              </a:spcAft>
              <a:buSzPts val="1800"/>
              <a:buNone/>
              <a:defRPr sz="1800"/>
            </a:lvl8pPr>
            <a:lvl9pPr lvl="8" algn="l">
              <a:lnSpc>
                <a:spcPct val="100000"/>
              </a:lnSpc>
              <a:spcBef>
                <a:spcPts val="0"/>
              </a:spcBef>
              <a:spcAft>
                <a:spcPts val="0"/>
              </a:spcAft>
              <a:buSzPts val="1800"/>
              <a:buNone/>
              <a:defRPr sz="1800"/>
            </a:lvl9pPr>
          </a:lstStyle>
          <a:p>
            <a:endParaRPr/>
          </a:p>
        </p:txBody>
      </p:sp>
      <p:sp>
        <p:nvSpPr>
          <p:cNvPr id="545" name="Google Shape;545;p105"/>
          <p:cNvSpPr txBox="1">
            <a:spLocks noGrp="1"/>
          </p:cNvSpPr>
          <p:nvPr>
            <p:ph type="subTitle" idx="6"/>
          </p:nvPr>
        </p:nvSpPr>
        <p:spPr>
          <a:xfrm>
            <a:off x="4804825" y="3582900"/>
            <a:ext cx="4027500" cy="4812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800"/>
              <a:buNone/>
              <a:defRPr/>
            </a:lvl1pPr>
            <a:lvl2pPr lvl="1" algn="l">
              <a:lnSpc>
                <a:spcPct val="100000"/>
              </a:lnSpc>
              <a:spcBef>
                <a:spcPts val="0"/>
              </a:spcBef>
              <a:spcAft>
                <a:spcPts val="0"/>
              </a:spcAft>
              <a:buSzPts val="1800"/>
              <a:buNone/>
              <a:defRPr sz="1800"/>
            </a:lvl2pPr>
            <a:lvl3pPr lvl="2" algn="l">
              <a:lnSpc>
                <a:spcPct val="100000"/>
              </a:lnSpc>
              <a:spcBef>
                <a:spcPts val="0"/>
              </a:spcBef>
              <a:spcAft>
                <a:spcPts val="0"/>
              </a:spcAft>
              <a:buSzPts val="1800"/>
              <a:buNone/>
              <a:defRPr sz="1800"/>
            </a:lvl3pPr>
            <a:lvl4pPr lvl="3" algn="l">
              <a:lnSpc>
                <a:spcPct val="100000"/>
              </a:lnSpc>
              <a:spcBef>
                <a:spcPts val="0"/>
              </a:spcBef>
              <a:spcAft>
                <a:spcPts val="0"/>
              </a:spcAft>
              <a:buSzPts val="1800"/>
              <a:buNone/>
              <a:defRPr sz="1800"/>
            </a:lvl4pPr>
            <a:lvl5pPr lvl="4" algn="l">
              <a:lnSpc>
                <a:spcPct val="100000"/>
              </a:lnSpc>
              <a:spcBef>
                <a:spcPts val="0"/>
              </a:spcBef>
              <a:spcAft>
                <a:spcPts val="0"/>
              </a:spcAft>
              <a:buSzPts val="1800"/>
              <a:buNone/>
              <a:defRPr sz="1800"/>
            </a:lvl5pPr>
            <a:lvl6pPr lvl="5" algn="l">
              <a:lnSpc>
                <a:spcPct val="100000"/>
              </a:lnSpc>
              <a:spcBef>
                <a:spcPts val="0"/>
              </a:spcBef>
              <a:spcAft>
                <a:spcPts val="0"/>
              </a:spcAft>
              <a:buSzPts val="1800"/>
              <a:buNone/>
              <a:defRPr sz="1800"/>
            </a:lvl6pPr>
            <a:lvl7pPr lvl="6" algn="l">
              <a:lnSpc>
                <a:spcPct val="100000"/>
              </a:lnSpc>
              <a:spcBef>
                <a:spcPts val="0"/>
              </a:spcBef>
              <a:spcAft>
                <a:spcPts val="0"/>
              </a:spcAft>
              <a:buSzPts val="1800"/>
              <a:buNone/>
              <a:defRPr sz="1800"/>
            </a:lvl7pPr>
            <a:lvl8pPr lvl="7" algn="l">
              <a:lnSpc>
                <a:spcPct val="100000"/>
              </a:lnSpc>
              <a:spcBef>
                <a:spcPts val="0"/>
              </a:spcBef>
              <a:spcAft>
                <a:spcPts val="0"/>
              </a:spcAft>
              <a:buSzPts val="1800"/>
              <a:buNone/>
              <a:defRPr sz="1800"/>
            </a:lvl8pPr>
            <a:lvl9pPr lvl="8" algn="l">
              <a:lnSpc>
                <a:spcPct val="100000"/>
              </a:lnSpc>
              <a:spcBef>
                <a:spcPts val="0"/>
              </a:spcBef>
              <a:spcAft>
                <a:spcPts val="0"/>
              </a:spcAft>
              <a:buSzPts val="1800"/>
              <a:buNone/>
              <a:defRPr sz="1800"/>
            </a:lvl9pPr>
          </a:lstStyle>
          <a:p>
            <a:endParaRPr/>
          </a:p>
        </p:txBody>
      </p:sp>
    </p:spTree>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matchingName="Three storyboards">
  <p:cSld name="CUSTOM_4_1_1">
    <p:spTree>
      <p:nvGrpSpPr>
        <p:cNvPr id="1" name="Shape 546"/>
        <p:cNvGrpSpPr/>
        <p:nvPr/>
      </p:nvGrpSpPr>
      <p:grpSpPr>
        <a:xfrm>
          <a:off x="0" y="0"/>
          <a:ext cx="0" cy="0"/>
          <a:chOff x="0" y="0"/>
          <a:chExt cx="0" cy="0"/>
        </a:xfrm>
      </p:grpSpPr>
      <p:sp>
        <p:nvSpPr>
          <p:cNvPr id="547" name="Google Shape;547;p106"/>
          <p:cNvSpPr txBox="1">
            <a:spLocks noGrp="1"/>
          </p:cNvSpPr>
          <p:nvPr>
            <p:ph type="body" idx="1"/>
          </p:nvPr>
        </p:nvSpPr>
        <p:spPr>
          <a:xfrm>
            <a:off x="311700" y="3911700"/>
            <a:ext cx="2627100" cy="1018500"/>
          </a:xfrm>
          <a:prstGeom prst="rect">
            <a:avLst/>
          </a:prstGeom>
          <a:noFill/>
          <a:ln>
            <a:noFill/>
          </a:ln>
        </p:spPr>
        <p:txBody>
          <a:bodyPr spcFirstLastPara="1" wrap="square" lIns="91425" tIns="91425" rIns="91425" bIns="91425" anchor="t" anchorCtr="0">
            <a:noAutofit/>
          </a:bodyPr>
          <a:lstStyle>
            <a:lvl1pPr marL="457200" lvl="0" indent="-304800" algn="l">
              <a:lnSpc>
                <a:spcPct val="100000"/>
              </a:lnSpc>
              <a:spcBef>
                <a:spcPts val="0"/>
              </a:spcBef>
              <a:spcAft>
                <a:spcPts val="0"/>
              </a:spcAft>
              <a:buSzPts val="1200"/>
              <a:buChar char="●"/>
              <a:defRPr sz="1200"/>
            </a:lvl1pPr>
            <a:lvl2pPr marL="914400" lvl="1" indent="-304800" algn="l">
              <a:lnSpc>
                <a:spcPct val="100000"/>
              </a:lnSpc>
              <a:spcBef>
                <a:spcPts val="0"/>
              </a:spcBef>
              <a:spcAft>
                <a:spcPts val="0"/>
              </a:spcAft>
              <a:buSzPts val="1200"/>
              <a:buChar char="○"/>
              <a:defRPr sz="1200"/>
            </a:lvl2pPr>
            <a:lvl3pPr marL="1371600" lvl="2" indent="-304800" algn="l">
              <a:lnSpc>
                <a:spcPct val="100000"/>
              </a:lnSpc>
              <a:spcBef>
                <a:spcPts val="0"/>
              </a:spcBef>
              <a:spcAft>
                <a:spcPts val="0"/>
              </a:spcAft>
              <a:buSzPts val="1200"/>
              <a:buChar char="■"/>
              <a:defRPr sz="1200"/>
            </a:lvl3pPr>
            <a:lvl4pPr marL="1828800" lvl="3" indent="-304800" algn="l">
              <a:lnSpc>
                <a:spcPct val="100000"/>
              </a:lnSpc>
              <a:spcBef>
                <a:spcPts val="0"/>
              </a:spcBef>
              <a:spcAft>
                <a:spcPts val="0"/>
              </a:spcAft>
              <a:buSzPts val="1200"/>
              <a:buChar char="●"/>
              <a:defRPr sz="1200"/>
            </a:lvl4pPr>
            <a:lvl5pPr marL="2286000" lvl="4" indent="-304800" algn="l">
              <a:lnSpc>
                <a:spcPct val="100000"/>
              </a:lnSpc>
              <a:spcBef>
                <a:spcPts val="0"/>
              </a:spcBef>
              <a:spcAft>
                <a:spcPts val="0"/>
              </a:spcAft>
              <a:buSzPts val="1200"/>
              <a:buChar char="○"/>
              <a:defRPr sz="1200"/>
            </a:lvl5pPr>
            <a:lvl6pPr marL="2743200" lvl="5" indent="-304800" algn="l">
              <a:lnSpc>
                <a:spcPct val="100000"/>
              </a:lnSpc>
              <a:spcBef>
                <a:spcPts val="0"/>
              </a:spcBef>
              <a:spcAft>
                <a:spcPts val="0"/>
              </a:spcAft>
              <a:buSzPts val="1200"/>
              <a:buChar char="■"/>
              <a:defRPr sz="1200"/>
            </a:lvl6pPr>
            <a:lvl7pPr marL="3200400" lvl="6" indent="-304800" algn="l">
              <a:lnSpc>
                <a:spcPct val="100000"/>
              </a:lnSpc>
              <a:spcBef>
                <a:spcPts val="0"/>
              </a:spcBef>
              <a:spcAft>
                <a:spcPts val="0"/>
              </a:spcAft>
              <a:buSzPts val="1200"/>
              <a:buChar char="●"/>
              <a:defRPr sz="1200"/>
            </a:lvl7pPr>
            <a:lvl8pPr marL="3657600" lvl="7" indent="-304800" algn="l">
              <a:lnSpc>
                <a:spcPct val="100000"/>
              </a:lnSpc>
              <a:spcBef>
                <a:spcPts val="0"/>
              </a:spcBef>
              <a:spcAft>
                <a:spcPts val="0"/>
              </a:spcAft>
              <a:buSzPts val="1200"/>
              <a:buChar char="○"/>
              <a:defRPr sz="1200"/>
            </a:lvl8pPr>
            <a:lvl9pPr marL="4114800" lvl="8" indent="-304800" algn="l">
              <a:lnSpc>
                <a:spcPct val="100000"/>
              </a:lnSpc>
              <a:spcBef>
                <a:spcPts val="0"/>
              </a:spcBef>
              <a:spcAft>
                <a:spcPts val="0"/>
              </a:spcAft>
              <a:buSzPts val="1200"/>
              <a:buChar char="■"/>
              <a:defRPr sz="1200"/>
            </a:lvl9pPr>
          </a:lstStyle>
          <a:p>
            <a:endParaRPr/>
          </a:p>
        </p:txBody>
      </p:sp>
      <p:sp>
        <p:nvSpPr>
          <p:cNvPr id="548" name="Google Shape;548;p106"/>
          <p:cNvSpPr>
            <a:spLocks noGrp="1"/>
          </p:cNvSpPr>
          <p:nvPr>
            <p:ph type="pic" idx="2"/>
          </p:nvPr>
        </p:nvSpPr>
        <p:spPr>
          <a:xfrm>
            <a:off x="6205225" y="1128325"/>
            <a:ext cx="2627100" cy="2273100"/>
          </a:xfrm>
          <a:prstGeom prst="rect">
            <a:avLst/>
          </a:prstGeom>
          <a:noFill/>
          <a:ln>
            <a:noFill/>
          </a:ln>
        </p:spPr>
      </p:sp>
      <p:sp>
        <p:nvSpPr>
          <p:cNvPr id="549" name="Google Shape;549;p106"/>
          <p:cNvSpPr>
            <a:spLocks noGrp="1"/>
          </p:cNvSpPr>
          <p:nvPr>
            <p:ph type="pic" idx="3"/>
          </p:nvPr>
        </p:nvSpPr>
        <p:spPr>
          <a:xfrm>
            <a:off x="311725" y="1128325"/>
            <a:ext cx="2627100" cy="2273100"/>
          </a:xfrm>
          <a:prstGeom prst="rect">
            <a:avLst/>
          </a:prstGeom>
          <a:noFill/>
          <a:ln>
            <a:noFill/>
          </a:ln>
        </p:spPr>
      </p:sp>
      <p:sp>
        <p:nvSpPr>
          <p:cNvPr id="550" name="Google Shape;550;p106"/>
          <p:cNvSpPr txBox="1">
            <a:spLocks noGrp="1"/>
          </p:cNvSpPr>
          <p:nvPr>
            <p:ph type="body" idx="4"/>
          </p:nvPr>
        </p:nvSpPr>
        <p:spPr>
          <a:xfrm>
            <a:off x="6205225" y="3911700"/>
            <a:ext cx="2627100" cy="1018500"/>
          </a:xfrm>
          <a:prstGeom prst="rect">
            <a:avLst/>
          </a:prstGeom>
          <a:noFill/>
          <a:ln>
            <a:noFill/>
          </a:ln>
        </p:spPr>
        <p:txBody>
          <a:bodyPr spcFirstLastPara="1" wrap="square" lIns="91425" tIns="91425" rIns="91425" bIns="91425" anchor="t" anchorCtr="0">
            <a:noAutofit/>
          </a:bodyPr>
          <a:lstStyle>
            <a:lvl1pPr marL="457200" lvl="0" indent="-304800" algn="l">
              <a:lnSpc>
                <a:spcPct val="100000"/>
              </a:lnSpc>
              <a:spcBef>
                <a:spcPts val="0"/>
              </a:spcBef>
              <a:spcAft>
                <a:spcPts val="0"/>
              </a:spcAft>
              <a:buSzPts val="1200"/>
              <a:buChar char="●"/>
              <a:defRPr sz="1200"/>
            </a:lvl1pPr>
            <a:lvl2pPr marL="914400" lvl="1" indent="-304800" algn="l">
              <a:lnSpc>
                <a:spcPct val="100000"/>
              </a:lnSpc>
              <a:spcBef>
                <a:spcPts val="0"/>
              </a:spcBef>
              <a:spcAft>
                <a:spcPts val="0"/>
              </a:spcAft>
              <a:buSzPts val="1200"/>
              <a:buChar char="○"/>
              <a:defRPr sz="1200"/>
            </a:lvl2pPr>
            <a:lvl3pPr marL="1371600" lvl="2" indent="-304800" algn="l">
              <a:lnSpc>
                <a:spcPct val="100000"/>
              </a:lnSpc>
              <a:spcBef>
                <a:spcPts val="0"/>
              </a:spcBef>
              <a:spcAft>
                <a:spcPts val="0"/>
              </a:spcAft>
              <a:buSzPts val="1200"/>
              <a:buChar char="■"/>
              <a:defRPr sz="1200"/>
            </a:lvl3pPr>
            <a:lvl4pPr marL="1828800" lvl="3" indent="-304800" algn="l">
              <a:lnSpc>
                <a:spcPct val="100000"/>
              </a:lnSpc>
              <a:spcBef>
                <a:spcPts val="0"/>
              </a:spcBef>
              <a:spcAft>
                <a:spcPts val="0"/>
              </a:spcAft>
              <a:buSzPts val="1200"/>
              <a:buChar char="●"/>
              <a:defRPr sz="1200"/>
            </a:lvl4pPr>
            <a:lvl5pPr marL="2286000" lvl="4" indent="-304800" algn="l">
              <a:lnSpc>
                <a:spcPct val="100000"/>
              </a:lnSpc>
              <a:spcBef>
                <a:spcPts val="0"/>
              </a:spcBef>
              <a:spcAft>
                <a:spcPts val="0"/>
              </a:spcAft>
              <a:buSzPts val="1200"/>
              <a:buChar char="○"/>
              <a:defRPr sz="1200"/>
            </a:lvl5pPr>
            <a:lvl6pPr marL="2743200" lvl="5" indent="-304800" algn="l">
              <a:lnSpc>
                <a:spcPct val="100000"/>
              </a:lnSpc>
              <a:spcBef>
                <a:spcPts val="0"/>
              </a:spcBef>
              <a:spcAft>
                <a:spcPts val="0"/>
              </a:spcAft>
              <a:buSzPts val="1200"/>
              <a:buChar char="■"/>
              <a:defRPr sz="1200"/>
            </a:lvl6pPr>
            <a:lvl7pPr marL="3200400" lvl="6" indent="-304800" algn="l">
              <a:lnSpc>
                <a:spcPct val="100000"/>
              </a:lnSpc>
              <a:spcBef>
                <a:spcPts val="0"/>
              </a:spcBef>
              <a:spcAft>
                <a:spcPts val="0"/>
              </a:spcAft>
              <a:buSzPts val="1200"/>
              <a:buChar char="●"/>
              <a:defRPr sz="1200"/>
            </a:lvl7pPr>
            <a:lvl8pPr marL="3657600" lvl="7" indent="-304800" algn="l">
              <a:lnSpc>
                <a:spcPct val="100000"/>
              </a:lnSpc>
              <a:spcBef>
                <a:spcPts val="0"/>
              </a:spcBef>
              <a:spcAft>
                <a:spcPts val="0"/>
              </a:spcAft>
              <a:buSzPts val="1200"/>
              <a:buChar char="○"/>
              <a:defRPr sz="1200"/>
            </a:lvl8pPr>
            <a:lvl9pPr marL="4114800" lvl="8" indent="-304800" algn="l">
              <a:lnSpc>
                <a:spcPct val="100000"/>
              </a:lnSpc>
              <a:spcBef>
                <a:spcPts val="0"/>
              </a:spcBef>
              <a:spcAft>
                <a:spcPts val="0"/>
              </a:spcAft>
              <a:buSzPts val="1200"/>
              <a:buChar char="■"/>
              <a:defRPr sz="1200"/>
            </a:lvl9pPr>
          </a:lstStyle>
          <a:p>
            <a:endParaRPr/>
          </a:p>
        </p:txBody>
      </p:sp>
      <p:sp>
        <p:nvSpPr>
          <p:cNvPr id="551" name="Google Shape;551;p106"/>
          <p:cNvSpPr>
            <a:spLocks noGrp="1"/>
          </p:cNvSpPr>
          <p:nvPr>
            <p:ph type="pic" idx="5"/>
          </p:nvPr>
        </p:nvSpPr>
        <p:spPr>
          <a:xfrm>
            <a:off x="3255250" y="1128325"/>
            <a:ext cx="2627100" cy="2273100"/>
          </a:xfrm>
          <a:prstGeom prst="rect">
            <a:avLst/>
          </a:prstGeom>
          <a:noFill/>
          <a:ln>
            <a:noFill/>
          </a:ln>
        </p:spPr>
      </p:sp>
      <p:sp>
        <p:nvSpPr>
          <p:cNvPr id="552" name="Google Shape;552;p106"/>
          <p:cNvSpPr txBox="1">
            <a:spLocks noGrp="1"/>
          </p:cNvSpPr>
          <p:nvPr>
            <p:ph type="body" idx="6"/>
          </p:nvPr>
        </p:nvSpPr>
        <p:spPr>
          <a:xfrm>
            <a:off x="3255250" y="3911700"/>
            <a:ext cx="2627100" cy="1018500"/>
          </a:xfrm>
          <a:prstGeom prst="rect">
            <a:avLst/>
          </a:prstGeom>
          <a:noFill/>
          <a:ln>
            <a:noFill/>
          </a:ln>
        </p:spPr>
        <p:txBody>
          <a:bodyPr spcFirstLastPara="1" wrap="square" lIns="91425" tIns="91425" rIns="91425" bIns="91425" anchor="t" anchorCtr="0">
            <a:noAutofit/>
          </a:bodyPr>
          <a:lstStyle>
            <a:lvl1pPr marL="457200" lvl="0" indent="-304800" algn="l">
              <a:lnSpc>
                <a:spcPct val="100000"/>
              </a:lnSpc>
              <a:spcBef>
                <a:spcPts val="0"/>
              </a:spcBef>
              <a:spcAft>
                <a:spcPts val="0"/>
              </a:spcAft>
              <a:buSzPts val="1200"/>
              <a:buChar char="●"/>
              <a:defRPr sz="1200"/>
            </a:lvl1pPr>
            <a:lvl2pPr marL="914400" lvl="1" indent="-304800" algn="l">
              <a:lnSpc>
                <a:spcPct val="100000"/>
              </a:lnSpc>
              <a:spcBef>
                <a:spcPts val="0"/>
              </a:spcBef>
              <a:spcAft>
                <a:spcPts val="0"/>
              </a:spcAft>
              <a:buSzPts val="1200"/>
              <a:buChar char="○"/>
              <a:defRPr sz="1200"/>
            </a:lvl2pPr>
            <a:lvl3pPr marL="1371600" lvl="2" indent="-304800" algn="l">
              <a:lnSpc>
                <a:spcPct val="100000"/>
              </a:lnSpc>
              <a:spcBef>
                <a:spcPts val="0"/>
              </a:spcBef>
              <a:spcAft>
                <a:spcPts val="0"/>
              </a:spcAft>
              <a:buSzPts val="1200"/>
              <a:buChar char="■"/>
              <a:defRPr sz="1200"/>
            </a:lvl3pPr>
            <a:lvl4pPr marL="1828800" lvl="3" indent="-304800" algn="l">
              <a:lnSpc>
                <a:spcPct val="100000"/>
              </a:lnSpc>
              <a:spcBef>
                <a:spcPts val="0"/>
              </a:spcBef>
              <a:spcAft>
                <a:spcPts val="0"/>
              </a:spcAft>
              <a:buSzPts val="1200"/>
              <a:buChar char="●"/>
              <a:defRPr sz="1200"/>
            </a:lvl4pPr>
            <a:lvl5pPr marL="2286000" lvl="4" indent="-304800" algn="l">
              <a:lnSpc>
                <a:spcPct val="100000"/>
              </a:lnSpc>
              <a:spcBef>
                <a:spcPts val="0"/>
              </a:spcBef>
              <a:spcAft>
                <a:spcPts val="0"/>
              </a:spcAft>
              <a:buSzPts val="1200"/>
              <a:buChar char="○"/>
              <a:defRPr sz="1200"/>
            </a:lvl5pPr>
            <a:lvl6pPr marL="2743200" lvl="5" indent="-304800" algn="l">
              <a:lnSpc>
                <a:spcPct val="100000"/>
              </a:lnSpc>
              <a:spcBef>
                <a:spcPts val="0"/>
              </a:spcBef>
              <a:spcAft>
                <a:spcPts val="0"/>
              </a:spcAft>
              <a:buSzPts val="1200"/>
              <a:buChar char="■"/>
              <a:defRPr sz="1200"/>
            </a:lvl6pPr>
            <a:lvl7pPr marL="3200400" lvl="6" indent="-304800" algn="l">
              <a:lnSpc>
                <a:spcPct val="100000"/>
              </a:lnSpc>
              <a:spcBef>
                <a:spcPts val="0"/>
              </a:spcBef>
              <a:spcAft>
                <a:spcPts val="0"/>
              </a:spcAft>
              <a:buSzPts val="1200"/>
              <a:buChar char="●"/>
              <a:defRPr sz="1200"/>
            </a:lvl7pPr>
            <a:lvl8pPr marL="3657600" lvl="7" indent="-304800" algn="l">
              <a:lnSpc>
                <a:spcPct val="100000"/>
              </a:lnSpc>
              <a:spcBef>
                <a:spcPts val="0"/>
              </a:spcBef>
              <a:spcAft>
                <a:spcPts val="0"/>
              </a:spcAft>
              <a:buSzPts val="1200"/>
              <a:buChar char="○"/>
              <a:defRPr sz="1200"/>
            </a:lvl8pPr>
            <a:lvl9pPr marL="4114800" lvl="8" indent="-304800" algn="l">
              <a:lnSpc>
                <a:spcPct val="100000"/>
              </a:lnSpc>
              <a:spcBef>
                <a:spcPts val="0"/>
              </a:spcBef>
              <a:spcAft>
                <a:spcPts val="0"/>
              </a:spcAft>
              <a:buSzPts val="1200"/>
              <a:buChar char="■"/>
              <a:defRPr sz="1200"/>
            </a:lvl9pPr>
          </a:lstStyle>
          <a:p>
            <a:endParaRPr/>
          </a:p>
        </p:txBody>
      </p:sp>
      <p:sp>
        <p:nvSpPr>
          <p:cNvPr id="553" name="Google Shape;553;p106"/>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9pPr>
          </a:lstStyle>
          <a:p>
            <a:pPr marL="0" lvl="0" indent="0" algn="r" rtl="0">
              <a:spcBef>
                <a:spcPts val="0"/>
              </a:spcBef>
              <a:spcAft>
                <a:spcPts val="0"/>
              </a:spcAft>
              <a:buNone/>
            </a:pPr>
            <a:fld id="{00000000-1234-1234-1234-123412341234}" type="slidenum">
              <a:rPr lang="en"/>
              <a:t>‹#›</a:t>
            </a:fld>
            <a:endParaRPr/>
          </a:p>
        </p:txBody>
      </p:sp>
      <p:sp>
        <p:nvSpPr>
          <p:cNvPr id="554" name="Google Shape;554;p106"/>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Autofit/>
          </a:bodyPr>
          <a:lstStyle>
            <a:lvl1pPr lvl="0" algn="l">
              <a:lnSpc>
                <a:spcPct val="80000"/>
              </a:lnSpc>
              <a:spcBef>
                <a:spcPts val="0"/>
              </a:spcBef>
              <a:spcAft>
                <a:spcPts val="0"/>
              </a:spcAft>
              <a:buSzPts val="5600"/>
              <a:buNone/>
              <a:defRPr/>
            </a:lvl1pPr>
            <a:lvl2pPr lvl="1" algn="l">
              <a:lnSpc>
                <a:spcPct val="80000"/>
              </a:lnSpc>
              <a:spcBef>
                <a:spcPts val="0"/>
              </a:spcBef>
              <a:spcAft>
                <a:spcPts val="0"/>
              </a:spcAft>
              <a:buSzPts val="5600"/>
              <a:buNone/>
              <a:defRPr/>
            </a:lvl2pPr>
            <a:lvl3pPr lvl="2" algn="l">
              <a:lnSpc>
                <a:spcPct val="80000"/>
              </a:lnSpc>
              <a:spcBef>
                <a:spcPts val="0"/>
              </a:spcBef>
              <a:spcAft>
                <a:spcPts val="0"/>
              </a:spcAft>
              <a:buSzPts val="5600"/>
              <a:buNone/>
              <a:defRPr/>
            </a:lvl3pPr>
            <a:lvl4pPr lvl="3" algn="l">
              <a:lnSpc>
                <a:spcPct val="80000"/>
              </a:lnSpc>
              <a:spcBef>
                <a:spcPts val="0"/>
              </a:spcBef>
              <a:spcAft>
                <a:spcPts val="0"/>
              </a:spcAft>
              <a:buSzPts val="5600"/>
              <a:buNone/>
              <a:defRPr/>
            </a:lvl4pPr>
            <a:lvl5pPr lvl="4" algn="l">
              <a:lnSpc>
                <a:spcPct val="80000"/>
              </a:lnSpc>
              <a:spcBef>
                <a:spcPts val="0"/>
              </a:spcBef>
              <a:spcAft>
                <a:spcPts val="0"/>
              </a:spcAft>
              <a:buSzPts val="5600"/>
              <a:buNone/>
              <a:defRPr/>
            </a:lvl5pPr>
            <a:lvl6pPr lvl="5" algn="l">
              <a:lnSpc>
                <a:spcPct val="80000"/>
              </a:lnSpc>
              <a:spcBef>
                <a:spcPts val="0"/>
              </a:spcBef>
              <a:spcAft>
                <a:spcPts val="0"/>
              </a:spcAft>
              <a:buSzPts val="5600"/>
              <a:buNone/>
              <a:defRPr/>
            </a:lvl6pPr>
            <a:lvl7pPr lvl="6" algn="l">
              <a:lnSpc>
                <a:spcPct val="80000"/>
              </a:lnSpc>
              <a:spcBef>
                <a:spcPts val="0"/>
              </a:spcBef>
              <a:spcAft>
                <a:spcPts val="0"/>
              </a:spcAft>
              <a:buSzPts val="5600"/>
              <a:buNone/>
              <a:defRPr/>
            </a:lvl7pPr>
            <a:lvl8pPr lvl="7" algn="l">
              <a:lnSpc>
                <a:spcPct val="80000"/>
              </a:lnSpc>
              <a:spcBef>
                <a:spcPts val="0"/>
              </a:spcBef>
              <a:spcAft>
                <a:spcPts val="0"/>
              </a:spcAft>
              <a:buSzPts val="5600"/>
              <a:buNone/>
              <a:defRPr/>
            </a:lvl8pPr>
            <a:lvl9pPr lvl="8" algn="l">
              <a:lnSpc>
                <a:spcPct val="80000"/>
              </a:lnSpc>
              <a:spcBef>
                <a:spcPts val="0"/>
              </a:spcBef>
              <a:spcAft>
                <a:spcPts val="0"/>
              </a:spcAft>
              <a:buSzPts val="5600"/>
              <a:buNone/>
              <a:defRPr/>
            </a:lvl9pPr>
          </a:lstStyle>
          <a:p>
            <a:endParaRPr/>
          </a:p>
        </p:txBody>
      </p:sp>
      <p:sp>
        <p:nvSpPr>
          <p:cNvPr id="555" name="Google Shape;555;p106"/>
          <p:cNvSpPr txBox="1">
            <a:spLocks noGrp="1"/>
          </p:cNvSpPr>
          <p:nvPr>
            <p:ph type="subTitle" idx="7"/>
          </p:nvPr>
        </p:nvSpPr>
        <p:spPr>
          <a:xfrm>
            <a:off x="311725" y="3430500"/>
            <a:ext cx="2627100" cy="4812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800"/>
              <a:buNone/>
              <a:defRPr/>
            </a:lvl1pPr>
            <a:lvl2pPr lvl="1" algn="l">
              <a:lnSpc>
                <a:spcPct val="100000"/>
              </a:lnSpc>
              <a:spcBef>
                <a:spcPts val="0"/>
              </a:spcBef>
              <a:spcAft>
                <a:spcPts val="0"/>
              </a:spcAft>
              <a:buSzPts val="1800"/>
              <a:buNone/>
              <a:defRPr sz="1800"/>
            </a:lvl2pPr>
            <a:lvl3pPr lvl="2" algn="l">
              <a:lnSpc>
                <a:spcPct val="100000"/>
              </a:lnSpc>
              <a:spcBef>
                <a:spcPts val="0"/>
              </a:spcBef>
              <a:spcAft>
                <a:spcPts val="0"/>
              </a:spcAft>
              <a:buSzPts val="1800"/>
              <a:buNone/>
              <a:defRPr sz="1800"/>
            </a:lvl3pPr>
            <a:lvl4pPr lvl="3" algn="l">
              <a:lnSpc>
                <a:spcPct val="100000"/>
              </a:lnSpc>
              <a:spcBef>
                <a:spcPts val="0"/>
              </a:spcBef>
              <a:spcAft>
                <a:spcPts val="0"/>
              </a:spcAft>
              <a:buSzPts val="1800"/>
              <a:buNone/>
              <a:defRPr sz="1800"/>
            </a:lvl4pPr>
            <a:lvl5pPr lvl="4" algn="l">
              <a:lnSpc>
                <a:spcPct val="100000"/>
              </a:lnSpc>
              <a:spcBef>
                <a:spcPts val="0"/>
              </a:spcBef>
              <a:spcAft>
                <a:spcPts val="0"/>
              </a:spcAft>
              <a:buSzPts val="1800"/>
              <a:buNone/>
              <a:defRPr sz="1800"/>
            </a:lvl5pPr>
            <a:lvl6pPr lvl="5" algn="l">
              <a:lnSpc>
                <a:spcPct val="100000"/>
              </a:lnSpc>
              <a:spcBef>
                <a:spcPts val="0"/>
              </a:spcBef>
              <a:spcAft>
                <a:spcPts val="0"/>
              </a:spcAft>
              <a:buSzPts val="1800"/>
              <a:buNone/>
              <a:defRPr sz="1800"/>
            </a:lvl6pPr>
            <a:lvl7pPr lvl="6" algn="l">
              <a:lnSpc>
                <a:spcPct val="100000"/>
              </a:lnSpc>
              <a:spcBef>
                <a:spcPts val="0"/>
              </a:spcBef>
              <a:spcAft>
                <a:spcPts val="0"/>
              </a:spcAft>
              <a:buSzPts val="1800"/>
              <a:buNone/>
              <a:defRPr sz="1800"/>
            </a:lvl7pPr>
            <a:lvl8pPr lvl="7" algn="l">
              <a:lnSpc>
                <a:spcPct val="100000"/>
              </a:lnSpc>
              <a:spcBef>
                <a:spcPts val="0"/>
              </a:spcBef>
              <a:spcAft>
                <a:spcPts val="0"/>
              </a:spcAft>
              <a:buSzPts val="1800"/>
              <a:buNone/>
              <a:defRPr sz="1800"/>
            </a:lvl8pPr>
            <a:lvl9pPr lvl="8" algn="l">
              <a:lnSpc>
                <a:spcPct val="100000"/>
              </a:lnSpc>
              <a:spcBef>
                <a:spcPts val="0"/>
              </a:spcBef>
              <a:spcAft>
                <a:spcPts val="0"/>
              </a:spcAft>
              <a:buSzPts val="1800"/>
              <a:buNone/>
              <a:defRPr sz="1800"/>
            </a:lvl9pPr>
          </a:lstStyle>
          <a:p>
            <a:endParaRPr/>
          </a:p>
        </p:txBody>
      </p:sp>
      <p:sp>
        <p:nvSpPr>
          <p:cNvPr id="556" name="Google Shape;556;p106"/>
          <p:cNvSpPr txBox="1">
            <a:spLocks noGrp="1"/>
          </p:cNvSpPr>
          <p:nvPr>
            <p:ph type="subTitle" idx="8"/>
          </p:nvPr>
        </p:nvSpPr>
        <p:spPr>
          <a:xfrm>
            <a:off x="6205225" y="3430500"/>
            <a:ext cx="2627100" cy="4812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800"/>
              <a:buNone/>
              <a:defRPr/>
            </a:lvl1pPr>
            <a:lvl2pPr lvl="1" algn="l">
              <a:lnSpc>
                <a:spcPct val="100000"/>
              </a:lnSpc>
              <a:spcBef>
                <a:spcPts val="0"/>
              </a:spcBef>
              <a:spcAft>
                <a:spcPts val="0"/>
              </a:spcAft>
              <a:buSzPts val="1800"/>
              <a:buNone/>
              <a:defRPr sz="1800"/>
            </a:lvl2pPr>
            <a:lvl3pPr lvl="2" algn="l">
              <a:lnSpc>
                <a:spcPct val="100000"/>
              </a:lnSpc>
              <a:spcBef>
                <a:spcPts val="0"/>
              </a:spcBef>
              <a:spcAft>
                <a:spcPts val="0"/>
              </a:spcAft>
              <a:buSzPts val="1800"/>
              <a:buNone/>
              <a:defRPr sz="1800"/>
            </a:lvl3pPr>
            <a:lvl4pPr lvl="3" algn="l">
              <a:lnSpc>
                <a:spcPct val="100000"/>
              </a:lnSpc>
              <a:spcBef>
                <a:spcPts val="0"/>
              </a:spcBef>
              <a:spcAft>
                <a:spcPts val="0"/>
              </a:spcAft>
              <a:buSzPts val="1800"/>
              <a:buNone/>
              <a:defRPr sz="1800"/>
            </a:lvl4pPr>
            <a:lvl5pPr lvl="4" algn="l">
              <a:lnSpc>
                <a:spcPct val="100000"/>
              </a:lnSpc>
              <a:spcBef>
                <a:spcPts val="0"/>
              </a:spcBef>
              <a:spcAft>
                <a:spcPts val="0"/>
              </a:spcAft>
              <a:buSzPts val="1800"/>
              <a:buNone/>
              <a:defRPr sz="1800"/>
            </a:lvl5pPr>
            <a:lvl6pPr lvl="5" algn="l">
              <a:lnSpc>
                <a:spcPct val="100000"/>
              </a:lnSpc>
              <a:spcBef>
                <a:spcPts val="0"/>
              </a:spcBef>
              <a:spcAft>
                <a:spcPts val="0"/>
              </a:spcAft>
              <a:buSzPts val="1800"/>
              <a:buNone/>
              <a:defRPr sz="1800"/>
            </a:lvl6pPr>
            <a:lvl7pPr lvl="6" algn="l">
              <a:lnSpc>
                <a:spcPct val="100000"/>
              </a:lnSpc>
              <a:spcBef>
                <a:spcPts val="0"/>
              </a:spcBef>
              <a:spcAft>
                <a:spcPts val="0"/>
              </a:spcAft>
              <a:buSzPts val="1800"/>
              <a:buNone/>
              <a:defRPr sz="1800"/>
            </a:lvl7pPr>
            <a:lvl8pPr lvl="7" algn="l">
              <a:lnSpc>
                <a:spcPct val="100000"/>
              </a:lnSpc>
              <a:spcBef>
                <a:spcPts val="0"/>
              </a:spcBef>
              <a:spcAft>
                <a:spcPts val="0"/>
              </a:spcAft>
              <a:buSzPts val="1800"/>
              <a:buNone/>
              <a:defRPr sz="1800"/>
            </a:lvl8pPr>
            <a:lvl9pPr lvl="8" algn="l">
              <a:lnSpc>
                <a:spcPct val="100000"/>
              </a:lnSpc>
              <a:spcBef>
                <a:spcPts val="0"/>
              </a:spcBef>
              <a:spcAft>
                <a:spcPts val="0"/>
              </a:spcAft>
              <a:buSzPts val="1800"/>
              <a:buNone/>
              <a:defRPr sz="1800"/>
            </a:lvl9pPr>
          </a:lstStyle>
          <a:p>
            <a:endParaRPr/>
          </a:p>
        </p:txBody>
      </p:sp>
      <p:sp>
        <p:nvSpPr>
          <p:cNvPr id="557" name="Google Shape;557;p106"/>
          <p:cNvSpPr txBox="1">
            <a:spLocks noGrp="1"/>
          </p:cNvSpPr>
          <p:nvPr>
            <p:ph type="subTitle" idx="9"/>
          </p:nvPr>
        </p:nvSpPr>
        <p:spPr>
          <a:xfrm>
            <a:off x="3255250" y="3430500"/>
            <a:ext cx="2627100" cy="4812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800"/>
              <a:buNone/>
              <a:defRPr/>
            </a:lvl1pPr>
            <a:lvl2pPr lvl="1" algn="l">
              <a:lnSpc>
                <a:spcPct val="100000"/>
              </a:lnSpc>
              <a:spcBef>
                <a:spcPts val="0"/>
              </a:spcBef>
              <a:spcAft>
                <a:spcPts val="0"/>
              </a:spcAft>
              <a:buSzPts val="1800"/>
              <a:buNone/>
              <a:defRPr sz="1800"/>
            </a:lvl2pPr>
            <a:lvl3pPr lvl="2" algn="l">
              <a:lnSpc>
                <a:spcPct val="100000"/>
              </a:lnSpc>
              <a:spcBef>
                <a:spcPts val="0"/>
              </a:spcBef>
              <a:spcAft>
                <a:spcPts val="0"/>
              </a:spcAft>
              <a:buSzPts val="1800"/>
              <a:buNone/>
              <a:defRPr sz="1800"/>
            </a:lvl3pPr>
            <a:lvl4pPr lvl="3" algn="l">
              <a:lnSpc>
                <a:spcPct val="100000"/>
              </a:lnSpc>
              <a:spcBef>
                <a:spcPts val="0"/>
              </a:spcBef>
              <a:spcAft>
                <a:spcPts val="0"/>
              </a:spcAft>
              <a:buSzPts val="1800"/>
              <a:buNone/>
              <a:defRPr sz="1800"/>
            </a:lvl4pPr>
            <a:lvl5pPr lvl="4" algn="l">
              <a:lnSpc>
                <a:spcPct val="100000"/>
              </a:lnSpc>
              <a:spcBef>
                <a:spcPts val="0"/>
              </a:spcBef>
              <a:spcAft>
                <a:spcPts val="0"/>
              </a:spcAft>
              <a:buSzPts val="1800"/>
              <a:buNone/>
              <a:defRPr sz="1800"/>
            </a:lvl5pPr>
            <a:lvl6pPr lvl="5" algn="l">
              <a:lnSpc>
                <a:spcPct val="100000"/>
              </a:lnSpc>
              <a:spcBef>
                <a:spcPts val="0"/>
              </a:spcBef>
              <a:spcAft>
                <a:spcPts val="0"/>
              </a:spcAft>
              <a:buSzPts val="1800"/>
              <a:buNone/>
              <a:defRPr sz="1800"/>
            </a:lvl6pPr>
            <a:lvl7pPr lvl="6" algn="l">
              <a:lnSpc>
                <a:spcPct val="100000"/>
              </a:lnSpc>
              <a:spcBef>
                <a:spcPts val="0"/>
              </a:spcBef>
              <a:spcAft>
                <a:spcPts val="0"/>
              </a:spcAft>
              <a:buSzPts val="1800"/>
              <a:buNone/>
              <a:defRPr sz="1800"/>
            </a:lvl7pPr>
            <a:lvl8pPr lvl="7" algn="l">
              <a:lnSpc>
                <a:spcPct val="100000"/>
              </a:lnSpc>
              <a:spcBef>
                <a:spcPts val="0"/>
              </a:spcBef>
              <a:spcAft>
                <a:spcPts val="0"/>
              </a:spcAft>
              <a:buSzPts val="1800"/>
              <a:buNone/>
              <a:defRPr sz="1800"/>
            </a:lvl8pPr>
            <a:lvl9pPr lvl="8" algn="l">
              <a:lnSpc>
                <a:spcPct val="100000"/>
              </a:lnSpc>
              <a:spcBef>
                <a:spcPts val="0"/>
              </a:spcBef>
              <a:spcAft>
                <a:spcPts val="0"/>
              </a:spcAft>
              <a:buSzPts val="1800"/>
              <a:buNone/>
              <a:defRPr sz="1800"/>
            </a:lvl9pPr>
          </a:lstStyle>
          <a:p>
            <a:endParaRPr/>
          </a:p>
        </p:txBody>
      </p:sp>
    </p:spTree>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matchingName="Image only">
  <p:cSld name="CUSTOM_5_1">
    <p:spTree>
      <p:nvGrpSpPr>
        <p:cNvPr id="1" name="Shape 558"/>
        <p:cNvGrpSpPr/>
        <p:nvPr/>
      </p:nvGrpSpPr>
      <p:grpSpPr>
        <a:xfrm>
          <a:off x="0" y="0"/>
          <a:ext cx="0" cy="0"/>
          <a:chOff x="0" y="0"/>
          <a:chExt cx="0" cy="0"/>
        </a:xfrm>
      </p:grpSpPr>
      <p:sp>
        <p:nvSpPr>
          <p:cNvPr id="559" name="Google Shape;559;p107"/>
          <p:cNvSpPr>
            <a:spLocks noGrp="1"/>
          </p:cNvSpPr>
          <p:nvPr>
            <p:ph type="pic" idx="2"/>
          </p:nvPr>
        </p:nvSpPr>
        <p:spPr>
          <a:xfrm>
            <a:off x="311700" y="445025"/>
            <a:ext cx="8520600" cy="4218300"/>
          </a:xfrm>
          <a:prstGeom prst="rect">
            <a:avLst/>
          </a:prstGeom>
          <a:noFill/>
          <a:ln>
            <a:noFill/>
          </a:ln>
        </p:spPr>
      </p:sp>
      <p:sp>
        <p:nvSpPr>
          <p:cNvPr id="560" name="Google Shape;560;p107"/>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matchingName="Image grid">
  <p:cSld name="CUSTOM_6_1">
    <p:spTree>
      <p:nvGrpSpPr>
        <p:cNvPr id="1" name="Shape 561"/>
        <p:cNvGrpSpPr/>
        <p:nvPr/>
      </p:nvGrpSpPr>
      <p:grpSpPr>
        <a:xfrm>
          <a:off x="0" y="0"/>
          <a:ext cx="0" cy="0"/>
          <a:chOff x="0" y="0"/>
          <a:chExt cx="0" cy="0"/>
        </a:xfrm>
      </p:grpSpPr>
      <p:sp>
        <p:nvSpPr>
          <p:cNvPr id="562" name="Google Shape;562;p108"/>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9pPr>
          </a:lstStyle>
          <a:p>
            <a:pPr marL="0" lvl="0" indent="0" algn="r" rtl="0">
              <a:spcBef>
                <a:spcPts val="0"/>
              </a:spcBef>
              <a:spcAft>
                <a:spcPts val="0"/>
              </a:spcAft>
              <a:buNone/>
            </a:pPr>
            <a:fld id="{00000000-1234-1234-1234-123412341234}" type="slidenum">
              <a:rPr lang="en"/>
              <a:t>‹#›</a:t>
            </a:fld>
            <a:endParaRPr/>
          </a:p>
        </p:txBody>
      </p:sp>
      <p:sp>
        <p:nvSpPr>
          <p:cNvPr id="563" name="Google Shape;563;p108"/>
          <p:cNvSpPr>
            <a:spLocks noGrp="1"/>
          </p:cNvSpPr>
          <p:nvPr>
            <p:ph type="pic" idx="2"/>
          </p:nvPr>
        </p:nvSpPr>
        <p:spPr>
          <a:xfrm>
            <a:off x="3389600" y="118913"/>
            <a:ext cx="1643700" cy="1535100"/>
          </a:xfrm>
          <a:prstGeom prst="rect">
            <a:avLst/>
          </a:prstGeom>
          <a:noFill/>
          <a:ln>
            <a:noFill/>
          </a:ln>
        </p:spPr>
      </p:sp>
      <p:sp>
        <p:nvSpPr>
          <p:cNvPr id="564" name="Google Shape;564;p108"/>
          <p:cNvSpPr>
            <a:spLocks noGrp="1"/>
          </p:cNvSpPr>
          <p:nvPr>
            <p:ph type="pic" idx="3"/>
          </p:nvPr>
        </p:nvSpPr>
        <p:spPr>
          <a:xfrm>
            <a:off x="5195935" y="118913"/>
            <a:ext cx="1643700" cy="1535100"/>
          </a:xfrm>
          <a:prstGeom prst="rect">
            <a:avLst/>
          </a:prstGeom>
          <a:noFill/>
          <a:ln>
            <a:noFill/>
          </a:ln>
        </p:spPr>
      </p:sp>
      <p:sp>
        <p:nvSpPr>
          <p:cNvPr id="565" name="Google Shape;565;p108"/>
          <p:cNvSpPr>
            <a:spLocks noGrp="1"/>
          </p:cNvSpPr>
          <p:nvPr>
            <p:ph type="pic" idx="4"/>
          </p:nvPr>
        </p:nvSpPr>
        <p:spPr>
          <a:xfrm>
            <a:off x="7002270" y="118913"/>
            <a:ext cx="1643700" cy="1535100"/>
          </a:xfrm>
          <a:prstGeom prst="rect">
            <a:avLst/>
          </a:prstGeom>
          <a:noFill/>
          <a:ln>
            <a:noFill/>
          </a:ln>
        </p:spPr>
      </p:sp>
      <p:sp>
        <p:nvSpPr>
          <p:cNvPr id="566" name="Google Shape;566;p108"/>
          <p:cNvSpPr>
            <a:spLocks noGrp="1"/>
          </p:cNvSpPr>
          <p:nvPr>
            <p:ph type="pic" idx="5"/>
          </p:nvPr>
        </p:nvSpPr>
        <p:spPr>
          <a:xfrm>
            <a:off x="3389588" y="1804212"/>
            <a:ext cx="1643700" cy="1535100"/>
          </a:xfrm>
          <a:prstGeom prst="rect">
            <a:avLst/>
          </a:prstGeom>
          <a:noFill/>
          <a:ln>
            <a:noFill/>
          </a:ln>
        </p:spPr>
      </p:sp>
      <p:sp>
        <p:nvSpPr>
          <p:cNvPr id="567" name="Google Shape;567;p108"/>
          <p:cNvSpPr>
            <a:spLocks noGrp="1"/>
          </p:cNvSpPr>
          <p:nvPr>
            <p:ph type="pic" idx="6"/>
          </p:nvPr>
        </p:nvSpPr>
        <p:spPr>
          <a:xfrm>
            <a:off x="5195922" y="1804212"/>
            <a:ext cx="1643700" cy="1535100"/>
          </a:xfrm>
          <a:prstGeom prst="rect">
            <a:avLst/>
          </a:prstGeom>
          <a:noFill/>
          <a:ln>
            <a:noFill/>
          </a:ln>
        </p:spPr>
      </p:sp>
      <p:sp>
        <p:nvSpPr>
          <p:cNvPr id="568" name="Google Shape;568;p108"/>
          <p:cNvSpPr>
            <a:spLocks noGrp="1"/>
          </p:cNvSpPr>
          <p:nvPr>
            <p:ph type="pic" idx="7"/>
          </p:nvPr>
        </p:nvSpPr>
        <p:spPr>
          <a:xfrm>
            <a:off x="7002257" y="1804212"/>
            <a:ext cx="1643700" cy="1535100"/>
          </a:xfrm>
          <a:prstGeom prst="rect">
            <a:avLst/>
          </a:prstGeom>
          <a:noFill/>
          <a:ln>
            <a:noFill/>
          </a:ln>
        </p:spPr>
      </p:sp>
      <p:sp>
        <p:nvSpPr>
          <p:cNvPr id="569" name="Google Shape;569;p108"/>
          <p:cNvSpPr txBox="1">
            <a:spLocks noGrp="1"/>
          </p:cNvSpPr>
          <p:nvPr>
            <p:ph type="title"/>
          </p:nvPr>
        </p:nvSpPr>
        <p:spPr>
          <a:xfrm>
            <a:off x="351550" y="445025"/>
            <a:ext cx="2596800" cy="1706400"/>
          </a:xfrm>
          <a:prstGeom prst="rect">
            <a:avLst/>
          </a:prstGeom>
          <a:noFill/>
          <a:ln>
            <a:noFill/>
          </a:ln>
        </p:spPr>
        <p:txBody>
          <a:bodyPr spcFirstLastPara="1" wrap="square" lIns="91425" tIns="91425" rIns="91425" bIns="91425" anchor="t" anchorCtr="0">
            <a:spAutoFit/>
          </a:bodyPr>
          <a:lstStyle>
            <a:lvl1pPr lvl="0" algn="l">
              <a:lnSpc>
                <a:spcPct val="80000"/>
              </a:lnSpc>
              <a:spcBef>
                <a:spcPts val="0"/>
              </a:spcBef>
              <a:spcAft>
                <a:spcPts val="0"/>
              </a:spcAft>
              <a:buSzPts val="5600"/>
              <a:buNone/>
              <a:defRPr/>
            </a:lvl1pPr>
            <a:lvl2pPr lvl="1" algn="l">
              <a:lnSpc>
                <a:spcPct val="80000"/>
              </a:lnSpc>
              <a:spcBef>
                <a:spcPts val="0"/>
              </a:spcBef>
              <a:spcAft>
                <a:spcPts val="0"/>
              </a:spcAft>
              <a:buSzPts val="5600"/>
              <a:buNone/>
              <a:defRPr/>
            </a:lvl2pPr>
            <a:lvl3pPr lvl="2" algn="l">
              <a:lnSpc>
                <a:spcPct val="80000"/>
              </a:lnSpc>
              <a:spcBef>
                <a:spcPts val="0"/>
              </a:spcBef>
              <a:spcAft>
                <a:spcPts val="0"/>
              </a:spcAft>
              <a:buSzPts val="5600"/>
              <a:buNone/>
              <a:defRPr/>
            </a:lvl3pPr>
            <a:lvl4pPr lvl="3" algn="l">
              <a:lnSpc>
                <a:spcPct val="80000"/>
              </a:lnSpc>
              <a:spcBef>
                <a:spcPts val="0"/>
              </a:spcBef>
              <a:spcAft>
                <a:spcPts val="0"/>
              </a:spcAft>
              <a:buSzPts val="5600"/>
              <a:buNone/>
              <a:defRPr/>
            </a:lvl4pPr>
            <a:lvl5pPr lvl="4" algn="l">
              <a:lnSpc>
                <a:spcPct val="80000"/>
              </a:lnSpc>
              <a:spcBef>
                <a:spcPts val="0"/>
              </a:spcBef>
              <a:spcAft>
                <a:spcPts val="0"/>
              </a:spcAft>
              <a:buSzPts val="5600"/>
              <a:buNone/>
              <a:defRPr/>
            </a:lvl5pPr>
            <a:lvl6pPr lvl="5" algn="l">
              <a:lnSpc>
                <a:spcPct val="80000"/>
              </a:lnSpc>
              <a:spcBef>
                <a:spcPts val="0"/>
              </a:spcBef>
              <a:spcAft>
                <a:spcPts val="0"/>
              </a:spcAft>
              <a:buSzPts val="5600"/>
              <a:buNone/>
              <a:defRPr/>
            </a:lvl6pPr>
            <a:lvl7pPr lvl="6" algn="l">
              <a:lnSpc>
                <a:spcPct val="80000"/>
              </a:lnSpc>
              <a:spcBef>
                <a:spcPts val="0"/>
              </a:spcBef>
              <a:spcAft>
                <a:spcPts val="0"/>
              </a:spcAft>
              <a:buSzPts val="5600"/>
              <a:buNone/>
              <a:defRPr/>
            </a:lvl7pPr>
            <a:lvl8pPr lvl="7" algn="l">
              <a:lnSpc>
                <a:spcPct val="80000"/>
              </a:lnSpc>
              <a:spcBef>
                <a:spcPts val="0"/>
              </a:spcBef>
              <a:spcAft>
                <a:spcPts val="0"/>
              </a:spcAft>
              <a:buSzPts val="5600"/>
              <a:buNone/>
              <a:defRPr/>
            </a:lvl8pPr>
            <a:lvl9pPr lvl="8" algn="l">
              <a:lnSpc>
                <a:spcPct val="80000"/>
              </a:lnSpc>
              <a:spcBef>
                <a:spcPts val="0"/>
              </a:spcBef>
              <a:spcAft>
                <a:spcPts val="0"/>
              </a:spcAft>
              <a:buSzPts val="5600"/>
              <a:buNone/>
              <a:defRPr/>
            </a:lvl9pPr>
          </a:lstStyle>
          <a:p>
            <a:endParaRPr/>
          </a:p>
        </p:txBody>
      </p:sp>
      <p:sp>
        <p:nvSpPr>
          <p:cNvPr id="570" name="Google Shape;570;p108"/>
          <p:cNvSpPr>
            <a:spLocks noGrp="1"/>
          </p:cNvSpPr>
          <p:nvPr>
            <p:ph type="pic" idx="8"/>
          </p:nvPr>
        </p:nvSpPr>
        <p:spPr>
          <a:xfrm>
            <a:off x="3389588" y="3489487"/>
            <a:ext cx="1643700" cy="1535100"/>
          </a:xfrm>
          <a:prstGeom prst="rect">
            <a:avLst/>
          </a:prstGeom>
          <a:noFill/>
          <a:ln>
            <a:noFill/>
          </a:ln>
        </p:spPr>
      </p:sp>
      <p:sp>
        <p:nvSpPr>
          <p:cNvPr id="571" name="Google Shape;571;p108"/>
          <p:cNvSpPr>
            <a:spLocks noGrp="1"/>
          </p:cNvSpPr>
          <p:nvPr>
            <p:ph type="pic" idx="9"/>
          </p:nvPr>
        </p:nvSpPr>
        <p:spPr>
          <a:xfrm>
            <a:off x="5195922" y="3489487"/>
            <a:ext cx="1643700" cy="1535100"/>
          </a:xfrm>
          <a:prstGeom prst="rect">
            <a:avLst/>
          </a:prstGeom>
          <a:noFill/>
          <a:ln>
            <a:noFill/>
          </a:ln>
        </p:spPr>
      </p:sp>
      <p:sp>
        <p:nvSpPr>
          <p:cNvPr id="572" name="Google Shape;572;p108"/>
          <p:cNvSpPr>
            <a:spLocks noGrp="1"/>
          </p:cNvSpPr>
          <p:nvPr>
            <p:ph type="pic" idx="13"/>
          </p:nvPr>
        </p:nvSpPr>
        <p:spPr>
          <a:xfrm>
            <a:off x="7002257" y="3489487"/>
            <a:ext cx="1643700" cy="1535100"/>
          </a:xfrm>
          <a:prstGeom prst="rect">
            <a:avLst/>
          </a:prstGeom>
          <a:noFill/>
          <a:ln>
            <a:noFill/>
          </a:ln>
        </p:spPr>
      </p:sp>
    </p:spTree>
  </p:cSld>
  <p:clrMapOvr>
    <a:masterClrMapping/>
  </p:clrMapOvr>
  <p:extLst>
    <p:ext uri="{DCECCB84-F9BA-43D5-87BE-67443E8EF086}">
      <p15:sldGuideLst xmlns:p15="http://schemas.microsoft.com/office/powerpoint/2012/main">
        <p15:guide id="1" pos="5564">
          <p15:clr>
            <a:srgbClr val="E46962"/>
          </p15:clr>
        </p15:guide>
      </p15:sldGuideLst>
    </p:ext>
  </p:extLst>
</p:sldLayout>
</file>

<file path=ppt/slideLayouts/slideLayout56.xml><?xml version="1.0" encoding="utf-8"?>
<p:sldLayout xmlns:a="http://schemas.openxmlformats.org/drawingml/2006/main" xmlns:r="http://schemas.openxmlformats.org/officeDocument/2006/relationships" xmlns:p="http://schemas.openxmlformats.org/presentationml/2006/main" matchingName="Cover">
  <p:cSld name="BLANK_2">
    <p:spTree>
      <p:nvGrpSpPr>
        <p:cNvPr id="1" name="Shape 577"/>
        <p:cNvGrpSpPr/>
        <p:nvPr/>
      </p:nvGrpSpPr>
      <p:grpSpPr>
        <a:xfrm>
          <a:off x="0" y="0"/>
          <a:ext cx="0" cy="0"/>
          <a:chOff x="0" y="0"/>
          <a:chExt cx="0" cy="0"/>
        </a:xfrm>
      </p:grpSpPr>
      <p:sp>
        <p:nvSpPr>
          <p:cNvPr id="578" name="Google Shape;578;p6"/>
          <p:cNvSpPr txBox="1">
            <a:spLocks noGrp="1"/>
          </p:cNvSpPr>
          <p:nvPr>
            <p:ph type="title"/>
          </p:nvPr>
        </p:nvSpPr>
        <p:spPr>
          <a:xfrm>
            <a:off x="291800" y="465200"/>
            <a:ext cx="5666400" cy="2047800"/>
          </a:xfrm>
          <a:prstGeom prst="rect">
            <a:avLst/>
          </a:prstGeom>
          <a:noFill/>
          <a:ln>
            <a:noFill/>
          </a:ln>
        </p:spPr>
        <p:txBody>
          <a:bodyPr spcFirstLastPara="1" wrap="square" lIns="0" tIns="0" rIns="0" bIns="0" anchor="t" anchorCtr="0">
            <a:spAutoFit/>
          </a:bodyPr>
          <a:lstStyle>
            <a:lvl1pPr lvl="0" algn="l">
              <a:lnSpc>
                <a:spcPct val="85000"/>
              </a:lnSpc>
              <a:spcBef>
                <a:spcPts val="0"/>
              </a:spcBef>
              <a:spcAft>
                <a:spcPts val="0"/>
              </a:spcAft>
              <a:buClr>
                <a:schemeClr val="lt1"/>
              </a:buClr>
              <a:buSzPts val="6000"/>
              <a:buFont typeface="Instrument Sans SemiBold"/>
              <a:buNone/>
              <a:defRPr sz="6000"/>
            </a:lvl1pPr>
            <a:lvl2pPr lvl="1" algn="l">
              <a:lnSpc>
                <a:spcPct val="85000"/>
              </a:lnSpc>
              <a:spcBef>
                <a:spcPts val="0"/>
              </a:spcBef>
              <a:spcAft>
                <a:spcPts val="0"/>
              </a:spcAft>
              <a:buClr>
                <a:schemeClr val="lt1"/>
              </a:buClr>
              <a:buSzPts val="6000"/>
              <a:buFont typeface="Instrument Sans SemiBold"/>
              <a:buNone/>
              <a:defRPr sz="6000">
                <a:solidFill>
                  <a:schemeClr val="lt1"/>
                </a:solidFill>
                <a:latin typeface="Instrument Sans SemiBold"/>
                <a:ea typeface="Instrument Sans SemiBold"/>
                <a:cs typeface="Instrument Sans SemiBold"/>
                <a:sym typeface="Instrument Sans SemiBold"/>
              </a:defRPr>
            </a:lvl2pPr>
            <a:lvl3pPr lvl="2" algn="l">
              <a:lnSpc>
                <a:spcPct val="85000"/>
              </a:lnSpc>
              <a:spcBef>
                <a:spcPts val="0"/>
              </a:spcBef>
              <a:spcAft>
                <a:spcPts val="0"/>
              </a:spcAft>
              <a:buClr>
                <a:schemeClr val="lt1"/>
              </a:buClr>
              <a:buSzPts val="6000"/>
              <a:buFont typeface="Instrument Sans SemiBold"/>
              <a:buNone/>
              <a:defRPr sz="6000">
                <a:solidFill>
                  <a:schemeClr val="lt1"/>
                </a:solidFill>
                <a:latin typeface="Instrument Sans SemiBold"/>
                <a:ea typeface="Instrument Sans SemiBold"/>
                <a:cs typeface="Instrument Sans SemiBold"/>
                <a:sym typeface="Instrument Sans SemiBold"/>
              </a:defRPr>
            </a:lvl3pPr>
            <a:lvl4pPr lvl="3" algn="l">
              <a:lnSpc>
                <a:spcPct val="85000"/>
              </a:lnSpc>
              <a:spcBef>
                <a:spcPts val="0"/>
              </a:spcBef>
              <a:spcAft>
                <a:spcPts val="0"/>
              </a:spcAft>
              <a:buClr>
                <a:schemeClr val="lt1"/>
              </a:buClr>
              <a:buSzPts val="6000"/>
              <a:buFont typeface="Instrument Sans SemiBold"/>
              <a:buNone/>
              <a:defRPr sz="6000">
                <a:solidFill>
                  <a:schemeClr val="lt1"/>
                </a:solidFill>
                <a:latin typeface="Instrument Sans SemiBold"/>
                <a:ea typeface="Instrument Sans SemiBold"/>
                <a:cs typeface="Instrument Sans SemiBold"/>
                <a:sym typeface="Instrument Sans SemiBold"/>
              </a:defRPr>
            </a:lvl4pPr>
            <a:lvl5pPr lvl="4" algn="l">
              <a:lnSpc>
                <a:spcPct val="85000"/>
              </a:lnSpc>
              <a:spcBef>
                <a:spcPts val="0"/>
              </a:spcBef>
              <a:spcAft>
                <a:spcPts val="0"/>
              </a:spcAft>
              <a:buClr>
                <a:schemeClr val="lt1"/>
              </a:buClr>
              <a:buSzPts val="6000"/>
              <a:buFont typeface="Instrument Sans SemiBold"/>
              <a:buNone/>
              <a:defRPr sz="6000">
                <a:solidFill>
                  <a:schemeClr val="lt1"/>
                </a:solidFill>
                <a:latin typeface="Instrument Sans SemiBold"/>
                <a:ea typeface="Instrument Sans SemiBold"/>
                <a:cs typeface="Instrument Sans SemiBold"/>
                <a:sym typeface="Instrument Sans SemiBold"/>
              </a:defRPr>
            </a:lvl5pPr>
            <a:lvl6pPr lvl="5" algn="l">
              <a:lnSpc>
                <a:spcPct val="85000"/>
              </a:lnSpc>
              <a:spcBef>
                <a:spcPts val="0"/>
              </a:spcBef>
              <a:spcAft>
                <a:spcPts val="0"/>
              </a:spcAft>
              <a:buClr>
                <a:schemeClr val="lt1"/>
              </a:buClr>
              <a:buSzPts val="6000"/>
              <a:buFont typeface="Instrument Sans SemiBold"/>
              <a:buNone/>
              <a:defRPr sz="6000">
                <a:solidFill>
                  <a:schemeClr val="lt1"/>
                </a:solidFill>
                <a:latin typeface="Instrument Sans SemiBold"/>
                <a:ea typeface="Instrument Sans SemiBold"/>
                <a:cs typeface="Instrument Sans SemiBold"/>
                <a:sym typeface="Instrument Sans SemiBold"/>
              </a:defRPr>
            </a:lvl6pPr>
            <a:lvl7pPr lvl="6" algn="l">
              <a:lnSpc>
                <a:spcPct val="85000"/>
              </a:lnSpc>
              <a:spcBef>
                <a:spcPts val="0"/>
              </a:spcBef>
              <a:spcAft>
                <a:spcPts val="0"/>
              </a:spcAft>
              <a:buClr>
                <a:schemeClr val="lt1"/>
              </a:buClr>
              <a:buSzPts val="6000"/>
              <a:buFont typeface="Instrument Sans SemiBold"/>
              <a:buNone/>
              <a:defRPr sz="6000">
                <a:solidFill>
                  <a:schemeClr val="lt1"/>
                </a:solidFill>
                <a:latin typeface="Instrument Sans SemiBold"/>
                <a:ea typeface="Instrument Sans SemiBold"/>
                <a:cs typeface="Instrument Sans SemiBold"/>
                <a:sym typeface="Instrument Sans SemiBold"/>
              </a:defRPr>
            </a:lvl7pPr>
            <a:lvl8pPr lvl="7" algn="l">
              <a:lnSpc>
                <a:spcPct val="85000"/>
              </a:lnSpc>
              <a:spcBef>
                <a:spcPts val="0"/>
              </a:spcBef>
              <a:spcAft>
                <a:spcPts val="0"/>
              </a:spcAft>
              <a:buClr>
                <a:schemeClr val="lt1"/>
              </a:buClr>
              <a:buSzPts val="6000"/>
              <a:buFont typeface="Instrument Sans SemiBold"/>
              <a:buNone/>
              <a:defRPr sz="6000">
                <a:solidFill>
                  <a:schemeClr val="lt1"/>
                </a:solidFill>
                <a:latin typeface="Instrument Sans SemiBold"/>
                <a:ea typeface="Instrument Sans SemiBold"/>
                <a:cs typeface="Instrument Sans SemiBold"/>
                <a:sym typeface="Instrument Sans SemiBold"/>
              </a:defRPr>
            </a:lvl8pPr>
            <a:lvl9pPr lvl="8" algn="l">
              <a:lnSpc>
                <a:spcPct val="85000"/>
              </a:lnSpc>
              <a:spcBef>
                <a:spcPts val="0"/>
              </a:spcBef>
              <a:spcAft>
                <a:spcPts val="0"/>
              </a:spcAft>
              <a:buClr>
                <a:schemeClr val="lt1"/>
              </a:buClr>
              <a:buSzPts val="6000"/>
              <a:buFont typeface="Instrument Sans SemiBold"/>
              <a:buNone/>
              <a:defRPr sz="6000">
                <a:solidFill>
                  <a:schemeClr val="lt1"/>
                </a:solidFill>
                <a:latin typeface="Instrument Sans SemiBold"/>
                <a:ea typeface="Instrument Sans SemiBold"/>
                <a:cs typeface="Instrument Sans SemiBold"/>
                <a:sym typeface="Instrument Sans SemiBold"/>
              </a:defRPr>
            </a:lvl9pPr>
          </a:lstStyle>
          <a:p>
            <a:endParaRPr/>
          </a:p>
        </p:txBody>
      </p:sp>
      <p:grpSp>
        <p:nvGrpSpPr>
          <p:cNvPr id="579" name="Google Shape;579;p6"/>
          <p:cNvGrpSpPr/>
          <p:nvPr/>
        </p:nvGrpSpPr>
        <p:grpSpPr>
          <a:xfrm>
            <a:off x="5689900" y="0"/>
            <a:ext cx="2908800" cy="5143500"/>
            <a:chOff x="5689900" y="0"/>
            <a:chExt cx="2908800" cy="5143500"/>
          </a:xfrm>
        </p:grpSpPr>
        <p:pic>
          <p:nvPicPr>
            <p:cNvPr id="580" name="Google Shape;580;p6"/>
            <p:cNvPicPr preferRelativeResize="0"/>
            <p:nvPr/>
          </p:nvPicPr>
          <p:blipFill rotWithShape="1">
            <a:blip r:embed="rId2">
              <a:alphaModFix/>
            </a:blip>
            <a:srcRect b="18778"/>
            <a:stretch/>
          </p:blipFill>
          <p:spPr>
            <a:xfrm>
              <a:off x="5689900" y="2780975"/>
              <a:ext cx="2908800" cy="2362525"/>
            </a:xfrm>
            <a:prstGeom prst="rect">
              <a:avLst/>
            </a:prstGeom>
            <a:noFill/>
            <a:ln>
              <a:noFill/>
            </a:ln>
          </p:spPr>
        </p:pic>
        <p:pic>
          <p:nvPicPr>
            <p:cNvPr id="581" name="Google Shape;581;p6"/>
            <p:cNvPicPr preferRelativeResize="0"/>
            <p:nvPr/>
          </p:nvPicPr>
          <p:blipFill rotWithShape="1">
            <a:blip r:embed="rId3">
              <a:alphaModFix/>
            </a:blip>
            <a:srcRect t="25728"/>
            <a:stretch/>
          </p:blipFill>
          <p:spPr>
            <a:xfrm>
              <a:off x="5689900" y="0"/>
              <a:ext cx="2908800" cy="2160400"/>
            </a:xfrm>
            <a:prstGeom prst="rect">
              <a:avLst/>
            </a:prstGeom>
            <a:noFill/>
            <a:ln>
              <a:noFill/>
            </a:ln>
          </p:spPr>
        </p:pic>
        <p:pic>
          <p:nvPicPr>
            <p:cNvPr id="582" name="Google Shape;582;p6"/>
            <p:cNvPicPr preferRelativeResize="0"/>
            <p:nvPr/>
          </p:nvPicPr>
          <p:blipFill rotWithShape="1">
            <a:blip r:embed="rId4">
              <a:alphaModFix/>
            </a:blip>
            <a:srcRect/>
            <a:stretch/>
          </p:blipFill>
          <p:spPr>
            <a:xfrm>
              <a:off x="5689900" y="960725"/>
              <a:ext cx="2908800" cy="2908800"/>
            </a:xfrm>
            <a:prstGeom prst="rect">
              <a:avLst/>
            </a:prstGeom>
            <a:noFill/>
            <a:ln>
              <a:noFill/>
            </a:ln>
          </p:spPr>
        </p:pic>
      </p:grpSp>
    </p:spTree>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matchingName="Promotions" type="blank">
  <p:cSld name="BLANK">
    <p:spTree>
      <p:nvGrpSpPr>
        <p:cNvPr id="1" name="Shape 583"/>
        <p:cNvGrpSpPr/>
        <p:nvPr/>
      </p:nvGrpSpPr>
      <p:grpSpPr>
        <a:xfrm>
          <a:off x="0" y="0"/>
          <a:ext cx="0" cy="0"/>
          <a:chOff x="0" y="0"/>
          <a:chExt cx="0" cy="0"/>
        </a:xfrm>
      </p:grpSpPr>
      <p:sp>
        <p:nvSpPr>
          <p:cNvPr id="584" name="Google Shape;584;p7"/>
          <p:cNvSpPr txBox="1">
            <a:spLocks noGrp="1"/>
          </p:cNvSpPr>
          <p:nvPr>
            <p:ph type="subTitle" idx="1"/>
          </p:nvPr>
        </p:nvSpPr>
        <p:spPr>
          <a:xfrm>
            <a:off x="284700" y="284400"/>
            <a:ext cx="1965900" cy="192000"/>
          </a:xfrm>
          <a:prstGeom prst="rect">
            <a:avLst/>
          </a:prstGeom>
          <a:noFill/>
          <a:ln>
            <a:noFill/>
          </a:ln>
        </p:spPr>
        <p:txBody>
          <a:bodyPr spcFirstLastPara="1" wrap="square" lIns="0" tIns="0" rIns="0" bIns="0" anchor="t" anchorCtr="0">
            <a:noAutofit/>
          </a:bodyPr>
          <a:lstStyle>
            <a:lvl1pPr lvl="0" algn="l">
              <a:lnSpc>
                <a:spcPct val="115000"/>
              </a:lnSpc>
              <a:spcBef>
                <a:spcPts val="0"/>
              </a:spcBef>
              <a:spcAft>
                <a:spcPts val="0"/>
              </a:spcAft>
              <a:buClr>
                <a:schemeClr val="accent5"/>
              </a:buClr>
              <a:buSzPts val="700"/>
              <a:buFont typeface="Instrument Sans"/>
              <a:buNone/>
              <a:defRPr sz="700">
                <a:solidFill>
                  <a:schemeClr val="accent5"/>
                </a:solidFill>
              </a:defRPr>
            </a:lvl1pPr>
            <a:lvl2pPr lvl="1"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585" name="Google Shape;585;p7"/>
          <p:cNvSpPr txBox="1">
            <a:spLocks noGrp="1"/>
          </p:cNvSpPr>
          <p:nvPr>
            <p:ph type="subTitle" idx="2"/>
          </p:nvPr>
        </p:nvSpPr>
        <p:spPr>
          <a:xfrm>
            <a:off x="6890875" y="284400"/>
            <a:ext cx="1965900" cy="192000"/>
          </a:xfrm>
          <a:prstGeom prst="rect">
            <a:avLst/>
          </a:prstGeom>
          <a:noFill/>
          <a:ln>
            <a:noFill/>
          </a:ln>
        </p:spPr>
        <p:txBody>
          <a:bodyPr spcFirstLastPara="1" wrap="square" lIns="0" tIns="0" rIns="0" bIns="0" anchor="t" anchorCtr="0">
            <a:noAutofit/>
          </a:bodyPr>
          <a:lstStyle>
            <a:lvl1pPr lvl="0" algn="r">
              <a:lnSpc>
                <a:spcPct val="115000"/>
              </a:lnSpc>
              <a:spcBef>
                <a:spcPts val="0"/>
              </a:spcBef>
              <a:spcAft>
                <a:spcPts val="0"/>
              </a:spcAft>
              <a:buClr>
                <a:schemeClr val="accent5"/>
              </a:buClr>
              <a:buSzPts val="700"/>
              <a:buFont typeface="Instrument Sans"/>
              <a:buNone/>
              <a:defRPr sz="700">
                <a:solidFill>
                  <a:schemeClr val="accent5"/>
                </a:solidFill>
              </a:defRPr>
            </a:lvl1pPr>
            <a:lvl2pPr lvl="1"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pic>
        <p:nvPicPr>
          <p:cNvPr id="586" name="Google Shape;586;p7" descr="A portrait of a smiling woman in casual attire. "/>
          <p:cNvPicPr preferRelativeResize="0"/>
          <p:nvPr/>
        </p:nvPicPr>
        <p:blipFill rotWithShape="1">
          <a:blip r:embed="rId2">
            <a:alphaModFix/>
          </a:blip>
          <a:srcRect l="26958" r="35833" b="23378"/>
          <a:stretch/>
        </p:blipFill>
        <p:spPr>
          <a:xfrm>
            <a:off x="284700" y="1847700"/>
            <a:ext cx="2055000" cy="2820900"/>
          </a:xfrm>
          <a:prstGeom prst="roundRect">
            <a:avLst>
              <a:gd name="adj" fmla="val 15597"/>
            </a:avLst>
          </a:prstGeom>
          <a:noFill/>
          <a:ln>
            <a:noFill/>
          </a:ln>
        </p:spPr>
      </p:pic>
      <p:pic>
        <p:nvPicPr>
          <p:cNvPr id="587" name="Google Shape;587;p7" descr="A confident man stands with his arms crossed in front of a white background. "/>
          <p:cNvPicPr preferRelativeResize="0"/>
          <p:nvPr/>
        </p:nvPicPr>
        <p:blipFill rotWithShape="1">
          <a:blip r:embed="rId3">
            <a:alphaModFix/>
          </a:blip>
          <a:srcRect l="28621" r="23422" b="1225"/>
          <a:stretch/>
        </p:blipFill>
        <p:spPr>
          <a:xfrm>
            <a:off x="4629476" y="1847700"/>
            <a:ext cx="2055000" cy="2820900"/>
          </a:xfrm>
          <a:prstGeom prst="roundRect">
            <a:avLst>
              <a:gd name="adj" fmla="val 15616"/>
            </a:avLst>
          </a:prstGeom>
          <a:noFill/>
          <a:ln>
            <a:noFill/>
          </a:ln>
        </p:spPr>
      </p:pic>
      <p:sp>
        <p:nvSpPr>
          <p:cNvPr id="588" name="Google Shape;588;p7"/>
          <p:cNvSpPr txBox="1">
            <a:spLocks noGrp="1"/>
          </p:cNvSpPr>
          <p:nvPr>
            <p:ph type="title"/>
          </p:nvPr>
        </p:nvSpPr>
        <p:spPr>
          <a:xfrm>
            <a:off x="284700" y="598950"/>
            <a:ext cx="6615900" cy="450600"/>
          </a:xfrm>
          <a:prstGeom prst="rect">
            <a:avLst/>
          </a:prstGeom>
          <a:noFill/>
          <a:ln>
            <a:noFill/>
          </a:ln>
        </p:spPr>
        <p:txBody>
          <a:bodyPr spcFirstLastPara="1" wrap="square" lIns="0" tIns="0" rIns="91425" bIns="0" anchor="t" anchorCtr="0">
            <a:spAutoFit/>
          </a:bodyPr>
          <a:lstStyle>
            <a:lvl1pPr lvl="0" algn="l">
              <a:lnSpc>
                <a:spcPct val="100000"/>
              </a:lnSpc>
              <a:spcBef>
                <a:spcPts val="0"/>
              </a:spcBef>
              <a:spcAft>
                <a:spcPts val="0"/>
              </a:spcAft>
              <a:buClr>
                <a:schemeClr val="lt1"/>
              </a:buClr>
              <a:buSzPts val="3600"/>
              <a:buFont typeface="Instrument Sans"/>
              <a:buNone/>
              <a:defRPr sz="3600">
                <a:latin typeface="Instrument Sans"/>
                <a:ea typeface="Instrument Sans"/>
                <a:cs typeface="Instrument Sans"/>
                <a:sym typeface="Instrument Sans"/>
              </a:defRPr>
            </a:lvl1pPr>
            <a:lvl2pPr lvl="1" algn="l">
              <a:lnSpc>
                <a:spcPct val="100000"/>
              </a:lnSpc>
              <a:spcBef>
                <a:spcPts val="0"/>
              </a:spcBef>
              <a:spcAft>
                <a:spcPts val="0"/>
              </a:spcAft>
              <a:buClr>
                <a:schemeClr val="lt1"/>
              </a:buClr>
              <a:buSzPts val="3600"/>
              <a:buFont typeface="Instrument Sans"/>
              <a:buNone/>
              <a:defRPr sz="3600">
                <a:latin typeface="Instrument Sans"/>
                <a:ea typeface="Instrument Sans"/>
                <a:cs typeface="Instrument Sans"/>
                <a:sym typeface="Instrument Sans"/>
              </a:defRPr>
            </a:lvl2pPr>
            <a:lvl3pPr lvl="2" algn="l">
              <a:lnSpc>
                <a:spcPct val="100000"/>
              </a:lnSpc>
              <a:spcBef>
                <a:spcPts val="0"/>
              </a:spcBef>
              <a:spcAft>
                <a:spcPts val="0"/>
              </a:spcAft>
              <a:buClr>
                <a:schemeClr val="lt1"/>
              </a:buClr>
              <a:buSzPts val="3600"/>
              <a:buFont typeface="Instrument Sans"/>
              <a:buNone/>
              <a:defRPr sz="3600">
                <a:latin typeface="Instrument Sans"/>
                <a:ea typeface="Instrument Sans"/>
                <a:cs typeface="Instrument Sans"/>
                <a:sym typeface="Instrument Sans"/>
              </a:defRPr>
            </a:lvl3pPr>
            <a:lvl4pPr lvl="3" algn="l">
              <a:lnSpc>
                <a:spcPct val="100000"/>
              </a:lnSpc>
              <a:spcBef>
                <a:spcPts val="0"/>
              </a:spcBef>
              <a:spcAft>
                <a:spcPts val="0"/>
              </a:spcAft>
              <a:buClr>
                <a:schemeClr val="lt1"/>
              </a:buClr>
              <a:buSzPts val="3600"/>
              <a:buFont typeface="Instrument Sans"/>
              <a:buNone/>
              <a:defRPr sz="3600">
                <a:latin typeface="Instrument Sans"/>
                <a:ea typeface="Instrument Sans"/>
                <a:cs typeface="Instrument Sans"/>
                <a:sym typeface="Instrument Sans"/>
              </a:defRPr>
            </a:lvl4pPr>
            <a:lvl5pPr lvl="4" algn="l">
              <a:lnSpc>
                <a:spcPct val="100000"/>
              </a:lnSpc>
              <a:spcBef>
                <a:spcPts val="0"/>
              </a:spcBef>
              <a:spcAft>
                <a:spcPts val="0"/>
              </a:spcAft>
              <a:buClr>
                <a:schemeClr val="lt1"/>
              </a:buClr>
              <a:buSzPts val="3600"/>
              <a:buFont typeface="Instrument Sans"/>
              <a:buNone/>
              <a:defRPr sz="3600">
                <a:latin typeface="Instrument Sans"/>
                <a:ea typeface="Instrument Sans"/>
                <a:cs typeface="Instrument Sans"/>
                <a:sym typeface="Instrument Sans"/>
              </a:defRPr>
            </a:lvl5pPr>
            <a:lvl6pPr lvl="5" algn="l">
              <a:lnSpc>
                <a:spcPct val="100000"/>
              </a:lnSpc>
              <a:spcBef>
                <a:spcPts val="0"/>
              </a:spcBef>
              <a:spcAft>
                <a:spcPts val="0"/>
              </a:spcAft>
              <a:buClr>
                <a:schemeClr val="lt1"/>
              </a:buClr>
              <a:buSzPts val="3600"/>
              <a:buFont typeface="Instrument Sans"/>
              <a:buNone/>
              <a:defRPr sz="3600">
                <a:latin typeface="Instrument Sans"/>
                <a:ea typeface="Instrument Sans"/>
                <a:cs typeface="Instrument Sans"/>
                <a:sym typeface="Instrument Sans"/>
              </a:defRPr>
            </a:lvl6pPr>
            <a:lvl7pPr lvl="6" algn="l">
              <a:lnSpc>
                <a:spcPct val="100000"/>
              </a:lnSpc>
              <a:spcBef>
                <a:spcPts val="0"/>
              </a:spcBef>
              <a:spcAft>
                <a:spcPts val="0"/>
              </a:spcAft>
              <a:buClr>
                <a:schemeClr val="lt1"/>
              </a:buClr>
              <a:buSzPts val="3600"/>
              <a:buFont typeface="Instrument Sans"/>
              <a:buNone/>
              <a:defRPr sz="3600">
                <a:latin typeface="Instrument Sans"/>
                <a:ea typeface="Instrument Sans"/>
                <a:cs typeface="Instrument Sans"/>
                <a:sym typeface="Instrument Sans"/>
              </a:defRPr>
            </a:lvl7pPr>
            <a:lvl8pPr lvl="7" algn="l">
              <a:lnSpc>
                <a:spcPct val="100000"/>
              </a:lnSpc>
              <a:spcBef>
                <a:spcPts val="0"/>
              </a:spcBef>
              <a:spcAft>
                <a:spcPts val="0"/>
              </a:spcAft>
              <a:buClr>
                <a:schemeClr val="lt1"/>
              </a:buClr>
              <a:buSzPts val="3600"/>
              <a:buFont typeface="Instrument Sans"/>
              <a:buNone/>
              <a:defRPr sz="3600">
                <a:latin typeface="Instrument Sans"/>
                <a:ea typeface="Instrument Sans"/>
                <a:cs typeface="Instrument Sans"/>
                <a:sym typeface="Instrument Sans"/>
              </a:defRPr>
            </a:lvl8pPr>
            <a:lvl9pPr lvl="8" algn="l">
              <a:lnSpc>
                <a:spcPct val="100000"/>
              </a:lnSpc>
              <a:spcBef>
                <a:spcPts val="0"/>
              </a:spcBef>
              <a:spcAft>
                <a:spcPts val="0"/>
              </a:spcAft>
              <a:buClr>
                <a:schemeClr val="lt1"/>
              </a:buClr>
              <a:buSzPts val="3600"/>
              <a:buFont typeface="Instrument Sans"/>
              <a:buNone/>
              <a:defRPr sz="3600">
                <a:latin typeface="Instrument Sans"/>
                <a:ea typeface="Instrument Sans"/>
                <a:cs typeface="Instrument Sans"/>
                <a:sym typeface="Instrument Sans"/>
              </a:defRPr>
            </a:lvl9pPr>
          </a:lstStyle>
          <a:p>
            <a:endParaRPr/>
          </a:p>
        </p:txBody>
      </p:sp>
      <p:sp>
        <p:nvSpPr>
          <p:cNvPr id="589" name="Google Shape;589;p7"/>
          <p:cNvSpPr txBox="1">
            <a:spLocks noGrp="1"/>
          </p:cNvSpPr>
          <p:nvPr>
            <p:ph type="subTitle" idx="3"/>
          </p:nvPr>
        </p:nvSpPr>
        <p:spPr>
          <a:xfrm>
            <a:off x="2541625" y="2578075"/>
            <a:ext cx="1796700" cy="317700"/>
          </a:xfrm>
          <a:prstGeom prst="rect">
            <a:avLst/>
          </a:prstGeom>
          <a:noFill/>
          <a:ln>
            <a:noFill/>
          </a:ln>
        </p:spPr>
        <p:txBody>
          <a:bodyPr spcFirstLastPara="1" wrap="square" lIns="91425" tIns="91425" rIns="91425" bIns="91425" anchor="t" anchorCtr="0">
            <a:noAutofit/>
          </a:bodyPr>
          <a:lstStyle>
            <a:lvl1pPr lvl="0" algn="l">
              <a:lnSpc>
                <a:spcPct val="115000"/>
              </a:lnSpc>
              <a:spcBef>
                <a:spcPts val="0"/>
              </a:spcBef>
              <a:spcAft>
                <a:spcPts val="0"/>
              </a:spcAft>
              <a:buClr>
                <a:schemeClr val="lt1"/>
              </a:buClr>
              <a:buSzPts val="1400"/>
              <a:buFont typeface="Instrument Sans Medium"/>
              <a:buNone/>
              <a:defRPr>
                <a:latin typeface="Instrument Sans Medium"/>
                <a:ea typeface="Instrument Sans Medium"/>
                <a:cs typeface="Instrument Sans Medium"/>
                <a:sym typeface="Instrument Sans Medium"/>
              </a:defRPr>
            </a:lvl1pPr>
            <a:lvl2pPr lvl="1" algn="l">
              <a:lnSpc>
                <a:spcPct val="115000"/>
              </a:lnSpc>
              <a:spcBef>
                <a:spcPts val="0"/>
              </a:spcBef>
              <a:spcAft>
                <a:spcPts val="0"/>
              </a:spcAft>
              <a:buClr>
                <a:schemeClr val="lt1"/>
              </a:buClr>
              <a:buSzPts val="1400"/>
              <a:buFont typeface="Instrument Sans"/>
              <a:buNone/>
              <a:defRPr>
                <a:solidFill>
                  <a:schemeClr val="lt1"/>
                </a:solidFill>
              </a:defRPr>
            </a:lvl2pPr>
            <a:lvl3pPr lvl="2" algn="l">
              <a:lnSpc>
                <a:spcPct val="115000"/>
              </a:lnSpc>
              <a:spcBef>
                <a:spcPts val="0"/>
              </a:spcBef>
              <a:spcAft>
                <a:spcPts val="0"/>
              </a:spcAft>
              <a:buClr>
                <a:schemeClr val="lt1"/>
              </a:buClr>
              <a:buSzPts val="1400"/>
              <a:buFont typeface="Instrument Sans"/>
              <a:buNone/>
              <a:defRPr>
                <a:solidFill>
                  <a:schemeClr val="lt1"/>
                </a:solidFill>
              </a:defRPr>
            </a:lvl3pPr>
            <a:lvl4pPr lvl="3" algn="l">
              <a:lnSpc>
                <a:spcPct val="115000"/>
              </a:lnSpc>
              <a:spcBef>
                <a:spcPts val="0"/>
              </a:spcBef>
              <a:spcAft>
                <a:spcPts val="0"/>
              </a:spcAft>
              <a:buClr>
                <a:schemeClr val="lt1"/>
              </a:buClr>
              <a:buSzPts val="1400"/>
              <a:buFont typeface="Instrument Sans"/>
              <a:buNone/>
              <a:defRPr>
                <a:solidFill>
                  <a:schemeClr val="lt1"/>
                </a:solidFill>
              </a:defRPr>
            </a:lvl4pPr>
            <a:lvl5pPr lvl="4" algn="l">
              <a:lnSpc>
                <a:spcPct val="115000"/>
              </a:lnSpc>
              <a:spcBef>
                <a:spcPts val="0"/>
              </a:spcBef>
              <a:spcAft>
                <a:spcPts val="0"/>
              </a:spcAft>
              <a:buClr>
                <a:schemeClr val="lt1"/>
              </a:buClr>
              <a:buSzPts val="1400"/>
              <a:buFont typeface="Instrument Sans"/>
              <a:buNone/>
              <a:defRPr>
                <a:solidFill>
                  <a:schemeClr val="lt1"/>
                </a:solidFill>
              </a:defRPr>
            </a:lvl5pPr>
            <a:lvl6pPr lvl="5" algn="l">
              <a:lnSpc>
                <a:spcPct val="115000"/>
              </a:lnSpc>
              <a:spcBef>
                <a:spcPts val="0"/>
              </a:spcBef>
              <a:spcAft>
                <a:spcPts val="0"/>
              </a:spcAft>
              <a:buClr>
                <a:schemeClr val="lt1"/>
              </a:buClr>
              <a:buSzPts val="1400"/>
              <a:buFont typeface="Instrument Sans"/>
              <a:buNone/>
              <a:defRPr>
                <a:solidFill>
                  <a:schemeClr val="lt1"/>
                </a:solidFill>
              </a:defRPr>
            </a:lvl6pPr>
            <a:lvl7pPr lvl="6" algn="l">
              <a:lnSpc>
                <a:spcPct val="115000"/>
              </a:lnSpc>
              <a:spcBef>
                <a:spcPts val="0"/>
              </a:spcBef>
              <a:spcAft>
                <a:spcPts val="0"/>
              </a:spcAft>
              <a:buClr>
                <a:schemeClr val="lt1"/>
              </a:buClr>
              <a:buSzPts val="1400"/>
              <a:buFont typeface="Instrument Sans"/>
              <a:buNone/>
              <a:defRPr>
                <a:solidFill>
                  <a:schemeClr val="lt1"/>
                </a:solidFill>
              </a:defRPr>
            </a:lvl7pPr>
            <a:lvl8pPr lvl="7" algn="l">
              <a:lnSpc>
                <a:spcPct val="115000"/>
              </a:lnSpc>
              <a:spcBef>
                <a:spcPts val="0"/>
              </a:spcBef>
              <a:spcAft>
                <a:spcPts val="0"/>
              </a:spcAft>
              <a:buClr>
                <a:schemeClr val="lt1"/>
              </a:buClr>
              <a:buSzPts val="1400"/>
              <a:buFont typeface="Instrument Sans"/>
              <a:buNone/>
              <a:defRPr>
                <a:solidFill>
                  <a:schemeClr val="lt1"/>
                </a:solidFill>
              </a:defRPr>
            </a:lvl8pPr>
            <a:lvl9pPr lvl="8" algn="l">
              <a:lnSpc>
                <a:spcPct val="115000"/>
              </a:lnSpc>
              <a:spcBef>
                <a:spcPts val="0"/>
              </a:spcBef>
              <a:spcAft>
                <a:spcPts val="0"/>
              </a:spcAft>
              <a:buClr>
                <a:schemeClr val="lt1"/>
              </a:buClr>
              <a:buSzPts val="1400"/>
              <a:buFont typeface="Instrument Sans"/>
              <a:buNone/>
              <a:defRPr>
                <a:solidFill>
                  <a:schemeClr val="lt1"/>
                </a:solidFill>
              </a:defRPr>
            </a:lvl9pPr>
          </a:lstStyle>
          <a:p>
            <a:endParaRPr/>
          </a:p>
        </p:txBody>
      </p:sp>
      <p:sp>
        <p:nvSpPr>
          <p:cNvPr id="590" name="Google Shape;590;p7"/>
          <p:cNvSpPr txBox="1">
            <a:spLocks noGrp="1"/>
          </p:cNvSpPr>
          <p:nvPr>
            <p:ph type="subTitle" idx="4"/>
          </p:nvPr>
        </p:nvSpPr>
        <p:spPr>
          <a:xfrm>
            <a:off x="2640775" y="2819575"/>
            <a:ext cx="1485600" cy="450600"/>
          </a:xfrm>
          <a:prstGeom prst="rect">
            <a:avLst/>
          </a:prstGeom>
          <a:noFill/>
          <a:ln>
            <a:noFill/>
          </a:ln>
        </p:spPr>
        <p:txBody>
          <a:bodyPr spcFirstLastPara="1" wrap="square" lIns="91425" tIns="91425" rIns="91425" bIns="91425" anchor="t" anchorCtr="0">
            <a:noAutofit/>
          </a:bodyPr>
          <a:lstStyle>
            <a:lvl1pPr lvl="0" algn="l">
              <a:lnSpc>
                <a:spcPct val="115000"/>
              </a:lnSpc>
              <a:spcBef>
                <a:spcPts val="0"/>
              </a:spcBef>
              <a:spcAft>
                <a:spcPts val="0"/>
              </a:spcAft>
              <a:buSzPts val="1200"/>
              <a:buNone/>
              <a:defRPr sz="1200"/>
            </a:lvl1pPr>
            <a:lvl2pPr lvl="1" algn="l">
              <a:lnSpc>
                <a:spcPct val="115000"/>
              </a:lnSpc>
              <a:spcBef>
                <a:spcPts val="0"/>
              </a:spcBef>
              <a:spcAft>
                <a:spcPts val="0"/>
              </a:spcAft>
              <a:buSzPts val="1400"/>
              <a:buNone/>
              <a:defRPr/>
            </a:lvl2pPr>
            <a:lvl3pPr lvl="2" algn="l">
              <a:lnSpc>
                <a:spcPct val="115000"/>
              </a:lnSpc>
              <a:spcBef>
                <a:spcPts val="0"/>
              </a:spcBef>
              <a:spcAft>
                <a:spcPts val="0"/>
              </a:spcAft>
              <a:buSzPts val="1400"/>
              <a:buNone/>
              <a:defRPr/>
            </a:lvl3pPr>
            <a:lvl4pPr lvl="3" algn="l">
              <a:lnSpc>
                <a:spcPct val="115000"/>
              </a:lnSpc>
              <a:spcBef>
                <a:spcPts val="0"/>
              </a:spcBef>
              <a:spcAft>
                <a:spcPts val="0"/>
              </a:spcAft>
              <a:buSzPts val="1400"/>
              <a:buNone/>
              <a:defRPr/>
            </a:lvl4pPr>
            <a:lvl5pPr lvl="4" algn="l">
              <a:lnSpc>
                <a:spcPct val="115000"/>
              </a:lnSpc>
              <a:spcBef>
                <a:spcPts val="0"/>
              </a:spcBef>
              <a:spcAft>
                <a:spcPts val="0"/>
              </a:spcAft>
              <a:buSzPts val="1400"/>
              <a:buNone/>
              <a:defRPr/>
            </a:lvl5pPr>
            <a:lvl6pPr lvl="5" algn="l">
              <a:lnSpc>
                <a:spcPct val="115000"/>
              </a:lnSpc>
              <a:spcBef>
                <a:spcPts val="0"/>
              </a:spcBef>
              <a:spcAft>
                <a:spcPts val="0"/>
              </a:spcAft>
              <a:buSzPts val="1400"/>
              <a:buNone/>
              <a:defRPr/>
            </a:lvl6pPr>
            <a:lvl7pPr lvl="6" algn="l">
              <a:lnSpc>
                <a:spcPct val="115000"/>
              </a:lnSpc>
              <a:spcBef>
                <a:spcPts val="0"/>
              </a:spcBef>
              <a:spcAft>
                <a:spcPts val="0"/>
              </a:spcAft>
              <a:buSzPts val="1400"/>
              <a:buNone/>
              <a:defRPr/>
            </a:lvl7pPr>
            <a:lvl8pPr lvl="7" algn="l">
              <a:lnSpc>
                <a:spcPct val="115000"/>
              </a:lnSpc>
              <a:spcBef>
                <a:spcPts val="0"/>
              </a:spcBef>
              <a:spcAft>
                <a:spcPts val="0"/>
              </a:spcAft>
              <a:buSzPts val="1400"/>
              <a:buNone/>
              <a:defRPr/>
            </a:lvl8pPr>
            <a:lvl9pPr lvl="8" algn="l">
              <a:lnSpc>
                <a:spcPct val="115000"/>
              </a:lnSpc>
              <a:spcBef>
                <a:spcPts val="0"/>
              </a:spcBef>
              <a:spcAft>
                <a:spcPts val="0"/>
              </a:spcAft>
              <a:buSzPts val="1400"/>
              <a:buNone/>
              <a:defRPr/>
            </a:lvl9pPr>
          </a:lstStyle>
          <a:p>
            <a:endParaRPr/>
          </a:p>
        </p:txBody>
      </p:sp>
      <p:sp>
        <p:nvSpPr>
          <p:cNvPr id="591" name="Google Shape;591;p7"/>
          <p:cNvSpPr txBox="1">
            <a:spLocks noGrp="1"/>
          </p:cNvSpPr>
          <p:nvPr>
            <p:ph type="subTitle" idx="5"/>
          </p:nvPr>
        </p:nvSpPr>
        <p:spPr>
          <a:xfrm>
            <a:off x="6895261" y="2578075"/>
            <a:ext cx="1796700" cy="317700"/>
          </a:xfrm>
          <a:prstGeom prst="rect">
            <a:avLst/>
          </a:prstGeom>
          <a:noFill/>
          <a:ln>
            <a:noFill/>
          </a:ln>
        </p:spPr>
        <p:txBody>
          <a:bodyPr spcFirstLastPara="1" wrap="square" lIns="91425" tIns="91425" rIns="91425" bIns="91425" anchor="t" anchorCtr="0">
            <a:noAutofit/>
          </a:bodyPr>
          <a:lstStyle>
            <a:lvl1pPr lvl="0" algn="l">
              <a:lnSpc>
                <a:spcPct val="115000"/>
              </a:lnSpc>
              <a:spcBef>
                <a:spcPts val="0"/>
              </a:spcBef>
              <a:spcAft>
                <a:spcPts val="0"/>
              </a:spcAft>
              <a:buClr>
                <a:schemeClr val="lt1"/>
              </a:buClr>
              <a:buSzPts val="1400"/>
              <a:buFont typeface="Instrument Sans Medium"/>
              <a:buNone/>
              <a:defRPr>
                <a:latin typeface="Instrument Sans Medium"/>
                <a:ea typeface="Instrument Sans Medium"/>
                <a:cs typeface="Instrument Sans Medium"/>
                <a:sym typeface="Instrument Sans Medium"/>
              </a:defRPr>
            </a:lvl1pPr>
            <a:lvl2pPr lvl="1" algn="l">
              <a:lnSpc>
                <a:spcPct val="115000"/>
              </a:lnSpc>
              <a:spcBef>
                <a:spcPts val="0"/>
              </a:spcBef>
              <a:spcAft>
                <a:spcPts val="0"/>
              </a:spcAft>
              <a:buClr>
                <a:schemeClr val="lt1"/>
              </a:buClr>
              <a:buSzPts val="1400"/>
              <a:buFont typeface="Instrument Sans"/>
              <a:buNone/>
              <a:defRPr>
                <a:solidFill>
                  <a:schemeClr val="lt1"/>
                </a:solidFill>
              </a:defRPr>
            </a:lvl2pPr>
            <a:lvl3pPr lvl="2" algn="l">
              <a:lnSpc>
                <a:spcPct val="115000"/>
              </a:lnSpc>
              <a:spcBef>
                <a:spcPts val="0"/>
              </a:spcBef>
              <a:spcAft>
                <a:spcPts val="0"/>
              </a:spcAft>
              <a:buClr>
                <a:schemeClr val="lt1"/>
              </a:buClr>
              <a:buSzPts val="1400"/>
              <a:buFont typeface="Instrument Sans"/>
              <a:buNone/>
              <a:defRPr>
                <a:solidFill>
                  <a:schemeClr val="lt1"/>
                </a:solidFill>
              </a:defRPr>
            </a:lvl3pPr>
            <a:lvl4pPr lvl="3" algn="l">
              <a:lnSpc>
                <a:spcPct val="115000"/>
              </a:lnSpc>
              <a:spcBef>
                <a:spcPts val="0"/>
              </a:spcBef>
              <a:spcAft>
                <a:spcPts val="0"/>
              </a:spcAft>
              <a:buClr>
                <a:schemeClr val="lt1"/>
              </a:buClr>
              <a:buSzPts val="1400"/>
              <a:buFont typeface="Instrument Sans"/>
              <a:buNone/>
              <a:defRPr>
                <a:solidFill>
                  <a:schemeClr val="lt1"/>
                </a:solidFill>
              </a:defRPr>
            </a:lvl4pPr>
            <a:lvl5pPr lvl="4" algn="l">
              <a:lnSpc>
                <a:spcPct val="115000"/>
              </a:lnSpc>
              <a:spcBef>
                <a:spcPts val="0"/>
              </a:spcBef>
              <a:spcAft>
                <a:spcPts val="0"/>
              </a:spcAft>
              <a:buClr>
                <a:schemeClr val="lt1"/>
              </a:buClr>
              <a:buSzPts val="1400"/>
              <a:buFont typeface="Instrument Sans"/>
              <a:buNone/>
              <a:defRPr>
                <a:solidFill>
                  <a:schemeClr val="lt1"/>
                </a:solidFill>
              </a:defRPr>
            </a:lvl5pPr>
            <a:lvl6pPr lvl="5" algn="l">
              <a:lnSpc>
                <a:spcPct val="115000"/>
              </a:lnSpc>
              <a:spcBef>
                <a:spcPts val="0"/>
              </a:spcBef>
              <a:spcAft>
                <a:spcPts val="0"/>
              </a:spcAft>
              <a:buClr>
                <a:schemeClr val="lt1"/>
              </a:buClr>
              <a:buSzPts val="1400"/>
              <a:buFont typeface="Instrument Sans"/>
              <a:buNone/>
              <a:defRPr>
                <a:solidFill>
                  <a:schemeClr val="lt1"/>
                </a:solidFill>
              </a:defRPr>
            </a:lvl6pPr>
            <a:lvl7pPr lvl="6" algn="l">
              <a:lnSpc>
                <a:spcPct val="115000"/>
              </a:lnSpc>
              <a:spcBef>
                <a:spcPts val="0"/>
              </a:spcBef>
              <a:spcAft>
                <a:spcPts val="0"/>
              </a:spcAft>
              <a:buClr>
                <a:schemeClr val="lt1"/>
              </a:buClr>
              <a:buSzPts val="1400"/>
              <a:buFont typeface="Instrument Sans"/>
              <a:buNone/>
              <a:defRPr>
                <a:solidFill>
                  <a:schemeClr val="lt1"/>
                </a:solidFill>
              </a:defRPr>
            </a:lvl7pPr>
            <a:lvl8pPr lvl="7" algn="l">
              <a:lnSpc>
                <a:spcPct val="115000"/>
              </a:lnSpc>
              <a:spcBef>
                <a:spcPts val="0"/>
              </a:spcBef>
              <a:spcAft>
                <a:spcPts val="0"/>
              </a:spcAft>
              <a:buClr>
                <a:schemeClr val="lt1"/>
              </a:buClr>
              <a:buSzPts val="1400"/>
              <a:buFont typeface="Instrument Sans"/>
              <a:buNone/>
              <a:defRPr>
                <a:solidFill>
                  <a:schemeClr val="lt1"/>
                </a:solidFill>
              </a:defRPr>
            </a:lvl8pPr>
            <a:lvl9pPr lvl="8" algn="l">
              <a:lnSpc>
                <a:spcPct val="115000"/>
              </a:lnSpc>
              <a:spcBef>
                <a:spcPts val="0"/>
              </a:spcBef>
              <a:spcAft>
                <a:spcPts val="0"/>
              </a:spcAft>
              <a:buClr>
                <a:schemeClr val="lt1"/>
              </a:buClr>
              <a:buSzPts val="1400"/>
              <a:buFont typeface="Instrument Sans"/>
              <a:buNone/>
              <a:defRPr>
                <a:solidFill>
                  <a:schemeClr val="lt1"/>
                </a:solidFill>
              </a:defRPr>
            </a:lvl9pPr>
          </a:lstStyle>
          <a:p>
            <a:endParaRPr/>
          </a:p>
        </p:txBody>
      </p:sp>
      <p:sp>
        <p:nvSpPr>
          <p:cNvPr id="592" name="Google Shape;592;p7"/>
          <p:cNvSpPr txBox="1">
            <a:spLocks noGrp="1"/>
          </p:cNvSpPr>
          <p:nvPr>
            <p:ph type="subTitle" idx="6"/>
          </p:nvPr>
        </p:nvSpPr>
        <p:spPr>
          <a:xfrm>
            <a:off x="6895261" y="2819575"/>
            <a:ext cx="1485600" cy="450600"/>
          </a:xfrm>
          <a:prstGeom prst="rect">
            <a:avLst/>
          </a:prstGeom>
          <a:noFill/>
          <a:ln>
            <a:noFill/>
          </a:ln>
        </p:spPr>
        <p:txBody>
          <a:bodyPr spcFirstLastPara="1" wrap="square" lIns="91425" tIns="91425" rIns="91425" bIns="91425" anchor="t" anchorCtr="0">
            <a:noAutofit/>
          </a:bodyPr>
          <a:lstStyle>
            <a:lvl1pPr lvl="0" algn="l">
              <a:lnSpc>
                <a:spcPct val="115000"/>
              </a:lnSpc>
              <a:spcBef>
                <a:spcPts val="0"/>
              </a:spcBef>
              <a:spcAft>
                <a:spcPts val="0"/>
              </a:spcAft>
              <a:buClr>
                <a:schemeClr val="lt1"/>
              </a:buClr>
              <a:buSzPts val="1200"/>
              <a:buFont typeface="Instrument Sans"/>
              <a:buNone/>
              <a:defRPr sz="1200"/>
            </a:lvl1pPr>
            <a:lvl2pPr lvl="1" algn="l">
              <a:lnSpc>
                <a:spcPct val="115000"/>
              </a:lnSpc>
              <a:spcBef>
                <a:spcPts val="0"/>
              </a:spcBef>
              <a:spcAft>
                <a:spcPts val="0"/>
              </a:spcAft>
              <a:buClr>
                <a:schemeClr val="lt1"/>
              </a:buClr>
              <a:buSzPts val="1400"/>
              <a:buFont typeface="Instrument Sans"/>
              <a:buNone/>
              <a:defRPr>
                <a:solidFill>
                  <a:schemeClr val="lt1"/>
                </a:solidFill>
              </a:defRPr>
            </a:lvl2pPr>
            <a:lvl3pPr lvl="2" algn="l">
              <a:lnSpc>
                <a:spcPct val="115000"/>
              </a:lnSpc>
              <a:spcBef>
                <a:spcPts val="0"/>
              </a:spcBef>
              <a:spcAft>
                <a:spcPts val="0"/>
              </a:spcAft>
              <a:buClr>
                <a:schemeClr val="lt1"/>
              </a:buClr>
              <a:buSzPts val="1400"/>
              <a:buFont typeface="Instrument Sans"/>
              <a:buNone/>
              <a:defRPr>
                <a:solidFill>
                  <a:schemeClr val="lt1"/>
                </a:solidFill>
              </a:defRPr>
            </a:lvl3pPr>
            <a:lvl4pPr lvl="3" algn="l">
              <a:lnSpc>
                <a:spcPct val="115000"/>
              </a:lnSpc>
              <a:spcBef>
                <a:spcPts val="0"/>
              </a:spcBef>
              <a:spcAft>
                <a:spcPts val="0"/>
              </a:spcAft>
              <a:buClr>
                <a:schemeClr val="lt1"/>
              </a:buClr>
              <a:buSzPts val="1400"/>
              <a:buFont typeface="Instrument Sans"/>
              <a:buNone/>
              <a:defRPr>
                <a:solidFill>
                  <a:schemeClr val="lt1"/>
                </a:solidFill>
              </a:defRPr>
            </a:lvl4pPr>
            <a:lvl5pPr lvl="4" algn="l">
              <a:lnSpc>
                <a:spcPct val="115000"/>
              </a:lnSpc>
              <a:spcBef>
                <a:spcPts val="0"/>
              </a:spcBef>
              <a:spcAft>
                <a:spcPts val="0"/>
              </a:spcAft>
              <a:buClr>
                <a:schemeClr val="lt1"/>
              </a:buClr>
              <a:buSzPts val="1400"/>
              <a:buFont typeface="Instrument Sans"/>
              <a:buNone/>
              <a:defRPr>
                <a:solidFill>
                  <a:schemeClr val="lt1"/>
                </a:solidFill>
              </a:defRPr>
            </a:lvl5pPr>
            <a:lvl6pPr lvl="5" algn="l">
              <a:lnSpc>
                <a:spcPct val="115000"/>
              </a:lnSpc>
              <a:spcBef>
                <a:spcPts val="0"/>
              </a:spcBef>
              <a:spcAft>
                <a:spcPts val="0"/>
              </a:spcAft>
              <a:buClr>
                <a:schemeClr val="lt1"/>
              </a:buClr>
              <a:buSzPts val="1400"/>
              <a:buFont typeface="Instrument Sans"/>
              <a:buNone/>
              <a:defRPr>
                <a:solidFill>
                  <a:schemeClr val="lt1"/>
                </a:solidFill>
              </a:defRPr>
            </a:lvl6pPr>
            <a:lvl7pPr lvl="6" algn="l">
              <a:lnSpc>
                <a:spcPct val="115000"/>
              </a:lnSpc>
              <a:spcBef>
                <a:spcPts val="0"/>
              </a:spcBef>
              <a:spcAft>
                <a:spcPts val="0"/>
              </a:spcAft>
              <a:buClr>
                <a:schemeClr val="lt1"/>
              </a:buClr>
              <a:buSzPts val="1400"/>
              <a:buFont typeface="Instrument Sans"/>
              <a:buNone/>
              <a:defRPr>
                <a:solidFill>
                  <a:schemeClr val="lt1"/>
                </a:solidFill>
              </a:defRPr>
            </a:lvl7pPr>
            <a:lvl8pPr lvl="7" algn="l">
              <a:lnSpc>
                <a:spcPct val="115000"/>
              </a:lnSpc>
              <a:spcBef>
                <a:spcPts val="0"/>
              </a:spcBef>
              <a:spcAft>
                <a:spcPts val="0"/>
              </a:spcAft>
              <a:buClr>
                <a:schemeClr val="lt1"/>
              </a:buClr>
              <a:buSzPts val="1400"/>
              <a:buFont typeface="Instrument Sans"/>
              <a:buNone/>
              <a:defRPr>
                <a:solidFill>
                  <a:schemeClr val="lt1"/>
                </a:solidFill>
              </a:defRPr>
            </a:lvl8pPr>
            <a:lvl9pPr lvl="8" algn="l">
              <a:lnSpc>
                <a:spcPct val="115000"/>
              </a:lnSpc>
              <a:spcBef>
                <a:spcPts val="0"/>
              </a:spcBef>
              <a:spcAft>
                <a:spcPts val="0"/>
              </a:spcAft>
              <a:buClr>
                <a:schemeClr val="lt1"/>
              </a:buClr>
              <a:buSzPts val="1400"/>
              <a:buFont typeface="Instrument Sans"/>
              <a:buNone/>
              <a:defRPr>
                <a:solidFill>
                  <a:schemeClr val="lt1"/>
                </a:solidFill>
              </a:defRPr>
            </a:lvl9pPr>
          </a:lstStyle>
          <a:p>
            <a:endParaRPr/>
          </a:p>
        </p:txBody>
      </p:sp>
      <p:sp>
        <p:nvSpPr>
          <p:cNvPr id="593" name="Google Shape;593;p7"/>
          <p:cNvSpPr txBox="1">
            <a:spLocks noGrp="1"/>
          </p:cNvSpPr>
          <p:nvPr>
            <p:ph type="subTitle" idx="7"/>
          </p:nvPr>
        </p:nvSpPr>
        <p:spPr>
          <a:xfrm>
            <a:off x="2541000" y="3617250"/>
            <a:ext cx="1899900" cy="999300"/>
          </a:xfrm>
          <a:prstGeom prst="rect">
            <a:avLst/>
          </a:prstGeom>
          <a:noFill/>
          <a:ln>
            <a:noFill/>
          </a:ln>
        </p:spPr>
        <p:txBody>
          <a:bodyPr spcFirstLastPara="1" wrap="square" lIns="91425" tIns="91425" rIns="91425" bIns="91425" anchor="t" anchorCtr="0">
            <a:noAutofit/>
          </a:bodyPr>
          <a:lstStyle>
            <a:lvl1pPr lvl="0" algn="l">
              <a:lnSpc>
                <a:spcPct val="115000"/>
              </a:lnSpc>
              <a:spcBef>
                <a:spcPts val="0"/>
              </a:spcBef>
              <a:spcAft>
                <a:spcPts val="0"/>
              </a:spcAft>
              <a:buClr>
                <a:schemeClr val="accent6"/>
              </a:buClr>
              <a:buSzPts val="1000"/>
              <a:buFont typeface="Instrument Sans"/>
              <a:buNone/>
              <a:defRPr sz="1000">
                <a:solidFill>
                  <a:schemeClr val="accent6"/>
                </a:solidFill>
              </a:defRPr>
            </a:lvl1pPr>
            <a:lvl2pPr lvl="1" algn="l">
              <a:lnSpc>
                <a:spcPct val="115000"/>
              </a:lnSpc>
              <a:spcBef>
                <a:spcPts val="0"/>
              </a:spcBef>
              <a:spcAft>
                <a:spcPts val="0"/>
              </a:spcAft>
              <a:buClr>
                <a:schemeClr val="accent6"/>
              </a:buClr>
              <a:buSzPts val="1400"/>
              <a:buFont typeface="Instrument Sans"/>
              <a:buNone/>
              <a:defRPr>
                <a:solidFill>
                  <a:schemeClr val="accent6"/>
                </a:solidFill>
              </a:defRPr>
            </a:lvl2pPr>
            <a:lvl3pPr lvl="2" algn="l">
              <a:lnSpc>
                <a:spcPct val="115000"/>
              </a:lnSpc>
              <a:spcBef>
                <a:spcPts val="0"/>
              </a:spcBef>
              <a:spcAft>
                <a:spcPts val="0"/>
              </a:spcAft>
              <a:buClr>
                <a:schemeClr val="accent6"/>
              </a:buClr>
              <a:buSzPts val="1400"/>
              <a:buFont typeface="Instrument Sans"/>
              <a:buNone/>
              <a:defRPr>
                <a:solidFill>
                  <a:schemeClr val="accent6"/>
                </a:solidFill>
              </a:defRPr>
            </a:lvl3pPr>
            <a:lvl4pPr lvl="3" algn="l">
              <a:lnSpc>
                <a:spcPct val="115000"/>
              </a:lnSpc>
              <a:spcBef>
                <a:spcPts val="0"/>
              </a:spcBef>
              <a:spcAft>
                <a:spcPts val="0"/>
              </a:spcAft>
              <a:buClr>
                <a:schemeClr val="accent6"/>
              </a:buClr>
              <a:buSzPts val="1400"/>
              <a:buFont typeface="Instrument Sans"/>
              <a:buNone/>
              <a:defRPr>
                <a:solidFill>
                  <a:schemeClr val="accent6"/>
                </a:solidFill>
              </a:defRPr>
            </a:lvl4pPr>
            <a:lvl5pPr lvl="4" algn="l">
              <a:lnSpc>
                <a:spcPct val="115000"/>
              </a:lnSpc>
              <a:spcBef>
                <a:spcPts val="0"/>
              </a:spcBef>
              <a:spcAft>
                <a:spcPts val="0"/>
              </a:spcAft>
              <a:buClr>
                <a:schemeClr val="accent6"/>
              </a:buClr>
              <a:buSzPts val="1400"/>
              <a:buFont typeface="Instrument Sans"/>
              <a:buNone/>
              <a:defRPr>
                <a:solidFill>
                  <a:schemeClr val="accent6"/>
                </a:solidFill>
              </a:defRPr>
            </a:lvl5pPr>
            <a:lvl6pPr lvl="5" algn="l">
              <a:lnSpc>
                <a:spcPct val="115000"/>
              </a:lnSpc>
              <a:spcBef>
                <a:spcPts val="0"/>
              </a:spcBef>
              <a:spcAft>
                <a:spcPts val="0"/>
              </a:spcAft>
              <a:buClr>
                <a:schemeClr val="accent6"/>
              </a:buClr>
              <a:buSzPts val="1400"/>
              <a:buFont typeface="Instrument Sans"/>
              <a:buNone/>
              <a:defRPr>
                <a:solidFill>
                  <a:schemeClr val="accent6"/>
                </a:solidFill>
              </a:defRPr>
            </a:lvl6pPr>
            <a:lvl7pPr lvl="6" algn="l">
              <a:lnSpc>
                <a:spcPct val="115000"/>
              </a:lnSpc>
              <a:spcBef>
                <a:spcPts val="0"/>
              </a:spcBef>
              <a:spcAft>
                <a:spcPts val="0"/>
              </a:spcAft>
              <a:buClr>
                <a:schemeClr val="accent6"/>
              </a:buClr>
              <a:buSzPts val="1400"/>
              <a:buFont typeface="Instrument Sans"/>
              <a:buNone/>
              <a:defRPr>
                <a:solidFill>
                  <a:schemeClr val="accent6"/>
                </a:solidFill>
              </a:defRPr>
            </a:lvl7pPr>
            <a:lvl8pPr lvl="7" algn="l">
              <a:lnSpc>
                <a:spcPct val="115000"/>
              </a:lnSpc>
              <a:spcBef>
                <a:spcPts val="0"/>
              </a:spcBef>
              <a:spcAft>
                <a:spcPts val="0"/>
              </a:spcAft>
              <a:buClr>
                <a:schemeClr val="accent6"/>
              </a:buClr>
              <a:buSzPts val="1400"/>
              <a:buFont typeface="Instrument Sans"/>
              <a:buNone/>
              <a:defRPr>
                <a:solidFill>
                  <a:schemeClr val="accent6"/>
                </a:solidFill>
              </a:defRPr>
            </a:lvl8pPr>
            <a:lvl9pPr lvl="8" algn="l">
              <a:lnSpc>
                <a:spcPct val="115000"/>
              </a:lnSpc>
              <a:spcBef>
                <a:spcPts val="0"/>
              </a:spcBef>
              <a:spcAft>
                <a:spcPts val="0"/>
              </a:spcAft>
              <a:buClr>
                <a:schemeClr val="accent6"/>
              </a:buClr>
              <a:buSzPts val="1400"/>
              <a:buFont typeface="Instrument Sans"/>
              <a:buNone/>
              <a:defRPr>
                <a:solidFill>
                  <a:schemeClr val="accent6"/>
                </a:solidFill>
              </a:defRPr>
            </a:lvl9pPr>
          </a:lstStyle>
          <a:p>
            <a:endParaRPr/>
          </a:p>
        </p:txBody>
      </p:sp>
      <p:sp>
        <p:nvSpPr>
          <p:cNvPr id="594" name="Google Shape;594;p7"/>
          <p:cNvSpPr txBox="1">
            <a:spLocks noGrp="1"/>
          </p:cNvSpPr>
          <p:nvPr>
            <p:ph type="subTitle" idx="8"/>
          </p:nvPr>
        </p:nvSpPr>
        <p:spPr>
          <a:xfrm>
            <a:off x="6886656" y="3627975"/>
            <a:ext cx="1899900" cy="999300"/>
          </a:xfrm>
          <a:prstGeom prst="rect">
            <a:avLst/>
          </a:prstGeom>
          <a:noFill/>
          <a:ln>
            <a:noFill/>
          </a:ln>
        </p:spPr>
        <p:txBody>
          <a:bodyPr spcFirstLastPara="1" wrap="square" lIns="91425" tIns="91425" rIns="91425" bIns="91425" anchor="t" anchorCtr="0">
            <a:noAutofit/>
          </a:bodyPr>
          <a:lstStyle>
            <a:lvl1pPr lvl="0" algn="l">
              <a:lnSpc>
                <a:spcPct val="115000"/>
              </a:lnSpc>
              <a:spcBef>
                <a:spcPts val="0"/>
              </a:spcBef>
              <a:spcAft>
                <a:spcPts val="0"/>
              </a:spcAft>
              <a:buClr>
                <a:schemeClr val="accent6"/>
              </a:buClr>
              <a:buSzPts val="1000"/>
              <a:buFont typeface="Instrument Sans"/>
              <a:buNone/>
              <a:defRPr sz="1000">
                <a:solidFill>
                  <a:schemeClr val="accent6"/>
                </a:solidFill>
              </a:defRPr>
            </a:lvl1pPr>
            <a:lvl2pPr lvl="1" algn="l">
              <a:lnSpc>
                <a:spcPct val="115000"/>
              </a:lnSpc>
              <a:spcBef>
                <a:spcPts val="0"/>
              </a:spcBef>
              <a:spcAft>
                <a:spcPts val="0"/>
              </a:spcAft>
              <a:buClr>
                <a:schemeClr val="accent6"/>
              </a:buClr>
              <a:buSzPts val="1400"/>
              <a:buFont typeface="Instrument Sans"/>
              <a:buNone/>
              <a:defRPr>
                <a:solidFill>
                  <a:schemeClr val="accent6"/>
                </a:solidFill>
              </a:defRPr>
            </a:lvl2pPr>
            <a:lvl3pPr lvl="2" algn="l">
              <a:lnSpc>
                <a:spcPct val="115000"/>
              </a:lnSpc>
              <a:spcBef>
                <a:spcPts val="0"/>
              </a:spcBef>
              <a:spcAft>
                <a:spcPts val="0"/>
              </a:spcAft>
              <a:buClr>
                <a:schemeClr val="accent6"/>
              </a:buClr>
              <a:buSzPts val="1400"/>
              <a:buFont typeface="Instrument Sans"/>
              <a:buNone/>
              <a:defRPr>
                <a:solidFill>
                  <a:schemeClr val="accent6"/>
                </a:solidFill>
              </a:defRPr>
            </a:lvl3pPr>
            <a:lvl4pPr lvl="3" algn="l">
              <a:lnSpc>
                <a:spcPct val="115000"/>
              </a:lnSpc>
              <a:spcBef>
                <a:spcPts val="0"/>
              </a:spcBef>
              <a:spcAft>
                <a:spcPts val="0"/>
              </a:spcAft>
              <a:buClr>
                <a:schemeClr val="accent6"/>
              </a:buClr>
              <a:buSzPts val="1400"/>
              <a:buFont typeface="Instrument Sans"/>
              <a:buNone/>
              <a:defRPr>
                <a:solidFill>
                  <a:schemeClr val="accent6"/>
                </a:solidFill>
              </a:defRPr>
            </a:lvl4pPr>
            <a:lvl5pPr lvl="4" algn="l">
              <a:lnSpc>
                <a:spcPct val="115000"/>
              </a:lnSpc>
              <a:spcBef>
                <a:spcPts val="0"/>
              </a:spcBef>
              <a:spcAft>
                <a:spcPts val="0"/>
              </a:spcAft>
              <a:buClr>
                <a:schemeClr val="accent6"/>
              </a:buClr>
              <a:buSzPts val="1400"/>
              <a:buFont typeface="Instrument Sans"/>
              <a:buNone/>
              <a:defRPr>
                <a:solidFill>
                  <a:schemeClr val="accent6"/>
                </a:solidFill>
              </a:defRPr>
            </a:lvl5pPr>
            <a:lvl6pPr lvl="5" algn="l">
              <a:lnSpc>
                <a:spcPct val="115000"/>
              </a:lnSpc>
              <a:spcBef>
                <a:spcPts val="0"/>
              </a:spcBef>
              <a:spcAft>
                <a:spcPts val="0"/>
              </a:spcAft>
              <a:buClr>
                <a:schemeClr val="accent6"/>
              </a:buClr>
              <a:buSzPts val="1400"/>
              <a:buFont typeface="Instrument Sans"/>
              <a:buNone/>
              <a:defRPr>
                <a:solidFill>
                  <a:schemeClr val="accent6"/>
                </a:solidFill>
              </a:defRPr>
            </a:lvl6pPr>
            <a:lvl7pPr lvl="6" algn="l">
              <a:lnSpc>
                <a:spcPct val="115000"/>
              </a:lnSpc>
              <a:spcBef>
                <a:spcPts val="0"/>
              </a:spcBef>
              <a:spcAft>
                <a:spcPts val="0"/>
              </a:spcAft>
              <a:buClr>
                <a:schemeClr val="accent6"/>
              </a:buClr>
              <a:buSzPts val="1400"/>
              <a:buFont typeface="Instrument Sans"/>
              <a:buNone/>
              <a:defRPr>
                <a:solidFill>
                  <a:schemeClr val="accent6"/>
                </a:solidFill>
              </a:defRPr>
            </a:lvl7pPr>
            <a:lvl8pPr lvl="7" algn="l">
              <a:lnSpc>
                <a:spcPct val="115000"/>
              </a:lnSpc>
              <a:spcBef>
                <a:spcPts val="0"/>
              </a:spcBef>
              <a:spcAft>
                <a:spcPts val="0"/>
              </a:spcAft>
              <a:buClr>
                <a:schemeClr val="accent6"/>
              </a:buClr>
              <a:buSzPts val="1400"/>
              <a:buFont typeface="Instrument Sans"/>
              <a:buNone/>
              <a:defRPr>
                <a:solidFill>
                  <a:schemeClr val="accent6"/>
                </a:solidFill>
              </a:defRPr>
            </a:lvl8pPr>
            <a:lvl9pPr lvl="8" algn="l">
              <a:lnSpc>
                <a:spcPct val="115000"/>
              </a:lnSpc>
              <a:spcBef>
                <a:spcPts val="0"/>
              </a:spcBef>
              <a:spcAft>
                <a:spcPts val="0"/>
              </a:spcAft>
              <a:buClr>
                <a:schemeClr val="accent6"/>
              </a:buClr>
              <a:buSzPts val="1400"/>
              <a:buFont typeface="Instrument Sans"/>
              <a:buNone/>
              <a:defRPr>
                <a:solidFill>
                  <a:schemeClr val="accent6"/>
                </a:solidFill>
              </a:defRPr>
            </a:lvl9pPr>
          </a:lstStyle>
          <a:p>
            <a:endParaRPr/>
          </a:p>
        </p:txBody>
      </p:sp>
      <p:sp>
        <p:nvSpPr>
          <p:cNvPr id="595" name="Google Shape;595;p7"/>
          <p:cNvSpPr txBox="1">
            <a:spLocks noGrp="1"/>
          </p:cNvSpPr>
          <p:nvPr>
            <p:ph type="sldNum" idx="12"/>
          </p:nvPr>
        </p:nvSpPr>
        <p:spPr>
          <a:xfrm>
            <a:off x="8556779" y="4668600"/>
            <a:ext cx="300000" cy="196800"/>
          </a:xfrm>
          <a:prstGeom prst="rect">
            <a:avLst/>
          </a:prstGeom>
          <a:noFill/>
          <a:ln>
            <a:noFill/>
          </a:ln>
        </p:spPr>
        <p:txBody>
          <a:bodyPr spcFirstLastPara="1" wrap="square" lIns="0" tIns="0" rIns="0" bIns="0" anchor="b" anchorCtr="0">
            <a:noAutofit/>
          </a:bodyPr>
          <a:lstStyle>
            <a:lvl1pPr marL="0" marR="0" lvl="0"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1pPr>
            <a:lvl2pPr marL="0" marR="0" lvl="1"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2pPr>
            <a:lvl3pPr marL="0" marR="0" lvl="2"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3pPr>
            <a:lvl4pPr marL="0" marR="0" lvl="3"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4pPr>
            <a:lvl5pPr marL="0" marR="0" lvl="4"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5pPr>
            <a:lvl6pPr marL="0" marR="0" lvl="5"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6pPr>
            <a:lvl7pPr marL="0" marR="0" lvl="6"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7pPr>
            <a:lvl8pPr marL="0" marR="0" lvl="7"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8pPr>
            <a:lvl9pPr marL="0" marR="0" lvl="8"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matchingName="Thank you">
  <p:cSld name="BLANK_2_1">
    <p:spTree>
      <p:nvGrpSpPr>
        <p:cNvPr id="1" name="Shape 596"/>
        <p:cNvGrpSpPr/>
        <p:nvPr/>
      </p:nvGrpSpPr>
      <p:grpSpPr>
        <a:xfrm>
          <a:off x="0" y="0"/>
          <a:ext cx="0" cy="0"/>
          <a:chOff x="0" y="0"/>
          <a:chExt cx="0" cy="0"/>
        </a:xfrm>
      </p:grpSpPr>
      <p:sp>
        <p:nvSpPr>
          <p:cNvPr id="597" name="Google Shape;597;p8"/>
          <p:cNvSpPr/>
          <p:nvPr/>
        </p:nvSpPr>
        <p:spPr>
          <a:xfrm>
            <a:off x="608106" y="3907013"/>
            <a:ext cx="571200" cy="571200"/>
          </a:xfrm>
          <a:prstGeom prst="ellipse">
            <a:avLst/>
          </a:prstGeom>
          <a:solidFill>
            <a:schemeClr val="accent4"/>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chemeClr val="lt1"/>
              </a:solidFill>
              <a:latin typeface="Instrument Sans"/>
              <a:ea typeface="Instrument Sans"/>
              <a:cs typeface="Instrument Sans"/>
              <a:sym typeface="Instrument Sans"/>
            </a:endParaRPr>
          </a:p>
        </p:txBody>
      </p:sp>
      <p:sp>
        <p:nvSpPr>
          <p:cNvPr id="598" name="Google Shape;598;p8"/>
          <p:cNvSpPr>
            <a:spLocks noGrp="1"/>
          </p:cNvSpPr>
          <p:nvPr>
            <p:ph type="pic" idx="2"/>
          </p:nvPr>
        </p:nvSpPr>
        <p:spPr>
          <a:xfrm>
            <a:off x="598225" y="3900375"/>
            <a:ext cx="571200" cy="571200"/>
          </a:xfrm>
          <a:prstGeom prst="ellipse">
            <a:avLst/>
          </a:prstGeom>
          <a:noFill/>
          <a:ln>
            <a:noFill/>
          </a:ln>
        </p:spPr>
      </p:sp>
      <p:sp>
        <p:nvSpPr>
          <p:cNvPr id="599" name="Google Shape;599;p8"/>
          <p:cNvSpPr txBox="1">
            <a:spLocks noGrp="1"/>
          </p:cNvSpPr>
          <p:nvPr>
            <p:ph type="title"/>
          </p:nvPr>
        </p:nvSpPr>
        <p:spPr>
          <a:xfrm>
            <a:off x="291800" y="465200"/>
            <a:ext cx="5666400" cy="2047800"/>
          </a:xfrm>
          <a:prstGeom prst="rect">
            <a:avLst/>
          </a:prstGeom>
          <a:noFill/>
          <a:ln>
            <a:noFill/>
          </a:ln>
        </p:spPr>
        <p:txBody>
          <a:bodyPr spcFirstLastPara="1" wrap="square" lIns="0" tIns="0" rIns="0" bIns="0" anchor="t" anchorCtr="0">
            <a:spAutoFit/>
          </a:bodyPr>
          <a:lstStyle>
            <a:lvl1pPr lvl="0" algn="l">
              <a:lnSpc>
                <a:spcPct val="85000"/>
              </a:lnSpc>
              <a:spcBef>
                <a:spcPts val="0"/>
              </a:spcBef>
              <a:spcAft>
                <a:spcPts val="0"/>
              </a:spcAft>
              <a:buClr>
                <a:schemeClr val="lt1"/>
              </a:buClr>
              <a:buSzPts val="6000"/>
              <a:buFont typeface="Instrument Sans SemiBold"/>
              <a:buNone/>
              <a:defRPr sz="6000"/>
            </a:lvl1pPr>
            <a:lvl2pPr lvl="1" algn="l">
              <a:lnSpc>
                <a:spcPct val="85000"/>
              </a:lnSpc>
              <a:spcBef>
                <a:spcPts val="0"/>
              </a:spcBef>
              <a:spcAft>
                <a:spcPts val="0"/>
              </a:spcAft>
              <a:buClr>
                <a:schemeClr val="lt1"/>
              </a:buClr>
              <a:buSzPts val="6000"/>
              <a:buFont typeface="Instrument Sans SemiBold"/>
              <a:buNone/>
              <a:defRPr sz="6000">
                <a:solidFill>
                  <a:schemeClr val="lt1"/>
                </a:solidFill>
              </a:defRPr>
            </a:lvl2pPr>
            <a:lvl3pPr lvl="2" algn="l">
              <a:lnSpc>
                <a:spcPct val="85000"/>
              </a:lnSpc>
              <a:spcBef>
                <a:spcPts val="0"/>
              </a:spcBef>
              <a:spcAft>
                <a:spcPts val="0"/>
              </a:spcAft>
              <a:buClr>
                <a:schemeClr val="lt1"/>
              </a:buClr>
              <a:buSzPts val="6000"/>
              <a:buFont typeface="Instrument Sans SemiBold"/>
              <a:buNone/>
              <a:defRPr sz="6000">
                <a:solidFill>
                  <a:schemeClr val="lt1"/>
                </a:solidFill>
              </a:defRPr>
            </a:lvl3pPr>
            <a:lvl4pPr lvl="3" algn="l">
              <a:lnSpc>
                <a:spcPct val="85000"/>
              </a:lnSpc>
              <a:spcBef>
                <a:spcPts val="0"/>
              </a:spcBef>
              <a:spcAft>
                <a:spcPts val="0"/>
              </a:spcAft>
              <a:buClr>
                <a:schemeClr val="lt1"/>
              </a:buClr>
              <a:buSzPts val="6000"/>
              <a:buFont typeface="Instrument Sans SemiBold"/>
              <a:buNone/>
              <a:defRPr sz="6000">
                <a:solidFill>
                  <a:schemeClr val="lt1"/>
                </a:solidFill>
              </a:defRPr>
            </a:lvl4pPr>
            <a:lvl5pPr lvl="4" algn="l">
              <a:lnSpc>
                <a:spcPct val="85000"/>
              </a:lnSpc>
              <a:spcBef>
                <a:spcPts val="0"/>
              </a:spcBef>
              <a:spcAft>
                <a:spcPts val="0"/>
              </a:spcAft>
              <a:buClr>
                <a:schemeClr val="lt1"/>
              </a:buClr>
              <a:buSzPts val="6000"/>
              <a:buFont typeface="Instrument Sans SemiBold"/>
              <a:buNone/>
              <a:defRPr sz="6000">
                <a:solidFill>
                  <a:schemeClr val="lt1"/>
                </a:solidFill>
              </a:defRPr>
            </a:lvl5pPr>
            <a:lvl6pPr lvl="5" algn="l">
              <a:lnSpc>
                <a:spcPct val="85000"/>
              </a:lnSpc>
              <a:spcBef>
                <a:spcPts val="0"/>
              </a:spcBef>
              <a:spcAft>
                <a:spcPts val="0"/>
              </a:spcAft>
              <a:buClr>
                <a:schemeClr val="lt1"/>
              </a:buClr>
              <a:buSzPts val="6000"/>
              <a:buFont typeface="Instrument Sans SemiBold"/>
              <a:buNone/>
              <a:defRPr sz="6000">
                <a:solidFill>
                  <a:schemeClr val="lt1"/>
                </a:solidFill>
              </a:defRPr>
            </a:lvl6pPr>
            <a:lvl7pPr lvl="6" algn="l">
              <a:lnSpc>
                <a:spcPct val="85000"/>
              </a:lnSpc>
              <a:spcBef>
                <a:spcPts val="0"/>
              </a:spcBef>
              <a:spcAft>
                <a:spcPts val="0"/>
              </a:spcAft>
              <a:buClr>
                <a:schemeClr val="lt1"/>
              </a:buClr>
              <a:buSzPts val="6000"/>
              <a:buFont typeface="Instrument Sans SemiBold"/>
              <a:buNone/>
              <a:defRPr sz="6000">
                <a:solidFill>
                  <a:schemeClr val="lt1"/>
                </a:solidFill>
              </a:defRPr>
            </a:lvl7pPr>
            <a:lvl8pPr lvl="7" algn="l">
              <a:lnSpc>
                <a:spcPct val="85000"/>
              </a:lnSpc>
              <a:spcBef>
                <a:spcPts val="0"/>
              </a:spcBef>
              <a:spcAft>
                <a:spcPts val="0"/>
              </a:spcAft>
              <a:buClr>
                <a:schemeClr val="lt1"/>
              </a:buClr>
              <a:buSzPts val="6000"/>
              <a:buFont typeface="Instrument Sans SemiBold"/>
              <a:buNone/>
              <a:defRPr sz="6000">
                <a:solidFill>
                  <a:schemeClr val="lt1"/>
                </a:solidFill>
              </a:defRPr>
            </a:lvl8pPr>
            <a:lvl9pPr lvl="8" algn="l">
              <a:lnSpc>
                <a:spcPct val="85000"/>
              </a:lnSpc>
              <a:spcBef>
                <a:spcPts val="0"/>
              </a:spcBef>
              <a:spcAft>
                <a:spcPts val="0"/>
              </a:spcAft>
              <a:buClr>
                <a:schemeClr val="lt1"/>
              </a:buClr>
              <a:buSzPts val="6000"/>
              <a:buFont typeface="Instrument Sans SemiBold"/>
              <a:buNone/>
              <a:defRPr sz="6000">
                <a:solidFill>
                  <a:schemeClr val="lt1"/>
                </a:solidFill>
              </a:defRPr>
            </a:lvl9pPr>
          </a:lstStyle>
          <a:p>
            <a:endParaRPr/>
          </a:p>
        </p:txBody>
      </p:sp>
      <p:sp>
        <p:nvSpPr>
          <p:cNvPr id="600" name="Google Shape;600;p8"/>
          <p:cNvSpPr txBox="1">
            <a:spLocks noGrp="1"/>
          </p:cNvSpPr>
          <p:nvPr>
            <p:ph type="subTitle" idx="1"/>
          </p:nvPr>
        </p:nvSpPr>
        <p:spPr>
          <a:xfrm>
            <a:off x="1416800" y="3864575"/>
            <a:ext cx="2908800" cy="3084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Clr>
                <a:schemeClr val="lt1"/>
              </a:buClr>
              <a:buSzPts val="1400"/>
              <a:buFont typeface="Instrument Sans"/>
              <a:buNone/>
              <a:defRPr sz="1200">
                <a:latin typeface="Instrument Sans Medium"/>
                <a:ea typeface="Instrument Sans Medium"/>
                <a:cs typeface="Instrument Sans Medium"/>
                <a:sym typeface="Instrument Sans Medium"/>
              </a:defRPr>
            </a:lvl1pPr>
            <a:lvl2pPr lvl="1" algn="l">
              <a:lnSpc>
                <a:spcPct val="115000"/>
              </a:lnSpc>
              <a:spcBef>
                <a:spcPts val="0"/>
              </a:spcBef>
              <a:spcAft>
                <a:spcPts val="0"/>
              </a:spcAft>
              <a:buClr>
                <a:schemeClr val="lt1"/>
              </a:buClr>
              <a:buSzPts val="1400"/>
              <a:buFont typeface="Instrument Sans"/>
              <a:buNone/>
              <a:defRPr>
                <a:solidFill>
                  <a:schemeClr val="lt1"/>
                </a:solidFill>
              </a:defRPr>
            </a:lvl2pPr>
            <a:lvl3pPr lvl="2" algn="l">
              <a:lnSpc>
                <a:spcPct val="115000"/>
              </a:lnSpc>
              <a:spcBef>
                <a:spcPts val="0"/>
              </a:spcBef>
              <a:spcAft>
                <a:spcPts val="0"/>
              </a:spcAft>
              <a:buClr>
                <a:schemeClr val="lt1"/>
              </a:buClr>
              <a:buSzPts val="1400"/>
              <a:buFont typeface="Instrument Sans"/>
              <a:buNone/>
              <a:defRPr>
                <a:solidFill>
                  <a:schemeClr val="lt1"/>
                </a:solidFill>
              </a:defRPr>
            </a:lvl3pPr>
            <a:lvl4pPr lvl="3" algn="l">
              <a:lnSpc>
                <a:spcPct val="115000"/>
              </a:lnSpc>
              <a:spcBef>
                <a:spcPts val="0"/>
              </a:spcBef>
              <a:spcAft>
                <a:spcPts val="0"/>
              </a:spcAft>
              <a:buClr>
                <a:schemeClr val="lt1"/>
              </a:buClr>
              <a:buSzPts val="1400"/>
              <a:buFont typeface="Instrument Sans"/>
              <a:buNone/>
              <a:defRPr>
                <a:solidFill>
                  <a:schemeClr val="lt1"/>
                </a:solidFill>
              </a:defRPr>
            </a:lvl4pPr>
            <a:lvl5pPr lvl="4" algn="l">
              <a:lnSpc>
                <a:spcPct val="115000"/>
              </a:lnSpc>
              <a:spcBef>
                <a:spcPts val="0"/>
              </a:spcBef>
              <a:spcAft>
                <a:spcPts val="0"/>
              </a:spcAft>
              <a:buClr>
                <a:schemeClr val="lt1"/>
              </a:buClr>
              <a:buSzPts val="1400"/>
              <a:buFont typeface="Instrument Sans"/>
              <a:buNone/>
              <a:defRPr>
                <a:solidFill>
                  <a:schemeClr val="lt1"/>
                </a:solidFill>
              </a:defRPr>
            </a:lvl5pPr>
            <a:lvl6pPr lvl="5" algn="l">
              <a:lnSpc>
                <a:spcPct val="115000"/>
              </a:lnSpc>
              <a:spcBef>
                <a:spcPts val="0"/>
              </a:spcBef>
              <a:spcAft>
                <a:spcPts val="0"/>
              </a:spcAft>
              <a:buClr>
                <a:schemeClr val="lt1"/>
              </a:buClr>
              <a:buSzPts val="1400"/>
              <a:buFont typeface="Instrument Sans"/>
              <a:buNone/>
              <a:defRPr>
                <a:solidFill>
                  <a:schemeClr val="lt1"/>
                </a:solidFill>
              </a:defRPr>
            </a:lvl6pPr>
            <a:lvl7pPr lvl="6" algn="l">
              <a:lnSpc>
                <a:spcPct val="115000"/>
              </a:lnSpc>
              <a:spcBef>
                <a:spcPts val="0"/>
              </a:spcBef>
              <a:spcAft>
                <a:spcPts val="0"/>
              </a:spcAft>
              <a:buClr>
                <a:schemeClr val="lt1"/>
              </a:buClr>
              <a:buSzPts val="1400"/>
              <a:buFont typeface="Instrument Sans"/>
              <a:buNone/>
              <a:defRPr>
                <a:solidFill>
                  <a:schemeClr val="lt1"/>
                </a:solidFill>
              </a:defRPr>
            </a:lvl7pPr>
            <a:lvl8pPr lvl="7" algn="l">
              <a:lnSpc>
                <a:spcPct val="115000"/>
              </a:lnSpc>
              <a:spcBef>
                <a:spcPts val="0"/>
              </a:spcBef>
              <a:spcAft>
                <a:spcPts val="0"/>
              </a:spcAft>
              <a:buClr>
                <a:schemeClr val="lt1"/>
              </a:buClr>
              <a:buSzPts val="1400"/>
              <a:buFont typeface="Instrument Sans"/>
              <a:buNone/>
              <a:defRPr>
                <a:solidFill>
                  <a:schemeClr val="lt1"/>
                </a:solidFill>
              </a:defRPr>
            </a:lvl8pPr>
            <a:lvl9pPr lvl="8" algn="l">
              <a:lnSpc>
                <a:spcPct val="115000"/>
              </a:lnSpc>
              <a:spcBef>
                <a:spcPts val="0"/>
              </a:spcBef>
              <a:spcAft>
                <a:spcPts val="0"/>
              </a:spcAft>
              <a:buClr>
                <a:schemeClr val="lt1"/>
              </a:buClr>
              <a:buSzPts val="1400"/>
              <a:buFont typeface="Instrument Sans"/>
              <a:buNone/>
              <a:defRPr>
                <a:solidFill>
                  <a:schemeClr val="lt1"/>
                </a:solidFill>
              </a:defRPr>
            </a:lvl9pPr>
          </a:lstStyle>
          <a:p>
            <a:endParaRPr/>
          </a:p>
        </p:txBody>
      </p:sp>
      <p:sp>
        <p:nvSpPr>
          <p:cNvPr id="601" name="Google Shape;601;p8"/>
          <p:cNvSpPr txBox="1">
            <a:spLocks noGrp="1"/>
          </p:cNvSpPr>
          <p:nvPr>
            <p:ph type="subTitle" idx="3"/>
          </p:nvPr>
        </p:nvSpPr>
        <p:spPr>
          <a:xfrm>
            <a:off x="1416800" y="4185969"/>
            <a:ext cx="2908800" cy="308400"/>
          </a:xfrm>
          <a:prstGeom prst="rect">
            <a:avLst/>
          </a:prstGeom>
          <a:noFill/>
          <a:ln>
            <a:noFill/>
          </a:ln>
        </p:spPr>
        <p:txBody>
          <a:bodyPr spcFirstLastPara="1" wrap="square" lIns="0" tIns="0" rIns="0" bIns="0" anchor="t" anchorCtr="0">
            <a:noAutofit/>
          </a:bodyPr>
          <a:lstStyle>
            <a:lvl1pPr lvl="0" algn="l">
              <a:lnSpc>
                <a:spcPct val="110000"/>
              </a:lnSpc>
              <a:spcBef>
                <a:spcPts val="0"/>
              </a:spcBef>
              <a:spcAft>
                <a:spcPts val="0"/>
              </a:spcAft>
              <a:buSzPts val="1000"/>
              <a:buNone/>
              <a:defRPr sz="1200" i="1">
                <a:solidFill>
                  <a:schemeClr val="accent5"/>
                </a:solidFill>
                <a:latin typeface="Instrument Sans Medium"/>
                <a:ea typeface="Instrument Sans Medium"/>
                <a:cs typeface="Instrument Sans Medium"/>
                <a:sym typeface="Instrument Sans Medium"/>
              </a:defRPr>
            </a:lvl1pPr>
            <a:lvl2pPr lvl="1" algn="l">
              <a:lnSpc>
                <a:spcPct val="115000"/>
              </a:lnSpc>
              <a:spcBef>
                <a:spcPts val="0"/>
              </a:spcBef>
              <a:spcAft>
                <a:spcPts val="0"/>
              </a:spcAft>
              <a:buClr>
                <a:schemeClr val="accent5"/>
              </a:buClr>
              <a:buSzPts val="1400"/>
              <a:buFont typeface="Instrument Sans"/>
              <a:buNone/>
              <a:defRPr>
                <a:solidFill>
                  <a:schemeClr val="accent5"/>
                </a:solidFill>
              </a:defRPr>
            </a:lvl2pPr>
            <a:lvl3pPr lvl="2" algn="l">
              <a:lnSpc>
                <a:spcPct val="115000"/>
              </a:lnSpc>
              <a:spcBef>
                <a:spcPts val="0"/>
              </a:spcBef>
              <a:spcAft>
                <a:spcPts val="0"/>
              </a:spcAft>
              <a:buClr>
                <a:schemeClr val="accent5"/>
              </a:buClr>
              <a:buSzPts val="1400"/>
              <a:buFont typeface="Instrument Sans"/>
              <a:buNone/>
              <a:defRPr>
                <a:solidFill>
                  <a:schemeClr val="accent5"/>
                </a:solidFill>
              </a:defRPr>
            </a:lvl3pPr>
            <a:lvl4pPr lvl="3" algn="l">
              <a:lnSpc>
                <a:spcPct val="115000"/>
              </a:lnSpc>
              <a:spcBef>
                <a:spcPts val="0"/>
              </a:spcBef>
              <a:spcAft>
                <a:spcPts val="0"/>
              </a:spcAft>
              <a:buClr>
                <a:schemeClr val="accent5"/>
              </a:buClr>
              <a:buSzPts val="1400"/>
              <a:buFont typeface="Instrument Sans"/>
              <a:buNone/>
              <a:defRPr>
                <a:solidFill>
                  <a:schemeClr val="accent5"/>
                </a:solidFill>
              </a:defRPr>
            </a:lvl4pPr>
            <a:lvl5pPr lvl="4" algn="l">
              <a:lnSpc>
                <a:spcPct val="115000"/>
              </a:lnSpc>
              <a:spcBef>
                <a:spcPts val="0"/>
              </a:spcBef>
              <a:spcAft>
                <a:spcPts val="0"/>
              </a:spcAft>
              <a:buClr>
                <a:schemeClr val="accent5"/>
              </a:buClr>
              <a:buSzPts val="1400"/>
              <a:buFont typeface="Instrument Sans"/>
              <a:buNone/>
              <a:defRPr>
                <a:solidFill>
                  <a:schemeClr val="accent5"/>
                </a:solidFill>
              </a:defRPr>
            </a:lvl5pPr>
            <a:lvl6pPr lvl="5" algn="l">
              <a:lnSpc>
                <a:spcPct val="115000"/>
              </a:lnSpc>
              <a:spcBef>
                <a:spcPts val="0"/>
              </a:spcBef>
              <a:spcAft>
                <a:spcPts val="0"/>
              </a:spcAft>
              <a:buClr>
                <a:schemeClr val="accent5"/>
              </a:buClr>
              <a:buSzPts val="1400"/>
              <a:buFont typeface="Instrument Sans"/>
              <a:buNone/>
              <a:defRPr>
                <a:solidFill>
                  <a:schemeClr val="accent5"/>
                </a:solidFill>
              </a:defRPr>
            </a:lvl6pPr>
            <a:lvl7pPr lvl="6" algn="l">
              <a:lnSpc>
                <a:spcPct val="115000"/>
              </a:lnSpc>
              <a:spcBef>
                <a:spcPts val="0"/>
              </a:spcBef>
              <a:spcAft>
                <a:spcPts val="0"/>
              </a:spcAft>
              <a:buClr>
                <a:schemeClr val="accent5"/>
              </a:buClr>
              <a:buSzPts val="1400"/>
              <a:buFont typeface="Instrument Sans"/>
              <a:buNone/>
              <a:defRPr>
                <a:solidFill>
                  <a:schemeClr val="accent5"/>
                </a:solidFill>
              </a:defRPr>
            </a:lvl7pPr>
            <a:lvl8pPr lvl="7" algn="l">
              <a:lnSpc>
                <a:spcPct val="115000"/>
              </a:lnSpc>
              <a:spcBef>
                <a:spcPts val="0"/>
              </a:spcBef>
              <a:spcAft>
                <a:spcPts val="0"/>
              </a:spcAft>
              <a:buClr>
                <a:schemeClr val="accent5"/>
              </a:buClr>
              <a:buSzPts val="1400"/>
              <a:buFont typeface="Instrument Sans"/>
              <a:buNone/>
              <a:defRPr>
                <a:solidFill>
                  <a:schemeClr val="accent5"/>
                </a:solidFill>
              </a:defRPr>
            </a:lvl8pPr>
            <a:lvl9pPr lvl="8" algn="l">
              <a:lnSpc>
                <a:spcPct val="115000"/>
              </a:lnSpc>
              <a:spcBef>
                <a:spcPts val="0"/>
              </a:spcBef>
              <a:spcAft>
                <a:spcPts val="0"/>
              </a:spcAft>
              <a:buClr>
                <a:schemeClr val="accent5"/>
              </a:buClr>
              <a:buSzPts val="1400"/>
              <a:buFont typeface="Instrument Sans"/>
              <a:buNone/>
              <a:defRPr>
                <a:solidFill>
                  <a:schemeClr val="accent5"/>
                </a:solidFill>
              </a:defRPr>
            </a:lvl9pPr>
          </a:lstStyle>
          <a:p>
            <a:endParaRPr/>
          </a:p>
        </p:txBody>
      </p:sp>
      <p:grpSp>
        <p:nvGrpSpPr>
          <p:cNvPr id="602" name="Google Shape;602;p8"/>
          <p:cNvGrpSpPr/>
          <p:nvPr/>
        </p:nvGrpSpPr>
        <p:grpSpPr>
          <a:xfrm>
            <a:off x="5689900" y="0"/>
            <a:ext cx="2908800" cy="5143500"/>
            <a:chOff x="5689900" y="0"/>
            <a:chExt cx="2908800" cy="5143500"/>
          </a:xfrm>
        </p:grpSpPr>
        <p:pic>
          <p:nvPicPr>
            <p:cNvPr id="603" name="Google Shape;603;p8"/>
            <p:cNvPicPr preferRelativeResize="0"/>
            <p:nvPr/>
          </p:nvPicPr>
          <p:blipFill rotWithShape="1">
            <a:blip r:embed="rId2">
              <a:alphaModFix/>
            </a:blip>
            <a:srcRect b="18778"/>
            <a:stretch/>
          </p:blipFill>
          <p:spPr>
            <a:xfrm>
              <a:off x="5689900" y="2780975"/>
              <a:ext cx="2908800" cy="2362525"/>
            </a:xfrm>
            <a:prstGeom prst="rect">
              <a:avLst/>
            </a:prstGeom>
            <a:noFill/>
            <a:ln>
              <a:noFill/>
            </a:ln>
          </p:spPr>
        </p:pic>
        <p:pic>
          <p:nvPicPr>
            <p:cNvPr id="604" name="Google Shape;604;p8"/>
            <p:cNvPicPr preferRelativeResize="0"/>
            <p:nvPr/>
          </p:nvPicPr>
          <p:blipFill rotWithShape="1">
            <a:blip r:embed="rId3">
              <a:alphaModFix/>
            </a:blip>
            <a:srcRect t="25728"/>
            <a:stretch/>
          </p:blipFill>
          <p:spPr>
            <a:xfrm>
              <a:off x="5689900" y="0"/>
              <a:ext cx="2908800" cy="2160400"/>
            </a:xfrm>
            <a:prstGeom prst="rect">
              <a:avLst/>
            </a:prstGeom>
            <a:noFill/>
            <a:ln>
              <a:noFill/>
            </a:ln>
          </p:spPr>
        </p:pic>
        <p:pic>
          <p:nvPicPr>
            <p:cNvPr id="605" name="Google Shape;605;p8"/>
            <p:cNvPicPr preferRelativeResize="0"/>
            <p:nvPr/>
          </p:nvPicPr>
          <p:blipFill rotWithShape="1">
            <a:blip r:embed="rId4">
              <a:alphaModFix/>
            </a:blip>
            <a:srcRect/>
            <a:stretch/>
          </p:blipFill>
          <p:spPr>
            <a:xfrm>
              <a:off x="5689900" y="960725"/>
              <a:ext cx="2908800" cy="2908800"/>
            </a:xfrm>
            <a:prstGeom prst="rect">
              <a:avLst/>
            </a:prstGeom>
            <a:noFill/>
            <a:ln>
              <a:noFill/>
            </a:ln>
          </p:spPr>
        </p:pic>
      </p:grpSp>
    </p:spTree>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matchingName="Agenda - Alt 4 elements">
  <p:cSld name="BLANK_1_1_1_1_1_1_1_1_1_1_1_2">
    <p:bg>
      <p:bgPr>
        <a:solidFill>
          <a:schemeClr val="dk2"/>
        </a:solidFill>
        <a:effectLst/>
      </p:bgPr>
    </p:bg>
    <p:spTree>
      <p:nvGrpSpPr>
        <p:cNvPr id="1" name="Shape 606"/>
        <p:cNvGrpSpPr/>
        <p:nvPr/>
      </p:nvGrpSpPr>
      <p:grpSpPr>
        <a:xfrm>
          <a:off x="0" y="0"/>
          <a:ext cx="0" cy="0"/>
          <a:chOff x="0" y="0"/>
          <a:chExt cx="0" cy="0"/>
        </a:xfrm>
      </p:grpSpPr>
      <p:pic>
        <p:nvPicPr>
          <p:cNvPr id="607" name="Google Shape;607;p9"/>
          <p:cNvPicPr preferRelativeResize="0"/>
          <p:nvPr/>
        </p:nvPicPr>
        <p:blipFill rotWithShape="1">
          <a:blip r:embed="rId2">
            <a:alphaModFix/>
          </a:blip>
          <a:srcRect t="12335" r="33444" b="31415"/>
          <a:stretch/>
        </p:blipFill>
        <p:spPr>
          <a:xfrm>
            <a:off x="3058325" y="0"/>
            <a:ext cx="6085676" cy="5143500"/>
          </a:xfrm>
          <a:prstGeom prst="rect">
            <a:avLst/>
          </a:prstGeom>
          <a:noFill/>
          <a:ln>
            <a:noFill/>
          </a:ln>
        </p:spPr>
      </p:pic>
      <p:sp>
        <p:nvSpPr>
          <p:cNvPr id="608" name="Google Shape;608;p9"/>
          <p:cNvSpPr txBox="1">
            <a:spLocks noGrp="1"/>
          </p:cNvSpPr>
          <p:nvPr>
            <p:ph type="body" idx="1"/>
          </p:nvPr>
        </p:nvSpPr>
        <p:spPr>
          <a:xfrm>
            <a:off x="4628175" y="2623228"/>
            <a:ext cx="2055000" cy="1281600"/>
          </a:xfrm>
          <a:prstGeom prst="rect">
            <a:avLst/>
          </a:prstGeom>
          <a:noFill/>
          <a:ln>
            <a:noFill/>
          </a:ln>
        </p:spPr>
        <p:txBody>
          <a:bodyPr spcFirstLastPara="1" wrap="square" lIns="137150" tIns="91425" rIns="91425" bIns="91425" anchor="t" anchorCtr="0">
            <a:noAutofit/>
          </a:bodyPr>
          <a:lstStyle>
            <a:lvl1pPr marL="457200" lvl="0" indent="-292100" algn="l">
              <a:lnSpc>
                <a:spcPct val="115000"/>
              </a:lnSpc>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1pPr>
            <a:lvl2pPr marL="914400" lvl="1" indent="-292100" algn="l">
              <a:lnSpc>
                <a:spcPct val="115000"/>
              </a:lnSpc>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2pPr>
            <a:lvl3pPr marL="1371600" lvl="2" indent="-292100" algn="l">
              <a:lnSpc>
                <a:spcPct val="115000"/>
              </a:lnSpc>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3pPr>
            <a:lvl4pPr marL="1828800" lvl="3" indent="-292100" algn="l">
              <a:lnSpc>
                <a:spcPct val="115000"/>
              </a:lnSpc>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4pPr>
            <a:lvl5pPr marL="2286000" lvl="4" indent="-292100" algn="l">
              <a:lnSpc>
                <a:spcPct val="115000"/>
              </a:lnSpc>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5pPr>
            <a:lvl6pPr marL="2743200" lvl="5" indent="-292100" algn="l">
              <a:lnSpc>
                <a:spcPct val="115000"/>
              </a:lnSpc>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6pPr>
            <a:lvl7pPr marL="3200400" lvl="6" indent="-292100" algn="l">
              <a:lnSpc>
                <a:spcPct val="115000"/>
              </a:lnSpc>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7pPr>
            <a:lvl8pPr marL="3657600" lvl="7" indent="-292100" algn="l">
              <a:lnSpc>
                <a:spcPct val="115000"/>
              </a:lnSpc>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8pPr>
            <a:lvl9pPr marL="4114800" lvl="8" indent="-292100" algn="l">
              <a:lnSpc>
                <a:spcPct val="115000"/>
              </a:lnSpc>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9pPr>
          </a:lstStyle>
          <a:p>
            <a:endParaRPr/>
          </a:p>
        </p:txBody>
      </p:sp>
      <p:sp>
        <p:nvSpPr>
          <p:cNvPr id="609" name="Google Shape;609;p9"/>
          <p:cNvSpPr txBox="1">
            <a:spLocks noGrp="1"/>
          </p:cNvSpPr>
          <p:nvPr>
            <p:ph type="body" idx="2"/>
          </p:nvPr>
        </p:nvSpPr>
        <p:spPr>
          <a:xfrm>
            <a:off x="6801875" y="2623228"/>
            <a:ext cx="2055000" cy="1281600"/>
          </a:xfrm>
          <a:prstGeom prst="rect">
            <a:avLst/>
          </a:prstGeom>
          <a:noFill/>
          <a:ln>
            <a:noFill/>
          </a:ln>
        </p:spPr>
        <p:txBody>
          <a:bodyPr spcFirstLastPara="1" wrap="square" lIns="137150" tIns="91425" rIns="91425" bIns="91425" anchor="t" anchorCtr="0">
            <a:noAutofit/>
          </a:bodyPr>
          <a:lstStyle>
            <a:lvl1pPr marL="457200" lvl="0" indent="-292100" algn="l">
              <a:lnSpc>
                <a:spcPct val="115000"/>
              </a:lnSpc>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1pPr>
            <a:lvl2pPr marL="914400" lvl="1" indent="-292100" algn="l">
              <a:lnSpc>
                <a:spcPct val="115000"/>
              </a:lnSpc>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2pPr>
            <a:lvl3pPr marL="1371600" lvl="2" indent="-292100" algn="l">
              <a:lnSpc>
                <a:spcPct val="115000"/>
              </a:lnSpc>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3pPr>
            <a:lvl4pPr marL="1828800" lvl="3" indent="-292100" algn="l">
              <a:lnSpc>
                <a:spcPct val="115000"/>
              </a:lnSpc>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4pPr>
            <a:lvl5pPr marL="2286000" lvl="4" indent="-292100" algn="l">
              <a:lnSpc>
                <a:spcPct val="115000"/>
              </a:lnSpc>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5pPr>
            <a:lvl6pPr marL="2743200" lvl="5" indent="-292100" algn="l">
              <a:lnSpc>
                <a:spcPct val="115000"/>
              </a:lnSpc>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6pPr>
            <a:lvl7pPr marL="3200400" lvl="6" indent="-292100" algn="l">
              <a:lnSpc>
                <a:spcPct val="115000"/>
              </a:lnSpc>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7pPr>
            <a:lvl8pPr marL="3657600" lvl="7" indent="-292100" algn="l">
              <a:lnSpc>
                <a:spcPct val="115000"/>
              </a:lnSpc>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8pPr>
            <a:lvl9pPr marL="4114800" lvl="8" indent="-292100" algn="l">
              <a:lnSpc>
                <a:spcPct val="115000"/>
              </a:lnSpc>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9pPr>
          </a:lstStyle>
          <a:p>
            <a:endParaRPr/>
          </a:p>
        </p:txBody>
      </p:sp>
      <p:sp>
        <p:nvSpPr>
          <p:cNvPr id="610" name="Google Shape;610;p9"/>
          <p:cNvSpPr txBox="1">
            <a:spLocks noGrp="1"/>
          </p:cNvSpPr>
          <p:nvPr>
            <p:ph type="body" idx="3"/>
          </p:nvPr>
        </p:nvSpPr>
        <p:spPr>
          <a:xfrm>
            <a:off x="280875" y="2623228"/>
            <a:ext cx="2055000" cy="1281600"/>
          </a:xfrm>
          <a:prstGeom prst="rect">
            <a:avLst/>
          </a:prstGeom>
          <a:noFill/>
          <a:ln>
            <a:noFill/>
          </a:ln>
        </p:spPr>
        <p:txBody>
          <a:bodyPr spcFirstLastPara="1" wrap="square" lIns="137150" tIns="91425" rIns="91425" bIns="91425" anchor="t" anchorCtr="0">
            <a:noAutofit/>
          </a:bodyPr>
          <a:lstStyle>
            <a:lvl1pPr marL="457200" lvl="0" indent="-292100" algn="l">
              <a:lnSpc>
                <a:spcPct val="115000"/>
              </a:lnSpc>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1pPr>
            <a:lvl2pPr marL="914400" lvl="1" indent="-292100" algn="l">
              <a:lnSpc>
                <a:spcPct val="115000"/>
              </a:lnSpc>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2pPr>
            <a:lvl3pPr marL="1371600" lvl="2" indent="-292100" algn="l">
              <a:lnSpc>
                <a:spcPct val="115000"/>
              </a:lnSpc>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3pPr>
            <a:lvl4pPr marL="1828800" lvl="3" indent="-292100" algn="l">
              <a:lnSpc>
                <a:spcPct val="115000"/>
              </a:lnSpc>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4pPr>
            <a:lvl5pPr marL="2286000" lvl="4" indent="-292100" algn="l">
              <a:lnSpc>
                <a:spcPct val="115000"/>
              </a:lnSpc>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5pPr>
            <a:lvl6pPr marL="2743200" lvl="5" indent="-292100" algn="l">
              <a:lnSpc>
                <a:spcPct val="115000"/>
              </a:lnSpc>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6pPr>
            <a:lvl7pPr marL="3200400" lvl="6" indent="-292100" algn="l">
              <a:lnSpc>
                <a:spcPct val="115000"/>
              </a:lnSpc>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7pPr>
            <a:lvl8pPr marL="3657600" lvl="7" indent="-292100" algn="l">
              <a:lnSpc>
                <a:spcPct val="115000"/>
              </a:lnSpc>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8pPr>
            <a:lvl9pPr marL="4114800" lvl="8" indent="-292100" algn="l">
              <a:lnSpc>
                <a:spcPct val="115000"/>
              </a:lnSpc>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9pPr>
          </a:lstStyle>
          <a:p>
            <a:endParaRPr/>
          </a:p>
        </p:txBody>
      </p:sp>
      <p:sp>
        <p:nvSpPr>
          <p:cNvPr id="611" name="Google Shape;611;p9"/>
          <p:cNvSpPr txBox="1">
            <a:spLocks noGrp="1"/>
          </p:cNvSpPr>
          <p:nvPr>
            <p:ph type="body" idx="4"/>
          </p:nvPr>
        </p:nvSpPr>
        <p:spPr>
          <a:xfrm>
            <a:off x="2454525" y="2623228"/>
            <a:ext cx="2055000" cy="1281600"/>
          </a:xfrm>
          <a:prstGeom prst="rect">
            <a:avLst/>
          </a:prstGeom>
          <a:noFill/>
          <a:ln>
            <a:noFill/>
          </a:ln>
        </p:spPr>
        <p:txBody>
          <a:bodyPr spcFirstLastPara="1" wrap="square" lIns="137150" tIns="91425" rIns="91425" bIns="91425" anchor="t" anchorCtr="0">
            <a:noAutofit/>
          </a:bodyPr>
          <a:lstStyle>
            <a:lvl1pPr marL="457200" lvl="0" indent="-317500" algn="l">
              <a:lnSpc>
                <a:spcPct val="100000"/>
              </a:lnSpc>
              <a:spcBef>
                <a:spcPts val="0"/>
              </a:spcBef>
              <a:spcAft>
                <a:spcPts val="0"/>
              </a:spcAft>
              <a:buSzPts val="1400"/>
              <a:buFont typeface="Instrument Sans Medium"/>
              <a:buChar char="●"/>
              <a:defRPr sz="1400">
                <a:latin typeface="Instrument Sans Medium"/>
                <a:ea typeface="Instrument Sans Medium"/>
                <a:cs typeface="Instrument Sans Medium"/>
                <a:sym typeface="Instrument Sans Medium"/>
              </a:defRPr>
            </a:lvl1pPr>
            <a:lvl2pPr marL="914400" lvl="1" indent="-317500" algn="l">
              <a:lnSpc>
                <a:spcPct val="100000"/>
              </a:lnSpc>
              <a:spcBef>
                <a:spcPts val="0"/>
              </a:spcBef>
              <a:spcAft>
                <a:spcPts val="0"/>
              </a:spcAft>
              <a:buSzPts val="1400"/>
              <a:buFont typeface="Instrument Sans Medium"/>
              <a:buChar char="○"/>
              <a:defRPr sz="1400">
                <a:latin typeface="Instrument Sans Medium"/>
                <a:ea typeface="Instrument Sans Medium"/>
                <a:cs typeface="Instrument Sans Medium"/>
                <a:sym typeface="Instrument Sans Medium"/>
              </a:defRPr>
            </a:lvl2pPr>
            <a:lvl3pPr marL="1371600" lvl="2" indent="-317500" algn="l">
              <a:lnSpc>
                <a:spcPct val="100000"/>
              </a:lnSpc>
              <a:spcBef>
                <a:spcPts val="0"/>
              </a:spcBef>
              <a:spcAft>
                <a:spcPts val="0"/>
              </a:spcAft>
              <a:buSzPts val="1400"/>
              <a:buFont typeface="Instrument Sans Medium"/>
              <a:buChar char="■"/>
              <a:defRPr sz="1400">
                <a:latin typeface="Instrument Sans Medium"/>
                <a:ea typeface="Instrument Sans Medium"/>
                <a:cs typeface="Instrument Sans Medium"/>
                <a:sym typeface="Instrument Sans Medium"/>
              </a:defRPr>
            </a:lvl3pPr>
            <a:lvl4pPr marL="1828800" lvl="3" indent="-317500" algn="l">
              <a:lnSpc>
                <a:spcPct val="100000"/>
              </a:lnSpc>
              <a:spcBef>
                <a:spcPts val="0"/>
              </a:spcBef>
              <a:spcAft>
                <a:spcPts val="0"/>
              </a:spcAft>
              <a:buSzPts val="1400"/>
              <a:buFont typeface="Instrument Sans Medium"/>
              <a:buChar char="●"/>
              <a:defRPr sz="1400">
                <a:latin typeface="Instrument Sans Medium"/>
                <a:ea typeface="Instrument Sans Medium"/>
                <a:cs typeface="Instrument Sans Medium"/>
                <a:sym typeface="Instrument Sans Medium"/>
              </a:defRPr>
            </a:lvl4pPr>
            <a:lvl5pPr marL="2286000" lvl="4" indent="-317500" algn="l">
              <a:lnSpc>
                <a:spcPct val="100000"/>
              </a:lnSpc>
              <a:spcBef>
                <a:spcPts val="0"/>
              </a:spcBef>
              <a:spcAft>
                <a:spcPts val="0"/>
              </a:spcAft>
              <a:buSzPts val="1400"/>
              <a:buFont typeface="Instrument Sans Medium"/>
              <a:buChar char="○"/>
              <a:defRPr sz="1400">
                <a:latin typeface="Instrument Sans Medium"/>
                <a:ea typeface="Instrument Sans Medium"/>
                <a:cs typeface="Instrument Sans Medium"/>
                <a:sym typeface="Instrument Sans Medium"/>
              </a:defRPr>
            </a:lvl5pPr>
            <a:lvl6pPr marL="2743200" lvl="5" indent="-317500" algn="l">
              <a:lnSpc>
                <a:spcPct val="100000"/>
              </a:lnSpc>
              <a:spcBef>
                <a:spcPts val="0"/>
              </a:spcBef>
              <a:spcAft>
                <a:spcPts val="0"/>
              </a:spcAft>
              <a:buSzPts val="1400"/>
              <a:buFont typeface="Instrument Sans Medium"/>
              <a:buChar char="■"/>
              <a:defRPr sz="1400">
                <a:latin typeface="Instrument Sans Medium"/>
                <a:ea typeface="Instrument Sans Medium"/>
                <a:cs typeface="Instrument Sans Medium"/>
                <a:sym typeface="Instrument Sans Medium"/>
              </a:defRPr>
            </a:lvl6pPr>
            <a:lvl7pPr marL="3200400" lvl="6" indent="-317500" algn="l">
              <a:lnSpc>
                <a:spcPct val="100000"/>
              </a:lnSpc>
              <a:spcBef>
                <a:spcPts val="0"/>
              </a:spcBef>
              <a:spcAft>
                <a:spcPts val="0"/>
              </a:spcAft>
              <a:buSzPts val="1400"/>
              <a:buFont typeface="Instrument Sans Medium"/>
              <a:buChar char="●"/>
              <a:defRPr sz="1400">
                <a:latin typeface="Instrument Sans Medium"/>
                <a:ea typeface="Instrument Sans Medium"/>
                <a:cs typeface="Instrument Sans Medium"/>
                <a:sym typeface="Instrument Sans Medium"/>
              </a:defRPr>
            </a:lvl7pPr>
            <a:lvl8pPr marL="3657600" lvl="7" indent="-317500" algn="l">
              <a:lnSpc>
                <a:spcPct val="100000"/>
              </a:lnSpc>
              <a:spcBef>
                <a:spcPts val="0"/>
              </a:spcBef>
              <a:spcAft>
                <a:spcPts val="0"/>
              </a:spcAft>
              <a:buSzPts val="1400"/>
              <a:buFont typeface="Instrument Sans Medium"/>
              <a:buChar char="○"/>
              <a:defRPr sz="1400">
                <a:latin typeface="Instrument Sans Medium"/>
                <a:ea typeface="Instrument Sans Medium"/>
                <a:cs typeface="Instrument Sans Medium"/>
                <a:sym typeface="Instrument Sans Medium"/>
              </a:defRPr>
            </a:lvl8pPr>
            <a:lvl9pPr marL="4114800" lvl="8" indent="-317500" algn="l">
              <a:lnSpc>
                <a:spcPct val="100000"/>
              </a:lnSpc>
              <a:spcBef>
                <a:spcPts val="0"/>
              </a:spcBef>
              <a:spcAft>
                <a:spcPts val="0"/>
              </a:spcAft>
              <a:buSzPts val="1400"/>
              <a:buFont typeface="Instrument Sans Medium"/>
              <a:buChar char="■"/>
              <a:defRPr sz="1400">
                <a:latin typeface="Instrument Sans Medium"/>
                <a:ea typeface="Instrument Sans Medium"/>
                <a:cs typeface="Instrument Sans Medium"/>
                <a:sym typeface="Instrument Sans Medium"/>
              </a:defRPr>
            </a:lvl9pPr>
          </a:lstStyle>
          <a:p>
            <a:endParaRPr/>
          </a:p>
        </p:txBody>
      </p:sp>
      <p:sp>
        <p:nvSpPr>
          <p:cNvPr id="612" name="Google Shape;612;p9"/>
          <p:cNvSpPr txBox="1">
            <a:spLocks noGrp="1"/>
          </p:cNvSpPr>
          <p:nvPr>
            <p:ph type="subTitle" idx="5"/>
          </p:nvPr>
        </p:nvSpPr>
        <p:spPr>
          <a:xfrm>
            <a:off x="289100" y="4018750"/>
            <a:ext cx="2055000" cy="498600"/>
          </a:xfrm>
          <a:prstGeom prst="rect">
            <a:avLst/>
          </a:prstGeom>
          <a:noFill/>
          <a:ln>
            <a:noFill/>
          </a:ln>
        </p:spPr>
        <p:txBody>
          <a:bodyPr spcFirstLastPara="1" wrap="square" lIns="137150" tIns="0" rIns="137150" bIns="0" anchor="b" anchorCtr="0">
            <a:noAutofit/>
          </a:bodyPr>
          <a:lstStyle>
            <a:lvl1pPr lvl="0"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1pPr>
            <a:lvl2pPr lvl="1" algn="l">
              <a:lnSpc>
                <a:spcPct val="115000"/>
              </a:lnSpc>
              <a:spcBef>
                <a:spcPts val="0"/>
              </a:spcBef>
              <a:spcAft>
                <a:spcPts val="0"/>
              </a:spcAft>
              <a:buSzPts val="1400"/>
              <a:buNone/>
              <a:defRPr/>
            </a:lvl2pPr>
            <a:lvl3pPr lvl="2" algn="l">
              <a:lnSpc>
                <a:spcPct val="115000"/>
              </a:lnSpc>
              <a:spcBef>
                <a:spcPts val="0"/>
              </a:spcBef>
              <a:spcAft>
                <a:spcPts val="0"/>
              </a:spcAft>
              <a:buSzPts val="1400"/>
              <a:buNone/>
              <a:defRPr/>
            </a:lvl3pPr>
            <a:lvl4pPr lvl="3" algn="l">
              <a:lnSpc>
                <a:spcPct val="115000"/>
              </a:lnSpc>
              <a:spcBef>
                <a:spcPts val="0"/>
              </a:spcBef>
              <a:spcAft>
                <a:spcPts val="0"/>
              </a:spcAft>
              <a:buSzPts val="1400"/>
              <a:buNone/>
              <a:defRPr/>
            </a:lvl4pPr>
            <a:lvl5pPr lvl="4" algn="l">
              <a:lnSpc>
                <a:spcPct val="115000"/>
              </a:lnSpc>
              <a:spcBef>
                <a:spcPts val="0"/>
              </a:spcBef>
              <a:spcAft>
                <a:spcPts val="0"/>
              </a:spcAft>
              <a:buSzPts val="1400"/>
              <a:buNone/>
              <a:defRPr/>
            </a:lvl5pPr>
            <a:lvl6pPr lvl="5" algn="l">
              <a:lnSpc>
                <a:spcPct val="115000"/>
              </a:lnSpc>
              <a:spcBef>
                <a:spcPts val="0"/>
              </a:spcBef>
              <a:spcAft>
                <a:spcPts val="0"/>
              </a:spcAft>
              <a:buSzPts val="1400"/>
              <a:buNone/>
              <a:defRPr/>
            </a:lvl6pPr>
            <a:lvl7pPr lvl="6" algn="l">
              <a:lnSpc>
                <a:spcPct val="115000"/>
              </a:lnSpc>
              <a:spcBef>
                <a:spcPts val="0"/>
              </a:spcBef>
              <a:spcAft>
                <a:spcPts val="0"/>
              </a:spcAft>
              <a:buSzPts val="1400"/>
              <a:buNone/>
              <a:defRPr/>
            </a:lvl7pPr>
            <a:lvl8pPr lvl="7" algn="l">
              <a:lnSpc>
                <a:spcPct val="115000"/>
              </a:lnSpc>
              <a:spcBef>
                <a:spcPts val="0"/>
              </a:spcBef>
              <a:spcAft>
                <a:spcPts val="0"/>
              </a:spcAft>
              <a:buSzPts val="1400"/>
              <a:buNone/>
              <a:defRPr/>
            </a:lvl8pPr>
            <a:lvl9pPr lvl="8" algn="l">
              <a:lnSpc>
                <a:spcPct val="115000"/>
              </a:lnSpc>
              <a:spcBef>
                <a:spcPts val="0"/>
              </a:spcBef>
              <a:spcAft>
                <a:spcPts val="0"/>
              </a:spcAft>
              <a:buSzPts val="1400"/>
              <a:buNone/>
              <a:defRPr/>
            </a:lvl9pPr>
          </a:lstStyle>
          <a:p>
            <a:endParaRPr/>
          </a:p>
        </p:txBody>
      </p:sp>
      <p:sp>
        <p:nvSpPr>
          <p:cNvPr id="613" name="Google Shape;613;p9"/>
          <p:cNvSpPr txBox="1">
            <a:spLocks noGrp="1"/>
          </p:cNvSpPr>
          <p:nvPr>
            <p:ph type="subTitle" idx="6"/>
          </p:nvPr>
        </p:nvSpPr>
        <p:spPr>
          <a:xfrm>
            <a:off x="2459475" y="4018750"/>
            <a:ext cx="2055000" cy="498600"/>
          </a:xfrm>
          <a:prstGeom prst="rect">
            <a:avLst/>
          </a:prstGeom>
          <a:noFill/>
          <a:ln>
            <a:noFill/>
          </a:ln>
        </p:spPr>
        <p:txBody>
          <a:bodyPr spcFirstLastPara="1" wrap="square" lIns="137150" tIns="0" rIns="137150" bIns="0" anchor="b" anchorCtr="0">
            <a:noAutofit/>
          </a:bodyPr>
          <a:lstStyle>
            <a:lvl1pPr lvl="0"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1pPr>
            <a:lvl2pPr lvl="1" algn="l">
              <a:lnSpc>
                <a:spcPct val="115000"/>
              </a:lnSpc>
              <a:spcBef>
                <a:spcPts val="0"/>
              </a:spcBef>
              <a:spcAft>
                <a:spcPts val="0"/>
              </a:spcAft>
              <a:buSzPts val="1400"/>
              <a:buNone/>
              <a:defRPr/>
            </a:lvl2pPr>
            <a:lvl3pPr lvl="2" algn="l">
              <a:lnSpc>
                <a:spcPct val="115000"/>
              </a:lnSpc>
              <a:spcBef>
                <a:spcPts val="0"/>
              </a:spcBef>
              <a:spcAft>
                <a:spcPts val="0"/>
              </a:spcAft>
              <a:buSzPts val="1400"/>
              <a:buNone/>
              <a:defRPr/>
            </a:lvl3pPr>
            <a:lvl4pPr lvl="3" algn="l">
              <a:lnSpc>
                <a:spcPct val="115000"/>
              </a:lnSpc>
              <a:spcBef>
                <a:spcPts val="0"/>
              </a:spcBef>
              <a:spcAft>
                <a:spcPts val="0"/>
              </a:spcAft>
              <a:buSzPts val="1400"/>
              <a:buNone/>
              <a:defRPr/>
            </a:lvl4pPr>
            <a:lvl5pPr lvl="4" algn="l">
              <a:lnSpc>
                <a:spcPct val="115000"/>
              </a:lnSpc>
              <a:spcBef>
                <a:spcPts val="0"/>
              </a:spcBef>
              <a:spcAft>
                <a:spcPts val="0"/>
              </a:spcAft>
              <a:buSzPts val="1400"/>
              <a:buNone/>
              <a:defRPr/>
            </a:lvl5pPr>
            <a:lvl6pPr lvl="5" algn="l">
              <a:lnSpc>
                <a:spcPct val="115000"/>
              </a:lnSpc>
              <a:spcBef>
                <a:spcPts val="0"/>
              </a:spcBef>
              <a:spcAft>
                <a:spcPts val="0"/>
              </a:spcAft>
              <a:buSzPts val="1400"/>
              <a:buNone/>
              <a:defRPr/>
            </a:lvl6pPr>
            <a:lvl7pPr lvl="6" algn="l">
              <a:lnSpc>
                <a:spcPct val="115000"/>
              </a:lnSpc>
              <a:spcBef>
                <a:spcPts val="0"/>
              </a:spcBef>
              <a:spcAft>
                <a:spcPts val="0"/>
              </a:spcAft>
              <a:buSzPts val="1400"/>
              <a:buNone/>
              <a:defRPr/>
            </a:lvl7pPr>
            <a:lvl8pPr lvl="7" algn="l">
              <a:lnSpc>
                <a:spcPct val="115000"/>
              </a:lnSpc>
              <a:spcBef>
                <a:spcPts val="0"/>
              </a:spcBef>
              <a:spcAft>
                <a:spcPts val="0"/>
              </a:spcAft>
              <a:buSzPts val="1400"/>
              <a:buNone/>
              <a:defRPr/>
            </a:lvl8pPr>
            <a:lvl9pPr lvl="8" algn="l">
              <a:lnSpc>
                <a:spcPct val="115000"/>
              </a:lnSpc>
              <a:spcBef>
                <a:spcPts val="0"/>
              </a:spcBef>
              <a:spcAft>
                <a:spcPts val="0"/>
              </a:spcAft>
              <a:buSzPts val="1400"/>
              <a:buNone/>
              <a:defRPr/>
            </a:lvl9pPr>
          </a:lstStyle>
          <a:p>
            <a:endParaRPr/>
          </a:p>
        </p:txBody>
      </p:sp>
      <p:sp>
        <p:nvSpPr>
          <p:cNvPr id="614" name="Google Shape;614;p9"/>
          <p:cNvSpPr txBox="1">
            <a:spLocks noGrp="1"/>
          </p:cNvSpPr>
          <p:nvPr>
            <p:ph type="subTitle" idx="7"/>
          </p:nvPr>
        </p:nvSpPr>
        <p:spPr>
          <a:xfrm>
            <a:off x="4629100" y="4018750"/>
            <a:ext cx="2055000" cy="498600"/>
          </a:xfrm>
          <a:prstGeom prst="rect">
            <a:avLst/>
          </a:prstGeom>
          <a:noFill/>
          <a:ln>
            <a:noFill/>
          </a:ln>
        </p:spPr>
        <p:txBody>
          <a:bodyPr spcFirstLastPara="1" wrap="square" lIns="137150" tIns="0" rIns="137150" bIns="0" anchor="b" anchorCtr="0">
            <a:noAutofit/>
          </a:bodyPr>
          <a:lstStyle>
            <a:lvl1pPr lvl="0"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1pPr>
            <a:lvl2pPr lvl="1" algn="l">
              <a:lnSpc>
                <a:spcPct val="115000"/>
              </a:lnSpc>
              <a:spcBef>
                <a:spcPts val="0"/>
              </a:spcBef>
              <a:spcAft>
                <a:spcPts val="0"/>
              </a:spcAft>
              <a:buSzPts val="1400"/>
              <a:buNone/>
              <a:defRPr/>
            </a:lvl2pPr>
            <a:lvl3pPr lvl="2" algn="l">
              <a:lnSpc>
                <a:spcPct val="115000"/>
              </a:lnSpc>
              <a:spcBef>
                <a:spcPts val="0"/>
              </a:spcBef>
              <a:spcAft>
                <a:spcPts val="0"/>
              </a:spcAft>
              <a:buSzPts val="1400"/>
              <a:buNone/>
              <a:defRPr/>
            </a:lvl3pPr>
            <a:lvl4pPr lvl="3" algn="l">
              <a:lnSpc>
                <a:spcPct val="115000"/>
              </a:lnSpc>
              <a:spcBef>
                <a:spcPts val="0"/>
              </a:spcBef>
              <a:spcAft>
                <a:spcPts val="0"/>
              </a:spcAft>
              <a:buSzPts val="1400"/>
              <a:buNone/>
              <a:defRPr/>
            </a:lvl4pPr>
            <a:lvl5pPr lvl="4" algn="l">
              <a:lnSpc>
                <a:spcPct val="115000"/>
              </a:lnSpc>
              <a:spcBef>
                <a:spcPts val="0"/>
              </a:spcBef>
              <a:spcAft>
                <a:spcPts val="0"/>
              </a:spcAft>
              <a:buSzPts val="1400"/>
              <a:buNone/>
              <a:defRPr/>
            </a:lvl5pPr>
            <a:lvl6pPr lvl="5" algn="l">
              <a:lnSpc>
                <a:spcPct val="115000"/>
              </a:lnSpc>
              <a:spcBef>
                <a:spcPts val="0"/>
              </a:spcBef>
              <a:spcAft>
                <a:spcPts val="0"/>
              </a:spcAft>
              <a:buSzPts val="1400"/>
              <a:buNone/>
              <a:defRPr/>
            </a:lvl6pPr>
            <a:lvl7pPr lvl="6" algn="l">
              <a:lnSpc>
                <a:spcPct val="115000"/>
              </a:lnSpc>
              <a:spcBef>
                <a:spcPts val="0"/>
              </a:spcBef>
              <a:spcAft>
                <a:spcPts val="0"/>
              </a:spcAft>
              <a:buSzPts val="1400"/>
              <a:buNone/>
              <a:defRPr/>
            </a:lvl7pPr>
            <a:lvl8pPr lvl="7" algn="l">
              <a:lnSpc>
                <a:spcPct val="115000"/>
              </a:lnSpc>
              <a:spcBef>
                <a:spcPts val="0"/>
              </a:spcBef>
              <a:spcAft>
                <a:spcPts val="0"/>
              </a:spcAft>
              <a:buSzPts val="1400"/>
              <a:buNone/>
              <a:defRPr/>
            </a:lvl8pPr>
            <a:lvl9pPr lvl="8" algn="l">
              <a:lnSpc>
                <a:spcPct val="115000"/>
              </a:lnSpc>
              <a:spcBef>
                <a:spcPts val="0"/>
              </a:spcBef>
              <a:spcAft>
                <a:spcPts val="0"/>
              </a:spcAft>
              <a:buSzPts val="1400"/>
              <a:buNone/>
              <a:defRPr/>
            </a:lvl9pPr>
          </a:lstStyle>
          <a:p>
            <a:endParaRPr/>
          </a:p>
        </p:txBody>
      </p:sp>
      <p:sp>
        <p:nvSpPr>
          <p:cNvPr id="615" name="Google Shape;615;p9"/>
          <p:cNvSpPr txBox="1">
            <a:spLocks noGrp="1"/>
          </p:cNvSpPr>
          <p:nvPr>
            <p:ph type="subTitle" idx="8"/>
          </p:nvPr>
        </p:nvSpPr>
        <p:spPr>
          <a:xfrm>
            <a:off x="6807639" y="4018750"/>
            <a:ext cx="2055000" cy="498600"/>
          </a:xfrm>
          <a:prstGeom prst="rect">
            <a:avLst/>
          </a:prstGeom>
          <a:noFill/>
          <a:ln>
            <a:noFill/>
          </a:ln>
        </p:spPr>
        <p:txBody>
          <a:bodyPr spcFirstLastPara="1" wrap="square" lIns="137150" tIns="0" rIns="137150" bIns="0" anchor="b" anchorCtr="0">
            <a:noAutofit/>
          </a:bodyPr>
          <a:lstStyle>
            <a:lvl1pPr lvl="0"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1pPr>
            <a:lvl2pPr lvl="1" algn="l">
              <a:lnSpc>
                <a:spcPct val="115000"/>
              </a:lnSpc>
              <a:spcBef>
                <a:spcPts val="0"/>
              </a:spcBef>
              <a:spcAft>
                <a:spcPts val="0"/>
              </a:spcAft>
              <a:buSzPts val="1400"/>
              <a:buNone/>
              <a:defRPr/>
            </a:lvl2pPr>
            <a:lvl3pPr lvl="2" algn="l">
              <a:lnSpc>
                <a:spcPct val="115000"/>
              </a:lnSpc>
              <a:spcBef>
                <a:spcPts val="0"/>
              </a:spcBef>
              <a:spcAft>
                <a:spcPts val="0"/>
              </a:spcAft>
              <a:buSzPts val="1400"/>
              <a:buNone/>
              <a:defRPr/>
            </a:lvl3pPr>
            <a:lvl4pPr lvl="3" algn="l">
              <a:lnSpc>
                <a:spcPct val="115000"/>
              </a:lnSpc>
              <a:spcBef>
                <a:spcPts val="0"/>
              </a:spcBef>
              <a:spcAft>
                <a:spcPts val="0"/>
              </a:spcAft>
              <a:buSzPts val="1400"/>
              <a:buNone/>
              <a:defRPr/>
            </a:lvl4pPr>
            <a:lvl5pPr lvl="4" algn="l">
              <a:lnSpc>
                <a:spcPct val="115000"/>
              </a:lnSpc>
              <a:spcBef>
                <a:spcPts val="0"/>
              </a:spcBef>
              <a:spcAft>
                <a:spcPts val="0"/>
              </a:spcAft>
              <a:buSzPts val="1400"/>
              <a:buNone/>
              <a:defRPr/>
            </a:lvl5pPr>
            <a:lvl6pPr lvl="5" algn="l">
              <a:lnSpc>
                <a:spcPct val="115000"/>
              </a:lnSpc>
              <a:spcBef>
                <a:spcPts val="0"/>
              </a:spcBef>
              <a:spcAft>
                <a:spcPts val="0"/>
              </a:spcAft>
              <a:buSzPts val="1400"/>
              <a:buNone/>
              <a:defRPr/>
            </a:lvl6pPr>
            <a:lvl7pPr lvl="6" algn="l">
              <a:lnSpc>
                <a:spcPct val="115000"/>
              </a:lnSpc>
              <a:spcBef>
                <a:spcPts val="0"/>
              </a:spcBef>
              <a:spcAft>
                <a:spcPts val="0"/>
              </a:spcAft>
              <a:buSzPts val="1400"/>
              <a:buNone/>
              <a:defRPr/>
            </a:lvl7pPr>
            <a:lvl8pPr lvl="7" algn="l">
              <a:lnSpc>
                <a:spcPct val="115000"/>
              </a:lnSpc>
              <a:spcBef>
                <a:spcPts val="0"/>
              </a:spcBef>
              <a:spcAft>
                <a:spcPts val="0"/>
              </a:spcAft>
              <a:buSzPts val="1400"/>
              <a:buNone/>
              <a:defRPr/>
            </a:lvl8pPr>
            <a:lvl9pPr lvl="8" algn="l">
              <a:lnSpc>
                <a:spcPct val="115000"/>
              </a:lnSpc>
              <a:spcBef>
                <a:spcPts val="0"/>
              </a:spcBef>
              <a:spcAft>
                <a:spcPts val="0"/>
              </a:spcAft>
              <a:buSzPts val="1400"/>
              <a:buNone/>
              <a:defRPr/>
            </a:lvl9pPr>
          </a:lstStyle>
          <a:p>
            <a:endParaRPr/>
          </a:p>
        </p:txBody>
      </p:sp>
      <p:sp>
        <p:nvSpPr>
          <p:cNvPr id="616" name="Google Shape;616;p9"/>
          <p:cNvSpPr txBox="1">
            <a:spLocks noGrp="1"/>
          </p:cNvSpPr>
          <p:nvPr>
            <p:ph type="title"/>
          </p:nvPr>
        </p:nvSpPr>
        <p:spPr>
          <a:xfrm>
            <a:off x="292597" y="474750"/>
            <a:ext cx="6390300" cy="498600"/>
          </a:xfrm>
          <a:prstGeom prst="rect">
            <a:avLst/>
          </a:prstGeom>
          <a:noFill/>
          <a:ln>
            <a:noFill/>
          </a:ln>
        </p:spPr>
        <p:txBody>
          <a:bodyPr spcFirstLastPara="1" wrap="square" lIns="0" tIns="0" rIns="0" bIns="0" anchor="b" anchorCtr="0">
            <a:noAutofit/>
          </a:bodyPr>
          <a:lstStyle>
            <a:lvl1pPr lvl="0" algn="l">
              <a:lnSpc>
                <a:spcPct val="90000"/>
              </a:lnSpc>
              <a:spcBef>
                <a:spcPts val="0"/>
              </a:spcBef>
              <a:spcAft>
                <a:spcPts val="0"/>
              </a:spcAft>
              <a:buSzPts val="2400"/>
              <a:buNone/>
              <a:defRPr sz="2400">
                <a:latin typeface="Instrument Sans Medium"/>
                <a:ea typeface="Instrument Sans Medium"/>
                <a:cs typeface="Instrument Sans Medium"/>
                <a:sym typeface="Instrument Sans Medium"/>
              </a:defRPr>
            </a:lvl1pPr>
            <a:lvl2pPr lvl="1" algn="l">
              <a:lnSpc>
                <a:spcPct val="115000"/>
              </a:lnSpc>
              <a:spcBef>
                <a:spcPts val="0"/>
              </a:spcBef>
              <a:spcAft>
                <a:spcPts val="0"/>
              </a:spcAft>
              <a:buSzPts val="3000"/>
              <a:buNone/>
              <a:defRPr sz="3000"/>
            </a:lvl2pPr>
            <a:lvl3pPr lvl="2" algn="l">
              <a:lnSpc>
                <a:spcPct val="115000"/>
              </a:lnSpc>
              <a:spcBef>
                <a:spcPts val="0"/>
              </a:spcBef>
              <a:spcAft>
                <a:spcPts val="0"/>
              </a:spcAft>
              <a:buSzPts val="3000"/>
              <a:buNone/>
              <a:defRPr sz="3000"/>
            </a:lvl3pPr>
            <a:lvl4pPr lvl="3" algn="l">
              <a:lnSpc>
                <a:spcPct val="115000"/>
              </a:lnSpc>
              <a:spcBef>
                <a:spcPts val="0"/>
              </a:spcBef>
              <a:spcAft>
                <a:spcPts val="0"/>
              </a:spcAft>
              <a:buSzPts val="3000"/>
              <a:buNone/>
              <a:defRPr sz="3000"/>
            </a:lvl4pPr>
            <a:lvl5pPr lvl="4" algn="l">
              <a:lnSpc>
                <a:spcPct val="115000"/>
              </a:lnSpc>
              <a:spcBef>
                <a:spcPts val="0"/>
              </a:spcBef>
              <a:spcAft>
                <a:spcPts val="0"/>
              </a:spcAft>
              <a:buSzPts val="3000"/>
              <a:buNone/>
              <a:defRPr sz="3000"/>
            </a:lvl5pPr>
            <a:lvl6pPr lvl="5" algn="l">
              <a:lnSpc>
                <a:spcPct val="115000"/>
              </a:lnSpc>
              <a:spcBef>
                <a:spcPts val="0"/>
              </a:spcBef>
              <a:spcAft>
                <a:spcPts val="0"/>
              </a:spcAft>
              <a:buSzPts val="3000"/>
              <a:buNone/>
              <a:defRPr sz="3000"/>
            </a:lvl6pPr>
            <a:lvl7pPr lvl="6" algn="l">
              <a:lnSpc>
                <a:spcPct val="115000"/>
              </a:lnSpc>
              <a:spcBef>
                <a:spcPts val="0"/>
              </a:spcBef>
              <a:spcAft>
                <a:spcPts val="0"/>
              </a:spcAft>
              <a:buSzPts val="3000"/>
              <a:buNone/>
              <a:defRPr sz="3000"/>
            </a:lvl7pPr>
            <a:lvl8pPr lvl="7" algn="l">
              <a:lnSpc>
                <a:spcPct val="115000"/>
              </a:lnSpc>
              <a:spcBef>
                <a:spcPts val="0"/>
              </a:spcBef>
              <a:spcAft>
                <a:spcPts val="0"/>
              </a:spcAft>
              <a:buSzPts val="3000"/>
              <a:buNone/>
              <a:defRPr sz="3000"/>
            </a:lvl8pPr>
            <a:lvl9pPr lvl="8" algn="l">
              <a:lnSpc>
                <a:spcPct val="115000"/>
              </a:lnSpc>
              <a:spcBef>
                <a:spcPts val="0"/>
              </a:spcBef>
              <a:spcAft>
                <a:spcPts val="0"/>
              </a:spcAft>
              <a:buSzPts val="3000"/>
              <a:buNone/>
              <a:defRPr sz="3000"/>
            </a:lvl9pPr>
          </a:lstStyle>
          <a:p>
            <a:endParaRPr/>
          </a:p>
        </p:txBody>
      </p:sp>
      <p:sp>
        <p:nvSpPr>
          <p:cNvPr id="617" name="Google Shape;617;p9"/>
          <p:cNvSpPr txBox="1">
            <a:spLocks noGrp="1"/>
          </p:cNvSpPr>
          <p:nvPr>
            <p:ph type="sldNum" idx="12"/>
          </p:nvPr>
        </p:nvSpPr>
        <p:spPr>
          <a:xfrm>
            <a:off x="8556779" y="4668600"/>
            <a:ext cx="300000" cy="196800"/>
          </a:xfrm>
          <a:prstGeom prst="rect">
            <a:avLst/>
          </a:prstGeom>
          <a:noFill/>
          <a:ln>
            <a:noFill/>
          </a:ln>
        </p:spPr>
        <p:txBody>
          <a:bodyPr spcFirstLastPara="1" wrap="square" lIns="0" tIns="0" rIns="0" bIns="0" anchor="b" anchorCtr="0">
            <a:noAutofit/>
          </a:bodyPr>
          <a:lstStyle>
            <a:lvl1pPr marL="0" marR="0" lvl="0"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1pPr>
            <a:lvl2pPr marL="0" marR="0" lvl="1"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2pPr>
            <a:lvl3pPr marL="0" marR="0" lvl="2"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3pPr>
            <a:lvl4pPr marL="0" marR="0" lvl="3"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4pPr>
            <a:lvl5pPr marL="0" marR="0" lvl="4"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5pPr>
            <a:lvl6pPr marL="0" marR="0" lvl="5"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6pPr>
            <a:lvl7pPr marL="0" marR="0" lvl="6"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7pPr>
            <a:lvl8pPr marL="0" marR="0" lvl="7"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8pPr>
            <a:lvl9pPr marL="0" marR="0" lvl="8"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9pPr>
          </a:lstStyle>
          <a:p>
            <a:pPr marL="0" lvl="0" indent="0" algn="r" rtl="0">
              <a:spcBef>
                <a:spcPts val="0"/>
              </a:spcBef>
              <a:spcAft>
                <a:spcPts val="0"/>
              </a:spcAft>
              <a:buNone/>
            </a:pPr>
            <a:fld id="{00000000-1234-1234-1234-123412341234}" type="slidenum">
              <a:rPr lang="en"/>
              <a:t>‹#›</a:t>
            </a:fld>
            <a:endParaRPr/>
          </a:p>
        </p:txBody>
      </p:sp>
      <p:sp>
        <p:nvSpPr>
          <p:cNvPr id="618" name="Google Shape;618;p9"/>
          <p:cNvSpPr txBox="1">
            <a:spLocks noGrp="1"/>
          </p:cNvSpPr>
          <p:nvPr>
            <p:ph type="subTitle" idx="9"/>
          </p:nvPr>
        </p:nvSpPr>
        <p:spPr>
          <a:xfrm>
            <a:off x="284700" y="284400"/>
            <a:ext cx="1965900" cy="192000"/>
          </a:xfrm>
          <a:prstGeom prst="rect">
            <a:avLst/>
          </a:prstGeom>
          <a:noFill/>
          <a:ln>
            <a:noFill/>
          </a:ln>
        </p:spPr>
        <p:txBody>
          <a:bodyPr spcFirstLastPara="1" wrap="square" lIns="0" tIns="0" rIns="0" bIns="0" anchor="t" anchorCtr="0">
            <a:noAutofit/>
          </a:bodyPr>
          <a:lstStyle>
            <a:lvl1pPr lvl="0" algn="l">
              <a:lnSpc>
                <a:spcPct val="115000"/>
              </a:lnSpc>
              <a:spcBef>
                <a:spcPts val="0"/>
              </a:spcBef>
              <a:spcAft>
                <a:spcPts val="0"/>
              </a:spcAft>
              <a:buClr>
                <a:schemeClr val="accent5"/>
              </a:buClr>
              <a:buSzPts val="700"/>
              <a:buFont typeface="Instrument Sans"/>
              <a:buNone/>
              <a:defRPr sz="700">
                <a:solidFill>
                  <a:schemeClr val="accent5"/>
                </a:solidFill>
              </a:defRPr>
            </a:lvl1pPr>
            <a:lvl2pPr lvl="1"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619" name="Google Shape;619;p9"/>
          <p:cNvSpPr txBox="1">
            <a:spLocks noGrp="1"/>
          </p:cNvSpPr>
          <p:nvPr>
            <p:ph type="subTitle" idx="13"/>
          </p:nvPr>
        </p:nvSpPr>
        <p:spPr>
          <a:xfrm>
            <a:off x="6890875" y="284400"/>
            <a:ext cx="1965900" cy="192000"/>
          </a:xfrm>
          <a:prstGeom prst="rect">
            <a:avLst/>
          </a:prstGeom>
          <a:noFill/>
          <a:ln>
            <a:noFill/>
          </a:ln>
        </p:spPr>
        <p:txBody>
          <a:bodyPr spcFirstLastPara="1" wrap="square" lIns="0" tIns="0" rIns="0" bIns="0" anchor="t" anchorCtr="0">
            <a:noAutofit/>
          </a:bodyPr>
          <a:lstStyle>
            <a:lvl1pPr lvl="0" algn="r">
              <a:lnSpc>
                <a:spcPct val="115000"/>
              </a:lnSpc>
              <a:spcBef>
                <a:spcPts val="0"/>
              </a:spcBef>
              <a:spcAft>
                <a:spcPts val="0"/>
              </a:spcAft>
              <a:buClr>
                <a:schemeClr val="accent5"/>
              </a:buClr>
              <a:buSzPts val="700"/>
              <a:buFont typeface="Instrument Sans"/>
              <a:buNone/>
              <a:defRPr sz="700">
                <a:solidFill>
                  <a:schemeClr val="accent5"/>
                </a:solidFill>
              </a:defRPr>
            </a:lvl1pPr>
            <a:lvl2pPr lvl="1"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620" name="Google Shape;620;p9"/>
          <p:cNvSpPr txBox="1">
            <a:spLocks noGrp="1"/>
          </p:cNvSpPr>
          <p:nvPr>
            <p:ph type="subTitle" idx="14"/>
          </p:nvPr>
        </p:nvSpPr>
        <p:spPr>
          <a:xfrm>
            <a:off x="282950" y="2144530"/>
            <a:ext cx="900900" cy="312600"/>
          </a:xfrm>
          <a:prstGeom prst="rect">
            <a:avLst/>
          </a:prstGeom>
          <a:noFill/>
          <a:ln>
            <a:noFill/>
          </a:ln>
        </p:spPr>
        <p:txBody>
          <a:bodyPr spcFirstLastPara="1" wrap="square" lIns="137150" tIns="91425" rIns="91425" bIns="91425" anchor="t" anchorCtr="0">
            <a:noAutofit/>
          </a:bodyPr>
          <a:lstStyle>
            <a:lvl1pPr lvl="0" algn="l">
              <a:lnSpc>
                <a:spcPct val="115000"/>
              </a:lnSpc>
              <a:spcBef>
                <a:spcPts val="0"/>
              </a:spcBef>
              <a:spcAft>
                <a:spcPts val="0"/>
              </a:spcAft>
              <a:buClr>
                <a:schemeClr val="lt1"/>
              </a:buClr>
              <a:buSzPts val="1000"/>
              <a:buFont typeface="Instrument Sans Medium"/>
              <a:buNone/>
              <a:defRPr sz="1000">
                <a:latin typeface="Instrument Sans Medium"/>
                <a:ea typeface="Instrument Sans Medium"/>
                <a:cs typeface="Instrument Sans Medium"/>
                <a:sym typeface="Instrument Sans Medium"/>
              </a:defRPr>
            </a:lvl1pPr>
            <a:lvl2pPr lvl="1" algn="l">
              <a:lnSpc>
                <a:spcPct val="115000"/>
              </a:lnSpc>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2pPr>
            <a:lvl3pPr lvl="2" algn="l">
              <a:lnSpc>
                <a:spcPct val="115000"/>
              </a:lnSpc>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3pPr>
            <a:lvl4pPr lvl="3" algn="l">
              <a:lnSpc>
                <a:spcPct val="115000"/>
              </a:lnSpc>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4pPr>
            <a:lvl5pPr lvl="4" algn="l">
              <a:lnSpc>
                <a:spcPct val="115000"/>
              </a:lnSpc>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5pPr>
            <a:lvl6pPr lvl="5" algn="l">
              <a:lnSpc>
                <a:spcPct val="115000"/>
              </a:lnSpc>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6pPr>
            <a:lvl7pPr lvl="6" algn="l">
              <a:lnSpc>
                <a:spcPct val="115000"/>
              </a:lnSpc>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7pPr>
            <a:lvl8pPr lvl="7" algn="l">
              <a:lnSpc>
                <a:spcPct val="115000"/>
              </a:lnSpc>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8pPr>
            <a:lvl9pPr lvl="8" algn="l">
              <a:lnSpc>
                <a:spcPct val="115000"/>
              </a:lnSpc>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9pPr>
          </a:lstStyle>
          <a:p>
            <a:endParaRPr/>
          </a:p>
        </p:txBody>
      </p:sp>
      <p:sp>
        <p:nvSpPr>
          <p:cNvPr id="621" name="Google Shape;621;p9"/>
          <p:cNvSpPr txBox="1">
            <a:spLocks noGrp="1"/>
          </p:cNvSpPr>
          <p:nvPr>
            <p:ph type="subTitle" idx="15"/>
          </p:nvPr>
        </p:nvSpPr>
        <p:spPr>
          <a:xfrm>
            <a:off x="2456213" y="2144530"/>
            <a:ext cx="900900" cy="312600"/>
          </a:xfrm>
          <a:prstGeom prst="rect">
            <a:avLst/>
          </a:prstGeom>
          <a:noFill/>
          <a:ln>
            <a:noFill/>
          </a:ln>
        </p:spPr>
        <p:txBody>
          <a:bodyPr spcFirstLastPara="1" wrap="square" lIns="137150" tIns="91425" rIns="91425" bIns="91425" anchor="t" anchorCtr="0">
            <a:noAutofit/>
          </a:bodyPr>
          <a:lstStyle>
            <a:lvl1pPr lvl="0" algn="l">
              <a:lnSpc>
                <a:spcPct val="115000"/>
              </a:lnSpc>
              <a:spcBef>
                <a:spcPts val="0"/>
              </a:spcBef>
              <a:spcAft>
                <a:spcPts val="0"/>
              </a:spcAft>
              <a:buClr>
                <a:schemeClr val="lt1"/>
              </a:buClr>
              <a:buSzPts val="1000"/>
              <a:buFont typeface="Instrument Sans Medium"/>
              <a:buNone/>
              <a:defRPr sz="1000">
                <a:latin typeface="Instrument Sans Medium"/>
                <a:ea typeface="Instrument Sans Medium"/>
                <a:cs typeface="Instrument Sans Medium"/>
                <a:sym typeface="Instrument Sans Medium"/>
              </a:defRPr>
            </a:lvl1pPr>
            <a:lvl2pPr lvl="1" algn="l">
              <a:lnSpc>
                <a:spcPct val="115000"/>
              </a:lnSpc>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2pPr>
            <a:lvl3pPr lvl="2" algn="l">
              <a:lnSpc>
                <a:spcPct val="115000"/>
              </a:lnSpc>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3pPr>
            <a:lvl4pPr lvl="3" algn="l">
              <a:lnSpc>
                <a:spcPct val="115000"/>
              </a:lnSpc>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4pPr>
            <a:lvl5pPr lvl="4" algn="l">
              <a:lnSpc>
                <a:spcPct val="115000"/>
              </a:lnSpc>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5pPr>
            <a:lvl6pPr lvl="5" algn="l">
              <a:lnSpc>
                <a:spcPct val="115000"/>
              </a:lnSpc>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6pPr>
            <a:lvl7pPr lvl="6" algn="l">
              <a:lnSpc>
                <a:spcPct val="115000"/>
              </a:lnSpc>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7pPr>
            <a:lvl8pPr lvl="7" algn="l">
              <a:lnSpc>
                <a:spcPct val="115000"/>
              </a:lnSpc>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8pPr>
            <a:lvl9pPr lvl="8" algn="l">
              <a:lnSpc>
                <a:spcPct val="115000"/>
              </a:lnSpc>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9pPr>
          </a:lstStyle>
          <a:p>
            <a:endParaRPr/>
          </a:p>
        </p:txBody>
      </p:sp>
      <p:sp>
        <p:nvSpPr>
          <p:cNvPr id="622" name="Google Shape;622;p9"/>
          <p:cNvSpPr txBox="1">
            <a:spLocks noGrp="1"/>
          </p:cNvSpPr>
          <p:nvPr>
            <p:ph type="subTitle" idx="16"/>
          </p:nvPr>
        </p:nvSpPr>
        <p:spPr>
          <a:xfrm>
            <a:off x="4629025" y="2144530"/>
            <a:ext cx="900900" cy="312600"/>
          </a:xfrm>
          <a:prstGeom prst="rect">
            <a:avLst/>
          </a:prstGeom>
          <a:noFill/>
          <a:ln>
            <a:noFill/>
          </a:ln>
        </p:spPr>
        <p:txBody>
          <a:bodyPr spcFirstLastPara="1" wrap="square" lIns="137150" tIns="91425" rIns="91425" bIns="91425" anchor="t" anchorCtr="0">
            <a:noAutofit/>
          </a:bodyPr>
          <a:lstStyle>
            <a:lvl1pPr lvl="0" algn="l">
              <a:lnSpc>
                <a:spcPct val="115000"/>
              </a:lnSpc>
              <a:spcBef>
                <a:spcPts val="0"/>
              </a:spcBef>
              <a:spcAft>
                <a:spcPts val="0"/>
              </a:spcAft>
              <a:buClr>
                <a:schemeClr val="lt1"/>
              </a:buClr>
              <a:buSzPts val="1000"/>
              <a:buFont typeface="Instrument Sans Medium"/>
              <a:buNone/>
              <a:defRPr sz="1000">
                <a:latin typeface="Instrument Sans Medium"/>
                <a:ea typeface="Instrument Sans Medium"/>
                <a:cs typeface="Instrument Sans Medium"/>
                <a:sym typeface="Instrument Sans Medium"/>
              </a:defRPr>
            </a:lvl1pPr>
            <a:lvl2pPr lvl="1" algn="l">
              <a:lnSpc>
                <a:spcPct val="115000"/>
              </a:lnSpc>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2pPr>
            <a:lvl3pPr lvl="2" algn="l">
              <a:lnSpc>
                <a:spcPct val="115000"/>
              </a:lnSpc>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3pPr>
            <a:lvl4pPr lvl="3" algn="l">
              <a:lnSpc>
                <a:spcPct val="115000"/>
              </a:lnSpc>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4pPr>
            <a:lvl5pPr lvl="4" algn="l">
              <a:lnSpc>
                <a:spcPct val="115000"/>
              </a:lnSpc>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5pPr>
            <a:lvl6pPr lvl="5" algn="l">
              <a:lnSpc>
                <a:spcPct val="115000"/>
              </a:lnSpc>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6pPr>
            <a:lvl7pPr lvl="6" algn="l">
              <a:lnSpc>
                <a:spcPct val="115000"/>
              </a:lnSpc>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7pPr>
            <a:lvl8pPr lvl="7" algn="l">
              <a:lnSpc>
                <a:spcPct val="115000"/>
              </a:lnSpc>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8pPr>
            <a:lvl9pPr lvl="8" algn="l">
              <a:lnSpc>
                <a:spcPct val="115000"/>
              </a:lnSpc>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9pPr>
          </a:lstStyle>
          <a:p>
            <a:endParaRPr/>
          </a:p>
        </p:txBody>
      </p:sp>
      <p:sp>
        <p:nvSpPr>
          <p:cNvPr id="623" name="Google Shape;623;p9"/>
          <p:cNvSpPr txBox="1">
            <a:spLocks noGrp="1"/>
          </p:cNvSpPr>
          <p:nvPr>
            <p:ph type="subTitle" idx="17"/>
          </p:nvPr>
        </p:nvSpPr>
        <p:spPr>
          <a:xfrm>
            <a:off x="6801875" y="2144530"/>
            <a:ext cx="900900" cy="312600"/>
          </a:xfrm>
          <a:prstGeom prst="rect">
            <a:avLst/>
          </a:prstGeom>
          <a:noFill/>
          <a:ln>
            <a:noFill/>
          </a:ln>
        </p:spPr>
        <p:txBody>
          <a:bodyPr spcFirstLastPara="1" wrap="square" lIns="137150" tIns="91425" rIns="91425" bIns="91425" anchor="t" anchorCtr="0">
            <a:noAutofit/>
          </a:bodyPr>
          <a:lstStyle>
            <a:lvl1pPr lvl="0" algn="l">
              <a:lnSpc>
                <a:spcPct val="115000"/>
              </a:lnSpc>
              <a:spcBef>
                <a:spcPts val="0"/>
              </a:spcBef>
              <a:spcAft>
                <a:spcPts val="0"/>
              </a:spcAft>
              <a:buClr>
                <a:schemeClr val="lt1"/>
              </a:buClr>
              <a:buSzPts val="1000"/>
              <a:buFont typeface="Instrument Sans Medium"/>
              <a:buNone/>
              <a:defRPr sz="1000">
                <a:latin typeface="Instrument Sans Medium"/>
                <a:ea typeface="Instrument Sans Medium"/>
                <a:cs typeface="Instrument Sans Medium"/>
                <a:sym typeface="Instrument Sans Medium"/>
              </a:defRPr>
            </a:lvl1pPr>
            <a:lvl2pPr lvl="1" algn="l">
              <a:lnSpc>
                <a:spcPct val="115000"/>
              </a:lnSpc>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2pPr>
            <a:lvl3pPr lvl="2" algn="l">
              <a:lnSpc>
                <a:spcPct val="115000"/>
              </a:lnSpc>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3pPr>
            <a:lvl4pPr lvl="3" algn="l">
              <a:lnSpc>
                <a:spcPct val="115000"/>
              </a:lnSpc>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4pPr>
            <a:lvl5pPr lvl="4" algn="l">
              <a:lnSpc>
                <a:spcPct val="115000"/>
              </a:lnSpc>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5pPr>
            <a:lvl6pPr lvl="5" algn="l">
              <a:lnSpc>
                <a:spcPct val="115000"/>
              </a:lnSpc>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6pPr>
            <a:lvl7pPr lvl="6" algn="l">
              <a:lnSpc>
                <a:spcPct val="115000"/>
              </a:lnSpc>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7pPr>
            <a:lvl8pPr lvl="7" algn="l">
              <a:lnSpc>
                <a:spcPct val="115000"/>
              </a:lnSpc>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8pPr>
            <a:lvl9pPr lvl="8" algn="l">
              <a:lnSpc>
                <a:spcPct val="115000"/>
              </a:lnSpc>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9pPr>
          </a:lstStyle>
          <a:p>
            <a:endParaRPr/>
          </a:p>
        </p:txBody>
      </p:sp>
    </p:spTree>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matchingName="Agenda - Alt 6 elements">
  <p:cSld name="BLANK_1_1_1_1_1_1_1_1_1_1_1_2_1">
    <p:bg>
      <p:bgPr>
        <a:solidFill>
          <a:schemeClr val="dk2"/>
        </a:solidFill>
        <a:effectLst/>
      </p:bgPr>
    </p:bg>
    <p:spTree>
      <p:nvGrpSpPr>
        <p:cNvPr id="1" name="Shape 624"/>
        <p:cNvGrpSpPr/>
        <p:nvPr/>
      </p:nvGrpSpPr>
      <p:grpSpPr>
        <a:xfrm>
          <a:off x="0" y="0"/>
          <a:ext cx="0" cy="0"/>
          <a:chOff x="0" y="0"/>
          <a:chExt cx="0" cy="0"/>
        </a:xfrm>
      </p:grpSpPr>
      <p:pic>
        <p:nvPicPr>
          <p:cNvPr id="625" name="Google Shape;625;p10"/>
          <p:cNvPicPr preferRelativeResize="0"/>
          <p:nvPr/>
        </p:nvPicPr>
        <p:blipFill rotWithShape="1">
          <a:blip r:embed="rId2">
            <a:alphaModFix/>
          </a:blip>
          <a:srcRect t="12335" r="33444" b="31415"/>
          <a:stretch/>
        </p:blipFill>
        <p:spPr>
          <a:xfrm>
            <a:off x="3058325" y="0"/>
            <a:ext cx="6085676" cy="5143500"/>
          </a:xfrm>
          <a:prstGeom prst="rect">
            <a:avLst/>
          </a:prstGeom>
          <a:noFill/>
          <a:ln>
            <a:noFill/>
          </a:ln>
        </p:spPr>
      </p:pic>
      <p:sp>
        <p:nvSpPr>
          <p:cNvPr id="626" name="Google Shape;626;p10"/>
          <p:cNvSpPr txBox="1">
            <a:spLocks noGrp="1"/>
          </p:cNvSpPr>
          <p:nvPr>
            <p:ph type="body" idx="1"/>
          </p:nvPr>
        </p:nvSpPr>
        <p:spPr>
          <a:xfrm>
            <a:off x="281050" y="2623225"/>
            <a:ext cx="1363500" cy="1323600"/>
          </a:xfrm>
          <a:prstGeom prst="rect">
            <a:avLst/>
          </a:prstGeom>
          <a:noFill/>
          <a:ln>
            <a:noFill/>
          </a:ln>
        </p:spPr>
        <p:txBody>
          <a:bodyPr spcFirstLastPara="1" wrap="square" lIns="137150" tIns="91425" rIns="90250" bIns="91425" anchor="t" anchorCtr="0">
            <a:noAutofit/>
          </a:bodyPr>
          <a:lstStyle>
            <a:lvl1pPr marL="457200" lvl="0" indent="-304800" algn="l">
              <a:lnSpc>
                <a:spcPct val="115000"/>
              </a:lnSpc>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1pPr>
            <a:lvl2pPr marL="914400" lvl="1" indent="-304800" algn="l">
              <a:lnSpc>
                <a:spcPct val="115000"/>
              </a:lnSpc>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2pPr>
            <a:lvl3pPr marL="1371600" lvl="2" indent="-304800" algn="l">
              <a:lnSpc>
                <a:spcPct val="115000"/>
              </a:lnSpc>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3pPr>
            <a:lvl4pPr marL="1828800" lvl="3" indent="-304800" algn="l">
              <a:lnSpc>
                <a:spcPct val="115000"/>
              </a:lnSpc>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4pPr>
            <a:lvl5pPr marL="2286000" lvl="4" indent="-304800" algn="l">
              <a:lnSpc>
                <a:spcPct val="115000"/>
              </a:lnSpc>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5pPr>
            <a:lvl6pPr marL="2743200" lvl="5" indent="-304800" algn="l">
              <a:lnSpc>
                <a:spcPct val="115000"/>
              </a:lnSpc>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6pPr>
            <a:lvl7pPr marL="3200400" lvl="6" indent="-304800" algn="l">
              <a:lnSpc>
                <a:spcPct val="115000"/>
              </a:lnSpc>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7pPr>
            <a:lvl8pPr marL="3657600" lvl="7" indent="-304800" algn="l">
              <a:lnSpc>
                <a:spcPct val="115000"/>
              </a:lnSpc>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8pPr>
            <a:lvl9pPr marL="4114800" lvl="8" indent="-304800" algn="l">
              <a:lnSpc>
                <a:spcPct val="115000"/>
              </a:lnSpc>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9pPr>
          </a:lstStyle>
          <a:p>
            <a:endParaRPr/>
          </a:p>
        </p:txBody>
      </p:sp>
      <p:sp>
        <p:nvSpPr>
          <p:cNvPr id="627" name="Google Shape;627;p10"/>
          <p:cNvSpPr txBox="1">
            <a:spLocks noGrp="1"/>
          </p:cNvSpPr>
          <p:nvPr>
            <p:ph type="body" idx="2"/>
          </p:nvPr>
        </p:nvSpPr>
        <p:spPr>
          <a:xfrm>
            <a:off x="1721100" y="2623225"/>
            <a:ext cx="1372500" cy="1323600"/>
          </a:xfrm>
          <a:prstGeom prst="rect">
            <a:avLst/>
          </a:prstGeom>
          <a:noFill/>
          <a:ln>
            <a:noFill/>
          </a:ln>
        </p:spPr>
        <p:txBody>
          <a:bodyPr spcFirstLastPara="1" wrap="square" lIns="137150" tIns="91425" rIns="91425" bIns="91425" anchor="t" anchorCtr="0">
            <a:noAutofit/>
          </a:bodyPr>
          <a:lstStyle>
            <a:lvl1pPr marL="457200" lvl="0" indent="-304800" algn="l">
              <a:lnSpc>
                <a:spcPct val="100000"/>
              </a:lnSpc>
              <a:spcBef>
                <a:spcPts val="0"/>
              </a:spcBef>
              <a:spcAft>
                <a:spcPts val="0"/>
              </a:spcAft>
              <a:buSzPts val="1200"/>
              <a:buFont typeface="Instrument Sans Medium"/>
              <a:buChar char="●"/>
              <a:defRPr sz="1200">
                <a:latin typeface="Instrument Sans Medium"/>
                <a:ea typeface="Instrument Sans Medium"/>
                <a:cs typeface="Instrument Sans Medium"/>
                <a:sym typeface="Instrument Sans Medium"/>
              </a:defRPr>
            </a:lvl1pPr>
            <a:lvl2pPr marL="914400" lvl="1" indent="-304800" algn="l">
              <a:lnSpc>
                <a:spcPct val="100000"/>
              </a:lnSpc>
              <a:spcBef>
                <a:spcPts val="0"/>
              </a:spcBef>
              <a:spcAft>
                <a:spcPts val="0"/>
              </a:spcAft>
              <a:buSzPts val="1200"/>
              <a:buFont typeface="Instrument Sans Medium"/>
              <a:buChar char="○"/>
              <a:defRPr sz="1200">
                <a:latin typeface="Instrument Sans Medium"/>
                <a:ea typeface="Instrument Sans Medium"/>
                <a:cs typeface="Instrument Sans Medium"/>
                <a:sym typeface="Instrument Sans Medium"/>
              </a:defRPr>
            </a:lvl2pPr>
            <a:lvl3pPr marL="1371600" lvl="2" indent="-304800" algn="l">
              <a:lnSpc>
                <a:spcPct val="100000"/>
              </a:lnSpc>
              <a:spcBef>
                <a:spcPts val="0"/>
              </a:spcBef>
              <a:spcAft>
                <a:spcPts val="0"/>
              </a:spcAft>
              <a:buSzPts val="1200"/>
              <a:buFont typeface="Instrument Sans Medium"/>
              <a:buChar char="■"/>
              <a:defRPr sz="1200">
                <a:latin typeface="Instrument Sans Medium"/>
                <a:ea typeface="Instrument Sans Medium"/>
                <a:cs typeface="Instrument Sans Medium"/>
                <a:sym typeface="Instrument Sans Medium"/>
              </a:defRPr>
            </a:lvl3pPr>
            <a:lvl4pPr marL="1828800" lvl="3" indent="-304800" algn="l">
              <a:lnSpc>
                <a:spcPct val="100000"/>
              </a:lnSpc>
              <a:spcBef>
                <a:spcPts val="0"/>
              </a:spcBef>
              <a:spcAft>
                <a:spcPts val="0"/>
              </a:spcAft>
              <a:buSzPts val="1200"/>
              <a:buFont typeface="Instrument Sans Medium"/>
              <a:buChar char="●"/>
              <a:defRPr sz="1200">
                <a:latin typeface="Instrument Sans Medium"/>
                <a:ea typeface="Instrument Sans Medium"/>
                <a:cs typeface="Instrument Sans Medium"/>
                <a:sym typeface="Instrument Sans Medium"/>
              </a:defRPr>
            </a:lvl4pPr>
            <a:lvl5pPr marL="2286000" lvl="4" indent="-304800" algn="l">
              <a:lnSpc>
                <a:spcPct val="100000"/>
              </a:lnSpc>
              <a:spcBef>
                <a:spcPts val="0"/>
              </a:spcBef>
              <a:spcAft>
                <a:spcPts val="0"/>
              </a:spcAft>
              <a:buSzPts val="1200"/>
              <a:buFont typeface="Instrument Sans Medium"/>
              <a:buChar char="○"/>
              <a:defRPr sz="1200">
                <a:latin typeface="Instrument Sans Medium"/>
                <a:ea typeface="Instrument Sans Medium"/>
                <a:cs typeface="Instrument Sans Medium"/>
                <a:sym typeface="Instrument Sans Medium"/>
              </a:defRPr>
            </a:lvl5pPr>
            <a:lvl6pPr marL="2743200" lvl="5" indent="-304800" algn="l">
              <a:lnSpc>
                <a:spcPct val="100000"/>
              </a:lnSpc>
              <a:spcBef>
                <a:spcPts val="0"/>
              </a:spcBef>
              <a:spcAft>
                <a:spcPts val="0"/>
              </a:spcAft>
              <a:buSzPts val="1200"/>
              <a:buFont typeface="Instrument Sans Medium"/>
              <a:buChar char="■"/>
              <a:defRPr sz="1200">
                <a:latin typeface="Instrument Sans Medium"/>
                <a:ea typeface="Instrument Sans Medium"/>
                <a:cs typeface="Instrument Sans Medium"/>
                <a:sym typeface="Instrument Sans Medium"/>
              </a:defRPr>
            </a:lvl6pPr>
            <a:lvl7pPr marL="3200400" lvl="6" indent="-304800" algn="l">
              <a:lnSpc>
                <a:spcPct val="100000"/>
              </a:lnSpc>
              <a:spcBef>
                <a:spcPts val="0"/>
              </a:spcBef>
              <a:spcAft>
                <a:spcPts val="0"/>
              </a:spcAft>
              <a:buSzPts val="1200"/>
              <a:buFont typeface="Instrument Sans Medium"/>
              <a:buChar char="●"/>
              <a:defRPr sz="1200">
                <a:latin typeface="Instrument Sans Medium"/>
                <a:ea typeface="Instrument Sans Medium"/>
                <a:cs typeface="Instrument Sans Medium"/>
                <a:sym typeface="Instrument Sans Medium"/>
              </a:defRPr>
            </a:lvl7pPr>
            <a:lvl8pPr marL="3657600" lvl="7" indent="-304800" algn="l">
              <a:lnSpc>
                <a:spcPct val="100000"/>
              </a:lnSpc>
              <a:spcBef>
                <a:spcPts val="0"/>
              </a:spcBef>
              <a:spcAft>
                <a:spcPts val="0"/>
              </a:spcAft>
              <a:buSzPts val="1200"/>
              <a:buFont typeface="Instrument Sans Medium"/>
              <a:buChar char="○"/>
              <a:defRPr sz="1200">
                <a:latin typeface="Instrument Sans Medium"/>
                <a:ea typeface="Instrument Sans Medium"/>
                <a:cs typeface="Instrument Sans Medium"/>
                <a:sym typeface="Instrument Sans Medium"/>
              </a:defRPr>
            </a:lvl8pPr>
            <a:lvl9pPr marL="4114800" lvl="8" indent="-304800" algn="l">
              <a:lnSpc>
                <a:spcPct val="100000"/>
              </a:lnSpc>
              <a:spcBef>
                <a:spcPts val="0"/>
              </a:spcBef>
              <a:spcAft>
                <a:spcPts val="0"/>
              </a:spcAft>
              <a:buSzPts val="1200"/>
              <a:buFont typeface="Instrument Sans Medium"/>
              <a:buChar char="■"/>
              <a:defRPr sz="1200">
                <a:latin typeface="Instrument Sans Medium"/>
                <a:ea typeface="Instrument Sans Medium"/>
                <a:cs typeface="Instrument Sans Medium"/>
                <a:sym typeface="Instrument Sans Medium"/>
              </a:defRPr>
            </a:lvl9pPr>
          </a:lstStyle>
          <a:p>
            <a:endParaRPr/>
          </a:p>
        </p:txBody>
      </p:sp>
      <p:sp>
        <p:nvSpPr>
          <p:cNvPr id="628" name="Google Shape;628;p10"/>
          <p:cNvSpPr txBox="1">
            <a:spLocks noGrp="1"/>
          </p:cNvSpPr>
          <p:nvPr>
            <p:ph type="body" idx="3"/>
          </p:nvPr>
        </p:nvSpPr>
        <p:spPr>
          <a:xfrm>
            <a:off x="3166974" y="2623225"/>
            <a:ext cx="1372500" cy="1323600"/>
          </a:xfrm>
          <a:prstGeom prst="rect">
            <a:avLst/>
          </a:prstGeom>
          <a:noFill/>
          <a:ln>
            <a:noFill/>
          </a:ln>
        </p:spPr>
        <p:txBody>
          <a:bodyPr spcFirstLastPara="1" wrap="square" lIns="137150" tIns="91425" rIns="91425" bIns="91425" anchor="t" anchorCtr="0">
            <a:noAutofit/>
          </a:bodyPr>
          <a:lstStyle>
            <a:lvl1pPr marL="457200" lvl="0" indent="-304800" algn="l">
              <a:lnSpc>
                <a:spcPct val="115000"/>
              </a:lnSpc>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1pPr>
            <a:lvl2pPr marL="914400" lvl="1" indent="-304800" algn="l">
              <a:lnSpc>
                <a:spcPct val="115000"/>
              </a:lnSpc>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2pPr>
            <a:lvl3pPr marL="1371600" lvl="2" indent="-304800" algn="l">
              <a:lnSpc>
                <a:spcPct val="115000"/>
              </a:lnSpc>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3pPr>
            <a:lvl4pPr marL="1828800" lvl="3" indent="-304800" algn="l">
              <a:lnSpc>
                <a:spcPct val="115000"/>
              </a:lnSpc>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4pPr>
            <a:lvl5pPr marL="2286000" lvl="4" indent="-304800" algn="l">
              <a:lnSpc>
                <a:spcPct val="115000"/>
              </a:lnSpc>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5pPr>
            <a:lvl6pPr marL="2743200" lvl="5" indent="-304800" algn="l">
              <a:lnSpc>
                <a:spcPct val="115000"/>
              </a:lnSpc>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6pPr>
            <a:lvl7pPr marL="3200400" lvl="6" indent="-304800" algn="l">
              <a:lnSpc>
                <a:spcPct val="115000"/>
              </a:lnSpc>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7pPr>
            <a:lvl8pPr marL="3657600" lvl="7" indent="-304800" algn="l">
              <a:lnSpc>
                <a:spcPct val="115000"/>
              </a:lnSpc>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8pPr>
            <a:lvl9pPr marL="4114800" lvl="8" indent="-304800" algn="l">
              <a:lnSpc>
                <a:spcPct val="115000"/>
              </a:lnSpc>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9pPr>
          </a:lstStyle>
          <a:p>
            <a:endParaRPr/>
          </a:p>
        </p:txBody>
      </p:sp>
      <p:sp>
        <p:nvSpPr>
          <p:cNvPr id="629" name="Google Shape;629;p10"/>
          <p:cNvSpPr txBox="1">
            <a:spLocks noGrp="1"/>
          </p:cNvSpPr>
          <p:nvPr>
            <p:ph type="body" idx="4"/>
          </p:nvPr>
        </p:nvSpPr>
        <p:spPr>
          <a:xfrm>
            <a:off x="4608100" y="2623225"/>
            <a:ext cx="1372500" cy="1323600"/>
          </a:xfrm>
          <a:prstGeom prst="rect">
            <a:avLst/>
          </a:prstGeom>
          <a:noFill/>
          <a:ln>
            <a:noFill/>
          </a:ln>
        </p:spPr>
        <p:txBody>
          <a:bodyPr spcFirstLastPara="1" wrap="square" lIns="137150" tIns="91425" rIns="91425" bIns="91425" anchor="t" anchorCtr="0">
            <a:noAutofit/>
          </a:bodyPr>
          <a:lstStyle>
            <a:lvl1pPr marL="457200" lvl="0" indent="-304800" algn="l">
              <a:lnSpc>
                <a:spcPct val="115000"/>
              </a:lnSpc>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1pPr>
            <a:lvl2pPr marL="914400" lvl="1" indent="-304800" algn="l">
              <a:lnSpc>
                <a:spcPct val="115000"/>
              </a:lnSpc>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2pPr>
            <a:lvl3pPr marL="1371600" lvl="2" indent="-304800" algn="l">
              <a:lnSpc>
                <a:spcPct val="115000"/>
              </a:lnSpc>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3pPr>
            <a:lvl4pPr marL="1828800" lvl="3" indent="-304800" algn="l">
              <a:lnSpc>
                <a:spcPct val="115000"/>
              </a:lnSpc>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4pPr>
            <a:lvl5pPr marL="2286000" lvl="4" indent="-304800" algn="l">
              <a:lnSpc>
                <a:spcPct val="115000"/>
              </a:lnSpc>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5pPr>
            <a:lvl6pPr marL="2743200" lvl="5" indent="-304800" algn="l">
              <a:lnSpc>
                <a:spcPct val="115000"/>
              </a:lnSpc>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6pPr>
            <a:lvl7pPr marL="3200400" lvl="6" indent="-304800" algn="l">
              <a:lnSpc>
                <a:spcPct val="115000"/>
              </a:lnSpc>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7pPr>
            <a:lvl8pPr marL="3657600" lvl="7" indent="-304800" algn="l">
              <a:lnSpc>
                <a:spcPct val="115000"/>
              </a:lnSpc>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8pPr>
            <a:lvl9pPr marL="4114800" lvl="8" indent="-304800" algn="l">
              <a:lnSpc>
                <a:spcPct val="115000"/>
              </a:lnSpc>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9pPr>
          </a:lstStyle>
          <a:p>
            <a:endParaRPr/>
          </a:p>
        </p:txBody>
      </p:sp>
      <p:sp>
        <p:nvSpPr>
          <p:cNvPr id="630" name="Google Shape;630;p10"/>
          <p:cNvSpPr txBox="1">
            <a:spLocks noGrp="1"/>
          </p:cNvSpPr>
          <p:nvPr>
            <p:ph type="body" idx="5"/>
          </p:nvPr>
        </p:nvSpPr>
        <p:spPr>
          <a:xfrm>
            <a:off x="6053974" y="2623225"/>
            <a:ext cx="1372500" cy="1323600"/>
          </a:xfrm>
          <a:prstGeom prst="rect">
            <a:avLst/>
          </a:prstGeom>
          <a:noFill/>
          <a:ln>
            <a:noFill/>
          </a:ln>
        </p:spPr>
        <p:txBody>
          <a:bodyPr spcFirstLastPara="1" wrap="square" lIns="137150" tIns="91425" rIns="91425" bIns="91425" anchor="t" anchorCtr="0">
            <a:noAutofit/>
          </a:bodyPr>
          <a:lstStyle>
            <a:lvl1pPr marL="457200" lvl="0" indent="-304800" algn="l">
              <a:lnSpc>
                <a:spcPct val="115000"/>
              </a:lnSpc>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1pPr>
            <a:lvl2pPr marL="914400" lvl="1" indent="-304800" algn="l">
              <a:lnSpc>
                <a:spcPct val="115000"/>
              </a:lnSpc>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2pPr>
            <a:lvl3pPr marL="1371600" lvl="2" indent="-304800" algn="l">
              <a:lnSpc>
                <a:spcPct val="115000"/>
              </a:lnSpc>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3pPr>
            <a:lvl4pPr marL="1828800" lvl="3" indent="-304800" algn="l">
              <a:lnSpc>
                <a:spcPct val="115000"/>
              </a:lnSpc>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4pPr>
            <a:lvl5pPr marL="2286000" lvl="4" indent="-304800" algn="l">
              <a:lnSpc>
                <a:spcPct val="115000"/>
              </a:lnSpc>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5pPr>
            <a:lvl6pPr marL="2743200" lvl="5" indent="-304800" algn="l">
              <a:lnSpc>
                <a:spcPct val="115000"/>
              </a:lnSpc>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6pPr>
            <a:lvl7pPr marL="3200400" lvl="6" indent="-304800" algn="l">
              <a:lnSpc>
                <a:spcPct val="115000"/>
              </a:lnSpc>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7pPr>
            <a:lvl8pPr marL="3657600" lvl="7" indent="-304800" algn="l">
              <a:lnSpc>
                <a:spcPct val="115000"/>
              </a:lnSpc>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8pPr>
            <a:lvl9pPr marL="4114800" lvl="8" indent="-304800" algn="l">
              <a:lnSpc>
                <a:spcPct val="115000"/>
              </a:lnSpc>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9pPr>
          </a:lstStyle>
          <a:p>
            <a:endParaRPr/>
          </a:p>
        </p:txBody>
      </p:sp>
      <p:sp>
        <p:nvSpPr>
          <p:cNvPr id="631" name="Google Shape;631;p10"/>
          <p:cNvSpPr txBox="1">
            <a:spLocks noGrp="1"/>
          </p:cNvSpPr>
          <p:nvPr>
            <p:ph type="body" idx="6"/>
          </p:nvPr>
        </p:nvSpPr>
        <p:spPr>
          <a:xfrm>
            <a:off x="7495100" y="2623225"/>
            <a:ext cx="1372500" cy="1323600"/>
          </a:xfrm>
          <a:prstGeom prst="rect">
            <a:avLst/>
          </a:prstGeom>
          <a:noFill/>
          <a:ln>
            <a:noFill/>
          </a:ln>
        </p:spPr>
        <p:txBody>
          <a:bodyPr spcFirstLastPara="1" wrap="square" lIns="137150" tIns="91425" rIns="91425" bIns="91425" anchor="t" anchorCtr="0">
            <a:noAutofit/>
          </a:bodyPr>
          <a:lstStyle>
            <a:lvl1pPr marL="457200" lvl="0" indent="-304800" algn="l">
              <a:lnSpc>
                <a:spcPct val="115000"/>
              </a:lnSpc>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1pPr>
            <a:lvl2pPr marL="914400" lvl="1" indent="-304800" algn="l">
              <a:lnSpc>
                <a:spcPct val="115000"/>
              </a:lnSpc>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2pPr>
            <a:lvl3pPr marL="1371600" lvl="2" indent="-304800" algn="l">
              <a:lnSpc>
                <a:spcPct val="115000"/>
              </a:lnSpc>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3pPr>
            <a:lvl4pPr marL="1828800" lvl="3" indent="-304800" algn="l">
              <a:lnSpc>
                <a:spcPct val="115000"/>
              </a:lnSpc>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4pPr>
            <a:lvl5pPr marL="2286000" lvl="4" indent="-304800" algn="l">
              <a:lnSpc>
                <a:spcPct val="115000"/>
              </a:lnSpc>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5pPr>
            <a:lvl6pPr marL="2743200" lvl="5" indent="-304800" algn="l">
              <a:lnSpc>
                <a:spcPct val="115000"/>
              </a:lnSpc>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6pPr>
            <a:lvl7pPr marL="3200400" lvl="6" indent="-304800" algn="l">
              <a:lnSpc>
                <a:spcPct val="115000"/>
              </a:lnSpc>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7pPr>
            <a:lvl8pPr marL="3657600" lvl="7" indent="-304800" algn="l">
              <a:lnSpc>
                <a:spcPct val="115000"/>
              </a:lnSpc>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8pPr>
            <a:lvl9pPr marL="4114800" lvl="8" indent="-304800" algn="l">
              <a:lnSpc>
                <a:spcPct val="115000"/>
              </a:lnSpc>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9pPr>
          </a:lstStyle>
          <a:p>
            <a:endParaRPr/>
          </a:p>
        </p:txBody>
      </p:sp>
      <p:sp>
        <p:nvSpPr>
          <p:cNvPr id="632" name="Google Shape;632;p10"/>
          <p:cNvSpPr txBox="1">
            <a:spLocks noGrp="1"/>
          </p:cNvSpPr>
          <p:nvPr>
            <p:ph type="title"/>
          </p:nvPr>
        </p:nvSpPr>
        <p:spPr>
          <a:xfrm>
            <a:off x="292597" y="474750"/>
            <a:ext cx="6390300" cy="498600"/>
          </a:xfrm>
          <a:prstGeom prst="rect">
            <a:avLst/>
          </a:prstGeom>
          <a:noFill/>
          <a:ln>
            <a:noFill/>
          </a:ln>
        </p:spPr>
        <p:txBody>
          <a:bodyPr spcFirstLastPara="1" wrap="square" lIns="0" tIns="0" rIns="0" bIns="0" anchor="b" anchorCtr="0">
            <a:noAutofit/>
          </a:bodyPr>
          <a:lstStyle>
            <a:lvl1pPr lvl="0" algn="l">
              <a:lnSpc>
                <a:spcPct val="90000"/>
              </a:lnSpc>
              <a:spcBef>
                <a:spcPts val="0"/>
              </a:spcBef>
              <a:spcAft>
                <a:spcPts val="0"/>
              </a:spcAft>
              <a:buSzPts val="2400"/>
              <a:buNone/>
              <a:defRPr sz="2400">
                <a:latin typeface="Instrument Sans Medium"/>
                <a:ea typeface="Instrument Sans Medium"/>
                <a:cs typeface="Instrument Sans Medium"/>
                <a:sym typeface="Instrument Sans Medium"/>
              </a:defRPr>
            </a:lvl1pPr>
            <a:lvl2pPr lvl="1" algn="l">
              <a:lnSpc>
                <a:spcPct val="115000"/>
              </a:lnSpc>
              <a:spcBef>
                <a:spcPts val="0"/>
              </a:spcBef>
              <a:spcAft>
                <a:spcPts val="0"/>
              </a:spcAft>
              <a:buSzPts val="3000"/>
              <a:buNone/>
              <a:defRPr sz="3000"/>
            </a:lvl2pPr>
            <a:lvl3pPr lvl="2" algn="l">
              <a:lnSpc>
                <a:spcPct val="115000"/>
              </a:lnSpc>
              <a:spcBef>
                <a:spcPts val="0"/>
              </a:spcBef>
              <a:spcAft>
                <a:spcPts val="0"/>
              </a:spcAft>
              <a:buSzPts val="3000"/>
              <a:buNone/>
              <a:defRPr sz="3000"/>
            </a:lvl3pPr>
            <a:lvl4pPr lvl="3" algn="l">
              <a:lnSpc>
                <a:spcPct val="115000"/>
              </a:lnSpc>
              <a:spcBef>
                <a:spcPts val="0"/>
              </a:spcBef>
              <a:spcAft>
                <a:spcPts val="0"/>
              </a:spcAft>
              <a:buSzPts val="3000"/>
              <a:buNone/>
              <a:defRPr sz="3000"/>
            </a:lvl4pPr>
            <a:lvl5pPr lvl="4" algn="l">
              <a:lnSpc>
                <a:spcPct val="115000"/>
              </a:lnSpc>
              <a:spcBef>
                <a:spcPts val="0"/>
              </a:spcBef>
              <a:spcAft>
                <a:spcPts val="0"/>
              </a:spcAft>
              <a:buSzPts val="3000"/>
              <a:buNone/>
              <a:defRPr sz="3000"/>
            </a:lvl5pPr>
            <a:lvl6pPr lvl="5" algn="l">
              <a:lnSpc>
                <a:spcPct val="115000"/>
              </a:lnSpc>
              <a:spcBef>
                <a:spcPts val="0"/>
              </a:spcBef>
              <a:spcAft>
                <a:spcPts val="0"/>
              </a:spcAft>
              <a:buSzPts val="3000"/>
              <a:buNone/>
              <a:defRPr sz="3000"/>
            </a:lvl6pPr>
            <a:lvl7pPr lvl="6" algn="l">
              <a:lnSpc>
                <a:spcPct val="115000"/>
              </a:lnSpc>
              <a:spcBef>
                <a:spcPts val="0"/>
              </a:spcBef>
              <a:spcAft>
                <a:spcPts val="0"/>
              </a:spcAft>
              <a:buSzPts val="3000"/>
              <a:buNone/>
              <a:defRPr sz="3000"/>
            </a:lvl7pPr>
            <a:lvl8pPr lvl="7" algn="l">
              <a:lnSpc>
                <a:spcPct val="115000"/>
              </a:lnSpc>
              <a:spcBef>
                <a:spcPts val="0"/>
              </a:spcBef>
              <a:spcAft>
                <a:spcPts val="0"/>
              </a:spcAft>
              <a:buSzPts val="3000"/>
              <a:buNone/>
              <a:defRPr sz="3000"/>
            </a:lvl8pPr>
            <a:lvl9pPr lvl="8" algn="l">
              <a:lnSpc>
                <a:spcPct val="115000"/>
              </a:lnSpc>
              <a:spcBef>
                <a:spcPts val="0"/>
              </a:spcBef>
              <a:spcAft>
                <a:spcPts val="0"/>
              </a:spcAft>
              <a:buSzPts val="3000"/>
              <a:buNone/>
              <a:defRPr sz="3000"/>
            </a:lvl9pPr>
          </a:lstStyle>
          <a:p>
            <a:endParaRPr/>
          </a:p>
        </p:txBody>
      </p:sp>
      <p:sp>
        <p:nvSpPr>
          <p:cNvPr id="633" name="Google Shape;633;p10"/>
          <p:cNvSpPr txBox="1">
            <a:spLocks noGrp="1"/>
          </p:cNvSpPr>
          <p:nvPr>
            <p:ph type="sldNum" idx="12"/>
          </p:nvPr>
        </p:nvSpPr>
        <p:spPr>
          <a:xfrm>
            <a:off x="8556779" y="4668600"/>
            <a:ext cx="300000" cy="196800"/>
          </a:xfrm>
          <a:prstGeom prst="rect">
            <a:avLst/>
          </a:prstGeom>
          <a:noFill/>
          <a:ln>
            <a:noFill/>
          </a:ln>
        </p:spPr>
        <p:txBody>
          <a:bodyPr spcFirstLastPara="1" wrap="square" lIns="0" tIns="0" rIns="0" bIns="0" anchor="b" anchorCtr="0">
            <a:noAutofit/>
          </a:bodyPr>
          <a:lstStyle>
            <a:lvl1pPr marL="0" marR="0" lvl="0" indent="0" algn="r" rtl="0">
              <a:lnSpc>
                <a:spcPct val="100000"/>
              </a:lnSpc>
              <a:spcBef>
                <a:spcPts val="0"/>
              </a:spcBef>
              <a:spcAft>
                <a:spcPts val="0"/>
              </a:spcAft>
              <a:buClr>
                <a:srgbClr val="000000"/>
              </a:buClr>
              <a:buSzPts val="700"/>
              <a:buFont typeface="Arial"/>
              <a:buNone/>
              <a:defRPr sz="700" b="0" i="0" u="none" strike="noStrike" cap="none">
                <a:solidFill>
                  <a:schemeClr val="accent5"/>
                </a:solidFill>
                <a:latin typeface="Instrument Sans"/>
                <a:ea typeface="Instrument Sans"/>
                <a:cs typeface="Instrument Sans"/>
                <a:sym typeface="Instrument Sans"/>
              </a:defRPr>
            </a:lvl1pPr>
            <a:lvl2pPr marL="0" marR="0" lvl="1" indent="0" algn="r" rtl="0">
              <a:lnSpc>
                <a:spcPct val="100000"/>
              </a:lnSpc>
              <a:spcBef>
                <a:spcPts val="0"/>
              </a:spcBef>
              <a:spcAft>
                <a:spcPts val="0"/>
              </a:spcAft>
              <a:buClr>
                <a:srgbClr val="000000"/>
              </a:buClr>
              <a:buSzPts val="700"/>
              <a:buFont typeface="Arial"/>
              <a:buNone/>
              <a:defRPr sz="700" b="0" i="0" u="none" strike="noStrike" cap="none">
                <a:solidFill>
                  <a:schemeClr val="accent5"/>
                </a:solidFill>
                <a:latin typeface="Instrument Sans"/>
                <a:ea typeface="Instrument Sans"/>
                <a:cs typeface="Instrument Sans"/>
                <a:sym typeface="Instrument Sans"/>
              </a:defRPr>
            </a:lvl2pPr>
            <a:lvl3pPr marL="0" marR="0" lvl="2" indent="0" algn="r" rtl="0">
              <a:lnSpc>
                <a:spcPct val="100000"/>
              </a:lnSpc>
              <a:spcBef>
                <a:spcPts val="0"/>
              </a:spcBef>
              <a:spcAft>
                <a:spcPts val="0"/>
              </a:spcAft>
              <a:buClr>
                <a:srgbClr val="000000"/>
              </a:buClr>
              <a:buSzPts val="700"/>
              <a:buFont typeface="Arial"/>
              <a:buNone/>
              <a:defRPr sz="700" b="0" i="0" u="none" strike="noStrike" cap="none">
                <a:solidFill>
                  <a:schemeClr val="accent5"/>
                </a:solidFill>
                <a:latin typeface="Instrument Sans"/>
                <a:ea typeface="Instrument Sans"/>
                <a:cs typeface="Instrument Sans"/>
                <a:sym typeface="Instrument Sans"/>
              </a:defRPr>
            </a:lvl3pPr>
            <a:lvl4pPr marL="0" marR="0" lvl="3" indent="0" algn="r" rtl="0">
              <a:lnSpc>
                <a:spcPct val="100000"/>
              </a:lnSpc>
              <a:spcBef>
                <a:spcPts val="0"/>
              </a:spcBef>
              <a:spcAft>
                <a:spcPts val="0"/>
              </a:spcAft>
              <a:buClr>
                <a:srgbClr val="000000"/>
              </a:buClr>
              <a:buSzPts val="700"/>
              <a:buFont typeface="Arial"/>
              <a:buNone/>
              <a:defRPr sz="700" b="0" i="0" u="none" strike="noStrike" cap="none">
                <a:solidFill>
                  <a:schemeClr val="accent5"/>
                </a:solidFill>
                <a:latin typeface="Instrument Sans"/>
                <a:ea typeface="Instrument Sans"/>
                <a:cs typeface="Instrument Sans"/>
                <a:sym typeface="Instrument Sans"/>
              </a:defRPr>
            </a:lvl4pPr>
            <a:lvl5pPr marL="0" marR="0" lvl="4" indent="0" algn="r" rtl="0">
              <a:lnSpc>
                <a:spcPct val="100000"/>
              </a:lnSpc>
              <a:spcBef>
                <a:spcPts val="0"/>
              </a:spcBef>
              <a:spcAft>
                <a:spcPts val="0"/>
              </a:spcAft>
              <a:buClr>
                <a:srgbClr val="000000"/>
              </a:buClr>
              <a:buSzPts val="700"/>
              <a:buFont typeface="Arial"/>
              <a:buNone/>
              <a:defRPr sz="700" b="0" i="0" u="none" strike="noStrike" cap="none">
                <a:solidFill>
                  <a:schemeClr val="accent5"/>
                </a:solidFill>
                <a:latin typeface="Instrument Sans"/>
                <a:ea typeface="Instrument Sans"/>
                <a:cs typeface="Instrument Sans"/>
                <a:sym typeface="Instrument Sans"/>
              </a:defRPr>
            </a:lvl5pPr>
            <a:lvl6pPr marL="0" marR="0" lvl="5" indent="0" algn="r" rtl="0">
              <a:lnSpc>
                <a:spcPct val="100000"/>
              </a:lnSpc>
              <a:spcBef>
                <a:spcPts val="0"/>
              </a:spcBef>
              <a:spcAft>
                <a:spcPts val="0"/>
              </a:spcAft>
              <a:buClr>
                <a:srgbClr val="000000"/>
              </a:buClr>
              <a:buSzPts val="700"/>
              <a:buFont typeface="Arial"/>
              <a:buNone/>
              <a:defRPr sz="700" b="0" i="0" u="none" strike="noStrike" cap="none">
                <a:solidFill>
                  <a:schemeClr val="accent5"/>
                </a:solidFill>
                <a:latin typeface="Instrument Sans"/>
                <a:ea typeface="Instrument Sans"/>
                <a:cs typeface="Instrument Sans"/>
                <a:sym typeface="Instrument Sans"/>
              </a:defRPr>
            </a:lvl6pPr>
            <a:lvl7pPr marL="0" marR="0" lvl="6" indent="0" algn="r" rtl="0">
              <a:lnSpc>
                <a:spcPct val="100000"/>
              </a:lnSpc>
              <a:spcBef>
                <a:spcPts val="0"/>
              </a:spcBef>
              <a:spcAft>
                <a:spcPts val="0"/>
              </a:spcAft>
              <a:buClr>
                <a:srgbClr val="000000"/>
              </a:buClr>
              <a:buSzPts val="700"/>
              <a:buFont typeface="Arial"/>
              <a:buNone/>
              <a:defRPr sz="700" b="0" i="0" u="none" strike="noStrike" cap="none">
                <a:solidFill>
                  <a:schemeClr val="accent5"/>
                </a:solidFill>
                <a:latin typeface="Instrument Sans"/>
                <a:ea typeface="Instrument Sans"/>
                <a:cs typeface="Instrument Sans"/>
                <a:sym typeface="Instrument Sans"/>
              </a:defRPr>
            </a:lvl7pPr>
            <a:lvl8pPr marL="0" marR="0" lvl="7" indent="0" algn="r" rtl="0">
              <a:lnSpc>
                <a:spcPct val="100000"/>
              </a:lnSpc>
              <a:spcBef>
                <a:spcPts val="0"/>
              </a:spcBef>
              <a:spcAft>
                <a:spcPts val="0"/>
              </a:spcAft>
              <a:buClr>
                <a:srgbClr val="000000"/>
              </a:buClr>
              <a:buSzPts val="700"/>
              <a:buFont typeface="Arial"/>
              <a:buNone/>
              <a:defRPr sz="700" b="0" i="0" u="none" strike="noStrike" cap="none">
                <a:solidFill>
                  <a:schemeClr val="accent5"/>
                </a:solidFill>
                <a:latin typeface="Instrument Sans"/>
                <a:ea typeface="Instrument Sans"/>
                <a:cs typeface="Instrument Sans"/>
                <a:sym typeface="Instrument Sans"/>
              </a:defRPr>
            </a:lvl8pPr>
            <a:lvl9pPr marL="0" marR="0" lvl="8" indent="0" algn="r" rtl="0">
              <a:lnSpc>
                <a:spcPct val="100000"/>
              </a:lnSpc>
              <a:spcBef>
                <a:spcPts val="0"/>
              </a:spcBef>
              <a:spcAft>
                <a:spcPts val="0"/>
              </a:spcAft>
              <a:buClr>
                <a:srgbClr val="000000"/>
              </a:buClr>
              <a:buSzPts val="700"/>
              <a:buFont typeface="Arial"/>
              <a:buNone/>
              <a:defRPr sz="700" b="0" i="0" u="none" strike="noStrike" cap="none">
                <a:solidFill>
                  <a:schemeClr val="accent5"/>
                </a:solidFill>
                <a:latin typeface="Instrument Sans"/>
                <a:ea typeface="Instrument Sans"/>
                <a:cs typeface="Instrument Sans"/>
                <a:sym typeface="Instrument Sans"/>
              </a:defRPr>
            </a:lvl9pPr>
          </a:lstStyle>
          <a:p>
            <a:pPr marL="0" lvl="0" indent="0" algn="r" rtl="0">
              <a:spcBef>
                <a:spcPts val="0"/>
              </a:spcBef>
              <a:spcAft>
                <a:spcPts val="0"/>
              </a:spcAft>
              <a:buNone/>
            </a:pPr>
            <a:fld id="{00000000-1234-1234-1234-123412341234}" type="slidenum">
              <a:rPr lang="en"/>
              <a:t>‹#›</a:t>
            </a:fld>
            <a:endParaRPr/>
          </a:p>
        </p:txBody>
      </p:sp>
      <p:sp>
        <p:nvSpPr>
          <p:cNvPr id="634" name="Google Shape;634;p10"/>
          <p:cNvSpPr txBox="1">
            <a:spLocks noGrp="1"/>
          </p:cNvSpPr>
          <p:nvPr>
            <p:ph type="subTitle" idx="7"/>
          </p:nvPr>
        </p:nvSpPr>
        <p:spPr>
          <a:xfrm>
            <a:off x="284700" y="284400"/>
            <a:ext cx="1965900" cy="192000"/>
          </a:xfrm>
          <a:prstGeom prst="rect">
            <a:avLst/>
          </a:prstGeom>
          <a:noFill/>
          <a:ln>
            <a:noFill/>
          </a:ln>
        </p:spPr>
        <p:txBody>
          <a:bodyPr spcFirstLastPara="1" wrap="square" lIns="0" tIns="0" rIns="0" bIns="0" anchor="t" anchorCtr="0">
            <a:noAutofit/>
          </a:bodyPr>
          <a:lstStyle>
            <a:lvl1pPr lvl="0" algn="l">
              <a:lnSpc>
                <a:spcPct val="115000"/>
              </a:lnSpc>
              <a:spcBef>
                <a:spcPts val="0"/>
              </a:spcBef>
              <a:spcAft>
                <a:spcPts val="0"/>
              </a:spcAft>
              <a:buClr>
                <a:schemeClr val="accent5"/>
              </a:buClr>
              <a:buSzPts val="700"/>
              <a:buFont typeface="Instrument Sans"/>
              <a:buNone/>
              <a:defRPr sz="700">
                <a:solidFill>
                  <a:schemeClr val="accent5"/>
                </a:solidFill>
              </a:defRPr>
            </a:lvl1pPr>
            <a:lvl2pPr lvl="1"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635" name="Google Shape;635;p10"/>
          <p:cNvSpPr txBox="1">
            <a:spLocks noGrp="1"/>
          </p:cNvSpPr>
          <p:nvPr>
            <p:ph type="subTitle" idx="8"/>
          </p:nvPr>
        </p:nvSpPr>
        <p:spPr>
          <a:xfrm>
            <a:off x="6890875" y="284400"/>
            <a:ext cx="1965900" cy="192000"/>
          </a:xfrm>
          <a:prstGeom prst="rect">
            <a:avLst/>
          </a:prstGeom>
          <a:noFill/>
          <a:ln>
            <a:noFill/>
          </a:ln>
        </p:spPr>
        <p:txBody>
          <a:bodyPr spcFirstLastPara="1" wrap="square" lIns="0" tIns="0" rIns="0" bIns="0" anchor="t" anchorCtr="0">
            <a:noAutofit/>
          </a:bodyPr>
          <a:lstStyle>
            <a:lvl1pPr lvl="0" algn="r">
              <a:lnSpc>
                <a:spcPct val="115000"/>
              </a:lnSpc>
              <a:spcBef>
                <a:spcPts val="0"/>
              </a:spcBef>
              <a:spcAft>
                <a:spcPts val="0"/>
              </a:spcAft>
              <a:buClr>
                <a:schemeClr val="accent5"/>
              </a:buClr>
              <a:buSzPts val="700"/>
              <a:buFont typeface="Instrument Sans"/>
              <a:buNone/>
              <a:defRPr sz="700">
                <a:solidFill>
                  <a:schemeClr val="accent5"/>
                </a:solidFill>
              </a:defRPr>
            </a:lvl1pPr>
            <a:lvl2pPr lvl="1"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636" name="Google Shape;636;p10"/>
          <p:cNvSpPr txBox="1">
            <a:spLocks noGrp="1"/>
          </p:cNvSpPr>
          <p:nvPr>
            <p:ph type="subTitle" idx="9"/>
          </p:nvPr>
        </p:nvSpPr>
        <p:spPr>
          <a:xfrm>
            <a:off x="282950" y="2148761"/>
            <a:ext cx="900900" cy="312600"/>
          </a:xfrm>
          <a:prstGeom prst="rect">
            <a:avLst/>
          </a:prstGeom>
          <a:noFill/>
          <a:ln>
            <a:noFill/>
          </a:ln>
        </p:spPr>
        <p:txBody>
          <a:bodyPr spcFirstLastPara="1" wrap="square" lIns="137150" tIns="91425" rIns="91425" bIns="91425" anchor="t" anchorCtr="0">
            <a:noAutofit/>
          </a:bodyPr>
          <a:lstStyle>
            <a:lvl1pPr lvl="0" algn="l">
              <a:lnSpc>
                <a:spcPct val="115000"/>
              </a:lnSpc>
              <a:spcBef>
                <a:spcPts val="0"/>
              </a:spcBef>
              <a:spcAft>
                <a:spcPts val="0"/>
              </a:spcAft>
              <a:buClr>
                <a:schemeClr val="lt1"/>
              </a:buClr>
              <a:buSzPts val="1000"/>
              <a:buFont typeface="Instrument Sans Medium"/>
              <a:buNone/>
              <a:defRPr sz="1000">
                <a:latin typeface="Instrument Sans Medium"/>
                <a:ea typeface="Instrument Sans Medium"/>
                <a:cs typeface="Instrument Sans Medium"/>
                <a:sym typeface="Instrument Sans Medium"/>
              </a:defRPr>
            </a:lvl1pPr>
            <a:lvl2pPr lvl="1" algn="l">
              <a:lnSpc>
                <a:spcPct val="115000"/>
              </a:lnSpc>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2pPr>
            <a:lvl3pPr lvl="2" algn="l">
              <a:lnSpc>
                <a:spcPct val="115000"/>
              </a:lnSpc>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3pPr>
            <a:lvl4pPr lvl="3" algn="l">
              <a:lnSpc>
                <a:spcPct val="115000"/>
              </a:lnSpc>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4pPr>
            <a:lvl5pPr lvl="4" algn="l">
              <a:lnSpc>
                <a:spcPct val="115000"/>
              </a:lnSpc>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5pPr>
            <a:lvl6pPr lvl="5" algn="l">
              <a:lnSpc>
                <a:spcPct val="115000"/>
              </a:lnSpc>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6pPr>
            <a:lvl7pPr lvl="6" algn="l">
              <a:lnSpc>
                <a:spcPct val="115000"/>
              </a:lnSpc>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7pPr>
            <a:lvl8pPr lvl="7" algn="l">
              <a:lnSpc>
                <a:spcPct val="115000"/>
              </a:lnSpc>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8pPr>
            <a:lvl9pPr lvl="8" algn="l">
              <a:lnSpc>
                <a:spcPct val="115000"/>
              </a:lnSpc>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9pPr>
          </a:lstStyle>
          <a:p>
            <a:endParaRPr/>
          </a:p>
        </p:txBody>
      </p:sp>
      <p:sp>
        <p:nvSpPr>
          <p:cNvPr id="637" name="Google Shape;637;p10"/>
          <p:cNvSpPr txBox="1">
            <a:spLocks noGrp="1"/>
          </p:cNvSpPr>
          <p:nvPr>
            <p:ph type="subTitle" idx="13"/>
          </p:nvPr>
        </p:nvSpPr>
        <p:spPr>
          <a:xfrm>
            <a:off x="1724950" y="2148761"/>
            <a:ext cx="900900" cy="312600"/>
          </a:xfrm>
          <a:prstGeom prst="rect">
            <a:avLst/>
          </a:prstGeom>
          <a:noFill/>
          <a:ln>
            <a:noFill/>
          </a:ln>
        </p:spPr>
        <p:txBody>
          <a:bodyPr spcFirstLastPara="1" wrap="square" lIns="137150" tIns="91425" rIns="91425" bIns="91425" anchor="t" anchorCtr="0">
            <a:noAutofit/>
          </a:bodyPr>
          <a:lstStyle>
            <a:lvl1pPr lvl="0" algn="l">
              <a:lnSpc>
                <a:spcPct val="115000"/>
              </a:lnSpc>
              <a:spcBef>
                <a:spcPts val="0"/>
              </a:spcBef>
              <a:spcAft>
                <a:spcPts val="0"/>
              </a:spcAft>
              <a:buClr>
                <a:schemeClr val="lt1"/>
              </a:buClr>
              <a:buSzPts val="1000"/>
              <a:buFont typeface="Instrument Sans Medium"/>
              <a:buNone/>
              <a:defRPr sz="1000">
                <a:latin typeface="Instrument Sans Medium"/>
                <a:ea typeface="Instrument Sans Medium"/>
                <a:cs typeface="Instrument Sans Medium"/>
                <a:sym typeface="Instrument Sans Medium"/>
              </a:defRPr>
            </a:lvl1pPr>
            <a:lvl2pPr lvl="1" algn="l">
              <a:lnSpc>
                <a:spcPct val="115000"/>
              </a:lnSpc>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2pPr>
            <a:lvl3pPr lvl="2" algn="l">
              <a:lnSpc>
                <a:spcPct val="115000"/>
              </a:lnSpc>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3pPr>
            <a:lvl4pPr lvl="3" algn="l">
              <a:lnSpc>
                <a:spcPct val="115000"/>
              </a:lnSpc>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4pPr>
            <a:lvl5pPr lvl="4" algn="l">
              <a:lnSpc>
                <a:spcPct val="115000"/>
              </a:lnSpc>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5pPr>
            <a:lvl6pPr lvl="5" algn="l">
              <a:lnSpc>
                <a:spcPct val="115000"/>
              </a:lnSpc>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6pPr>
            <a:lvl7pPr lvl="6" algn="l">
              <a:lnSpc>
                <a:spcPct val="115000"/>
              </a:lnSpc>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7pPr>
            <a:lvl8pPr lvl="7" algn="l">
              <a:lnSpc>
                <a:spcPct val="115000"/>
              </a:lnSpc>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8pPr>
            <a:lvl9pPr lvl="8" algn="l">
              <a:lnSpc>
                <a:spcPct val="115000"/>
              </a:lnSpc>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9pPr>
          </a:lstStyle>
          <a:p>
            <a:endParaRPr/>
          </a:p>
        </p:txBody>
      </p:sp>
      <p:sp>
        <p:nvSpPr>
          <p:cNvPr id="638" name="Google Shape;638;p10"/>
          <p:cNvSpPr txBox="1">
            <a:spLocks noGrp="1"/>
          </p:cNvSpPr>
          <p:nvPr>
            <p:ph type="subTitle" idx="14"/>
          </p:nvPr>
        </p:nvSpPr>
        <p:spPr>
          <a:xfrm>
            <a:off x="3166525" y="2148761"/>
            <a:ext cx="900900" cy="312600"/>
          </a:xfrm>
          <a:prstGeom prst="rect">
            <a:avLst/>
          </a:prstGeom>
          <a:noFill/>
          <a:ln>
            <a:noFill/>
          </a:ln>
        </p:spPr>
        <p:txBody>
          <a:bodyPr spcFirstLastPara="1" wrap="square" lIns="137150" tIns="91425" rIns="91425" bIns="91425" anchor="t" anchorCtr="0">
            <a:noAutofit/>
          </a:bodyPr>
          <a:lstStyle>
            <a:lvl1pPr lvl="0" algn="l">
              <a:lnSpc>
                <a:spcPct val="115000"/>
              </a:lnSpc>
              <a:spcBef>
                <a:spcPts val="0"/>
              </a:spcBef>
              <a:spcAft>
                <a:spcPts val="0"/>
              </a:spcAft>
              <a:buClr>
                <a:schemeClr val="lt1"/>
              </a:buClr>
              <a:buSzPts val="1000"/>
              <a:buFont typeface="Instrument Sans Medium"/>
              <a:buNone/>
              <a:defRPr sz="1000">
                <a:latin typeface="Instrument Sans Medium"/>
                <a:ea typeface="Instrument Sans Medium"/>
                <a:cs typeface="Instrument Sans Medium"/>
                <a:sym typeface="Instrument Sans Medium"/>
              </a:defRPr>
            </a:lvl1pPr>
            <a:lvl2pPr lvl="1" algn="l">
              <a:lnSpc>
                <a:spcPct val="115000"/>
              </a:lnSpc>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2pPr>
            <a:lvl3pPr lvl="2" algn="l">
              <a:lnSpc>
                <a:spcPct val="115000"/>
              </a:lnSpc>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3pPr>
            <a:lvl4pPr lvl="3" algn="l">
              <a:lnSpc>
                <a:spcPct val="115000"/>
              </a:lnSpc>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4pPr>
            <a:lvl5pPr lvl="4" algn="l">
              <a:lnSpc>
                <a:spcPct val="115000"/>
              </a:lnSpc>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5pPr>
            <a:lvl6pPr lvl="5" algn="l">
              <a:lnSpc>
                <a:spcPct val="115000"/>
              </a:lnSpc>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6pPr>
            <a:lvl7pPr lvl="6" algn="l">
              <a:lnSpc>
                <a:spcPct val="115000"/>
              </a:lnSpc>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7pPr>
            <a:lvl8pPr lvl="7" algn="l">
              <a:lnSpc>
                <a:spcPct val="115000"/>
              </a:lnSpc>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8pPr>
            <a:lvl9pPr lvl="8" algn="l">
              <a:lnSpc>
                <a:spcPct val="115000"/>
              </a:lnSpc>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9pPr>
          </a:lstStyle>
          <a:p>
            <a:endParaRPr/>
          </a:p>
        </p:txBody>
      </p:sp>
      <p:sp>
        <p:nvSpPr>
          <p:cNvPr id="639" name="Google Shape;639;p10"/>
          <p:cNvSpPr txBox="1">
            <a:spLocks noGrp="1"/>
          </p:cNvSpPr>
          <p:nvPr>
            <p:ph type="subTitle" idx="15"/>
          </p:nvPr>
        </p:nvSpPr>
        <p:spPr>
          <a:xfrm>
            <a:off x="4607875" y="2148761"/>
            <a:ext cx="900900" cy="312600"/>
          </a:xfrm>
          <a:prstGeom prst="rect">
            <a:avLst/>
          </a:prstGeom>
          <a:noFill/>
          <a:ln>
            <a:noFill/>
          </a:ln>
        </p:spPr>
        <p:txBody>
          <a:bodyPr spcFirstLastPara="1" wrap="square" lIns="137150" tIns="91425" rIns="91425" bIns="91425" anchor="t" anchorCtr="0">
            <a:noAutofit/>
          </a:bodyPr>
          <a:lstStyle>
            <a:lvl1pPr lvl="0" algn="l">
              <a:lnSpc>
                <a:spcPct val="115000"/>
              </a:lnSpc>
              <a:spcBef>
                <a:spcPts val="0"/>
              </a:spcBef>
              <a:spcAft>
                <a:spcPts val="0"/>
              </a:spcAft>
              <a:buClr>
                <a:schemeClr val="lt1"/>
              </a:buClr>
              <a:buSzPts val="1000"/>
              <a:buFont typeface="Instrument Sans Medium"/>
              <a:buNone/>
              <a:defRPr sz="1000">
                <a:latin typeface="Instrument Sans Medium"/>
                <a:ea typeface="Instrument Sans Medium"/>
                <a:cs typeface="Instrument Sans Medium"/>
                <a:sym typeface="Instrument Sans Medium"/>
              </a:defRPr>
            </a:lvl1pPr>
            <a:lvl2pPr lvl="1" algn="l">
              <a:lnSpc>
                <a:spcPct val="115000"/>
              </a:lnSpc>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2pPr>
            <a:lvl3pPr lvl="2" algn="l">
              <a:lnSpc>
                <a:spcPct val="115000"/>
              </a:lnSpc>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3pPr>
            <a:lvl4pPr lvl="3" algn="l">
              <a:lnSpc>
                <a:spcPct val="115000"/>
              </a:lnSpc>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4pPr>
            <a:lvl5pPr lvl="4" algn="l">
              <a:lnSpc>
                <a:spcPct val="115000"/>
              </a:lnSpc>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5pPr>
            <a:lvl6pPr lvl="5" algn="l">
              <a:lnSpc>
                <a:spcPct val="115000"/>
              </a:lnSpc>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6pPr>
            <a:lvl7pPr lvl="6" algn="l">
              <a:lnSpc>
                <a:spcPct val="115000"/>
              </a:lnSpc>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7pPr>
            <a:lvl8pPr lvl="7" algn="l">
              <a:lnSpc>
                <a:spcPct val="115000"/>
              </a:lnSpc>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8pPr>
            <a:lvl9pPr lvl="8" algn="l">
              <a:lnSpc>
                <a:spcPct val="115000"/>
              </a:lnSpc>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9pPr>
          </a:lstStyle>
          <a:p>
            <a:endParaRPr/>
          </a:p>
        </p:txBody>
      </p:sp>
      <p:sp>
        <p:nvSpPr>
          <p:cNvPr id="640" name="Google Shape;640;p10"/>
          <p:cNvSpPr txBox="1">
            <a:spLocks noGrp="1"/>
          </p:cNvSpPr>
          <p:nvPr>
            <p:ph type="subTitle" idx="16"/>
          </p:nvPr>
        </p:nvSpPr>
        <p:spPr>
          <a:xfrm>
            <a:off x="6049225" y="2148761"/>
            <a:ext cx="900900" cy="312600"/>
          </a:xfrm>
          <a:prstGeom prst="rect">
            <a:avLst/>
          </a:prstGeom>
          <a:noFill/>
          <a:ln>
            <a:noFill/>
          </a:ln>
        </p:spPr>
        <p:txBody>
          <a:bodyPr spcFirstLastPara="1" wrap="square" lIns="137150" tIns="91425" rIns="91425" bIns="91425" anchor="t" anchorCtr="0">
            <a:noAutofit/>
          </a:bodyPr>
          <a:lstStyle>
            <a:lvl1pPr lvl="0" algn="l">
              <a:lnSpc>
                <a:spcPct val="115000"/>
              </a:lnSpc>
              <a:spcBef>
                <a:spcPts val="0"/>
              </a:spcBef>
              <a:spcAft>
                <a:spcPts val="0"/>
              </a:spcAft>
              <a:buClr>
                <a:schemeClr val="lt1"/>
              </a:buClr>
              <a:buSzPts val="1000"/>
              <a:buFont typeface="Instrument Sans Medium"/>
              <a:buNone/>
              <a:defRPr sz="1000">
                <a:latin typeface="Instrument Sans Medium"/>
                <a:ea typeface="Instrument Sans Medium"/>
                <a:cs typeface="Instrument Sans Medium"/>
                <a:sym typeface="Instrument Sans Medium"/>
              </a:defRPr>
            </a:lvl1pPr>
            <a:lvl2pPr lvl="1" algn="l">
              <a:lnSpc>
                <a:spcPct val="115000"/>
              </a:lnSpc>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2pPr>
            <a:lvl3pPr lvl="2" algn="l">
              <a:lnSpc>
                <a:spcPct val="115000"/>
              </a:lnSpc>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3pPr>
            <a:lvl4pPr lvl="3" algn="l">
              <a:lnSpc>
                <a:spcPct val="115000"/>
              </a:lnSpc>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4pPr>
            <a:lvl5pPr lvl="4" algn="l">
              <a:lnSpc>
                <a:spcPct val="115000"/>
              </a:lnSpc>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5pPr>
            <a:lvl6pPr lvl="5" algn="l">
              <a:lnSpc>
                <a:spcPct val="115000"/>
              </a:lnSpc>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6pPr>
            <a:lvl7pPr lvl="6" algn="l">
              <a:lnSpc>
                <a:spcPct val="115000"/>
              </a:lnSpc>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7pPr>
            <a:lvl8pPr lvl="7" algn="l">
              <a:lnSpc>
                <a:spcPct val="115000"/>
              </a:lnSpc>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8pPr>
            <a:lvl9pPr lvl="8" algn="l">
              <a:lnSpc>
                <a:spcPct val="115000"/>
              </a:lnSpc>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9pPr>
          </a:lstStyle>
          <a:p>
            <a:endParaRPr/>
          </a:p>
        </p:txBody>
      </p:sp>
      <p:sp>
        <p:nvSpPr>
          <p:cNvPr id="641" name="Google Shape;641;p10"/>
          <p:cNvSpPr txBox="1">
            <a:spLocks noGrp="1"/>
          </p:cNvSpPr>
          <p:nvPr>
            <p:ph type="subTitle" idx="17"/>
          </p:nvPr>
        </p:nvSpPr>
        <p:spPr>
          <a:xfrm>
            <a:off x="7490575" y="2148761"/>
            <a:ext cx="900900" cy="312600"/>
          </a:xfrm>
          <a:prstGeom prst="rect">
            <a:avLst/>
          </a:prstGeom>
          <a:noFill/>
          <a:ln>
            <a:noFill/>
          </a:ln>
        </p:spPr>
        <p:txBody>
          <a:bodyPr spcFirstLastPara="1" wrap="square" lIns="137150" tIns="91425" rIns="91425" bIns="91425" anchor="t" anchorCtr="0">
            <a:noAutofit/>
          </a:bodyPr>
          <a:lstStyle>
            <a:lvl1pPr lvl="0" algn="l">
              <a:lnSpc>
                <a:spcPct val="115000"/>
              </a:lnSpc>
              <a:spcBef>
                <a:spcPts val="0"/>
              </a:spcBef>
              <a:spcAft>
                <a:spcPts val="0"/>
              </a:spcAft>
              <a:buClr>
                <a:schemeClr val="lt1"/>
              </a:buClr>
              <a:buSzPts val="1000"/>
              <a:buFont typeface="Instrument Sans Medium"/>
              <a:buNone/>
              <a:defRPr sz="1000">
                <a:latin typeface="Instrument Sans Medium"/>
                <a:ea typeface="Instrument Sans Medium"/>
                <a:cs typeface="Instrument Sans Medium"/>
                <a:sym typeface="Instrument Sans Medium"/>
              </a:defRPr>
            </a:lvl1pPr>
            <a:lvl2pPr lvl="1" algn="l">
              <a:lnSpc>
                <a:spcPct val="115000"/>
              </a:lnSpc>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2pPr>
            <a:lvl3pPr lvl="2" algn="l">
              <a:lnSpc>
                <a:spcPct val="115000"/>
              </a:lnSpc>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3pPr>
            <a:lvl4pPr lvl="3" algn="l">
              <a:lnSpc>
                <a:spcPct val="115000"/>
              </a:lnSpc>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4pPr>
            <a:lvl5pPr lvl="4" algn="l">
              <a:lnSpc>
                <a:spcPct val="115000"/>
              </a:lnSpc>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5pPr>
            <a:lvl6pPr lvl="5" algn="l">
              <a:lnSpc>
                <a:spcPct val="115000"/>
              </a:lnSpc>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6pPr>
            <a:lvl7pPr lvl="6" algn="l">
              <a:lnSpc>
                <a:spcPct val="115000"/>
              </a:lnSpc>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7pPr>
            <a:lvl8pPr lvl="7" algn="l">
              <a:lnSpc>
                <a:spcPct val="115000"/>
              </a:lnSpc>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8pPr>
            <a:lvl9pPr lvl="8" algn="l">
              <a:lnSpc>
                <a:spcPct val="115000"/>
              </a:lnSpc>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9pPr>
          </a:lstStyle>
          <a:p>
            <a:endParaRPr/>
          </a:p>
        </p:txBody>
      </p:sp>
      <p:sp>
        <p:nvSpPr>
          <p:cNvPr id="642" name="Google Shape;642;p10"/>
          <p:cNvSpPr txBox="1">
            <a:spLocks noGrp="1"/>
          </p:cNvSpPr>
          <p:nvPr>
            <p:ph type="subTitle" idx="18"/>
          </p:nvPr>
        </p:nvSpPr>
        <p:spPr>
          <a:xfrm>
            <a:off x="289100" y="4018750"/>
            <a:ext cx="1363500" cy="498600"/>
          </a:xfrm>
          <a:prstGeom prst="rect">
            <a:avLst/>
          </a:prstGeom>
          <a:noFill/>
          <a:ln>
            <a:noFill/>
          </a:ln>
        </p:spPr>
        <p:txBody>
          <a:bodyPr spcFirstLastPara="1" wrap="square" lIns="137150" tIns="0" rIns="137150" bIns="0" anchor="b" anchorCtr="0">
            <a:noAutofit/>
          </a:bodyPr>
          <a:lstStyle>
            <a:lvl1pPr lvl="0"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1pPr>
            <a:lvl2pPr lvl="1" algn="l">
              <a:lnSpc>
                <a:spcPct val="115000"/>
              </a:lnSpc>
              <a:spcBef>
                <a:spcPts val="0"/>
              </a:spcBef>
              <a:spcAft>
                <a:spcPts val="0"/>
              </a:spcAft>
              <a:buSzPts val="1400"/>
              <a:buNone/>
              <a:defRPr/>
            </a:lvl2pPr>
            <a:lvl3pPr lvl="2" algn="l">
              <a:lnSpc>
                <a:spcPct val="115000"/>
              </a:lnSpc>
              <a:spcBef>
                <a:spcPts val="0"/>
              </a:spcBef>
              <a:spcAft>
                <a:spcPts val="0"/>
              </a:spcAft>
              <a:buSzPts val="1400"/>
              <a:buNone/>
              <a:defRPr/>
            </a:lvl3pPr>
            <a:lvl4pPr lvl="3" algn="l">
              <a:lnSpc>
                <a:spcPct val="115000"/>
              </a:lnSpc>
              <a:spcBef>
                <a:spcPts val="0"/>
              </a:spcBef>
              <a:spcAft>
                <a:spcPts val="0"/>
              </a:spcAft>
              <a:buSzPts val="1400"/>
              <a:buNone/>
              <a:defRPr/>
            </a:lvl4pPr>
            <a:lvl5pPr lvl="4" algn="l">
              <a:lnSpc>
                <a:spcPct val="115000"/>
              </a:lnSpc>
              <a:spcBef>
                <a:spcPts val="0"/>
              </a:spcBef>
              <a:spcAft>
                <a:spcPts val="0"/>
              </a:spcAft>
              <a:buSzPts val="1400"/>
              <a:buNone/>
              <a:defRPr/>
            </a:lvl5pPr>
            <a:lvl6pPr lvl="5" algn="l">
              <a:lnSpc>
                <a:spcPct val="115000"/>
              </a:lnSpc>
              <a:spcBef>
                <a:spcPts val="0"/>
              </a:spcBef>
              <a:spcAft>
                <a:spcPts val="0"/>
              </a:spcAft>
              <a:buSzPts val="1400"/>
              <a:buNone/>
              <a:defRPr/>
            </a:lvl6pPr>
            <a:lvl7pPr lvl="6" algn="l">
              <a:lnSpc>
                <a:spcPct val="115000"/>
              </a:lnSpc>
              <a:spcBef>
                <a:spcPts val="0"/>
              </a:spcBef>
              <a:spcAft>
                <a:spcPts val="0"/>
              </a:spcAft>
              <a:buSzPts val="1400"/>
              <a:buNone/>
              <a:defRPr/>
            </a:lvl7pPr>
            <a:lvl8pPr lvl="7" algn="l">
              <a:lnSpc>
                <a:spcPct val="115000"/>
              </a:lnSpc>
              <a:spcBef>
                <a:spcPts val="0"/>
              </a:spcBef>
              <a:spcAft>
                <a:spcPts val="0"/>
              </a:spcAft>
              <a:buSzPts val="1400"/>
              <a:buNone/>
              <a:defRPr/>
            </a:lvl8pPr>
            <a:lvl9pPr lvl="8" algn="l">
              <a:lnSpc>
                <a:spcPct val="115000"/>
              </a:lnSpc>
              <a:spcBef>
                <a:spcPts val="0"/>
              </a:spcBef>
              <a:spcAft>
                <a:spcPts val="0"/>
              </a:spcAft>
              <a:buSzPts val="1400"/>
              <a:buNone/>
              <a:defRPr/>
            </a:lvl9pPr>
          </a:lstStyle>
          <a:p>
            <a:endParaRPr/>
          </a:p>
        </p:txBody>
      </p:sp>
      <p:sp>
        <p:nvSpPr>
          <p:cNvPr id="643" name="Google Shape;643;p10"/>
          <p:cNvSpPr txBox="1">
            <a:spLocks noGrp="1"/>
          </p:cNvSpPr>
          <p:nvPr>
            <p:ph type="subTitle" idx="19"/>
          </p:nvPr>
        </p:nvSpPr>
        <p:spPr>
          <a:xfrm>
            <a:off x="1728038" y="4018750"/>
            <a:ext cx="1363500" cy="498600"/>
          </a:xfrm>
          <a:prstGeom prst="rect">
            <a:avLst/>
          </a:prstGeom>
          <a:noFill/>
          <a:ln>
            <a:noFill/>
          </a:ln>
        </p:spPr>
        <p:txBody>
          <a:bodyPr spcFirstLastPara="1" wrap="square" lIns="137150" tIns="0" rIns="137150" bIns="0" anchor="b" anchorCtr="0">
            <a:noAutofit/>
          </a:bodyPr>
          <a:lstStyle>
            <a:lvl1pPr lvl="0"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1pPr>
            <a:lvl2pPr lvl="1" algn="l">
              <a:lnSpc>
                <a:spcPct val="115000"/>
              </a:lnSpc>
              <a:spcBef>
                <a:spcPts val="0"/>
              </a:spcBef>
              <a:spcAft>
                <a:spcPts val="0"/>
              </a:spcAft>
              <a:buSzPts val="1400"/>
              <a:buNone/>
              <a:defRPr/>
            </a:lvl2pPr>
            <a:lvl3pPr lvl="2" algn="l">
              <a:lnSpc>
                <a:spcPct val="115000"/>
              </a:lnSpc>
              <a:spcBef>
                <a:spcPts val="0"/>
              </a:spcBef>
              <a:spcAft>
                <a:spcPts val="0"/>
              </a:spcAft>
              <a:buSzPts val="1400"/>
              <a:buNone/>
              <a:defRPr/>
            </a:lvl3pPr>
            <a:lvl4pPr lvl="3" algn="l">
              <a:lnSpc>
                <a:spcPct val="115000"/>
              </a:lnSpc>
              <a:spcBef>
                <a:spcPts val="0"/>
              </a:spcBef>
              <a:spcAft>
                <a:spcPts val="0"/>
              </a:spcAft>
              <a:buSzPts val="1400"/>
              <a:buNone/>
              <a:defRPr/>
            </a:lvl4pPr>
            <a:lvl5pPr lvl="4" algn="l">
              <a:lnSpc>
                <a:spcPct val="115000"/>
              </a:lnSpc>
              <a:spcBef>
                <a:spcPts val="0"/>
              </a:spcBef>
              <a:spcAft>
                <a:spcPts val="0"/>
              </a:spcAft>
              <a:buSzPts val="1400"/>
              <a:buNone/>
              <a:defRPr/>
            </a:lvl5pPr>
            <a:lvl6pPr lvl="5" algn="l">
              <a:lnSpc>
                <a:spcPct val="115000"/>
              </a:lnSpc>
              <a:spcBef>
                <a:spcPts val="0"/>
              </a:spcBef>
              <a:spcAft>
                <a:spcPts val="0"/>
              </a:spcAft>
              <a:buSzPts val="1400"/>
              <a:buNone/>
              <a:defRPr/>
            </a:lvl6pPr>
            <a:lvl7pPr lvl="6" algn="l">
              <a:lnSpc>
                <a:spcPct val="115000"/>
              </a:lnSpc>
              <a:spcBef>
                <a:spcPts val="0"/>
              </a:spcBef>
              <a:spcAft>
                <a:spcPts val="0"/>
              </a:spcAft>
              <a:buSzPts val="1400"/>
              <a:buNone/>
              <a:defRPr/>
            </a:lvl7pPr>
            <a:lvl8pPr lvl="7" algn="l">
              <a:lnSpc>
                <a:spcPct val="115000"/>
              </a:lnSpc>
              <a:spcBef>
                <a:spcPts val="0"/>
              </a:spcBef>
              <a:spcAft>
                <a:spcPts val="0"/>
              </a:spcAft>
              <a:buSzPts val="1400"/>
              <a:buNone/>
              <a:defRPr/>
            </a:lvl8pPr>
            <a:lvl9pPr lvl="8" algn="l">
              <a:lnSpc>
                <a:spcPct val="115000"/>
              </a:lnSpc>
              <a:spcBef>
                <a:spcPts val="0"/>
              </a:spcBef>
              <a:spcAft>
                <a:spcPts val="0"/>
              </a:spcAft>
              <a:buSzPts val="1400"/>
              <a:buNone/>
              <a:defRPr/>
            </a:lvl9pPr>
          </a:lstStyle>
          <a:p>
            <a:endParaRPr/>
          </a:p>
        </p:txBody>
      </p:sp>
      <p:sp>
        <p:nvSpPr>
          <p:cNvPr id="644" name="Google Shape;644;p10"/>
          <p:cNvSpPr txBox="1">
            <a:spLocks noGrp="1"/>
          </p:cNvSpPr>
          <p:nvPr>
            <p:ph type="subTitle" idx="20"/>
          </p:nvPr>
        </p:nvSpPr>
        <p:spPr>
          <a:xfrm>
            <a:off x="3168063" y="4018750"/>
            <a:ext cx="1363500" cy="498600"/>
          </a:xfrm>
          <a:prstGeom prst="rect">
            <a:avLst/>
          </a:prstGeom>
          <a:noFill/>
          <a:ln>
            <a:noFill/>
          </a:ln>
        </p:spPr>
        <p:txBody>
          <a:bodyPr spcFirstLastPara="1" wrap="square" lIns="137150" tIns="0" rIns="137150" bIns="0" anchor="b" anchorCtr="0">
            <a:noAutofit/>
          </a:bodyPr>
          <a:lstStyle>
            <a:lvl1pPr lvl="0"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1pPr>
            <a:lvl2pPr lvl="1" algn="l">
              <a:lnSpc>
                <a:spcPct val="115000"/>
              </a:lnSpc>
              <a:spcBef>
                <a:spcPts val="0"/>
              </a:spcBef>
              <a:spcAft>
                <a:spcPts val="0"/>
              </a:spcAft>
              <a:buSzPts val="1400"/>
              <a:buNone/>
              <a:defRPr/>
            </a:lvl2pPr>
            <a:lvl3pPr lvl="2" algn="l">
              <a:lnSpc>
                <a:spcPct val="115000"/>
              </a:lnSpc>
              <a:spcBef>
                <a:spcPts val="0"/>
              </a:spcBef>
              <a:spcAft>
                <a:spcPts val="0"/>
              </a:spcAft>
              <a:buSzPts val="1400"/>
              <a:buNone/>
              <a:defRPr/>
            </a:lvl3pPr>
            <a:lvl4pPr lvl="3" algn="l">
              <a:lnSpc>
                <a:spcPct val="115000"/>
              </a:lnSpc>
              <a:spcBef>
                <a:spcPts val="0"/>
              </a:spcBef>
              <a:spcAft>
                <a:spcPts val="0"/>
              </a:spcAft>
              <a:buSzPts val="1400"/>
              <a:buNone/>
              <a:defRPr/>
            </a:lvl4pPr>
            <a:lvl5pPr lvl="4" algn="l">
              <a:lnSpc>
                <a:spcPct val="115000"/>
              </a:lnSpc>
              <a:spcBef>
                <a:spcPts val="0"/>
              </a:spcBef>
              <a:spcAft>
                <a:spcPts val="0"/>
              </a:spcAft>
              <a:buSzPts val="1400"/>
              <a:buNone/>
              <a:defRPr/>
            </a:lvl5pPr>
            <a:lvl6pPr lvl="5" algn="l">
              <a:lnSpc>
                <a:spcPct val="115000"/>
              </a:lnSpc>
              <a:spcBef>
                <a:spcPts val="0"/>
              </a:spcBef>
              <a:spcAft>
                <a:spcPts val="0"/>
              </a:spcAft>
              <a:buSzPts val="1400"/>
              <a:buNone/>
              <a:defRPr/>
            </a:lvl6pPr>
            <a:lvl7pPr lvl="6" algn="l">
              <a:lnSpc>
                <a:spcPct val="115000"/>
              </a:lnSpc>
              <a:spcBef>
                <a:spcPts val="0"/>
              </a:spcBef>
              <a:spcAft>
                <a:spcPts val="0"/>
              </a:spcAft>
              <a:buSzPts val="1400"/>
              <a:buNone/>
              <a:defRPr/>
            </a:lvl7pPr>
            <a:lvl8pPr lvl="7" algn="l">
              <a:lnSpc>
                <a:spcPct val="115000"/>
              </a:lnSpc>
              <a:spcBef>
                <a:spcPts val="0"/>
              </a:spcBef>
              <a:spcAft>
                <a:spcPts val="0"/>
              </a:spcAft>
              <a:buSzPts val="1400"/>
              <a:buNone/>
              <a:defRPr/>
            </a:lvl8pPr>
            <a:lvl9pPr lvl="8" algn="l">
              <a:lnSpc>
                <a:spcPct val="115000"/>
              </a:lnSpc>
              <a:spcBef>
                <a:spcPts val="0"/>
              </a:spcBef>
              <a:spcAft>
                <a:spcPts val="0"/>
              </a:spcAft>
              <a:buSzPts val="1400"/>
              <a:buNone/>
              <a:defRPr/>
            </a:lvl9pPr>
          </a:lstStyle>
          <a:p>
            <a:endParaRPr/>
          </a:p>
        </p:txBody>
      </p:sp>
      <p:sp>
        <p:nvSpPr>
          <p:cNvPr id="645" name="Google Shape;645;p10"/>
          <p:cNvSpPr txBox="1">
            <a:spLocks noGrp="1"/>
          </p:cNvSpPr>
          <p:nvPr>
            <p:ph type="subTitle" idx="21"/>
          </p:nvPr>
        </p:nvSpPr>
        <p:spPr>
          <a:xfrm>
            <a:off x="4608638" y="4018750"/>
            <a:ext cx="1363500" cy="498600"/>
          </a:xfrm>
          <a:prstGeom prst="rect">
            <a:avLst/>
          </a:prstGeom>
          <a:noFill/>
          <a:ln>
            <a:noFill/>
          </a:ln>
        </p:spPr>
        <p:txBody>
          <a:bodyPr spcFirstLastPara="1" wrap="square" lIns="137150" tIns="0" rIns="137150" bIns="0" anchor="b" anchorCtr="0">
            <a:noAutofit/>
          </a:bodyPr>
          <a:lstStyle>
            <a:lvl1pPr lvl="0"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1pPr>
            <a:lvl2pPr lvl="1" algn="l">
              <a:lnSpc>
                <a:spcPct val="115000"/>
              </a:lnSpc>
              <a:spcBef>
                <a:spcPts val="0"/>
              </a:spcBef>
              <a:spcAft>
                <a:spcPts val="0"/>
              </a:spcAft>
              <a:buSzPts val="1400"/>
              <a:buNone/>
              <a:defRPr/>
            </a:lvl2pPr>
            <a:lvl3pPr lvl="2" algn="l">
              <a:lnSpc>
                <a:spcPct val="115000"/>
              </a:lnSpc>
              <a:spcBef>
                <a:spcPts val="0"/>
              </a:spcBef>
              <a:spcAft>
                <a:spcPts val="0"/>
              </a:spcAft>
              <a:buSzPts val="1400"/>
              <a:buNone/>
              <a:defRPr/>
            </a:lvl3pPr>
            <a:lvl4pPr lvl="3" algn="l">
              <a:lnSpc>
                <a:spcPct val="115000"/>
              </a:lnSpc>
              <a:spcBef>
                <a:spcPts val="0"/>
              </a:spcBef>
              <a:spcAft>
                <a:spcPts val="0"/>
              </a:spcAft>
              <a:buSzPts val="1400"/>
              <a:buNone/>
              <a:defRPr/>
            </a:lvl4pPr>
            <a:lvl5pPr lvl="4" algn="l">
              <a:lnSpc>
                <a:spcPct val="115000"/>
              </a:lnSpc>
              <a:spcBef>
                <a:spcPts val="0"/>
              </a:spcBef>
              <a:spcAft>
                <a:spcPts val="0"/>
              </a:spcAft>
              <a:buSzPts val="1400"/>
              <a:buNone/>
              <a:defRPr/>
            </a:lvl5pPr>
            <a:lvl6pPr lvl="5" algn="l">
              <a:lnSpc>
                <a:spcPct val="115000"/>
              </a:lnSpc>
              <a:spcBef>
                <a:spcPts val="0"/>
              </a:spcBef>
              <a:spcAft>
                <a:spcPts val="0"/>
              </a:spcAft>
              <a:buSzPts val="1400"/>
              <a:buNone/>
              <a:defRPr/>
            </a:lvl6pPr>
            <a:lvl7pPr lvl="6" algn="l">
              <a:lnSpc>
                <a:spcPct val="115000"/>
              </a:lnSpc>
              <a:spcBef>
                <a:spcPts val="0"/>
              </a:spcBef>
              <a:spcAft>
                <a:spcPts val="0"/>
              </a:spcAft>
              <a:buSzPts val="1400"/>
              <a:buNone/>
              <a:defRPr/>
            </a:lvl7pPr>
            <a:lvl8pPr lvl="7" algn="l">
              <a:lnSpc>
                <a:spcPct val="115000"/>
              </a:lnSpc>
              <a:spcBef>
                <a:spcPts val="0"/>
              </a:spcBef>
              <a:spcAft>
                <a:spcPts val="0"/>
              </a:spcAft>
              <a:buSzPts val="1400"/>
              <a:buNone/>
              <a:defRPr/>
            </a:lvl8pPr>
            <a:lvl9pPr lvl="8" algn="l">
              <a:lnSpc>
                <a:spcPct val="115000"/>
              </a:lnSpc>
              <a:spcBef>
                <a:spcPts val="0"/>
              </a:spcBef>
              <a:spcAft>
                <a:spcPts val="0"/>
              </a:spcAft>
              <a:buSzPts val="1400"/>
              <a:buNone/>
              <a:defRPr/>
            </a:lvl9pPr>
          </a:lstStyle>
          <a:p>
            <a:endParaRPr/>
          </a:p>
        </p:txBody>
      </p:sp>
      <p:sp>
        <p:nvSpPr>
          <p:cNvPr id="646" name="Google Shape;646;p10"/>
          <p:cNvSpPr txBox="1">
            <a:spLocks noGrp="1"/>
          </p:cNvSpPr>
          <p:nvPr>
            <p:ph type="subTitle" idx="22"/>
          </p:nvPr>
        </p:nvSpPr>
        <p:spPr>
          <a:xfrm>
            <a:off x="6051325" y="4018750"/>
            <a:ext cx="1363500" cy="498600"/>
          </a:xfrm>
          <a:prstGeom prst="rect">
            <a:avLst/>
          </a:prstGeom>
          <a:noFill/>
          <a:ln>
            <a:noFill/>
          </a:ln>
        </p:spPr>
        <p:txBody>
          <a:bodyPr spcFirstLastPara="1" wrap="square" lIns="137150" tIns="0" rIns="137150" bIns="0" anchor="b" anchorCtr="0">
            <a:noAutofit/>
          </a:bodyPr>
          <a:lstStyle>
            <a:lvl1pPr lvl="0"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1pPr>
            <a:lvl2pPr lvl="1" algn="l">
              <a:lnSpc>
                <a:spcPct val="115000"/>
              </a:lnSpc>
              <a:spcBef>
                <a:spcPts val="0"/>
              </a:spcBef>
              <a:spcAft>
                <a:spcPts val="0"/>
              </a:spcAft>
              <a:buSzPts val="1400"/>
              <a:buNone/>
              <a:defRPr/>
            </a:lvl2pPr>
            <a:lvl3pPr lvl="2" algn="l">
              <a:lnSpc>
                <a:spcPct val="115000"/>
              </a:lnSpc>
              <a:spcBef>
                <a:spcPts val="0"/>
              </a:spcBef>
              <a:spcAft>
                <a:spcPts val="0"/>
              </a:spcAft>
              <a:buSzPts val="1400"/>
              <a:buNone/>
              <a:defRPr/>
            </a:lvl3pPr>
            <a:lvl4pPr lvl="3" algn="l">
              <a:lnSpc>
                <a:spcPct val="115000"/>
              </a:lnSpc>
              <a:spcBef>
                <a:spcPts val="0"/>
              </a:spcBef>
              <a:spcAft>
                <a:spcPts val="0"/>
              </a:spcAft>
              <a:buSzPts val="1400"/>
              <a:buNone/>
              <a:defRPr/>
            </a:lvl4pPr>
            <a:lvl5pPr lvl="4" algn="l">
              <a:lnSpc>
                <a:spcPct val="115000"/>
              </a:lnSpc>
              <a:spcBef>
                <a:spcPts val="0"/>
              </a:spcBef>
              <a:spcAft>
                <a:spcPts val="0"/>
              </a:spcAft>
              <a:buSzPts val="1400"/>
              <a:buNone/>
              <a:defRPr/>
            </a:lvl5pPr>
            <a:lvl6pPr lvl="5" algn="l">
              <a:lnSpc>
                <a:spcPct val="115000"/>
              </a:lnSpc>
              <a:spcBef>
                <a:spcPts val="0"/>
              </a:spcBef>
              <a:spcAft>
                <a:spcPts val="0"/>
              </a:spcAft>
              <a:buSzPts val="1400"/>
              <a:buNone/>
              <a:defRPr/>
            </a:lvl6pPr>
            <a:lvl7pPr lvl="6" algn="l">
              <a:lnSpc>
                <a:spcPct val="115000"/>
              </a:lnSpc>
              <a:spcBef>
                <a:spcPts val="0"/>
              </a:spcBef>
              <a:spcAft>
                <a:spcPts val="0"/>
              </a:spcAft>
              <a:buSzPts val="1400"/>
              <a:buNone/>
              <a:defRPr/>
            </a:lvl7pPr>
            <a:lvl8pPr lvl="7" algn="l">
              <a:lnSpc>
                <a:spcPct val="115000"/>
              </a:lnSpc>
              <a:spcBef>
                <a:spcPts val="0"/>
              </a:spcBef>
              <a:spcAft>
                <a:spcPts val="0"/>
              </a:spcAft>
              <a:buSzPts val="1400"/>
              <a:buNone/>
              <a:defRPr/>
            </a:lvl8pPr>
            <a:lvl9pPr lvl="8" algn="l">
              <a:lnSpc>
                <a:spcPct val="115000"/>
              </a:lnSpc>
              <a:spcBef>
                <a:spcPts val="0"/>
              </a:spcBef>
              <a:spcAft>
                <a:spcPts val="0"/>
              </a:spcAft>
              <a:buSzPts val="1400"/>
              <a:buNone/>
              <a:defRPr/>
            </a:lvl9pPr>
          </a:lstStyle>
          <a:p>
            <a:endParaRPr/>
          </a:p>
        </p:txBody>
      </p:sp>
      <p:sp>
        <p:nvSpPr>
          <p:cNvPr id="647" name="Google Shape;647;p10"/>
          <p:cNvSpPr txBox="1">
            <a:spLocks noGrp="1"/>
          </p:cNvSpPr>
          <p:nvPr>
            <p:ph type="subTitle" idx="23"/>
          </p:nvPr>
        </p:nvSpPr>
        <p:spPr>
          <a:xfrm>
            <a:off x="7490350" y="4018750"/>
            <a:ext cx="1363500" cy="498600"/>
          </a:xfrm>
          <a:prstGeom prst="rect">
            <a:avLst/>
          </a:prstGeom>
          <a:noFill/>
          <a:ln>
            <a:noFill/>
          </a:ln>
        </p:spPr>
        <p:txBody>
          <a:bodyPr spcFirstLastPara="1" wrap="square" lIns="137150" tIns="0" rIns="137150" bIns="0" anchor="b" anchorCtr="0">
            <a:noAutofit/>
          </a:bodyPr>
          <a:lstStyle>
            <a:lvl1pPr lvl="0"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1pPr>
            <a:lvl2pPr lvl="1" algn="l">
              <a:lnSpc>
                <a:spcPct val="115000"/>
              </a:lnSpc>
              <a:spcBef>
                <a:spcPts val="0"/>
              </a:spcBef>
              <a:spcAft>
                <a:spcPts val="0"/>
              </a:spcAft>
              <a:buSzPts val="1400"/>
              <a:buNone/>
              <a:defRPr/>
            </a:lvl2pPr>
            <a:lvl3pPr lvl="2" algn="l">
              <a:lnSpc>
                <a:spcPct val="115000"/>
              </a:lnSpc>
              <a:spcBef>
                <a:spcPts val="0"/>
              </a:spcBef>
              <a:spcAft>
                <a:spcPts val="0"/>
              </a:spcAft>
              <a:buSzPts val="1400"/>
              <a:buNone/>
              <a:defRPr/>
            </a:lvl3pPr>
            <a:lvl4pPr lvl="3" algn="l">
              <a:lnSpc>
                <a:spcPct val="115000"/>
              </a:lnSpc>
              <a:spcBef>
                <a:spcPts val="0"/>
              </a:spcBef>
              <a:spcAft>
                <a:spcPts val="0"/>
              </a:spcAft>
              <a:buSzPts val="1400"/>
              <a:buNone/>
              <a:defRPr/>
            </a:lvl4pPr>
            <a:lvl5pPr lvl="4" algn="l">
              <a:lnSpc>
                <a:spcPct val="115000"/>
              </a:lnSpc>
              <a:spcBef>
                <a:spcPts val="0"/>
              </a:spcBef>
              <a:spcAft>
                <a:spcPts val="0"/>
              </a:spcAft>
              <a:buSzPts val="1400"/>
              <a:buNone/>
              <a:defRPr/>
            </a:lvl5pPr>
            <a:lvl6pPr lvl="5" algn="l">
              <a:lnSpc>
                <a:spcPct val="115000"/>
              </a:lnSpc>
              <a:spcBef>
                <a:spcPts val="0"/>
              </a:spcBef>
              <a:spcAft>
                <a:spcPts val="0"/>
              </a:spcAft>
              <a:buSzPts val="1400"/>
              <a:buNone/>
              <a:defRPr/>
            </a:lvl6pPr>
            <a:lvl7pPr lvl="6" algn="l">
              <a:lnSpc>
                <a:spcPct val="115000"/>
              </a:lnSpc>
              <a:spcBef>
                <a:spcPts val="0"/>
              </a:spcBef>
              <a:spcAft>
                <a:spcPts val="0"/>
              </a:spcAft>
              <a:buSzPts val="1400"/>
              <a:buNone/>
              <a:defRPr/>
            </a:lvl7pPr>
            <a:lvl8pPr lvl="7" algn="l">
              <a:lnSpc>
                <a:spcPct val="115000"/>
              </a:lnSpc>
              <a:spcBef>
                <a:spcPts val="0"/>
              </a:spcBef>
              <a:spcAft>
                <a:spcPts val="0"/>
              </a:spcAft>
              <a:buSzPts val="1400"/>
              <a:buNone/>
              <a:defRPr/>
            </a:lvl8pPr>
            <a:lvl9pPr lvl="8" algn="l">
              <a:lnSpc>
                <a:spcPct val="115000"/>
              </a:lnSpc>
              <a:spcBef>
                <a:spcPts val="0"/>
              </a:spcBef>
              <a:spcAft>
                <a:spcPts val="0"/>
              </a:spcAft>
              <a:buSzPts val="1400"/>
              <a:buNone/>
              <a:defRPr/>
            </a:lvl9pPr>
          </a:lstStyle>
          <a:p>
            <a:endParaRPr/>
          </a:p>
        </p:txBody>
      </p:sp>
    </p:spTree>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matchingName="Speakers">
  <p:cSld name="BLANK_1_1_1_1_1_1_1_1_1_1_1_2_1_1">
    <p:bg>
      <p:bgPr>
        <a:solidFill>
          <a:schemeClr val="dk2"/>
        </a:solidFill>
        <a:effectLst/>
      </p:bgPr>
    </p:bg>
    <p:spTree>
      <p:nvGrpSpPr>
        <p:cNvPr id="1" name="Shape 648"/>
        <p:cNvGrpSpPr/>
        <p:nvPr/>
      </p:nvGrpSpPr>
      <p:grpSpPr>
        <a:xfrm>
          <a:off x="0" y="0"/>
          <a:ext cx="0" cy="0"/>
          <a:chOff x="0" y="0"/>
          <a:chExt cx="0" cy="0"/>
        </a:xfrm>
      </p:grpSpPr>
      <p:sp>
        <p:nvSpPr>
          <p:cNvPr id="649" name="Google Shape;649;p11"/>
          <p:cNvSpPr txBox="1">
            <a:spLocks noGrp="1"/>
          </p:cNvSpPr>
          <p:nvPr>
            <p:ph type="title"/>
          </p:nvPr>
        </p:nvSpPr>
        <p:spPr>
          <a:xfrm>
            <a:off x="292597" y="474750"/>
            <a:ext cx="6390300" cy="498600"/>
          </a:xfrm>
          <a:prstGeom prst="rect">
            <a:avLst/>
          </a:prstGeom>
          <a:noFill/>
          <a:ln>
            <a:noFill/>
          </a:ln>
        </p:spPr>
        <p:txBody>
          <a:bodyPr spcFirstLastPara="1" wrap="square" lIns="0" tIns="0" rIns="0" bIns="0" anchor="b" anchorCtr="0">
            <a:noAutofit/>
          </a:bodyPr>
          <a:lstStyle>
            <a:lvl1pPr lvl="0" algn="l">
              <a:lnSpc>
                <a:spcPct val="90000"/>
              </a:lnSpc>
              <a:spcBef>
                <a:spcPts val="0"/>
              </a:spcBef>
              <a:spcAft>
                <a:spcPts val="0"/>
              </a:spcAft>
              <a:buSzPts val="2400"/>
              <a:buNone/>
              <a:defRPr sz="2400">
                <a:latin typeface="Instrument Sans Medium"/>
                <a:ea typeface="Instrument Sans Medium"/>
                <a:cs typeface="Instrument Sans Medium"/>
                <a:sym typeface="Instrument Sans Medium"/>
              </a:defRPr>
            </a:lvl1pPr>
            <a:lvl2pPr lvl="1" algn="l">
              <a:lnSpc>
                <a:spcPct val="115000"/>
              </a:lnSpc>
              <a:spcBef>
                <a:spcPts val="0"/>
              </a:spcBef>
              <a:spcAft>
                <a:spcPts val="0"/>
              </a:spcAft>
              <a:buSzPts val="3000"/>
              <a:buNone/>
              <a:defRPr sz="3000"/>
            </a:lvl2pPr>
            <a:lvl3pPr lvl="2" algn="l">
              <a:lnSpc>
                <a:spcPct val="115000"/>
              </a:lnSpc>
              <a:spcBef>
                <a:spcPts val="0"/>
              </a:spcBef>
              <a:spcAft>
                <a:spcPts val="0"/>
              </a:spcAft>
              <a:buSzPts val="3000"/>
              <a:buNone/>
              <a:defRPr sz="3000"/>
            </a:lvl3pPr>
            <a:lvl4pPr lvl="3" algn="l">
              <a:lnSpc>
                <a:spcPct val="115000"/>
              </a:lnSpc>
              <a:spcBef>
                <a:spcPts val="0"/>
              </a:spcBef>
              <a:spcAft>
                <a:spcPts val="0"/>
              </a:spcAft>
              <a:buSzPts val="3000"/>
              <a:buNone/>
              <a:defRPr sz="3000"/>
            </a:lvl4pPr>
            <a:lvl5pPr lvl="4" algn="l">
              <a:lnSpc>
                <a:spcPct val="115000"/>
              </a:lnSpc>
              <a:spcBef>
                <a:spcPts val="0"/>
              </a:spcBef>
              <a:spcAft>
                <a:spcPts val="0"/>
              </a:spcAft>
              <a:buSzPts val="3000"/>
              <a:buNone/>
              <a:defRPr sz="3000"/>
            </a:lvl5pPr>
            <a:lvl6pPr lvl="5" algn="l">
              <a:lnSpc>
                <a:spcPct val="115000"/>
              </a:lnSpc>
              <a:spcBef>
                <a:spcPts val="0"/>
              </a:spcBef>
              <a:spcAft>
                <a:spcPts val="0"/>
              </a:spcAft>
              <a:buSzPts val="3000"/>
              <a:buNone/>
              <a:defRPr sz="3000"/>
            </a:lvl6pPr>
            <a:lvl7pPr lvl="6" algn="l">
              <a:lnSpc>
                <a:spcPct val="115000"/>
              </a:lnSpc>
              <a:spcBef>
                <a:spcPts val="0"/>
              </a:spcBef>
              <a:spcAft>
                <a:spcPts val="0"/>
              </a:spcAft>
              <a:buSzPts val="3000"/>
              <a:buNone/>
              <a:defRPr sz="3000"/>
            </a:lvl7pPr>
            <a:lvl8pPr lvl="7" algn="l">
              <a:lnSpc>
                <a:spcPct val="115000"/>
              </a:lnSpc>
              <a:spcBef>
                <a:spcPts val="0"/>
              </a:spcBef>
              <a:spcAft>
                <a:spcPts val="0"/>
              </a:spcAft>
              <a:buSzPts val="3000"/>
              <a:buNone/>
              <a:defRPr sz="3000"/>
            </a:lvl8pPr>
            <a:lvl9pPr lvl="8" algn="l">
              <a:lnSpc>
                <a:spcPct val="115000"/>
              </a:lnSpc>
              <a:spcBef>
                <a:spcPts val="0"/>
              </a:spcBef>
              <a:spcAft>
                <a:spcPts val="0"/>
              </a:spcAft>
              <a:buSzPts val="3000"/>
              <a:buNone/>
              <a:defRPr sz="3000"/>
            </a:lvl9pPr>
          </a:lstStyle>
          <a:p>
            <a:endParaRPr/>
          </a:p>
        </p:txBody>
      </p:sp>
      <p:sp>
        <p:nvSpPr>
          <p:cNvPr id="650" name="Google Shape;650;p11"/>
          <p:cNvSpPr txBox="1">
            <a:spLocks noGrp="1"/>
          </p:cNvSpPr>
          <p:nvPr>
            <p:ph type="sldNum" idx="12"/>
          </p:nvPr>
        </p:nvSpPr>
        <p:spPr>
          <a:xfrm>
            <a:off x="8556779" y="4668600"/>
            <a:ext cx="300000" cy="196800"/>
          </a:xfrm>
          <a:prstGeom prst="rect">
            <a:avLst/>
          </a:prstGeom>
          <a:noFill/>
          <a:ln>
            <a:noFill/>
          </a:ln>
        </p:spPr>
        <p:txBody>
          <a:bodyPr spcFirstLastPara="1" wrap="square" lIns="0" tIns="0" rIns="0" bIns="0" anchor="b" anchorCtr="0">
            <a:noAutofit/>
          </a:bodyPr>
          <a:lstStyle>
            <a:lvl1pPr marL="0" marR="0" lvl="0"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1pPr>
            <a:lvl2pPr marL="0" marR="0" lvl="1"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2pPr>
            <a:lvl3pPr marL="0" marR="0" lvl="2"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3pPr>
            <a:lvl4pPr marL="0" marR="0" lvl="3"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4pPr>
            <a:lvl5pPr marL="0" marR="0" lvl="4"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5pPr>
            <a:lvl6pPr marL="0" marR="0" lvl="5"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6pPr>
            <a:lvl7pPr marL="0" marR="0" lvl="6"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7pPr>
            <a:lvl8pPr marL="0" marR="0" lvl="7"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8pPr>
            <a:lvl9pPr marL="0" marR="0" lvl="8"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9pPr>
          </a:lstStyle>
          <a:p>
            <a:pPr marL="0" lvl="0" indent="0" algn="r" rtl="0">
              <a:spcBef>
                <a:spcPts val="0"/>
              </a:spcBef>
              <a:spcAft>
                <a:spcPts val="0"/>
              </a:spcAft>
              <a:buNone/>
            </a:pPr>
            <a:fld id="{00000000-1234-1234-1234-123412341234}" type="slidenum">
              <a:rPr lang="en"/>
              <a:t>‹#›</a:t>
            </a:fld>
            <a:endParaRPr/>
          </a:p>
        </p:txBody>
      </p:sp>
      <p:sp>
        <p:nvSpPr>
          <p:cNvPr id="651" name="Google Shape;651;p11"/>
          <p:cNvSpPr>
            <a:spLocks noGrp="1"/>
          </p:cNvSpPr>
          <p:nvPr>
            <p:ph type="pic" idx="2"/>
          </p:nvPr>
        </p:nvSpPr>
        <p:spPr>
          <a:xfrm>
            <a:off x="477231" y="2396357"/>
            <a:ext cx="1243500" cy="1243500"/>
          </a:xfrm>
          <a:prstGeom prst="ellipse">
            <a:avLst/>
          </a:prstGeom>
          <a:noFill/>
          <a:ln>
            <a:noFill/>
          </a:ln>
        </p:spPr>
      </p:sp>
      <p:sp>
        <p:nvSpPr>
          <p:cNvPr id="652" name="Google Shape;652;p11"/>
          <p:cNvSpPr>
            <a:spLocks noGrp="1"/>
          </p:cNvSpPr>
          <p:nvPr>
            <p:ph type="pic" idx="3"/>
          </p:nvPr>
        </p:nvSpPr>
        <p:spPr>
          <a:xfrm>
            <a:off x="1867356" y="2396357"/>
            <a:ext cx="1243500" cy="1243500"/>
          </a:xfrm>
          <a:prstGeom prst="ellipse">
            <a:avLst/>
          </a:prstGeom>
          <a:noFill/>
          <a:ln>
            <a:noFill/>
          </a:ln>
        </p:spPr>
      </p:sp>
      <p:sp>
        <p:nvSpPr>
          <p:cNvPr id="653" name="Google Shape;653;p11"/>
          <p:cNvSpPr>
            <a:spLocks noGrp="1"/>
          </p:cNvSpPr>
          <p:nvPr>
            <p:ph type="pic" idx="4"/>
          </p:nvPr>
        </p:nvSpPr>
        <p:spPr>
          <a:xfrm>
            <a:off x="3257481" y="2396357"/>
            <a:ext cx="1243500" cy="1243500"/>
          </a:xfrm>
          <a:prstGeom prst="ellipse">
            <a:avLst/>
          </a:prstGeom>
          <a:noFill/>
          <a:ln>
            <a:noFill/>
          </a:ln>
        </p:spPr>
      </p:sp>
      <p:sp>
        <p:nvSpPr>
          <p:cNvPr id="654" name="Google Shape;654;p11"/>
          <p:cNvSpPr>
            <a:spLocks noGrp="1"/>
          </p:cNvSpPr>
          <p:nvPr>
            <p:ph type="pic" idx="5"/>
          </p:nvPr>
        </p:nvSpPr>
        <p:spPr>
          <a:xfrm>
            <a:off x="4647606" y="2396357"/>
            <a:ext cx="1243500" cy="1243500"/>
          </a:xfrm>
          <a:prstGeom prst="ellipse">
            <a:avLst/>
          </a:prstGeom>
          <a:noFill/>
          <a:ln>
            <a:noFill/>
          </a:ln>
        </p:spPr>
      </p:sp>
      <p:sp>
        <p:nvSpPr>
          <p:cNvPr id="655" name="Google Shape;655;p11"/>
          <p:cNvSpPr>
            <a:spLocks noGrp="1"/>
          </p:cNvSpPr>
          <p:nvPr>
            <p:ph type="pic" idx="6"/>
          </p:nvPr>
        </p:nvSpPr>
        <p:spPr>
          <a:xfrm>
            <a:off x="6037732" y="2396357"/>
            <a:ext cx="1243500" cy="1243500"/>
          </a:xfrm>
          <a:prstGeom prst="ellipse">
            <a:avLst/>
          </a:prstGeom>
          <a:noFill/>
          <a:ln>
            <a:noFill/>
          </a:ln>
        </p:spPr>
      </p:sp>
      <p:sp>
        <p:nvSpPr>
          <p:cNvPr id="656" name="Google Shape;656;p11"/>
          <p:cNvSpPr>
            <a:spLocks noGrp="1"/>
          </p:cNvSpPr>
          <p:nvPr>
            <p:ph type="pic" idx="7"/>
          </p:nvPr>
        </p:nvSpPr>
        <p:spPr>
          <a:xfrm>
            <a:off x="7427857" y="2396357"/>
            <a:ext cx="1243500" cy="1243500"/>
          </a:xfrm>
          <a:prstGeom prst="ellipse">
            <a:avLst/>
          </a:prstGeom>
          <a:noFill/>
          <a:ln>
            <a:noFill/>
          </a:ln>
        </p:spPr>
      </p:sp>
      <p:sp>
        <p:nvSpPr>
          <p:cNvPr id="657" name="Google Shape;657;p11"/>
          <p:cNvSpPr txBox="1">
            <a:spLocks noGrp="1"/>
          </p:cNvSpPr>
          <p:nvPr>
            <p:ph type="body" idx="1"/>
          </p:nvPr>
        </p:nvSpPr>
        <p:spPr>
          <a:xfrm>
            <a:off x="475200" y="3765475"/>
            <a:ext cx="1243500" cy="585300"/>
          </a:xfrm>
          <a:prstGeom prst="rect">
            <a:avLst/>
          </a:prstGeom>
          <a:noFill/>
          <a:ln>
            <a:noFill/>
          </a:ln>
        </p:spPr>
        <p:txBody>
          <a:bodyPr spcFirstLastPara="1" wrap="square" lIns="0" tIns="0" rIns="0" bIns="0" anchor="t" anchorCtr="0">
            <a:noAutofit/>
          </a:bodyPr>
          <a:lstStyle>
            <a:lvl1pPr marL="457200" lvl="0" indent="-292100" algn="ctr">
              <a:lnSpc>
                <a:spcPct val="115000"/>
              </a:lnSpc>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1pPr>
            <a:lvl2pPr marL="914400" lvl="1" indent="-292100" algn="ctr">
              <a:lnSpc>
                <a:spcPct val="115000"/>
              </a:lnSpc>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2pPr>
            <a:lvl3pPr marL="1371600" lvl="2" indent="-292100" algn="ctr">
              <a:lnSpc>
                <a:spcPct val="115000"/>
              </a:lnSpc>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3pPr>
            <a:lvl4pPr marL="1828800" lvl="3" indent="-292100" algn="ctr">
              <a:lnSpc>
                <a:spcPct val="115000"/>
              </a:lnSpc>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4pPr>
            <a:lvl5pPr marL="2286000" lvl="4" indent="-292100" algn="ctr">
              <a:lnSpc>
                <a:spcPct val="115000"/>
              </a:lnSpc>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5pPr>
            <a:lvl6pPr marL="2743200" lvl="5" indent="-292100" algn="ctr">
              <a:lnSpc>
                <a:spcPct val="115000"/>
              </a:lnSpc>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6pPr>
            <a:lvl7pPr marL="3200400" lvl="6" indent="-292100" algn="ctr">
              <a:lnSpc>
                <a:spcPct val="115000"/>
              </a:lnSpc>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7pPr>
            <a:lvl8pPr marL="3657600" lvl="7" indent="-292100" algn="ctr">
              <a:lnSpc>
                <a:spcPct val="115000"/>
              </a:lnSpc>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8pPr>
            <a:lvl9pPr marL="4114800" lvl="8" indent="-292100" algn="ctr">
              <a:lnSpc>
                <a:spcPct val="115000"/>
              </a:lnSpc>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9pPr>
          </a:lstStyle>
          <a:p>
            <a:endParaRPr/>
          </a:p>
        </p:txBody>
      </p:sp>
      <p:sp>
        <p:nvSpPr>
          <p:cNvPr id="658" name="Google Shape;658;p11"/>
          <p:cNvSpPr txBox="1">
            <a:spLocks noGrp="1"/>
          </p:cNvSpPr>
          <p:nvPr>
            <p:ph type="body" idx="8"/>
          </p:nvPr>
        </p:nvSpPr>
        <p:spPr>
          <a:xfrm>
            <a:off x="1865730" y="3765475"/>
            <a:ext cx="1243500" cy="585300"/>
          </a:xfrm>
          <a:prstGeom prst="rect">
            <a:avLst/>
          </a:prstGeom>
          <a:noFill/>
          <a:ln>
            <a:noFill/>
          </a:ln>
        </p:spPr>
        <p:txBody>
          <a:bodyPr spcFirstLastPara="1" wrap="square" lIns="0" tIns="0" rIns="0" bIns="0" anchor="t" anchorCtr="0">
            <a:noAutofit/>
          </a:bodyPr>
          <a:lstStyle>
            <a:lvl1pPr marL="457200" lvl="0" indent="-292100" algn="ctr">
              <a:lnSpc>
                <a:spcPct val="115000"/>
              </a:lnSpc>
              <a:spcBef>
                <a:spcPts val="0"/>
              </a:spcBef>
              <a:spcAft>
                <a:spcPts val="0"/>
              </a:spcAft>
              <a:buSzPts val="1000"/>
              <a:buFont typeface="Instrument Sans Medium"/>
              <a:buChar char="●"/>
              <a:defRPr>
                <a:latin typeface="Instrument Sans Medium"/>
                <a:ea typeface="Instrument Sans Medium"/>
                <a:cs typeface="Instrument Sans Medium"/>
                <a:sym typeface="Instrument Sans Medium"/>
              </a:defRPr>
            </a:lvl1pPr>
            <a:lvl2pPr marL="914400" lvl="1" indent="-292100" algn="ctr">
              <a:lnSpc>
                <a:spcPct val="115000"/>
              </a:lnSpc>
              <a:spcBef>
                <a:spcPts val="800"/>
              </a:spcBef>
              <a:spcAft>
                <a:spcPts val="0"/>
              </a:spcAft>
              <a:buSzPts val="1000"/>
              <a:buFont typeface="Instrument Sans Medium"/>
              <a:buChar char="○"/>
              <a:defRPr>
                <a:latin typeface="Instrument Sans Medium"/>
                <a:ea typeface="Instrument Sans Medium"/>
                <a:cs typeface="Instrument Sans Medium"/>
                <a:sym typeface="Instrument Sans Medium"/>
              </a:defRPr>
            </a:lvl2pPr>
            <a:lvl3pPr marL="1371600" lvl="2" indent="-292100" algn="ctr">
              <a:lnSpc>
                <a:spcPct val="115000"/>
              </a:lnSpc>
              <a:spcBef>
                <a:spcPts val="800"/>
              </a:spcBef>
              <a:spcAft>
                <a:spcPts val="0"/>
              </a:spcAft>
              <a:buSzPts val="1000"/>
              <a:buFont typeface="Instrument Sans Medium"/>
              <a:buChar char="■"/>
              <a:defRPr>
                <a:latin typeface="Instrument Sans Medium"/>
                <a:ea typeface="Instrument Sans Medium"/>
                <a:cs typeface="Instrument Sans Medium"/>
                <a:sym typeface="Instrument Sans Medium"/>
              </a:defRPr>
            </a:lvl3pPr>
            <a:lvl4pPr marL="1828800" lvl="3" indent="-292100" algn="ctr">
              <a:lnSpc>
                <a:spcPct val="115000"/>
              </a:lnSpc>
              <a:spcBef>
                <a:spcPts val="800"/>
              </a:spcBef>
              <a:spcAft>
                <a:spcPts val="0"/>
              </a:spcAft>
              <a:buSzPts val="1000"/>
              <a:buFont typeface="Instrument Sans Medium"/>
              <a:buChar char="●"/>
              <a:defRPr>
                <a:latin typeface="Instrument Sans Medium"/>
                <a:ea typeface="Instrument Sans Medium"/>
                <a:cs typeface="Instrument Sans Medium"/>
                <a:sym typeface="Instrument Sans Medium"/>
              </a:defRPr>
            </a:lvl4pPr>
            <a:lvl5pPr marL="2286000" lvl="4" indent="-292100" algn="ctr">
              <a:lnSpc>
                <a:spcPct val="115000"/>
              </a:lnSpc>
              <a:spcBef>
                <a:spcPts val="800"/>
              </a:spcBef>
              <a:spcAft>
                <a:spcPts val="0"/>
              </a:spcAft>
              <a:buSzPts val="1000"/>
              <a:buFont typeface="Instrument Sans Medium"/>
              <a:buChar char="○"/>
              <a:defRPr>
                <a:latin typeface="Instrument Sans Medium"/>
                <a:ea typeface="Instrument Sans Medium"/>
                <a:cs typeface="Instrument Sans Medium"/>
                <a:sym typeface="Instrument Sans Medium"/>
              </a:defRPr>
            </a:lvl5pPr>
            <a:lvl6pPr marL="2743200" lvl="5" indent="-292100" algn="ctr">
              <a:lnSpc>
                <a:spcPct val="115000"/>
              </a:lnSpc>
              <a:spcBef>
                <a:spcPts val="800"/>
              </a:spcBef>
              <a:spcAft>
                <a:spcPts val="0"/>
              </a:spcAft>
              <a:buSzPts val="1000"/>
              <a:buFont typeface="Instrument Sans Medium"/>
              <a:buChar char="■"/>
              <a:defRPr>
                <a:latin typeface="Instrument Sans Medium"/>
                <a:ea typeface="Instrument Sans Medium"/>
                <a:cs typeface="Instrument Sans Medium"/>
                <a:sym typeface="Instrument Sans Medium"/>
              </a:defRPr>
            </a:lvl6pPr>
            <a:lvl7pPr marL="3200400" lvl="6" indent="-292100" algn="ctr">
              <a:lnSpc>
                <a:spcPct val="115000"/>
              </a:lnSpc>
              <a:spcBef>
                <a:spcPts val="800"/>
              </a:spcBef>
              <a:spcAft>
                <a:spcPts val="0"/>
              </a:spcAft>
              <a:buSzPts val="1000"/>
              <a:buFont typeface="Instrument Sans Medium"/>
              <a:buChar char="●"/>
              <a:defRPr>
                <a:latin typeface="Instrument Sans Medium"/>
                <a:ea typeface="Instrument Sans Medium"/>
                <a:cs typeface="Instrument Sans Medium"/>
                <a:sym typeface="Instrument Sans Medium"/>
              </a:defRPr>
            </a:lvl7pPr>
            <a:lvl8pPr marL="3657600" lvl="7" indent="-292100" algn="ctr">
              <a:lnSpc>
                <a:spcPct val="115000"/>
              </a:lnSpc>
              <a:spcBef>
                <a:spcPts val="800"/>
              </a:spcBef>
              <a:spcAft>
                <a:spcPts val="0"/>
              </a:spcAft>
              <a:buSzPts val="1000"/>
              <a:buFont typeface="Instrument Sans Medium"/>
              <a:buChar char="○"/>
              <a:defRPr>
                <a:latin typeface="Instrument Sans Medium"/>
                <a:ea typeface="Instrument Sans Medium"/>
                <a:cs typeface="Instrument Sans Medium"/>
                <a:sym typeface="Instrument Sans Medium"/>
              </a:defRPr>
            </a:lvl8pPr>
            <a:lvl9pPr marL="4114800" lvl="8" indent="-292100" algn="ctr">
              <a:lnSpc>
                <a:spcPct val="115000"/>
              </a:lnSpc>
              <a:spcBef>
                <a:spcPts val="800"/>
              </a:spcBef>
              <a:spcAft>
                <a:spcPts val="800"/>
              </a:spcAft>
              <a:buSzPts val="1000"/>
              <a:buFont typeface="Instrument Sans Medium"/>
              <a:buChar char="■"/>
              <a:defRPr>
                <a:latin typeface="Instrument Sans Medium"/>
                <a:ea typeface="Instrument Sans Medium"/>
                <a:cs typeface="Instrument Sans Medium"/>
                <a:sym typeface="Instrument Sans Medium"/>
              </a:defRPr>
            </a:lvl9pPr>
          </a:lstStyle>
          <a:p>
            <a:endParaRPr/>
          </a:p>
        </p:txBody>
      </p:sp>
      <p:sp>
        <p:nvSpPr>
          <p:cNvPr id="659" name="Google Shape;659;p11"/>
          <p:cNvSpPr txBox="1">
            <a:spLocks noGrp="1"/>
          </p:cNvSpPr>
          <p:nvPr>
            <p:ph type="body" idx="9"/>
          </p:nvPr>
        </p:nvSpPr>
        <p:spPr>
          <a:xfrm>
            <a:off x="3256260" y="3765475"/>
            <a:ext cx="1243500" cy="585300"/>
          </a:xfrm>
          <a:prstGeom prst="rect">
            <a:avLst/>
          </a:prstGeom>
          <a:noFill/>
          <a:ln>
            <a:noFill/>
          </a:ln>
        </p:spPr>
        <p:txBody>
          <a:bodyPr spcFirstLastPara="1" wrap="square" lIns="0" tIns="0" rIns="0" bIns="0" anchor="t" anchorCtr="0">
            <a:noAutofit/>
          </a:bodyPr>
          <a:lstStyle>
            <a:lvl1pPr marL="457200" lvl="0" indent="-292100" algn="ctr">
              <a:lnSpc>
                <a:spcPct val="115000"/>
              </a:lnSpc>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1pPr>
            <a:lvl2pPr marL="914400" lvl="1" indent="-292100" algn="ctr">
              <a:lnSpc>
                <a:spcPct val="115000"/>
              </a:lnSpc>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2pPr>
            <a:lvl3pPr marL="1371600" lvl="2" indent="-292100" algn="ctr">
              <a:lnSpc>
                <a:spcPct val="115000"/>
              </a:lnSpc>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3pPr>
            <a:lvl4pPr marL="1828800" lvl="3" indent="-292100" algn="ctr">
              <a:lnSpc>
                <a:spcPct val="115000"/>
              </a:lnSpc>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4pPr>
            <a:lvl5pPr marL="2286000" lvl="4" indent="-292100" algn="ctr">
              <a:lnSpc>
                <a:spcPct val="115000"/>
              </a:lnSpc>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5pPr>
            <a:lvl6pPr marL="2743200" lvl="5" indent="-292100" algn="ctr">
              <a:lnSpc>
                <a:spcPct val="115000"/>
              </a:lnSpc>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6pPr>
            <a:lvl7pPr marL="3200400" lvl="6" indent="-292100" algn="ctr">
              <a:lnSpc>
                <a:spcPct val="115000"/>
              </a:lnSpc>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7pPr>
            <a:lvl8pPr marL="3657600" lvl="7" indent="-292100" algn="ctr">
              <a:lnSpc>
                <a:spcPct val="115000"/>
              </a:lnSpc>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8pPr>
            <a:lvl9pPr marL="4114800" lvl="8" indent="-292100" algn="ctr">
              <a:lnSpc>
                <a:spcPct val="115000"/>
              </a:lnSpc>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9pPr>
          </a:lstStyle>
          <a:p>
            <a:endParaRPr/>
          </a:p>
        </p:txBody>
      </p:sp>
      <p:sp>
        <p:nvSpPr>
          <p:cNvPr id="660" name="Google Shape;660;p11"/>
          <p:cNvSpPr txBox="1">
            <a:spLocks noGrp="1"/>
          </p:cNvSpPr>
          <p:nvPr>
            <p:ph type="body" idx="13"/>
          </p:nvPr>
        </p:nvSpPr>
        <p:spPr>
          <a:xfrm>
            <a:off x="4646790" y="3765475"/>
            <a:ext cx="1243500" cy="585300"/>
          </a:xfrm>
          <a:prstGeom prst="rect">
            <a:avLst/>
          </a:prstGeom>
          <a:noFill/>
          <a:ln>
            <a:noFill/>
          </a:ln>
        </p:spPr>
        <p:txBody>
          <a:bodyPr spcFirstLastPara="1" wrap="square" lIns="0" tIns="0" rIns="0" bIns="0" anchor="t" anchorCtr="0">
            <a:noAutofit/>
          </a:bodyPr>
          <a:lstStyle>
            <a:lvl1pPr marL="457200" lvl="0" indent="-292100" algn="ctr">
              <a:lnSpc>
                <a:spcPct val="115000"/>
              </a:lnSpc>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1pPr>
            <a:lvl2pPr marL="914400" lvl="1" indent="-292100" algn="ctr">
              <a:lnSpc>
                <a:spcPct val="115000"/>
              </a:lnSpc>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2pPr>
            <a:lvl3pPr marL="1371600" lvl="2" indent="-292100" algn="ctr">
              <a:lnSpc>
                <a:spcPct val="115000"/>
              </a:lnSpc>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3pPr>
            <a:lvl4pPr marL="1828800" lvl="3" indent="-292100" algn="ctr">
              <a:lnSpc>
                <a:spcPct val="115000"/>
              </a:lnSpc>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4pPr>
            <a:lvl5pPr marL="2286000" lvl="4" indent="-292100" algn="ctr">
              <a:lnSpc>
                <a:spcPct val="115000"/>
              </a:lnSpc>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5pPr>
            <a:lvl6pPr marL="2743200" lvl="5" indent="-292100" algn="ctr">
              <a:lnSpc>
                <a:spcPct val="115000"/>
              </a:lnSpc>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6pPr>
            <a:lvl7pPr marL="3200400" lvl="6" indent="-292100" algn="ctr">
              <a:lnSpc>
                <a:spcPct val="115000"/>
              </a:lnSpc>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7pPr>
            <a:lvl8pPr marL="3657600" lvl="7" indent="-292100" algn="ctr">
              <a:lnSpc>
                <a:spcPct val="115000"/>
              </a:lnSpc>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8pPr>
            <a:lvl9pPr marL="4114800" lvl="8" indent="-292100" algn="ctr">
              <a:lnSpc>
                <a:spcPct val="115000"/>
              </a:lnSpc>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9pPr>
          </a:lstStyle>
          <a:p>
            <a:endParaRPr/>
          </a:p>
        </p:txBody>
      </p:sp>
      <p:sp>
        <p:nvSpPr>
          <p:cNvPr id="661" name="Google Shape;661;p11"/>
          <p:cNvSpPr txBox="1">
            <a:spLocks noGrp="1"/>
          </p:cNvSpPr>
          <p:nvPr>
            <p:ph type="body" idx="14"/>
          </p:nvPr>
        </p:nvSpPr>
        <p:spPr>
          <a:xfrm>
            <a:off x="6037320" y="3765475"/>
            <a:ext cx="1243500" cy="585300"/>
          </a:xfrm>
          <a:prstGeom prst="rect">
            <a:avLst/>
          </a:prstGeom>
          <a:noFill/>
          <a:ln>
            <a:noFill/>
          </a:ln>
        </p:spPr>
        <p:txBody>
          <a:bodyPr spcFirstLastPara="1" wrap="square" lIns="0" tIns="0" rIns="0" bIns="0" anchor="t" anchorCtr="0">
            <a:noAutofit/>
          </a:bodyPr>
          <a:lstStyle>
            <a:lvl1pPr marL="457200" lvl="0" indent="-292100" algn="ctr">
              <a:lnSpc>
                <a:spcPct val="115000"/>
              </a:lnSpc>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1pPr>
            <a:lvl2pPr marL="914400" lvl="1" indent="-292100" algn="ctr">
              <a:lnSpc>
                <a:spcPct val="115000"/>
              </a:lnSpc>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2pPr>
            <a:lvl3pPr marL="1371600" lvl="2" indent="-292100" algn="ctr">
              <a:lnSpc>
                <a:spcPct val="115000"/>
              </a:lnSpc>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3pPr>
            <a:lvl4pPr marL="1828800" lvl="3" indent="-292100" algn="ctr">
              <a:lnSpc>
                <a:spcPct val="115000"/>
              </a:lnSpc>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4pPr>
            <a:lvl5pPr marL="2286000" lvl="4" indent="-292100" algn="ctr">
              <a:lnSpc>
                <a:spcPct val="115000"/>
              </a:lnSpc>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5pPr>
            <a:lvl6pPr marL="2743200" lvl="5" indent="-292100" algn="ctr">
              <a:lnSpc>
                <a:spcPct val="115000"/>
              </a:lnSpc>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6pPr>
            <a:lvl7pPr marL="3200400" lvl="6" indent="-292100" algn="ctr">
              <a:lnSpc>
                <a:spcPct val="115000"/>
              </a:lnSpc>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7pPr>
            <a:lvl8pPr marL="3657600" lvl="7" indent="-292100" algn="ctr">
              <a:lnSpc>
                <a:spcPct val="115000"/>
              </a:lnSpc>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8pPr>
            <a:lvl9pPr marL="4114800" lvl="8" indent="-292100" algn="ctr">
              <a:lnSpc>
                <a:spcPct val="115000"/>
              </a:lnSpc>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9pPr>
          </a:lstStyle>
          <a:p>
            <a:endParaRPr/>
          </a:p>
        </p:txBody>
      </p:sp>
      <p:sp>
        <p:nvSpPr>
          <p:cNvPr id="662" name="Google Shape;662;p11"/>
          <p:cNvSpPr txBox="1">
            <a:spLocks noGrp="1"/>
          </p:cNvSpPr>
          <p:nvPr>
            <p:ph type="body" idx="15"/>
          </p:nvPr>
        </p:nvSpPr>
        <p:spPr>
          <a:xfrm>
            <a:off x="7427850" y="3765475"/>
            <a:ext cx="1243500" cy="585300"/>
          </a:xfrm>
          <a:prstGeom prst="rect">
            <a:avLst/>
          </a:prstGeom>
          <a:noFill/>
          <a:ln>
            <a:noFill/>
          </a:ln>
        </p:spPr>
        <p:txBody>
          <a:bodyPr spcFirstLastPara="1" wrap="square" lIns="0" tIns="0" rIns="0" bIns="0" anchor="t" anchorCtr="0">
            <a:noAutofit/>
          </a:bodyPr>
          <a:lstStyle>
            <a:lvl1pPr marL="457200" lvl="0" indent="-292100" algn="ctr">
              <a:lnSpc>
                <a:spcPct val="115000"/>
              </a:lnSpc>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1pPr>
            <a:lvl2pPr marL="914400" lvl="1" indent="-292100" algn="ctr">
              <a:lnSpc>
                <a:spcPct val="115000"/>
              </a:lnSpc>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2pPr>
            <a:lvl3pPr marL="1371600" lvl="2" indent="-292100" algn="ctr">
              <a:lnSpc>
                <a:spcPct val="115000"/>
              </a:lnSpc>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3pPr>
            <a:lvl4pPr marL="1828800" lvl="3" indent="-292100" algn="ctr">
              <a:lnSpc>
                <a:spcPct val="115000"/>
              </a:lnSpc>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4pPr>
            <a:lvl5pPr marL="2286000" lvl="4" indent="-292100" algn="ctr">
              <a:lnSpc>
                <a:spcPct val="115000"/>
              </a:lnSpc>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5pPr>
            <a:lvl6pPr marL="2743200" lvl="5" indent="-292100" algn="ctr">
              <a:lnSpc>
                <a:spcPct val="115000"/>
              </a:lnSpc>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6pPr>
            <a:lvl7pPr marL="3200400" lvl="6" indent="-292100" algn="ctr">
              <a:lnSpc>
                <a:spcPct val="115000"/>
              </a:lnSpc>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7pPr>
            <a:lvl8pPr marL="3657600" lvl="7" indent="-292100" algn="ctr">
              <a:lnSpc>
                <a:spcPct val="115000"/>
              </a:lnSpc>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8pPr>
            <a:lvl9pPr marL="4114800" lvl="8" indent="-292100" algn="ctr">
              <a:lnSpc>
                <a:spcPct val="115000"/>
              </a:lnSpc>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9pPr>
          </a:lstStyle>
          <a:p>
            <a:endParaRPr/>
          </a:p>
        </p:txBody>
      </p:sp>
      <p:sp>
        <p:nvSpPr>
          <p:cNvPr id="663" name="Google Shape;663;p11"/>
          <p:cNvSpPr txBox="1">
            <a:spLocks noGrp="1"/>
          </p:cNvSpPr>
          <p:nvPr>
            <p:ph type="subTitle" idx="16"/>
          </p:nvPr>
        </p:nvSpPr>
        <p:spPr>
          <a:xfrm>
            <a:off x="284700" y="284400"/>
            <a:ext cx="1965900" cy="192000"/>
          </a:xfrm>
          <a:prstGeom prst="rect">
            <a:avLst/>
          </a:prstGeom>
          <a:noFill/>
          <a:ln>
            <a:noFill/>
          </a:ln>
        </p:spPr>
        <p:txBody>
          <a:bodyPr spcFirstLastPara="1" wrap="square" lIns="0" tIns="0" rIns="0" bIns="0" anchor="t" anchorCtr="0">
            <a:noAutofit/>
          </a:bodyPr>
          <a:lstStyle>
            <a:lvl1pPr lvl="0" algn="l">
              <a:lnSpc>
                <a:spcPct val="115000"/>
              </a:lnSpc>
              <a:spcBef>
                <a:spcPts val="0"/>
              </a:spcBef>
              <a:spcAft>
                <a:spcPts val="0"/>
              </a:spcAft>
              <a:buClr>
                <a:schemeClr val="accent5"/>
              </a:buClr>
              <a:buSzPts val="700"/>
              <a:buFont typeface="Instrument Sans"/>
              <a:buNone/>
              <a:defRPr sz="700">
                <a:solidFill>
                  <a:schemeClr val="accent5"/>
                </a:solidFill>
              </a:defRPr>
            </a:lvl1pPr>
            <a:lvl2pPr lvl="1"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664" name="Google Shape;664;p11"/>
          <p:cNvSpPr txBox="1">
            <a:spLocks noGrp="1"/>
          </p:cNvSpPr>
          <p:nvPr>
            <p:ph type="subTitle" idx="17"/>
          </p:nvPr>
        </p:nvSpPr>
        <p:spPr>
          <a:xfrm>
            <a:off x="6890875" y="284400"/>
            <a:ext cx="1965900" cy="192000"/>
          </a:xfrm>
          <a:prstGeom prst="rect">
            <a:avLst/>
          </a:prstGeom>
          <a:noFill/>
          <a:ln>
            <a:noFill/>
          </a:ln>
        </p:spPr>
        <p:txBody>
          <a:bodyPr spcFirstLastPara="1" wrap="square" lIns="0" tIns="0" rIns="0" bIns="0" anchor="t" anchorCtr="0">
            <a:noAutofit/>
          </a:bodyPr>
          <a:lstStyle>
            <a:lvl1pPr lvl="0" algn="r">
              <a:lnSpc>
                <a:spcPct val="115000"/>
              </a:lnSpc>
              <a:spcBef>
                <a:spcPts val="0"/>
              </a:spcBef>
              <a:spcAft>
                <a:spcPts val="0"/>
              </a:spcAft>
              <a:buClr>
                <a:schemeClr val="accent5"/>
              </a:buClr>
              <a:buSzPts val="700"/>
              <a:buFont typeface="Instrument Sans"/>
              <a:buNone/>
              <a:defRPr sz="700">
                <a:solidFill>
                  <a:schemeClr val="accent5"/>
                </a:solidFill>
              </a:defRPr>
            </a:lvl1pPr>
            <a:lvl2pPr lvl="1"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Tree>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matchingName="Speakers 2">
  <p:cSld name="BLANK_1_1_1_1_1_1_1_1_1_1_1_2_1_1_1">
    <p:bg>
      <p:bgPr>
        <a:solidFill>
          <a:schemeClr val="lt2"/>
        </a:solidFill>
        <a:effectLst/>
      </p:bgPr>
    </p:bg>
    <p:spTree>
      <p:nvGrpSpPr>
        <p:cNvPr id="1" name="Shape 665"/>
        <p:cNvGrpSpPr/>
        <p:nvPr/>
      </p:nvGrpSpPr>
      <p:grpSpPr>
        <a:xfrm>
          <a:off x="0" y="0"/>
          <a:ext cx="0" cy="0"/>
          <a:chOff x="0" y="0"/>
          <a:chExt cx="0" cy="0"/>
        </a:xfrm>
      </p:grpSpPr>
      <p:sp>
        <p:nvSpPr>
          <p:cNvPr id="666" name="Google Shape;666;p12"/>
          <p:cNvSpPr txBox="1">
            <a:spLocks noGrp="1"/>
          </p:cNvSpPr>
          <p:nvPr>
            <p:ph type="title"/>
          </p:nvPr>
        </p:nvSpPr>
        <p:spPr>
          <a:xfrm>
            <a:off x="292597" y="474750"/>
            <a:ext cx="6390300" cy="498600"/>
          </a:xfrm>
          <a:prstGeom prst="rect">
            <a:avLst/>
          </a:prstGeom>
          <a:noFill/>
          <a:ln>
            <a:noFill/>
          </a:ln>
        </p:spPr>
        <p:txBody>
          <a:bodyPr spcFirstLastPara="1" wrap="square" lIns="0" tIns="0" rIns="0" bIns="0" anchor="b" anchorCtr="0">
            <a:noAutofit/>
          </a:bodyPr>
          <a:lstStyle>
            <a:lvl1pPr lvl="0" algn="l">
              <a:lnSpc>
                <a:spcPct val="90000"/>
              </a:lnSpc>
              <a:spcBef>
                <a:spcPts val="0"/>
              </a:spcBef>
              <a:spcAft>
                <a:spcPts val="0"/>
              </a:spcAft>
              <a:buSzPts val="2400"/>
              <a:buNone/>
              <a:defRPr sz="2400">
                <a:latin typeface="Instrument Sans Medium"/>
                <a:ea typeface="Instrument Sans Medium"/>
                <a:cs typeface="Instrument Sans Medium"/>
                <a:sym typeface="Instrument Sans Medium"/>
              </a:defRPr>
            </a:lvl1pPr>
            <a:lvl2pPr lvl="1" algn="l">
              <a:lnSpc>
                <a:spcPct val="115000"/>
              </a:lnSpc>
              <a:spcBef>
                <a:spcPts val="0"/>
              </a:spcBef>
              <a:spcAft>
                <a:spcPts val="0"/>
              </a:spcAft>
              <a:buSzPts val="3000"/>
              <a:buNone/>
              <a:defRPr sz="3000"/>
            </a:lvl2pPr>
            <a:lvl3pPr lvl="2" algn="l">
              <a:lnSpc>
                <a:spcPct val="115000"/>
              </a:lnSpc>
              <a:spcBef>
                <a:spcPts val="0"/>
              </a:spcBef>
              <a:spcAft>
                <a:spcPts val="0"/>
              </a:spcAft>
              <a:buSzPts val="3000"/>
              <a:buNone/>
              <a:defRPr sz="3000"/>
            </a:lvl3pPr>
            <a:lvl4pPr lvl="3" algn="l">
              <a:lnSpc>
                <a:spcPct val="115000"/>
              </a:lnSpc>
              <a:spcBef>
                <a:spcPts val="0"/>
              </a:spcBef>
              <a:spcAft>
                <a:spcPts val="0"/>
              </a:spcAft>
              <a:buSzPts val="3000"/>
              <a:buNone/>
              <a:defRPr sz="3000"/>
            </a:lvl4pPr>
            <a:lvl5pPr lvl="4" algn="l">
              <a:lnSpc>
                <a:spcPct val="115000"/>
              </a:lnSpc>
              <a:spcBef>
                <a:spcPts val="0"/>
              </a:spcBef>
              <a:spcAft>
                <a:spcPts val="0"/>
              </a:spcAft>
              <a:buSzPts val="3000"/>
              <a:buNone/>
              <a:defRPr sz="3000"/>
            </a:lvl5pPr>
            <a:lvl6pPr lvl="5" algn="l">
              <a:lnSpc>
                <a:spcPct val="115000"/>
              </a:lnSpc>
              <a:spcBef>
                <a:spcPts val="0"/>
              </a:spcBef>
              <a:spcAft>
                <a:spcPts val="0"/>
              </a:spcAft>
              <a:buSzPts val="3000"/>
              <a:buNone/>
              <a:defRPr sz="3000"/>
            </a:lvl6pPr>
            <a:lvl7pPr lvl="6" algn="l">
              <a:lnSpc>
                <a:spcPct val="115000"/>
              </a:lnSpc>
              <a:spcBef>
                <a:spcPts val="0"/>
              </a:spcBef>
              <a:spcAft>
                <a:spcPts val="0"/>
              </a:spcAft>
              <a:buSzPts val="3000"/>
              <a:buNone/>
              <a:defRPr sz="3000"/>
            </a:lvl7pPr>
            <a:lvl8pPr lvl="7" algn="l">
              <a:lnSpc>
                <a:spcPct val="115000"/>
              </a:lnSpc>
              <a:spcBef>
                <a:spcPts val="0"/>
              </a:spcBef>
              <a:spcAft>
                <a:spcPts val="0"/>
              </a:spcAft>
              <a:buSzPts val="3000"/>
              <a:buNone/>
              <a:defRPr sz="3000"/>
            </a:lvl8pPr>
            <a:lvl9pPr lvl="8" algn="l">
              <a:lnSpc>
                <a:spcPct val="115000"/>
              </a:lnSpc>
              <a:spcBef>
                <a:spcPts val="0"/>
              </a:spcBef>
              <a:spcAft>
                <a:spcPts val="0"/>
              </a:spcAft>
              <a:buSzPts val="3000"/>
              <a:buNone/>
              <a:defRPr sz="3000"/>
            </a:lvl9pPr>
          </a:lstStyle>
          <a:p>
            <a:endParaRPr/>
          </a:p>
        </p:txBody>
      </p:sp>
      <p:sp>
        <p:nvSpPr>
          <p:cNvPr id="667" name="Google Shape;667;p12"/>
          <p:cNvSpPr txBox="1">
            <a:spLocks noGrp="1"/>
          </p:cNvSpPr>
          <p:nvPr>
            <p:ph type="sldNum" idx="12"/>
          </p:nvPr>
        </p:nvSpPr>
        <p:spPr>
          <a:xfrm>
            <a:off x="8556779" y="4668600"/>
            <a:ext cx="300000" cy="196800"/>
          </a:xfrm>
          <a:prstGeom prst="rect">
            <a:avLst/>
          </a:prstGeom>
          <a:noFill/>
          <a:ln>
            <a:noFill/>
          </a:ln>
        </p:spPr>
        <p:txBody>
          <a:bodyPr spcFirstLastPara="1" wrap="square" lIns="0" tIns="0" rIns="0" bIns="0" anchor="b" anchorCtr="0">
            <a:noAutofit/>
          </a:bodyPr>
          <a:lstStyle>
            <a:lvl1pPr marL="0" marR="0" lvl="0"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1pPr>
            <a:lvl2pPr marL="0" marR="0" lvl="1"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2pPr>
            <a:lvl3pPr marL="0" marR="0" lvl="2"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3pPr>
            <a:lvl4pPr marL="0" marR="0" lvl="3"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4pPr>
            <a:lvl5pPr marL="0" marR="0" lvl="4"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5pPr>
            <a:lvl6pPr marL="0" marR="0" lvl="5"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6pPr>
            <a:lvl7pPr marL="0" marR="0" lvl="6"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7pPr>
            <a:lvl8pPr marL="0" marR="0" lvl="7"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8pPr>
            <a:lvl9pPr marL="0" marR="0" lvl="8"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9pPr>
          </a:lstStyle>
          <a:p>
            <a:pPr marL="0" lvl="0" indent="0" algn="r" rtl="0">
              <a:spcBef>
                <a:spcPts val="0"/>
              </a:spcBef>
              <a:spcAft>
                <a:spcPts val="0"/>
              </a:spcAft>
              <a:buNone/>
            </a:pPr>
            <a:fld id="{00000000-1234-1234-1234-123412341234}" type="slidenum">
              <a:rPr lang="en"/>
              <a:t>‹#›</a:t>
            </a:fld>
            <a:endParaRPr/>
          </a:p>
        </p:txBody>
      </p:sp>
      <p:sp>
        <p:nvSpPr>
          <p:cNvPr id="668" name="Google Shape;668;p12"/>
          <p:cNvSpPr txBox="1">
            <a:spLocks noGrp="1"/>
          </p:cNvSpPr>
          <p:nvPr>
            <p:ph type="body" idx="1"/>
          </p:nvPr>
        </p:nvSpPr>
        <p:spPr>
          <a:xfrm>
            <a:off x="282017" y="2832891"/>
            <a:ext cx="1307700" cy="543900"/>
          </a:xfrm>
          <a:prstGeom prst="rect">
            <a:avLst/>
          </a:prstGeom>
          <a:noFill/>
          <a:ln>
            <a:noFill/>
          </a:ln>
        </p:spPr>
        <p:txBody>
          <a:bodyPr spcFirstLastPara="1" wrap="square" lIns="0" tIns="0" rIns="0" bIns="0" anchor="t" anchorCtr="0">
            <a:noAutofit/>
          </a:bodyPr>
          <a:lstStyle>
            <a:lvl1pPr marL="457200" lvl="0" indent="-292100" algn="l">
              <a:lnSpc>
                <a:spcPct val="115000"/>
              </a:lnSpc>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1pPr>
            <a:lvl2pPr marL="914400" lvl="1" indent="-292100" algn="l">
              <a:lnSpc>
                <a:spcPct val="115000"/>
              </a:lnSpc>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2pPr>
            <a:lvl3pPr marL="1371600" lvl="2" indent="-292100" algn="l">
              <a:lnSpc>
                <a:spcPct val="115000"/>
              </a:lnSpc>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3pPr>
            <a:lvl4pPr marL="1828800" lvl="3" indent="-292100" algn="l">
              <a:lnSpc>
                <a:spcPct val="115000"/>
              </a:lnSpc>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4pPr>
            <a:lvl5pPr marL="2286000" lvl="4" indent="-292100" algn="l">
              <a:lnSpc>
                <a:spcPct val="115000"/>
              </a:lnSpc>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5pPr>
            <a:lvl6pPr marL="2743200" lvl="5" indent="-292100" algn="l">
              <a:lnSpc>
                <a:spcPct val="115000"/>
              </a:lnSpc>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6pPr>
            <a:lvl7pPr marL="3200400" lvl="6" indent="-292100" algn="l">
              <a:lnSpc>
                <a:spcPct val="115000"/>
              </a:lnSpc>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7pPr>
            <a:lvl8pPr marL="3657600" lvl="7" indent="-292100" algn="l">
              <a:lnSpc>
                <a:spcPct val="115000"/>
              </a:lnSpc>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8pPr>
            <a:lvl9pPr marL="4114800" lvl="8" indent="-292100" algn="l">
              <a:lnSpc>
                <a:spcPct val="115000"/>
              </a:lnSpc>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9pPr>
          </a:lstStyle>
          <a:p>
            <a:endParaRPr/>
          </a:p>
        </p:txBody>
      </p:sp>
      <p:sp>
        <p:nvSpPr>
          <p:cNvPr id="669" name="Google Shape;669;p12"/>
          <p:cNvSpPr txBox="1">
            <a:spLocks noGrp="1"/>
          </p:cNvSpPr>
          <p:nvPr>
            <p:ph type="body" idx="2"/>
          </p:nvPr>
        </p:nvSpPr>
        <p:spPr>
          <a:xfrm>
            <a:off x="1735443" y="2832891"/>
            <a:ext cx="1307700" cy="543900"/>
          </a:xfrm>
          <a:prstGeom prst="rect">
            <a:avLst/>
          </a:prstGeom>
          <a:noFill/>
          <a:ln>
            <a:noFill/>
          </a:ln>
        </p:spPr>
        <p:txBody>
          <a:bodyPr spcFirstLastPara="1" wrap="square" lIns="0" tIns="0" rIns="0" bIns="0" anchor="t" anchorCtr="0">
            <a:noAutofit/>
          </a:bodyPr>
          <a:lstStyle>
            <a:lvl1pPr marL="457200" lvl="0" indent="-292100" algn="l">
              <a:lnSpc>
                <a:spcPct val="100000"/>
              </a:lnSpc>
              <a:spcBef>
                <a:spcPts val="0"/>
              </a:spcBef>
              <a:spcAft>
                <a:spcPts val="0"/>
              </a:spcAft>
              <a:buSzPts val="1000"/>
              <a:buFont typeface="Instrument Sans Medium"/>
              <a:buChar char="●"/>
              <a:defRPr>
                <a:latin typeface="Instrument Sans Medium"/>
                <a:ea typeface="Instrument Sans Medium"/>
                <a:cs typeface="Instrument Sans Medium"/>
                <a:sym typeface="Instrument Sans Medium"/>
              </a:defRPr>
            </a:lvl1pPr>
            <a:lvl2pPr marL="914400" lvl="1" indent="-292100" algn="l">
              <a:lnSpc>
                <a:spcPct val="100000"/>
              </a:lnSpc>
              <a:spcBef>
                <a:spcPts val="0"/>
              </a:spcBef>
              <a:spcAft>
                <a:spcPts val="0"/>
              </a:spcAft>
              <a:buSzPts val="1000"/>
              <a:buFont typeface="Instrument Sans Medium"/>
              <a:buChar char="○"/>
              <a:defRPr>
                <a:latin typeface="Instrument Sans Medium"/>
                <a:ea typeface="Instrument Sans Medium"/>
                <a:cs typeface="Instrument Sans Medium"/>
                <a:sym typeface="Instrument Sans Medium"/>
              </a:defRPr>
            </a:lvl2pPr>
            <a:lvl3pPr marL="1371600" lvl="2" indent="-292100" algn="l">
              <a:lnSpc>
                <a:spcPct val="100000"/>
              </a:lnSpc>
              <a:spcBef>
                <a:spcPts val="0"/>
              </a:spcBef>
              <a:spcAft>
                <a:spcPts val="0"/>
              </a:spcAft>
              <a:buSzPts val="1000"/>
              <a:buFont typeface="Instrument Sans Medium"/>
              <a:buChar char="■"/>
              <a:defRPr>
                <a:latin typeface="Instrument Sans Medium"/>
                <a:ea typeface="Instrument Sans Medium"/>
                <a:cs typeface="Instrument Sans Medium"/>
                <a:sym typeface="Instrument Sans Medium"/>
              </a:defRPr>
            </a:lvl3pPr>
            <a:lvl4pPr marL="1828800" lvl="3" indent="-292100" algn="l">
              <a:lnSpc>
                <a:spcPct val="100000"/>
              </a:lnSpc>
              <a:spcBef>
                <a:spcPts val="0"/>
              </a:spcBef>
              <a:spcAft>
                <a:spcPts val="0"/>
              </a:spcAft>
              <a:buSzPts val="1000"/>
              <a:buFont typeface="Instrument Sans Medium"/>
              <a:buChar char="●"/>
              <a:defRPr>
                <a:latin typeface="Instrument Sans Medium"/>
                <a:ea typeface="Instrument Sans Medium"/>
                <a:cs typeface="Instrument Sans Medium"/>
                <a:sym typeface="Instrument Sans Medium"/>
              </a:defRPr>
            </a:lvl4pPr>
            <a:lvl5pPr marL="2286000" lvl="4" indent="-292100" algn="l">
              <a:lnSpc>
                <a:spcPct val="100000"/>
              </a:lnSpc>
              <a:spcBef>
                <a:spcPts val="0"/>
              </a:spcBef>
              <a:spcAft>
                <a:spcPts val="0"/>
              </a:spcAft>
              <a:buSzPts val="1000"/>
              <a:buFont typeface="Instrument Sans Medium"/>
              <a:buChar char="○"/>
              <a:defRPr>
                <a:latin typeface="Instrument Sans Medium"/>
                <a:ea typeface="Instrument Sans Medium"/>
                <a:cs typeface="Instrument Sans Medium"/>
                <a:sym typeface="Instrument Sans Medium"/>
              </a:defRPr>
            </a:lvl5pPr>
            <a:lvl6pPr marL="2743200" lvl="5" indent="-292100" algn="l">
              <a:lnSpc>
                <a:spcPct val="100000"/>
              </a:lnSpc>
              <a:spcBef>
                <a:spcPts val="0"/>
              </a:spcBef>
              <a:spcAft>
                <a:spcPts val="0"/>
              </a:spcAft>
              <a:buSzPts val="1000"/>
              <a:buFont typeface="Instrument Sans Medium"/>
              <a:buChar char="■"/>
              <a:defRPr>
                <a:latin typeface="Instrument Sans Medium"/>
                <a:ea typeface="Instrument Sans Medium"/>
                <a:cs typeface="Instrument Sans Medium"/>
                <a:sym typeface="Instrument Sans Medium"/>
              </a:defRPr>
            </a:lvl6pPr>
            <a:lvl7pPr marL="3200400" lvl="6" indent="-292100" algn="l">
              <a:lnSpc>
                <a:spcPct val="100000"/>
              </a:lnSpc>
              <a:spcBef>
                <a:spcPts val="0"/>
              </a:spcBef>
              <a:spcAft>
                <a:spcPts val="0"/>
              </a:spcAft>
              <a:buSzPts val="1000"/>
              <a:buFont typeface="Instrument Sans Medium"/>
              <a:buChar char="●"/>
              <a:defRPr>
                <a:latin typeface="Instrument Sans Medium"/>
                <a:ea typeface="Instrument Sans Medium"/>
                <a:cs typeface="Instrument Sans Medium"/>
                <a:sym typeface="Instrument Sans Medium"/>
              </a:defRPr>
            </a:lvl7pPr>
            <a:lvl8pPr marL="3657600" lvl="7" indent="-292100" algn="l">
              <a:lnSpc>
                <a:spcPct val="100000"/>
              </a:lnSpc>
              <a:spcBef>
                <a:spcPts val="0"/>
              </a:spcBef>
              <a:spcAft>
                <a:spcPts val="0"/>
              </a:spcAft>
              <a:buSzPts val="1000"/>
              <a:buFont typeface="Instrument Sans Medium"/>
              <a:buChar char="○"/>
              <a:defRPr>
                <a:latin typeface="Instrument Sans Medium"/>
                <a:ea typeface="Instrument Sans Medium"/>
                <a:cs typeface="Instrument Sans Medium"/>
                <a:sym typeface="Instrument Sans Medium"/>
              </a:defRPr>
            </a:lvl8pPr>
            <a:lvl9pPr marL="4114800" lvl="8" indent="-292100" algn="l">
              <a:lnSpc>
                <a:spcPct val="100000"/>
              </a:lnSpc>
              <a:spcBef>
                <a:spcPts val="0"/>
              </a:spcBef>
              <a:spcAft>
                <a:spcPts val="0"/>
              </a:spcAft>
              <a:buSzPts val="1000"/>
              <a:buFont typeface="Instrument Sans Medium"/>
              <a:buChar char="■"/>
              <a:defRPr>
                <a:latin typeface="Instrument Sans Medium"/>
                <a:ea typeface="Instrument Sans Medium"/>
                <a:cs typeface="Instrument Sans Medium"/>
                <a:sym typeface="Instrument Sans Medium"/>
              </a:defRPr>
            </a:lvl9pPr>
          </a:lstStyle>
          <a:p>
            <a:endParaRPr/>
          </a:p>
        </p:txBody>
      </p:sp>
      <p:sp>
        <p:nvSpPr>
          <p:cNvPr id="670" name="Google Shape;670;p12"/>
          <p:cNvSpPr txBox="1">
            <a:spLocks noGrp="1"/>
          </p:cNvSpPr>
          <p:nvPr>
            <p:ph type="body" idx="3"/>
          </p:nvPr>
        </p:nvSpPr>
        <p:spPr>
          <a:xfrm>
            <a:off x="3188870" y="2832891"/>
            <a:ext cx="1307700" cy="543900"/>
          </a:xfrm>
          <a:prstGeom prst="rect">
            <a:avLst/>
          </a:prstGeom>
          <a:noFill/>
          <a:ln>
            <a:noFill/>
          </a:ln>
        </p:spPr>
        <p:txBody>
          <a:bodyPr spcFirstLastPara="1" wrap="square" lIns="0" tIns="0" rIns="0" bIns="0" anchor="t" anchorCtr="0">
            <a:noAutofit/>
          </a:bodyPr>
          <a:lstStyle>
            <a:lvl1pPr marL="457200" lvl="0" indent="-292100" algn="l">
              <a:lnSpc>
                <a:spcPct val="115000"/>
              </a:lnSpc>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1pPr>
            <a:lvl2pPr marL="914400" lvl="1" indent="-292100" algn="l">
              <a:lnSpc>
                <a:spcPct val="115000"/>
              </a:lnSpc>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2pPr>
            <a:lvl3pPr marL="1371600" lvl="2" indent="-292100" algn="l">
              <a:lnSpc>
                <a:spcPct val="115000"/>
              </a:lnSpc>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3pPr>
            <a:lvl4pPr marL="1828800" lvl="3" indent="-292100" algn="l">
              <a:lnSpc>
                <a:spcPct val="115000"/>
              </a:lnSpc>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4pPr>
            <a:lvl5pPr marL="2286000" lvl="4" indent="-292100" algn="l">
              <a:lnSpc>
                <a:spcPct val="115000"/>
              </a:lnSpc>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5pPr>
            <a:lvl6pPr marL="2743200" lvl="5" indent="-292100" algn="l">
              <a:lnSpc>
                <a:spcPct val="115000"/>
              </a:lnSpc>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6pPr>
            <a:lvl7pPr marL="3200400" lvl="6" indent="-292100" algn="l">
              <a:lnSpc>
                <a:spcPct val="115000"/>
              </a:lnSpc>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7pPr>
            <a:lvl8pPr marL="3657600" lvl="7" indent="-292100" algn="l">
              <a:lnSpc>
                <a:spcPct val="115000"/>
              </a:lnSpc>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8pPr>
            <a:lvl9pPr marL="4114800" lvl="8" indent="-292100" algn="l">
              <a:lnSpc>
                <a:spcPct val="115000"/>
              </a:lnSpc>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9pPr>
          </a:lstStyle>
          <a:p>
            <a:endParaRPr/>
          </a:p>
        </p:txBody>
      </p:sp>
      <p:sp>
        <p:nvSpPr>
          <p:cNvPr id="671" name="Google Shape;671;p12"/>
          <p:cNvSpPr txBox="1">
            <a:spLocks noGrp="1"/>
          </p:cNvSpPr>
          <p:nvPr>
            <p:ph type="body" idx="4"/>
          </p:nvPr>
        </p:nvSpPr>
        <p:spPr>
          <a:xfrm>
            <a:off x="4642297" y="2832891"/>
            <a:ext cx="1307700" cy="543900"/>
          </a:xfrm>
          <a:prstGeom prst="rect">
            <a:avLst/>
          </a:prstGeom>
          <a:noFill/>
          <a:ln>
            <a:noFill/>
          </a:ln>
        </p:spPr>
        <p:txBody>
          <a:bodyPr spcFirstLastPara="1" wrap="square" lIns="0" tIns="0" rIns="0" bIns="0" anchor="t" anchorCtr="0">
            <a:noAutofit/>
          </a:bodyPr>
          <a:lstStyle>
            <a:lvl1pPr marL="457200" lvl="0" indent="-292100" algn="l">
              <a:lnSpc>
                <a:spcPct val="115000"/>
              </a:lnSpc>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1pPr>
            <a:lvl2pPr marL="914400" lvl="1" indent="-292100" algn="l">
              <a:lnSpc>
                <a:spcPct val="115000"/>
              </a:lnSpc>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2pPr>
            <a:lvl3pPr marL="1371600" lvl="2" indent="-292100" algn="l">
              <a:lnSpc>
                <a:spcPct val="115000"/>
              </a:lnSpc>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3pPr>
            <a:lvl4pPr marL="1828800" lvl="3" indent="-292100" algn="l">
              <a:lnSpc>
                <a:spcPct val="115000"/>
              </a:lnSpc>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4pPr>
            <a:lvl5pPr marL="2286000" lvl="4" indent="-292100" algn="l">
              <a:lnSpc>
                <a:spcPct val="115000"/>
              </a:lnSpc>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5pPr>
            <a:lvl6pPr marL="2743200" lvl="5" indent="-292100" algn="l">
              <a:lnSpc>
                <a:spcPct val="115000"/>
              </a:lnSpc>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6pPr>
            <a:lvl7pPr marL="3200400" lvl="6" indent="-292100" algn="l">
              <a:lnSpc>
                <a:spcPct val="115000"/>
              </a:lnSpc>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7pPr>
            <a:lvl8pPr marL="3657600" lvl="7" indent="-292100" algn="l">
              <a:lnSpc>
                <a:spcPct val="115000"/>
              </a:lnSpc>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8pPr>
            <a:lvl9pPr marL="4114800" lvl="8" indent="-292100" algn="l">
              <a:lnSpc>
                <a:spcPct val="115000"/>
              </a:lnSpc>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9pPr>
          </a:lstStyle>
          <a:p>
            <a:endParaRPr/>
          </a:p>
        </p:txBody>
      </p:sp>
      <p:sp>
        <p:nvSpPr>
          <p:cNvPr id="672" name="Google Shape;672;p12"/>
          <p:cNvSpPr txBox="1">
            <a:spLocks noGrp="1"/>
          </p:cNvSpPr>
          <p:nvPr>
            <p:ph type="body" idx="5"/>
          </p:nvPr>
        </p:nvSpPr>
        <p:spPr>
          <a:xfrm>
            <a:off x="6095723" y="2832891"/>
            <a:ext cx="1307700" cy="543900"/>
          </a:xfrm>
          <a:prstGeom prst="rect">
            <a:avLst/>
          </a:prstGeom>
          <a:noFill/>
          <a:ln>
            <a:noFill/>
          </a:ln>
        </p:spPr>
        <p:txBody>
          <a:bodyPr spcFirstLastPara="1" wrap="square" lIns="0" tIns="0" rIns="0" bIns="0" anchor="t" anchorCtr="0">
            <a:noAutofit/>
          </a:bodyPr>
          <a:lstStyle>
            <a:lvl1pPr marL="457200" lvl="0" indent="-292100" algn="l">
              <a:lnSpc>
                <a:spcPct val="115000"/>
              </a:lnSpc>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1pPr>
            <a:lvl2pPr marL="914400" lvl="1" indent="-292100" algn="l">
              <a:lnSpc>
                <a:spcPct val="115000"/>
              </a:lnSpc>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2pPr>
            <a:lvl3pPr marL="1371600" lvl="2" indent="-292100" algn="l">
              <a:lnSpc>
                <a:spcPct val="115000"/>
              </a:lnSpc>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3pPr>
            <a:lvl4pPr marL="1828800" lvl="3" indent="-292100" algn="l">
              <a:lnSpc>
                <a:spcPct val="115000"/>
              </a:lnSpc>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4pPr>
            <a:lvl5pPr marL="2286000" lvl="4" indent="-292100" algn="l">
              <a:lnSpc>
                <a:spcPct val="115000"/>
              </a:lnSpc>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5pPr>
            <a:lvl6pPr marL="2743200" lvl="5" indent="-292100" algn="l">
              <a:lnSpc>
                <a:spcPct val="115000"/>
              </a:lnSpc>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6pPr>
            <a:lvl7pPr marL="3200400" lvl="6" indent="-292100" algn="l">
              <a:lnSpc>
                <a:spcPct val="115000"/>
              </a:lnSpc>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7pPr>
            <a:lvl8pPr marL="3657600" lvl="7" indent="-292100" algn="l">
              <a:lnSpc>
                <a:spcPct val="115000"/>
              </a:lnSpc>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8pPr>
            <a:lvl9pPr marL="4114800" lvl="8" indent="-292100" algn="l">
              <a:lnSpc>
                <a:spcPct val="115000"/>
              </a:lnSpc>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9pPr>
          </a:lstStyle>
          <a:p>
            <a:endParaRPr/>
          </a:p>
        </p:txBody>
      </p:sp>
      <p:sp>
        <p:nvSpPr>
          <p:cNvPr id="673" name="Google Shape;673;p12"/>
          <p:cNvSpPr txBox="1">
            <a:spLocks noGrp="1"/>
          </p:cNvSpPr>
          <p:nvPr>
            <p:ph type="body" idx="6"/>
          </p:nvPr>
        </p:nvSpPr>
        <p:spPr>
          <a:xfrm>
            <a:off x="7549150" y="2832891"/>
            <a:ext cx="1307700" cy="543900"/>
          </a:xfrm>
          <a:prstGeom prst="rect">
            <a:avLst/>
          </a:prstGeom>
          <a:noFill/>
          <a:ln>
            <a:noFill/>
          </a:ln>
        </p:spPr>
        <p:txBody>
          <a:bodyPr spcFirstLastPara="1" wrap="square" lIns="0" tIns="0" rIns="0" bIns="0" anchor="t" anchorCtr="0">
            <a:noAutofit/>
          </a:bodyPr>
          <a:lstStyle>
            <a:lvl1pPr marL="457200" lvl="0" indent="-292100" algn="l">
              <a:lnSpc>
                <a:spcPct val="115000"/>
              </a:lnSpc>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1pPr>
            <a:lvl2pPr marL="914400" lvl="1" indent="-292100" algn="l">
              <a:lnSpc>
                <a:spcPct val="115000"/>
              </a:lnSpc>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2pPr>
            <a:lvl3pPr marL="1371600" lvl="2" indent="-292100" algn="l">
              <a:lnSpc>
                <a:spcPct val="115000"/>
              </a:lnSpc>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3pPr>
            <a:lvl4pPr marL="1828800" lvl="3" indent="-292100" algn="l">
              <a:lnSpc>
                <a:spcPct val="115000"/>
              </a:lnSpc>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4pPr>
            <a:lvl5pPr marL="2286000" lvl="4" indent="-292100" algn="l">
              <a:lnSpc>
                <a:spcPct val="115000"/>
              </a:lnSpc>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5pPr>
            <a:lvl6pPr marL="2743200" lvl="5" indent="-292100" algn="l">
              <a:lnSpc>
                <a:spcPct val="115000"/>
              </a:lnSpc>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6pPr>
            <a:lvl7pPr marL="3200400" lvl="6" indent="-292100" algn="l">
              <a:lnSpc>
                <a:spcPct val="115000"/>
              </a:lnSpc>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7pPr>
            <a:lvl8pPr marL="3657600" lvl="7" indent="-292100" algn="l">
              <a:lnSpc>
                <a:spcPct val="115000"/>
              </a:lnSpc>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8pPr>
            <a:lvl9pPr marL="4114800" lvl="8" indent="-292100" algn="l">
              <a:lnSpc>
                <a:spcPct val="115000"/>
              </a:lnSpc>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9pPr>
          </a:lstStyle>
          <a:p>
            <a:endParaRPr/>
          </a:p>
        </p:txBody>
      </p:sp>
      <p:sp>
        <p:nvSpPr>
          <p:cNvPr id="674" name="Google Shape;674;p12"/>
          <p:cNvSpPr txBox="1">
            <a:spLocks noGrp="1"/>
          </p:cNvSpPr>
          <p:nvPr>
            <p:ph type="subTitle" idx="7"/>
          </p:nvPr>
        </p:nvSpPr>
        <p:spPr>
          <a:xfrm>
            <a:off x="284700" y="284400"/>
            <a:ext cx="1965900" cy="192000"/>
          </a:xfrm>
          <a:prstGeom prst="rect">
            <a:avLst/>
          </a:prstGeom>
          <a:noFill/>
          <a:ln>
            <a:noFill/>
          </a:ln>
        </p:spPr>
        <p:txBody>
          <a:bodyPr spcFirstLastPara="1" wrap="square" lIns="0" tIns="0" rIns="0" bIns="0" anchor="t" anchorCtr="0">
            <a:noAutofit/>
          </a:bodyPr>
          <a:lstStyle>
            <a:lvl1pPr lvl="0" algn="l">
              <a:lnSpc>
                <a:spcPct val="115000"/>
              </a:lnSpc>
              <a:spcBef>
                <a:spcPts val="0"/>
              </a:spcBef>
              <a:spcAft>
                <a:spcPts val="0"/>
              </a:spcAft>
              <a:buClr>
                <a:schemeClr val="accent5"/>
              </a:buClr>
              <a:buSzPts val="700"/>
              <a:buFont typeface="Instrument Sans"/>
              <a:buNone/>
              <a:defRPr sz="700">
                <a:solidFill>
                  <a:schemeClr val="accent5"/>
                </a:solidFill>
              </a:defRPr>
            </a:lvl1pPr>
            <a:lvl2pPr lvl="1"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675" name="Google Shape;675;p12"/>
          <p:cNvSpPr txBox="1">
            <a:spLocks noGrp="1"/>
          </p:cNvSpPr>
          <p:nvPr>
            <p:ph type="subTitle" idx="8"/>
          </p:nvPr>
        </p:nvSpPr>
        <p:spPr>
          <a:xfrm>
            <a:off x="6890875" y="284400"/>
            <a:ext cx="1965900" cy="192000"/>
          </a:xfrm>
          <a:prstGeom prst="rect">
            <a:avLst/>
          </a:prstGeom>
          <a:noFill/>
          <a:ln>
            <a:noFill/>
          </a:ln>
        </p:spPr>
        <p:txBody>
          <a:bodyPr spcFirstLastPara="1" wrap="square" lIns="0" tIns="0" rIns="0" bIns="0" anchor="t" anchorCtr="0">
            <a:noAutofit/>
          </a:bodyPr>
          <a:lstStyle>
            <a:lvl1pPr lvl="0" algn="r">
              <a:lnSpc>
                <a:spcPct val="115000"/>
              </a:lnSpc>
              <a:spcBef>
                <a:spcPts val="0"/>
              </a:spcBef>
              <a:spcAft>
                <a:spcPts val="0"/>
              </a:spcAft>
              <a:buClr>
                <a:schemeClr val="accent5"/>
              </a:buClr>
              <a:buSzPts val="700"/>
              <a:buFont typeface="Instrument Sans"/>
              <a:buNone/>
              <a:defRPr sz="700">
                <a:solidFill>
                  <a:schemeClr val="accent5"/>
                </a:solidFill>
              </a:defRPr>
            </a:lvl1pPr>
            <a:lvl2pPr lvl="1"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676" name="Google Shape;676;p12"/>
          <p:cNvSpPr>
            <a:spLocks noGrp="1"/>
          </p:cNvSpPr>
          <p:nvPr>
            <p:ph type="pic" idx="9"/>
          </p:nvPr>
        </p:nvSpPr>
        <p:spPr>
          <a:xfrm>
            <a:off x="282017" y="1446074"/>
            <a:ext cx="1307700" cy="1307700"/>
          </a:xfrm>
          <a:prstGeom prst="roundRect">
            <a:avLst>
              <a:gd name="adj" fmla="val 16667"/>
            </a:avLst>
          </a:prstGeom>
          <a:noFill/>
          <a:ln>
            <a:noFill/>
          </a:ln>
        </p:spPr>
      </p:sp>
      <p:sp>
        <p:nvSpPr>
          <p:cNvPr id="677" name="Google Shape;677;p12"/>
          <p:cNvSpPr>
            <a:spLocks noGrp="1"/>
          </p:cNvSpPr>
          <p:nvPr>
            <p:ph type="pic" idx="13"/>
          </p:nvPr>
        </p:nvSpPr>
        <p:spPr>
          <a:xfrm>
            <a:off x="1735443" y="1446074"/>
            <a:ext cx="1307700" cy="1307700"/>
          </a:xfrm>
          <a:prstGeom prst="roundRect">
            <a:avLst>
              <a:gd name="adj" fmla="val 16667"/>
            </a:avLst>
          </a:prstGeom>
          <a:noFill/>
          <a:ln>
            <a:noFill/>
          </a:ln>
        </p:spPr>
      </p:sp>
      <p:sp>
        <p:nvSpPr>
          <p:cNvPr id="678" name="Google Shape;678;p12"/>
          <p:cNvSpPr>
            <a:spLocks noGrp="1"/>
          </p:cNvSpPr>
          <p:nvPr>
            <p:ph type="pic" idx="14"/>
          </p:nvPr>
        </p:nvSpPr>
        <p:spPr>
          <a:xfrm>
            <a:off x="3188870" y="1446074"/>
            <a:ext cx="1307700" cy="1307700"/>
          </a:xfrm>
          <a:prstGeom prst="roundRect">
            <a:avLst>
              <a:gd name="adj" fmla="val 16667"/>
            </a:avLst>
          </a:prstGeom>
          <a:noFill/>
          <a:ln>
            <a:noFill/>
          </a:ln>
        </p:spPr>
      </p:sp>
      <p:sp>
        <p:nvSpPr>
          <p:cNvPr id="679" name="Google Shape;679;p12"/>
          <p:cNvSpPr>
            <a:spLocks noGrp="1"/>
          </p:cNvSpPr>
          <p:nvPr>
            <p:ph type="pic" idx="15"/>
          </p:nvPr>
        </p:nvSpPr>
        <p:spPr>
          <a:xfrm>
            <a:off x="4642297" y="1446074"/>
            <a:ext cx="1307700" cy="1307700"/>
          </a:xfrm>
          <a:prstGeom prst="roundRect">
            <a:avLst>
              <a:gd name="adj" fmla="val 16667"/>
            </a:avLst>
          </a:prstGeom>
          <a:noFill/>
          <a:ln>
            <a:noFill/>
          </a:ln>
        </p:spPr>
      </p:sp>
      <p:sp>
        <p:nvSpPr>
          <p:cNvPr id="680" name="Google Shape;680;p12"/>
          <p:cNvSpPr>
            <a:spLocks noGrp="1"/>
          </p:cNvSpPr>
          <p:nvPr>
            <p:ph type="pic" idx="16"/>
          </p:nvPr>
        </p:nvSpPr>
        <p:spPr>
          <a:xfrm>
            <a:off x="6095723" y="1446074"/>
            <a:ext cx="1307700" cy="1307700"/>
          </a:xfrm>
          <a:prstGeom prst="roundRect">
            <a:avLst>
              <a:gd name="adj" fmla="val 16667"/>
            </a:avLst>
          </a:prstGeom>
          <a:noFill/>
          <a:ln>
            <a:noFill/>
          </a:ln>
        </p:spPr>
      </p:sp>
      <p:sp>
        <p:nvSpPr>
          <p:cNvPr id="681" name="Google Shape;681;p12"/>
          <p:cNvSpPr>
            <a:spLocks noGrp="1"/>
          </p:cNvSpPr>
          <p:nvPr>
            <p:ph type="pic" idx="17"/>
          </p:nvPr>
        </p:nvSpPr>
        <p:spPr>
          <a:xfrm>
            <a:off x="7549150" y="1446074"/>
            <a:ext cx="1307700" cy="1307700"/>
          </a:xfrm>
          <a:prstGeom prst="roundRect">
            <a:avLst>
              <a:gd name="adj" fmla="val 16667"/>
            </a:avLst>
          </a:prstGeom>
          <a:noFill/>
          <a:ln>
            <a:noFill/>
          </a:ln>
        </p:spPr>
      </p:sp>
      <p:sp>
        <p:nvSpPr>
          <p:cNvPr id="682" name="Google Shape;682;p12"/>
          <p:cNvSpPr txBox="1">
            <a:spLocks noGrp="1"/>
          </p:cNvSpPr>
          <p:nvPr>
            <p:ph type="body" idx="18"/>
          </p:nvPr>
        </p:nvSpPr>
        <p:spPr>
          <a:xfrm>
            <a:off x="279292" y="3564958"/>
            <a:ext cx="1307700" cy="1082700"/>
          </a:xfrm>
          <a:prstGeom prst="rect">
            <a:avLst/>
          </a:prstGeom>
          <a:noFill/>
          <a:ln>
            <a:noFill/>
          </a:ln>
        </p:spPr>
        <p:txBody>
          <a:bodyPr spcFirstLastPara="1" wrap="square" lIns="0" tIns="0" rIns="0" bIns="0" anchor="t" anchorCtr="0">
            <a:noAutofit/>
          </a:bodyPr>
          <a:lstStyle>
            <a:lvl1pPr marL="457200" lvl="0" indent="-292100" algn="l">
              <a:lnSpc>
                <a:spcPct val="115000"/>
              </a:lnSpc>
              <a:spcBef>
                <a:spcPts val="0"/>
              </a:spcBef>
              <a:spcAft>
                <a:spcPts val="0"/>
              </a:spcAft>
              <a:buClr>
                <a:schemeClr val="lt1"/>
              </a:buClr>
              <a:buSzPts val="1000"/>
              <a:buFont typeface="Instrument Sans"/>
              <a:buChar char="●"/>
              <a:defRPr/>
            </a:lvl1pPr>
            <a:lvl2pPr marL="914400" lvl="1" indent="-292100" algn="l">
              <a:lnSpc>
                <a:spcPct val="115000"/>
              </a:lnSpc>
              <a:spcBef>
                <a:spcPts val="0"/>
              </a:spcBef>
              <a:spcAft>
                <a:spcPts val="0"/>
              </a:spcAft>
              <a:buClr>
                <a:schemeClr val="lt1"/>
              </a:buClr>
              <a:buSzPts val="1000"/>
              <a:buFont typeface="Instrument Sans"/>
              <a:buChar char="○"/>
              <a:defRPr/>
            </a:lvl2pPr>
            <a:lvl3pPr marL="1371600" lvl="2" indent="-292100" algn="l">
              <a:lnSpc>
                <a:spcPct val="115000"/>
              </a:lnSpc>
              <a:spcBef>
                <a:spcPts val="0"/>
              </a:spcBef>
              <a:spcAft>
                <a:spcPts val="0"/>
              </a:spcAft>
              <a:buClr>
                <a:schemeClr val="lt1"/>
              </a:buClr>
              <a:buSzPts val="1000"/>
              <a:buFont typeface="Instrument Sans"/>
              <a:buChar char="■"/>
              <a:defRPr/>
            </a:lvl3pPr>
            <a:lvl4pPr marL="1828800" lvl="3" indent="-292100" algn="l">
              <a:lnSpc>
                <a:spcPct val="115000"/>
              </a:lnSpc>
              <a:spcBef>
                <a:spcPts val="0"/>
              </a:spcBef>
              <a:spcAft>
                <a:spcPts val="0"/>
              </a:spcAft>
              <a:buClr>
                <a:schemeClr val="lt1"/>
              </a:buClr>
              <a:buSzPts val="1000"/>
              <a:buFont typeface="Instrument Sans"/>
              <a:buChar char="●"/>
              <a:defRPr/>
            </a:lvl4pPr>
            <a:lvl5pPr marL="2286000" lvl="4" indent="-292100" algn="l">
              <a:lnSpc>
                <a:spcPct val="115000"/>
              </a:lnSpc>
              <a:spcBef>
                <a:spcPts val="0"/>
              </a:spcBef>
              <a:spcAft>
                <a:spcPts val="0"/>
              </a:spcAft>
              <a:buClr>
                <a:schemeClr val="lt1"/>
              </a:buClr>
              <a:buSzPts val="1000"/>
              <a:buFont typeface="Instrument Sans"/>
              <a:buChar char="○"/>
              <a:defRPr/>
            </a:lvl5pPr>
            <a:lvl6pPr marL="2743200" lvl="5" indent="-292100" algn="l">
              <a:lnSpc>
                <a:spcPct val="115000"/>
              </a:lnSpc>
              <a:spcBef>
                <a:spcPts val="0"/>
              </a:spcBef>
              <a:spcAft>
                <a:spcPts val="0"/>
              </a:spcAft>
              <a:buClr>
                <a:schemeClr val="lt1"/>
              </a:buClr>
              <a:buSzPts val="1000"/>
              <a:buFont typeface="Instrument Sans"/>
              <a:buChar char="■"/>
              <a:defRPr/>
            </a:lvl6pPr>
            <a:lvl7pPr marL="3200400" lvl="6" indent="-292100" algn="l">
              <a:lnSpc>
                <a:spcPct val="115000"/>
              </a:lnSpc>
              <a:spcBef>
                <a:spcPts val="0"/>
              </a:spcBef>
              <a:spcAft>
                <a:spcPts val="0"/>
              </a:spcAft>
              <a:buClr>
                <a:schemeClr val="lt1"/>
              </a:buClr>
              <a:buSzPts val="1000"/>
              <a:buFont typeface="Instrument Sans"/>
              <a:buChar char="●"/>
              <a:defRPr/>
            </a:lvl7pPr>
            <a:lvl8pPr marL="3657600" lvl="7" indent="-292100" algn="l">
              <a:lnSpc>
                <a:spcPct val="115000"/>
              </a:lnSpc>
              <a:spcBef>
                <a:spcPts val="0"/>
              </a:spcBef>
              <a:spcAft>
                <a:spcPts val="0"/>
              </a:spcAft>
              <a:buClr>
                <a:schemeClr val="lt1"/>
              </a:buClr>
              <a:buSzPts val="1000"/>
              <a:buFont typeface="Instrument Sans"/>
              <a:buChar char="○"/>
              <a:defRPr/>
            </a:lvl8pPr>
            <a:lvl9pPr marL="4114800" lvl="8" indent="-292100" algn="l">
              <a:lnSpc>
                <a:spcPct val="115000"/>
              </a:lnSpc>
              <a:spcBef>
                <a:spcPts val="0"/>
              </a:spcBef>
              <a:spcAft>
                <a:spcPts val="0"/>
              </a:spcAft>
              <a:buClr>
                <a:schemeClr val="lt1"/>
              </a:buClr>
              <a:buSzPts val="1000"/>
              <a:buFont typeface="Instrument Sans"/>
              <a:buChar char="■"/>
              <a:defRPr/>
            </a:lvl9pPr>
          </a:lstStyle>
          <a:p>
            <a:endParaRPr/>
          </a:p>
        </p:txBody>
      </p:sp>
      <p:sp>
        <p:nvSpPr>
          <p:cNvPr id="683" name="Google Shape;683;p12"/>
          <p:cNvSpPr txBox="1">
            <a:spLocks noGrp="1"/>
          </p:cNvSpPr>
          <p:nvPr>
            <p:ph type="body" idx="19"/>
          </p:nvPr>
        </p:nvSpPr>
        <p:spPr>
          <a:xfrm>
            <a:off x="1732718" y="3564958"/>
            <a:ext cx="1307700" cy="1082700"/>
          </a:xfrm>
          <a:prstGeom prst="rect">
            <a:avLst/>
          </a:prstGeom>
          <a:noFill/>
          <a:ln>
            <a:noFill/>
          </a:ln>
        </p:spPr>
        <p:txBody>
          <a:bodyPr spcFirstLastPara="1" wrap="square" lIns="0" tIns="0" rIns="0" bIns="0" anchor="t" anchorCtr="0">
            <a:noAutofit/>
          </a:bodyPr>
          <a:lstStyle>
            <a:lvl1pPr marL="457200" lvl="0" indent="-292100" algn="l">
              <a:lnSpc>
                <a:spcPct val="115000"/>
              </a:lnSpc>
              <a:spcBef>
                <a:spcPts val="0"/>
              </a:spcBef>
              <a:spcAft>
                <a:spcPts val="0"/>
              </a:spcAft>
              <a:buClr>
                <a:schemeClr val="lt1"/>
              </a:buClr>
              <a:buSzPts val="1000"/>
              <a:buFont typeface="Instrument Sans"/>
              <a:buChar char="●"/>
              <a:defRPr/>
            </a:lvl1pPr>
            <a:lvl2pPr marL="914400" lvl="1" indent="-292100" algn="l">
              <a:lnSpc>
                <a:spcPct val="115000"/>
              </a:lnSpc>
              <a:spcBef>
                <a:spcPts val="0"/>
              </a:spcBef>
              <a:spcAft>
                <a:spcPts val="0"/>
              </a:spcAft>
              <a:buClr>
                <a:schemeClr val="lt1"/>
              </a:buClr>
              <a:buSzPts val="1000"/>
              <a:buFont typeface="Instrument Sans"/>
              <a:buChar char="○"/>
              <a:defRPr/>
            </a:lvl2pPr>
            <a:lvl3pPr marL="1371600" lvl="2" indent="-292100" algn="l">
              <a:lnSpc>
                <a:spcPct val="115000"/>
              </a:lnSpc>
              <a:spcBef>
                <a:spcPts val="0"/>
              </a:spcBef>
              <a:spcAft>
                <a:spcPts val="0"/>
              </a:spcAft>
              <a:buClr>
                <a:schemeClr val="lt1"/>
              </a:buClr>
              <a:buSzPts val="1000"/>
              <a:buFont typeface="Instrument Sans"/>
              <a:buChar char="■"/>
              <a:defRPr/>
            </a:lvl3pPr>
            <a:lvl4pPr marL="1828800" lvl="3" indent="-292100" algn="l">
              <a:lnSpc>
                <a:spcPct val="115000"/>
              </a:lnSpc>
              <a:spcBef>
                <a:spcPts val="0"/>
              </a:spcBef>
              <a:spcAft>
                <a:spcPts val="0"/>
              </a:spcAft>
              <a:buClr>
                <a:schemeClr val="lt1"/>
              </a:buClr>
              <a:buSzPts val="1000"/>
              <a:buFont typeface="Instrument Sans"/>
              <a:buChar char="●"/>
              <a:defRPr/>
            </a:lvl4pPr>
            <a:lvl5pPr marL="2286000" lvl="4" indent="-292100" algn="l">
              <a:lnSpc>
                <a:spcPct val="115000"/>
              </a:lnSpc>
              <a:spcBef>
                <a:spcPts val="0"/>
              </a:spcBef>
              <a:spcAft>
                <a:spcPts val="0"/>
              </a:spcAft>
              <a:buClr>
                <a:schemeClr val="lt1"/>
              </a:buClr>
              <a:buSzPts val="1000"/>
              <a:buFont typeface="Instrument Sans"/>
              <a:buChar char="○"/>
              <a:defRPr/>
            </a:lvl5pPr>
            <a:lvl6pPr marL="2743200" lvl="5" indent="-292100" algn="l">
              <a:lnSpc>
                <a:spcPct val="115000"/>
              </a:lnSpc>
              <a:spcBef>
                <a:spcPts val="0"/>
              </a:spcBef>
              <a:spcAft>
                <a:spcPts val="0"/>
              </a:spcAft>
              <a:buClr>
                <a:schemeClr val="lt1"/>
              </a:buClr>
              <a:buSzPts val="1000"/>
              <a:buFont typeface="Instrument Sans"/>
              <a:buChar char="■"/>
              <a:defRPr/>
            </a:lvl6pPr>
            <a:lvl7pPr marL="3200400" lvl="6" indent="-292100" algn="l">
              <a:lnSpc>
                <a:spcPct val="115000"/>
              </a:lnSpc>
              <a:spcBef>
                <a:spcPts val="0"/>
              </a:spcBef>
              <a:spcAft>
                <a:spcPts val="0"/>
              </a:spcAft>
              <a:buClr>
                <a:schemeClr val="lt1"/>
              </a:buClr>
              <a:buSzPts val="1000"/>
              <a:buFont typeface="Instrument Sans"/>
              <a:buChar char="●"/>
              <a:defRPr/>
            </a:lvl7pPr>
            <a:lvl8pPr marL="3657600" lvl="7" indent="-292100" algn="l">
              <a:lnSpc>
                <a:spcPct val="115000"/>
              </a:lnSpc>
              <a:spcBef>
                <a:spcPts val="0"/>
              </a:spcBef>
              <a:spcAft>
                <a:spcPts val="0"/>
              </a:spcAft>
              <a:buClr>
                <a:schemeClr val="lt1"/>
              </a:buClr>
              <a:buSzPts val="1000"/>
              <a:buFont typeface="Instrument Sans"/>
              <a:buChar char="○"/>
              <a:defRPr/>
            </a:lvl8pPr>
            <a:lvl9pPr marL="4114800" lvl="8" indent="-292100" algn="l">
              <a:lnSpc>
                <a:spcPct val="115000"/>
              </a:lnSpc>
              <a:spcBef>
                <a:spcPts val="0"/>
              </a:spcBef>
              <a:spcAft>
                <a:spcPts val="0"/>
              </a:spcAft>
              <a:buClr>
                <a:schemeClr val="lt1"/>
              </a:buClr>
              <a:buSzPts val="1000"/>
              <a:buFont typeface="Instrument Sans"/>
              <a:buChar char="■"/>
              <a:defRPr/>
            </a:lvl9pPr>
          </a:lstStyle>
          <a:p>
            <a:endParaRPr/>
          </a:p>
        </p:txBody>
      </p:sp>
      <p:sp>
        <p:nvSpPr>
          <p:cNvPr id="684" name="Google Shape;684;p12"/>
          <p:cNvSpPr txBox="1">
            <a:spLocks noGrp="1"/>
          </p:cNvSpPr>
          <p:nvPr>
            <p:ph type="body" idx="20"/>
          </p:nvPr>
        </p:nvSpPr>
        <p:spPr>
          <a:xfrm>
            <a:off x="3186145" y="3564958"/>
            <a:ext cx="1307700" cy="1082700"/>
          </a:xfrm>
          <a:prstGeom prst="rect">
            <a:avLst/>
          </a:prstGeom>
          <a:noFill/>
          <a:ln>
            <a:noFill/>
          </a:ln>
        </p:spPr>
        <p:txBody>
          <a:bodyPr spcFirstLastPara="1" wrap="square" lIns="0" tIns="0" rIns="0" bIns="0" anchor="t" anchorCtr="0">
            <a:noAutofit/>
          </a:bodyPr>
          <a:lstStyle>
            <a:lvl1pPr marL="457200" lvl="0" indent="-292100" algn="l">
              <a:lnSpc>
                <a:spcPct val="115000"/>
              </a:lnSpc>
              <a:spcBef>
                <a:spcPts val="0"/>
              </a:spcBef>
              <a:spcAft>
                <a:spcPts val="0"/>
              </a:spcAft>
              <a:buClr>
                <a:schemeClr val="lt1"/>
              </a:buClr>
              <a:buSzPts val="1000"/>
              <a:buFont typeface="Instrument Sans"/>
              <a:buChar char="●"/>
              <a:defRPr/>
            </a:lvl1pPr>
            <a:lvl2pPr marL="914400" lvl="1" indent="-292100" algn="l">
              <a:lnSpc>
                <a:spcPct val="115000"/>
              </a:lnSpc>
              <a:spcBef>
                <a:spcPts val="0"/>
              </a:spcBef>
              <a:spcAft>
                <a:spcPts val="0"/>
              </a:spcAft>
              <a:buClr>
                <a:schemeClr val="lt1"/>
              </a:buClr>
              <a:buSzPts val="1000"/>
              <a:buFont typeface="Instrument Sans"/>
              <a:buChar char="○"/>
              <a:defRPr/>
            </a:lvl2pPr>
            <a:lvl3pPr marL="1371600" lvl="2" indent="-292100" algn="l">
              <a:lnSpc>
                <a:spcPct val="115000"/>
              </a:lnSpc>
              <a:spcBef>
                <a:spcPts val="0"/>
              </a:spcBef>
              <a:spcAft>
                <a:spcPts val="0"/>
              </a:spcAft>
              <a:buClr>
                <a:schemeClr val="lt1"/>
              </a:buClr>
              <a:buSzPts val="1000"/>
              <a:buFont typeface="Instrument Sans"/>
              <a:buChar char="■"/>
              <a:defRPr/>
            </a:lvl3pPr>
            <a:lvl4pPr marL="1828800" lvl="3" indent="-292100" algn="l">
              <a:lnSpc>
                <a:spcPct val="115000"/>
              </a:lnSpc>
              <a:spcBef>
                <a:spcPts val="0"/>
              </a:spcBef>
              <a:spcAft>
                <a:spcPts val="0"/>
              </a:spcAft>
              <a:buClr>
                <a:schemeClr val="lt1"/>
              </a:buClr>
              <a:buSzPts val="1000"/>
              <a:buFont typeface="Instrument Sans"/>
              <a:buChar char="●"/>
              <a:defRPr/>
            </a:lvl4pPr>
            <a:lvl5pPr marL="2286000" lvl="4" indent="-292100" algn="l">
              <a:lnSpc>
                <a:spcPct val="115000"/>
              </a:lnSpc>
              <a:spcBef>
                <a:spcPts val="0"/>
              </a:spcBef>
              <a:spcAft>
                <a:spcPts val="0"/>
              </a:spcAft>
              <a:buClr>
                <a:schemeClr val="lt1"/>
              </a:buClr>
              <a:buSzPts val="1000"/>
              <a:buFont typeface="Instrument Sans"/>
              <a:buChar char="○"/>
              <a:defRPr/>
            </a:lvl5pPr>
            <a:lvl6pPr marL="2743200" lvl="5" indent="-292100" algn="l">
              <a:lnSpc>
                <a:spcPct val="115000"/>
              </a:lnSpc>
              <a:spcBef>
                <a:spcPts val="0"/>
              </a:spcBef>
              <a:spcAft>
                <a:spcPts val="0"/>
              </a:spcAft>
              <a:buClr>
                <a:schemeClr val="lt1"/>
              </a:buClr>
              <a:buSzPts val="1000"/>
              <a:buFont typeface="Instrument Sans"/>
              <a:buChar char="■"/>
              <a:defRPr/>
            </a:lvl6pPr>
            <a:lvl7pPr marL="3200400" lvl="6" indent="-292100" algn="l">
              <a:lnSpc>
                <a:spcPct val="115000"/>
              </a:lnSpc>
              <a:spcBef>
                <a:spcPts val="0"/>
              </a:spcBef>
              <a:spcAft>
                <a:spcPts val="0"/>
              </a:spcAft>
              <a:buClr>
                <a:schemeClr val="lt1"/>
              </a:buClr>
              <a:buSzPts val="1000"/>
              <a:buFont typeface="Instrument Sans"/>
              <a:buChar char="●"/>
              <a:defRPr/>
            </a:lvl7pPr>
            <a:lvl8pPr marL="3657600" lvl="7" indent="-292100" algn="l">
              <a:lnSpc>
                <a:spcPct val="115000"/>
              </a:lnSpc>
              <a:spcBef>
                <a:spcPts val="0"/>
              </a:spcBef>
              <a:spcAft>
                <a:spcPts val="0"/>
              </a:spcAft>
              <a:buClr>
                <a:schemeClr val="lt1"/>
              </a:buClr>
              <a:buSzPts val="1000"/>
              <a:buFont typeface="Instrument Sans"/>
              <a:buChar char="○"/>
              <a:defRPr/>
            </a:lvl8pPr>
            <a:lvl9pPr marL="4114800" lvl="8" indent="-292100" algn="l">
              <a:lnSpc>
                <a:spcPct val="115000"/>
              </a:lnSpc>
              <a:spcBef>
                <a:spcPts val="0"/>
              </a:spcBef>
              <a:spcAft>
                <a:spcPts val="0"/>
              </a:spcAft>
              <a:buClr>
                <a:schemeClr val="lt1"/>
              </a:buClr>
              <a:buSzPts val="1000"/>
              <a:buFont typeface="Instrument Sans"/>
              <a:buChar char="■"/>
              <a:defRPr/>
            </a:lvl9pPr>
          </a:lstStyle>
          <a:p>
            <a:endParaRPr/>
          </a:p>
        </p:txBody>
      </p:sp>
      <p:sp>
        <p:nvSpPr>
          <p:cNvPr id="685" name="Google Shape;685;p12"/>
          <p:cNvSpPr txBox="1">
            <a:spLocks noGrp="1"/>
          </p:cNvSpPr>
          <p:nvPr>
            <p:ph type="body" idx="21"/>
          </p:nvPr>
        </p:nvSpPr>
        <p:spPr>
          <a:xfrm>
            <a:off x="4639572" y="3564958"/>
            <a:ext cx="1307700" cy="1082700"/>
          </a:xfrm>
          <a:prstGeom prst="rect">
            <a:avLst/>
          </a:prstGeom>
          <a:noFill/>
          <a:ln>
            <a:noFill/>
          </a:ln>
        </p:spPr>
        <p:txBody>
          <a:bodyPr spcFirstLastPara="1" wrap="square" lIns="0" tIns="0" rIns="0" bIns="0" anchor="t" anchorCtr="0">
            <a:noAutofit/>
          </a:bodyPr>
          <a:lstStyle>
            <a:lvl1pPr marL="457200" lvl="0" indent="-292100" algn="l">
              <a:lnSpc>
                <a:spcPct val="115000"/>
              </a:lnSpc>
              <a:spcBef>
                <a:spcPts val="0"/>
              </a:spcBef>
              <a:spcAft>
                <a:spcPts val="0"/>
              </a:spcAft>
              <a:buClr>
                <a:schemeClr val="lt1"/>
              </a:buClr>
              <a:buSzPts val="1000"/>
              <a:buFont typeface="Instrument Sans"/>
              <a:buChar char="●"/>
              <a:defRPr/>
            </a:lvl1pPr>
            <a:lvl2pPr marL="914400" lvl="1" indent="-292100" algn="l">
              <a:lnSpc>
                <a:spcPct val="115000"/>
              </a:lnSpc>
              <a:spcBef>
                <a:spcPts val="0"/>
              </a:spcBef>
              <a:spcAft>
                <a:spcPts val="0"/>
              </a:spcAft>
              <a:buClr>
                <a:schemeClr val="lt1"/>
              </a:buClr>
              <a:buSzPts val="1000"/>
              <a:buFont typeface="Instrument Sans"/>
              <a:buChar char="○"/>
              <a:defRPr/>
            </a:lvl2pPr>
            <a:lvl3pPr marL="1371600" lvl="2" indent="-292100" algn="l">
              <a:lnSpc>
                <a:spcPct val="115000"/>
              </a:lnSpc>
              <a:spcBef>
                <a:spcPts val="0"/>
              </a:spcBef>
              <a:spcAft>
                <a:spcPts val="0"/>
              </a:spcAft>
              <a:buClr>
                <a:schemeClr val="lt1"/>
              </a:buClr>
              <a:buSzPts val="1000"/>
              <a:buFont typeface="Instrument Sans"/>
              <a:buChar char="■"/>
              <a:defRPr/>
            </a:lvl3pPr>
            <a:lvl4pPr marL="1828800" lvl="3" indent="-292100" algn="l">
              <a:lnSpc>
                <a:spcPct val="115000"/>
              </a:lnSpc>
              <a:spcBef>
                <a:spcPts val="0"/>
              </a:spcBef>
              <a:spcAft>
                <a:spcPts val="0"/>
              </a:spcAft>
              <a:buClr>
                <a:schemeClr val="lt1"/>
              </a:buClr>
              <a:buSzPts val="1000"/>
              <a:buFont typeface="Instrument Sans"/>
              <a:buChar char="●"/>
              <a:defRPr/>
            </a:lvl4pPr>
            <a:lvl5pPr marL="2286000" lvl="4" indent="-292100" algn="l">
              <a:lnSpc>
                <a:spcPct val="115000"/>
              </a:lnSpc>
              <a:spcBef>
                <a:spcPts val="0"/>
              </a:spcBef>
              <a:spcAft>
                <a:spcPts val="0"/>
              </a:spcAft>
              <a:buClr>
                <a:schemeClr val="lt1"/>
              </a:buClr>
              <a:buSzPts val="1000"/>
              <a:buFont typeface="Instrument Sans"/>
              <a:buChar char="○"/>
              <a:defRPr/>
            </a:lvl5pPr>
            <a:lvl6pPr marL="2743200" lvl="5" indent="-292100" algn="l">
              <a:lnSpc>
                <a:spcPct val="115000"/>
              </a:lnSpc>
              <a:spcBef>
                <a:spcPts val="0"/>
              </a:spcBef>
              <a:spcAft>
                <a:spcPts val="0"/>
              </a:spcAft>
              <a:buClr>
                <a:schemeClr val="lt1"/>
              </a:buClr>
              <a:buSzPts val="1000"/>
              <a:buFont typeface="Instrument Sans"/>
              <a:buChar char="■"/>
              <a:defRPr/>
            </a:lvl6pPr>
            <a:lvl7pPr marL="3200400" lvl="6" indent="-292100" algn="l">
              <a:lnSpc>
                <a:spcPct val="115000"/>
              </a:lnSpc>
              <a:spcBef>
                <a:spcPts val="0"/>
              </a:spcBef>
              <a:spcAft>
                <a:spcPts val="0"/>
              </a:spcAft>
              <a:buClr>
                <a:schemeClr val="lt1"/>
              </a:buClr>
              <a:buSzPts val="1000"/>
              <a:buFont typeface="Instrument Sans"/>
              <a:buChar char="●"/>
              <a:defRPr/>
            </a:lvl7pPr>
            <a:lvl8pPr marL="3657600" lvl="7" indent="-292100" algn="l">
              <a:lnSpc>
                <a:spcPct val="115000"/>
              </a:lnSpc>
              <a:spcBef>
                <a:spcPts val="0"/>
              </a:spcBef>
              <a:spcAft>
                <a:spcPts val="0"/>
              </a:spcAft>
              <a:buClr>
                <a:schemeClr val="lt1"/>
              </a:buClr>
              <a:buSzPts val="1000"/>
              <a:buFont typeface="Instrument Sans"/>
              <a:buChar char="○"/>
              <a:defRPr/>
            </a:lvl8pPr>
            <a:lvl9pPr marL="4114800" lvl="8" indent="-292100" algn="l">
              <a:lnSpc>
                <a:spcPct val="115000"/>
              </a:lnSpc>
              <a:spcBef>
                <a:spcPts val="0"/>
              </a:spcBef>
              <a:spcAft>
                <a:spcPts val="0"/>
              </a:spcAft>
              <a:buClr>
                <a:schemeClr val="lt1"/>
              </a:buClr>
              <a:buSzPts val="1000"/>
              <a:buFont typeface="Instrument Sans"/>
              <a:buChar char="■"/>
              <a:defRPr/>
            </a:lvl9pPr>
          </a:lstStyle>
          <a:p>
            <a:endParaRPr/>
          </a:p>
        </p:txBody>
      </p:sp>
      <p:sp>
        <p:nvSpPr>
          <p:cNvPr id="686" name="Google Shape;686;p12"/>
          <p:cNvSpPr txBox="1">
            <a:spLocks noGrp="1"/>
          </p:cNvSpPr>
          <p:nvPr>
            <p:ph type="body" idx="22"/>
          </p:nvPr>
        </p:nvSpPr>
        <p:spPr>
          <a:xfrm>
            <a:off x="6092998" y="3564958"/>
            <a:ext cx="1307700" cy="1082700"/>
          </a:xfrm>
          <a:prstGeom prst="rect">
            <a:avLst/>
          </a:prstGeom>
          <a:noFill/>
          <a:ln>
            <a:noFill/>
          </a:ln>
        </p:spPr>
        <p:txBody>
          <a:bodyPr spcFirstLastPara="1" wrap="square" lIns="0" tIns="0" rIns="0" bIns="0" anchor="t" anchorCtr="0">
            <a:noAutofit/>
          </a:bodyPr>
          <a:lstStyle>
            <a:lvl1pPr marL="457200" lvl="0" indent="-292100" algn="l">
              <a:lnSpc>
                <a:spcPct val="115000"/>
              </a:lnSpc>
              <a:spcBef>
                <a:spcPts val="0"/>
              </a:spcBef>
              <a:spcAft>
                <a:spcPts val="0"/>
              </a:spcAft>
              <a:buClr>
                <a:schemeClr val="lt1"/>
              </a:buClr>
              <a:buSzPts val="1000"/>
              <a:buFont typeface="Instrument Sans"/>
              <a:buChar char="●"/>
              <a:defRPr/>
            </a:lvl1pPr>
            <a:lvl2pPr marL="914400" lvl="1" indent="-292100" algn="l">
              <a:lnSpc>
                <a:spcPct val="115000"/>
              </a:lnSpc>
              <a:spcBef>
                <a:spcPts val="0"/>
              </a:spcBef>
              <a:spcAft>
                <a:spcPts val="0"/>
              </a:spcAft>
              <a:buClr>
                <a:schemeClr val="lt1"/>
              </a:buClr>
              <a:buSzPts val="1000"/>
              <a:buFont typeface="Instrument Sans"/>
              <a:buChar char="○"/>
              <a:defRPr/>
            </a:lvl2pPr>
            <a:lvl3pPr marL="1371600" lvl="2" indent="-292100" algn="l">
              <a:lnSpc>
                <a:spcPct val="115000"/>
              </a:lnSpc>
              <a:spcBef>
                <a:spcPts val="0"/>
              </a:spcBef>
              <a:spcAft>
                <a:spcPts val="0"/>
              </a:spcAft>
              <a:buClr>
                <a:schemeClr val="lt1"/>
              </a:buClr>
              <a:buSzPts val="1000"/>
              <a:buFont typeface="Instrument Sans"/>
              <a:buChar char="■"/>
              <a:defRPr/>
            </a:lvl3pPr>
            <a:lvl4pPr marL="1828800" lvl="3" indent="-292100" algn="l">
              <a:lnSpc>
                <a:spcPct val="115000"/>
              </a:lnSpc>
              <a:spcBef>
                <a:spcPts val="0"/>
              </a:spcBef>
              <a:spcAft>
                <a:spcPts val="0"/>
              </a:spcAft>
              <a:buClr>
                <a:schemeClr val="lt1"/>
              </a:buClr>
              <a:buSzPts val="1000"/>
              <a:buFont typeface="Instrument Sans"/>
              <a:buChar char="●"/>
              <a:defRPr/>
            </a:lvl4pPr>
            <a:lvl5pPr marL="2286000" lvl="4" indent="-292100" algn="l">
              <a:lnSpc>
                <a:spcPct val="115000"/>
              </a:lnSpc>
              <a:spcBef>
                <a:spcPts val="0"/>
              </a:spcBef>
              <a:spcAft>
                <a:spcPts val="0"/>
              </a:spcAft>
              <a:buClr>
                <a:schemeClr val="lt1"/>
              </a:buClr>
              <a:buSzPts val="1000"/>
              <a:buFont typeface="Instrument Sans"/>
              <a:buChar char="○"/>
              <a:defRPr/>
            </a:lvl5pPr>
            <a:lvl6pPr marL="2743200" lvl="5" indent="-292100" algn="l">
              <a:lnSpc>
                <a:spcPct val="115000"/>
              </a:lnSpc>
              <a:spcBef>
                <a:spcPts val="0"/>
              </a:spcBef>
              <a:spcAft>
                <a:spcPts val="0"/>
              </a:spcAft>
              <a:buClr>
                <a:schemeClr val="lt1"/>
              </a:buClr>
              <a:buSzPts val="1000"/>
              <a:buFont typeface="Instrument Sans"/>
              <a:buChar char="■"/>
              <a:defRPr/>
            </a:lvl6pPr>
            <a:lvl7pPr marL="3200400" lvl="6" indent="-292100" algn="l">
              <a:lnSpc>
                <a:spcPct val="115000"/>
              </a:lnSpc>
              <a:spcBef>
                <a:spcPts val="0"/>
              </a:spcBef>
              <a:spcAft>
                <a:spcPts val="0"/>
              </a:spcAft>
              <a:buClr>
                <a:schemeClr val="lt1"/>
              </a:buClr>
              <a:buSzPts val="1000"/>
              <a:buFont typeface="Instrument Sans"/>
              <a:buChar char="●"/>
              <a:defRPr/>
            </a:lvl7pPr>
            <a:lvl8pPr marL="3657600" lvl="7" indent="-292100" algn="l">
              <a:lnSpc>
                <a:spcPct val="115000"/>
              </a:lnSpc>
              <a:spcBef>
                <a:spcPts val="0"/>
              </a:spcBef>
              <a:spcAft>
                <a:spcPts val="0"/>
              </a:spcAft>
              <a:buClr>
                <a:schemeClr val="lt1"/>
              </a:buClr>
              <a:buSzPts val="1000"/>
              <a:buFont typeface="Instrument Sans"/>
              <a:buChar char="○"/>
              <a:defRPr/>
            </a:lvl8pPr>
            <a:lvl9pPr marL="4114800" lvl="8" indent="-292100" algn="l">
              <a:lnSpc>
                <a:spcPct val="115000"/>
              </a:lnSpc>
              <a:spcBef>
                <a:spcPts val="0"/>
              </a:spcBef>
              <a:spcAft>
                <a:spcPts val="0"/>
              </a:spcAft>
              <a:buClr>
                <a:schemeClr val="lt1"/>
              </a:buClr>
              <a:buSzPts val="1000"/>
              <a:buFont typeface="Instrument Sans"/>
              <a:buChar char="■"/>
              <a:defRPr/>
            </a:lvl9pPr>
          </a:lstStyle>
          <a:p>
            <a:endParaRPr/>
          </a:p>
        </p:txBody>
      </p:sp>
      <p:sp>
        <p:nvSpPr>
          <p:cNvPr id="687" name="Google Shape;687;p12"/>
          <p:cNvSpPr txBox="1">
            <a:spLocks noGrp="1"/>
          </p:cNvSpPr>
          <p:nvPr>
            <p:ph type="body" idx="23"/>
          </p:nvPr>
        </p:nvSpPr>
        <p:spPr>
          <a:xfrm>
            <a:off x="7546425" y="3564958"/>
            <a:ext cx="1307700" cy="1082700"/>
          </a:xfrm>
          <a:prstGeom prst="rect">
            <a:avLst/>
          </a:prstGeom>
          <a:noFill/>
          <a:ln>
            <a:noFill/>
          </a:ln>
        </p:spPr>
        <p:txBody>
          <a:bodyPr spcFirstLastPara="1" wrap="square" lIns="0" tIns="0" rIns="0" bIns="0" anchor="t" anchorCtr="0">
            <a:noAutofit/>
          </a:bodyPr>
          <a:lstStyle>
            <a:lvl1pPr marL="457200" lvl="0" indent="-292100" algn="l">
              <a:lnSpc>
                <a:spcPct val="115000"/>
              </a:lnSpc>
              <a:spcBef>
                <a:spcPts val="0"/>
              </a:spcBef>
              <a:spcAft>
                <a:spcPts val="0"/>
              </a:spcAft>
              <a:buClr>
                <a:schemeClr val="lt1"/>
              </a:buClr>
              <a:buSzPts val="1000"/>
              <a:buFont typeface="Instrument Sans"/>
              <a:buChar char="●"/>
              <a:defRPr/>
            </a:lvl1pPr>
            <a:lvl2pPr marL="914400" lvl="1" indent="-292100" algn="l">
              <a:lnSpc>
                <a:spcPct val="115000"/>
              </a:lnSpc>
              <a:spcBef>
                <a:spcPts val="0"/>
              </a:spcBef>
              <a:spcAft>
                <a:spcPts val="0"/>
              </a:spcAft>
              <a:buClr>
                <a:schemeClr val="lt1"/>
              </a:buClr>
              <a:buSzPts val="1000"/>
              <a:buFont typeface="Instrument Sans"/>
              <a:buChar char="○"/>
              <a:defRPr/>
            </a:lvl2pPr>
            <a:lvl3pPr marL="1371600" lvl="2" indent="-292100" algn="l">
              <a:lnSpc>
                <a:spcPct val="115000"/>
              </a:lnSpc>
              <a:spcBef>
                <a:spcPts val="0"/>
              </a:spcBef>
              <a:spcAft>
                <a:spcPts val="0"/>
              </a:spcAft>
              <a:buClr>
                <a:schemeClr val="lt1"/>
              </a:buClr>
              <a:buSzPts val="1000"/>
              <a:buFont typeface="Instrument Sans"/>
              <a:buChar char="■"/>
              <a:defRPr/>
            </a:lvl3pPr>
            <a:lvl4pPr marL="1828800" lvl="3" indent="-292100" algn="l">
              <a:lnSpc>
                <a:spcPct val="115000"/>
              </a:lnSpc>
              <a:spcBef>
                <a:spcPts val="0"/>
              </a:spcBef>
              <a:spcAft>
                <a:spcPts val="0"/>
              </a:spcAft>
              <a:buClr>
                <a:schemeClr val="lt1"/>
              </a:buClr>
              <a:buSzPts val="1000"/>
              <a:buFont typeface="Instrument Sans"/>
              <a:buChar char="●"/>
              <a:defRPr/>
            </a:lvl4pPr>
            <a:lvl5pPr marL="2286000" lvl="4" indent="-292100" algn="l">
              <a:lnSpc>
                <a:spcPct val="115000"/>
              </a:lnSpc>
              <a:spcBef>
                <a:spcPts val="0"/>
              </a:spcBef>
              <a:spcAft>
                <a:spcPts val="0"/>
              </a:spcAft>
              <a:buClr>
                <a:schemeClr val="lt1"/>
              </a:buClr>
              <a:buSzPts val="1000"/>
              <a:buFont typeface="Instrument Sans"/>
              <a:buChar char="○"/>
              <a:defRPr/>
            </a:lvl5pPr>
            <a:lvl6pPr marL="2743200" lvl="5" indent="-292100" algn="l">
              <a:lnSpc>
                <a:spcPct val="115000"/>
              </a:lnSpc>
              <a:spcBef>
                <a:spcPts val="0"/>
              </a:spcBef>
              <a:spcAft>
                <a:spcPts val="0"/>
              </a:spcAft>
              <a:buClr>
                <a:schemeClr val="lt1"/>
              </a:buClr>
              <a:buSzPts val="1000"/>
              <a:buFont typeface="Instrument Sans"/>
              <a:buChar char="■"/>
              <a:defRPr/>
            </a:lvl6pPr>
            <a:lvl7pPr marL="3200400" lvl="6" indent="-292100" algn="l">
              <a:lnSpc>
                <a:spcPct val="115000"/>
              </a:lnSpc>
              <a:spcBef>
                <a:spcPts val="0"/>
              </a:spcBef>
              <a:spcAft>
                <a:spcPts val="0"/>
              </a:spcAft>
              <a:buClr>
                <a:schemeClr val="lt1"/>
              </a:buClr>
              <a:buSzPts val="1000"/>
              <a:buFont typeface="Instrument Sans"/>
              <a:buChar char="●"/>
              <a:defRPr/>
            </a:lvl7pPr>
            <a:lvl8pPr marL="3657600" lvl="7" indent="-292100" algn="l">
              <a:lnSpc>
                <a:spcPct val="115000"/>
              </a:lnSpc>
              <a:spcBef>
                <a:spcPts val="0"/>
              </a:spcBef>
              <a:spcAft>
                <a:spcPts val="0"/>
              </a:spcAft>
              <a:buClr>
                <a:schemeClr val="lt1"/>
              </a:buClr>
              <a:buSzPts val="1000"/>
              <a:buFont typeface="Instrument Sans"/>
              <a:buChar char="○"/>
              <a:defRPr/>
            </a:lvl8pPr>
            <a:lvl9pPr marL="4114800" lvl="8" indent="-292100" algn="l">
              <a:lnSpc>
                <a:spcPct val="115000"/>
              </a:lnSpc>
              <a:spcBef>
                <a:spcPts val="0"/>
              </a:spcBef>
              <a:spcAft>
                <a:spcPts val="0"/>
              </a:spcAft>
              <a:buClr>
                <a:schemeClr val="lt1"/>
              </a:buClr>
              <a:buSzPts val="1000"/>
              <a:buFont typeface="Instrument Sans"/>
              <a:buChar char="■"/>
              <a:defRPr/>
            </a:lvl9pPr>
          </a:lstStyle>
          <a:p>
            <a:endParaRPr/>
          </a:p>
        </p:txBody>
      </p:sp>
    </p:spTree>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matchingName="Big statement 1">
  <p:cSld name="CUSTOM_4_1">
    <p:bg>
      <p:bgPr>
        <a:blipFill>
          <a:blip r:embed="rId2">
            <a:alphaModFix/>
          </a:blip>
          <a:stretch>
            <a:fillRect/>
          </a:stretch>
        </a:blipFill>
        <a:effectLst/>
      </p:bgPr>
    </p:bg>
    <p:spTree>
      <p:nvGrpSpPr>
        <p:cNvPr id="1" name="Shape 688"/>
        <p:cNvGrpSpPr/>
        <p:nvPr/>
      </p:nvGrpSpPr>
      <p:grpSpPr>
        <a:xfrm>
          <a:off x="0" y="0"/>
          <a:ext cx="0" cy="0"/>
          <a:chOff x="0" y="0"/>
          <a:chExt cx="0" cy="0"/>
        </a:xfrm>
      </p:grpSpPr>
      <p:sp>
        <p:nvSpPr>
          <p:cNvPr id="689" name="Google Shape;689;p13"/>
          <p:cNvSpPr txBox="1">
            <a:spLocks noGrp="1"/>
          </p:cNvSpPr>
          <p:nvPr>
            <p:ph type="subTitle" idx="1"/>
          </p:nvPr>
        </p:nvSpPr>
        <p:spPr>
          <a:xfrm>
            <a:off x="284700" y="284400"/>
            <a:ext cx="1965900" cy="192000"/>
          </a:xfrm>
          <a:prstGeom prst="rect">
            <a:avLst/>
          </a:prstGeom>
          <a:noFill/>
          <a:ln>
            <a:noFill/>
          </a:ln>
        </p:spPr>
        <p:txBody>
          <a:bodyPr spcFirstLastPara="1" wrap="square" lIns="0" tIns="0" rIns="0" bIns="0" anchor="t" anchorCtr="0">
            <a:noAutofit/>
          </a:bodyPr>
          <a:lstStyle>
            <a:lvl1pPr lvl="0" algn="l">
              <a:lnSpc>
                <a:spcPct val="115000"/>
              </a:lnSpc>
              <a:spcBef>
                <a:spcPts val="0"/>
              </a:spcBef>
              <a:spcAft>
                <a:spcPts val="0"/>
              </a:spcAft>
              <a:buClr>
                <a:schemeClr val="accent5"/>
              </a:buClr>
              <a:buSzPts val="700"/>
              <a:buFont typeface="Instrument Sans"/>
              <a:buNone/>
              <a:defRPr sz="700">
                <a:solidFill>
                  <a:schemeClr val="accent5"/>
                </a:solidFill>
              </a:defRPr>
            </a:lvl1pPr>
            <a:lvl2pPr lvl="1"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690" name="Google Shape;690;p13"/>
          <p:cNvSpPr txBox="1">
            <a:spLocks noGrp="1"/>
          </p:cNvSpPr>
          <p:nvPr>
            <p:ph type="subTitle" idx="2"/>
          </p:nvPr>
        </p:nvSpPr>
        <p:spPr>
          <a:xfrm>
            <a:off x="6890875" y="284400"/>
            <a:ext cx="1965900" cy="192000"/>
          </a:xfrm>
          <a:prstGeom prst="rect">
            <a:avLst/>
          </a:prstGeom>
          <a:noFill/>
          <a:ln>
            <a:noFill/>
          </a:ln>
        </p:spPr>
        <p:txBody>
          <a:bodyPr spcFirstLastPara="1" wrap="square" lIns="0" tIns="0" rIns="0" bIns="0" anchor="t" anchorCtr="0">
            <a:noAutofit/>
          </a:bodyPr>
          <a:lstStyle>
            <a:lvl1pPr lvl="0" algn="r">
              <a:lnSpc>
                <a:spcPct val="115000"/>
              </a:lnSpc>
              <a:spcBef>
                <a:spcPts val="0"/>
              </a:spcBef>
              <a:spcAft>
                <a:spcPts val="0"/>
              </a:spcAft>
              <a:buClr>
                <a:schemeClr val="accent5"/>
              </a:buClr>
              <a:buSzPts val="700"/>
              <a:buFont typeface="Instrument Sans"/>
              <a:buNone/>
              <a:defRPr sz="700">
                <a:solidFill>
                  <a:schemeClr val="accent5"/>
                </a:solidFill>
              </a:defRPr>
            </a:lvl1pPr>
            <a:lvl2pPr lvl="1"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691" name="Google Shape;691;p13"/>
          <p:cNvSpPr txBox="1">
            <a:spLocks noGrp="1"/>
          </p:cNvSpPr>
          <p:nvPr>
            <p:ph type="body" idx="3"/>
          </p:nvPr>
        </p:nvSpPr>
        <p:spPr>
          <a:xfrm>
            <a:off x="360300" y="2181900"/>
            <a:ext cx="8496600" cy="2486700"/>
          </a:xfrm>
          <a:prstGeom prst="rect">
            <a:avLst/>
          </a:prstGeom>
          <a:noFill/>
          <a:ln>
            <a:noFill/>
          </a:ln>
        </p:spPr>
        <p:txBody>
          <a:bodyPr spcFirstLastPara="1" wrap="square" lIns="0" tIns="0" rIns="0" bIns="0" anchor="b" anchorCtr="0">
            <a:noAutofit/>
          </a:bodyPr>
          <a:lstStyle>
            <a:lvl1pPr marL="457200" lvl="0" indent="-228600" algn="l">
              <a:lnSpc>
                <a:spcPct val="85000"/>
              </a:lnSpc>
              <a:spcBef>
                <a:spcPts val="0"/>
              </a:spcBef>
              <a:spcAft>
                <a:spcPts val="0"/>
              </a:spcAft>
              <a:buSzPts val="1000"/>
              <a:buNone/>
              <a:defRPr sz="3600"/>
            </a:lvl1pPr>
            <a:lvl2pPr marL="914400" lvl="1" indent="-228600" algn="l">
              <a:lnSpc>
                <a:spcPct val="85000"/>
              </a:lnSpc>
              <a:spcBef>
                <a:spcPts val="0"/>
              </a:spcBef>
              <a:spcAft>
                <a:spcPts val="0"/>
              </a:spcAft>
              <a:buSzPts val="1000"/>
              <a:buNone/>
              <a:defRPr sz="3600"/>
            </a:lvl2pPr>
            <a:lvl3pPr marL="1371600" lvl="2" indent="-228600" algn="l">
              <a:lnSpc>
                <a:spcPct val="85000"/>
              </a:lnSpc>
              <a:spcBef>
                <a:spcPts val="0"/>
              </a:spcBef>
              <a:spcAft>
                <a:spcPts val="0"/>
              </a:spcAft>
              <a:buSzPts val="1000"/>
              <a:buNone/>
              <a:defRPr sz="3600"/>
            </a:lvl3pPr>
            <a:lvl4pPr marL="1828800" lvl="3" indent="-228600" algn="l">
              <a:lnSpc>
                <a:spcPct val="85000"/>
              </a:lnSpc>
              <a:spcBef>
                <a:spcPts val="0"/>
              </a:spcBef>
              <a:spcAft>
                <a:spcPts val="0"/>
              </a:spcAft>
              <a:buSzPts val="1000"/>
              <a:buNone/>
              <a:defRPr sz="3600"/>
            </a:lvl4pPr>
            <a:lvl5pPr marL="2286000" lvl="4" indent="-228600" algn="l">
              <a:lnSpc>
                <a:spcPct val="85000"/>
              </a:lnSpc>
              <a:spcBef>
                <a:spcPts val="0"/>
              </a:spcBef>
              <a:spcAft>
                <a:spcPts val="0"/>
              </a:spcAft>
              <a:buSzPts val="1000"/>
              <a:buNone/>
              <a:defRPr sz="3600"/>
            </a:lvl5pPr>
            <a:lvl6pPr marL="2743200" lvl="5" indent="-228600" algn="l">
              <a:lnSpc>
                <a:spcPct val="85000"/>
              </a:lnSpc>
              <a:spcBef>
                <a:spcPts val="0"/>
              </a:spcBef>
              <a:spcAft>
                <a:spcPts val="0"/>
              </a:spcAft>
              <a:buSzPts val="1000"/>
              <a:buNone/>
              <a:defRPr sz="3600"/>
            </a:lvl6pPr>
            <a:lvl7pPr marL="3200400" lvl="6" indent="-228600" algn="l">
              <a:lnSpc>
                <a:spcPct val="85000"/>
              </a:lnSpc>
              <a:spcBef>
                <a:spcPts val="0"/>
              </a:spcBef>
              <a:spcAft>
                <a:spcPts val="0"/>
              </a:spcAft>
              <a:buSzPts val="1000"/>
              <a:buNone/>
              <a:defRPr sz="3600"/>
            </a:lvl7pPr>
            <a:lvl8pPr marL="3657600" lvl="7" indent="-228600" algn="l">
              <a:lnSpc>
                <a:spcPct val="85000"/>
              </a:lnSpc>
              <a:spcBef>
                <a:spcPts val="0"/>
              </a:spcBef>
              <a:spcAft>
                <a:spcPts val="0"/>
              </a:spcAft>
              <a:buSzPts val="1000"/>
              <a:buNone/>
              <a:defRPr sz="3600"/>
            </a:lvl8pPr>
            <a:lvl9pPr marL="4114800" lvl="8" indent="-228600" algn="l">
              <a:lnSpc>
                <a:spcPct val="85000"/>
              </a:lnSpc>
              <a:spcBef>
                <a:spcPts val="0"/>
              </a:spcBef>
              <a:spcAft>
                <a:spcPts val="0"/>
              </a:spcAft>
              <a:buSzPts val="1000"/>
              <a:buNone/>
              <a:defRPr sz="3600"/>
            </a:lvl9pPr>
          </a:lstStyle>
          <a:p>
            <a:endParaRPr/>
          </a:p>
        </p:txBody>
      </p:sp>
      <p:sp>
        <p:nvSpPr>
          <p:cNvPr id="692" name="Google Shape;692;p13"/>
          <p:cNvSpPr txBox="1">
            <a:spLocks noGrp="1"/>
          </p:cNvSpPr>
          <p:nvPr>
            <p:ph type="sldNum" idx="12"/>
          </p:nvPr>
        </p:nvSpPr>
        <p:spPr>
          <a:xfrm>
            <a:off x="8556779" y="4668600"/>
            <a:ext cx="300000" cy="196800"/>
          </a:xfrm>
          <a:prstGeom prst="rect">
            <a:avLst/>
          </a:prstGeom>
          <a:noFill/>
          <a:ln>
            <a:noFill/>
          </a:ln>
        </p:spPr>
        <p:txBody>
          <a:bodyPr spcFirstLastPara="1" wrap="square" lIns="0" tIns="0" rIns="0" bIns="0" anchor="b" anchorCtr="0">
            <a:noAutofit/>
          </a:bodyPr>
          <a:lstStyle>
            <a:lvl1pPr marL="0" marR="0" lvl="0"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1pPr>
            <a:lvl2pPr marL="0" marR="0" lvl="1"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2pPr>
            <a:lvl3pPr marL="0" marR="0" lvl="2"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3pPr>
            <a:lvl4pPr marL="0" marR="0" lvl="3"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4pPr>
            <a:lvl5pPr marL="0" marR="0" lvl="4"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5pPr>
            <a:lvl6pPr marL="0" marR="0" lvl="5"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6pPr>
            <a:lvl7pPr marL="0" marR="0" lvl="6"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7pPr>
            <a:lvl8pPr marL="0" marR="0" lvl="7"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8pPr>
            <a:lvl9pPr marL="0" marR="0" lvl="8"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matchingName="Title, body and image ALT 1">
  <p:cSld name="BLANK_1_1_1_2">
    <p:bg>
      <p:bgPr>
        <a:blipFill>
          <a:blip r:embed="rId2">
            <a:alphaModFix/>
          </a:blip>
          <a:stretch>
            <a:fillRect/>
          </a:stretch>
        </a:blipFill>
        <a:effectLst/>
      </p:bgPr>
    </p:bg>
    <p:spTree>
      <p:nvGrpSpPr>
        <p:cNvPr id="1" name="Shape 693"/>
        <p:cNvGrpSpPr/>
        <p:nvPr/>
      </p:nvGrpSpPr>
      <p:grpSpPr>
        <a:xfrm>
          <a:off x="0" y="0"/>
          <a:ext cx="0" cy="0"/>
          <a:chOff x="0" y="0"/>
          <a:chExt cx="0" cy="0"/>
        </a:xfrm>
      </p:grpSpPr>
      <p:sp>
        <p:nvSpPr>
          <p:cNvPr id="694" name="Google Shape;694;p14"/>
          <p:cNvSpPr txBox="1">
            <a:spLocks noGrp="1"/>
          </p:cNvSpPr>
          <p:nvPr>
            <p:ph type="title"/>
          </p:nvPr>
        </p:nvSpPr>
        <p:spPr>
          <a:xfrm>
            <a:off x="284700" y="474750"/>
            <a:ext cx="4227300" cy="965400"/>
          </a:xfrm>
          <a:prstGeom prst="rect">
            <a:avLst/>
          </a:prstGeom>
          <a:noFill/>
          <a:ln>
            <a:noFill/>
          </a:ln>
        </p:spPr>
        <p:txBody>
          <a:bodyPr spcFirstLastPara="1" wrap="square" lIns="0" tIns="0" rIns="91425" bIns="0" anchor="b" anchorCtr="0">
            <a:noAutofit/>
          </a:bodyPr>
          <a:lstStyle>
            <a:lvl1pPr lvl="0" algn="l">
              <a:lnSpc>
                <a:spcPct val="90000"/>
              </a:lnSpc>
              <a:spcBef>
                <a:spcPts val="0"/>
              </a:spcBef>
              <a:spcAft>
                <a:spcPts val="0"/>
              </a:spcAft>
              <a:buSzPts val="3000"/>
              <a:buNone/>
              <a:defRPr sz="3000"/>
            </a:lvl1pPr>
            <a:lvl2pPr lvl="1" algn="l">
              <a:lnSpc>
                <a:spcPct val="115000"/>
              </a:lnSpc>
              <a:spcBef>
                <a:spcPts val="0"/>
              </a:spcBef>
              <a:spcAft>
                <a:spcPts val="0"/>
              </a:spcAft>
              <a:buSzPts val="3000"/>
              <a:buNone/>
              <a:defRPr sz="3000"/>
            </a:lvl2pPr>
            <a:lvl3pPr lvl="2" algn="l">
              <a:lnSpc>
                <a:spcPct val="115000"/>
              </a:lnSpc>
              <a:spcBef>
                <a:spcPts val="0"/>
              </a:spcBef>
              <a:spcAft>
                <a:spcPts val="0"/>
              </a:spcAft>
              <a:buSzPts val="3000"/>
              <a:buNone/>
              <a:defRPr sz="3000"/>
            </a:lvl3pPr>
            <a:lvl4pPr lvl="3" algn="l">
              <a:lnSpc>
                <a:spcPct val="115000"/>
              </a:lnSpc>
              <a:spcBef>
                <a:spcPts val="0"/>
              </a:spcBef>
              <a:spcAft>
                <a:spcPts val="0"/>
              </a:spcAft>
              <a:buSzPts val="3000"/>
              <a:buNone/>
              <a:defRPr sz="3000"/>
            </a:lvl4pPr>
            <a:lvl5pPr lvl="4" algn="l">
              <a:lnSpc>
                <a:spcPct val="115000"/>
              </a:lnSpc>
              <a:spcBef>
                <a:spcPts val="0"/>
              </a:spcBef>
              <a:spcAft>
                <a:spcPts val="0"/>
              </a:spcAft>
              <a:buSzPts val="3000"/>
              <a:buNone/>
              <a:defRPr sz="3000"/>
            </a:lvl5pPr>
            <a:lvl6pPr lvl="5" algn="l">
              <a:lnSpc>
                <a:spcPct val="115000"/>
              </a:lnSpc>
              <a:spcBef>
                <a:spcPts val="0"/>
              </a:spcBef>
              <a:spcAft>
                <a:spcPts val="0"/>
              </a:spcAft>
              <a:buSzPts val="3000"/>
              <a:buNone/>
              <a:defRPr sz="3000"/>
            </a:lvl6pPr>
            <a:lvl7pPr lvl="6" algn="l">
              <a:lnSpc>
                <a:spcPct val="115000"/>
              </a:lnSpc>
              <a:spcBef>
                <a:spcPts val="0"/>
              </a:spcBef>
              <a:spcAft>
                <a:spcPts val="0"/>
              </a:spcAft>
              <a:buSzPts val="3000"/>
              <a:buNone/>
              <a:defRPr sz="3000"/>
            </a:lvl7pPr>
            <a:lvl8pPr lvl="7" algn="l">
              <a:lnSpc>
                <a:spcPct val="115000"/>
              </a:lnSpc>
              <a:spcBef>
                <a:spcPts val="0"/>
              </a:spcBef>
              <a:spcAft>
                <a:spcPts val="0"/>
              </a:spcAft>
              <a:buSzPts val="3000"/>
              <a:buNone/>
              <a:defRPr sz="3000"/>
            </a:lvl8pPr>
            <a:lvl9pPr lvl="8" algn="l">
              <a:lnSpc>
                <a:spcPct val="115000"/>
              </a:lnSpc>
              <a:spcBef>
                <a:spcPts val="0"/>
              </a:spcBef>
              <a:spcAft>
                <a:spcPts val="0"/>
              </a:spcAft>
              <a:buSzPts val="3000"/>
              <a:buNone/>
              <a:defRPr sz="3000"/>
            </a:lvl9pPr>
          </a:lstStyle>
          <a:p>
            <a:endParaRPr/>
          </a:p>
        </p:txBody>
      </p:sp>
      <p:sp>
        <p:nvSpPr>
          <p:cNvPr id="695" name="Google Shape;695;p14"/>
          <p:cNvSpPr>
            <a:spLocks noGrp="1"/>
          </p:cNvSpPr>
          <p:nvPr>
            <p:ph type="pic" idx="2"/>
          </p:nvPr>
        </p:nvSpPr>
        <p:spPr>
          <a:xfrm>
            <a:off x="4629600" y="474750"/>
            <a:ext cx="4227300" cy="4194000"/>
          </a:xfrm>
          <a:prstGeom prst="roundRect">
            <a:avLst>
              <a:gd name="adj" fmla="val 5294"/>
            </a:avLst>
          </a:prstGeom>
          <a:noFill/>
          <a:ln>
            <a:noFill/>
          </a:ln>
        </p:spPr>
      </p:sp>
      <p:sp>
        <p:nvSpPr>
          <p:cNvPr id="696" name="Google Shape;696;p14"/>
          <p:cNvSpPr txBox="1">
            <a:spLocks noGrp="1"/>
          </p:cNvSpPr>
          <p:nvPr>
            <p:ph type="body" idx="1"/>
          </p:nvPr>
        </p:nvSpPr>
        <p:spPr>
          <a:xfrm>
            <a:off x="284700" y="3065325"/>
            <a:ext cx="2772600" cy="1603200"/>
          </a:xfrm>
          <a:prstGeom prst="rect">
            <a:avLst/>
          </a:prstGeom>
          <a:noFill/>
          <a:ln>
            <a:noFill/>
          </a:ln>
        </p:spPr>
        <p:txBody>
          <a:bodyPr spcFirstLastPara="1" wrap="square" lIns="0" tIns="0" rIns="0" bIns="0" anchor="b" anchorCtr="0">
            <a:noAutofit/>
          </a:bodyPr>
          <a:lstStyle>
            <a:lvl1pPr marL="457200" lvl="0" indent="-304800" algn="l">
              <a:lnSpc>
                <a:spcPct val="115000"/>
              </a:lnSpc>
              <a:spcBef>
                <a:spcPts val="0"/>
              </a:spcBef>
              <a:spcAft>
                <a:spcPts val="0"/>
              </a:spcAft>
              <a:buClr>
                <a:schemeClr val="lt1"/>
              </a:buClr>
              <a:buSzPts val="1200"/>
              <a:buChar char="●"/>
              <a:defRPr sz="1200"/>
            </a:lvl1pPr>
            <a:lvl2pPr marL="914400" lvl="1" indent="-304800" algn="l">
              <a:lnSpc>
                <a:spcPct val="115000"/>
              </a:lnSpc>
              <a:spcBef>
                <a:spcPts val="800"/>
              </a:spcBef>
              <a:spcAft>
                <a:spcPts val="0"/>
              </a:spcAft>
              <a:buClr>
                <a:schemeClr val="lt1"/>
              </a:buClr>
              <a:buSzPts val="1200"/>
              <a:buChar char="○"/>
              <a:defRPr sz="1200"/>
            </a:lvl2pPr>
            <a:lvl3pPr marL="1371600" lvl="2" indent="-304800" algn="l">
              <a:lnSpc>
                <a:spcPct val="115000"/>
              </a:lnSpc>
              <a:spcBef>
                <a:spcPts val="800"/>
              </a:spcBef>
              <a:spcAft>
                <a:spcPts val="0"/>
              </a:spcAft>
              <a:buClr>
                <a:schemeClr val="lt1"/>
              </a:buClr>
              <a:buSzPts val="1200"/>
              <a:buChar char="■"/>
              <a:defRPr sz="1200"/>
            </a:lvl3pPr>
            <a:lvl4pPr marL="1828800" lvl="3" indent="-304800" algn="l">
              <a:lnSpc>
                <a:spcPct val="115000"/>
              </a:lnSpc>
              <a:spcBef>
                <a:spcPts val="800"/>
              </a:spcBef>
              <a:spcAft>
                <a:spcPts val="0"/>
              </a:spcAft>
              <a:buClr>
                <a:schemeClr val="lt1"/>
              </a:buClr>
              <a:buSzPts val="1200"/>
              <a:buChar char="●"/>
              <a:defRPr sz="1200"/>
            </a:lvl4pPr>
            <a:lvl5pPr marL="2286000" lvl="4" indent="-304800" algn="l">
              <a:lnSpc>
                <a:spcPct val="115000"/>
              </a:lnSpc>
              <a:spcBef>
                <a:spcPts val="800"/>
              </a:spcBef>
              <a:spcAft>
                <a:spcPts val="0"/>
              </a:spcAft>
              <a:buClr>
                <a:schemeClr val="lt1"/>
              </a:buClr>
              <a:buSzPts val="1200"/>
              <a:buChar char="○"/>
              <a:defRPr sz="1200"/>
            </a:lvl5pPr>
            <a:lvl6pPr marL="2743200" lvl="5" indent="-304800" algn="l">
              <a:lnSpc>
                <a:spcPct val="115000"/>
              </a:lnSpc>
              <a:spcBef>
                <a:spcPts val="800"/>
              </a:spcBef>
              <a:spcAft>
                <a:spcPts val="0"/>
              </a:spcAft>
              <a:buClr>
                <a:schemeClr val="lt1"/>
              </a:buClr>
              <a:buSzPts val="1200"/>
              <a:buChar char="■"/>
              <a:defRPr sz="1200"/>
            </a:lvl6pPr>
            <a:lvl7pPr marL="3200400" lvl="6" indent="-304800" algn="l">
              <a:lnSpc>
                <a:spcPct val="115000"/>
              </a:lnSpc>
              <a:spcBef>
                <a:spcPts val="800"/>
              </a:spcBef>
              <a:spcAft>
                <a:spcPts val="0"/>
              </a:spcAft>
              <a:buClr>
                <a:schemeClr val="lt1"/>
              </a:buClr>
              <a:buSzPts val="1200"/>
              <a:buChar char="●"/>
              <a:defRPr sz="1200"/>
            </a:lvl7pPr>
            <a:lvl8pPr marL="3657600" lvl="7" indent="-304800" algn="l">
              <a:lnSpc>
                <a:spcPct val="115000"/>
              </a:lnSpc>
              <a:spcBef>
                <a:spcPts val="800"/>
              </a:spcBef>
              <a:spcAft>
                <a:spcPts val="0"/>
              </a:spcAft>
              <a:buClr>
                <a:schemeClr val="lt1"/>
              </a:buClr>
              <a:buSzPts val="1200"/>
              <a:buChar char="○"/>
              <a:defRPr sz="1200"/>
            </a:lvl8pPr>
            <a:lvl9pPr marL="4114800" lvl="8" indent="-304800" algn="l">
              <a:lnSpc>
                <a:spcPct val="115000"/>
              </a:lnSpc>
              <a:spcBef>
                <a:spcPts val="800"/>
              </a:spcBef>
              <a:spcAft>
                <a:spcPts val="800"/>
              </a:spcAft>
              <a:buClr>
                <a:schemeClr val="lt1"/>
              </a:buClr>
              <a:buSzPts val="1200"/>
              <a:buChar char="■"/>
              <a:defRPr sz="1200"/>
            </a:lvl9pPr>
          </a:lstStyle>
          <a:p>
            <a:endParaRPr/>
          </a:p>
        </p:txBody>
      </p:sp>
      <p:sp>
        <p:nvSpPr>
          <p:cNvPr id="697" name="Google Shape;697;p14"/>
          <p:cNvSpPr txBox="1">
            <a:spLocks noGrp="1"/>
          </p:cNvSpPr>
          <p:nvPr>
            <p:ph type="subTitle" idx="3"/>
          </p:nvPr>
        </p:nvSpPr>
        <p:spPr>
          <a:xfrm>
            <a:off x="284700" y="284400"/>
            <a:ext cx="1965900" cy="192000"/>
          </a:xfrm>
          <a:prstGeom prst="rect">
            <a:avLst/>
          </a:prstGeom>
          <a:noFill/>
          <a:ln>
            <a:noFill/>
          </a:ln>
        </p:spPr>
        <p:txBody>
          <a:bodyPr spcFirstLastPara="1" wrap="square" lIns="0" tIns="0" rIns="0" bIns="0" anchor="t" anchorCtr="0">
            <a:noAutofit/>
          </a:bodyPr>
          <a:lstStyle>
            <a:lvl1pPr lvl="0" algn="l">
              <a:lnSpc>
                <a:spcPct val="115000"/>
              </a:lnSpc>
              <a:spcBef>
                <a:spcPts val="0"/>
              </a:spcBef>
              <a:spcAft>
                <a:spcPts val="0"/>
              </a:spcAft>
              <a:buClr>
                <a:schemeClr val="accent5"/>
              </a:buClr>
              <a:buSzPts val="700"/>
              <a:buFont typeface="Instrument Sans"/>
              <a:buNone/>
              <a:defRPr sz="700">
                <a:solidFill>
                  <a:schemeClr val="accent5"/>
                </a:solidFill>
              </a:defRPr>
            </a:lvl1pPr>
            <a:lvl2pPr lvl="1"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698" name="Google Shape;698;p14"/>
          <p:cNvSpPr txBox="1">
            <a:spLocks noGrp="1"/>
          </p:cNvSpPr>
          <p:nvPr>
            <p:ph type="subTitle" idx="4"/>
          </p:nvPr>
        </p:nvSpPr>
        <p:spPr>
          <a:xfrm>
            <a:off x="6890875" y="284400"/>
            <a:ext cx="1965900" cy="192000"/>
          </a:xfrm>
          <a:prstGeom prst="rect">
            <a:avLst/>
          </a:prstGeom>
          <a:noFill/>
          <a:ln>
            <a:noFill/>
          </a:ln>
        </p:spPr>
        <p:txBody>
          <a:bodyPr spcFirstLastPara="1" wrap="square" lIns="0" tIns="0" rIns="0" bIns="0" anchor="t" anchorCtr="0">
            <a:noAutofit/>
          </a:bodyPr>
          <a:lstStyle>
            <a:lvl1pPr lvl="0" algn="r">
              <a:lnSpc>
                <a:spcPct val="115000"/>
              </a:lnSpc>
              <a:spcBef>
                <a:spcPts val="0"/>
              </a:spcBef>
              <a:spcAft>
                <a:spcPts val="0"/>
              </a:spcAft>
              <a:buClr>
                <a:schemeClr val="accent5"/>
              </a:buClr>
              <a:buSzPts val="700"/>
              <a:buFont typeface="Instrument Sans"/>
              <a:buNone/>
              <a:defRPr sz="700">
                <a:solidFill>
                  <a:schemeClr val="accent5"/>
                </a:solidFill>
              </a:defRPr>
            </a:lvl1pPr>
            <a:lvl2pPr lvl="1"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699" name="Google Shape;699;p14"/>
          <p:cNvSpPr txBox="1">
            <a:spLocks noGrp="1"/>
          </p:cNvSpPr>
          <p:nvPr>
            <p:ph type="sldNum" idx="12"/>
          </p:nvPr>
        </p:nvSpPr>
        <p:spPr>
          <a:xfrm>
            <a:off x="8556779" y="4668600"/>
            <a:ext cx="300000" cy="196800"/>
          </a:xfrm>
          <a:prstGeom prst="rect">
            <a:avLst/>
          </a:prstGeom>
          <a:noFill/>
          <a:ln>
            <a:noFill/>
          </a:ln>
        </p:spPr>
        <p:txBody>
          <a:bodyPr spcFirstLastPara="1" wrap="square" lIns="0" tIns="0" rIns="0" bIns="0" anchor="b" anchorCtr="0">
            <a:noAutofit/>
          </a:bodyPr>
          <a:lstStyle>
            <a:lvl1pPr marL="0" marR="0" lvl="0"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1pPr>
            <a:lvl2pPr marL="0" marR="0" lvl="1"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2pPr>
            <a:lvl3pPr marL="0" marR="0" lvl="2"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3pPr>
            <a:lvl4pPr marL="0" marR="0" lvl="3"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4pPr>
            <a:lvl5pPr marL="0" marR="0" lvl="4"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5pPr>
            <a:lvl6pPr marL="0" marR="0" lvl="5"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6pPr>
            <a:lvl7pPr marL="0" marR="0" lvl="6"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7pPr>
            <a:lvl8pPr marL="0" marR="0" lvl="7"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8pPr>
            <a:lvl9pPr marL="0" marR="0" lvl="8"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matchingName="Title, body and image ALT 2">
  <p:cSld name="BLANK_1_1_1_2_3_1">
    <p:bg>
      <p:bgPr>
        <a:blipFill>
          <a:blip r:embed="rId2">
            <a:alphaModFix/>
          </a:blip>
          <a:stretch>
            <a:fillRect/>
          </a:stretch>
        </a:blipFill>
        <a:effectLst/>
      </p:bgPr>
    </p:bg>
    <p:spTree>
      <p:nvGrpSpPr>
        <p:cNvPr id="1" name="Shape 700"/>
        <p:cNvGrpSpPr/>
        <p:nvPr/>
      </p:nvGrpSpPr>
      <p:grpSpPr>
        <a:xfrm>
          <a:off x="0" y="0"/>
          <a:ext cx="0" cy="0"/>
          <a:chOff x="0" y="0"/>
          <a:chExt cx="0" cy="0"/>
        </a:xfrm>
      </p:grpSpPr>
      <p:sp>
        <p:nvSpPr>
          <p:cNvPr id="701" name="Google Shape;701;p15"/>
          <p:cNvSpPr>
            <a:spLocks noGrp="1"/>
          </p:cNvSpPr>
          <p:nvPr>
            <p:ph type="pic" idx="2"/>
          </p:nvPr>
        </p:nvSpPr>
        <p:spPr>
          <a:xfrm>
            <a:off x="4629600" y="474750"/>
            <a:ext cx="4227300" cy="4194000"/>
          </a:xfrm>
          <a:prstGeom prst="roundRect">
            <a:avLst>
              <a:gd name="adj" fmla="val 10510"/>
            </a:avLst>
          </a:prstGeom>
          <a:noFill/>
          <a:ln>
            <a:noFill/>
          </a:ln>
        </p:spPr>
      </p:sp>
      <p:sp>
        <p:nvSpPr>
          <p:cNvPr id="702" name="Google Shape;702;p15"/>
          <p:cNvSpPr txBox="1">
            <a:spLocks noGrp="1"/>
          </p:cNvSpPr>
          <p:nvPr>
            <p:ph type="body" idx="1"/>
          </p:nvPr>
        </p:nvSpPr>
        <p:spPr>
          <a:xfrm>
            <a:off x="284700" y="1440225"/>
            <a:ext cx="2772600" cy="1603200"/>
          </a:xfrm>
          <a:prstGeom prst="rect">
            <a:avLst/>
          </a:prstGeom>
          <a:noFill/>
          <a:ln>
            <a:noFill/>
          </a:ln>
        </p:spPr>
        <p:txBody>
          <a:bodyPr spcFirstLastPara="1" wrap="square" lIns="0" tIns="0" rIns="0" bIns="0" anchor="t" anchorCtr="0">
            <a:noAutofit/>
          </a:bodyPr>
          <a:lstStyle>
            <a:lvl1pPr marL="457200" lvl="0" indent="-292100" algn="l">
              <a:lnSpc>
                <a:spcPct val="115000"/>
              </a:lnSpc>
              <a:spcBef>
                <a:spcPts val="0"/>
              </a:spcBef>
              <a:spcAft>
                <a:spcPts val="0"/>
              </a:spcAft>
              <a:buSzPts val="1000"/>
              <a:buChar char="●"/>
              <a:defRPr/>
            </a:lvl1pPr>
            <a:lvl2pPr marL="914400" lvl="1" indent="-292100" algn="l">
              <a:lnSpc>
                <a:spcPct val="115000"/>
              </a:lnSpc>
              <a:spcBef>
                <a:spcPts val="0"/>
              </a:spcBef>
              <a:spcAft>
                <a:spcPts val="0"/>
              </a:spcAft>
              <a:buSzPts val="1000"/>
              <a:buChar char="○"/>
              <a:defRPr/>
            </a:lvl2pPr>
            <a:lvl3pPr marL="1371600" lvl="2" indent="-292100" algn="l">
              <a:lnSpc>
                <a:spcPct val="115000"/>
              </a:lnSpc>
              <a:spcBef>
                <a:spcPts val="0"/>
              </a:spcBef>
              <a:spcAft>
                <a:spcPts val="0"/>
              </a:spcAft>
              <a:buSzPts val="1000"/>
              <a:buChar char="■"/>
              <a:defRPr/>
            </a:lvl3pPr>
            <a:lvl4pPr marL="1828800" lvl="3" indent="-292100" algn="l">
              <a:lnSpc>
                <a:spcPct val="115000"/>
              </a:lnSpc>
              <a:spcBef>
                <a:spcPts val="0"/>
              </a:spcBef>
              <a:spcAft>
                <a:spcPts val="0"/>
              </a:spcAft>
              <a:buSzPts val="1000"/>
              <a:buChar char="●"/>
              <a:defRPr/>
            </a:lvl4pPr>
            <a:lvl5pPr marL="2286000" lvl="4" indent="-292100" algn="l">
              <a:lnSpc>
                <a:spcPct val="115000"/>
              </a:lnSpc>
              <a:spcBef>
                <a:spcPts val="0"/>
              </a:spcBef>
              <a:spcAft>
                <a:spcPts val="0"/>
              </a:spcAft>
              <a:buSzPts val="1000"/>
              <a:buChar char="○"/>
              <a:defRPr/>
            </a:lvl5pPr>
            <a:lvl6pPr marL="2743200" lvl="5" indent="-292100" algn="l">
              <a:lnSpc>
                <a:spcPct val="115000"/>
              </a:lnSpc>
              <a:spcBef>
                <a:spcPts val="0"/>
              </a:spcBef>
              <a:spcAft>
                <a:spcPts val="0"/>
              </a:spcAft>
              <a:buSzPts val="1000"/>
              <a:buChar char="■"/>
              <a:defRPr/>
            </a:lvl6pPr>
            <a:lvl7pPr marL="3200400" lvl="6" indent="-292100" algn="l">
              <a:lnSpc>
                <a:spcPct val="115000"/>
              </a:lnSpc>
              <a:spcBef>
                <a:spcPts val="0"/>
              </a:spcBef>
              <a:spcAft>
                <a:spcPts val="0"/>
              </a:spcAft>
              <a:buSzPts val="1000"/>
              <a:buChar char="●"/>
              <a:defRPr/>
            </a:lvl7pPr>
            <a:lvl8pPr marL="3657600" lvl="7" indent="-292100" algn="l">
              <a:lnSpc>
                <a:spcPct val="115000"/>
              </a:lnSpc>
              <a:spcBef>
                <a:spcPts val="0"/>
              </a:spcBef>
              <a:spcAft>
                <a:spcPts val="0"/>
              </a:spcAft>
              <a:buSzPts val="1000"/>
              <a:buChar char="○"/>
              <a:defRPr/>
            </a:lvl8pPr>
            <a:lvl9pPr marL="4114800" lvl="8" indent="-292100" algn="l">
              <a:lnSpc>
                <a:spcPct val="115000"/>
              </a:lnSpc>
              <a:spcBef>
                <a:spcPts val="0"/>
              </a:spcBef>
              <a:spcAft>
                <a:spcPts val="0"/>
              </a:spcAft>
              <a:buSzPts val="1000"/>
              <a:buChar char="■"/>
              <a:defRPr/>
            </a:lvl9pPr>
          </a:lstStyle>
          <a:p>
            <a:endParaRPr/>
          </a:p>
        </p:txBody>
      </p:sp>
      <p:sp>
        <p:nvSpPr>
          <p:cNvPr id="703" name="Google Shape;703;p15"/>
          <p:cNvSpPr txBox="1">
            <a:spLocks noGrp="1"/>
          </p:cNvSpPr>
          <p:nvPr>
            <p:ph type="subTitle" idx="3"/>
          </p:nvPr>
        </p:nvSpPr>
        <p:spPr>
          <a:xfrm>
            <a:off x="284700" y="284400"/>
            <a:ext cx="1965900" cy="192000"/>
          </a:xfrm>
          <a:prstGeom prst="rect">
            <a:avLst/>
          </a:prstGeom>
          <a:noFill/>
          <a:ln>
            <a:noFill/>
          </a:ln>
        </p:spPr>
        <p:txBody>
          <a:bodyPr spcFirstLastPara="1" wrap="square" lIns="0" tIns="0" rIns="0" bIns="0" anchor="t" anchorCtr="0">
            <a:noAutofit/>
          </a:bodyPr>
          <a:lstStyle>
            <a:lvl1pPr lvl="0" algn="l">
              <a:lnSpc>
                <a:spcPct val="115000"/>
              </a:lnSpc>
              <a:spcBef>
                <a:spcPts val="0"/>
              </a:spcBef>
              <a:spcAft>
                <a:spcPts val="0"/>
              </a:spcAft>
              <a:buClr>
                <a:schemeClr val="accent5"/>
              </a:buClr>
              <a:buSzPts val="700"/>
              <a:buFont typeface="Instrument Sans"/>
              <a:buNone/>
              <a:defRPr sz="700">
                <a:solidFill>
                  <a:schemeClr val="accent5"/>
                </a:solidFill>
              </a:defRPr>
            </a:lvl1pPr>
            <a:lvl2pPr lvl="1"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704" name="Google Shape;704;p15"/>
          <p:cNvSpPr txBox="1">
            <a:spLocks noGrp="1"/>
          </p:cNvSpPr>
          <p:nvPr>
            <p:ph type="subTitle" idx="4"/>
          </p:nvPr>
        </p:nvSpPr>
        <p:spPr>
          <a:xfrm>
            <a:off x="6890875" y="284400"/>
            <a:ext cx="1965900" cy="192000"/>
          </a:xfrm>
          <a:prstGeom prst="rect">
            <a:avLst/>
          </a:prstGeom>
          <a:noFill/>
          <a:ln>
            <a:noFill/>
          </a:ln>
        </p:spPr>
        <p:txBody>
          <a:bodyPr spcFirstLastPara="1" wrap="square" lIns="0" tIns="0" rIns="0" bIns="0" anchor="t" anchorCtr="0">
            <a:noAutofit/>
          </a:bodyPr>
          <a:lstStyle>
            <a:lvl1pPr lvl="0" algn="r">
              <a:lnSpc>
                <a:spcPct val="115000"/>
              </a:lnSpc>
              <a:spcBef>
                <a:spcPts val="0"/>
              </a:spcBef>
              <a:spcAft>
                <a:spcPts val="0"/>
              </a:spcAft>
              <a:buClr>
                <a:schemeClr val="accent5"/>
              </a:buClr>
              <a:buSzPts val="700"/>
              <a:buFont typeface="Instrument Sans"/>
              <a:buNone/>
              <a:defRPr sz="700">
                <a:solidFill>
                  <a:schemeClr val="accent5"/>
                </a:solidFill>
              </a:defRPr>
            </a:lvl1pPr>
            <a:lvl2pPr lvl="1"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705" name="Google Shape;705;p15"/>
          <p:cNvSpPr txBox="1">
            <a:spLocks noGrp="1"/>
          </p:cNvSpPr>
          <p:nvPr>
            <p:ph type="sldNum" idx="12"/>
          </p:nvPr>
        </p:nvSpPr>
        <p:spPr>
          <a:xfrm>
            <a:off x="8556779" y="4668600"/>
            <a:ext cx="300000" cy="196800"/>
          </a:xfrm>
          <a:prstGeom prst="rect">
            <a:avLst/>
          </a:prstGeom>
          <a:noFill/>
          <a:ln>
            <a:noFill/>
          </a:ln>
        </p:spPr>
        <p:txBody>
          <a:bodyPr spcFirstLastPara="1" wrap="square" lIns="0" tIns="0" rIns="0" bIns="0" anchor="b" anchorCtr="0">
            <a:noAutofit/>
          </a:bodyPr>
          <a:lstStyle>
            <a:lvl1pPr marL="0" marR="0" lvl="0"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1pPr>
            <a:lvl2pPr marL="0" marR="0" lvl="1"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2pPr>
            <a:lvl3pPr marL="0" marR="0" lvl="2"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3pPr>
            <a:lvl4pPr marL="0" marR="0" lvl="3"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4pPr>
            <a:lvl5pPr marL="0" marR="0" lvl="4"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5pPr>
            <a:lvl6pPr marL="0" marR="0" lvl="5"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6pPr>
            <a:lvl7pPr marL="0" marR="0" lvl="6"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7pPr>
            <a:lvl8pPr marL="0" marR="0" lvl="7"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8pPr>
            <a:lvl9pPr marL="0" marR="0" lvl="8"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9pPr>
          </a:lstStyle>
          <a:p>
            <a:pPr marL="0" lvl="0" indent="0" algn="r" rtl="0">
              <a:spcBef>
                <a:spcPts val="0"/>
              </a:spcBef>
              <a:spcAft>
                <a:spcPts val="0"/>
              </a:spcAft>
              <a:buNone/>
            </a:pPr>
            <a:fld id="{00000000-1234-1234-1234-123412341234}" type="slidenum">
              <a:rPr lang="en"/>
              <a:t>‹#›</a:t>
            </a:fld>
            <a:endParaRPr/>
          </a:p>
        </p:txBody>
      </p:sp>
      <p:sp>
        <p:nvSpPr>
          <p:cNvPr id="706" name="Google Shape;706;p15"/>
          <p:cNvSpPr txBox="1">
            <a:spLocks noGrp="1"/>
          </p:cNvSpPr>
          <p:nvPr>
            <p:ph type="title"/>
          </p:nvPr>
        </p:nvSpPr>
        <p:spPr>
          <a:xfrm>
            <a:off x="284700" y="474750"/>
            <a:ext cx="5673600" cy="498600"/>
          </a:xfrm>
          <a:prstGeom prst="rect">
            <a:avLst/>
          </a:prstGeom>
          <a:noFill/>
          <a:ln>
            <a:noFill/>
          </a:ln>
        </p:spPr>
        <p:txBody>
          <a:bodyPr spcFirstLastPara="1" wrap="square" lIns="0" tIns="0" rIns="0" bIns="0" anchor="b" anchorCtr="0">
            <a:noAutofit/>
          </a:bodyPr>
          <a:lstStyle>
            <a:lvl1pPr lvl="0" algn="l">
              <a:lnSpc>
                <a:spcPct val="90000"/>
              </a:lnSpc>
              <a:spcBef>
                <a:spcPts val="0"/>
              </a:spcBef>
              <a:spcAft>
                <a:spcPts val="0"/>
              </a:spcAft>
              <a:buSzPts val="2400"/>
              <a:buNone/>
              <a:defRPr sz="2400">
                <a:latin typeface="Instrument Sans Medium"/>
                <a:ea typeface="Instrument Sans Medium"/>
                <a:cs typeface="Instrument Sans Medium"/>
                <a:sym typeface="Instrument Sans Medium"/>
              </a:defRPr>
            </a:lvl1pPr>
            <a:lvl2pPr lvl="1" algn="l">
              <a:lnSpc>
                <a:spcPct val="115000"/>
              </a:lnSpc>
              <a:spcBef>
                <a:spcPts val="0"/>
              </a:spcBef>
              <a:spcAft>
                <a:spcPts val="0"/>
              </a:spcAft>
              <a:buSzPts val="2400"/>
              <a:buNone/>
              <a:defRPr sz="2400">
                <a:latin typeface="Instrument Sans Medium"/>
                <a:ea typeface="Instrument Sans Medium"/>
                <a:cs typeface="Instrument Sans Medium"/>
                <a:sym typeface="Instrument Sans Medium"/>
              </a:defRPr>
            </a:lvl2pPr>
            <a:lvl3pPr lvl="2" algn="l">
              <a:lnSpc>
                <a:spcPct val="115000"/>
              </a:lnSpc>
              <a:spcBef>
                <a:spcPts val="0"/>
              </a:spcBef>
              <a:spcAft>
                <a:spcPts val="0"/>
              </a:spcAft>
              <a:buSzPts val="2400"/>
              <a:buNone/>
              <a:defRPr sz="2400">
                <a:latin typeface="Instrument Sans Medium"/>
                <a:ea typeface="Instrument Sans Medium"/>
                <a:cs typeface="Instrument Sans Medium"/>
                <a:sym typeface="Instrument Sans Medium"/>
              </a:defRPr>
            </a:lvl3pPr>
            <a:lvl4pPr lvl="3" algn="l">
              <a:lnSpc>
                <a:spcPct val="115000"/>
              </a:lnSpc>
              <a:spcBef>
                <a:spcPts val="0"/>
              </a:spcBef>
              <a:spcAft>
                <a:spcPts val="0"/>
              </a:spcAft>
              <a:buSzPts val="2400"/>
              <a:buNone/>
              <a:defRPr sz="2400">
                <a:latin typeface="Instrument Sans Medium"/>
                <a:ea typeface="Instrument Sans Medium"/>
                <a:cs typeface="Instrument Sans Medium"/>
                <a:sym typeface="Instrument Sans Medium"/>
              </a:defRPr>
            </a:lvl4pPr>
            <a:lvl5pPr lvl="4" algn="l">
              <a:lnSpc>
                <a:spcPct val="115000"/>
              </a:lnSpc>
              <a:spcBef>
                <a:spcPts val="0"/>
              </a:spcBef>
              <a:spcAft>
                <a:spcPts val="0"/>
              </a:spcAft>
              <a:buSzPts val="2400"/>
              <a:buNone/>
              <a:defRPr sz="2400">
                <a:latin typeface="Instrument Sans Medium"/>
                <a:ea typeface="Instrument Sans Medium"/>
                <a:cs typeface="Instrument Sans Medium"/>
                <a:sym typeface="Instrument Sans Medium"/>
              </a:defRPr>
            </a:lvl5pPr>
            <a:lvl6pPr lvl="5" algn="l">
              <a:lnSpc>
                <a:spcPct val="115000"/>
              </a:lnSpc>
              <a:spcBef>
                <a:spcPts val="0"/>
              </a:spcBef>
              <a:spcAft>
                <a:spcPts val="0"/>
              </a:spcAft>
              <a:buSzPts val="2400"/>
              <a:buNone/>
              <a:defRPr sz="2400">
                <a:latin typeface="Instrument Sans Medium"/>
                <a:ea typeface="Instrument Sans Medium"/>
                <a:cs typeface="Instrument Sans Medium"/>
                <a:sym typeface="Instrument Sans Medium"/>
              </a:defRPr>
            </a:lvl6pPr>
            <a:lvl7pPr lvl="6" algn="l">
              <a:lnSpc>
                <a:spcPct val="115000"/>
              </a:lnSpc>
              <a:spcBef>
                <a:spcPts val="0"/>
              </a:spcBef>
              <a:spcAft>
                <a:spcPts val="0"/>
              </a:spcAft>
              <a:buSzPts val="2400"/>
              <a:buNone/>
              <a:defRPr sz="2400">
                <a:latin typeface="Instrument Sans Medium"/>
                <a:ea typeface="Instrument Sans Medium"/>
                <a:cs typeface="Instrument Sans Medium"/>
                <a:sym typeface="Instrument Sans Medium"/>
              </a:defRPr>
            </a:lvl7pPr>
            <a:lvl8pPr lvl="7" algn="l">
              <a:lnSpc>
                <a:spcPct val="115000"/>
              </a:lnSpc>
              <a:spcBef>
                <a:spcPts val="0"/>
              </a:spcBef>
              <a:spcAft>
                <a:spcPts val="0"/>
              </a:spcAft>
              <a:buSzPts val="2400"/>
              <a:buNone/>
              <a:defRPr sz="2400">
                <a:latin typeface="Instrument Sans Medium"/>
                <a:ea typeface="Instrument Sans Medium"/>
                <a:cs typeface="Instrument Sans Medium"/>
                <a:sym typeface="Instrument Sans Medium"/>
              </a:defRPr>
            </a:lvl8pPr>
            <a:lvl9pPr lvl="8" algn="l">
              <a:lnSpc>
                <a:spcPct val="115000"/>
              </a:lnSpc>
              <a:spcBef>
                <a:spcPts val="0"/>
              </a:spcBef>
              <a:spcAft>
                <a:spcPts val="0"/>
              </a:spcAft>
              <a:buSzPts val="2400"/>
              <a:buNone/>
              <a:defRPr sz="2400">
                <a:latin typeface="Instrument Sans Medium"/>
                <a:ea typeface="Instrument Sans Medium"/>
                <a:cs typeface="Instrument Sans Medium"/>
                <a:sym typeface="Instrument Sans Medium"/>
              </a:defRPr>
            </a:lvl9pPr>
          </a:lstStyle>
          <a:p>
            <a:endParaRPr/>
          </a:p>
        </p:txBody>
      </p:sp>
    </p:spTree>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matchingName="Title, body and image ALT 3">
  <p:cSld name="BLANK_1_1_1_2_3_1_1">
    <p:spTree>
      <p:nvGrpSpPr>
        <p:cNvPr id="1" name="Shape 707"/>
        <p:cNvGrpSpPr/>
        <p:nvPr/>
      </p:nvGrpSpPr>
      <p:grpSpPr>
        <a:xfrm>
          <a:off x="0" y="0"/>
          <a:ext cx="0" cy="0"/>
          <a:chOff x="0" y="0"/>
          <a:chExt cx="0" cy="0"/>
        </a:xfrm>
      </p:grpSpPr>
      <p:sp>
        <p:nvSpPr>
          <p:cNvPr id="708" name="Google Shape;708;p16"/>
          <p:cNvSpPr>
            <a:spLocks noGrp="1"/>
          </p:cNvSpPr>
          <p:nvPr>
            <p:ph type="pic" idx="2"/>
          </p:nvPr>
        </p:nvSpPr>
        <p:spPr>
          <a:xfrm>
            <a:off x="4629600" y="474750"/>
            <a:ext cx="4227300" cy="4194000"/>
          </a:xfrm>
          <a:prstGeom prst="roundRect">
            <a:avLst>
              <a:gd name="adj" fmla="val 10640"/>
            </a:avLst>
          </a:prstGeom>
          <a:noFill/>
          <a:ln>
            <a:noFill/>
          </a:ln>
        </p:spPr>
      </p:sp>
      <p:sp>
        <p:nvSpPr>
          <p:cNvPr id="709" name="Google Shape;709;p16"/>
          <p:cNvSpPr txBox="1">
            <a:spLocks noGrp="1"/>
          </p:cNvSpPr>
          <p:nvPr>
            <p:ph type="subTitle" idx="1"/>
          </p:nvPr>
        </p:nvSpPr>
        <p:spPr>
          <a:xfrm>
            <a:off x="284700" y="284400"/>
            <a:ext cx="1965900" cy="192000"/>
          </a:xfrm>
          <a:prstGeom prst="rect">
            <a:avLst/>
          </a:prstGeom>
          <a:noFill/>
          <a:ln>
            <a:noFill/>
          </a:ln>
        </p:spPr>
        <p:txBody>
          <a:bodyPr spcFirstLastPara="1" wrap="square" lIns="0" tIns="0" rIns="0" bIns="0" anchor="t" anchorCtr="0">
            <a:noAutofit/>
          </a:bodyPr>
          <a:lstStyle>
            <a:lvl1pPr lvl="0" algn="l">
              <a:lnSpc>
                <a:spcPct val="115000"/>
              </a:lnSpc>
              <a:spcBef>
                <a:spcPts val="0"/>
              </a:spcBef>
              <a:spcAft>
                <a:spcPts val="0"/>
              </a:spcAft>
              <a:buClr>
                <a:schemeClr val="accent5"/>
              </a:buClr>
              <a:buSzPts val="700"/>
              <a:buFont typeface="Instrument Sans"/>
              <a:buNone/>
              <a:defRPr sz="700">
                <a:solidFill>
                  <a:schemeClr val="accent5"/>
                </a:solidFill>
              </a:defRPr>
            </a:lvl1pPr>
            <a:lvl2pPr lvl="1"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710" name="Google Shape;710;p16"/>
          <p:cNvSpPr txBox="1">
            <a:spLocks noGrp="1"/>
          </p:cNvSpPr>
          <p:nvPr>
            <p:ph type="subTitle" idx="3"/>
          </p:nvPr>
        </p:nvSpPr>
        <p:spPr>
          <a:xfrm>
            <a:off x="6890875" y="284400"/>
            <a:ext cx="1965900" cy="192000"/>
          </a:xfrm>
          <a:prstGeom prst="rect">
            <a:avLst/>
          </a:prstGeom>
          <a:noFill/>
          <a:ln>
            <a:noFill/>
          </a:ln>
        </p:spPr>
        <p:txBody>
          <a:bodyPr spcFirstLastPara="1" wrap="square" lIns="0" tIns="0" rIns="0" bIns="0" anchor="t" anchorCtr="0">
            <a:noAutofit/>
          </a:bodyPr>
          <a:lstStyle>
            <a:lvl1pPr lvl="0" algn="r">
              <a:lnSpc>
                <a:spcPct val="115000"/>
              </a:lnSpc>
              <a:spcBef>
                <a:spcPts val="0"/>
              </a:spcBef>
              <a:spcAft>
                <a:spcPts val="0"/>
              </a:spcAft>
              <a:buClr>
                <a:schemeClr val="accent5"/>
              </a:buClr>
              <a:buSzPts val="700"/>
              <a:buFont typeface="Instrument Sans"/>
              <a:buNone/>
              <a:defRPr sz="700">
                <a:solidFill>
                  <a:schemeClr val="accent5"/>
                </a:solidFill>
              </a:defRPr>
            </a:lvl1pPr>
            <a:lvl2pPr lvl="1"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711" name="Google Shape;711;p16"/>
          <p:cNvSpPr txBox="1">
            <a:spLocks noGrp="1"/>
          </p:cNvSpPr>
          <p:nvPr>
            <p:ph type="sldNum" idx="12"/>
          </p:nvPr>
        </p:nvSpPr>
        <p:spPr>
          <a:xfrm>
            <a:off x="8556779" y="4668600"/>
            <a:ext cx="300000" cy="196800"/>
          </a:xfrm>
          <a:prstGeom prst="rect">
            <a:avLst/>
          </a:prstGeom>
          <a:noFill/>
          <a:ln>
            <a:noFill/>
          </a:ln>
        </p:spPr>
        <p:txBody>
          <a:bodyPr spcFirstLastPara="1" wrap="square" lIns="0" tIns="0" rIns="0" bIns="0" anchor="b" anchorCtr="0">
            <a:noAutofit/>
          </a:bodyPr>
          <a:lstStyle>
            <a:lvl1pPr marL="0" marR="0" lvl="0"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1pPr>
            <a:lvl2pPr marL="0" marR="0" lvl="1"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2pPr>
            <a:lvl3pPr marL="0" marR="0" lvl="2"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3pPr>
            <a:lvl4pPr marL="0" marR="0" lvl="3"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4pPr>
            <a:lvl5pPr marL="0" marR="0" lvl="4"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5pPr>
            <a:lvl6pPr marL="0" marR="0" lvl="5"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6pPr>
            <a:lvl7pPr marL="0" marR="0" lvl="6"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7pPr>
            <a:lvl8pPr marL="0" marR="0" lvl="7"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8pPr>
            <a:lvl9pPr marL="0" marR="0" lvl="8"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9pPr>
          </a:lstStyle>
          <a:p>
            <a:pPr marL="0" lvl="0" indent="0" algn="r" rtl="0">
              <a:spcBef>
                <a:spcPts val="0"/>
              </a:spcBef>
              <a:spcAft>
                <a:spcPts val="0"/>
              </a:spcAft>
              <a:buNone/>
            </a:pPr>
            <a:fld id="{00000000-1234-1234-1234-123412341234}" type="slidenum">
              <a:rPr lang="en"/>
              <a:t>‹#›</a:t>
            </a:fld>
            <a:endParaRPr/>
          </a:p>
        </p:txBody>
      </p:sp>
      <p:sp>
        <p:nvSpPr>
          <p:cNvPr id="712" name="Google Shape;712;p16"/>
          <p:cNvSpPr txBox="1">
            <a:spLocks noGrp="1"/>
          </p:cNvSpPr>
          <p:nvPr>
            <p:ph type="title"/>
          </p:nvPr>
        </p:nvSpPr>
        <p:spPr>
          <a:xfrm>
            <a:off x="284700" y="474750"/>
            <a:ext cx="5673600" cy="498600"/>
          </a:xfrm>
          <a:prstGeom prst="rect">
            <a:avLst/>
          </a:prstGeom>
          <a:noFill/>
          <a:ln>
            <a:noFill/>
          </a:ln>
        </p:spPr>
        <p:txBody>
          <a:bodyPr spcFirstLastPara="1" wrap="square" lIns="0" tIns="0" rIns="0" bIns="0" anchor="b" anchorCtr="0">
            <a:noAutofit/>
          </a:bodyPr>
          <a:lstStyle>
            <a:lvl1pPr lvl="0" algn="l">
              <a:lnSpc>
                <a:spcPct val="90000"/>
              </a:lnSpc>
              <a:spcBef>
                <a:spcPts val="0"/>
              </a:spcBef>
              <a:spcAft>
                <a:spcPts val="0"/>
              </a:spcAft>
              <a:buSzPts val="2400"/>
              <a:buNone/>
              <a:defRPr sz="2400">
                <a:latin typeface="Instrument Sans Medium"/>
                <a:ea typeface="Instrument Sans Medium"/>
                <a:cs typeface="Instrument Sans Medium"/>
                <a:sym typeface="Instrument Sans Medium"/>
              </a:defRPr>
            </a:lvl1pPr>
            <a:lvl2pPr lvl="1" algn="l">
              <a:lnSpc>
                <a:spcPct val="115000"/>
              </a:lnSpc>
              <a:spcBef>
                <a:spcPts val="0"/>
              </a:spcBef>
              <a:spcAft>
                <a:spcPts val="0"/>
              </a:spcAft>
              <a:buSzPts val="2400"/>
              <a:buNone/>
              <a:defRPr sz="2400">
                <a:latin typeface="Instrument Sans Medium"/>
                <a:ea typeface="Instrument Sans Medium"/>
                <a:cs typeface="Instrument Sans Medium"/>
                <a:sym typeface="Instrument Sans Medium"/>
              </a:defRPr>
            </a:lvl2pPr>
            <a:lvl3pPr lvl="2" algn="l">
              <a:lnSpc>
                <a:spcPct val="115000"/>
              </a:lnSpc>
              <a:spcBef>
                <a:spcPts val="0"/>
              </a:spcBef>
              <a:spcAft>
                <a:spcPts val="0"/>
              </a:spcAft>
              <a:buSzPts val="2400"/>
              <a:buNone/>
              <a:defRPr sz="2400">
                <a:latin typeface="Instrument Sans Medium"/>
                <a:ea typeface="Instrument Sans Medium"/>
                <a:cs typeface="Instrument Sans Medium"/>
                <a:sym typeface="Instrument Sans Medium"/>
              </a:defRPr>
            </a:lvl3pPr>
            <a:lvl4pPr lvl="3" algn="l">
              <a:lnSpc>
                <a:spcPct val="115000"/>
              </a:lnSpc>
              <a:spcBef>
                <a:spcPts val="0"/>
              </a:spcBef>
              <a:spcAft>
                <a:spcPts val="0"/>
              </a:spcAft>
              <a:buSzPts val="2400"/>
              <a:buNone/>
              <a:defRPr sz="2400">
                <a:latin typeface="Instrument Sans Medium"/>
                <a:ea typeface="Instrument Sans Medium"/>
                <a:cs typeface="Instrument Sans Medium"/>
                <a:sym typeface="Instrument Sans Medium"/>
              </a:defRPr>
            </a:lvl4pPr>
            <a:lvl5pPr lvl="4" algn="l">
              <a:lnSpc>
                <a:spcPct val="115000"/>
              </a:lnSpc>
              <a:spcBef>
                <a:spcPts val="0"/>
              </a:spcBef>
              <a:spcAft>
                <a:spcPts val="0"/>
              </a:spcAft>
              <a:buSzPts val="2400"/>
              <a:buNone/>
              <a:defRPr sz="2400">
                <a:latin typeface="Instrument Sans Medium"/>
                <a:ea typeface="Instrument Sans Medium"/>
                <a:cs typeface="Instrument Sans Medium"/>
                <a:sym typeface="Instrument Sans Medium"/>
              </a:defRPr>
            </a:lvl5pPr>
            <a:lvl6pPr lvl="5" algn="l">
              <a:lnSpc>
                <a:spcPct val="115000"/>
              </a:lnSpc>
              <a:spcBef>
                <a:spcPts val="0"/>
              </a:spcBef>
              <a:spcAft>
                <a:spcPts val="0"/>
              </a:spcAft>
              <a:buSzPts val="2400"/>
              <a:buNone/>
              <a:defRPr sz="2400">
                <a:latin typeface="Instrument Sans Medium"/>
                <a:ea typeface="Instrument Sans Medium"/>
                <a:cs typeface="Instrument Sans Medium"/>
                <a:sym typeface="Instrument Sans Medium"/>
              </a:defRPr>
            </a:lvl6pPr>
            <a:lvl7pPr lvl="6" algn="l">
              <a:lnSpc>
                <a:spcPct val="115000"/>
              </a:lnSpc>
              <a:spcBef>
                <a:spcPts val="0"/>
              </a:spcBef>
              <a:spcAft>
                <a:spcPts val="0"/>
              </a:spcAft>
              <a:buSzPts val="2400"/>
              <a:buNone/>
              <a:defRPr sz="2400">
                <a:latin typeface="Instrument Sans Medium"/>
                <a:ea typeface="Instrument Sans Medium"/>
                <a:cs typeface="Instrument Sans Medium"/>
                <a:sym typeface="Instrument Sans Medium"/>
              </a:defRPr>
            </a:lvl7pPr>
            <a:lvl8pPr lvl="7" algn="l">
              <a:lnSpc>
                <a:spcPct val="115000"/>
              </a:lnSpc>
              <a:spcBef>
                <a:spcPts val="0"/>
              </a:spcBef>
              <a:spcAft>
                <a:spcPts val="0"/>
              </a:spcAft>
              <a:buSzPts val="2400"/>
              <a:buNone/>
              <a:defRPr sz="2400">
                <a:latin typeface="Instrument Sans Medium"/>
                <a:ea typeface="Instrument Sans Medium"/>
                <a:cs typeface="Instrument Sans Medium"/>
                <a:sym typeface="Instrument Sans Medium"/>
              </a:defRPr>
            </a:lvl8pPr>
            <a:lvl9pPr lvl="8" algn="l">
              <a:lnSpc>
                <a:spcPct val="115000"/>
              </a:lnSpc>
              <a:spcBef>
                <a:spcPts val="0"/>
              </a:spcBef>
              <a:spcAft>
                <a:spcPts val="0"/>
              </a:spcAft>
              <a:buSzPts val="2400"/>
              <a:buNone/>
              <a:defRPr sz="2400">
                <a:latin typeface="Instrument Sans Medium"/>
                <a:ea typeface="Instrument Sans Medium"/>
                <a:cs typeface="Instrument Sans Medium"/>
                <a:sym typeface="Instrument Sans Medium"/>
              </a:defRPr>
            </a:lvl9pPr>
          </a:lstStyle>
          <a:p>
            <a:endParaRPr/>
          </a:p>
        </p:txBody>
      </p:sp>
      <p:sp>
        <p:nvSpPr>
          <p:cNvPr id="713" name="Google Shape;713;p16"/>
          <p:cNvSpPr txBox="1">
            <a:spLocks noGrp="1"/>
          </p:cNvSpPr>
          <p:nvPr>
            <p:ph type="body" idx="4"/>
          </p:nvPr>
        </p:nvSpPr>
        <p:spPr>
          <a:xfrm>
            <a:off x="284700" y="1440225"/>
            <a:ext cx="2772600" cy="1603200"/>
          </a:xfrm>
          <a:prstGeom prst="rect">
            <a:avLst/>
          </a:prstGeom>
          <a:noFill/>
          <a:ln>
            <a:noFill/>
          </a:ln>
        </p:spPr>
        <p:txBody>
          <a:bodyPr spcFirstLastPara="1" wrap="square" lIns="0" tIns="0" rIns="0" bIns="0" anchor="t" anchorCtr="0">
            <a:noAutofit/>
          </a:bodyPr>
          <a:lstStyle>
            <a:lvl1pPr marL="457200" lvl="0" indent="-292100" algn="l">
              <a:lnSpc>
                <a:spcPct val="115000"/>
              </a:lnSpc>
              <a:spcBef>
                <a:spcPts val="0"/>
              </a:spcBef>
              <a:spcAft>
                <a:spcPts val="0"/>
              </a:spcAft>
              <a:buClr>
                <a:schemeClr val="lt1"/>
              </a:buClr>
              <a:buSzPts val="1000"/>
              <a:buFont typeface="Instrument Sans"/>
              <a:buChar char="●"/>
              <a:defRPr/>
            </a:lvl1pPr>
            <a:lvl2pPr marL="914400" lvl="1" indent="-292100" algn="l">
              <a:lnSpc>
                <a:spcPct val="115000"/>
              </a:lnSpc>
              <a:spcBef>
                <a:spcPts val="0"/>
              </a:spcBef>
              <a:spcAft>
                <a:spcPts val="0"/>
              </a:spcAft>
              <a:buClr>
                <a:schemeClr val="lt1"/>
              </a:buClr>
              <a:buSzPts val="1000"/>
              <a:buFont typeface="Instrument Sans"/>
              <a:buChar char="○"/>
              <a:defRPr/>
            </a:lvl2pPr>
            <a:lvl3pPr marL="1371600" lvl="2" indent="-292100" algn="l">
              <a:lnSpc>
                <a:spcPct val="115000"/>
              </a:lnSpc>
              <a:spcBef>
                <a:spcPts val="0"/>
              </a:spcBef>
              <a:spcAft>
                <a:spcPts val="0"/>
              </a:spcAft>
              <a:buClr>
                <a:schemeClr val="lt1"/>
              </a:buClr>
              <a:buSzPts val="1000"/>
              <a:buFont typeface="Instrument Sans"/>
              <a:buChar char="■"/>
              <a:defRPr/>
            </a:lvl3pPr>
            <a:lvl4pPr marL="1828800" lvl="3" indent="-292100" algn="l">
              <a:lnSpc>
                <a:spcPct val="115000"/>
              </a:lnSpc>
              <a:spcBef>
                <a:spcPts val="0"/>
              </a:spcBef>
              <a:spcAft>
                <a:spcPts val="0"/>
              </a:spcAft>
              <a:buClr>
                <a:schemeClr val="lt1"/>
              </a:buClr>
              <a:buSzPts val="1000"/>
              <a:buFont typeface="Instrument Sans"/>
              <a:buChar char="●"/>
              <a:defRPr/>
            </a:lvl4pPr>
            <a:lvl5pPr marL="2286000" lvl="4" indent="-292100" algn="l">
              <a:lnSpc>
                <a:spcPct val="115000"/>
              </a:lnSpc>
              <a:spcBef>
                <a:spcPts val="0"/>
              </a:spcBef>
              <a:spcAft>
                <a:spcPts val="0"/>
              </a:spcAft>
              <a:buClr>
                <a:schemeClr val="lt1"/>
              </a:buClr>
              <a:buSzPts val="1000"/>
              <a:buFont typeface="Instrument Sans"/>
              <a:buChar char="○"/>
              <a:defRPr/>
            </a:lvl5pPr>
            <a:lvl6pPr marL="2743200" lvl="5" indent="-292100" algn="l">
              <a:lnSpc>
                <a:spcPct val="115000"/>
              </a:lnSpc>
              <a:spcBef>
                <a:spcPts val="0"/>
              </a:spcBef>
              <a:spcAft>
                <a:spcPts val="0"/>
              </a:spcAft>
              <a:buClr>
                <a:schemeClr val="lt1"/>
              </a:buClr>
              <a:buSzPts val="1000"/>
              <a:buFont typeface="Instrument Sans"/>
              <a:buChar char="■"/>
              <a:defRPr/>
            </a:lvl6pPr>
            <a:lvl7pPr marL="3200400" lvl="6" indent="-292100" algn="l">
              <a:lnSpc>
                <a:spcPct val="115000"/>
              </a:lnSpc>
              <a:spcBef>
                <a:spcPts val="0"/>
              </a:spcBef>
              <a:spcAft>
                <a:spcPts val="0"/>
              </a:spcAft>
              <a:buClr>
                <a:schemeClr val="lt1"/>
              </a:buClr>
              <a:buSzPts val="1000"/>
              <a:buFont typeface="Instrument Sans"/>
              <a:buChar char="●"/>
              <a:defRPr/>
            </a:lvl7pPr>
            <a:lvl8pPr marL="3657600" lvl="7" indent="-292100" algn="l">
              <a:lnSpc>
                <a:spcPct val="115000"/>
              </a:lnSpc>
              <a:spcBef>
                <a:spcPts val="0"/>
              </a:spcBef>
              <a:spcAft>
                <a:spcPts val="0"/>
              </a:spcAft>
              <a:buClr>
                <a:schemeClr val="lt1"/>
              </a:buClr>
              <a:buSzPts val="1000"/>
              <a:buFont typeface="Instrument Sans"/>
              <a:buChar char="○"/>
              <a:defRPr/>
            </a:lvl8pPr>
            <a:lvl9pPr marL="4114800" lvl="8" indent="-292100" algn="l">
              <a:lnSpc>
                <a:spcPct val="115000"/>
              </a:lnSpc>
              <a:spcBef>
                <a:spcPts val="0"/>
              </a:spcBef>
              <a:spcAft>
                <a:spcPts val="0"/>
              </a:spcAft>
              <a:buClr>
                <a:schemeClr val="lt1"/>
              </a:buClr>
              <a:buSzPts val="1000"/>
              <a:buFont typeface="Instrument Sans"/>
              <a:buChar char="■"/>
              <a:defRPr/>
            </a:lvl9pPr>
          </a:lstStyle>
          <a:p>
            <a:endParaRPr/>
          </a:p>
        </p:txBody>
      </p:sp>
    </p:spTree>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matchingName="Title, body and image ALT 4">
  <p:cSld name="BLANK_1_1_1_2_2">
    <p:bg>
      <p:bgPr>
        <a:blipFill>
          <a:blip r:embed="rId2">
            <a:alphaModFix/>
          </a:blip>
          <a:stretch>
            <a:fillRect/>
          </a:stretch>
        </a:blipFill>
        <a:effectLst/>
      </p:bgPr>
    </p:bg>
    <p:spTree>
      <p:nvGrpSpPr>
        <p:cNvPr id="1" name="Shape 714"/>
        <p:cNvGrpSpPr/>
        <p:nvPr/>
      </p:nvGrpSpPr>
      <p:grpSpPr>
        <a:xfrm>
          <a:off x="0" y="0"/>
          <a:ext cx="0" cy="0"/>
          <a:chOff x="0" y="0"/>
          <a:chExt cx="0" cy="0"/>
        </a:xfrm>
      </p:grpSpPr>
      <p:sp>
        <p:nvSpPr>
          <p:cNvPr id="715" name="Google Shape;715;p17"/>
          <p:cNvSpPr/>
          <p:nvPr/>
        </p:nvSpPr>
        <p:spPr>
          <a:xfrm>
            <a:off x="284700" y="2630400"/>
            <a:ext cx="8572200" cy="2038200"/>
          </a:xfrm>
          <a:prstGeom prst="roundRect">
            <a:avLst>
              <a:gd name="adj" fmla="val 50000"/>
            </a:avLst>
          </a:prstGeom>
          <a:solidFill>
            <a:schemeClr val="lt2"/>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chemeClr val="lt1"/>
              </a:solidFill>
              <a:latin typeface="Instrument Sans"/>
              <a:ea typeface="Instrument Sans"/>
              <a:cs typeface="Instrument Sans"/>
              <a:sym typeface="Instrument Sans"/>
            </a:endParaRPr>
          </a:p>
        </p:txBody>
      </p:sp>
      <p:sp>
        <p:nvSpPr>
          <p:cNvPr id="716" name="Google Shape;716;p17"/>
          <p:cNvSpPr/>
          <p:nvPr/>
        </p:nvSpPr>
        <p:spPr>
          <a:xfrm>
            <a:off x="463993" y="2779498"/>
            <a:ext cx="1783200" cy="1783200"/>
          </a:xfrm>
          <a:prstGeom prst="ellipse">
            <a:avLst/>
          </a:prstGeom>
          <a:solidFill>
            <a:schemeClr val="accent4"/>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chemeClr val="lt1"/>
              </a:solidFill>
              <a:latin typeface="Instrument Sans"/>
              <a:ea typeface="Instrument Sans"/>
              <a:cs typeface="Instrument Sans"/>
              <a:sym typeface="Instrument Sans"/>
            </a:endParaRPr>
          </a:p>
        </p:txBody>
      </p:sp>
      <p:sp>
        <p:nvSpPr>
          <p:cNvPr id="717" name="Google Shape;717;p17"/>
          <p:cNvSpPr>
            <a:spLocks noGrp="1"/>
          </p:cNvSpPr>
          <p:nvPr>
            <p:ph type="pic" idx="2"/>
          </p:nvPr>
        </p:nvSpPr>
        <p:spPr>
          <a:xfrm>
            <a:off x="446675" y="2758375"/>
            <a:ext cx="1783200" cy="1783200"/>
          </a:xfrm>
          <a:prstGeom prst="ellipse">
            <a:avLst/>
          </a:prstGeom>
          <a:noFill/>
          <a:ln>
            <a:noFill/>
          </a:ln>
        </p:spPr>
      </p:sp>
      <p:sp>
        <p:nvSpPr>
          <p:cNvPr id="718" name="Google Shape;718;p17"/>
          <p:cNvSpPr txBox="1">
            <a:spLocks noGrp="1"/>
          </p:cNvSpPr>
          <p:nvPr>
            <p:ph type="subTitle" idx="1"/>
          </p:nvPr>
        </p:nvSpPr>
        <p:spPr>
          <a:xfrm>
            <a:off x="284700" y="284400"/>
            <a:ext cx="1965900" cy="192000"/>
          </a:xfrm>
          <a:prstGeom prst="rect">
            <a:avLst/>
          </a:prstGeom>
          <a:noFill/>
          <a:ln>
            <a:noFill/>
          </a:ln>
        </p:spPr>
        <p:txBody>
          <a:bodyPr spcFirstLastPara="1" wrap="square" lIns="0" tIns="0" rIns="0" bIns="0" anchor="t" anchorCtr="0">
            <a:noAutofit/>
          </a:bodyPr>
          <a:lstStyle>
            <a:lvl1pPr lvl="0" algn="l">
              <a:lnSpc>
                <a:spcPct val="115000"/>
              </a:lnSpc>
              <a:spcBef>
                <a:spcPts val="0"/>
              </a:spcBef>
              <a:spcAft>
                <a:spcPts val="0"/>
              </a:spcAft>
              <a:buClr>
                <a:schemeClr val="accent5"/>
              </a:buClr>
              <a:buSzPts val="700"/>
              <a:buFont typeface="Instrument Sans"/>
              <a:buNone/>
              <a:defRPr sz="700">
                <a:solidFill>
                  <a:schemeClr val="accent5"/>
                </a:solidFill>
              </a:defRPr>
            </a:lvl1pPr>
            <a:lvl2pPr lvl="1" algn="l">
              <a:lnSpc>
                <a:spcPct val="115000"/>
              </a:lnSpc>
              <a:spcBef>
                <a:spcPts val="0"/>
              </a:spcBef>
              <a:spcAft>
                <a:spcPts val="0"/>
              </a:spcAft>
              <a:buClr>
                <a:schemeClr val="accent5"/>
              </a:buClr>
              <a:buSzPts val="1000"/>
              <a:buFont typeface="Instrument Sans"/>
              <a:buNone/>
              <a:defRPr sz="1000">
                <a:solidFill>
                  <a:schemeClr val="accent5"/>
                </a:solidFill>
              </a:defRPr>
            </a:lvl2pPr>
            <a:lvl3pPr lvl="2" algn="l">
              <a:lnSpc>
                <a:spcPct val="115000"/>
              </a:lnSpc>
              <a:spcBef>
                <a:spcPts val="0"/>
              </a:spcBef>
              <a:spcAft>
                <a:spcPts val="0"/>
              </a:spcAft>
              <a:buClr>
                <a:schemeClr val="accent5"/>
              </a:buClr>
              <a:buSzPts val="1000"/>
              <a:buFont typeface="Instrument Sans"/>
              <a:buNone/>
              <a:defRPr sz="1000">
                <a:solidFill>
                  <a:schemeClr val="accent5"/>
                </a:solidFill>
              </a:defRPr>
            </a:lvl3pPr>
            <a:lvl4pPr lvl="3" algn="l">
              <a:lnSpc>
                <a:spcPct val="115000"/>
              </a:lnSpc>
              <a:spcBef>
                <a:spcPts val="0"/>
              </a:spcBef>
              <a:spcAft>
                <a:spcPts val="0"/>
              </a:spcAft>
              <a:buClr>
                <a:schemeClr val="accent5"/>
              </a:buClr>
              <a:buSzPts val="1000"/>
              <a:buFont typeface="Instrument Sans"/>
              <a:buNone/>
              <a:defRPr sz="1000">
                <a:solidFill>
                  <a:schemeClr val="accent5"/>
                </a:solidFill>
              </a:defRPr>
            </a:lvl4pPr>
            <a:lvl5pPr lvl="4" algn="l">
              <a:lnSpc>
                <a:spcPct val="115000"/>
              </a:lnSpc>
              <a:spcBef>
                <a:spcPts val="0"/>
              </a:spcBef>
              <a:spcAft>
                <a:spcPts val="0"/>
              </a:spcAft>
              <a:buClr>
                <a:schemeClr val="accent5"/>
              </a:buClr>
              <a:buSzPts val="1000"/>
              <a:buFont typeface="Instrument Sans"/>
              <a:buNone/>
              <a:defRPr sz="1000">
                <a:solidFill>
                  <a:schemeClr val="accent5"/>
                </a:solidFill>
              </a:defRPr>
            </a:lvl5pPr>
            <a:lvl6pPr lvl="5" algn="l">
              <a:lnSpc>
                <a:spcPct val="115000"/>
              </a:lnSpc>
              <a:spcBef>
                <a:spcPts val="0"/>
              </a:spcBef>
              <a:spcAft>
                <a:spcPts val="0"/>
              </a:spcAft>
              <a:buClr>
                <a:schemeClr val="accent5"/>
              </a:buClr>
              <a:buSzPts val="1000"/>
              <a:buFont typeface="Instrument Sans"/>
              <a:buNone/>
              <a:defRPr sz="1000">
                <a:solidFill>
                  <a:schemeClr val="accent5"/>
                </a:solidFill>
              </a:defRPr>
            </a:lvl6pPr>
            <a:lvl7pPr lvl="6" algn="l">
              <a:lnSpc>
                <a:spcPct val="115000"/>
              </a:lnSpc>
              <a:spcBef>
                <a:spcPts val="0"/>
              </a:spcBef>
              <a:spcAft>
                <a:spcPts val="0"/>
              </a:spcAft>
              <a:buClr>
                <a:schemeClr val="accent5"/>
              </a:buClr>
              <a:buSzPts val="1000"/>
              <a:buFont typeface="Instrument Sans"/>
              <a:buNone/>
              <a:defRPr sz="1000">
                <a:solidFill>
                  <a:schemeClr val="accent5"/>
                </a:solidFill>
              </a:defRPr>
            </a:lvl7pPr>
            <a:lvl8pPr lvl="7" algn="l">
              <a:lnSpc>
                <a:spcPct val="115000"/>
              </a:lnSpc>
              <a:spcBef>
                <a:spcPts val="0"/>
              </a:spcBef>
              <a:spcAft>
                <a:spcPts val="0"/>
              </a:spcAft>
              <a:buClr>
                <a:schemeClr val="accent5"/>
              </a:buClr>
              <a:buSzPts val="1000"/>
              <a:buFont typeface="Instrument Sans"/>
              <a:buNone/>
              <a:defRPr sz="1000">
                <a:solidFill>
                  <a:schemeClr val="accent5"/>
                </a:solidFill>
              </a:defRPr>
            </a:lvl8pPr>
            <a:lvl9pPr lvl="8" algn="l">
              <a:lnSpc>
                <a:spcPct val="115000"/>
              </a:lnSpc>
              <a:spcBef>
                <a:spcPts val="0"/>
              </a:spcBef>
              <a:spcAft>
                <a:spcPts val="0"/>
              </a:spcAft>
              <a:buClr>
                <a:schemeClr val="accent5"/>
              </a:buClr>
              <a:buSzPts val="1000"/>
              <a:buFont typeface="Instrument Sans"/>
              <a:buNone/>
              <a:defRPr sz="1000">
                <a:solidFill>
                  <a:schemeClr val="accent5"/>
                </a:solidFill>
              </a:defRPr>
            </a:lvl9pPr>
          </a:lstStyle>
          <a:p>
            <a:endParaRPr/>
          </a:p>
        </p:txBody>
      </p:sp>
      <p:sp>
        <p:nvSpPr>
          <p:cNvPr id="719" name="Google Shape;719;p17"/>
          <p:cNvSpPr txBox="1">
            <a:spLocks noGrp="1"/>
          </p:cNvSpPr>
          <p:nvPr>
            <p:ph type="subTitle" idx="3"/>
          </p:nvPr>
        </p:nvSpPr>
        <p:spPr>
          <a:xfrm>
            <a:off x="6890875" y="284400"/>
            <a:ext cx="1965900" cy="192000"/>
          </a:xfrm>
          <a:prstGeom prst="rect">
            <a:avLst/>
          </a:prstGeom>
          <a:noFill/>
          <a:ln>
            <a:noFill/>
          </a:ln>
        </p:spPr>
        <p:txBody>
          <a:bodyPr spcFirstLastPara="1" wrap="square" lIns="0" tIns="0" rIns="0" bIns="0" anchor="t" anchorCtr="0">
            <a:noAutofit/>
          </a:bodyPr>
          <a:lstStyle>
            <a:lvl1pPr lvl="0" algn="r">
              <a:lnSpc>
                <a:spcPct val="115000"/>
              </a:lnSpc>
              <a:spcBef>
                <a:spcPts val="0"/>
              </a:spcBef>
              <a:spcAft>
                <a:spcPts val="0"/>
              </a:spcAft>
              <a:buClr>
                <a:schemeClr val="accent5"/>
              </a:buClr>
              <a:buSzPts val="700"/>
              <a:buFont typeface="Instrument Sans"/>
              <a:buNone/>
              <a:defRPr sz="700">
                <a:solidFill>
                  <a:schemeClr val="accent5"/>
                </a:solidFill>
              </a:defRPr>
            </a:lvl1pPr>
            <a:lvl2pPr lvl="1" algn="r">
              <a:lnSpc>
                <a:spcPct val="115000"/>
              </a:lnSpc>
              <a:spcBef>
                <a:spcPts val="0"/>
              </a:spcBef>
              <a:spcAft>
                <a:spcPts val="0"/>
              </a:spcAft>
              <a:buClr>
                <a:schemeClr val="accent5"/>
              </a:buClr>
              <a:buSzPts val="1000"/>
              <a:buFont typeface="Instrument Sans"/>
              <a:buNone/>
              <a:defRPr sz="1000">
                <a:solidFill>
                  <a:schemeClr val="accent5"/>
                </a:solidFill>
              </a:defRPr>
            </a:lvl2pPr>
            <a:lvl3pPr lvl="2" algn="r">
              <a:lnSpc>
                <a:spcPct val="115000"/>
              </a:lnSpc>
              <a:spcBef>
                <a:spcPts val="0"/>
              </a:spcBef>
              <a:spcAft>
                <a:spcPts val="0"/>
              </a:spcAft>
              <a:buClr>
                <a:schemeClr val="accent5"/>
              </a:buClr>
              <a:buSzPts val="1000"/>
              <a:buFont typeface="Instrument Sans"/>
              <a:buNone/>
              <a:defRPr sz="1000">
                <a:solidFill>
                  <a:schemeClr val="accent5"/>
                </a:solidFill>
              </a:defRPr>
            </a:lvl3pPr>
            <a:lvl4pPr lvl="3" algn="r">
              <a:lnSpc>
                <a:spcPct val="115000"/>
              </a:lnSpc>
              <a:spcBef>
                <a:spcPts val="0"/>
              </a:spcBef>
              <a:spcAft>
                <a:spcPts val="0"/>
              </a:spcAft>
              <a:buClr>
                <a:schemeClr val="accent5"/>
              </a:buClr>
              <a:buSzPts val="1000"/>
              <a:buFont typeface="Instrument Sans"/>
              <a:buNone/>
              <a:defRPr sz="1000">
                <a:solidFill>
                  <a:schemeClr val="accent5"/>
                </a:solidFill>
              </a:defRPr>
            </a:lvl4pPr>
            <a:lvl5pPr lvl="4" algn="r">
              <a:lnSpc>
                <a:spcPct val="115000"/>
              </a:lnSpc>
              <a:spcBef>
                <a:spcPts val="0"/>
              </a:spcBef>
              <a:spcAft>
                <a:spcPts val="0"/>
              </a:spcAft>
              <a:buClr>
                <a:schemeClr val="accent5"/>
              </a:buClr>
              <a:buSzPts val="1000"/>
              <a:buFont typeface="Instrument Sans"/>
              <a:buNone/>
              <a:defRPr sz="1000">
                <a:solidFill>
                  <a:schemeClr val="accent5"/>
                </a:solidFill>
              </a:defRPr>
            </a:lvl5pPr>
            <a:lvl6pPr lvl="5" algn="r">
              <a:lnSpc>
                <a:spcPct val="115000"/>
              </a:lnSpc>
              <a:spcBef>
                <a:spcPts val="0"/>
              </a:spcBef>
              <a:spcAft>
                <a:spcPts val="0"/>
              </a:spcAft>
              <a:buClr>
                <a:schemeClr val="accent5"/>
              </a:buClr>
              <a:buSzPts val="1000"/>
              <a:buFont typeface="Instrument Sans"/>
              <a:buNone/>
              <a:defRPr sz="1000">
                <a:solidFill>
                  <a:schemeClr val="accent5"/>
                </a:solidFill>
              </a:defRPr>
            </a:lvl6pPr>
            <a:lvl7pPr lvl="6" algn="r">
              <a:lnSpc>
                <a:spcPct val="115000"/>
              </a:lnSpc>
              <a:spcBef>
                <a:spcPts val="0"/>
              </a:spcBef>
              <a:spcAft>
                <a:spcPts val="0"/>
              </a:spcAft>
              <a:buClr>
                <a:schemeClr val="accent5"/>
              </a:buClr>
              <a:buSzPts val="1000"/>
              <a:buFont typeface="Instrument Sans"/>
              <a:buNone/>
              <a:defRPr sz="1000">
                <a:solidFill>
                  <a:schemeClr val="accent5"/>
                </a:solidFill>
              </a:defRPr>
            </a:lvl7pPr>
            <a:lvl8pPr lvl="7" algn="r">
              <a:lnSpc>
                <a:spcPct val="115000"/>
              </a:lnSpc>
              <a:spcBef>
                <a:spcPts val="0"/>
              </a:spcBef>
              <a:spcAft>
                <a:spcPts val="0"/>
              </a:spcAft>
              <a:buClr>
                <a:schemeClr val="accent5"/>
              </a:buClr>
              <a:buSzPts val="1000"/>
              <a:buFont typeface="Instrument Sans"/>
              <a:buNone/>
              <a:defRPr sz="1000">
                <a:solidFill>
                  <a:schemeClr val="accent5"/>
                </a:solidFill>
              </a:defRPr>
            </a:lvl8pPr>
            <a:lvl9pPr lvl="8" algn="r">
              <a:lnSpc>
                <a:spcPct val="115000"/>
              </a:lnSpc>
              <a:spcBef>
                <a:spcPts val="0"/>
              </a:spcBef>
              <a:spcAft>
                <a:spcPts val="0"/>
              </a:spcAft>
              <a:buClr>
                <a:schemeClr val="accent5"/>
              </a:buClr>
              <a:buSzPts val="1000"/>
              <a:buFont typeface="Instrument Sans"/>
              <a:buNone/>
              <a:defRPr sz="1000">
                <a:solidFill>
                  <a:schemeClr val="accent5"/>
                </a:solidFill>
              </a:defRPr>
            </a:lvl9pPr>
          </a:lstStyle>
          <a:p>
            <a:endParaRPr/>
          </a:p>
        </p:txBody>
      </p:sp>
      <p:sp>
        <p:nvSpPr>
          <p:cNvPr id="720" name="Google Shape;720;p17"/>
          <p:cNvSpPr txBox="1">
            <a:spLocks noGrp="1"/>
          </p:cNvSpPr>
          <p:nvPr>
            <p:ph type="title"/>
          </p:nvPr>
        </p:nvSpPr>
        <p:spPr>
          <a:xfrm>
            <a:off x="284700" y="474750"/>
            <a:ext cx="4227300" cy="498600"/>
          </a:xfrm>
          <a:prstGeom prst="rect">
            <a:avLst/>
          </a:prstGeom>
          <a:noFill/>
          <a:ln>
            <a:noFill/>
          </a:ln>
        </p:spPr>
        <p:txBody>
          <a:bodyPr spcFirstLastPara="1" wrap="square" lIns="0" tIns="0" rIns="91425" bIns="0" anchor="b" anchorCtr="0">
            <a:noAutofit/>
          </a:bodyPr>
          <a:lstStyle>
            <a:lvl1pPr lvl="0" algn="l">
              <a:lnSpc>
                <a:spcPct val="85000"/>
              </a:lnSpc>
              <a:spcBef>
                <a:spcPts val="0"/>
              </a:spcBef>
              <a:spcAft>
                <a:spcPts val="0"/>
              </a:spcAft>
              <a:buSzPts val="2400"/>
              <a:buNone/>
              <a:defRPr sz="2400">
                <a:latin typeface="Instrument Sans"/>
                <a:ea typeface="Instrument Sans"/>
                <a:cs typeface="Instrument Sans"/>
                <a:sym typeface="Instrument Sans"/>
              </a:defRPr>
            </a:lvl1pPr>
            <a:lvl2pPr lvl="1" algn="l">
              <a:lnSpc>
                <a:spcPct val="115000"/>
              </a:lnSpc>
              <a:spcBef>
                <a:spcPts val="0"/>
              </a:spcBef>
              <a:spcAft>
                <a:spcPts val="0"/>
              </a:spcAft>
              <a:buSzPts val="2400"/>
              <a:buNone/>
              <a:defRPr sz="2400">
                <a:latin typeface="Instrument Sans"/>
                <a:ea typeface="Instrument Sans"/>
                <a:cs typeface="Instrument Sans"/>
                <a:sym typeface="Instrument Sans"/>
              </a:defRPr>
            </a:lvl2pPr>
            <a:lvl3pPr lvl="2" algn="l">
              <a:lnSpc>
                <a:spcPct val="115000"/>
              </a:lnSpc>
              <a:spcBef>
                <a:spcPts val="0"/>
              </a:spcBef>
              <a:spcAft>
                <a:spcPts val="0"/>
              </a:spcAft>
              <a:buSzPts val="2400"/>
              <a:buNone/>
              <a:defRPr sz="2400">
                <a:latin typeface="Instrument Sans"/>
                <a:ea typeface="Instrument Sans"/>
                <a:cs typeface="Instrument Sans"/>
                <a:sym typeface="Instrument Sans"/>
              </a:defRPr>
            </a:lvl3pPr>
            <a:lvl4pPr lvl="3" algn="l">
              <a:lnSpc>
                <a:spcPct val="115000"/>
              </a:lnSpc>
              <a:spcBef>
                <a:spcPts val="0"/>
              </a:spcBef>
              <a:spcAft>
                <a:spcPts val="0"/>
              </a:spcAft>
              <a:buSzPts val="2400"/>
              <a:buNone/>
              <a:defRPr sz="2400">
                <a:latin typeface="Instrument Sans"/>
                <a:ea typeface="Instrument Sans"/>
                <a:cs typeface="Instrument Sans"/>
                <a:sym typeface="Instrument Sans"/>
              </a:defRPr>
            </a:lvl4pPr>
            <a:lvl5pPr lvl="4" algn="l">
              <a:lnSpc>
                <a:spcPct val="115000"/>
              </a:lnSpc>
              <a:spcBef>
                <a:spcPts val="0"/>
              </a:spcBef>
              <a:spcAft>
                <a:spcPts val="0"/>
              </a:spcAft>
              <a:buSzPts val="2400"/>
              <a:buNone/>
              <a:defRPr sz="2400">
                <a:latin typeface="Instrument Sans"/>
                <a:ea typeface="Instrument Sans"/>
                <a:cs typeface="Instrument Sans"/>
                <a:sym typeface="Instrument Sans"/>
              </a:defRPr>
            </a:lvl5pPr>
            <a:lvl6pPr lvl="5" algn="l">
              <a:lnSpc>
                <a:spcPct val="115000"/>
              </a:lnSpc>
              <a:spcBef>
                <a:spcPts val="0"/>
              </a:spcBef>
              <a:spcAft>
                <a:spcPts val="0"/>
              </a:spcAft>
              <a:buSzPts val="2400"/>
              <a:buNone/>
              <a:defRPr sz="2400">
                <a:latin typeface="Instrument Sans"/>
                <a:ea typeface="Instrument Sans"/>
                <a:cs typeface="Instrument Sans"/>
                <a:sym typeface="Instrument Sans"/>
              </a:defRPr>
            </a:lvl6pPr>
            <a:lvl7pPr lvl="6" algn="l">
              <a:lnSpc>
                <a:spcPct val="115000"/>
              </a:lnSpc>
              <a:spcBef>
                <a:spcPts val="0"/>
              </a:spcBef>
              <a:spcAft>
                <a:spcPts val="0"/>
              </a:spcAft>
              <a:buSzPts val="2400"/>
              <a:buNone/>
              <a:defRPr sz="2400">
                <a:latin typeface="Instrument Sans"/>
                <a:ea typeface="Instrument Sans"/>
                <a:cs typeface="Instrument Sans"/>
                <a:sym typeface="Instrument Sans"/>
              </a:defRPr>
            </a:lvl7pPr>
            <a:lvl8pPr lvl="7" algn="l">
              <a:lnSpc>
                <a:spcPct val="115000"/>
              </a:lnSpc>
              <a:spcBef>
                <a:spcPts val="0"/>
              </a:spcBef>
              <a:spcAft>
                <a:spcPts val="0"/>
              </a:spcAft>
              <a:buSzPts val="2400"/>
              <a:buNone/>
              <a:defRPr sz="2400">
                <a:latin typeface="Instrument Sans"/>
                <a:ea typeface="Instrument Sans"/>
                <a:cs typeface="Instrument Sans"/>
                <a:sym typeface="Instrument Sans"/>
              </a:defRPr>
            </a:lvl8pPr>
            <a:lvl9pPr lvl="8" algn="l">
              <a:lnSpc>
                <a:spcPct val="115000"/>
              </a:lnSpc>
              <a:spcBef>
                <a:spcPts val="0"/>
              </a:spcBef>
              <a:spcAft>
                <a:spcPts val="0"/>
              </a:spcAft>
              <a:buSzPts val="2400"/>
              <a:buNone/>
              <a:defRPr sz="2400">
                <a:latin typeface="Instrument Sans"/>
                <a:ea typeface="Instrument Sans"/>
                <a:cs typeface="Instrument Sans"/>
                <a:sym typeface="Instrument Sans"/>
              </a:defRPr>
            </a:lvl9pPr>
          </a:lstStyle>
          <a:p>
            <a:endParaRPr/>
          </a:p>
        </p:txBody>
      </p:sp>
      <p:sp>
        <p:nvSpPr>
          <p:cNvPr id="721" name="Google Shape;721;p17"/>
          <p:cNvSpPr txBox="1">
            <a:spLocks noGrp="1"/>
          </p:cNvSpPr>
          <p:nvPr>
            <p:ph type="body" idx="4"/>
          </p:nvPr>
        </p:nvSpPr>
        <p:spPr>
          <a:xfrm>
            <a:off x="284700" y="1208750"/>
            <a:ext cx="4227300" cy="907200"/>
          </a:xfrm>
          <a:prstGeom prst="rect">
            <a:avLst/>
          </a:prstGeom>
          <a:noFill/>
          <a:ln>
            <a:noFill/>
          </a:ln>
        </p:spPr>
        <p:txBody>
          <a:bodyPr spcFirstLastPara="1" wrap="square" lIns="0" tIns="0" rIns="0" bIns="0" anchor="t" anchorCtr="0">
            <a:noAutofit/>
          </a:bodyPr>
          <a:lstStyle>
            <a:lvl1pPr marL="457200" lvl="0" indent="-304800" algn="l">
              <a:lnSpc>
                <a:spcPct val="100000"/>
              </a:lnSpc>
              <a:spcBef>
                <a:spcPts val="0"/>
              </a:spcBef>
              <a:spcAft>
                <a:spcPts val="0"/>
              </a:spcAft>
              <a:buSzPts val="1200"/>
              <a:buChar char="●"/>
              <a:defRPr sz="1200"/>
            </a:lvl1pPr>
            <a:lvl2pPr marL="914400" lvl="1" indent="-304800" algn="l">
              <a:lnSpc>
                <a:spcPct val="100000"/>
              </a:lnSpc>
              <a:spcBef>
                <a:spcPts val="0"/>
              </a:spcBef>
              <a:spcAft>
                <a:spcPts val="0"/>
              </a:spcAft>
              <a:buSzPts val="1200"/>
              <a:buChar char="○"/>
              <a:defRPr sz="1200"/>
            </a:lvl2pPr>
            <a:lvl3pPr marL="1371600" lvl="2" indent="-304800" algn="l">
              <a:lnSpc>
                <a:spcPct val="100000"/>
              </a:lnSpc>
              <a:spcBef>
                <a:spcPts val="0"/>
              </a:spcBef>
              <a:spcAft>
                <a:spcPts val="0"/>
              </a:spcAft>
              <a:buSzPts val="1200"/>
              <a:buChar char="■"/>
              <a:defRPr sz="1200"/>
            </a:lvl3pPr>
            <a:lvl4pPr marL="1828800" lvl="3" indent="-304800" algn="l">
              <a:lnSpc>
                <a:spcPct val="100000"/>
              </a:lnSpc>
              <a:spcBef>
                <a:spcPts val="0"/>
              </a:spcBef>
              <a:spcAft>
                <a:spcPts val="0"/>
              </a:spcAft>
              <a:buSzPts val="1200"/>
              <a:buChar char="●"/>
              <a:defRPr sz="1200"/>
            </a:lvl4pPr>
            <a:lvl5pPr marL="2286000" lvl="4" indent="-304800" algn="l">
              <a:lnSpc>
                <a:spcPct val="100000"/>
              </a:lnSpc>
              <a:spcBef>
                <a:spcPts val="0"/>
              </a:spcBef>
              <a:spcAft>
                <a:spcPts val="0"/>
              </a:spcAft>
              <a:buSzPts val="1200"/>
              <a:buChar char="○"/>
              <a:defRPr sz="1200"/>
            </a:lvl5pPr>
            <a:lvl6pPr marL="2743200" lvl="5" indent="-304800" algn="l">
              <a:lnSpc>
                <a:spcPct val="100000"/>
              </a:lnSpc>
              <a:spcBef>
                <a:spcPts val="0"/>
              </a:spcBef>
              <a:spcAft>
                <a:spcPts val="0"/>
              </a:spcAft>
              <a:buSzPts val="1200"/>
              <a:buChar char="■"/>
              <a:defRPr sz="1200"/>
            </a:lvl6pPr>
            <a:lvl7pPr marL="3200400" lvl="6" indent="-304800" algn="l">
              <a:lnSpc>
                <a:spcPct val="100000"/>
              </a:lnSpc>
              <a:spcBef>
                <a:spcPts val="0"/>
              </a:spcBef>
              <a:spcAft>
                <a:spcPts val="0"/>
              </a:spcAft>
              <a:buSzPts val="1200"/>
              <a:buChar char="●"/>
              <a:defRPr sz="1200"/>
            </a:lvl7pPr>
            <a:lvl8pPr marL="3657600" lvl="7" indent="-304800" algn="l">
              <a:lnSpc>
                <a:spcPct val="100000"/>
              </a:lnSpc>
              <a:spcBef>
                <a:spcPts val="0"/>
              </a:spcBef>
              <a:spcAft>
                <a:spcPts val="0"/>
              </a:spcAft>
              <a:buSzPts val="1200"/>
              <a:buChar char="○"/>
              <a:defRPr sz="1200"/>
            </a:lvl8pPr>
            <a:lvl9pPr marL="4114800" lvl="8" indent="-304800" algn="l">
              <a:lnSpc>
                <a:spcPct val="100000"/>
              </a:lnSpc>
              <a:spcBef>
                <a:spcPts val="0"/>
              </a:spcBef>
              <a:spcAft>
                <a:spcPts val="0"/>
              </a:spcAft>
              <a:buSzPts val="1200"/>
              <a:buChar char="■"/>
              <a:defRPr sz="1200"/>
            </a:lvl9pPr>
          </a:lstStyle>
          <a:p>
            <a:endParaRPr/>
          </a:p>
        </p:txBody>
      </p:sp>
      <p:sp>
        <p:nvSpPr>
          <p:cNvPr id="722" name="Google Shape;722;p17"/>
          <p:cNvSpPr txBox="1">
            <a:spLocks noGrp="1"/>
          </p:cNvSpPr>
          <p:nvPr>
            <p:ph type="sldNum" idx="12"/>
          </p:nvPr>
        </p:nvSpPr>
        <p:spPr>
          <a:xfrm>
            <a:off x="8556779" y="4668600"/>
            <a:ext cx="300000" cy="196800"/>
          </a:xfrm>
          <a:prstGeom prst="rect">
            <a:avLst/>
          </a:prstGeom>
          <a:noFill/>
          <a:ln>
            <a:noFill/>
          </a:ln>
        </p:spPr>
        <p:txBody>
          <a:bodyPr spcFirstLastPara="1" wrap="square" lIns="0" tIns="0" rIns="0" bIns="0" anchor="b" anchorCtr="0">
            <a:noAutofit/>
          </a:bodyPr>
          <a:lstStyle>
            <a:lvl1pPr marL="0" marR="0" lvl="0"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1pPr>
            <a:lvl2pPr marL="0" marR="0" lvl="1"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2pPr>
            <a:lvl3pPr marL="0" marR="0" lvl="2"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3pPr>
            <a:lvl4pPr marL="0" marR="0" lvl="3"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4pPr>
            <a:lvl5pPr marL="0" marR="0" lvl="4"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5pPr>
            <a:lvl6pPr marL="0" marR="0" lvl="5"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6pPr>
            <a:lvl7pPr marL="0" marR="0" lvl="6"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7pPr>
            <a:lvl8pPr marL="0" marR="0" lvl="7"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8pPr>
            <a:lvl9pPr marL="0" marR="0" lvl="8"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9pPr>
          </a:lstStyle>
          <a:p>
            <a:pPr marL="0" lvl="0" indent="0" algn="r" rtl="0">
              <a:spcBef>
                <a:spcPts val="0"/>
              </a:spcBef>
              <a:spcAft>
                <a:spcPts val="0"/>
              </a:spcAft>
              <a:buNone/>
            </a:pPr>
            <a:fld id="{00000000-1234-1234-1234-123412341234}" type="slidenum">
              <a:rPr lang="en"/>
              <a:t>‹#›</a:t>
            </a:fld>
            <a:endParaRPr/>
          </a:p>
        </p:txBody>
      </p:sp>
      <p:sp>
        <p:nvSpPr>
          <p:cNvPr id="723" name="Google Shape;723;p17"/>
          <p:cNvSpPr txBox="1">
            <a:spLocks noGrp="1"/>
          </p:cNvSpPr>
          <p:nvPr>
            <p:ph type="title" idx="5"/>
          </p:nvPr>
        </p:nvSpPr>
        <p:spPr>
          <a:xfrm>
            <a:off x="2457150" y="3051277"/>
            <a:ext cx="4227300" cy="498600"/>
          </a:xfrm>
          <a:prstGeom prst="rect">
            <a:avLst/>
          </a:prstGeom>
          <a:noFill/>
          <a:ln>
            <a:noFill/>
          </a:ln>
        </p:spPr>
        <p:txBody>
          <a:bodyPr spcFirstLastPara="1" wrap="square" lIns="0" tIns="0" rIns="91425" bIns="0" anchor="t" anchorCtr="0">
            <a:noAutofit/>
          </a:bodyPr>
          <a:lstStyle>
            <a:lvl1pPr lvl="0" algn="l">
              <a:lnSpc>
                <a:spcPct val="85000"/>
              </a:lnSpc>
              <a:spcBef>
                <a:spcPts val="0"/>
              </a:spcBef>
              <a:spcAft>
                <a:spcPts val="0"/>
              </a:spcAft>
              <a:buSzPts val="3600"/>
              <a:buNone/>
              <a:defRPr sz="3600">
                <a:latin typeface="Instrument Sans"/>
                <a:ea typeface="Instrument Sans"/>
                <a:cs typeface="Instrument Sans"/>
                <a:sym typeface="Instrument Sans"/>
              </a:defRPr>
            </a:lvl1pPr>
            <a:lvl2pPr lvl="1" algn="l">
              <a:lnSpc>
                <a:spcPct val="115000"/>
              </a:lnSpc>
              <a:spcBef>
                <a:spcPts val="0"/>
              </a:spcBef>
              <a:spcAft>
                <a:spcPts val="0"/>
              </a:spcAft>
              <a:buSzPts val="3600"/>
              <a:buNone/>
              <a:defRPr sz="3600">
                <a:latin typeface="Instrument Sans"/>
                <a:ea typeface="Instrument Sans"/>
                <a:cs typeface="Instrument Sans"/>
                <a:sym typeface="Instrument Sans"/>
              </a:defRPr>
            </a:lvl2pPr>
            <a:lvl3pPr lvl="2" algn="l">
              <a:lnSpc>
                <a:spcPct val="115000"/>
              </a:lnSpc>
              <a:spcBef>
                <a:spcPts val="0"/>
              </a:spcBef>
              <a:spcAft>
                <a:spcPts val="0"/>
              </a:spcAft>
              <a:buSzPts val="3600"/>
              <a:buNone/>
              <a:defRPr sz="3600">
                <a:latin typeface="Instrument Sans"/>
                <a:ea typeface="Instrument Sans"/>
                <a:cs typeface="Instrument Sans"/>
                <a:sym typeface="Instrument Sans"/>
              </a:defRPr>
            </a:lvl3pPr>
            <a:lvl4pPr lvl="3" algn="l">
              <a:lnSpc>
                <a:spcPct val="115000"/>
              </a:lnSpc>
              <a:spcBef>
                <a:spcPts val="0"/>
              </a:spcBef>
              <a:spcAft>
                <a:spcPts val="0"/>
              </a:spcAft>
              <a:buSzPts val="3600"/>
              <a:buNone/>
              <a:defRPr sz="3600">
                <a:latin typeface="Instrument Sans"/>
                <a:ea typeface="Instrument Sans"/>
                <a:cs typeface="Instrument Sans"/>
                <a:sym typeface="Instrument Sans"/>
              </a:defRPr>
            </a:lvl4pPr>
            <a:lvl5pPr lvl="4" algn="l">
              <a:lnSpc>
                <a:spcPct val="115000"/>
              </a:lnSpc>
              <a:spcBef>
                <a:spcPts val="0"/>
              </a:spcBef>
              <a:spcAft>
                <a:spcPts val="0"/>
              </a:spcAft>
              <a:buSzPts val="3600"/>
              <a:buNone/>
              <a:defRPr sz="3600">
                <a:latin typeface="Instrument Sans"/>
                <a:ea typeface="Instrument Sans"/>
                <a:cs typeface="Instrument Sans"/>
                <a:sym typeface="Instrument Sans"/>
              </a:defRPr>
            </a:lvl5pPr>
            <a:lvl6pPr lvl="5" algn="l">
              <a:lnSpc>
                <a:spcPct val="115000"/>
              </a:lnSpc>
              <a:spcBef>
                <a:spcPts val="0"/>
              </a:spcBef>
              <a:spcAft>
                <a:spcPts val="0"/>
              </a:spcAft>
              <a:buSzPts val="3600"/>
              <a:buNone/>
              <a:defRPr sz="3600">
                <a:latin typeface="Instrument Sans"/>
                <a:ea typeface="Instrument Sans"/>
                <a:cs typeface="Instrument Sans"/>
                <a:sym typeface="Instrument Sans"/>
              </a:defRPr>
            </a:lvl6pPr>
            <a:lvl7pPr lvl="6" algn="l">
              <a:lnSpc>
                <a:spcPct val="115000"/>
              </a:lnSpc>
              <a:spcBef>
                <a:spcPts val="0"/>
              </a:spcBef>
              <a:spcAft>
                <a:spcPts val="0"/>
              </a:spcAft>
              <a:buSzPts val="3600"/>
              <a:buNone/>
              <a:defRPr sz="3600">
                <a:latin typeface="Instrument Sans"/>
                <a:ea typeface="Instrument Sans"/>
                <a:cs typeface="Instrument Sans"/>
                <a:sym typeface="Instrument Sans"/>
              </a:defRPr>
            </a:lvl7pPr>
            <a:lvl8pPr lvl="7" algn="l">
              <a:lnSpc>
                <a:spcPct val="115000"/>
              </a:lnSpc>
              <a:spcBef>
                <a:spcPts val="0"/>
              </a:spcBef>
              <a:spcAft>
                <a:spcPts val="0"/>
              </a:spcAft>
              <a:buSzPts val="3600"/>
              <a:buNone/>
              <a:defRPr sz="3600">
                <a:latin typeface="Instrument Sans"/>
                <a:ea typeface="Instrument Sans"/>
                <a:cs typeface="Instrument Sans"/>
                <a:sym typeface="Instrument Sans"/>
              </a:defRPr>
            </a:lvl8pPr>
            <a:lvl9pPr lvl="8" algn="l">
              <a:lnSpc>
                <a:spcPct val="115000"/>
              </a:lnSpc>
              <a:spcBef>
                <a:spcPts val="0"/>
              </a:spcBef>
              <a:spcAft>
                <a:spcPts val="0"/>
              </a:spcAft>
              <a:buSzPts val="3600"/>
              <a:buNone/>
              <a:defRPr sz="3600">
                <a:latin typeface="Instrument Sans"/>
                <a:ea typeface="Instrument Sans"/>
                <a:cs typeface="Instrument Sans"/>
                <a:sym typeface="Instrument Sans"/>
              </a:defRPr>
            </a:lvl9pPr>
          </a:lstStyle>
          <a:p>
            <a:endParaRPr/>
          </a:p>
        </p:txBody>
      </p:sp>
    </p:spTree>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matchingName="Two blocks- two ideas">
  <p:cSld name="CUSTOM_5">
    <p:spTree>
      <p:nvGrpSpPr>
        <p:cNvPr id="1" name="Shape 724"/>
        <p:cNvGrpSpPr/>
        <p:nvPr/>
      </p:nvGrpSpPr>
      <p:grpSpPr>
        <a:xfrm>
          <a:off x="0" y="0"/>
          <a:ext cx="0" cy="0"/>
          <a:chOff x="0" y="0"/>
          <a:chExt cx="0" cy="0"/>
        </a:xfrm>
      </p:grpSpPr>
      <p:sp>
        <p:nvSpPr>
          <p:cNvPr id="725" name="Google Shape;725;p18"/>
          <p:cNvSpPr txBox="1">
            <a:spLocks noGrp="1"/>
          </p:cNvSpPr>
          <p:nvPr>
            <p:ph type="subTitle" idx="1"/>
          </p:nvPr>
        </p:nvSpPr>
        <p:spPr>
          <a:xfrm>
            <a:off x="284700" y="284400"/>
            <a:ext cx="1965900" cy="192000"/>
          </a:xfrm>
          <a:prstGeom prst="rect">
            <a:avLst/>
          </a:prstGeom>
          <a:noFill/>
          <a:ln>
            <a:noFill/>
          </a:ln>
        </p:spPr>
        <p:txBody>
          <a:bodyPr spcFirstLastPara="1" wrap="square" lIns="0" tIns="0" rIns="0" bIns="0" anchor="t" anchorCtr="0">
            <a:noAutofit/>
          </a:bodyPr>
          <a:lstStyle>
            <a:lvl1pPr lvl="0" algn="l">
              <a:lnSpc>
                <a:spcPct val="115000"/>
              </a:lnSpc>
              <a:spcBef>
                <a:spcPts val="0"/>
              </a:spcBef>
              <a:spcAft>
                <a:spcPts val="0"/>
              </a:spcAft>
              <a:buClr>
                <a:schemeClr val="accent5"/>
              </a:buClr>
              <a:buSzPts val="700"/>
              <a:buFont typeface="Instrument Sans"/>
              <a:buNone/>
              <a:defRPr sz="700">
                <a:solidFill>
                  <a:schemeClr val="accent5"/>
                </a:solidFill>
              </a:defRPr>
            </a:lvl1pPr>
            <a:lvl2pPr lvl="1"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726" name="Google Shape;726;p18"/>
          <p:cNvSpPr txBox="1">
            <a:spLocks noGrp="1"/>
          </p:cNvSpPr>
          <p:nvPr>
            <p:ph type="subTitle" idx="2"/>
          </p:nvPr>
        </p:nvSpPr>
        <p:spPr>
          <a:xfrm>
            <a:off x="6890875" y="284400"/>
            <a:ext cx="1965900" cy="192000"/>
          </a:xfrm>
          <a:prstGeom prst="rect">
            <a:avLst/>
          </a:prstGeom>
          <a:noFill/>
          <a:ln>
            <a:noFill/>
          </a:ln>
        </p:spPr>
        <p:txBody>
          <a:bodyPr spcFirstLastPara="1" wrap="square" lIns="0" tIns="0" rIns="0" bIns="0" anchor="t" anchorCtr="0">
            <a:noAutofit/>
          </a:bodyPr>
          <a:lstStyle>
            <a:lvl1pPr lvl="0" algn="r">
              <a:lnSpc>
                <a:spcPct val="115000"/>
              </a:lnSpc>
              <a:spcBef>
                <a:spcPts val="0"/>
              </a:spcBef>
              <a:spcAft>
                <a:spcPts val="0"/>
              </a:spcAft>
              <a:buClr>
                <a:schemeClr val="accent5"/>
              </a:buClr>
              <a:buSzPts val="700"/>
              <a:buFont typeface="Instrument Sans"/>
              <a:buNone/>
              <a:defRPr sz="700">
                <a:solidFill>
                  <a:schemeClr val="accent5"/>
                </a:solidFill>
              </a:defRPr>
            </a:lvl1pPr>
            <a:lvl2pPr lvl="1"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727" name="Google Shape;727;p18"/>
          <p:cNvSpPr txBox="1">
            <a:spLocks noGrp="1"/>
          </p:cNvSpPr>
          <p:nvPr>
            <p:ph type="sldNum" idx="12"/>
          </p:nvPr>
        </p:nvSpPr>
        <p:spPr>
          <a:xfrm>
            <a:off x="8556779" y="4668600"/>
            <a:ext cx="300000" cy="196800"/>
          </a:xfrm>
          <a:prstGeom prst="rect">
            <a:avLst/>
          </a:prstGeom>
          <a:noFill/>
          <a:ln>
            <a:noFill/>
          </a:ln>
        </p:spPr>
        <p:txBody>
          <a:bodyPr spcFirstLastPara="1" wrap="square" lIns="0" tIns="0" rIns="0" bIns="0" anchor="b" anchorCtr="0">
            <a:noAutofit/>
          </a:bodyPr>
          <a:lstStyle>
            <a:lvl1pPr marL="0" marR="0" lvl="0"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1pPr>
            <a:lvl2pPr marL="0" marR="0" lvl="1"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2pPr>
            <a:lvl3pPr marL="0" marR="0" lvl="2"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3pPr>
            <a:lvl4pPr marL="0" marR="0" lvl="3"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4pPr>
            <a:lvl5pPr marL="0" marR="0" lvl="4"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5pPr>
            <a:lvl6pPr marL="0" marR="0" lvl="5"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6pPr>
            <a:lvl7pPr marL="0" marR="0" lvl="6"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7pPr>
            <a:lvl8pPr marL="0" marR="0" lvl="7"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8pPr>
            <a:lvl9pPr marL="0" marR="0" lvl="8"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matchingName="Three elements">
  <p:cSld name="CUSTOM_6">
    <p:bg>
      <p:bgPr>
        <a:solidFill>
          <a:schemeClr val="dk2"/>
        </a:solidFill>
        <a:effectLst/>
      </p:bgPr>
    </p:bg>
    <p:spTree>
      <p:nvGrpSpPr>
        <p:cNvPr id="1" name="Shape 728"/>
        <p:cNvGrpSpPr/>
        <p:nvPr/>
      </p:nvGrpSpPr>
      <p:grpSpPr>
        <a:xfrm>
          <a:off x="0" y="0"/>
          <a:ext cx="0" cy="0"/>
          <a:chOff x="0" y="0"/>
          <a:chExt cx="0" cy="0"/>
        </a:xfrm>
      </p:grpSpPr>
      <p:sp>
        <p:nvSpPr>
          <p:cNvPr id="729" name="Google Shape;729;p19"/>
          <p:cNvSpPr txBox="1">
            <a:spLocks noGrp="1"/>
          </p:cNvSpPr>
          <p:nvPr>
            <p:ph type="body" idx="1"/>
          </p:nvPr>
        </p:nvSpPr>
        <p:spPr>
          <a:xfrm>
            <a:off x="284700" y="2630400"/>
            <a:ext cx="2055000" cy="2038200"/>
          </a:xfrm>
          <a:prstGeom prst="rect">
            <a:avLst/>
          </a:prstGeom>
          <a:noFill/>
          <a:ln>
            <a:noFill/>
          </a:ln>
        </p:spPr>
        <p:txBody>
          <a:bodyPr spcFirstLastPara="1" wrap="square" lIns="0" tIns="0" rIns="91425" bIns="0" anchor="t" anchorCtr="0">
            <a:noAutofit/>
          </a:bodyPr>
          <a:lstStyle>
            <a:lvl1pPr marL="457200" lvl="0" indent="-292100" algn="l">
              <a:lnSpc>
                <a:spcPct val="115000"/>
              </a:lnSpc>
              <a:spcBef>
                <a:spcPts val="0"/>
              </a:spcBef>
              <a:spcAft>
                <a:spcPts val="0"/>
              </a:spcAft>
              <a:buClr>
                <a:schemeClr val="lt1"/>
              </a:buClr>
              <a:buSzPts val="1000"/>
              <a:buChar char="●"/>
              <a:defRPr/>
            </a:lvl1pPr>
            <a:lvl2pPr marL="914400" lvl="1" indent="-292100" algn="l">
              <a:lnSpc>
                <a:spcPct val="115000"/>
              </a:lnSpc>
              <a:spcBef>
                <a:spcPts val="800"/>
              </a:spcBef>
              <a:spcAft>
                <a:spcPts val="0"/>
              </a:spcAft>
              <a:buClr>
                <a:schemeClr val="lt1"/>
              </a:buClr>
              <a:buSzPts val="1000"/>
              <a:buChar char="○"/>
              <a:defRPr/>
            </a:lvl2pPr>
            <a:lvl3pPr marL="1371600" lvl="2" indent="-292100" algn="l">
              <a:lnSpc>
                <a:spcPct val="115000"/>
              </a:lnSpc>
              <a:spcBef>
                <a:spcPts val="800"/>
              </a:spcBef>
              <a:spcAft>
                <a:spcPts val="0"/>
              </a:spcAft>
              <a:buClr>
                <a:schemeClr val="lt1"/>
              </a:buClr>
              <a:buSzPts val="1000"/>
              <a:buChar char="■"/>
              <a:defRPr/>
            </a:lvl3pPr>
            <a:lvl4pPr marL="1828800" lvl="3" indent="-292100" algn="l">
              <a:lnSpc>
                <a:spcPct val="115000"/>
              </a:lnSpc>
              <a:spcBef>
                <a:spcPts val="800"/>
              </a:spcBef>
              <a:spcAft>
                <a:spcPts val="0"/>
              </a:spcAft>
              <a:buClr>
                <a:schemeClr val="lt1"/>
              </a:buClr>
              <a:buSzPts val="1000"/>
              <a:buChar char="●"/>
              <a:defRPr/>
            </a:lvl4pPr>
            <a:lvl5pPr marL="2286000" lvl="4" indent="-292100" algn="l">
              <a:lnSpc>
                <a:spcPct val="115000"/>
              </a:lnSpc>
              <a:spcBef>
                <a:spcPts val="800"/>
              </a:spcBef>
              <a:spcAft>
                <a:spcPts val="0"/>
              </a:spcAft>
              <a:buClr>
                <a:schemeClr val="lt1"/>
              </a:buClr>
              <a:buSzPts val="1000"/>
              <a:buChar char="○"/>
              <a:defRPr/>
            </a:lvl5pPr>
            <a:lvl6pPr marL="2743200" lvl="5" indent="-292100" algn="l">
              <a:lnSpc>
                <a:spcPct val="115000"/>
              </a:lnSpc>
              <a:spcBef>
                <a:spcPts val="800"/>
              </a:spcBef>
              <a:spcAft>
                <a:spcPts val="0"/>
              </a:spcAft>
              <a:buClr>
                <a:schemeClr val="lt1"/>
              </a:buClr>
              <a:buSzPts val="1000"/>
              <a:buChar char="■"/>
              <a:defRPr/>
            </a:lvl6pPr>
            <a:lvl7pPr marL="3200400" lvl="6" indent="-292100" algn="l">
              <a:lnSpc>
                <a:spcPct val="115000"/>
              </a:lnSpc>
              <a:spcBef>
                <a:spcPts val="800"/>
              </a:spcBef>
              <a:spcAft>
                <a:spcPts val="0"/>
              </a:spcAft>
              <a:buClr>
                <a:schemeClr val="lt1"/>
              </a:buClr>
              <a:buSzPts val="1000"/>
              <a:buChar char="●"/>
              <a:defRPr/>
            </a:lvl7pPr>
            <a:lvl8pPr marL="3657600" lvl="7" indent="-292100" algn="l">
              <a:lnSpc>
                <a:spcPct val="115000"/>
              </a:lnSpc>
              <a:spcBef>
                <a:spcPts val="800"/>
              </a:spcBef>
              <a:spcAft>
                <a:spcPts val="0"/>
              </a:spcAft>
              <a:buClr>
                <a:schemeClr val="lt1"/>
              </a:buClr>
              <a:buSzPts val="1000"/>
              <a:buChar char="○"/>
              <a:defRPr/>
            </a:lvl8pPr>
            <a:lvl9pPr marL="4114800" lvl="8" indent="-292100" algn="l">
              <a:lnSpc>
                <a:spcPct val="115000"/>
              </a:lnSpc>
              <a:spcBef>
                <a:spcPts val="800"/>
              </a:spcBef>
              <a:spcAft>
                <a:spcPts val="800"/>
              </a:spcAft>
              <a:buClr>
                <a:schemeClr val="lt1"/>
              </a:buClr>
              <a:buSzPts val="1000"/>
              <a:buChar char="■"/>
              <a:defRPr/>
            </a:lvl9pPr>
          </a:lstStyle>
          <a:p>
            <a:endParaRPr/>
          </a:p>
        </p:txBody>
      </p:sp>
      <p:sp>
        <p:nvSpPr>
          <p:cNvPr id="730" name="Google Shape;730;p19"/>
          <p:cNvSpPr>
            <a:spLocks noGrp="1"/>
          </p:cNvSpPr>
          <p:nvPr>
            <p:ph type="pic" idx="2"/>
          </p:nvPr>
        </p:nvSpPr>
        <p:spPr>
          <a:xfrm>
            <a:off x="4629600" y="2630549"/>
            <a:ext cx="4227300" cy="2038200"/>
          </a:xfrm>
          <a:prstGeom prst="roundRect">
            <a:avLst>
              <a:gd name="adj" fmla="val 9982"/>
            </a:avLst>
          </a:prstGeom>
          <a:noFill/>
          <a:ln>
            <a:noFill/>
          </a:ln>
        </p:spPr>
      </p:sp>
      <p:sp>
        <p:nvSpPr>
          <p:cNvPr id="731" name="Google Shape;731;p19"/>
          <p:cNvSpPr txBox="1">
            <a:spLocks noGrp="1"/>
          </p:cNvSpPr>
          <p:nvPr>
            <p:ph type="subTitle" idx="3"/>
          </p:nvPr>
        </p:nvSpPr>
        <p:spPr>
          <a:xfrm>
            <a:off x="284700" y="284400"/>
            <a:ext cx="1965900" cy="192000"/>
          </a:xfrm>
          <a:prstGeom prst="rect">
            <a:avLst/>
          </a:prstGeom>
          <a:noFill/>
          <a:ln>
            <a:noFill/>
          </a:ln>
        </p:spPr>
        <p:txBody>
          <a:bodyPr spcFirstLastPara="1" wrap="square" lIns="0" tIns="0" rIns="0" bIns="0" anchor="t" anchorCtr="0">
            <a:noAutofit/>
          </a:bodyPr>
          <a:lstStyle>
            <a:lvl1pPr lvl="0" algn="l">
              <a:lnSpc>
                <a:spcPct val="115000"/>
              </a:lnSpc>
              <a:spcBef>
                <a:spcPts val="0"/>
              </a:spcBef>
              <a:spcAft>
                <a:spcPts val="0"/>
              </a:spcAft>
              <a:buClr>
                <a:schemeClr val="accent5"/>
              </a:buClr>
              <a:buSzPts val="700"/>
              <a:buFont typeface="Instrument Sans"/>
              <a:buNone/>
              <a:defRPr sz="700">
                <a:solidFill>
                  <a:schemeClr val="accent5"/>
                </a:solidFill>
              </a:defRPr>
            </a:lvl1pPr>
            <a:lvl2pPr lvl="1"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732" name="Google Shape;732;p19"/>
          <p:cNvSpPr txBox="1">
            <a:spLocks noGrp="1"/>
          </p:cNvSpPr>
          <p:nvPr>
            <p:ph type="subTitle" idx="4"/>
          </p:nvPr>
        </p:nvSpPr>
        <p:spPr>
          <a:xfrm>
            <a:off x="6890875" y="284400"/>
            <a:ext cx="1965900" cy="192000"/>
          </a:xfrm>
          <a:prstGeom prst="rect">
            <a:avLst/>
          </a:prstGeom>
          <a:noFill/>
          <a:ln>
            <a:noFill/>
          </a:ln>
        </p:spPr>
        <p:txBody>
          <a:bodyPr spcFirstLastPara="1" wrap="square" lIns="0" tIns="0" rIns="0" bIns="0" anchor="t" anchorCtr="0">
            <a:noAutofit/>
          </a:bodyPr>
          <a:lstStyle>
            <a:lvl1pPr lvl="0" algn="r">
              <a:lnSpc>
                <a:spcPct val="115000"/>
              </a:lnSpc>
              <a:spcBef>
                <a:spcPts val="0"/>
              </a:spcBef>
              <a:spcAft>
                <a:spcPts val="0"/>
              </a:spcAft>
              <a:buClr>
                <a:schemeClr val="accent5"/>
              </a:buClr>
              <a:buSzPts val="700"/>
              <a:buFont typeface="Instrument Sans"/>
              <a:buNone/>
              <a:defRPr sz="700">
                <a:solidFill>
                  <a:schemeClr val="accent5"/>
                </a:solidFill>
              </a:defRPr>
            </a:lvl1pPr>
            <a:lvl2pPr lvl="1"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733" name="Google Shape;733;p19"/>
          <p:cNvSpPr txBox="1">
            <a:spLocks noGrp="1"/>
          </p:cNvSpPr>
          <p:nvPr>
            <p:ph type="sldNum" idx="12"/>
          </p:nvPr>
        </p:nvSpPr>
        <p:spPr>
          <a:xfrm>
            <a:off x="8556779" y="4668600"/>
            <a:ext cx="300000" cy="196800"/>
          </a:xfrm>
          <a:prstGeom prst="rect">
            <a:avLst/>
          </a:prstGeom>
          <a:noFill/>
          <a:ln>
            <a:noFill/>
          </a:ln>
        </p:spPr>
        <p:txBody>
          <a:bodyPr spcFirstLastPara="1" wrap="square" lIns="0" tIns="0" rIns="0" bIns="0" anchor="b" anchorCtr="0">
            <a:noAutofit/>
          </a:bodyPr>
          <a:lstStyle>
            <a:lvl1pPr marL="0" marR="0" lvl="0"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1pPr>
            <a:lvl2pPr marL="0" marR="0" lvl="1"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2pPr>
            <a:lvl3pPr marL="0" marR="0" lvl="2"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3pPr>
            <a:lvl4pPr marL="0" marR="0" lvl="3"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4pPr>
            <a:lvl5pPr marL="0" marR="0" lvl="4"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5pPr>
            <a:lvl6pPr marL="0" marR="0" lvl="5"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6pPr>
            <a:lvl7pPr marL="0" marR="0" lvl="6"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7pPr>
            <a:lvl8pPr marL="0" marR="0" lvl="7"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8pPr>
            <a:lvl9pPr marL="0" marR="0" lvl="8"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matchingName="Various boxes">
  <p:cSld name="CUSTOM_6_1">
    <p:spTree>
      <p:nvGrpSpPr>
        <p:cNvPr id="1" name="Shape 734"/>
        <p:cNvGrpSpPr/>
        <p:nvPr/>
      </p:nvGrpSpPr>
      <p:grpSpPr>
        <a:xfrm>
          <a:off x="0" y="0"/>
          <a:ext cx="0" cy="0"/>
          <a:chOff x="0" y="0"/>
          <a:chExt cx="0" cy="0"/>
        </a:xfrm>
      </p:grpSpPr>
      <p:sp>
        <p:nvSpPr>
          <p:cNvPr id="735" name="Google Shape;735;p20"/>
          <p:cNvSpPr>
            <a:spLocks noGrp="1"/>
          </p:cNvSpPr>
          <p:nvPr>
            <p:ph type="pic" idx="2"/>
          </p:nvPr>
        </p:nvSpPr>
        <p:spPr>
          <a:xfrm>
            <a:off x="4630975" y="1365900"/>
            <a:ext cx="2055000" cy="3302700"/>
          </a:xfrm>
          <a:prstGeom prst="roundRect">
            <a:avLst>
              <a:gd name="adj" fmla="val 11973"/>
            </a:avLst>
          </a:prstGeom>
          <a:noFill/>
          <a:ln>
            <a:noFill/>
          </a:ln>
        </p:spPr>
      </p:sp>
      <p:sp>
        <p:nvSpPr>
          <p:cNvPr id="736" name="Google Shape;736;p20"/>
          <p:cNvSpPr txBox="1">
            <a:spLocks noGrp="1"/>
          </p:cNvSpPr>
          <p:nvPr>
            <p:ph type="body" idx="1"/>
          </p:nvPr>
        </p:nvSpPr>
        <p:spPr>
          <a:xfrm>
            <a:off x="417625" y="2720125"/>
            <a:ext cx="3754500" cy="486300"/>
          </a:xfrm>
          <a:prstGeom prst="rect">
            <a:avLst/>
          </a:prstGeom>
          <a:noFill/>
          <a:ln>
            <a:noFill/>
          </a:ln>
        </p:spPr>
        <p:txBody>
          <a:bodyPr spcFirstLastPara="1" wrap="square" lIns="0" tIns="0" rIns="0" bIns="0" anchor="b" anchorCtr="0">
            <a:noAutofit/>
          </a:bodyPr>
          <a:lstStyle>
            <a:lvl1pPr marL="457200" lvl="0" indent="-228600" algn="l">
              <a:lnSpc>
                <a:spcPct val="115000"/>
              </a:lnSpc>
              <a:spcBef>
                <a:spcPts val="0"/>
              </a:spcBef>
              <a:spcAft>
                <a:spcPts val="0"/>
              </a:spcAft>
              <a:buSzPts val="1000"/>
              <a:buNone/>
              <a:defRPr/>
            </a:lvl1pPr>
            <a:lvl2pPr marL="914400" lvl="1" indent="-228600" algn="l">
              <a:lnSpc>
                <a:spcPct val="115000"/>
              </a:lnSpc>
              <a:spcBef>
                <a:spcPts val="0"/>
              </a:spcBef>
              <a:spcAft>
                <a:spcPts val="0"/>
              </a:spcAft>
              <a:buSzPts val="1000"/>
              <a:buNone/>
              <a:defRPr/>
            </a:lvl2pPr>
            <a:lvl3pPr marL="1371600" lvl="2" indent="-228600" algn="l">
              <a:lnSpc>
                <a:spcPct val="115000"/>
              </a:lnSpc>
              <a:spcBef>
                <a:spcPts val="0"/>
              </a:spcBef>
              <a:spcAft>
                <a:spcPts val="0"/>
              </a:spcAft>
              <a:buSzPts val="1000"/>
              <a:buNone/>
              <a:defRPr/>
            </a:lvl3pPr>
            <a:lvl4pPr marL="1828800" lvl="3" indent="-228600" algn="l">
              <a:lnSpc>
                <a:spcPct val="115000"/>
              </a:lnSpc>
              <a:spcBef>
                <a:spcPts val="0"/>
              </a:spcBef>
              <a:spcAft>
                <a:spcPts val="0"/>
              </a:spcAft>
              <a:buSzPts val="1000"/>
              <a:buNone/>
              <a:defRPr/>
            </a:lvl4pPr>
            <a:lvl5pPr marL="2286000" lvl="4" indent="-228600" algn="l">
              <a:lnSpc>
                <a:spcPct val="115000"/>
              </a:lnSpc>
              <a:spcBef>
                <a:spcPts val="0"/>
              </a:spcBef>
              <a:spcAft>
                <a:spcPts val="0"/>
              </a:spcAft>
              <a:buSzPts val="1000"/>
              <a:buNone/>
              <a:defRPr/>
            </a:lvl5pPr>
            <a:lvl6pPr marL="2743200" lvl="5" indent="-228600" algn="l">
              <a:lnSpc>
                <a:spcPct val="115000"/>
              </a:lnSpc>
              <a:spcBef>
                <a:spcPts val="0"/>
              </a:spcBef>
              <a:spcAft>
                <a:spcPts val="0"/>
              </a:spcAft>
              <a:buSzPts val="1000"/>
              <a:buNone/>
              <a:defRPr/>
            </a:lvl6pPr>
            <a:lvl7pPr marL="3200400" lvl="6" indent="-228600" algn="l">
              <a:lnSpc>
                <a:spcPct val="115000"/>
              </a:lnSpc>
              <a:spcBef>
                <a:spcPts val="0"/>
              </a:spcBef>
              <a:spcAft>
                <a:spcPts val="0"/>
              </a:spcAft>
              <a:buSzPts val="1000"/>
              <a:buNone/>
              <a:defRPr/>
            </a:lvl7pPr>
            <a:lvl8pPr marL="3657600" lvl="7" indent="-228600" algn="l">
              <a:lnSpc>
                <a:spcPct val="115000"/>
              </a:lnSpc>
              <a:spcBef>
                <a:spcPts val="0"/>
              </a:spcBef>
              <a:spcAft>
                <a:spcPts val="0"/>
              </a:spcAft>
              <a:buSzPts val="1000"/>
              <a:buNone/>
              <a:defRPr/>
            </a:lvl8pPr>
            <a:lvl9pPr marL="4114800" lvl="8" indent="-228600" algn="l">
              <a:lnSpc>
                <a:spcPct val="115000"/>
              </a:lnSpc>
              <a:spcBef>
                <a:spcPts val="0"/>
              </a:spcBef>
              <a:spcAft>
                <a:spcPts val="0"/>
              </a:spcAft>
              <a:buSzPts val="1000"/>
              <a:buNone/>
              <a:defRPr/>
            </a:lvl9pPr>
          </a:lstStyle>
          <a:p>
            <a:endParaRPr/>
          </a:p>
        </p:txBody>
      </p:sp>
      <p:sp>
        <p:nvSpPr>
          <p:cNvPr id="737" name="Google Shape;737;p20"/>
          <p:cNvSpPr txBox="1">
            <a:spLocks noGrp="1"/>
          </p:cNvSpPr>
          <p:nvPr>
            <p:ph type="body" idx="3"/>
          </p:nvPr>
        </p:nvSpPr>
        <p:spPr>
          <a:xfrm>
            <a:off x="417625" y="3990775"/>
            <a:ext cx="1875600" cy="548100"/>
          </a:xfrm>
          <a:prstGeom prst="rect">
            <a:avLst/>
          </a:prstGeom>
          <a:noFill/>
          <a:ln>
            <a:noFill/>
          </a:ln>
        </p:spPr>
        <p:txBody>
          <a:bodyPr spcFirstLastPara="1" wrap="square" lIns="0" tIns="0" rIns="0" bIns="0" anchor="t" anchorCtr="0">
            <a:noAutofit/>
          </a:bodyPr>
          <a:lstStyle>
            <a:lvl1pPr marL="457200" lvl="0" indent="-228600" algn="l">
              <a:lnSpc>
                <a:spcPct val="115000"/>
              </a:lnSpc>
              <a:spcBef>
                <a:spcPts val="0"/>
              </a:spcBef>
              <a:spcAft>
                <a:spcPts val="0"/>
              </a:spcAft>
              <a:buSzPts val="1000"/>
              <a:buNone/>
              <a:defRPr i="1"/>
            </a:lvl1pPr>
            <a:lvl2pPr marL="914400" lvl="1" indent="-228600" algn="l">
              <a:lnSpc>
                <a:spcPct val="115000"/>
              </a:lnSpc>
              <a:spcBef>
                <a:spcPts val="0"/>
              </a:spcBef>
              <a:spcAft>
                <a:spcPts val="0"/>
              </a:spcAft>
              <a:buSzPts val="1000"/>
              <a:buNone/>
              <a:defRPr i="1"/>
            </a:lvl2pPr>
            <a:lvl3pPr marL="1371600" lvl="2" indent="-228600" algn="l">
              <a:lnSpc>
                <a:spcPct val="115000"/>
              </a:lnSpc>
              <a:spcBef>
                <a:spcPts val="0"/>
              </a:spcBef>
              <a:spcAft>
                <a:spcPts val="0"/>
              </a:spcAft>
              <a:buSzPts val="1000"/>
              <a:buNone/>
              <a:defRPr i="1"/>
            </a:lvl3pPr>
            <a:lvl4pPr marL="1828800" lvl="3" indent="-228600" algn="l">
              <a:lnSpc>
                <a:spcPct val="115000"/>
              </a:lnSpc>
              <a:spcBef>
                <a:spcPts val="0"/>
              </a:spcBef>
              <a:spcAft>
                <a:spcPts val="0"/>
              </a:spcAft>
              <a:buSzPts val="1000"/>
              <a:buNone/>
              <a:defRPr i="1"/>
            </a:lvl4pPr>
            <a:lvl5pPr marL="2286000" lvl="4" indent="-228600" algn="l">
              <a:lnSpc>
                <a:spcPct val="115000"/>
              </a:lnSpc>
              <a:spcBef>
                <a:spcPts val="0"/>
              </a:spcBef>
              <a:spcAft>
                <a:spcPts val="0"/>
              </a:spcAft>
              <a:buSzPts val="1000"/>
              <a:buNone/>
              <a:defRPr i="1"/>
            </a:lvl5pPr>
            <a:lvl6pPr marL="2743200" lvl="5" indent="-228600" algn="l">
              <a:lnSpc>
                <a:spcPct val="115000"/>
              </a:lnSpc>
              <a:spcBef>
                <a:spcPts val="0"/>
              </a:spcBef>
              <a:spcAft>
                <a:spcPts val="0"/>
              </a:spcAft>
              <a:buSzPts val="1000"/>
              <a:buNone/>
              <a:defRPr i="1"/>
            </a:lvl6pPr>
            <a:lvl7pPr marL="3200400" lvl="6" indent="-228600" algn="l">
              <a:lnSpc>
                <a:spcPct val="115000"/>
              </a:lnSpc>
              <a:spcBef>
                <a:spcPts val="0"/>
              </a:spcBef>
              <a:spcAft>
                <a:spcPts val="0"/>
              </a:spcAft>
              <a:buSzPts val="1000"/>
              <a:buNone/>
              <a:defRPr i="1"/>
            </a:lvl7pPr>
            <a:lvl8pPr marL="3657600" lvl="7" indent="-228600" algn="l">
              <a:lnSpc>
                <a:spcPct val="115000"/>
              </a:lnSpc>
              <a:spcBef>
                <a:spcPts val="0"/>
              </a:spcBef>
              <a:spcAft>
                <a:spcPts val="0"/>
              </a:spcAft>
              <a:buSzPts val="1000"/>
              <a:buNone/>
              <a:defRPr i="1"/>
            </a:lvl8pPr>
            <a:lvl9pPr marL="4114800" lvl="8" indent="-228600" algn="l">
              <a:lnSpc>
                <a:spcPct val="115000"/>
              </a:lnSpc>
              <a:spcBef>
                <a:spcPts val="0"/>
              </a:spcBef>
              <a:spcAft>
                <a:spcPts val="0"/>
              </a:spcAft>
              <a:buSzPts val="1000"/>
              <a:buNone/>
              <a:defRPr i="1"/>
            </a:lvl9pPr>
          </a:lstStyle>
          <a:p>
            <a:endParaRPr/>
          </a:p>
        </p:txBody>
      </p:sp>
      <p:sp>
        <p:nvSpPr>
          <p:cNvPr id="738" name="Google Shape;738;p20"/>
          <p:cNvSpPr txBox="1">
            <a:spLocks noGrp="1"/>
          </p:cNvSpPr>
          <p:nvPr>
            <p:ph type="body" idx="4"/>
          </p:nvPr>
        </p:nvSpPr>
        <p:spPr>
          <a:xfrm>
            <a:off x="2457075" y="4311325"/>
            <a:ext cx="2053500" cy="354300"/>
          </a:xfrm>
          <a:prstGeom prst="rect">
            <a:avLst/>
          </a:prstGeom>
          <a:noFill/>
          <a:ln>
            <a:noFill/>
          </a:ln>
        </p:spPr>
        <p:txBody>
          <a:bodyPr spcFirstLastPara="1" wrap="square" lIns="182875" tIns="0" rIns="0" bIns="0" anchor="t" anchorCtr="0">
            <a:noAutofit/>
          </a:bodyPr>
          <a:lstStyle>
            <a:lvl1pPr marL="457200" lvl="0" indent="-228600" algn="l">
              <a:lnSpc>
                <a:spcPct val="115000"/>
              </a:lnSpc>
              <a:spcBef>
                <a:spcPts val="0"/>
              </a:spcBef>
              <a:spcAft>
                <a:spcPts val="0"/>
              </a:spcAft>
              <a:buSzPts val="1000"/>
              <a:buNone/>
              <a:defRPr/>
            </a:lvl1pPr>
            <a:lvl2pPr marL="914400" lvl="1" indent="-228600" algn="l">
              <a:lnSpc>
                <a:spcPct val="115000"/>
              </a:lnSpc>
              <a:spcBef>
                <a:spcPts val="0"/>
              </a:spcBef>
              <a:spcAft>
                <a:spcPts val="0"/>
              </a:spcAft>
              <a:buSzPts val="1000"/>
              <a:buNone/>
              <a:defRPr/>
            </a:lvl2pPr>
            <a:lvl3pPr marL="1371600" lvl="2" indent="-228600" algn="l">
              <a:lnSpc>
                <a:spcPct val="115000"/>
              </a:lnSpc>
              <a:spcBef>
                <a:spcPts val="0"/>
              </a:spcBef>
              <a:spcAft>
                <a:spcPts val="0"/>
              </a:spcAft>
              <a:buSzPts val="1000"/>
              <a:buNone/>
              <a:defRPr/>
            </a:lvl3pPr>
            <a:lvl4pPr marL="1828800" lvl="3" indent="-228600" algn="l">
              <a:lnSpc>
                <a:spcPct val="115000"/>
              </a:lnSpc>
              <a:spcBef>
                <a:spcPts val="0"/>
              </a:spcBef>
              <a:spcAft>
                <a:spcPts val="0"/>
              </a:spcAft>
              <a:buSzPts val="1000"/>
              <a:buNone/>
              <a:defRPr/>
            </a:lvl4pPr>
            <a:lvl5pPr marL="2286000" lvl="4" indent="-228600" algn="l">
              <a:lnSpc>
                <a:spcPct val="115000"/>
              </a:lnSpc>
              <a:spcBef>
                <a:spcPts val="0"/>
              </a:spcBef>
              <a:spcAft>
                <a:spcPts val="0"/>
              </a:spcAft>
              <a:buSzPts val="1000"/>
              <a:buNone/>
              <a:defRPr/>
            </a:lvl5pPr>
            <a:lvl6pPr marL="2743200" lvl="5" indent="-228600" algn="l">
              <a:lnSpc>
                <a:spcPct val="115000"/>
              </a:lnSpc>
              <a:spcBef>
                <a:spcPts val="0"/>
              </a:spcBef>
              <a:spcAft>
                <a:spcPts val="0"/>
              </a:spcAft>
              <a:buSzPts val="1000"/>
              <a:buNone/>
              <a:defRPr/>
            </a:lvl6pPr>
            <a:lvl7pPr marL="3200400" lvl="6" indent="-228600" algn="l">
              <a:lnSpc>
                <a:spcPct val="115000"/>
              </a:lnSpc>
              <a:spcBef>
                <a:spcPts val="0"/>
              </a:spcBef>
              <a:spcAft>
                <a:spcPts val="0"/>
              </a:spcAft>
              <a:buSzPts val="1000"/>
              <a:buNone/>
              <a:defRPr/>
            </a:lvl7pPr>
            <a:lvl8pPr marL="3657600" lvl="7" indent="-228600" algn="l">
              <a:lnSpc>
                <a:spcPct val="115000"/>
              </a:lnSpc>
              <a:spcBef>
                <a:spcPts val="0"/>
              </a:spcBef>
              <a:spcAft>
                <a:spcPts val="0"/>
              </a:spcAft>
              <a:buSzPts val="1000"/>
              <a:buNone/>
              <a:defRPr/>
            </a:lvl8pPr>
            <a:lvl9pPr marL="4114800" lvl="8" indent="-228600" algn="l">
              <a:lnSpc>
                <a:spcPct val="115000"/>
              </a:lnSpc>
              <a:spcBef>
                <a:spcPts val="0"/>
              </a:spcBef>
              <a:spcAft>
                <a:spcPts val="0"/>
              </a:spcAft>
              <a:buSzPts val="1000"/>
              <a:buNone/>
              <a:defRPr/>
            </a:lvl9pPr>
          </a:lstStyle>
          <a:p>
            <a:endParaRPr/>
          </a:p>
        </p:txBody>
      </p:sp>
      <p:sp>
        <p:nvSpPr>
          <p:cNvPr id="739" name="Google Shape;739;p20"/>
          <p:cNvSpPr txBox="1">
            <a:spLocks noGrp="1"/>
          </p:cNvSpPr>
          <p:nvPr>
            <p:ph type="body" idx="5"/>
          </p:nvPr>
        </p:nvSpPr>
        <p:spPr>
          <a:xfrm>
            <a:off x="6801300" y="2498700"/>
            <a:ext cx="2055000" cy="1204500"/>
          </a:xfrm>
          <a:prstGeom prst="rect">
            <a:avLst/>
          </a:prstGeom>
          <a:noFill/>
          <a:ln>
            <a:noFill/>
          </a:ln>
        </p:spPr>
        <p:txBody>
          <a:bodyPr spcFirstLastPara="1" wrap="square" lIns="182875" tIns="0" rIns="182875" bIns="0" anchor="t" anchorCtr="0">
            <a:noAutofit/>
          </a:bodyPr>
          <a:lstStyle>
            <a:lvl1pPr marL="457200" lvl="0" indent="-228600" algn="l">
              <a:lnSpc>
                <a:spcPct val="115000"/>
              </a:lnSpc>
              <a:spcBef>
                <a:spcPts val="0"/>
              </a:spcBef>
              <a:spcAft>
                <a:spcPts val="0"/>
              </a:spcAft>
              <a:buSzPts val="1000"/>
              <a:buNone/>
              <a:defRPr/>
            </a:lvl1pPr>
            <a:lvl2pPr marL="914400" lvl="1" indent="-228600" algn="l">
              <a:lnSpc>
                <a:spcPct val="115000"/>
              </a:lnSpc>
              <a:spcBef>
                <a:spcPts val="0"/>
              </a:spcBef>
              <a:spcAft>
                <a:spcPts val="0"/>
              </a:spcAft>
              <a:buSzPts val="1000"/>
              <a:buNone/>
              <a:defRPr/>
            </a:lvl2pPr>
            <a:lvl3pPr marL="1371600" lvl="2" indent="-228600" algn="l">
              <a:lnSpc>
                <a:spcPct val="115000"/>
              </a:lnSpc>
              <a:spcBef>
                <a:spcPts val="0"/>
              </a:spcBef>
              <a:spcAft>
                <a:spcPts val="0"/>
              </a:spcAft>
              <a:buSzPts val="1000"/>
              <a:buNone/>
              <a:defRPr/>
            </a:lvl3pPr>
            <a:lvl4pPr marL="1828800" lvl="3" indent="-228600" algn="l">
              <a:lnSpc>
                <a:spcPct val="115000"/>
              </a:lnSpc>
              <a:spcBef>
                <a:spcPts val="0"/>
              </a:spcBef>
              <a:spcAft>
                <a:spcPts val="0"/>
              </a:spcAft>
              <a:buSzPts val="1000"/>
              <a:buNone/>
              <a:defRPr/>
            </a:lvl4pPr>
            <a:lvl5pPr marL="2286000" lvl="4" indent="-228600" algn="l">
              <a:lnSpc>
                <a:spcPct val="115000"/>
              </a:lnSpc>
              <a:spcBef>
                <a:spcPts val="0"/>
              </a:spcBef>
              <a:spcAft>
                <a:spcPts val="0"/>
              </a:spcAft>
              <a:buSzPts val="1000"/>
              <a:buNone/>
              <a:defRPr/>
            </a:lvl5pPr>
            <a:lvl6pPr marL="2743200" lvl="5" indent="-228600" algn="l">
              <a:lnSpc>
                <a:spcPct val="115000"/>
              </a:lnSpc>
              <a:spcBef>
                <a:spcPts val="0"/>
              </a:spcBef>
              <a:spcAft>
                <a:spcPts val="0"/>
              </a:spcAft>
              <a:buSzPts val="1000"/>
              <a:buNone/>
              <a:defRPr/>
            </a:lvl6pPr>
            <a:lvl7pPr marL="3200400" lvl="6" indent="-228600" algn="l">
              <a:lnSpc>
                <a:spcPct val="115000"/>
              </a:lnSpc>
              <a:spcBef>
                <a:spcPts val="0"/>
              </a:spcBef>
              <a:spcAft>
                <a:spcPts val="0"/>
              </a:spcAft>
              <a:buSzPts val="1000"/>
              <a:buNone/>
              <a:defRPr/>
            </a:lvl7pPr>
            <a:lvl8pPr marL="3657600" lvl="7" indent="-228600" algn="l">
              <a:lnSpc>
                <a:spcPct val="115000"/>
              </a:lnSpc>
              <a:spcBef>
                <a:spcPts val="0"/>
              </a:spcBef>
              <a:spcAft>
                <a:spcPts val="0"/>
              </a:spcAft>
              <a:buSzPts val="1000"/>
              <a:buNone/>
              <a:defRPr/>
            </a:lvl8pPr>
            <a:lvl9pPr marL="4114800" lvl="8" indent="-228600" algn="l">
              <a:lnSpc>
                <a:spcPct val="115000"/>
              </a:lnSpc>
              <a:spcBef>
                <a:spcPts val="0"/>
              </a:spcBef>
              <a:spcAft>
                <a:spcPts val="0"/>
              </a:spcAft>
              <a:buSzPts val="1000"/>
              <a:buNone/>
              <a:defRPr/>
            </a:lvl9pPr>
          </a:lstStyle>
          <a:p>
            <a:endParaRPr/>
          </a:p>
        </p:txBody>
      </p:sp>
      <p:sp>
        <p:nvSpPr>
          <p:cNvPr id="740" name="Google Shape;740;p20"/>
          <p:cNvSpPr txBox="1">
            <a:spLocks noGrp="1"/>
          </p:cNvSpPr>
          <p:nvPr>
            <p:ph type="title"/>
          </p:nvPr>
        </p:nvSpPr>
        <p:spPr>
          <a:xfrm>
            <a:off x="288350" y="1365975"/>
            <a:ext cx="4227300" cy="1156500"/>
          </a:xfrm>
          <a:prstGeom prst="rect">
            <a:avLst/>
          </a:prstGeom>
          <a:noFill/>
          <a:ln>
            <a:noFill/>
          </a:ln>
        </p:spPr>
        <p:txBody>
          <a:bodyPr spcFirstLastPara="1" wrap="square" lIns="182875" tIns="182875" rIns="182875" bIns="0" anchor="t" anchorCtr="0">
            <a:spAutoFit/>
          </a:bodyPr>
          <a:lstStyle>
            <a:lvl1pPr lvl="0" algn="l">
              <a:lnSpc>
                <a:spcPct val="85000"/>
              </a:lnSpc>
              <a:spcBef>
                <a:spcPts val="0"/>
              </a:spcBef>
              <a:spcAft>
                <a:spcPts val="0"/>
              </a:spcAft>
              <a:buSzPts val="3600"/>
              <a:buNone/>
              <a:defRPr sz="3600">
                <a:latin typeface="Instrument Sans Medium"/>
                <a:ea typeface="Instrument Sans Medium"/>
                <a:cs typeface="Instrument Sans Medium"/>
                <a:sym typeface="Instrument Sans Medium"/>
              </a:defRPr>
            </a:lvl1pPr>
            <a:lvl2pPr lvl="1" algn="l">
              <a:lnSpc>
                <a:spcPct val="85000"/>
              </a:lnSpc>
              <a:spcBef>
                <a:spcPts val="0"/>
              </a:spcBef>
              <a:spcAft>
                <a:spcPts val="0"/>
              </a:spcAft>
              <a:buSzPts val="3600"/>
              <a:buNone/>
              <a:defRPr sz="3600">
                <a:latin typeface="Instrument Sans Medium"/>
                <a:ea typeface="Instrument Sans Medium"/>
                <a:cs typeface="Instrument Sans Medium"/>
                <a:sym typeface="Instrument Sans Medium"/>
              </a:defRPr>
            </a:lvl2pPr>
            <a:lvl3pPr lvl="2" algn="l">
              <a:lnSpc>
                <a:spcPct val="85000"/>
              </a:lnSpc>
              <a:spcBef>
                <a:spcPts val="0"/>
              </a:spcBef>
              <a:spcAft>
                <a:spcPts val="0"/>
              </a:spcAft>
              <a:buSzPts val="3600"/>
              <a:buNone/>
              <a:defRPr sz="3600">
                <a:latin typeface="Instrument Sans Medium"/>
                <a:ea typeface="Instrument Sans Medium"/>
                <a:cs typeface="Instrument Sans Medium"/>
                <a:sym typeface="Instrument Sans Medium"/>
              </a:defRPr>
            </a:lvl3pPr>
            <a:lvl4pPr lvl="3" algn="l">
              <a:lnSpc>
                <a:spcPct val="85000"/>
              </a:lnSpc>
              <a:spcBef>
                <a:spcPts val="0"/>
              </a:spcBef>
              <a:spcAft>
                <a:spcPts val="0"/>
              </a:spcAft>
              <a:buSzPts val="3600"/>
              <a:buNone/>
              <a:defRPr sz="3600">
                <a:latin typeface="Instrument Sans Medium"/>
                <a:ea typeface="Instrument Sans Medium"/>
                <a:cs typeface="Instrument Sans Medium"/>
                <a:sym typeface="Instrument Sans Medium"/>
              </a:defRPr>
            </a:lvl4pPr>
            <a:lvl5pPr lvl="4" algn="l">
              <a:lnSpc>
                <a:spcPct val="85000"/>
              </a:lnSpc>
              <a:spcBef>
                <a:spcPts val="0"/>
              </a:spcBef>
              <a:spcAft>
                <a:spcPts val="0"/>
              </a:spcAft>
              <a:buSzPts val="3600"/>
              <a:buNone/>
              <a:defRPr sz="3600">
                <a:latin typeface="Instrument Sans Medium"/>
                <a:ea typeface="Instrument Sans Medium"/>
                <a:cs typeface="Instrument Sans Medium"/>
                <a:sym typeface="Instrument Sans Medium"/>
              </a:defRPr>
            </a:lvl5pPr>
            <a:lvl6pPr lvl="5" algn="l">
              <a:lnSpc>
                <a:spcPct val="85000"/>
              </a:lnSpc>
              <a:spcBef>
                <a:spcPts val="0"/>
              </a:spcBef>
              <a:spcAft>
                <a:spcPts val="0"/>
              </a:spcAft>
              <a:buSzPts val="3600"/>
              <a:buNone/>
              <a:defRPr sz="3600">
                <a:latin typeface="Instrument Sans Medium"/>
                <a:ea typeface="Instrument Sans Medium"/>
                <a:cs typeface="Instrument Sans Medium"/>
                <a:sym typeface="Instrument Sans Medium"/>
              </a:defRPr>
            </a:lvl6pPr>
            <a:lvl7pPr lvl="6" algn="l">
              <a:lnSpc>
                <a:spcPct val="85000"/>
              </a:lnSpc>
              <a:spcBef>
                <a:spcPts val="0"/>
              </a:spcBef>
              <a:spcAft>
                <a:spcPts val="0"/>
              </a:spcAft>
              <a:buSzPts val="3600"/>
              <a:buNone/>
              <a:defRPr sz="3600">
                <a:latin typeface="Instrument Sans Medium"/>
                <a:ea typeface="Instrument Sans Medium"/>
                <a:cs typeface="Instrument Sans Medium"/>
                <a:sym typeface="Instrument Sans Medium"/>
              </a:defRPr>
            </a:lvl7pPr>
            <a:lvl8pPr lvl="7" algn="l">
              <a:lnSpc>
                <a:spcPct val="85000"/>
              </a:lnSpc>
              <a:spcBef>
                <a:spcPts val="0"/>
              </a:spcBef>
              <a:spcAft>
                <a:spcPts val="0"/>
              </a:spcAft>
              <a:buSzPts val="3600"/>
              <a:buNone/>
              <a:defRPr sz="3600">
                <a:latin typeface="Instrument Sans Medium"/>
                <a:ea typeface="Instrument Sans Medium"/>
                <a:cs typeface="Instrument Sans Medium"/>
                <a:sym typeface="Instrument Sans Medium"/>
              </a:defRPr>
            </a:lvl8pPr>
            <a:lvl9pPr lvl="8" algn="l">
              <a:lnSpc>
                <a:spcPct val="85000"/>
              </a:lnSpc>
              <a:spcBef>
                <a:spcPts val="0"/>
              </a:spcBef>
              <a:spcAft>
                <a:spcPts val="0"/>
              </a:spcAft>
              <a:buSzPts val="3600"/>
              <a:buNone/>
              <a:defRPr sz="3600">
                <a:latin typeface="Instrument Sans Medium"/>
                <a:ea typeface="Instrument Sans Medium"/>
                <a:cs typeface="Instrument Sans Medium"/>
                <a:sym typeface="Instrument Sans Medium"/>
              </a:defRPr>
            </a:lvl9pPr>
          </a:lstStyle>
          <a:p>
            <a:endParaRPr/>
          </a:p>
        </p:txBody>
      </p:sp>
      <p:sp>
        <p:nvSpPr>
          <p:cNvPr id="741" name="Google Shape;741;p20"/>
          <p:cNvSpPr txBox="1">
            <a:spLocks noGrp="1"/>
          </p:cNvSpPr>
          <p:nvPr>
            <p:ph type="subTitle" idx="6"/>
          </p:nvPr>
        </p:nvSpPr>
        <p:spPr>
          <a:xfrm>
            <a:off x="284700" y="284400"/>
            <a:ext cx="1965900" cy="192000"/>
          </a:xfrm>
          <a:prstGeom prst="rect">
            <a:avLst/>
          </a:prstGeom>
          <a:noFill/>
          <a:ln>
            <a:noFill/>
          </a:ln>
        </p:spPr>
        <p:txBody>
          <a:bodyPr spcFirstLastPara="1" wrap="square" lIns="0" tIns="0" rIns="0" bIns="0" anchor="t" anchorCtr="0">
            <a:noAutofit/>
          </a:bodyPr>
          <a:lstStyle>
            <a:lvl1pPr lvl="0" algn="l">
              <a:lnSpc>
                <a:spcPct val="115000"/>
              </a:lnSpc>
              <a:spcBef>
                <a:spcPts val="0"/>
              </a:spcBef>
              <a:spcAft>
                <a:spcPts val="0"/>
              </a:spcAft>
              <a:buClr>
                <a:schemeClr val="accent5"/>
              </a:buClr>
              <a:buSzPts val="700"/>
              <a:buFont typeface="Instrument Sans"/>
              <a:buNone/>
              <a:defRPr sz="700">
                <a:solidFill>
                  <a:schemeClr val="accent5"/>
                </a:solidFill>
              </a:defRPr>
            </a:lvl1pPr>
            <a:lvl2pPr lvl="1"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742" name="Google Shape;742;p20"/>
          <p:cNvSpPr txBox="1">
            <a:spLocks noGrp="1"/>
          </p:cNvSpPr>
          <p:nvPr>
            <p:ph type="subTitle" idx="7"/>
          </p:nvPr>
        </p:nvSpPr>
        <p:spPr>
          <a:xfrm>
            <a:off x="6890875" y="284400"/>
            <a:ext cx="1965900" cy="192000"/>
          </a:xfrm>
          <a:prstGeom prst="rect">
            <a:avLst/>
          </a:prstGeom>
          <a:noFill/>
          <a:ln>
            <a:noFill/>
          </a:ln>
        </p:spPr>
        <p:txBody>
          <a:bodyPr spcFirstLastPara="1" wrap="square" lIns="0" tIns="0" rIns="0" bIns="0" anchor="t" anchorCtr="0">
            <a:noAutofit/>
          </a:bodyPr>
          <a:lstStyle>
            <a:lvl1pPr lvl="0" algn="r">
              <a:lnSpc>
                <a:spcPct val="115000"/>
              </a:lnSpc>
              <a:spcBef>
                <a:spcPts val="0"/>
              </a:spcBef>
              <a:spcAft>
                <a:spcPts val="0"/>
              </a:spcAft>
              <a:buClr>
                <a:schemeClr val="accent5"/>
              </a:buClr>
              <a:buSzPts val="700"/>
              <a:buFont typeface="Instrument Sans"/>
              <a:buNone/>
              <a:defRPr sz="700">
                <a:solidFill>
                  <a:schemeClr val="accent5"/>
                </a:solidFill>
              </a:defRPr>
            </a:lvl1pPr>
            <a:lvl2pPr lvl="1"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743" name="Google Shape;743;p20"/>
          <p:cNvSpPr txBox="1">
            <a:spLocks noGrp="1"/>
          </p:cNvSpPr>
          <p:nvPr>
            <p:ph type="subTitle" idx="8"/>
          </p:nvPr>
        </p:nvSpPr>
        <p:spPr>
          <a:xfrm>
            <a:off x="2454063" y="3535641"/>
            <a:ext cx="2051400" cy="422700"/>
          </a:xfrm>
          <a:prstGeom prst="rect">
            <a:avLst/>
          </a:prstGeom>
          <a:noFill/>
          <a:ln>
            <a:noFill/>
          </a:ln>
        </p:spPr>
        <p:txBody>
          <a:bodyPr spcFirstLastPara="1" wrap="square" lIns="182875" tIns="182875" rIns="91425" bIns="91425" anchor="t" anchorCtr="0">
            <a:noAutofit/>
          </a:bodyPr>
          <a:lstStyle>
            <a:lvl1pPr lvl="0" algn="l">
              <a:lnSpc>
                <a:spcPct val="115000"/>
              </a:lnSpc>
              <a:spcBef>
                <a:spcPts val="0"/>
              </a:spcBef>
              <a:spcAft>
                <a:spcPts val="0"/>
              </a:spcAft>
              <a:buSzPts val="2400"/>
              <a:buFont typeface="Instrument Sans SemiBold"/>
              <a:buNone/>
              <a:defRPr sz="2400">
                <a:latin typeface="Instrument Sans SemiBold"/>
                <a:ea typeface="Instrument Sans SemiBold"/>
                <a:cs typeface="Instrument Sans SemiBold"/>
                <a:sym typeface="Instrument Sans SemiBold"/>
              </a:defRPr>
            </a:lvl1pPr>
            <a:lvl2pPr lvl="1" algn="l">
              <a:lnSpc>
                <a:spcPct val="115000"/>
              </a:lnSpc>
              <a:spcBef>
                <a:spcPts val="0"/>
              </a:spcBef>
              <a:spcAft>
                <a:spcPts val="0"/>
              </a:spcAft>
              <a:buSzPts val="1000"/>
              <a:buNone/>
              <a:defRPr sz="1200"/>
            </a:lvl2pPr>
            <a:lvl3pPr lvl="2" algn="l">
              <a:lnSpc>
                <a:spcPct val="115000"/>
              </a:lnSpc>
              <a:spcBef>
                <a:spcPts val="0"/>
              </a:spcBef>
              <a:spcAft>
                <a:spcPts val="0"/>
              </a:spcAft>
              <a:buSzPts val="1000"/>
              <a:buNone/>
              <a:defRPr sz="1200"/>
            </a:lvl3pPr>
            <a:lvl4pPr lvl="3" algn="l">
              <a:lnSpc>
                <a:spcPct val="115000"/>
              </a:lnSpc>
              <a:spcBef>
                <a:spcPts val="0"/>
              </a:spcBef>
              <a:spcAft>
                <a:spcPts val="0"/>
              </a:spcAft>
              <a:buSzPts val="1000"/>
              <a:buNone/>
              <a:defRPr sz="1200"/>
            </a:lvl4pPr>
            <a:lvl5pPr lvl="4" algn="l">
              <a:lnSpc>
                <a:spcPct val="115000"/>
              </a:lnSpc>
              <a:spcBef>
                <a:spcPts val="0"/>
              </a:spcBef>
              <a:spcAft>
                <a:spcPts val="0"/>
              </a:spcAft>
              <a:buSzPts val="1000"/>
              <a:buNone/>
              <a:defRPr sz="1200"/>
            </a:lvl5pPr>
            <a:lvl6pPr lvl="5" algn="l">
              <a:lnSpc>
                <a:spcPct val="115000"/>
              </a:lnSpc>
              <a:spcBef>
                <a:spcPts val="0"/>
              </a:spcBef>
              <a:spcAft>
                <a:spcPts val="0"/>
              </a:spcAft>
              <a:buSzPts val="1000"/>
              <a:buNone/>
              <a:defRPr sz="1200"/>
            </a:lvl6pPr>
            <a:lvl7pPr lvl="6" algn="l">
              <a:lnSpc>
                <a:spcPct val="115000"/>
              </a:lnSpc>
              <a:spcBef>
                <a:spcPts val="0"/>
              </a:spcBef>
              <a:spcAft>
                <a:spcPts val="0"/>
              </a:spcAft>
              <a:buSzPts val="1000"/>
              <a:buNone/>
              <a:defRPr sz="1200"/>
            </a:lvl7pPr>
            <a:lvl8pPr lvl="7" algn="l">
              <a:lnSpc>
                <a:spcPct val="115000"/>
              </a:lnSpc>
              <a:spcBef>
                <a:spcPts val="0"/>
              </a:spcBef>
              <a:spcAft>
                <a:spcPts val="0"/>
              </a:spcAft>
              <a:buSzPts val="1000"/>
              <a:buNone/>
              <a:defRPr sz="1200"/>
            </a:lvl8pPr>
            <a:lvl9pPr lvl="8" algn="l">
              <a:lnSpc>
                <a:spcPct val="115000"/>
              </a:lnSpc>
              <a:spcBef>
                <a:spcPts val="0"/>
              </a:spcBef>
              <a:spcAft>
                <a:spcPts val="0"/>
              </a:spcAft>
              <a:buSzPts val="1000"/>
              <a:buNone/>
              <a:defRPr sz="1200"/>
            </a:lvl9pPr>
          </a:lstStyle>
          <a:p>
            <a:endParaRPr/>
          </a:p>
        </p:txBody>
      </p:sp>
      <p:sp>
        <p:nvSpPr>
          <p:cNvPr id="744" name="Google Shape;744;p20"/>
          <p:cNvSpPr txBox="1">
            <a:spLocks noGrp="1"/>
          </p:cNvSpPr>
          <p:nvPr>
            <p:ph type="subTitle" idx="9"/>
          </p:nvPr>
        </p:nvSpPr>
        <p:spPr>
          <a:xfrm>
            <a:off x="6801300" y="1957926"/>
            <a:ext cx="2051400" cy="452700"/>
          </a:xfrm>
          <a:prstGeom prst="rect">
            <a:avLst/>
          </a:prstGeom>
          <a:noFill/>
          <a:ln>
            <a:noFill/>
          </a:ln>
        </p:spPr>
        <p:txBody>
          <a:bodyPr spcFirstLastPara="1" wrap="square" lIns="182875" tIns="182875" rIns="182875" bIns="0" anchor="t" anchorCtr="0">
            <a:noAutofit/>
          </a:bodyPr>
          <a:lstStyle>
            <a:lvl1pPr lvl="0" algn="l">
              <a:lnSpc>
                <a:spcPct val="115000"/>
              </a:lnSpc>
              <a:spcBef>
                <a:spcPts val="0"/>
              </a:spcBef>
              <a:spcAft>
                <a:spcPts val="0"/>
              </a:spcAft>
              <a:buSzPts val="1000"/>
              <a:buNone/>
              <a:defRPr>
                <a:latin typeface="Instrument Sans Medium"/>
                <a:ea typeface="Instrument Sans Medium"/>
                <a:cs typeface="Instrument Sans Medium"/>
                <a:sym typeface="Instrument Sans Medium"/>
              </a:defRPr>
            </a:lvl1pPr>
            <a:lvl2pPr lvl="1" algn="l">
              <a:lnSpc>
                <a:spcPct val="115000"/>
              </a:lnSpc>
              <a:spcBef>
                <a:spcPts val="0"/>
              </a:spcBef>
              <a:spcAft>
                <a:spcPts val="0"/>
              </a:spcAft>
              <a:buSzPts val="1000"/>
              <a:buNone/>
              <a:defRPr sz="1200"/>
            </a:lvl2pPr>
            <a:lvl3pPr lvl="2" algn="l">
              <a:lnSpc>
                <a:spcPct val="115000"/>
              </a:lnSpc>
              <a:spcBef>
                <a:spcPts val="0"/>
              </a:spcBef>
              <a:spcAft>
                <a:spcPts val="0"/>
              </a:spcAft>
              <a:buSzPts val="1000"/>
              <a:buNone/>
              <a:defRPr sz="1200"/>
            </a:lvl3pPr>
            <a:lvl4pPr lvl="3" algn="l">
              <a:lnSpc>
                <a:spcPct val="115000"/>
              </a:lnSpc>
              <a:spcBef>
                <a:spcPts val="0"/>
              </a:spcBef>
              <a:spcAft>
                <a:spcPts val="0"/>
              </a:spcAft>
              <a:buSzPts val="1000"/>
              <a:buNone/>
              <a:defRPr sz="1200"/>
            </a:lvl4pPr>
            <a:lvl5pPr lvl="4" algn="l">
              <a:lnSpc>
                <a:spcPct val="115000"/>
              </a:lnSpc>
              <a:spcBef>
                <a:spcPts val="0"/>
              </a:spcBef>
              <a:spcAft>
                <a:spcPts val="0"/>
              </a:spcAft>
              <a:buSzPts val="1000"/>
              <a:buNone/>
              <a:defRPr sz="1200"/>
            </a:lvl5pPr>
            <a:lvl6pPr lvl="5" algn="l">
              <a:lnSpc>
                <a:spcPct val="115000"/>
              </a:lnSpc>
              <a:spcBef>
                <a:spcPts val="0"/>
              </a:spcBef>
              <a:spcAft>
                <a:spcPts val="0"/>
              </a:spcAft>
              <a:buSzPts val="1000"/>
              <a:buNone/>
              <a:defRPr sz="1200"/>
            </a:lvl6pPr>
            <a:lvl7pPr lvl="6" algn="l">
              <a:lnSpc>
                <a:spcPct val="115000"/>
              </a:lnSpc>
              <a:spcBef>
                <a:spcPts val="0"/>
              </a:spcBef>
              <a:spcAft>
                <a:spcPts val="0"/>
              </a:spcAft>
              <a:buSzPts val="1000"/>
              <a:buNone/>
              <a:defRPr sz="1200"/>
            </a:lvl7pPr>
            <a:lvl8pPr lvl="7" algn="l">
              <a:lnSpc>
                <a:spcPct val="115000"/>
              </a:lnSpc>
              <a:spcBef>
                <a:spcPts val="0"/>
              </a:spcBef>
              <a:spcAft>
                <a:spcPts val="0"/>
              </a:spcAft>
              <a:buSzPts val="1000"/>
              <a:buNone/>
              <a:defRPr sz="1200"/>
            </a:lvl8pPr>
            <a:lvl9pPr lvl="8" algn="l">
              <a:lnSpc>
                <a:spcPct val="115000"/>
              </a:lnSpc>
              <a:spcBef>
                <a:spcPts val="0"/>
              </a:spcBef>
              <a:spcAft>
                <a:spcPts val="0"/>
              </a:spcAft>
              <a:buSzPts val="1000"/>
              <a:buNone/>
              <a:defRPr sz="1200"/>
            </a:lvl9pPr>
          </a:lstStyle>
          <a:p>
            <a:endParaRPr/>
          </a:p>
        </p:txBody>
      </p:sp>
      <p:sp>
        <p:nvSpPr>
          <p:cNvPr id="745" name="Google Shape;745;p20"/>
          <p:cNvSpPr txBox="1">
            <a:spLocks noGrp="1"/>
          </p:cNvSpPr>
          <p:nvPr>
            <p:ph type="sldNum" idx="12"/>
          </p:nvPr>
        </p:nvSpPr>
        <p:spPr>
          <a:xfrm>
            <a:off x="8556779" y="4668600"/>
            <a:ext cx="300000" cy="196800"/>
          </a:xfrm>
          <a:prstGeom prst="rect">
            <a:avLst/>
          </a:prstGeom>
          <a:noFill/>
          <a:ln>
            <a:noFill/>
          </a:ln>
        </p:spPr>
        <p:txBody>
          <a:bodyPr spcFirstLastPara="1" wrap="square" lIns="0" tIns="0" rIns="0" bIns="0" anchor="b" anchorCtr="0">
            <a:noAutofit/>
          </a:bodyPr>
          <a:lstStyle>
            <a:lvl1pPr marL="0" marR="0" lvl="0"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1pPr>
            <a:lvl2pPr marL="0" marR="0" lvl="1"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2pPr>
            <a:lvl3pPr marL="0" marR="0" lvl="2"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3pPr>
            <a:lvl4pPr marL="0" marR="0" lvl="3"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4pPr>
            <a:lvl5pPr marL="0" marR="0" lvl="4"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5pPr>
            <a:lvl6pPr marL="0" marR="0" lvl="5"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6pPr>
            <a:lvl7pPr marL="0" marR="0" lvl="6"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7pPr>
            <a:lvl8pPr marL="0" marR="0" lvl="7"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8pPr>
            <a:lvl9pPr marL="0" marR="0" lvl="8"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extLst>
    <p:ext uri="{DCECCB84-F9BA-43D5-87BE-67443E8EF086}">
      <p15:sldGuideLst xmlns:p15="http://schemas.microsoft.com/office/powerpoint/2012/main">
        <p15:guide id="1" orient="horz" pos="1589">
          <p15:clr>
            <a:srgbClr val="E46962"/>
          </p15:clr>
        </p15:guide>
      </p15:sldGuideLst>
    </p:ext>
  </p:extLst>
</p:sldLayout>
</file>

<file path=ppt/slideLayouts/slideLayout71.xml><?xml version="1.0" encoding="utf-8"?>
<p:sldLayout xmlns:a="http://schemas.openxmlformats.org/drawingml/2006/main" xmlns:r="http://schemas.openxmlformats.org/officeDocument/2006/relationships" xmlns:p="http://schemas.openxmlformats.org/presentationml/2006/main" matchingName="Three big ideas ALT 3">
  <p:cSld name="BLANK_1_1_1_1_1_1_1_1_1_1_1_1_1_1_3_1_1">
    <p:spTree>
      <p:nvGrpSpPr>
        <p:cNvPr id="1" name="Shape 746"/>
        <p:cNvGrpSpPr/>
        <p:nvPr/>
      </p:nvGrpSpPr>
      <p:grpSpPr>
        <a:xfrm>
          <a:off x="0" y="0"/>
          <a:ext cx="0" cy="0"/>
          <a:chOff x="0" y="0"/>
          <a:chExt cx="0" cy="0"/>
        </a:xfrm>
      </p:grpSpPr>
      <p:sp>
        <p:nvSpPr>
          <p:cNvPr id="747" name="Google Shape;747;p21"/>
          <p:cNvSpPr>
            <a:spLocks noGrp="1"/>
          </p:cNvSpPr>
          <p:nvPr>
            <p:ph type="pic" idx="2"/>
          </p:nvPr>
        </p:nvSpPr>
        <p:spPr>
          <a:xfrm>
            <a:off x="6802025" y="1372800"/>
            <a:ext cx="2058600" cy="3296700"/>
          </a:xfrm>
          <a:prstGeom prst="roundRect">
            <a:avLst>
              <a:gd name="adj" fmla="val 11530"/>
            </a:avLst>
          </a:prstGeom>
          <a:noFill/>
          <a:ln>
            <a:noFill/>
          </a:ln>
        </p:spPr>
      </p:sp>
      <p:sp>
        <p:nvSpPr>
          <p:cNvPr id="748" name="Google Shape;748;p21"/>
          <p:cNvSpPr txBox="1">
            <a:spLocks noGrp="1"/>
          </p:cNvSpPr>
          <p:nvPr>
            <p:ph type="subTitle" idx="1"/>
          </p:nvPr>
        </p:nvSpPr>
        <p:spPr>
          <a:xfrm>
            <a:off x="284700" y="284400"/>
            <a:ext cx="1965900" cy="192000"/>
          </a:xfrm>
          <a:prstGeom prst="rect">
            <a:avLst/>
          </a:prstGeom>
          <a:noFill/>
          <a:ln>
            <a:noFill/>
          </a:ln>
        </p:spPr>
        <p:txBody>
          <a:bodyPr spcFirstLastPara="1" wrap="square" lIns="0" tIns="0" rIns="0" bIns="0" anchor="t" anchorCtr="0">
            <a:noAutofit/>
          </a:bodyPr>
          <a:lstStyle>
            <a:lvl1pPr lvl="0" algn="l">
              <a:lnSpc>
                <a:spcPct val="115000"/>
              </a:lnSpc>
              <a:spcBef>
                <a:spcPts val="0"/>
              </a:spcBef>
              <a:spcAft>
                <a:spcPts val="0"/>
              </a:spcAft>
              <a:buClr>
                <a:schemeClr val="accent5"/>
              </a:buClr>
              <a:buSzPts val="700"/>
              <a:buFont typeface="Instrument Sans"/>
              <a:buNone/>
              <a:defRPr sz="700">
                <a:solidFill>
                  <a:schemeClr val="accent5"/>
                </a:solidFill>
              </a:defRPr>
            </a:lvl1pPr>
            <a:lvl2pPr lvl="1"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749" name="Google Shape;749;p21"/>
          <p:cNvSpPr txBox="1">
            <a:spLocks noGrp="1"/>
          </p:cNvSpPr>
          <p:nvPr>
            <p:ph type="subTitle" idx="3"/>
          </p:nvPr>
        </p:nvSpPr>
        <p:spPr>
          <a:xfrm>
            <a:off x="6890875" y="284400"/>
            <a:ext cx="1965900" cy="192000"/>
          </a:xfrm>
          <a:prstGeom prst="rect">
            <a:avLst/>
          </a:prstGeom>
          <a:noFill/>
          <a:ln>
            <a:noFill/>
          </a:ln>
        </p:spPr>
        <p:txBody>
          <a:bodyPr spcFirstLastPara="1" wrap="square" lIns="0" tIns="0" rIns="0" bIns="0" anchor="t" anchorCtr="0">
            <a:noAutofit/>
          </a:bodyPr>
          <a:lstStyle>
            <a:lvl1pPr lvl="0" algn="r">
              <a:lnSpc>
                <a:spcPct val="115000"/>
              </a:lnSpc>
              <a:spcBef>
                <a:spcPts val="0"/>
              </a:spcBef>
              <a:spcAft>
                <a:spcPts val="0"/>
              </a:spcAft>
              <a:buClr>
                <a:schemeClr val="accent5"/>
              </a:buClr>
              <a:buSzPts val="700"/>
              <a:buFont typeface="Instrument Sans"/>
              <a:buNone/>
              <a:defRPr sz="700">
                <a:solidFill>
                  <a:schemeClr val="accent5"/>
                </a:solidFill>
              </a:defRPr>
            </a:lvl1pPr>
            <a:lvl2pPr lvl="1"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750" name="Google Shape;750;p21"/>
          <p:cNvSpPr txBox="1">
            <a:spLocks noGrp="1"/>
          </p:cNvSpPr>
          <p:nvPr>
            <p:ph type="sldNum" idx="12"/>
          </p:nvPr>
        </p:nvSpPr>
        <p:spPr>
          <a:xfrm>
            <a:off x="8556779" y="4668600"/>
            <a:ext cx="300000" cy="196800"/>
          </a:xfrm>
          <a:prstGeom prst="rect">
            <a:avLst/>
          </a:prstGeom>
          <a:noFill/>
          <a:ln>
            <a:noFill/>
          </a:ln>
        </p:spPr>
        <p:txBody>
          <a:bodyPr spcFirstLastPara="1" wrap="square" lIns="0" tIns="0" rIns="0" bIns="0" anchor="b" anchorCtr="0">
            <a:noAutofit/>
          </a:bodyPr>
          <a:lstStyle>
            <a:lvl1pPr marL="0" marR="0" lvl="0"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1pPr>
            <a:lvl2pPr marL="0" marR="0" lvl="1"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2pPr>
            <a:lvl3pPr marL="0" marR="0" lvl="2"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3pPr>
            <a:lvl4pPr marL="0" marR="0" lvl="3"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4pPr>
            <a:lvl5pPr marL="0" marR="0" lvl="4"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5pPr>
            <a:lvl6pPr marL="0" marR="0" lvl="5"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6pPr>
            <a:lvl7pPr marL="0" marR="0" lvl="6"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7pPr>
            <a:lvl8pPr marL="0" marR="0" lvl="7"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8pPr>
            <a:lvl9pPr marL="0" marR="0" lvl="8"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9pPr>
          </a:lstStyle>
          <a:p>
            <a:pPr marL="0" lvl="0" indent="0" algn="r" rtl="0">
              <a:spcBef>
                <a:spcPts val="0"/>
              </a:spcBef>
              <a:spcAft>
                <a:spcPts val="0"/>
              </a:spcAft>
              <a:buNone/>
            </a:pPr>
            <a:fld id="{00000000-1234-1234-1234-123412341234}" type="slidenum">
              <a:rPr lang="en"/>
              <a:t>‹#›</a:t>
            </a:fld>
            <a:endParaRPr/>
          </a:p>
        </p:txBody>
      </p:sp>
      <p:sp>
        <p:nvSpPr>
          <p:cNvPr id="751" name="Google Shape;751;p21"/>
          <p:cNvSpPr txBox="1">
            <a:spLocks noGrp="1"/>
          </p:cNvSpPr>
          <p:nvPr>
            <p:ph type="title"/>
          </p:nvPr>
        </p:nvSpPr>
        <p:spPr>
          <a:xfrm>
            <a:off x="284700" y="474750"/>
            <a:ext cx="5673600" cy="498600"/>
          </a:xfrm>
          <a:prstGeom prst="rect">
            <a:avLst/>
          </a:prstGeom>
          <a:noFill/>
          <a:ln>
            <a:noFill/>
          </a:ln>
        </p:spPr>
        <p:txBody>
          <a:bodyPr spcFirstLastPara="1" wrap="square" lIns="0" tIns="0" rIns="0" bIns="0" anchor="b" anchorCtr="0">
            <a:noAutofit/>
          </a:bodyPr>
          <a:lstStyle>
            <a:lvl1pPr lvl="0" algn="l">
              <a:lnSpc>
                <a:spcPct val="90000"/>
              </a:lnSpc>
              <a:spcBef>
                <a:spcPts val="0"/>
              </a:spcBef>
              <a:spcAft>
                <a:spcPts val="0"/>
              </a:spcAft>
              <a:buSzPts val="2400"/>
              <a:buNone/>
              <a:defRPr sz="2400">
                <a:latin typeface="Instrument Sans Medium"/>
                <a:ea typeface="Instrument Sans Medium"/>
                <a:cs typeface="Instrument Sans Medium"/>
                <a:sym typeface="Instrument Sans Medium"/>
              </a:defRPr>
            </a:lvl1pPr>
            <a:lvl2pPr lvl="1" algn="l">
              <a:lnSpc>
                <a:spcPct val="115000"/>
              </a:lnSpc>
              <a:spcBef>
                <a:spcPts val="0"/>
              </a:spcBef>
              <a:spcAft>
                <a:spcPts val="0"/>
              </a:spcAft>
              <a:buSzPts val="2400"/>
              <a:buNone/>
              <a:defRPr sz="2400">
                <a:latin typeface="Instrument Sans Medium"/>
                <a:ea typeface="Instrument Sans Medium"/>
                <a:cs typeface="Instrument Sans Medium"/>
                <a:sym typeface="Instrument Sans Medium"/>
              </a:defRPr>
            </a:lvl2pPr>
            <a:lvl3pPr lvl="2" algn="l">
              <a:lnSpc>
                <a:spcPct val="115000"/>
              </a:lnSpc>
              <a:spcBef>
                <a:spcPts val="0"/>
              </a:spcBef>
              <a:spcAft>
                <a:spcPts val="0"/>
              </a:spcAft>
              <a:buSzPts val="2400"/>
              <a:buNone/>
              <a:defRPr sz="2400">
                <a:latin typeface="Instrument Sans Medium"/>
                <a:ea typeface="Instrument Sans Medium"/>
                <a:cs typeface="Instrument Sans Medium"/>
                <a:sym typeface="Instrument Sans Medium"/>
              </a:defRPr>
            </a:lvl3pPr>
            <a:lvl4pPr lvl="3" algn="l">
              <a:lnSpc>
                <a:spcPct val="115000"/>
              </a:lnSpc>
              <a:spcBef>
                <a:spcPts val="0"/>
              </a:spcBef>
              <a:spcAft>
                <a:spcPts val="0"/>
              </a:spcAft>
              <a:buSzPts val="2400"/>
              <a:buNone/>
              <a:defRPr sz="2400">
                <a:latin typeface="Instrument Sans Medium"/>
                <a:ea typeface="Instrument Sans Medium"/>
                <a:cs typeface="Instrument Sans Medium"/>
                <a:sym typeface="Instrument Sans Medium"/>
              </a:defRPr>
            </a:lvl4pPr>
            <a:lvl5pPr lvl="4" algn="l">
              <a:lnSpc>
                <a:spcPct val="115000"/>
              </a:lnSpc>
              <a:spcBef>
                <a:spcPts val="0"/>
              </a:spcBef>
              <a:spcAft>
                <a:spcPts val="0"/>
              </a:spcAft>
              <a:buSzPts val="2400"/>
              <a:buNone/>
              <a:defRPr sz="2400">
                <a:latin typeface="Instrument Sans Medium"/>
                <a:ea typeface="Instrument Sans Medium"/>
                <a:cs typeface="Instrument Sans Medium"/>
                <a:sym typeface="Instrument Sans Medium"/>
              </a:defRPr>
            </a:lvl5pPr>
            <a:lvl6pPr lvl="5" algn="l">
              <a:lnSpc>
                <a:spcPct val="115000"/>
              </a:lnSpc>
              <a:spcBef>
                <a:spcPts val="0"/>
              </a:spcBef>
              <a:spcAft>
                <a:spcPts val="0"/>
              </a:spcAft>
              <a:buSzPts val="2400"/>
              <a:buNone/>
              <a:defRPr sz="2400">
                <a:latin typeface="Instrument Sans Medium"/>
                <a:ea typeface="Instrument Sans Medium"/>
                <a:cs typeface="Instrument Sans Medium"/>
                <a:sym typeface="Instrument Sans Medium"/>
              </a:defRPr>
            </a:lvl6pPr>
            <a:lvl7pPr lvl="6" algn="l">
              <a:lnSpc>
                <a:spcPct val="115000"/>
              </a:lnSpc>
              <a:spcBef>
                <a:spcPts val="0"/>
              </a:spcBef>
              <a:spcAft>
                <a:spcPts val="0"/>
              </a:spcAft>
              <a:buSzPts val="2400"/>
              <a:buNone/>
              <a:defRPr sz="2400">
                <a:latin typeface="Instrument Sans Medium"/>
                <a:ea typeface="Instrument Sans Medium"/>
                <a:cs typeface="Instrument Sans Medium"/>
                <a:sym typeface="Instrument Sans Medium"/>
              </a:defRPr>
            </a:lvl7pPr>
            <a:lvl8pPr lvl="7" algn="l">
              <a:lnSpc>
                <a:spcPct val="115000"/>
              </a:lnSpc>
              <a:spcBef>
                <a:spcPts val="0"/>
              </a:spcBef>
              <a:spcAft>
                <a:spcPts val="0"/>
              </a:spcAft>
              <a:buSzPts val="2400"/>
              <a:buNone/>
              <a:defRPr sz="2400">
                <a:latin typeface="Instrument Sans Medium"/>
                <a:ea typeface="Instrument Sans Medium"/>
                <a:cs typeface="Instrument Sans Medium"/>
                <a:sym typeface="Instrument Sans Medium"/>
              </a:defRPr>
            </a:lvl8pPr>
            <a:lvl9pPr lvl="8" algn="l">
              <a:lnSpc>
                <a:spcPct val="115000"/>
              </a:lnSpc>
              <a:spcBef>
                <a:spcPts val="0"/>
              </a:spcBef>
              <a:spcAft>
                <a:spcPts val="0"/>
              </a:spcAft>
              <a:buSzPts val="2400"/>
              <a:buNone/>
              <a:defRPr sz="2400">
                <a:latin typeface="Instrument Sans Medium"/>
                <a:ea typeface="Instrument Sans Medium"/>
                <a:cs typeface="Instrument Sans Medium"/>
                <a:sym typeface="Instrument Sans Medium"/>
              </a:defRPr>
            </a:lvl9pPr>
          </a:lstStyle>
          <a:p>
            <a:endParaRPr/>
          </a:p>
        </p:txBody>
      </p:sp>
      <p:sp>
        <p:nvSpPr>
          <p:cNvPr id="752" name="Google Shape;752;p21"/>
          <p:cNvSpPr txBox="1">
            <a:spLocks noGrp="1"/>
          </p:cNvSpPr>
          <p:nvPr>
            <p:ph type="body" idx="4"/>
          </p:nvPr>
        </p:nvSpPr>
        <p:spPr>
          <a:xfrm>
            <a:off x="284700" y="2792774"/>
            <a:ext cx="2053500" cy="1569900"/>
          </a:xfrm>
          <a:prstGeom prst="rect">
            <a:avLst/>
          </a:prstGeom>
          <a:noFill/>
          <a:ln>
            <a:noFill/>
          </a:ln>
        </p:spPr>
        <p:txBody>
          <a:bodyPr spcFirstLastPara="1" wrap="square" lIns="182875" tIns="0" rIns="182875" bIns="0" anchor="t" anchorCtr="0">
            <a:noAutofit/>
          </a:bodyPr>
          <a:lstStyle>
            <a:lvl1pPr marL="457200" lvl="0" indent="-292100" algn="l">
              <a:lnSpc>
                <a:spcPct val="115000"/>
              </a:lnSpc>
              <a:spcBef>
                <a:spcPts val="0"/>
              </a:spcBef>
              <a:spcAft>
                <a:spcPts val="0"/>
              </a:spcAft>
              <a:buSzPts val="1000"/>
              <a:buFont typeface="Instrument Sans"/>
              <a:buChar char="●"/>
              <a:defRPr/>
            </a:lvl1pPr>
            <a:lvl2pPr marL="914400" lvl="1" indent="-292100" algn="l">
              <a:lnSpc>
                <a:spcPct val="115000"/>
              </a:lnSpc>
              <a:spcBef>
                <a:spcPts val="0"/>
              </a:spcBef>
              <a:spcAft>
                <a:spcPts val="0"/>
              </a:spcAft>
              <a:buSzPts val="1000"/>
              <a:buFont typeface="Instrument Sans"/>
              <a:buChar char="○"/>
              <a:defRPr/>
            </a:lvl2pPr>
            <a:lvl3pPr marL="1371600" lvl="2" indent="-292100" algn="l">
              <a:lnSpc>
                <a:spcPct val="115000"/>
              </a:lnSpc>
              <a:spcBef>
                <a:spcPts val="0"/>
              </a:spcBef>
              <a:spcAft>
                <a:spcPts val="0"/>
              </a:spcAft>
              <a:buSzPts val="1000"/>
              <a:buFont typeface="Instrument Sans"/>
              <a:buChar char="■"/>
              <a:defRPr/>
            </a:lvl3pPr>
            <a:lvl4pPr marL="1828800" lvl="3" indent="-292100" algn="l">
              <a:lnSpc>
                <a:spcPct val="115000"/>
              </a:lnSpc>
              <a:spcBef>
                <a:spcPts val="0"/>
              </a:spcBef>
              <a:spcAft>
                <a:spcPts val="0"/>
              </a:spcAft>
              <a:buSzPts val="1000"/>
              <a:buFont typeface="Instrument Sans"/>
              <a:buChar char="●"/>
              <a:defRPr/>
            </a:lvl4pPr>
            <a:lvl5pPr marL="2286000" lvl="4" indent="-292100" algn="l">
              <a:lnSpc>
                <a:spcPct val="115000"/>
              </a:lnSpc>
              <a:spcBef>
                <a:spcPts val="0"/>
              </a:spcBef>
              <a:spcAft>
                <a:spcPts val="0"/>
              </a:spcAft>
              <a:buSzPts val="1000"/>
              <a:buFont typeface="Instrument Sans"/>
              <a:buChar char="○"/>
              <a:defRPr/>
            </a:lvl5pPr>
            <a:lvl6pPr marL="2743200" lvl="5" indent="-292100" algn="l">
              <a:lnSpc>
                <a:spcPct val="115000"/>
              </a:lnSpc>
              <a:spcBef>
                <a:spcPts val="0"/>
              </a:spcBef>
              <a:spcAft>
                <a:spcPts val="0"/>
              </a:spcAft>
              <a:buSzPts val="1000"/>
              <a:buFont typeface="Instrument Sans"/>
              <a:buChar char="■"/>
              <a:defRPr/>
            </a:lvl6pPr>
            <a:lvl7pPr marL="3200400" lvl="6" indent="-292100" algn="l">
              <a:lnSpc>
                <a:spcPct val="115000"/>
              </a:lnSpc>
              <a:spcBef>
                <a:spcPts val="0"/>
              </a:spcBef>
              <a:spcAft>
                <a:spcPts val="0"/>
              </a:spcAft>
              <a:buSzPts val="1000"/>
              <a:buFont typeface="Instrument Sans"/>
              <a:buChar char="●"/>
              <a:defRPr/>
            </a:lvl7pPr>
            <a:lvl8pPr marL="3657600" lvl="7" indent="-292100" algn="l">
              <a:lnSpc>
                <a:spcPct val="115000"/>
              </a:lnSpc>
              <a:spcBef>
                <a:spcPts val="0"/>
              </a:spcBef>
              <a:spcAft>
                <a:spcPts val="0"/>
              </a:spcAft>
              <a:buSzPts val="1000"/>
              <a:buFont typeface="Instrument Sans"/>
              <a:buChar char="○"/>
              <a:defRPr/>
            </a:lvl8pPr>
            <a:lvl9pPr marL="4114800" lvl="8" indent="-292100" algn="l">
              <a:lnSpc>
                <a:spcPct val="115000"/>
              </a:lnSpc>
              <a:spcBef>
                <a:spcPts val="0"/>
              </a:spcBef>
              <a:spcAft>
                <a:spcPts val="0"/>
              </a:spcAft>
              <a:buSzPts val="1000"/>
              <a:buFont typeface="Instrument Sans"/>
              <a:buChar char="■"/>
              <a:defRPr/>
            </a:lvl9pPr>
          </a:lstStyle>
          <a:p>
            <a:endParaRPr/>
          </a:p>
        </p:txBody>
      </p:sp>
      <p:sp>
        <p:nvSpPr>
          <p:cNvPr id="753" name="Google Shape;753;p21"/>
          <p:cNvSpPr txBox="1">
            <a:spLocks noGrp="1"/>
          </p:cNvSpPr>
          <p:nvPr>
            <p:ph type="title" idx="5"/>
          </p:nvPr>
        </p:nvSpPr>
        <p:spPr>
          <a:xfrm>
            <a:off x="284700" y="2053175"/>
            <a:ext cx="2058600" cy="498600"/>
          </a:xfrm>
          <a:prstGeom prst="rect">
            <a:avLst/>
          </a:prstGeom>
          <a:noFill/>
          <a:ln>
            <a:noFill/>
          </a:ln>
        </p:spPr>
        <p:txBody>
          <a:bodyPr spcFirstLastPara="1" wrap="square" lIns="182875" tIns="0" rIns="182875" bIns="0" anchor="ctr" anchorCtr="0">
            <a:noAutofit/>
          </a:bodyPr>
          <a:lstStyle>
            <a:lvl1pPr lvl="0" algn="l">
              <a:lnSpc>
                <a:spcPct val="100000"/>
              </a:lnSpc>
              <a:spcBef>
                <a:spcPts val="0"/>
              </a:spcBef>
              <a:spcAft>
                <a:spcPts val="0"/>
              </a:spcAft>
              <a:buSzPts val="1400"/>
              <a:buNone/>
              <a:defRPr sz="1400">
                <a:latin typeface="Instrument Sans Medium"/>
                <a:ea typeface="Instrument Sans Medium"/>
                <a:cs typeface="Instrument Sans Medium"/>
                <a:sym typeface="Instrument Sans Medium"/>
              </a:defRPr>
            </a:lvl1pPr>
            <a:lvl2pPr lvl="1" algn="l">
              <a:lnSpc>
                <a:spcPct val="100000"/>
              </a:lnSpc>
              <a:spcBef>
                <a:spcPts val="0"/>
              </a:spcBef>
              <a:spcAft>
                <a:spcPts val="0"/>
              </a:spcAft>
              <a:buSzPts val="2400"/>
              <a:buNone/>
              <a:defRPr sz="2400">
                <a:latin typeface="Instrument Sans Medium"/>
                <a:ea typeface="Instrument Sans Medium"/>
                <a:cs typeface="Instrument Sans Medium"/>
                <a:sym typeface="Instrument Sans Medium"/>
              </a:defRPr>
            </a:lvl2pPr>
            <a:lvl3pPr lvl="2" algn="l">
              <a:lnSpc>
                <a:spcPct val="100000"/>
              </a:lnSpc>
              <a:spcBef>
                <a:spcPts val="0"/>
              </a:spcBef>
              <a:spcAft>
                <a:spcPts val="0"/>
              </a:spcAft>
              <a:buSzPts val="2400"/>
              <a:buNone/>
              <a:defRPr sz="2400">
                <a:latin typeface="Instrument Sans Medium"/>
                <a:ea typeface="Instrument Sans Medium"/>
                <a:cs typeface="Instrument Sans Medium"/>
                <a:sym typeface="Instrument Sans Medium"/>
              </a:defRPr>
            </a:lvl3pPr>
            <a:lvl4pPr lvl="3" algn="l">
              <a:lnSpc>
                <a:spcPct val="100000"/>
              </a:lnSpc>
              <a:spcBef>
                <a:spcPts val="0"/>
              </a:spcBef>
              <a:spcAft>
                <a:spcPts val="0"/>
              </a:spcAft>
              <a:buSzPts val="2400"/>
              <a:buNone/>
              <a:defRPr sz="2400">
                <a:latin typeface="Instrument Sans Medium"/>
                <a:ea typeface="Instrument Sans Medium"/>
                <a:cs typeface="Instrument Sans Medium"/>
                <a:sym typeface="Instrument Sans Medium"/>
              </a:defRPr>
            </a:lvl4pPr>
            <a:lvl5pPr lvl="4" algn="l">
              <a:lnSpc>
                <a:spcPct val="100000"/>
              </a:lnSpc>
              <a:spcBef>
                <a:spcPts val="0"/>
              </a:spcBef>
              <a:spcAft>
                <a:spcPts val="0"/>
              </a:spcAft>
              <a:buSzPts val="2400"/>
              <a:buNone/>
              <a:defRPr sz="2400">
                <a:latin typeface="Instrument Sans Medium"/>
                <a:ea typeface="Instrument Sans Medium"/>
                <a:cs typeface="Instrument Sans Medium"/>
                <a:sym typeface="Instrument Sans Medium"/>
              </a:defRPr>
            </a:lvl5pPr>
            <a:lvl6pPr lvl="5" algn="l">
              <a:lnSpc>
                <a:spcPct val="100000"/>
              </a:lnSpc>
              <a:spcBef>
                <a:spcPts val="0"/>
              </a:spcBef>
              <a:spcAft>
                <a:spcPts val="0"/>
              </a:spcAft>
              <a:buSzPts val="2400"/>
              <a:buNone/>
              <a:defRPr sz="2400">
                <a:latin typeface="Instrument Sans Medium"/>
                <a:ea typeface="Instrument Sans Medium"/>
                <a:cs typeface="Instrument Sans Medium"/>
                <a:sym typeface="Instrument Sans Medium"/>
              </a:defRPr>
            </a:lvl6pPr>
            <a:lvl7pPr lvl="6" algn="l">
              <a:lnSpc>
                <a:spcPct val="100000"/>
              </a:lnSpc>
              <a:spcBef>
                <a:spcPts val="0"/>
              </a:spcBef>
              <a:spcAft>
                <a:spcPts val="0"/>
              </a:spcAft>
              <a:buSzPts val="2400"/>
              <a:buNone/>
              <a:defRPr sz="2400">
                <a:latin typeface="Instrument Sans Medium"/>
                <a:ea typeface="Instrument Sans Medium"/>
                <a:cs typeface="Instrument Sans Medium"/>
                <a:sym typeface="Instrument Sans Medium"/>
              </a:defRPr>
            </a:lvl7pPr>
            <a:lvl8pPr lvl="7" algn="l">
              <a:lnSpc>
                <a:spcPct val="100000"/>
              </a:lnSpc>
              <a:spcBef>
                <a:spcPts val="0"/>
              </a:spcBef>
              <a:spcAft>
                <a:spcPts val="0"/>
              </a:spcAft>
              <a:buSzPts val="2400"/>
              <a:buNone/>
              <a:defRPr sz="2400">
                <a:latin typeface="Instrument Sans Medium"/>
                <a:ea typeface="Instrument Sans Medium"/>
                <a:cs typeface="Instrument Sans Medium"/>
                <a:sym typeface="Instrument Sans Medium"/>
              </a:defRPr>
            </a:lvl8pPr>
            <a:lvl9pPr lvl="8" algn="l">
              <a:lnSpc>
                <a:spcPct val="100000"/>
              </a:lnSpc>
              <a:spcBef>
                <a:spcPts val="0"/>
              </a:spcBef>
              <a:spcAft>
                <a:spcPts val="0"/>
              </a:spcAft>
              <a:buSzPts val="2400"/>
              <a:buNone/>
              <a:defRPr sz="2400">
                <a:latin typeface="Instrument Sans Medium"/>
                <a:ea typeface="Instrument Sans Medium"/>
                <a:cs typeface="Instrument Sans Medium"/>
                <a:sym typeface="Instrument Sans Medium"/>
              </a:defRPr>
            </a:lvl9pPr>
          </a:lstStyle>
          <a:p>
            <a:endParaRPr/>
          </a:p>
        </p:txBody>
      </p:sp>
      <p:sp>
        <p:nvSpPr>
          <p:cNvPr id="754" name="Google Shape;754;p21"/>
          <p:cNvSpPr txBox="1">
            <a:spLocks noGrp="1"/>
          </p:cNvSpPr>
          <p:nvPr>
            <p:ph type="title" idx="6"/>
          </p:nvPr>
        </p:nvSpPr>
        <p:spPr>
          <a:xfrm>
            <a:off x="284700" y="1557525"/>
            <a:ext cx="1068000" cy="440700"/>
          </a:xfrm>
          <a:prstGeom prst="rect">
            <a:avLst/>
          </a:prstGeom>
          <a:noFill/>
          <a:ln>
            <a:noFill/>
          </a:ln>
        </p:spPr>
        <p:txBody>
          <a:bodyPr spcFirstLastPara="1" wrap="square" lIns="182875" tIns="0" rIns="182875" bIns="0" anchor="t" anchorCtr="0">
            <a:noAutofit/>
          </a:bodyPr>
          <a:lstStyle>
            <a:lvl1pPr lvl="0" algn="l">
              <a:lnSpc>
                <a:spcPct val="100000"/>
              </a:lnSpc>
              <a:spcBef>
                <a:spcPts val="0"/>
              </a:spcBef>
              <a:spcAft>
                <a:spcPts val="0"/>
              </a:spcAft>
              <a:buSzPts val="1000"/>
              <a:buNone/>
              <a:defRPr sz="1000">
                <a:latin typeface="Instrument Sans"/>
                <a:ea typeface="Instrument Sans"/>
                <a:cs typeface="Instrument Sans"/>
                <a:sym typeface="Instrument Sans"/>
              </a:defRPr>
            </a:lvl1pPr>
            <a:lvl2pPr lvl="1" algn="l">
              <a:lnSpc>
                <a:spcPct val="100000"/>
              </a:lnSpc>
              <a:spcBef>
                <a:spcPts val="0"/>
              </a:spcBef>
              <a:spcAft>
                <a:spcPts val="0"/>
              </a:spcAft>
              <a:buSzPts val="2400"/>
              <a:buNone/>
              <a:defRPr sz="2400">
                <a:latin typeface="Instrument Sans Medium"/>
                <a:ea typeface="Instrument Sans Medium"/>
                <a:cs typeface="Instrument Sans Medium"/>
                <a:sym typeface="Instrument Sans Medium"/>
              </a:defRPr>
            </a:lvl2pPr>
            <a:lvl3pPr lvl="2" algn="l">
              <a:lnSpc>
                <a:spcPct val="100000"/>
              </a:lnSpc>
              <a:spcBef>
                <a:spcPts val="0"/>
              </a:spcBef>
              <a:spcAft>
                <a:spcPts val="0"/>
              </a:spcAft>
              <a:buSzPts val="2400"/>
              <a:buNone/>
              <a:defRPr sz="2400">
                <a:latin typeface="Instrument Sans Medium"/>
                <a:ea typeface="Instrument Sans Medium"/>
                <a:cs typeface="Instrument Sans Medium"/>
                <a:sym typeface="Instrument Sans Medium"/>
              </a:defRPr>
            </a:lvl3pPr>
            <a:lvl4pPr lvl="3" algn="l">
              <a:lnSpc>
                <a:spcPct val="100000"/>
              </a:lnSpc>
              <a:spcBef>
                <a:spcPts val="0"/>
              </a:spcBef>
              <a:spcAft>
                <a:spcPts val="0"/>
              </a:spcAft>
              <a:buSzPts val="2400"/>
              <a:buNone/>
              <a:defRPr sz="2400">
                <a:latin typeface="Instrument Sans Medium"/>
                <a:ea typeface="Instrument Sans Medium"/>
                <a:cs typeface="Instrument Sans Medium"/>
                <a:sym typeface="Instrument Sans Medium"/>
              </a:defRPr>
            </a:lvl4pPr>
            <a:lvl5pPr lvl="4" algn="l">
              <a:lnSpc>
                <a:spcPct val="100000"/>
              </a:lnSpc>
              <a:spcBef>
                <a:spcPts val="0"/>
              </a:spcBef>
              <a:spcAft>
                <a:spcPts val="0"/>
              </a:spcAft>
              <a:buSzPts val="2400"/>
              <a:buNone/>
              <a:defRPr sz="2400">
                <a:latin typeface="Instrument Sans Medium"/>
                <a:ea typeface="Instrument Sans Medium"/>
                <a:cs typeface="Instrument Sans Medium"/>
                <a:sym typeface="Instrument Sans Medium"/>
              </a:defRPr>
            </a:lvl5pPr>
            <a:lvl6pPr lvl="5" algn="l">
              <a:lnSpc>
                <a:spcPct val="100000"/>
              </a:lnSpc>
              <a:spcBef>
                <a:spcPts val="0"/>
              </a:spcBef>
              <a:spcAft>
                <a:spcPts val="0"/>
              </a:spcAft>
              <a:buSzPts val="2400"/>
              <a:buNone/>
              <a:defRPr sz="2400">
                <a:latin typeface="Instrument Sans Medium"/>
                <a:ea typeface="Instrument Sans Medium"/>
                <a:cs typeface="Instrument Sans Medium"/>
                <a:sym typeface="Instrument Sans Medium"/>
              </a:defRPr>
            </a:lvl6pPr>
            <a:lvl7pPr lvl="6" algn="l">
              <a:lnSpc>
                <a:spcPct val="100000"/>
              </a:lnSpc>
              <a:spcBef>
                <a:spcPts val="0"/>
              </a:spcBef>
              <a:spcAft>
                <a:spcPts val="0"/>
              </a:spcAft>
              <a:buSzPts val="2400"/>
              <a:buNone/>
              <a:defRPr sz="2400">
                <a:latin typeface="Instrument Sans Medium"/>
                <a:ea typeface="Instrument Sans Medium"/>
                <a:cs typeface="Instrument Sans Medium"/>
                <a:sym typeface="Instrument Sans Medium"/>
              </a:defRPr>
            </a:lvl7pPr>
            <a:lvl8pPr lvl="7" algn="l">
              <a:lnSpc>
                <a:spcPct val="100000"/>
              </a:lnSpc>
              <a:spcBef>
                <a:spcPts val="0"/>
              </a:spcBef>
              <a:spcAft>
                <a:spcPts val="0"/>
              </a:spcAft>
              <a:buSzPts val="2400"/>
              <a:buNone/>
              <a:defRPr sz="2400">
                <a:latin typeface="Instrument Sans Medium"/>
                <a:ea typeface="Instrument Sans Medium"/>
                <a:cs typeface="Instrument Sans Medium"/>
                <a:sym typeface="Instrument Sans Medium"/>
              </a:defRPr>
            </a:lvl8pPr>
            <a:lvl9pPr lvl="8" algn="l">
              <a:lnSpc>
                <a:spcPct val="100000"/>
              </a:lnSpc>
              <a:spcBef>
                <a:spcPts val="0"/>
              </a:spcBef>
              <a:spcAft>
                <a:spcPts val="0"/>
              </a:spcAft>
              <a:buSzPts val="2400"/>
              <a:buNone/>
              <a:defRPr sz="2400">
                <a:latin typeface="Instrument Sans Medium"/>
                <a:ea typeface="Instrument Sans Medium"/>
                <a:cs typeface="Instrument Sans Medium"/>
                <a:sym typeface="Instrument Sans Medium"/>
              </a:defRPr>
            </a:lvl9pPr>
          </a:lstStyle>
          <a:p>
            <a:endParaRPr/>
          </a:p>
        </p:txBody>
      </p:sp>
      <p:sp>
        <p:nvSpPr>
          <p:cNvPr id="755" name="Google Shape;755;p21"/>
          <p:cNvSpPr txBox="1">
            <a:spLocks noGrp="1"/>
          </p:cNvSpPr>
          <p:nvPr>
            <p:ph type="body" idx="7"/>
          </p:nvPr>
        </p:nvSpPr>
        <p:spPr>
          <a:xfrm>
            <a:off x="2457088" y="2792774"/>
            <a:ext cx="2053500" cy="1569900"/>
          </a:xfrm>
          <a:prstGeom prst="rect">
            <a:avLst/>
          </a:prstGeom>
          <a:noFill/>
          <a:ln>
            <a:noFill/>
          </a:ln>
        </p:spPr>
        <p:txBody>
          <a:bodyPr spcFirstLastPara="1" wrap="square" lIns="182875" tIns="0" rIns="182875" bIns="0" anchor="t" anchorCtr="0">
            <a:noAutofit/>
          </a:bodyPr>
          <a:lstStyle>
            <a:lvl1pPr marL="457200" lvl="0" indent="-292100" algn="l">
              <a:lnSpc>
                <a:spcPct val="115000"/>
              </a:lnSpc>
              <a:spcBef>
                <a:spcPts val="0"/>
              </a:spcBef>
              <a:spcAft>
                <a:spcPts val="0"/>
              </a:spcAft>
              <a:buClr>
                <a:schemeClr val="lt1"/>
              </a:buClr>
              <a:buSzPts val="1000"/>
              <a:buFont typeface="Instrument Sans"/>
              <a:buChar char="●"/>
              <a:defRPr/>
            </a:lvl1pPr>
            <a:lvl2pPr marL="914400" lvl="1" indent="-292100" algn="l">
              <a:lnSpc>
                <a:spcPct val="115000"/>
              </a:lnSpc>
              <a:spcBef>
                <a:spcPts val="0"/>
              </a:spcBef>
              <a:spcAft>
                <a:spcPts val="0"/>
              </a:spcAft>
              <a:buClr>
                <a:schemeClr val="lt1"/>
              </a:buClr>
              <a:buSzPts val="1000"/>
              <a:buFont typeface="Instrument Sans"/>
              <a:buChar char="○"/>
              <a:defRPr/>
            </a:lvl2pPr>
            <a:lvl3pPr marL="1371600" lvl="2" indent="-292100" algn="l">
              <a:lnSpc>
                <a:spcPct val="115000"/>
              </a:lnSpc>
              <a:spcBef>
                <a:spcPts val="0"/>
              </a:spcBef>
              <a:spcAft>
                <a:spcPts val="0"/>
              </a:spcAft>
              <a:buClr>
                <a:schemeClr val="lt1"/>
              </a:buClr>
              <a:buSzPts val="1000"/>
              <a:buFont typeface="Instrument Sans"/>
              <a:buChar char="■"/>
              <a:defRPr/>
            </a:lvl3pPr>
            <a:lvl4pPr marL="1828800" lvl="3" indent="-292100" algn="l">
              <a:lnSpc>
                <a:spcPct val="115000"/>
              </a:lnSpc>
              <a:spcBef>
                <a:spcPts val="0"/>
              </a:spcBef>
              <a:spcAft>
                <a:spcPts val="0"/>
              </a:spcAft>
              <a:buClr>
                <a:schemeClr val="lt1"/>
              </a:buClr>
              <a:buSzPts val="1000"/>
              <a:buFont typeface="Instrument Sans"/>
              <a:buChar char="●"/>
              <a:defRPr/>
            </a:lvl4pPr>
            <a:lvl5pPr marL="2286000" lvl="4" indent="-292100" algn="l">
              <a:lnSpc>
                <a:spcPct val="115000"/>
              </a:lnSpc>
              <a:spcBef>
                <a:spcPts val="0"/>
              </a:spcBef>
              <a:spcAft>
                <a:spcPts val="0"/>
              </a:spcAft>
              <a:buClr>
                <a:schemeClr val="lt1"/>
              </a:buClr>
              <a:buSzPts val="1000"/>
              <a:buFont typeface="Instrument Sans"/>
              <a:buChar char="○"/>
              <a:defRPr/>
            </a:lvl5pPr>
            <a:lvl6pPr marL="2743200" lvl="5" indent="-292100" algn="l">
              <a:lnSpc>
                <a:spcPct val="115000"/>
              </a:lnSpc>
              <a:spcBef>
                <a:spcPts val="0"/>
              </a:spcBef>
              <a:spcAft>
                <a:spcPts val="0"/>
              </a:spcAft>
              <a:buClr>
                <a:schemeClr val="lt1"/>
              </a:buClr>
              <a:buSzPts val="1000"/>
              <a:buFont typeface="Instrument Sans"/>
              <a:buChar char="■"/>
              <a:defRPr/>
            </a:lvl6pPr>
            <a:lvl7pPr marL="3200400" lvl="6" indent="-292100" algn="l">
              <a:lnSpc>
                <a:spcPct val="115000"/>
              </a:lnSpc>
              <a:spcBef>
                <a:spcPts val="0"/>
              </a:spcBef>
              <a:spcAft>
                <a:spcPts val="0"/>
              </a:spcAft>
              <a:buClr>
                <a:schemeClr val="lt1"/>
              </a:buClr>
              <a:buSzPts val="1000"/>
              <a:buFont typeface="Instrument Sans"/>
              <a:buChar char="●"/>
              <a:defRPr/>
            </a:lvl7pPr>
            <a:lvl8pPr marL="3657600" lvl="7" indent="-292100" algn="l">
              <a:lnSpc>
                <a:spcPct val="115000"/>
              </a:lnSpc>
              <a:spcBef>
                <a:spcPts val="0"/>
              </a:spcBef>
              <a:spcAft>
                <a:spcPts val="0"/>
              </a:spcAft>
              <a:buClr>
                <a:schemeClr val="lt1"/>
              </a:buClr>
              <a:buSzPts val="1000"/>
              <a:buFont typeface="Instrument Sans"/>
              <a:buChar char="○"/>
              <a:defRPr/>
            </a:lvl8pPr>
            <a:lvl9pPr marL="4114800" lvl="8" indent="-292100" algn="l">
              <a:lnSpc>
                <a:spcPct val="115000"/>
              </a:lnSpc>
              <a:spcBef>
                <a:spcPts val="0"/>
              </a:spcBef>
              <a:spcAft>
                <a:spcPts val="0"/>
              </a:spcAft>
              <a:buClr>
                <a:schemeClr val="lt1"/>
              </a:buClr>
              <a:buSzPts val="1000"/>
              <a:buFont typeface="Instrument Sans"/>
              <a:buChar char="■"/>
              <a:defRPr/>
            </a:lvl9pPr>
          </a:lstStyle>
          <a:p>
            <a:endParaRPr/>
          </a:p>
        </p:txBody>
      </p:sp>
      <p:sp>
        <p:nvSpPr>
          <p:cNvPr id="756" name="Google Shape;756;p21"/>
          <p:cNvSpPr txBox="1">
            <a:spLocks noGrp="1"/>
          </p:cNvSpPr>
          <p:nvPr>
            <p:ph type="title" idx="8"/>
          </p:nvPr>
        </p:nvSpPr>
        <p:spPr>
          <a:xfrm>
            <a:off x="2457088" y="2053175"/>
            <a:ext cx="2058600" cy="498600"/>
          </a:xfrm>
          <a:prstGeom prst="rect">
            <a:avLst/>
          </a:prstGeom>
          <a:noFill/>
          <a:ln>
            <a:noFill/>
          </a:ln>
        </p:spPr>
        <p:txBody>
          <a:bodyPr spcFirstLastPara="1" wrap="square" lIns="182875" tIns="0" rIns="182875" bIns="0" anchor="ctr" anchorCtr="0">
            <a:noAutofit/>
          </a:bodyPr>
          <a:lstStyle>
            <a:lvl1pPr lvl="0" algn="l">
              <a:lnSpc>
                <a:spcPct val="100000"/>
              </a:lnSpc>
              <a:spcBef>
                <a:spcPts val="0"/>
              </a:spcBef>
              <a:spcAft>
                <a:spcPts val="0"/>
              </a:spcAft>
              <a:buSzPts val="1400"/>
              <a:buNone/>
              <a:defRPr sz="1400">
                <a:latin typeface="Instrument Sans Medium"/>
                <a:ea typeface="Instrument Sans Medium"/>
                <a:cs typeface="Instrument Sans Medium"/>
                <a:sym typeface="Instrument Sans Medium"/>
              </a:defRPr>
            </a:lvl1pPr>
            <a:lvl2pPr lvl="1" algn="l">
              <a:lnSpc>
                <a:spcPct val="100000"/>
              </a:lnSpc>
              <a:spcBef>
                <a:spcPts val="0"/>
              </a:spcBef>
              <a:spcAft>
                <a:spcPts val="0"/>
              </a:spcAft>
              <a:buSzPts val="2400"/>
              <a:buNone/>
              <a:defRPr sz="2400">
                <a:latin typeface="Instrument Sans Medium"/>
                <a:ea typeface="Instrument Sans Medium"/>
                <a:cs typeface="Instrument Sans Medium"/>
                <a:sym typeface="Instrument Sans Medium"/>
              </a:defRPr>
            </a:lvl2pPr>
            <a:lvl3pPr lvl="2" algn="l">
              <a:lnSpc>
                <a:spcPct val="100000"/>
              </a:lnSpc>
              <a:spcBef>
                <a:spcPts val="0"/>
              </a:spcBef>
              <a:spcAft>
                <a:spcPts val="0"/>
              </a:spcAft>
              <a:buSzPts val="2400"/>
              <a:buNone/>
              <a:defRPr sz="2400">
                <a:latin typeface="Instrument Sans Medium"/>
                <a:ea typeface="Instrument Sans Medium"/>
                <a:cs typeface="Instrument Sans Medium"/>
                <a:sym typeface="Instrument Sans Medium"/>
              </a:defRPr>
            </a:lvl3pPr>
            <a:lvl4pPr lvl="3" algn="l">
              <a:lnSpc>
                <a:spcPct val="100000"/>
              </a:lnSpc>
              <a:spcBef>
                <a:spcPts val="0"/>
              </a:spcBef>
              <a:spcAft>
                <a:spcPts val="0"/>
              </a:spcAft>
              <a:buSzPts val="2400"/>
              <a:buNone/>
              <a:defRPr sz="2400">
                <a:latin typeface="Instrument Sans Medium"/>
                <a:ea typeface="Instrument Sans Medium"/>
                <a:cs typeface="Instrument Sans Medium"/>
                <a:sym typeface="Instrument Sans Medium"/>
              </a:defRPr>
            </a:lvl4pPr>
            <a:lvl5pPr lvl="4" algn="l">
              <a:lnSpc>
                <a:spcPct val="100000"/>
              </a:lnSpc>
              <a:spcBef>
                <a:spcPts val="0"/>
              </a:spcBef>
              <a:spcAft>
                <a:spcPts val="0"/>
              </a:spcAft>
              <a:buSzPts val="2400"/>
              <a:buNone/>
              <a:defRPr sz="2400">
                <a:latin typeface="Instrument Sans Medium"/>
                <a:ea typeface="Instrument Sans Medium"/>
                <a:cs typeface="Instrument Sans Medium"/>
                <a:sym typeface="Instrument Sans Medium"/>
              </a:defRPr>
            </a:lvl5pPr>
            <a:lvl6pPr lvl="5" algn="l">
              <a:lnSpc>
                <a:spcPct val="100000"/>
              </a:lnSpc>
              <a:spcBef>
                <a:spcPts val="0"/>
              </a:spcBef>
              <a:spcAft>
                <a:spcPts val="0"/>
              </a:spcAft>
              <a:buSzPts val="2400"/>
              <a:buNone/>
              <a:defRPr sz="2400">
                <a:latin typeface="Instrument Sans Medium"/>
                <a:ea typeface="Instrument Sans Medium"/>
                <a:cs typeface="Instrument Sans Medium"/>
                <a:sym typeface="Instrument Sans Medium"/>
              </a:defRPr>
            </a:lvl6pPr>
            <a:lvl7pPr lvl="6" algn="l">
              <a:lnSpc>
                <a:spcPct val="100000"/>
              </a:lnSpc>
              <a:spcBef>
                <a:spcPts val="0"/>
              </a:spcBef>
              <a:spcAft>
                <a:spcPts val="0"/>
              </a:spcAft>
              <a:buSzPts val="2400"/>
              <a:buNone/>
              <a:defRPr sz="2400">
                <a:latin typeface="Instrument Sans Medium"/>
                <a:ea typeface="Instrument Sans Medium"/>
                <a:cs typeface="Instrument Sans Medium"/>
                <a:sym typeface="Instrument Sans Medium"/>
              </a:defRPr>
            </a:lvl7pPr>
            <a:lvl8pPr lvl="7" algn="l">
              <a:lnSpc>
                <a:spcPct val="100000"/>
              </a:lnSpc>
              <a:spcBef>
                <a:spcPts val="0"/>
              </a:spcBef>
              <a:spcAft>
                <a:spcPts val="0"/>
              </a:spcAft>
              <a:buSzPts val="2400"/>
              <a:buNone/>
              <a:defRPr sz="2400">
                <a:latin typeface="Instrument Sans Medium"/>
                <a:ea typeface="Instrument Sans Medium"/>
                <a:cs typeface="Instrument Sans Medium"/>
                <a:sym typeface="Instrument Sans Medium"/>
              </a:defRPr>
            </a:lvl8pPr>
            <a:lvl9pPr lvl="8" algn="l">
              <a:lnSpc>
                <a:spcPct val="100000"/>
              </a:lnSpc>
              <a:spcBef>
                <a:spcPts val="0"/>
              </a:spcBef>
              <a:spcAft>
                <a:spcPts val="0"/>
              </a:spcAft>
              <a:buSzPts val="2400"/>
              <a:buNone/>
              <a:defRPr sz="2400">
                <a:latin typeface="Instrument Sans Medium"/>
                <a:ea typeface="Instrument Sans Medium"/>
                <a:cs typeface="Instrument Sans Medium"/>
                <a:sym typeface="Instrument Sans Medium"/>
              </a:defRPr>
            </a:lvl9pPr>
          </a:lstStyle>
          <a:p>
            <a:endParaRPr/>
          </a:p>
        </p:txBody>
      </p:sp>
      <p:sp>
        <p:nvSpPr>
          <p:cNvPr id="757" name="Google Shape;757;p21"/>
          <p:cNvSpPr txBox="1">
            <a:spLocks noGrp="1"/>
          </p:cNvSpPr>
          <p:nvPr>
            <p:ph type="title" idx="9"/>
          </p:nvPr>
        </p:nvSpPr>
        <p:spPr>
          <a:xfrm>
            <a:off x="2457088" y="1557525"/>
            <a:ext cx="1068000" cy="440700"/>
          </a:xfrm>
          <a:prstGeom prst="rect">
            <a:avLst/>
          </a:prstGeom>
          <a:noFill/>
          <a:ln>
            <a:noFill/>
          </a:ln>
        </p:spPr>
        <p:txBody>
          <a:bodyPr spcFirstLastPara="1" wrap="square" lIns="182875" tIns="0" rIns="182875" bIns="0" anchor="t" anchorCtr="0">
            <a:noAutofit/>
          </a:bodyPr>
          <a:lstStyle>
            <a:lvl1pPr lvl="0" algn="l">
              <a:lnSpc>
                <a:spcPct val="100000"/>
              </a:lnSpc>
              <a:spcBef>
                <a:spcPts val="0"/>
              </a:spcBef>
              <a:spcAft>
                <a:spcPts val="0"/>
              </a:spcAft>
              <a:buSzPts val="1000"/>
              <a:buNone/>
              <a:defRPr sz="1000">
                <a:latin typeface="Instrument Sans"/>
                <a:ea typeface="Instrument Sans"/>
                <a:cs typeface="Instrument Sans"/>
                <a:sym typeface="Instrument Sans"/>
              </a:defRPr>
            </a:lvl1pPr>
            <a:lvl2pPr lvl="1" algn="l">
              <a:lnSpc>
                <a:spcPct val="100000"/>
              </a:lnSpc>
              <a:spcBef>
                <a:spcPts val="0"/>
              </a:spcBef>
              <a:spcAft>
                <a:spcPts val="0"/>
              </a:spcAft>
              <a:buSzPts val="2400"/>
              <a:buNone/>
              <a:defRPr sz="2400">
                <a:latin typeface="Instrument Sans Medium"/>
                <a:ea typeface="Instrument Sans Medium"/>
                <a:cs typeface="Instrument Sans Medium"/>
                <a:sym typeface="Instrument Sans Medium"/>
              </a:defRPr>
            </a:lvl2pPr>
            <a:lvl3pPr lvl="2" algn="l">
              <a:lnSpc>
                <a:spcPct val="100000"/>
              </a:lnSpc>
              <a:spcBef>
                <a:spcPts val="0"/>
              </a:spcBef>
              <a:spcAft>
                <a:spcPts val="0"/>
              </a:spcAft>
              <a:buSzPts val="2400"/>
              <a:buNone/>
              <a:defRPr sz="2400">
                <a:latin typeface="Instrument Sans Medium"/>
                <a:ea typeface="Instrument Sans Medium"/>
                <a:cs typeface="Instrument Sans Medium"/>
                <a:sym typeface="Instrument Sans Medium"/>
              </a:defRPr>
            </a:lvl3pPr>
            <a:lvl4pPr lvl="3" algn="l">
              <a:lnSpc>
                <a:spcPct val="100000"/>
              </a:lnSpc>
              <a:spcBef>
                <a:spcPts val="0"/>
              </a:spcBef>
              <a:spcAft>
                <a:spcPts val="0"/>
              </a:spcAft>
              <a:buSzPts val="2400"/>
              <a:buNone/>
              <a:defRPr sz="2400">
                <a:latin typeface="Instrument Sans Medium"/>
                <a:ea typeface="Instrument Sans Medium"/>
                <a:cs typeface="Instrument Sans Medium"/>
                <a:sym typeface="Instrument Sans Medium"/>
              </a:defRPr>
            </a:lvl4pPr>
            <a:lvl5pPr lvl="4" algn="l">
              <a:lnSpc>
                <a:spcPct val="100000"/>
              </a:lnSpc>
              <a:spcBef>
                <a:spcPts val="0"/>
              </a:spcBef>
              <a:spcAft>
                <a:spcPts val="0"/>
              </a:spcAft>
              <a:buSzPts val="2400"/>
              <a:buNone/>
              <a:defRPr sz="2400">
                <a:latin typeface="Instrument Sans Medium"/>
                <a:ea typeface="Instrument Sans Medium"/>
                <a:cs typeface="Instrument Sans Medium"/>
                <a:sym typeface="Instrument Sans Medium"/>
              </a:defRPr>
            </a:lvl5pPr>
            <a:lvl6pPr lvl="5" algn="l">
              <a:lnSpc>
                <a:spcPct val="100000"/>
              </a:lnSpc>
              <a:spcBef>
                <a:spcPts val="0"/>
              </a:spcBef>
              <a:spcAft>
                <a:spcPts val="0"/>
              </a:spcAft>
              <a:buSzPts val="2400"/>
              <a:buNone/>
              <a:defRPr sz="2400">
                <a:latin typeface="Instrument Sans Medium"/>
                <a:ea typeface="Instrument Sans Medium"/>
                <a:cs typeface="Instrument Sans Medium"/>
                <a:sym typeface="Instrument Sans Medium"/>
              </a:defRPr>
            </a:lvl6pPr>
            <a:lvl7pPr lvl="6" algn="l">
              <a:lnSpc>
                <a:spcPct val="100000"/>
              </a:lnSpc>
              <a:spcBef>
                <a:spcPts val="0"/>
              </a:spcBef>
              <a:spcAft>
                <a:spcPts val="0"/>
              </a:spcAft>
              <a:buSzPts val="2400"/>
              <a:buNone/>
              <a:defRPr sz="2400">
                <a:latin typeface="Instrument Sans Medium"/>
                <a:ea typeface="Instrument Sans Medium"/>
                <a:cs typeface="Instrument Sans Medium"/>
                <a:sym typeface="Instrument Sans Medium"/>
              </a:defRPr>
            </a:lvl7pPr>
            <a:lvl8pPr lvl="7" algn="l">
              <a:lnSpc>
                <a:spcPct val="100000"/>
              </a:lnSpc>
              <a:spcBef>
                <a:spcPts val="0"/>
              </a:spcBef>
              <a:spcAft>
                <a:spcPts val="0"/>
              </a:spcAft>
              <a:buSzPts val="2400"/>
              <a:buNone/>
              <a:defRPr sz="2400">
                <a:latin typeface="Instrument Sans Medium"/>
                <a:ea typeface="Instrument Sans Medium"/>
                <a:cs typeface="Instrument Sans Medium"/>
                <a:sym typeface="Instrument Sans Medium"/>
              </a:defRPr>
            </a:lvl8pPr>
            <a:lvl9pPr lvl="8" algn="l">
              <a:lnSpc>
                <a:spcPct val="100000"/>
              </a:lnSpc>
              <a:spcBef>
                <a:spcPts val="0"/>
              </a:spcBef>
              <a:spcAft>
                <a:spcPts val="0"/>
              </a:spcAft>
              <a:buSzPts val="2400"/>
              <a:buNone/>
              <a:defRPr sz="2400">
                <a:latin typeface="Instrument Sans Medium"/>
                <a:ea typeface="Instrument Sans Medium"/>
                <a:cs typeface="Instrument Sans Medium"/>
                <a:sym typeface="Instrument Sans Medium"/>
              </a:defRPr>
            </a:lvl9pPr>
          </a:lstStyle>
          <a:p>
            <a:endParaRPr/>
          </a:p>
        </p:txBody>
      </p:sp>
      <p:sp>
        <p:nvSpPr>
          <p:cNvPr id="758" name="Google Shape;758;p21"/>
          <p:cNvSpPr txBox="1">
            <a:spLocks noGrp="1"/>
          </p:cNvSpPr>
          <p:nvPr>
            <p:ph type="body" idx="13"/>
          </p:nvPr>
        </p:nvSpPr>
        <p:spPr>
          <a:xfrm>
            <a:off x="4629475" y="2792774"/>
            <a:ext cx="2053500" cy="1569900"/>
          </a:xfrm>
          <a:prstGeom prst="rect">
            <a:avLst/>
          </a:prstGeom>
          <a:noFill/>
          <a:ln>
            <a:noFill/>
          </a:ln>
        </p:spPr>
        <p:txBody>
          <a:bodyPr spcFirstLastPara="1" wrap="square" lIns="182875" tIns="0" rIns="182875" bIns="0" anchor="t" anchorCtr="0">
            <a:noAutofit/>
          </a:bodyPr>
          <a:lstStyle>
            <a:lvl1pPr marL="457200" lvl="0" indent="-292100" algn="l">
              <a:lnSpc>
                <a:spcPct val="115000"/>
              </a:lnSpc>
              <a:spcBef>
                <a:spcPts val="0"/>
              </a:spcBef>
              <a:spcAft>
                <a:spcPts val="0"/>
              </a:spcAft>
              <a:buClr>
                <a:schemeClr val="lt1"/>
              </a:buClr>
              <a:buSzPts val="1000"/>
              <a:buFont typeface="Instrument Sans"/>
              <a:buChar char="●"/>
              <a:defRPr/>
            </a:lvl1pPr>
            <a:lvl2pPr marL="914400" lvl="1" indent="-292100" algn="l">
              <a:lnSpc>
                <a:spcPct val="115000"/>
              </a:lnSpc>
              <a:spcBef>
                <a:spcPts val="0"/>
              </a:spcBef>
              <a:spcAft>
                <a:spcPts val="0"/>
              </a:spcAft>
              <a:buClr>
                <a:schemeClr val="lt1"/>
              </a:buClr>
              <a:buSzPts val="1000"/>
              <a:buFont typeface="Instrument Sans"/>
              <a:buChar char="○"/>
              <a:defRPr/>
            </a:lvl2pPr>
            <a:lvl3pPr marL="1371600" lvl="2" indent="-292100" algn="l">
              <a:lnSpc>
                <a:spcPct val="115000"/>
              </a:lnSpc>
              <a:spcBef>
                <a:spcPts val="0"/>
              </a:spcBef>
              <a:spcAft>
                <a:spcPts val="0"/>
              </a:spcAft>
              <a:buClr>
                <a:schemeClr val="lt1"/>
              </a:buClr>
              <a:buSzPts val="1000"/>
              <a:buFont typeface="Instrument Sans"/>
              <a:buChar char="■"/>
              <a:defRPr/>
            </a:lvl3pPr>
            <a:lvl4pPr marL="1828800" lvl="3" indent="-292100" algn="l">
              <a:lnSpc>
                <a:spcPct val="115000"/>
              </a:lnSpc>
              <a:spcBef>
                <a:spcPts val="0"/>
              </a:spcBef>
              <a:spcAft>
                <a:spcPts val="0"/>
              </a:spcAft>
              <a:buClr>
                <a:schemeClr val="lt1"/>
              </a:buClr>
              <a:buSzPts val="1000"/>
              <a:buFont typeface="Instrument Sans"/>
              <a:buChar char="●"/>
              <a:defRPr/>
            </a:lvl4pPr>
            <a:lvl5pPr marL="2286000" lvl="4" indent="-292100" algn="l">
              <a:lnSpc>
                <a:spcPct val="115000"/>
              </a:lnSpc>
              <a:spcBef>
                <a:spcPts val="0"/>
              </a:spcBef>
              <a:spcAft>
                <a:spcPts val="0"/>
              </a:spcAft>
              <a:buClr>
                <a:schemeClr val="lt1"/>
              </a:buClr>
              <a:buSzPts val="1000"/>
              <a:buFont typeface="Instrument Sans"/>
              <a:buChar char="○"/>
              <a:defRPr/>
            </a:lvl5pPr>
            <a:lvl6pPr marL="2743200" lvl="5" indent="-292100" algn="l">
              <a:lnSpc>
                <a:spcPct val="115000"/>
              </a:lnSpc>
              <a:spcBef>
                <a:spcPts val="0"/>
              </a:spcBef>
              <a:spcAft>
                <a:spcPts val="0"/>
              </a:spcAft>
              <a:buClr>
                <a:schemeClr val="lt1"/>
              </a:buClr>
              <a:buSzPts val="1000"/>
              <a:buFont typeface="Instrument Sans"/>
              <a:buChar char="■"/>
              <a:defRPr/>
            </a:lvl6pPr>
            <a:lvl7pPr marL="3200400" lvl="6" indent="-292100" algn="l">
              <a:lnSpc>
                <a:spcPct val="115000"/>
              </a:lnSpc>
              <a:spcBef>
                <a:spcPts val="0"/>
              </a:spcBef>
              <a:spcAft>
                <a:spcPts val="0"/>
              </a:spcAft>
              <a:buClr>
                <a:schemeClr val="lt1"/>
              </a:buClr>
              <a:buSzPts val="1000"/>
              <a:buFont typeface="Instrument Sans"/>
              <a:buChar char="●"/>
              <a:defRPr/>
            </a:lvl7pPr>
            <a:lvl8pPr marL="3657600" lvl="7" indent="-292100" algn="l">
              <a:lnSpc>
                <a:spcPct val="115000"/>
              </a:lnSpc>
              <a:spcBef>
                <a:spcPts val="0"/>
              </a:spcBef>
              <a:spcAft>
                <a:spcPts val="0"/>
              </a:spcAft>
              <a:buClr>
                <a:schemeClr val="lt1"/>
              </a:buClr>
              <a:buSzPts val="1000"/>
              <a:buFont typeface="Instrument Sans"/>
              <a:buChar char="○"/>
              <a:defRPr/>
            </a:lvl8pPr>
            <a:lvl9pPr marL="4114800" lvl="8" indent="-292100" algn="l">
              <a:lnSpc>
                <a:spcPct val="115000"/>
              </a:lnSpc>
              <a:spcBef>
                <a:spcPts val="0"/>
              </a:spcBef>
              <a:spcAft>
                <a:spcPts val="0"/>
              </a:spcAft>
              <a:buClr>
                <a:schemeClr val="lt1"/>
              </a:buClr>
              <a:buSzPts val="1000"/>
              <a:buFont typeface="Instrument Sans"/>
              <a:buChar char="■"/>
              <a:defRPr/>
            </a:lvl9pPr>
          </a:lstStyle>
          <a:p>
            <a:endParaRPr/>
          </a:p>
        </p:txBody>
      </p:sp>
      <p:sp>
        <p:nvSpPr>
          <p:cNvPr id="759" name="Google Shape;759;p21"/>
          <p:cNvSpPr txBox="1">
            <a:spLocks noGrp="1"/>
          </p:cNvSpPr>
          <p:nvPr>
            <p:ph type="title" idx="14"/>
          </p:nvPr>
        </p:nvSpPr>
        <p:spPr>
          <a:xfrm>
            <a:off x="4629475" y="2053175"/>
            <a:ext cx="2058600" cy="498600"/>
          </a:xfrm>
          <a:prstGeom prst="rect">
            <a:avLst/>
          </a:prstGeom>
          <a:noFill/>
          <a:ln>
            <a:noFill/>
          </a:ln>
        </p:spPr>
        <p:txBody>
          <a:bodyPr spcFirstLastPara="1" wrap="square" lIns="182875" tIns="0" rIns="182875" bIns="0" anchor="ctr" anchorCtr="0">
            <a:noAutofit/>
          </a:bodyPr>
          <a:lstStyle>
            <a:lvl1pPr lvl="0" algn="l">
              <a:lnSpc>
                <a:spcPct val="100000"/>
              </a:lnSpc>
              <a:spcBef>
                <a:spcPts val="0"/>
              </a:spcBef>
              <a:spcAft>
                <a:spcPts val="0"/>
              </a:spcAft>
              <a:buSzPts val="1400"/>
              <a:buNone/>
              <a:defRPr sz="1400">
                <a:latin typeface="Instrument Sans Medium"/>
                <a:ea typeface="Instrument Sans Medium"/>
                <a:cs typeface="Instrument Sans Medium"/>
                <a:sym typeface="Instrument Sans Medium"/>
              </a:defRPr>
            </a:lvl1pPr>
            <a:lvl2pPr lvl="1" algn="l">
              <a:lnSpc>
                <a:spcPct val="100000"/>
              </a:lnSpc>
              <a:spcBef>
                <a:spcPts val="0"/>
              </a:spcBef>
              <a:spcAft>
                <a:spcPts val="0"/>
              </a:spcAft>
              <a:buSzPts val="2400"/>
              <a:buNone/>
              <a:defRPr sz="2400">
                <a:latin typeface="Instrument Sans Medium"/>
                <a:ea typeface="Instrument Sans Medium"/>
                <a:cs typeface="Instrument Sans Medium"/>
                <a:sym typeface="Instrument Sans Medium"/>
              </a:defRPr>
            </a:lvl2pPr>
            <a:lvl3pPr lvl="2" algn="l">
              <a:lnSpc>
                <a:spcPct val="100000"/>
              </a:lnSpc>
              <a:spcBef>
                <a:spcPts val="0"/>
              </a:spcBef>
              <a:spcAft>
                <a:spcPts val="0"/>
              </a:spcAft>
              <a:buSzPts val="2400"/>
              <a:buNone/>
              <a:defRPr sz="2400">
                <a:latin typeface="Instrument Sans Medium"/>
                <a:ea typeface="Instrument Sans Medium"/>
                <a:cs typeface="Instrument Sans Medium"/>
                <a:sym typeface="Instrument Sans Medium"/>
              </a:defRPr>
            </a:lvl3pPr>
            <a:lvl4pPr lvl="3" algn="l">
              <a:lnSpc>
                <a:spcPct val="100000"/>
              </a:lnSpc>
              <a:spcBef>
                <a:spcPts val="0"/>
              </a:spcBef>
              <a:spcAft>
                <a:spcPts val="0"/>
              </a:spcAft>
              <a:buSzPts val="2400"/>
              <a:buNone/>
              <a:defRPr sz="2400">
                <a:latin typeface="Instrument Sans Medium"/>
                <a:ea typeface="Instrument Sans Medium"/>
                <a:cs typeface="Instrument Sans Medium"/>
                <a:sym typeface="Instrument Sans Medium"/>
              </a:defRPr>
            </a:lvl4pPr>
            <a:lvl5pPr lvl="4" algn="l">
              <a:lnSpc>
                <a:spcPct val="100000"/>
              </a:lnSpc>
              <a:spcBef>
                <a:spcPts val="0"/>
              </a:spcBef>
              <a:spcAft>
                <a:spcPts val="0"/>
              </a:spcAft>
              <a:buSzPts val="2400"/>
              <a:buNone/>
              <a:defRPr sz="2400">
                <a:latin typeface="Instrument Sans Medium"/>
                <a:ea typeface="Instrument Sans Medium"/>
                <a:cs typeface="Instrument Sans Medium"/>
                <a:sym typeface="Instrument Sans Medium"/>
              </a:defRPr>
            </a:lvl5pPr>
            <a:lvl6pPr lvl="5" algn="l">
              <a:lnSpc>
                <a:spcPct val="100000"/>
              </a:lnSpc>
              <a:spcBef>
                <a:spcPts val="0"/>
              </a:spcBef>
              <a:spcAft>
                <a:spcPts val="0"/>
              </a:spcAft>
              <a:buSzPts val="2400"/>
              <a:buNone/>
              <a:defRPr sz="2400">
                <a:latin typeface="Instrument Sans Medium"/>
                <a:ea typeface="Instrument Sans Medium"/>
                <a:cs typeface="Instrument Sans Medium"/>
                <a:sym typeface="Instrument Sans Medium"/>
              </a:defRPr>
            </a:lvl6pPr>
            <a:lvl7pPr lvl="6" algn="l">
              <a:lnSpc>
                <a:spcPct val="100000"/>
              </a:lnSpc>
              <a:spcBef>
                <a:spcPts val="0"/>
              </a:spcBef>
              <a:spcAft>
                <a:spcPts val="0"/>
              </a:spcAft>
              <a:buSzPts val="2400"/>
              <a:buNone/>
              <a:defRPr sz="2400">
                <a:latin typeface="Instrument Sans Medium"/>
                <a:ea typeface="Instrument Sans Medium"/>
                <a:cs typeface="Instrument Sans Medium"/>
                <a:sym typeface="Instrument Sans Medium"/>
              </a:defRPr>
            </a:lvl7pPr>
            <a:lvl8pPr lvl="7" algn="l">
              <a:lnSpc>
                <a:spcPct val="100000"/>
              </a:lnSpc>
              <a:spcBef>
                <a:spcPts val="0"/>
              </a:spcBef>
              <a:spcAft>
                <a:spcPts val="0"/>
              </a:spcAft>
              <a:buSzPts val="2400"/>
              <a:buNone/>
              <a:defRPr sz="2400">
                <a:latin typeface="Instrument Sans Medium"/>
                <a:ea typeface="Instrument Sans Medium"/>
                <a:cs typeface="Instrument Sans Medium"/>
                <a:sym typeface="Instrument Sans Medium"/>
              </a:defRPr>
            </a:lvl8pPr>
            <a:lvl9pPr lvl="8" algn="l">
              <a:lnSpc>
                <a:spcPct val="100000"/>
              </a:lnSpc>
              <a:spcBef>
                <a:spcPts val="0"/>
              </a:spcBef>
              <a:spcAft>
                <a:spcPts val="0"/>
              </a:spcAft>
              <a:buSzPts val="2400"/>
              <a:buNone/>
              <a:defRPr sz="2400">
                <a:latin typeface="Instrument Sans Medium"/>
                <a:ea typeface="Instrument Sans Medium"/>
                <a:cs typeface="Instrument Sans Medium"/>
                <a:sym typeface="Instrument Sans Medium"/>
              </a:defRPr>
            </a:lvl9pPr>
          </a:lstStyle>
          <a:p>
            <a:endParaRPr/>
          </a:p>
        </p:txBody>
      </p:sp>
      <p:sp>
        <p:nvSpPr>
          <p:cNvPr id="760" name="Google Shape;760;p21"/>
          <p:cNvSpPr txBox="1">
            <a:spLocks noGrp="1"/>
          </p:cNvSpPr>
          <p:nvPr>
            <p:ph type="title" idx="15"/>
          </p:nvPr>
        </p:nvSpPr>
        <p:spPr>
          <a:xfrm>
            <a:off x="4629475" y="1557525"/>
            <a:ext cx="1068000" cy="440700"/>
          </a:xfrm>
          <a:prstGeom prst="rect">
            <a:avLst/>
          </a:prstGeom>
          <a:noFill/>
          <a:ln>
            <a:noFill/>
          </a:ln>
        </p:spPr>
        <p:txBody>
          <a:bodyPr spcFirstLastPara="1" wrap="square" lIns="182875" tIns="0" rIns="182875" bIns="0" anchor="t" anchorCtr="0">
            <a:noAutofit/>
          </a:bodyPr>
          <a:lstStyle>
            <a:lvl1pPr lvl="0" algn="l">
              <a:lnSpc>
                <a:spcPct val="100000"/>
              </a:lnSpc>
              <a:spcBef>
                <a:spcPts val="0"/>
              </a:spcBef>
              <a:spcAft>
                <a:spcPts val="0"/>
              </a:spcAft>
              <a:buSzPts val="1000"/>
              <a:buNone/>
              <a:defRPr sz="1000">
                <a:latin typeface="Instrument Sans"/>
                <a:ea typeface="Instrument Sans"/>
                <a:cs typeface="Instrument Sans"/>
                <a:sym typeface="Instrument Sans"/>
              </a:defRPr>
            </a:lvl1pPr>
            <a:lvl2pPr lvl="1" algn="l">
              <a:lnSpc>
                <a:spcPct val="100000"/>
              </a:lnSpc>
              <a:spcBef>
                <a:spcPts val="0"/>
              </a:spcBef>
              <a:spcAft>
                <a:spcPts val="0"/>
              </a:spcAft>
              <a:buSzPts val="2400"/>
              <a:buNone/>
              <a:defRPr sz="2400">
                <a:latin typeface="Instrument Sans Medium"/>
                <a:ea typeface="Instrument Sans Medium"/>
                <a:cs typeface="Instrument Sans Medium"/>
                <a:sym typeface="Instrument Sans Medium"/>
              </a:defRPr>
            </a:lvl2pPr>
            <a:lvl3pPr lvl="2" algn="l">
              <a:lnSpc>
                <a:spcPct val="100000"/>
              </a:lnSpc>
              <a:spcBef>
                <a:spcPts val="0"/>
              </a:spcBef>
              <a:spcAft>
                <a:spcPts val="0"/>
              </a:spcAft>
              <a:buSzPts val="2400"/>
              <a:buNone/>
              <a:defRPr sz="2400">
                <a:latin typeface="Instrument Sans Medium"/>
                <a:ea typeface="Instrument Sans Medium"/>
                <a:cs typeface="Instrument Sans Medium"/>
                <a:sym typeface="Instrument Sans Medium"/>
              </a:defRPr>
            </a:lvl3pPr>
            <a:lvl4pPr lvl="3" algn="l">
              <a:lnSpc>
                <a:spcPct val="100000"/>
              </a:lnSpc>
              <a:spcBef>
                <a:spcPts val="0"/>
              </a:spcBef>
              <a:spcAft>
                <a:spcPts val="0"/>
              </a:spcAft>
              <a:buSzPts val="2400"/>
              <a:buNone/>
              <a:defRPr sz="2400">
                <a:latin typeface="Instrument Sans Medium"/>
                <a:ea typeface="Instrument Sans Medium"/>
                <a:cs typeface="Instrument Sans Medium"/>
                <a:sym typeface="Instrument Sans Medium"/>
              </a:defRPr>
            </a:lvl4pPr>
            <a:lvl5pPr lvl="4" algn="l">
              <a:lnSpc>
                <a:spcPct val="100000"/>
              </a:lnSpc>
              <a:spcBef>
                <a:spcPts val="0"/>
              </a:spcBef>
              <a:spcAft>
                <a:spcPts val="0"/>
              </a:spcAft>
              <a:buSzPts val="2400"/>
              <a:buNone/>
              <a:defRPr sz="2400">
                <a:latin typeface="Instrument Sans Medium"/>
                <a:ea typeface="Instrument Sans Medium"/>
                <a:cs typeface="Instrument Sans Medium"/>
                <a:sym typeface="Instrument Sans Medium"/>
              </a:defRPr>
            </a:lvl5pPr>
            <a:lvl6pPr lvl="5" algn="l">
              <a:lnSpc>
                <a:spcPct val="100000"/>
              </a:lnSpc>
              <a:spcBef>
                <a:spcPts val="0"/>
              </a:spcBef>
              <a:spcAft>
                <a:spcPts val="0"/>
              </a:spcAft>
              <a:buSzPts val="2400"/>
              <a:buNone/>
              <a:defRPr sz="2400">
                <a:latin typeface="Instrument Sans Medium"/>
                <a:ea typeface="Instrument Sans Medium"/>
                <a:cs typeface="Instrument Sans Medium"/>
                <a:sym typeface="Instrument Sans Medium"/>
              </a:defRPr>
            </a:lvl6pPr>
            <a:lvl7pPr lvl="6" algn="l">
              <a:lnSpc>
                <a:spcPct val="100000"/>
              </a:lnSpc>
              <a:spcBef>
                <a:spcPts val="0"/>
              </a:spcBef>
              <a:spcAft>
                <a:spcPts val="0"/>
              </a:spcAft>
              <a:buSzPts val="2400"/>
              <a:buNone/>
              <a:defRPr sz="2400">
                <a:latin typeface="Instrument Sans Medium"/>
                <a:ea typeface="Instrument Sans Medium"/>
                <a:cs typeface="Instrument Sans Medium"/>
                <a:sym typeface="Instrument Sans Medium"/>
              </a:defRPr>
            </a:lvl7pPr>
            <a:lvl8pPr lvl="7" algn="l">
              <a:lnSpc>
                <a:spcPct val="100000"/>
              </a:lnSpc>
              <a:spcBef>
                <a:spcPts val="0"/>
              </a:spcBef>
              <a:spcAft>
                <a:spcPts val="0"/>
              </a:spcAft>
              <a:buSzPts val="2400"/>
              <a:buNone/>
              <a:defRPr sz="2400">
                <a:latin typeface="Instrument Sans Medium"/>
                <a:ea typeface="Instrument Sans Medium"/>
                <a:cs typeface="Instrument Sans Medium"/>
                <a:sym typeface="Instrument Sans Medium"/>
              </a:defRPr>
            </a:lvl8pPr>
            <a:lvl9pPr lvl="8" algn="l">
              <a:lnSpc>
                <a:spcPct val="100000"/>
              </a:lnSpc>
              <a:spcBef>
                <a:spcPts val="0"/>
              </a:spcBef>
              <a:spcAft>
                <a:spcPts val="0"/>
              </a:spcAft>
              <a:buSzPts val="2400"/>
              <a:buNone/>
              <a:defRPr sz="2400">
                <a:latin typeface="Instrument Sans Medium"/>
                <a:ea typeface="Instrument Sans Medium"/>
                <a:cs typeface="Instrument Sans Medium"/>
                <a:sym typeface="Instrument Sans Medium"/>
              </a:defRPr>
            </a:lvl9pPr>
          </a:lstStyle>
          <a:p>
            <a:endParaRPr/>
          </a:p>
        </p:txBody>
      </p:sp>
    </p:spTree>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matchingName="Chart 1">
  <p:cSld name="BLANK_1_1_1_1_2_2_3">
    <p:bg>
      <p:bgPr>
        <a:solidFill>
          <a:schemeClr val="lt2"/>
        </a:solidFill>
        <a:effectLst/>
      </p:bgPr>
    </p:bg>
    <p:spTree>
      <p:nvGrpSpPr>
        <p:cNvPr id="1" name="Shape 761"/>
        <p:cNvGrpSpPr/>
        <p:nvPr/>
      </p:nvGrpSpPr>
      <p:grpSpPr>
        <a:xfrm>
          <a:off x="0" y="0"/>
          <a:ext cx="0" cy="0"/>
          <a:chOff x="0" y="0"/>
          <a:chExt cx="0" cy="0"/>
        </a:xfrm>
      </p:grpSpPr>
      <p:sp>
        <p:nvSpPr>
          <p:cNvPr id="762" name="Google Shape;762;p22"/>
          <p:cNvSpPr txBox="1">
            <a:spLocks noGrp="1"/>
          </p:cNvSpPr>
          <p:nvPr>
            <p:ph type="subTitle" idx="1"/>
          </p:nvPr>
        </p:nvSpPr>
        <p:spPr>
          <a:xfrm>
            <a:off x="284700" y="284400"/>
            <a:ext cx="1965900" cy="192000"/>
          </a:xfrm>
          <a:prstGeom prst="rect">
            <a:avLst/>
          </a:prstGeom>
          <a:noFill/>
          <a:ln>
            <a:noFill/>
          </a:ln>
        </p:spPr>
        <p:txBody>
          <a:bodyPr spcFirstLastPara="1" wrap="square" lIns="0" tIns="0" rIns="0" bIns="0" anchor="t" anchorCtr="0">
            <a:noAutofit/>
          </a:bodyPr>
          <a:lstStyle>
            <a:lvl1pPr lvl="0" algn="l">
              <a:lnSpc>
                <a:spcPct val="115000"/>
              </a:lnSpc>
              <a:spcBef>
                <a:spcPts val="0"/>
              </a:spcBef>
              <a:spcAft>
                <a:spcPts val="0"/>
              </a:spcAft>
              <a:buClr>
                <a:schemeClr val="accent5"/>
              </a:buClr>
              <a:buSzPts val="700"/>
              <a:buFont typeface="Instrument Sans"/>
              <a:buNone/>
              <a:defRPr sz="700">
                <a:solidFill>
                  <a:schemeClr val="accent5"/>
                </a:solidFill>
              </a:defRPr>
            </a:lvl1pPr>
            <a:lvl2pPr lvl="1"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763" name="Google Shape;763;p22"/>
          <p:cNvSpPr txBox="1">
            <a:spLocks noGrp="1"/>
          </p:cNvSpPr>
          <p:nvPr>
            <p:ph type="subTitle" idx="2"/>
          </p:nvPr>
        </p:nvSpPr>
        <p:spPr>
          <a:xfrm>
            <a:off x="6890875" y="284400"/>
            <a:ext cx="1965900" cy="192000"/>
          </a:xfrm>
          <a:prstGeom prst="rect">
            <a:avLst/>
          </a:prstGeom>
          <a:noFill/>
          <a:ln>
            <a:noFill/>
          </a:ln>
        </p:spPr>
        <p:txBody>
          <a:bodyPr spcFirstLastPara="1" wrap="square" lIns="0" tIns="0" rIns="0" bIns="0" anchor="t" anchorCtr="0">
            <a:noAutofit/>
          </a:bodyPr>
          <a:lstStyle>
            <a:lvl1pPr lvl="0" algn="r">
              <a:lnSpc>
                <a:spcPct val="115000"/>
              </a:lnSpc>
              <a:spcBef>
                <a:spcPts val="0"/>
              </a:spcBef>
              <a:spcAft>
                <a:spcPts val="0"/>
              </a:spcAft>
              <a:buClr>
                <a:schemeClr val="accent5"/>
              </a:buClr>
              <a:buSzPts val="700"/>
              <a:buFont typeface="Instrument Sans"/>
              <a:buNone/>
              <a:defRPr sz="700">
                <a:solidFill>
                  <a:schemeClr val="accent5"/>
                </a:solidFill>
              </a:defRPr>
            </a:lvl1pPr>
            <a:lvl2pPr lvl="1"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764" name="Google Shape;764;p22"/>
          <p:cNvSpPr txBox="1">
            <a:spLocks noGrp="1"/>
          </p:cNvSpPr>
          <p:nvPr>
            <p:ph type="sldNum" idx="12"/>
          </p:nvPr>
        </p:nvSpPr>
        <p:spPr>
          <a:xfrm>
            <a:off x="8556779" y="4668600"/>
            <a:ext cx="300000" cy="196800"/>
          </a:xfrm>
          <a:prstGeom prst="rect">
            <a:avLst/>
          </a:prstGeom>
          <a:noFill/>
          <a:ln>
            <a:noFill/>
          </a:ln>
        </p:spPr>
        <p:txBody>
          <a:bodyPr spcFirstLastPara="1" wrap="square" lIns="0" tIns="0" rIns="0" bIns="0" anchor="b" anchorCtr="0">
            <a:noAutofit/>
          </a:bodyPr>
          <a:lstStyle>
            <a:lvl1pPr marL="0" marR="0" lvl="0"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1pPr>
            <a:lvl2pPr marL="0" marR="0" lvl="1"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2pPr>
            <a:lvl3pPr marL="0" marR="0" lvl="2"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3pPr>
            <a:lvl4pPr marL="0" marR="0" lvl="3"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4pPr>
            <a:lvl5pPr marL="0" marR="0" lvl="4"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5pPr>
            <a:lvl6pPr marL="0" marR="0" lvl="5"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6pPr>
            <a:lvl7pPr marL="0" marR="0" lvl="6"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7pPr>
            <a:lvl8pPr marL="0" marR="0" lvl="7"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8pPr>
            <a:lvl9pPr marL="0" marR="0" lvl="8"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9pPr>
          </a:lstStyle>
          <a:p>
            <a:pPr marL="0" lvl="0" indent="0" algn="r" rtl="0">
              <a:spcBef>
                <a:spcPts val="0"/>
              </a:spcBef>
              <a:spcAft>
                <a:spcPts val="0"/>
              </a:spcAft>
              <a:buNone/>
            </a:pPr>
            <a:fld id="{00000000-1234-1234-1234-123412341234}" type="slidenum">
              <a:rPr lang="en"/>
              <a:t>‹#›</a:t>
            </a:fld>
            <a:endParaRPr/>
          </a:p>
        </p:txBody>
      </p:sp>
      <p:sp>
        <p:nvSpPr>
          <p:cNvPr id="765" name="Google Shape;765;p22"/>
          <p:cNvSpPr txBox="1">
            <a:spLocks noGrp="1"/>
          </p:cNvSpPr>
          <p:nvPr>
            <p:ph type="subTitle" idx="3"/>
          </p:nvPr>
        </p:nvSpPr>
        <p:spPr>
          <a:xfrm>
            <a:off x="385925" y="1306050"/>
            <a:ext cx="1617900" cy="129600"/>
          </a:xfrm>
          <a:prstGeom prst="rect">
            <a:avLst/>
          </a:prstGeom>
          <a:noFill/>
          <a:ln>
            <a:noFill/>
          </a:ln>
        </p:spPr>
        <p:txBody>
          <a:bodyPr spcFirstLastPara="1" wrap="square" lIns="0" tIns="0" rIns="91425" bIns="0" anchor="t" anchorCtr="0">
            <a:noAutofit/>
          </a:bodyPr>
          <a:lstStyle>
            <a:lvl1pPr lvl="0" algn="l">
              <a:lnSpc>
                <a:spcPct val="115000"/>
              </a:lnSpc>
              <a:spcBef>
                <a:spcPts val="0"/>
              </a:spcBef>
              <a:spcAft>
                <a:spcPts val="0"/>
              </a:spcAft>
              <a:buSzPts val="1000"/>
              <a:buNone/>
              <a:defRPr sz="800">
                <a:solidFill>
                  <a:schemeClr val="accent5"/>
                </a:solidFill>
                <a:latin typeface="Instrument Sans Medium"/>
                <a:ea typeface="Instrument Sans Medium"/>
                <a:cs typeface="Instrument Sans Medium"/>
                <a:sym typeface="Instrument Sans Medium"/>
              </a:defRPr>
            </a:lvl1pPr>
            <a:lvl2pPr lvl="1" algn="l">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2pPr>
            <a:lvl3pPr lvl="2" algn="l">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3pPr>
            <a:lvl4pPr lvl="3" algn="l">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4pPr>
            <a:lvl5pPr lvl="4" algn="l">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5pPr>
            <a:lvl6pPr lvl="5" algn="l">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6pPr>
            <a:lvl7pPr lvl="6" algn="l">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7pPr>
            <a:lvl8pPr lvl="7" algn="l">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8pPr>
            <a:lvl9pPr lvl="8" algn="l">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9pPr>
          </a:lstStyle>
          <a:p>
            <a:endParaRPr/>
          </a:p>
        </p:txBody>
      </p:sp>
      <p:sp>
        <p:nvSpPr>
          <p:cNvPr id="766" name="Google Shape;766;p22"/>
          <p:cNvSpPr txBox="1">
            <a:spLocks noGrp="1"/>
          </p:cNvSpPr>
          <p:nvPr>
            <p:ph type="subTitle" idx="4"/>
          </p:nvPr>
        </p:nvSpPr>
        <p:spPr>
          <a:xfrm>
            <a:off x="2650250" y="1306050"/>
            <a:ext cx="1617900" cy="129600"/>
          </a:xfrm>
          <a:prstGeom prst="rect">
            <a:avLst/>
          </a:prstGeom>
          <a:noFill/>
          <a:ln>
            <a:noFill/>
          </a:ln>
        </p:spPr>
        <p:txBody>
          <a:bodyPr spcFirstLastPara="1" wrap="square" lIns="0" tIns="0" rIns="91425" bIns="0" anchor="t" anchorCtr="0">
            <a:noAutofit/>
          </a:bodyPr>
          <a:lstStyle>
            <a:lvl1pPr lvl="0" algn="l">
              <a:lnSpc>
                <a:spcPct val="115000"/>
              </a:lnSpc>
              <a:spcBef>
                <a:spcPts val="0"/>
              </a:spcBef>
              <a:spcAft>
                <a:spcPts val="0"/>
              </a:spcAft>
              <a:buSzPts val="1000"/>
              <a:buNone/>
              <a:defRPr sz="800">
                <a:solidFill>
                  <a:schemeClr val="accent5"/>
                </a:solidFill>
                <a:latin typeface="Instrument Sans Medium"/>
                <a:ea typeface="Instrument Sans Medium"/>
                <a:cs typeface="Instrument Sans Medium"/>
                <a:sym typeface="Instrument Sans Medium"/>
              </a:defRPr>
            </a:lvl1pPr>
            <a:lvl2pPr lvl="1" algn="l">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2pPr>
            <a:lvl3pPr lvl="2" algn="l">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3pPr>
            <a:lvl4pPr lvl="3" algn="l">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4pPr>
            <a:lvl5pPr lvl="4" algn="l">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5pPr>
            <a:lvl6pPr lvl="5" algn="l">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6pPr>
            <a:lvl7pPr lvl="6" algn="l">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7pPr>
            <a:lvl8pPr lvl="7" algn="l">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8pPr>
            <a:lvl9pPr lvl="8" algn="l">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9pPr>
          </a:lstStyle>
          <a:p>
            <a:endParaRPr/>
          </a:p>
        </p:txBody>
      </p:sp>
      <p:sp>
        <p:nvSpPr>
          <p:cNvPr id="767" name="Google Shape;767;p22"/>
          <p:cNvSpPr txBox="1">
            <a:spLocks noGrp="1"/>
          </p:cNvSpPr>
          <p:nvPr>
            <p:ph type="subTitle" idx="5"/>
          </p:nvPr>
        </p:nvSpPr>
        <p:spPr>
          <a:xfrm>
            <a:off x="4721750" y="1306050"/>
            <a:ext cx="1617900" cy="129600"/>
          </a:xfrm>
          <a:prstGeom prst="rect">
            <a:avLst/>
          </a:prstGeom>
          <a:noFill/>
          <a:ln>
            <a:noFill/>
          </a:ln>
        </p:spPr>
        <p:txBody>
          <a:bodyPr spcFirstLastPara="1" wrap="square" lIns="0" tIns="0" rIns="91425" bIns="0" anchor="t" anchorCtr="0">
            <a:noAutofit/>
          </a:bodyPr>
          <a:lstStyle>
            <a:lvl1pPr lvl="0" algn="l">
              <a:lnSpc>
                <a:spcPct val="115000"/>
              </a:lnSpc>
              <a:spcBef>
                <a:spcPts val="0"/>
              </a:spcBef>
              <a:spcAft>
                <a:spcPts val="0"/>
              </a:spcAft>
              <a:buSzPts val="1000"/>
              <a:buNone/>
              <a:defRPr sz="800">
                <a:solidFill>
                  <a:schemeClr val="accent5"/>
                </a:solidFill>
                <a:latin typeface="Instrument Sans Medium"/>
                <a:ea typeface="Instrument Sans Medium"/>
                <a:cs typeface="Instrument Sans Medium"/>
                <a:sym typeface="Instrument Sans Medium"/>
              </a:defRPr>
            </a:lvl1pPr>
            <a:lvl2pPr lvl="1" algn="l">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2pPr>
            <a:lvl3pPr lvl="2" algn="l">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3pPr>
            <a:lvl4pPr lvl="3" algn="l">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4pPr>
            <a:lvl5pPr lvl="4" algn="l">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5pPr>
            <a:lvl6pPr lvl="5" algn="l">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6pPr>
            <a:lvl7pPr lvl="6" algn="l">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7pPr>
            <a:lvl8pPr lvl="7" algn="l">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8pPr>
            <a:lvl9pPr lvl="8" algn="l">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9pPr>
          </a:lstStyle>
          <a:p>
            <a:endParaRPr/>
          </a:p>
        </p:txBody>
      </p:sp>
      <p:sp>
        <p:nvSpPr>
          <p:cNvPr id="768" name="Google Shape;768;p22"/>
          <p:cNvSpPr txBox="1">
            <a:spLocks noGrp="1"/>
          </p:cNvSpPr>
          <p:nvPr>
            <p:ph type="subTitle" idx="6"/>
          </p:nvPr>
        </p:nvSpPr>
        <p:spPr>
          <a:xfrm>
            <a:off x="6986075" y="1306050"/>
            <a:ext cx="1617900" cy="129600"/>
          </a:xfrm>
          <a:prstGeom prst="rect">
            <a:avLst/>
          </a:prstGeom>
          <a:noFill/>
          <a:ln>
            <a:noFill/>
          </a:ln>
        </p:spPr>
        <p:txBody>
          <a:bodyPr spcFirstLastPara="1" wrap="square" lIns="0" tIns="0" rIns="91425" bIns="0" anchor="t" anchorCtr="0">
            <a:noAutofit/>
          </a:bodyPr>
          <a:lstStyle>
            <a:lvl1pPr lvl="0" algn="l">
              <a:lnSpc>
                <a:spcPct val="115000"/>
              </a:lnSpc>
              <a:spcBef>
                <a:spcPts val="0"/>
              </a:spcBef>
              <a:spcAft>
                <a:spcPts val="0"/>
              </a:spcAft>
              <a:buSzPts val="1000"/>
              <a:buNone/>
              <a:defRPr sz="800">
                <a:solidFill>
                  <a:schemeClr val="accent5"/>
                </a:solidFill>
                <a:latin typeface="Instrument Sans Medium"/>
                <a:ea typeface="Instrument Sans Medium"/>
                <a:cs typeface="Instrument Sans Medium"/>
                <a:sym typeface="Instrument Sans Medium"/>
              </a:defRPr>
            </a:lvl1pPr>
            <a:lvl2pPr lvl="1" algn="l">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2pPr>
            <a:lvl3pPr lvl="2" algn="l">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3pPr>
            <a:lvl4pPr lvl="3" algn="l">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4pPr>
            <a:lvl5pPr lvl="4" algn="l">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5pPr>
            <a:lvl6pPr lvl="5" algn="l">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6pPr>
            <a:lvl7pPr lvl="6" algn="l">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7pPr>
            <a:lvl8pPr lvl="7" algn="l">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8pPr>
            <a:lvl9pPr lvl="8" algn="l">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9pPr>
          </a:lstStyle>
          <a:p>
            <a:endParaRPr/>
          </a:p>
        </p:txBody>
      </p:sp>
      <p:sp>
        <p:nvSpPr>
          <p:cNvPr id="769" name="Google Shape;769;p22"/>
          <p:cNvSpPr txBox="1">
            <a:spLocks noGrp="1"/>
          </p:cNvSpPr>
          <p:nvPr>
            <p:ph type="body" idx="7"/>
          </p:nvPr>
        </p:nvSpPr>
        <p:spPr>
          <a:xfrm>
            <a:off x="284700" y="4170025"/>
            <a:ext cx="2772600" cy="695400"/>
          </a:xfrm>
          <a:prstGeom prst="rect">
            <a:avLst/>
          </a:prstGeom>
          <a:noFill/>
          <a:ln>
            <a:noFill/>
          </a:ln>
        </p:spPr>
        <p:txBody>
          <a:bodyPr spcFirstLastPara="1" wrap="square" lIns="0" tIns="0" rIns="91425" bIns="0" anchor="t" anchorCtr="0">
            <a:noAutofit/>
          </a:bodyPr>
          <a:lstStyle>
            <a:lvl1pPr marL="457200" lvl="0" indent="-279400" algn="l">
              <a:lnSpc>
                <a:spcPct val="115000"/>
              </a:lnSpc>
              <a:spcBef>
                <a:spcPts val="0"/>
              </a:spcBef>
              <a:spcAft>
                <a:spcPts val="0"/>
              </a:spcAft>
              <a:buClr>
                <a:schemeClr val="lt1"/>
              </a:buClr>
              <a:buSzPts val="800"/>
              <a:buChar char="●"/>
              <a:defRPr sz="800"/>
            </a:lvl1pPr>
            <a:lvl2pPr marL="914400" lvl="1" indent="-279400" algn="l">
              <a:lnSpc>
                <a:spcPct val="115000"/>
              </a:lnSpc>
              <a:spcBef>
                <a:spcPts val="0"/>
              </a:spcBef>
              <a:spcAft>
                <a:spcPts val="0"/>
              </a:spcAft>
              <a:buClr>
                <a:schemeClr val="lt1"/>
              </a:buClr>
              <a:buSzPts val="800"/>
              <a:buChar char="○"/>
              <a:defRPr sz="800"/>
            </a:lvl2pPr>
            <a:lvl3pPr marL="1371600" lvl="2" indent="-279400" algn="l">
              <a:lnSpc>
                <a:spcPct val="115000"/>
              </a:lnSpc>
              <a:spcBef>
                <a:spcPts val="0"/>
              </a:spcBef>
              <a:spcAft>
                <a:spcPts val="0"/>
              </a:spcAft>
              <a:buClr>
                <a:schemeClr val="lt1"/>
              </a:buClr>
              <a:buSzPts val="800"/>
              <a:buChar char="■"/>
              <a:defRPr sz="800"/>
            </a:lvl3pPr>
            <a:lvl4pPr marL="1828800" lvl="3" indent="-279400" algn="l">
              <a:lnSpc>
                <a:spcPct val="115000"/>
              </a:lnSpc>
              <a:spcBef>
                <a:spcPts val="0"/>
              </a:spcBef>
              <a:spcAft>
                <a:spcPts val="0"/>
              </a:spcAft>
              <a:buClr>
                <a:schemeClr val="lt1"/>
              </a:buClr>
              <a:buSzPts val="800"/>
              <a:buChar char="●"/>
              <a:defRPr sz="800"/>
            </a:lvl4pPr>
            <a:lvl5pPr marL="2286000" lvl="4" indent="-279400" algn="l">
              <a:lnSpc>
                <a:spcPct val="115000"/>
              </a:lnSpc>
              <a:spcBef>
                <a:spcPts val="0"/>
              </a:spcBef>
              <a:spcAft>
                <a:spcPts val="0"/>
              </a:spcAft>
              <a:buClr>
                <a:schemeClr val="lt1"/>
              </a:buClr>
              <a:buSzPts val="800"/>
              <a:buChar char="○"/>
              <a:defRPr sz="800"/>
            </a:lvl5pPr>
            <a:lvl6pPr marL="2743200" lvl="5" indent="-279400" algn="l">
              <a:lnSpc>
                <a:spcPct val="115000"/>
              </a:lnSpc>
              <a:spcBef>
                <a:spcPts val="0"/>
              </a:spcBef>
              <a:spcAft>
                <a:spcPts val="0"/>
              </a:spcAft>
              <a:buClr>
                <a:schemeClr val="lt1"/>
              </a:buClr>
              <a:buSzPts val="800"/>
              <a:buChar char="■"/>
              <a:defRPr sz="800"/>
            </a:lvl6pPr>
            <a:lvl7pPr marL="3200400" lvl="6" indent="-279400" algn="l">
              <a:lnSpc>
                <a:spcPct val="115000"/>
              </a:lnSpc>
              <a:spcBef>
                <a:spcPts val="0"/>
              </a:spcBef>
              <a:spcAft>
                <a:spcPts val="0"/>
              </a:spcAft>
              <a:buClr>
                <a:schemeClr val="lt1"/>
              </a:buClr>
              <a:buSzPts val="800"/>
              <a:buChar char="●"/>
              <a:defRPr sz="800"/>
            </a:lvl7pPr>
            <a:lvl8pPr marL="3657600" lvl="7" indent="-279400" algn="l">
              <a:lnSpc>
                <a:spcPct val="115000"/>
              </a:lnSpc>
              <a:spcBef>
                <a:spcPts val="0"/>
              </a:spcBef>
              <a:spcAft>
                <a:spcPts val="0"/>
              </a:spcAft>
              <a:buClr>
                <a:schemeClr val="lt1"/>
              </a:buClr>
              <a:buSzPts val="800"/>
              <a:buChar char="○"/>
              <a:defRPr sz="800"/>
            </a:lvl8pPr>
            <a:lvl9pPr marL="4114800" lvl="8" indent="-279400" algn="l">
              <a:lnSpc>
                <a:spcPct val="115000"/>
              </a:lnSpc>
              <a:spcBef>
                <a:spcPts val="0"/>
              </a:spcBef>
              <a:spcAft>
                <a:spcPts val="0"/>
              </a:spcAft>
              <a:buClr>
                <a:schemeClr val="lt1"/>
              </a:buClr>
              <a:buSzPts val="800"/>
              <a:buChar char="■"/>
              <a:defRPr sz="800"/>
            </a:lvl9pPr>
          </a:lstStyle>
          <a:p>
            <a:endParaRPr/>
          </a:p>
        </p:txBody>
      </p:sp>
      <p:sp>
        <p:nvSpPr>
          <p:cNvPr id="770" name="Google Shape;770;p22"/>
          <p:cNvSpPr txBox="1">
            <a:spLocks noGrp="1"/>
          </p:cNvSpPr>
          <p:nvPr>
            <p:ph type="subTitle" idx="8"/>
          </p:nvPr>
        </p:nvSpPr>
        <p:spPr>
          <a:xfrm>
            <a:off x="284700" y="3693600"/>
            <a:ext cx="2772600" cy="192000"/>
          </a:xfrm>
          <a:prstGeom prst="rect">
            <a:avLst/>
          </a:prstGeom>
          <a:noFill/>
          <a:ln>
            <a:noFill/>
          </a:ln>
        </p:spPr>
        <p:txBody>
          <a:bodyPr spcFirstLastPara="1" wrap="square" lIns="0" tIns="0" rIns="91425" bIns="0" anchor="t" anchorCtr="0">
            <a:noAutofit/>
          </a:bodyPr>
          <a:lstStyle>
            <a:lvl1pPr lvl="0" algn="l">
              <a:lnSpc>
                <a:spcPct val="90000"/>
              </a:lnSpc>
              <a:spcBef>
                <a:spcPts val="0"/>
              </a:spcBef>
              <a:spcAft>
                <a:spcPts val="0"/>
              </a:spcAft>
              <a:buClr>
                <a:schemeClr val="lt1"/>
              </a:buClr>
              <a:buSzPts val="1200"/>
              <a:buFont typeface="Instrument Sans SemiBold"/>
              <a:buNone/>
              <a:defRPr sz="1200">
                <a:latin typeface="Instrument Sans Medium"/>
                <a:ea typeface="Instrument Sans Medium"/>
                <a:cs typeface="Instrument Sans Medium"/>
                <a:sym typeface="Instrument Sans Medium"/>
              </a:defRPr>
            </a:lvl1pPr>
            <a:lvl2pPr lvl="1"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2pPr>
            <a:lvl3pPr lvl="2"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3pPr>
            <a:lvl4pPr lvl="3"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4pPr>
            <a:lvl5pPr lvl="4"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5pPr>
            <a:lvl6pPr lvl="5"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6pPr>
            <a:lvl7pPr lvl="6"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7pPr>
            <a:lvl8pPr lvl="7"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8pPr>
            <a:lvl9pPr lvl="8"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9pPr>
          </a:lstStyle>
          <a:p>
            <a:endParaRPr/>
          </a:p>
        </p:txBody>
      </p:sp>
      <p:sp>
        <p:nvSpPr>
          <p:cNvPr id="771" name="Google Shape;771;p22"/>
          <p:cNvSpPr txBox="1">
            <a:spLocks noGrp="1"/>
          </p:cNvSpPr>
          <p:nvPr>
            <p:ph type="subTitle" idx="9"/>
          </p:nvPr>
        </p:nvSpPr>
        <p:spPr>
          <a:xfrm>
            <a:off x="284700" y="3880329"/>
            <a:ext cx="2772600" cy="192000"/>
          </a:xfrm>
          <a:prstGeom prst="rect">
            <a:avLst/>
          </a:prstGeom>
          <a:noFill/>
          <a:ln>
            <a:noFill/>
          </a:ln>
        </p:spPr>
        <p:txBody>
          <a:bodyPr spcFirstLastPara="1" wrap="square" lIns="0" tIns="0" rIns="91425" bIns="0" anchor="t" anchorCtr="0">
            <a:noAutofit/>
          </a:bodyPr>
          <a:lstStyle>
            <a:lvl1pPr lvl="0" algn="l">
              <a:lnSpc>
                <a:spcPct val="90000"/>
              </a:lnSpc>
              <a:spcBef>
                <a:spcPts val="0"/>
              </a:spcBef>
              <a:spcAft>
                <a:spcPts val="0"/>
              </a:spcAft>
              <a:buClr>
                <a:schemeClr val="lt1"/>
              </a:buClr>
              <a:buSzPts val="1200"/>
              <a:buFont typeface="Instrument Sans SemiBold"/>
              <a:buNone/>
              <a:defRPr sz="1000" i="1">
                <a:latin typeface="Instrument Sans Medium"/>
                <a:ea typeface="Instrument Sans Medium"/>
                <a:cs typeface="Instrument Sans Medium"/>
                <a:sym typeface="Instrument Sans Medium"/>
              </a:defRPr>
            </a:lvl1pPr>
            <a:lvl2pPr lvl="1"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2pPr>
            <a:lvl3pPr lvl="2"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3pPr>
            <a:lvl4pPr lvl="3"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4pPr>
            <a:lvl5pPr lvl="4"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5pPr>
            <a:lvl6pPr lvl="5"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6pPr>
            <a:lvl7pPr lvl="6"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7pPr>
            <a:lvl8pPr lvl="7"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8pPr>
            <a:lvl9pPr lvl="8"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9pPr>
          </a:lstStyle>
          <a:p>
            <a:endParaRPr/>
          </a:p>
        </p:txBody>
      </p:sp>
      <p:sp>
        <p:nvSpPr>
          <p:cNvPr id="772" name="Google Shape;772;p22"/>
          <p:cNvSpPr txBox="1">
            <a:spLocks noGrp="1"/>
          </p:cNvSpPr>
          <p:nvPr>
            <p:ph type="body" idx="13"/>
          </p:nvPr>
        </p:nvSpPr>
        <p:spPr>
          <a:xfrm>
            <a:off x="3185700" y="4170025"/>
            <a:ext cx="2772600" cy="695400"/>
          </a:xfrm>
          <a:prstGeom prst="rect">
            <a:avLst/>
          </a:prstGeom>
          <a:noFill/>
          <a:ln>
            <a:noFill/>
          </a:ln>
        </p:spPr>
        <p:txBody>
          <a:bodyPr spcFirstLastPara="1" wrap="square" lIns="0" tIns="0" rIns="91425" bIns="0" anchor="t" anchorCtr="0">
            <a:noAutofit/>
          </a:bodyPr>
          <a:lstStyle>
            <a:lvl1pPr marL="457200" lvl="0" indent="-279400" algn="l">
              <a:lnSpc>
                <a:spcPct val="115000"/>
              </a:lnSpc>
              <a:spcBef>
                <a:spcPts val="0"/>
              </a:spcBef>
              <a:spcAft>
                <a:spcPts val="0"/>
              </a:spcAft>
              <a:buClr>
                <a:schemeClr val="lt1"/>
              </a:buClr>
              <a:buSzPts val="800"/>
              <a:buFont typeface="Instrument Sans"/>
              <a:buChar char="●"/>
              <a:defRPr sz="800"/>
            </a:lvl1pPr>
            <a:lvl2pPr marL="914400" lvl="1" indent="-279400" algn="l">
              <a:lnSpc>
                <a:spcPct val="115000"/>
              </a:lnSpc>
              <a:spcBef>
                <a:spcPts val="0"/>
              </a:spcBef>
              <a:spcAft>
                <a:spcPts val="0"/>
              </a:spcAft>
              <a:buClr>
                <a:schemeClr val="lt1"/>
              </a:buClr>
              <a:buSzPts val="800"/>
              <a:buFont typeface="Instrument Sans"/>
              <a:buChar char="○"/>
              <a:defRPr sz="800"/>
            </a:lvl2pPr>
            <a:lvl3pPr marL="1371600" lvl="2" indent="-279400" algn="l">
              <a:lnSpc>
                <a:spcPct val="115000"/>
              </a:lnSpc>
              <a:spcBef>
                <a:spcPts val="0"/>
              </a:spcBef>
              <a:spcAft>
                <a:spcPts val="0"/>
              </a:spcAft>
              <a:buClr>
                <a:schemeClr val="lt1"/>
              </a:buClr>
              <a:buSzPts val="800"/>
              <a:buFont typeface="Instrument Sans"/>
              <a:buChar char="■"/>
              <a:defRPr sz="800"/>
            </a:lvl3pPr>
            <a:lvl4pPr marL="1828800" lvl="3" indent="-279400" algn="l">
              <a:lnSpc>
                <a:spcPct val="115000"/>
              </a:lnSpc>
              <a:spcBef>
                <a:spcPts val="0"/>
              </a:spcBef>
              <a:spcAft>
                <a:spcPts val="0"/>
              </a:spcAft>
              <a:buClr>
                <a:schemeClr val="lt1"/>
              </a:buClr>
              <a:buSzPts val="800"/>
              <a:buFont typeface="Instrument Sans"/>
              <a:buChar char="●"/>
              <a:defRPr sz="800"/>
            </a:lvl4pPr>
            <a:lvl5pPr marL="2286000" lvl="4" indent="-279400" algn="l">
              <a:lnSpc>
                <a:spcPct val="115000"/>
              </a:lnSpc>
              <a:spcBef>
                <a:spcPts val="0"/>
              </a:spcBef>
              <a:spcAft>
                <a:spcPts val="0"/>
              </a:spcAft>
              <a:buClr>
                <a:schemeClr val="lt1"/>
              </a:buClr>
              <a:buSzPts val="800"/>
              <a:buFont typeface="Instrument Sans"/>
              <a:buChar char="○"/>
              <a:defRPr sz="800"/>
            </a:lvl5pPr>
            <a:lvl6pPr marL="2743200" lvl="5" indent="-279400" algn="l">
              <a:lnSpc>
                <a:spcPct val="115000"/>
              </a:lnSpc>
              <a:spcBef>
                <a:spcPts val="0"/>
              </a:spcBef>
              <a:spcAft>
                <a:spcPts val="0"/>
              </a:spcAft>
              <a:buClr>
                <a:schemeClr val="lt1"/>
              </a:buClr>
              <a:buSzPts val="800"/>
              <a:buFont typeface="Instrument Sans"/>
              <a:buChar char="■"/>
              <a:defRPr sz="800"/>
            </a:lvl6pPr>
            <a:lvl7pPr marL="3200400" lvl="6" indent="-279400" algn="l">
              <a:lnSpc>
                <a:spcPct val="115000"/>
              </a:lnSpc>
              <a:spcBef>
                <a:spcPts val="0"/>
              </a:spcBef>
              <a:spcAft>
                <a:spcPts val="0"/>
              </a:spcAft>
              <a:buClr>
                <a:schemeClr val="lt1"/>
              </a:buClr>
              <a:buSzPts val="800"/>
              <a:buFont typeface="Instrument Sans"/>
              <a:buChar char="●"/>
              <a:defRPr sz="800"/>
            </a:lvl7pPr>
            <a:lvl8pPr marL="3657600" lvl="7" indent="-279400" algn="l">
              <a:lnSpc>
                <a:spcPct val="115000"/>
              </a:lnSpc>
              <a:spcBef>
                <a:spcPts val="0"/>
              </a:spcBef>
              <a:spcAft>
                <a:spcPts val="0"/>
              </a:spcAft>
              <a:buClr>
                <a:schemeClr val="lt1"/>
              </a:buClr>
              <a:buSzPts val="800"/>
              <a:buFont typeface="Instrument Sans"/>
              <a:buChar char="○"/>
              <a:defRPr sz="800"/>
            </a:lvl8pPr>
            <a:lvl9pPr marL="4114800" lvl="8" indent="-279400" algn="l">
              <a:lnSpc>
                <a:spcPct val="115000"/>
              </a:lnSpc>
              <a:spcBef>
                <a:spcPts val="0"/>
              </a:spcBef>
              <a:spcAft>
                <a:spcPts val="0"/>
              </a:spcAft>
              <a:buClr>
                <a:schemeClr val="lt1"/>
              </a:buClr>
              <a:buSzPts val="800"/>
              <a:buFont typeface="Instrument Sans"/>
              <a:buChar char="■"/>
              <a:defRPr sz="800"/>
            </a:lvl9pPr>
          </a:lstStyle>
          <a:p>
            <a:endParaRPr/>
          </a:p>
        </p:txBody>
      </p:sp>
      <p:sp>
        <p:nvSpPr>
          <p:cNvPr id="773" name="Google Shape;773;p22"/>
          <p:cNvSpPr txBox="1">
            <a:spLocks noGrp="1"/>
          </p:cNvSpPr>
          <p:nvPr>
            <p:ph type="subTitle" idx="14"/>
          </p:nvPr>
        </p:nvSpPr>
        <p:spPr>
          <a:xfrm>
            <a:off x="3185700" y="3693600"/>
            <a:ext cx="2772600" cy="192000"/>
          </a:xfrm>
          <a:prstGeom prst="rect">
            <a:avLst/>
          </a:prstGeom>
          <a:noFill/>
          <a:ln>
            <a:noFill/>
          </a:ln>
        </p:spPr>
        <p:txBody>
          <a:bodyPr spcFirstLastPara="1" wrap="square" lIns="0" tIns="0" rIns="91425" bIns="0" anchor="t" anchorCtr="0">
            <a:noAutofit/>
          </a:bodyPr>
          <a:lstStyle>
            <a:lvl1pPr lvl="0" algn="l">
              <a:lnSpc>
                <a:spcPct val="90000"/>
              </a:lnSpc>
              <a:spcBef>
                <a:spcPts val="0"/>
              </a:spcBef>
              <a:spcAft>
                <a:spcPts val="0"/>
              </a:spcAft>
              <a:buClr>
                <a:schemeClr val="lt1"/>
              </a:buClr>
              <a:buSzPts val="1200"/>
              <a:buFont typeface="Instrument Sans SemiBold"/>
              <a:buNone/>
              <a:defRPr sz="1200">
                <a:latin typeface="Instrument Sans Medium"/>
                <a:ea typeface="Instrument Sans Medium"/>
                <a:cs typeface="Instrument Sans Medium"/>
                <a:sym typeface="Instrument Sans Medium"/>
              </a:defRPr>
            </a:lvl1pPr>
            <a:lvl2pPr lvl="1"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2pPr>
            <a:lvl3pPr lvl="2"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3pPr>
            <a:lvl4pPr lvl="3"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4pPr>
            <a:lvl5pPr lvl="4"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5pPr>
            <a:lvl6pPr lvl="5"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6pPr>
            <a:lvl7pPr lvl="6"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7pPr>
            <a:lvl8pPr lvl="7"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8pPr>
            <a:lvl9pPr lvl="8"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9pPr>
          </a:lstStyle>
          <a:p>
            <a:endParaRPr/>
          </a:p>
        </p:txBody>
      </p:sp>
      <p:sp>
        <p:nvSpPr>
          <p:cNvPr id="774" name="Google Shape;774;p22"/>
          <p:cNvSpPr txBox="1">
            <a:spLocks noGrp="1"/>
          </p:cNvSpPr>
          <p:nvPr>
            <p:ph type="subTitle" idx="15"/>
          </p:nvPr>
        </p:nvSpPr>
        <p:spPr>
          <a:xfrm>
            <a:off x="3185700" y="3880329"/>
            <a:ext cx="2772600" cy="192000"/>
          </a:xfrm>
          <a:prstGeom prst="rect">
            <a:avLst/>
          </a:prstGeom>
          <a:noFill/>
          <a:ln>
            <a:noFill/>
          </a:ln>
        </p:spPr>
        <p:txBody>
          <a:bodyPr spcFirstLastPara="1" wrap="square" lIns="0" tIns="0" rIns="91425" bIns="0" anchor="t" anchorCtr="0">
            <a:noAutofit/>
          </a:bodyPr>
          <a:lstStyle>
            <a:lvl1pPr lvl="0" algn="l">
              <a:lnSpc>
                <a:spcPct val="90000"/>
              </a:lnSpc>
              <a:spcBef>
                <a:spcPts val="0"/>
              </a:spcBef>
              <a:spcAft>
                <a:spcPts val="0"/>
              </a:spcAft>
              <a:buClr>
                <a:schemeClr val="lt1"/>
              </a:buClr>
              <a:buSzPts val="1200"/>
              <a:buFont typeface="Instrument Sans SemiBold"/>
              <a:buNone/>
              <a:defRPr sz="1000" i="1">
                <a:latin typeface="Instrument Sans Medium"/>
                <a:ea typeface="Instrument Sans Medium"/>
                <a:cs typeface="Instrument Sans Medium"/>
                <a:sym typeface="Instrument Sans Medium"/>
              </a:defRPr>
            </a:lvl1pPr>
            <a:lvl2pPr lvl="1"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2pPr>
            <a:lvl3pPr lvl="2"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3pPr>
            <a:lvl4pPr lvl="3"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4pPr>
            <a:lvl5pPr lvl="4"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5pPr>
            <a:lvl6pPr lvl="5"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6pPr>
            <a:lvl7pPr lvl="6"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7pPr>
            <a:lvl8pPr lvl="7"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8pPr>
            <a:lvl9pPr lvl="8"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9pPr>
          </a:lstStyle>
          <a:p>
            <a:endParaRPr/>
          </a:p>
        </p:txBody>
      </p:sp>
      <p:sp>
        <p:nvSpPr>
          <p:cNvPr id="775" name="Google Shape;775;p22"/>
          <p:cNvSpPr txBox="1">
            <a:spLocks noGrp="1"/>
          </p:cNvSpPr>
          <p:nvPr>
            <p:ph type="body" idx="16"/>
          </p:nvPr>
        </p:nvSpPr>
        <p:spPr>
          <a:xfrm>
            <a:off x="6086700" y="4170025"/>
            <a:ext cx="2772600" cy="695400"/>
          </a:xfrm>
          <a:prstGeom prst="rect">
            <a:avLst/>
          </a:prstGeom>
          <a:noFill/>
          <a:ln>
            <a:noFill/>
          </a:ln>
        </p:spPr>
        <p:txBody>
          <a:bodyPr spcFirstLastPara="1" wrap="square" lIns="0" tIns="0" rIns="91425" bIns="0" anchor="t" anchorCtr="0">
            <a:noAutofit/>
          </a:bodyPr>
          <a:lstStyle>
            <a:lvl1pPr marL="457200" lvl="0" indent="-279400" algn="l">
              <a:lnSpc>
                <a:spcPct val="115000"/>
              </a:lnSpc>
              <a:spcBef>
                <a:spcPts val="0"/>
              </a:spcBef>
              <a:spcAft>
                <a:spcPts val="0"/>
              </a:spcAft>
              <a:buClr>
                <a:schemeClr val="lt1"/>
              </a:buClr>
              <a:buSzPts val="800"/>
              <a:buFont typeface="Instrument Sans"/>
              <a:buChar char="●"/>
              <a:defRPr sz="800"/>
            </a:lvl1pPr>
            <a:lvl2pPr marL="914400" lvl="1" indent="-279400" algn="l">
              <a:lnSpc>
                <a:spcPct val="115000"/>
              </a:lnSpc>
              <a:spcBef>
                <a:spcPts val="0"/>
              </a:spcBef>
              <a:spcAft>
                <a:spcPts val="0"/>
              </a:spcAft>
              <a:buClr>
                <a:schemeClr val="lt1"/>
              </a:buClr>
              <a:buSzPts val="800"/>
              <a:buFont typeface="Instrument Sans"/>
              <a:buChar char="○"/>
              <a:defRPr sz="800"/>
            </a:lvl2pPr>
            <a:lvl3pPr marL="1371600" lvl="2" indent="-279400" algn="l">
              <a:lnSpc>
                <a:spcPct val="115000"/>
              </a:lnSpc>
              <a:spcBef>
                <a:spcPts val="0"/>
              </a:spcBef>
              <a:spcAft>
                <a:spcPts val="0"/>
              </a:spcAft>
              <a:buClr>
                <a:schemeClr val="lt1"/>
              </a:buClr>
              <a:buSzPts val="800"/>
              <a:buFont typeface="Instrument Sans"/>
              <a:buChar char="■"/>
              <a:defRPr sz="800"/>
            </a:lvl3pPr>
            <a:lvl4pPr marL="1828800" lvl="3" indent="-279400" algn="l">
              <a:lnSpc>
                <a:spcPct val="115000"/>
              </a:lnSpc>
              <a:spcBef>
                <a:spcPts val="0"/>
              </a:spcBef>
              <a:spcAft>
                <a:spcPts val="0"/>
              </a:spcAft>
              <a:buClr>
                <a:schemeClr val="lt1"/>
              </a:buClr>
              <a:buSzPts val="800"/>
              <a:buFont typeface="Instrument Sans"/>
              <a:buChar char="●"/>
              <a:defRPr sz="800"/>
            </a:lvl4pPr>
            <a:lvl5pPr marL="2286000" lvl="4" indent="-279400" algn="l">
              <a:lnSpc>
                <a:spcPct val="115000"/>
              </a:lnSpc>
              <a:spcBef>
                <a:spcPts val="0"/>
              </a:spcBef>
              <a:spcAft>
                <a:spcPts val="0"/>
              </a:spcAft>
              <a:buClr>
                <a:schemeClr val="lt1"/>
              </a:buClr>
              <a:buSzPts val="800"/>
              <a:buFont typeface="Instrument Sans"/>
              <a:buChar char="○"/>
              <a:defRPr sz="800"/>
            </a:lvl5pPr>
            <a:lvl6pPr marL="2743200" lvl="5" indent="-279400" algn="l">
              <a:lnSpc>
                <a:spcPct val="115000"/>
              </a:lnSpc>
              <a:spcBef>
                <a:spcPts val="0"/>
              </a:spcBef>
              <a:spcAft>
                <a:spcPts val="0"/>
              </a:spcAft>
              <a:buClr>
                <a:schemeClr val="lt1"/>
              </a:buClr>
              <a:buSzPts val="800"/>
              <a:buFont typeface="Instrument Sans"/>
              <a:buChar char="■"/>
              <a:defRPr sz="800"/>
            </a:lvl6pPr>
            <a:lvl7pPr marL="3200400" lvl="6" indent="-279400" algn="l">
              <a:lnSpc>
                <a:spcPct val="115000"/>
              </a:lnSpc>
              <a:spcBef>
                <a:spcPts val="0"/>
              </a:spcBef>
              <a:spcAft>
                <a:spcPts val="0"/>
              </a:spcAft>
              <a:buClr>
                <a:schemeClr val="lt1"/>
              </a:buClr>
              <a:buSzPts val="800"/>
              <a:buFont typeface="Instrument Sans"/>
              <a:buChar char="●"/>
              <a:defRPr sz="800"/>
            </a:lvl7pPr>
            <a:lvl8pPr marL="3657600" lvl="7" indent="-279400" algn="l">
              <a:lnSpc>
                <a:spcPct val="115000"/>
              </a:lnSpc>
              <a:spcBef>
                <a:spcPts val="0"/>
              </a:spcBef>
              <a:spcAft>
                <a:spcPts val="0"/>
              </a:spcAft>
              <a:buClr>
                <a:schemeClr val="lt1"/>
              </a:buClr>
              <a:buSzPts val="800"/>
              <a:buFont typeface="Instrument Sans"/>
              <a:buChar char="○"/>
              <a:defRPr sz="800"/>
            </a:lvl8pPr>
            <a:lvl9pPr marL="4114800" lvl="8" indent="-279400" algn="l">
              <a:lnSpc>
                <a:spcPct val="115000"/>
              </a:lnSpc>
              <a:spcBef>
                <a:spcPts val="0"/>
              </a:spcBef>
              <a:spcAft>
                <a:spcPts val="0"/>
              </a:spcAft>
              <a:buClr>
                <a:schemeClr val="lt1"/>
              </a:buClr>
              <a:buSzPts val="800"/>
              <a:buFont typeface="Instrument Sans"/>
              <a:buChar char="■"/>
              <a:defRPr sz="800"/>
            </a:lvl9pPr>
          </a:lstStyle>
          <a:p>
            <a:endParaRPr/>
          </a:p>
        </p:txBody>
      </p:sp>
      <p:sp>
        <p:nvSpPr>
          <p:cNvPr id="776" name="Google Shape;776;p22"/>
          <p:cNvSpPr txBox="1">
            <a:spLocks noGrp="1"/>
          </p:cNvSpPr>
          <p:nvPr>
            <p:ph type="subTitle" idx="17"/>
          </p:nvPr>
        </p:nvSpPr>
        <p:spPr>
          <a:xfrm>
            <a:off x="6086700" y="3693600"/>
            <a:ext cx="2772600" cy="192000"/>
          </a:xfrm>
          <a:prstGeom prst="rect">
            <a:avLst/>
          </a:prstGeom>
          <a:noFill/>
          <a:ln>
            <a:noFill/>
          </a:ln>
        </p:spPr>
        <p:txBody>
          <a:bodyPr spcFirstLastPara="1" wrap="square" lIns="0" tIns="0" rIns="91425" bIns="0" anchor="t" anchorCtr="0">
            <a:noAutofit/>
          </a:bodyPr>
          <a:lstStyle>
            <a:lvl1pPr lvl="0" algn="l">
              <a:lnSpc>
                <a:spcPct val="90000"/>
              </a:lnSpc>
              <a:spcBef>
                <a:spcPts val="0"/>
              </a:spcBef>
              <a:spcAft>
                <a:spcPts val="0"/>
              </a:spcAft>
              <a:buClr>
                <a:schemeClr val="lt1"/>
              </a:buClr>
              <a:buSzPts val="1200"/>
              <a:buFont typeface="Instrument Sans SemiBold"/>
              <a:buNone/>
              <a:defRPr sz="1200">
                <a:latin typeface="Instrument Sans Medium"/>
                <a:ea typeface="Instrument Sans Medium"/>
                <a:cs typeface="Instrument Sans Medium"/>
                <a:sym typeface="Instrument Sans Medium"/>
              </a:defRPr>
            </a:lvl1pPr>
            <a:lvl2pPr lvl="1"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2pPr>
            <a:lvl3pPr lvl="2"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3pPr>
            <a:lvl4pPr lvl="3"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4pPr>
            <a:lvl5pPr lvl="4"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5pPr>
            <a:lvl6pPr lvl="5"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6pPr>
            <a:lvl7pPr lvl="6"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7pPr>
            <a:lvl8pPr lvl="7"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8pPr>
            <a:lvl9pPr lvl="8"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9pPr>
          </a:lstStyle>
          <a:p>
            <a:endParaRPr/>
          </a:p>
        </p:txBody>
      </p:sp>
      <p:sp>
        <p:nvSpPr>
          <p:cNvPr id="777" name="Google Shape;777;p22"/>
          <p:cNvSpPr txBox="1">
            <a:spLocks noGrp="1"/>
          </p:cNvSpPr>
          <p:nvPr>
            <p:ph type="subTitle" idx="18"/>
          </p:nvPr>
        </p:nvSpPr>
        <p:spPr>
          <a:xfrm>
            <a:off x="6086700" y="3880329"/>
            <a:ext cx="2772600" cy="192000"/>
          </a:xfrm>
          <a:prstGeom prst="rect">
            <a:avLst/>
          </a:prstGeom>
          <a:noFill/>
          <a:ln>
            <a:noFill/>
          </a:ln>
        </p:spPr>
        <p:txBody>
          <a:bodyPr spcFirstLastPara="1" wrap="square" lIns="0" tIns="0" rIns="91425" bIns="0" anchor="t" anchorCtr="0">
            <a:noAutofit/>
          </a:bodyPr>
          <a:lstStyle>
            <a:lvl1pPr lvl="0" algn="l">
              <a:lnSpc>
                <a:spcPct val="90000"/>
              </a:lnSpc>
              <a:spcBef>
                <a:spcPts val="0"/>
              </a:spcBef>
              <a:spcAft>
                <a:spcPts val="0"/>
              </a:spcAft>
              <a:buClr>
                <a:schemeClr val="lt1"/>
              </a:buClr>
              <a:buSzPts val="1200"/>
              <a:buFont typeface="Instrument Sans SemiBold"/>
              <a:buNone/>
              <a:defRPr sz="1000" i="1">
                <a:latin typeface="Instrument Sans Medium"/>
                <a:ea typeface="Instrument Sans Medium"/>
                <a:cs typeface="Instrument Sans Medium"/>
                <a:sym typeface="Instrument Sans Medium"/>
              </a:defRPr>
            </a:lvl1pPr>
            <a:lvl2pPr lvl="1"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2pPr>
            <a:lvl3pPr lvl="2"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3pPr>
            <a:lvl4pPr lvl="3"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4pPr>
            <a:lvl5pPr lvl="4"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5pPr>
            <a:lvl6pPr lvl="5"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6pPr>
            <a:lvl7pPr lvl="6"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7pPr>
            <a:lvl8pPr lvl="7"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8pPr>
            <a:lvl9pPr lvl="8"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9pPr>
          </a:lstStyle>
          <a:p>
            <a:endParaRPr/>
          </a:p>
        </p:txBody>
      </p:sp>
      <p:sp>
        <p:nvSpPr>
          <p:cNvPr id="778" name="Google Shape;778;p22"/>
          <p:cNvSpPr txBox="1">
            <a:spLocks noGrp="1"/>
          </p:cNvSpPr>
          <p:nvPr>
            <p:ph type="title"/>
          </p:nvPr>
        </p:nvSpPr>
        <p:spPr>
          <a:xfrm>
            <a:off x="284700" y="474750"/>
            <a:ext cx="5673600" cy="498600"/>
          </a:xfrm>
          <a:prstGeom prst="rect">
            <a:avLst/>
          </a:prstGeom>
          <a:noFill/>
          <a:ln>
            <a:noFill/>
          </a:ln>
        </p:spPr>
        <p:txBody>
          <a:bodyPr spcFirstLastPara="1" wrap="square" lIns="0" tIns="0" rIns="0" bIns="0" anchor="b" anchorCtr="0">
            <a:noAutofit/>
          </a:bodyPr>
          <a:lstStyle>
            <a:lvl1pPr lvl="0" algn="l">
              <a:lnSpc>
                <a:spcPct val="90000"/>
              </a:lnSpc>
              <a:spcBef>
                <a:spcPts val="0"/>
              </a:spcBef>
              <a:spcAft>
                <a:spcPts val="0"/>
              </a:spcAft>
              <a:buSzPts val="2400"/>
              <a:buNone/>
              <a:defRPr sz="2400">
                <a:latin typeface="Instrument Sans Medium"/>
                <a:ea typeface="Instrument Sans Medium"/>
                <a:cs typeface="Instrument Sans Medium"/>
                <a:sym typeface="Instrument Sans Medium"/>
              </a:defRPr>
            </a:lvl1pPr>
            <a:lvl2pPr lvl="1" algn="l">
              <a:lnSpc>
                <a:spcPct val="115000"/>
              </a:lnSpc>
              <a:spcBef>
                <a:spcPts val="0"/>
              </a:spcBef>
              <a:spcAft>
                <a:spcPts val="0"/>
              </a:spcAft>
              <a:buSzPts val="2400"/>
              <a:buNone/>
              <a:defRPr sz="2400">
                <a:latin typeface="Instrument Sans Medium"/>
                <a:ea typeface="Instrument Sans Medium"/>
                <a:cs typeface="Instrument Sans Medium"/>
                <a:sym typeface="Instrument Sans Medium"/>
              </a:defRPr>
            </a:lvl2pPr>
            <a:lvl3pPr lvl="2" algn="l">
              <a:lnSpc>
                <a:spcPct val="115000"/>
              </a:lnSpc>
              <a:spcBef>
                <a:spcPts val="0"/>
              </a:spcBef>
              <a:spcAft>
                <a:spcPts val="0"/>
              </a:spcAft>
              <a:buSzPts val="2400"/>
              <a:buNone/>
              <a:defRPr sz="2400">
                <a:latin typeface="Instrument Sans Medium"/>
                <a:ea typeface="Instrument Sans Medium"/>
                <a:cs typeface="Instrument Sans Medium"/>
                <a:sym typeface="Instrument Sans Medium"/>
              </a:defRPr>
            </a:lvl3pPr>
            <a:lvl4pPr lvl="3" algn="l">
              <a:lnSpc>
                <a:spcPct val="115000"/>
              </a:lnSpc>
              <a:spcBef>
                <a:spcPts val="0"/>
              </a:spcBef>
              <a:spcAft>
                <a:spcPts val="0"/>
              </a:spcAft>
              <a:buSzPts val="2400"/>
              <a:buNone/>
              <a:defRPr sz="2400">
                <a:latin typeface="Instrument Sans Medium"/>
                <a:ea typeface="Instrument Sans Medium"/>
                <a:cs typeface="Instrument Sans Medium"/>
                <a:sym typeface="Instrument Sans Medium"/>
              </a:defRPr>
            </a:lvl4pPr>
            <a:lvl5pPr lvl="4" algn="l">
              <a:lnSpc>
                <a:spcPct val="115000"/>
              </a:lnSpc>
              <a:spcBef>
                <a:spcPts val="0"/>
              </a:spcBef>
              <a:spcAft>
                <a:spcPts val="0"/>
              </a:spcAft>
              <a:buSzPts val="2400"/>
              <a:buNone/>
              <a:defRPr sz="2400">
                <a:latin typeface="Instrument Sans Medium"/>
                <a:ea typeface="Instrument Sans Medium"/>
                <a:cs typeface="Instrument Sans Medium"/>
                <a:sym typeface="Instrument Sans Medium"/>
              </a:defRPr>
            </a:lvl5pPr>
            <a:lvl6pPr lvl="5" algn="l">
              <a:lnSpc>
                <a:spcPct val="115000"/>
              </a:lnSpc>
              <a:spcBef>
                <a:spcPts val="0"/>
              </a:spcBef>
              <a:spcAft>
                <a:spcPts val="0"/>
              </a:spcAft>
              <a:buSzPts val="2400"/>
              <a:buNone/>
              <a:defRPr sz="2400">
                <a:latin typeface="Instrument Sans Medium"/>
                <a:ea typeface="Instrument Sans Medium"/>
                <a:cs typeface="Instrument Sans Medium"/>
                <a:sym typeface="Instrument Sans Medium"/>
              </a:defRPr>
            </a:lvl6pPr>
            <a:lvl7pPr lvl="6" algn="l">
              <a:lnSpc>
                <a:spcPct val="115000"/>
              </a:lnSpc>
              <a:spcBef>
                <a:spcPts val="0"/>
              </a:spcBef>
              <a:spcAft>
                <a:spcPts val="0"/>
              </a:spcAft>
              <a:buSzPts val="2400"/>
              <a:buNone/>
              <a:defRPr sz="2400">
                <a:latin typeface="Instrument Sans Medium"/>
                <a:ea typeface="Instrument Sans Medium"/>
                <a:cs typeface="Instrument Sans Medium"/>
                <a:sym typeface="Instrument Sans Medium"/>
              </a:defRPr>
            </a:lvl7pPr>
            <a:lvl8pPr lvl="7" algn="l">
              <a:lnSpc>
                <a:spcPct val="115000"/>
              </a:lnSpc>
              <a:spcBef>
                <a:spcPts val="0"/>
              </a:spcBef>
              <a:spcAft>
                <a:spcPts val="0"/>
              </a:spcAft>
              <a:buSzPts val="2400"/>
              <a:buNone/>
              <a:defRPr sz="2400">
                <a:latin typeface="Instrument Sans Medium"/>
                <a:ea typeface="Instrument Sans Medium"/>
                <a:cs typeface="Instrument Sans Medium"/>
                <a:sym typeface="Instrument Sans Medium"/>
              </a:defRPr>
            </a:lvl8pPr>
            <a:lvl9pPr lvl="8" algn="l">
              <a:lnSpc>
                <a:spcPct val="115000"/>
              </a:lnSpc>
              <a:spcBef>
                <a:spcPts val="0"/>
              </a:spcBef>
              <a:spcAft>
                <a:spcPts val="0"/>
              </a:spcAft>
              <a:buSzPts val="2400"/>
              <a:buNone/>
              <a:defRPr sz="2400">
                <a:latin typeface="Instrument Sans Medium"/>
                <a:ea typeface="Instrument Sans Medium"/>
                <a:cs typeface="Instrument Sans Medium"/>
                <a:sym typeface="Instrument Sans Medium"/>
              </a:defRPr>
            </a:lvl9pPr>
          </a:lstStyle>
          <a:p>
            <a:endParaRPr/>
          </a:p>
        </p:txBody>
      </p:sp>
    </p:spTree>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matchingName="Chart 2">
  <p:cSld name="BLANK_1_1_1_1_2_2_3_1">
    <p:bg>
      <p:bgPr>
        <a:solidFill>
          <a:schemeClr val="lt2"/>
        </a:solidFill>
        <a:effectLst/>
      </p:bgPr>
    </p:bg>
    <p:spTree>
      <p:nvGrpSpPr>
        <p:cNvPr id="1" name="Shape 779"/>
        <p:cNvGrpSpPr/>
        <p:nvPr/>
      </p:nvGrpSpPr>
      <p:grpSpPr>
        <a:xfrm>
          <a:off x="0" y="0"/>
          <a:ext cx="0" cy="0"/>
          <a:chOff x="0" y="0"/>
          <a:chExt cx="0" cy="0"/>
        </a:xfrm>
      </p:grpSpPr>
      <p:sp>
        <p:nvSpPr>
          <p:cNvPr id="780" name="Google Shape;780;p23"/>
          <p:cNvSpPr txBox="1">
            <a:spLocks noGrp="1"/>
          </p:cNvSpPr>
          <p:nvPr>
            <p:ph type="subTitle" idx="1"/>
          </p:nvPr>
        </p:nvSpPr>
        <p:spPr>
          <a:xfrm>
            <a:off x="284700" y="284400"/>
            <a:ext cx="1965900" cy="192000"/>
          </a:xfrm>
          <a:prstGeom prst="rect">
            <a:avLst/>
          </a:prstGeom>
          <a:noFill/>
          <a:ln>
            <a:noFill/>
          </a:ln>
        </p:spPr>
        <p:txBody>
          <a:bodyPr spcFirstLastPara="1" wrap="square" lIns="0" tIns="0" rIns="0" bIns="0" anchor="t" anchorCtr="0">
            <a:noAutofit/>
          </a:bodyPr>
          <a:lstStyle>
            <a:lvl1pPr lvl="0" algn="l">
              <a:lnSpc>
                <a:spcPct val="115000"/>
              </a:lnSpc>
              <a:spcBef>
                <a:spcPts val="0"/>
              </a:spcBef>
              <a:spcAft>
                <a:spcPts val="0"/>
              </a:spcAft>
              <a:buClr>
                <a:schemeClr val="accent5"/>
              </a:buClr>
              <a:buSzPts val="700"/>
              <a:buFont typeface="Instrument Sans"/>
              <a:buNone/>
              <a:defRPr sz="700">
                <a:solidFill>
                  <a:schemeClr val="accent5"/>
                </a:solidFill>
              </a:defRPr>
            </a:lvl1pPr>
            <a:lvl2pPr lvl="1"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781" name="Google Shape;781;p23"/>
          <p:cNvSpPr txBox="1">
            <a:spLocks noGrp="1"/>
          </p:cNvSpPr>
          <p:nvPr>
            <p:ph type="subTitle" idx="2"/>
          </p:nvPr>
        </p:nvSpPr>
        <p:spPr>
          <a:xfrm>
            <a:off x="6890875" y="284400"/>
            <a:ext cx="1965900" cy="192000"/>
          </a:xfrm>
          <a:prstGeom prst="rect">
            <a:avLst/>
          </a:prstGeom>
          <a:noFill/>
          <a:ln>
            <a:noFill/>
          </a:ln>
        </p:spPr>
        <p:txBody>
          <a:bodyPr spcFirstLastPara="1" wrap="square" lIns="0" tIns="0" rIns="0" bIns="0" anchor="t" anchorCtr="0">
            <a:noAutofit/>
          </a:bodyPr>
          <a:lstStyle>
            <a:lvl1pPr lvl="0" algn="r">
              <a:lnSpc>
                <a:spcPct val="115000"/>
              </a:lnSpc>
              <a:spcBef>
                <a:spcPts val="0"/>
              </a:spcBef>
              <a:spcAft>
                <a:spcPts val="0"/>
              </a:spcAft>
              <a:buClr>
                <a:schemeClr val="accent5"/>
              </a:buClr>
              <a:buSzPts val="700"/>
              <a:buFont typeface="Instrument Sans"/>
              <a:buNone/>
              <a:defRPr sz="700">
                <a:solidFill>
                  <a:schemeClr val="accent5"/>
                </a:solidFill>
              </a:defRPr>
            </a:lvl1pPr>
            <a:lvl2pPr lvl="1"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782" name="Google Shape;782;p23"/>
          <p:cNvSpPr txBox="1">
            <a:spLocks noGrp="1"/>
          </p:cNvSpPr>
          <p:nvPr>
            <p:ph type="sldNum" idx="12"/>
          </p:nvPr>
        </p:nvSpPr>
        <p:spPr>
          <a:xfrm>
            <a:off x="8556779" y="4668600"/>
            <a:ext cx="300000" cy="196800"/>
          </a:xfrm>
          <a:prstGeom prst="rect">
            <a:avLst/>
          </a:prstGeom>
          <a:noFill/>
          <a:ln>
            <a:noFill/>
          </a:ln>
        </p:spPr>
        <p:txBody>
          <a:bodyPr spcFirstLastPara="1" wrap="square" lIns="0" tIns="0" rIns="0" bIns="0" anchor="b" anchorCtr="0">
            <a:noAutofit/>
          </a:bodyPr>
          <a:lstStyle>
            <a:lvl1pPr marL="0" marR="0" lvl="0"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1pPr>
            <a:lvl2pPr marL="0" marR="0" lvl="1"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2pPr>
            <a:lvl3pPr marL="0" marR="0" lvl="2"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3pPr>
            <a:lvl4pPr marL="0" marR="0" lvl="3"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4pPr>
            <a:lvl5pPr marL="0" marR="0" lvl="4"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5pPr>
            <a:lvl6pPr marL="0" marR="0" lvl="5"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6pPr>
            <a:lvl7pPr marL="0" marR="0" lvl="6"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7pPr>
            <a:lvl8pPr marL="0" marR="0" lvl="7"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8pPr>
            <a:lvl9pPr marL="0" marR="0" lvl="8"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9pPr>
          </a:lstStyle>
          <a:p>
            <a:pPr marL="0" lvl="0" indent="0" algn="r" rtl="0">
              <a:spcBef>
                <a:spcPts val="0"/>
              </a:spcBef>
              <a:spcAft>
                <a:spcPts val="0"/>
              </a:spcAft>
              <a:buNone/>
            </a:pPr>
            <a:fld id="{00000000-1234-1234-1234-123412341234}" type="slidenum">
              <a:rPr lang="en"/>
              <a:t>‹#›</a:t>
            </a:fld>
            <a:endParaRPr/>
          </a:p>
        </p:txBody>
      </p:sp>
      <p:sp>
        <p:nvSpPr>
          <p:cNvPr id="783" name="Google Shape;783;p23"/>
          <p:cNvSpPr txBox="1">
            <a:spLocks noGrp="1"/>
          </p:cNvSpPr>
          <p:nvPr>
            <p:ph type="body" idx="3"/>
          </p:nvPr>
        </p:nvSpPr>
        <p:spPr>
          <a:xfrm>
            <a:off x="284700" y="3703925"/>
            <a:ext cx="2772600" cy="695400"/>
          </a:xfrm>
          <a:prstGeom prst="rect">
            <a:avLst/>
          </a:prstGeom>
          <a:noFill/>
          <a:ln>
            <a:noFill/>
          </a:ln>
        </p:spPr>
        <p:txBody>
          <a:bodyPr spcFirstLastPara="1" wrap="square" lIns="0" tIns="0" rIns="91425" bIns="0" anchor="t" anchorCtr="0">
            <a:noAutofit/>
          </a:bodyPr>
          <a:lstStyle>
            <a:lvl1pPr marL="457200" lvl="0" indent="-279400" algn="l">
              <a:lnSpc>
                <a:spcPct val="115000"/>
              </a:lnSpc>
              <a:spcBef>
                <a:spcPts val="0"/>
              </a:spcBef>
              <a:spcAft>
                <a:spcPts val="0"/>
              </a:spcAft>
              <a:buClr>
                <a:schemeClr val="lt1"/>
              </a:buClr>
              <a:buSzPts val="800"/>
              <a:buFont typeface="Instrument Sans"/>
              <a:buChar char="●"/>
              <a:defRPr sz="800"/>
            </a:lvl1pPr>
            <a:lvl2pPr marL="914400" lvl="1" indent="-279400" algn="l">
              <a:lnSpc>
                <a:spcPct val="115000"/>
              </a:lnSpc>
              <a:spcBef>
                <a:spcPts val="0"/>
              </a:spcBef>
              <a:spcAft>
                <a:spcPts val="0"/>
              </a:spcAft>
              <a:buClr>
                <a:schemeClr val="lt1"/>
              </a:buClr>
              <a:buSzPts val="800"/>
              <a:buFont typeface="Instrument Sans"/>
              <a:buChar char="○"/>
              <a:defRPr sz="800"/>
            </a:lvl2pPr>
            <a:lvl3pPr marL="1371600" lvl="2" indent="-279400" algn="l">
              <a:lnSpc>
                <a:spcPct val="115000"/>
              </a:lnSpc>
              <a:spcBef>
                <a:spcPts val="0"/>
              </a:spcBef>
              <a:spcAft>
                <a:spcPts val="0"/>
              </a:spcAft>
              <a:buClr>
                <a:schemeClr val="lt1"/>
              </a:buClr>
              <a:buSzPts val="800"/>
              <a:buFont typeface="Instrument Sans"/>
              <a:buChar char="■"/>
              <a:defRPr sz="800"/>
            </a:lvl3pPr>
            <a:lvl4pPr marL="1828800" lvl="3" indent="-279400" algn="l">
              <a:lnSpc>
                <a:spcPct val="115000"/>
              </a:lnSpc>
              <a:spcBef>
                <a:spcPts val="0"/>
              </a:spcBef>
              <a:spcAft>
                <a:spcPts val="0"/>
              </a:spcAft>
              <a:buClr>
                <a:schemeClr val="lt1"/>
              </a:buClr>
              <a:buSzPts val="800"/>
              <a:buFont typeface="Instrument Sans"/>
              <a:buChar char="●"/>
              <a:defRPr sz="800"/>
            </a:lvl4pPr>
            <a:lvl5pPr marL="2286000" lvl="4" indent="-279400" algn="l">
              <a:lnSpc>
                <a:spcPct val="115000"/>
              </a:lnSpc>
              <a:spcBef>
                <a:spcPts val="0"/>
              </a:spcBef>
              <a:spcAft>
                <a:spcPts val="0"/>
              </a:spcAft>
              <a:buClr>
                <a:schemeClr val="lt1"/>
              </a:buClr>
              <a:buSzPts val="800"/>
              <a:buFont typeface="Instrument Sans"/>
              <a:buChar char="○"/>
              <a:defRPr sz="800"/>
            </a:lvl5pPr>
            <a:lvl6pPr marL="2743200" lvl="5" indent="-279400" algn="l">
              <a:lnSpc>
                <a:spcPct val="115000"/>
              </a:lnSpc>
              <a:spcBef>
                <a:spcPts val="0"/>
              </a:spcBef>
              <a:spcAft>
                <a:spcPts val="0"/>
              </a:spcAft>
              <a:buClr>
                <a:schemeClr val="lt1"/>
              </a:buClr>
              <a:buSzPts val="800"/>
              <a:buFont typeface="Instrument Sans"/>
              <a:buChar char="■"/>
              <a:defRPr sz="800"/>
            </a:lvl6pPr>
            <a:lvl7pPr marL="3200400" lvl="6" indent="-279400" algn="l">
              <a:lnSpc>
                <a:spcPct val="115000"/>
              </a:lnSpc>
              <a:spcBef>
                <a:spcPts val="0"/>
              </a:spcBef>
              <a:spcAft>
                <a:spcPts val="0"/>
              </a:spcAft>
              <a:buClr>
                <a:schemeClr val="lt1"/>
              </a:buClr>
              <a:buSzPts val="800"/>
              <a:buFont typeface="Instrument Sans"/>
              <a:buChar char="●"/>
              <a:defRPr sz="800"/>
            </a:lvl7pPr>
            <a:lvl8pPr marL="3657600" lvl="7" indent="-279400" algn="l">
              <a:lnSpc>
                <a:spcPct val="115000"/>
              </a:lnSpc>
              <a:spcBef>
                <a:spcPts val="0"/>
              </a:spcBef>
              <a:spcAft>
                <a:spcPts val="0"/>
              </a:spcAft>
              <a:buClr>
                <a:schemeClr val="lt1"/>
              </a:buClr>
              <a:buSzPts val="800"/>
              <a:buFont typeface="Instrument Sans"/>
              <a:buChar char="○"/>
              <a:defRPr sz="800"/>
            </a:lvl8pPr>
            <a:lvl9pPr marL="4114800" lvl="8" indent="-279400" algn="l">
              <a:lnSpc>
                <a:spcPct val="115000"/>
              </a:lnSpc>
              <a:spcBef>
                <a:spcPts val="0"/>
              </a:spcBef>
              <a:spcAft>
                <a:spcPts val="0"/>
              </a:spcAft>
              <a:buClr>
                <a:schemeClr val="lt1"/>
              </a:buClr>
              <a:buSzPts val="800"/>
              <a:buFont typeface="Instrument Sans"/>
              <a:buChar char="■"/>
              <a:defRPr sz="800"/>
            </a:lvl9pPr>
          </a:lstStyle>
          <a:p>
            <a:endParaRPr/>
          </a:p>
        </p:txBody>
      </p:sp>
      <p:sp>
        <p:nvSpPr>
          <p:cNvPr id="784" name="Google Shape;784;p23"/>
          <p:cNvSpPr txBox="1">
            <a:spLocks noGrp="1"/>
          </p:cNvSpPr>
          <p:nvPr>
            <p:ph type="subTitle" idx="4"/>
          </p:nvPr>
        </p:nvSpPr>
        <p:spPr>
          <a:xfrm>
            <a:off x="284700" y="3227500"/>
            <a:ext cx="2772600" cy="192000"/>
          </a:xfrm>
          <a:prstGeom prst="rect">
            <a:avLst/>
          </a:prstGeom>
          <a:noFill/>
          <a:ln>
            <a:noFill/>
          </a:ln>
        </p:spPr>
        <p:txBody>
          <a:bodyPr spcFirstLastPara="1" wrap="square" lIns="0" tIns="0" rIns="91425" bIns="0" anchor="t" anchorCtr="0">
            <a:noAutofit/>
          </a:bodyPr>
          <a:lstStyle>
            <a:lvl1pPr lvl="0" algn="l">
              <a:lnSpc>
                <a:spcPct val="90000"/>
              </a:lnSpc>
              <a:spcBef>
                <a:spcPts val="0"/>
              </a:spcBef>
              <a:spcAft>
                <a:spcPts val="0"/>
              </a:spcAft>
              <a:buClr>
                <a:schemeClr val="lt1"/>
              </a:buClr>
              <a:buSzPts val="1200"/>
              <a:buFont typeface="Instrument Sans SemiBold"/>
              <a:buNone/>
              <a:defRPr sz="1200">
                <a:latin typeface="Instrument Sans Medium"/>
                <a:ea typeface="Instrument Sans Medium"/>
                <a:cs typeface="Instrument Sans Medium"/>
                <a:sym typeface="Instrument Sans Medium"/>
              </a:defRPr>
            </a:lvl1pPr>
            <a:lvl2pPr lvl="1"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2pPr>
            <a:lvl3pPr lvl="2"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3pPr>
            <a:lvl4pPr lvl="3"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4pPr>
            <a:lvl5pPr lvl="4"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5pPr>
            <a:lvl6pPr lvl="5"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6pPr>
            <a:lvl7pPr lvl="6"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7pPr>
            <a:lvl8pPr lvl="7"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8pPr>
            <a:lvl9pPr lvl="8"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9pPr>
          </a:lstStyle>
          <a:p>
            <a:endParaRPr/>
          </a:p>
        </p:txBody>
      </p:sp>
      <p:sp>
        <p:nvSpPr>
          <p:cNvPr id="785" name="Google Shape;785;p23"/>
          <p:cNvSpPr txBox="1">
            <a:spLocks noGrp="1"/>
          </p:cNvSpPr>
          <p:nvPr>
            <p:ph type="subTitle" idx="5"/>
          </p:nvPr>
        </p:nvSpPr>
        <p:spPr>
          <a:xfrm>
            <a:off x="284700" y="3414229"/>
            <a:ext cx="2772600" cy="192000"/>
          </a:xfrm>
          <a:prstGeom prst="rect">
            <a:avLst/>
          </a:prstGeom>
          <a:noFill/>
          <a:ln>
            <a:noFill/>
          </a:ln>
        </p:spPr>
        <p:txBody>
          <a:bodyPr spcFirstLastPara="1" wrap="square" lIns="0" tIns="0" rIns="91425" bIns="0" anchor="t" anchorCtr="0">
            <a:noAutofit/>
          </a:bodyPr>
          <a:lstStyle>
            <a:lvl1pPr lvl="0" algn="l">
              <a:lnSpc>
                <a:spcPct val="90000"/>
              </a:lnSpc>
              <a:spcBef>
                <a:spcPts val="0"/>
              </a:spcBef>
              <a:spcAft>
                <a:spcPts val="0"/>
              </a:spcAft>
              <a:buClr>
                <a:schemeClr val="lt1"/>
              </a:buClr>
              <a:buSzPts val="1200"/>
              <a:buFont typeface="Instrument Sans SemiBold"/>
              <a:buNone/>
              <a:defRPr sz="1000" i="1">
                <a:latin typeface="Instrument Sans Medium"/>
                <a:ea typeface="Instrument Sans Medium"/>
                <a:cs typeface="Instrument Sans Medium"/>
                <a:sym typeface="Instrument Sans Medium"/>
              </a:defRPr>
            </a:lvl1pPr>
            <a:lvl2pPr lvl="1"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2pPr>
            <a:lvl3pPr lvl="2"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3pPr>
            <a:lvl4pPr lvl="3"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4pPr>
            <a:lvl5pPr lvl="4"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5pPr>
            <a:lvl6pPr lvl="5"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6pPr>
            <a:lvl7pPr lvl="6"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7pPr>
            <a:lvl8pPr lvl="7"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8pPr>
            <a:lvl9pPr lvl="8"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9pPr>
          </a:lstStyle>
          <a:p>
            <a:endParaRPr/>
          </a:p>
        </p:txBody>
      </p:sp>
      <p:sp>
        <p:nvSpPr>
          <p:cNvPr id="786" name="Google Shape;786;p23"/>
          <p:cNvSpPr txBox="1">
            <a:spLocks noGrp="1"/>
          </p:cNvSpPr>
          <p:nvPr>
            <p:ph type="body" idx="6"/>
          </p:nvPr>
        </p:nvSpPr>
        <p:spPr>
          <a:xfrm>
            <a:off x="3185700" y="3703925"/>
            <a:ext cx="2772600" cy="695400"/>
          </a:xfrm>
          <a:prstGeom prst="rect">
            <a:avLst/>
          </a:prstGeom>
          <a:noFill/>
          <a:ln>
            <a:noFill/>
          </a:ln>
        </p:spPr>
        <p:txBody>
          <a:bodyPr spcFirstLastPara="1" wrap="square" lIns="0" tIns="0" rIns="91425" bIns="0" anchor="t" anchorCtr="0">
            <a:noAutofit/>
          </a:bodyPr>
          <a:lstStyle>
            <a:lvl1pPr marL="457200" lvl="0" indent="-279400" algn="l">
              <a:lnSpc>
                <a:spcPct val="115000"/>
              </a:lnSpc>
              <a:spcBef>
                <a:spcPts val="0"/>
              </a:spcBef>
              <a:spcAft>
                <a:spcPts val="0"/>
              </a:spcAft>
              <a:buClr>
                <a:schemeClr val="lt1"/>
              </a:buClr>
              <a:buSzPts val="800"/>
              <a:buFont typeface="Instrument Sans"/>
              <a:buChar char="●"/>
              <a:defRPr sz="800"/>
            </a:lvl1pPr>
            <a:lvl2pPr marL="914400" lvl="1" indent="-279400" algn="l">
              <a:lnSpc>
                <a:spcPct val="115000"/>
              </a:lnSpc>
              <a:spcBef>
                <a:spcPts val="0"/>
              </a:spcBef>
              <a:spcAft>
                <a:spcPts val="0"/>
              </a:spcAft>
              <a:buClr>
                <a:schemeClr val="lt1"/>
              </a:buClr>
              <a:buSzPts val="800"/>
              <a:buFont typeface="Instrument Sans"/>
              <a:buChar char="○"/>
              <a:defRPr sz="800"/>
            </a:lvl2pPr>
            <a:lvl3pPr marL="1371600" lvl="2" indent="-279400" algn="l">
              <a:lnSpc>
                <a:spcPct val="115000"/>
              </a:lnSpc>
              <a:spcBef>
                <a:spcPts val="0"/>
              </a:spcBef>
              <a:spcAft>
                <a:spcPts val="0"/>
              </a:spcAft>
              <a:buClr>
                <a:schemeClr val="lt1"/>
              </a:buClr>
              <a:buSzPts val="800"/>
              <a:buFont typeface="Instrument Sans"/>
              <a:buChar char="■"/>
              <a:defRPr sz="800"/>
            </a:lvl3pPr>
            <a:lvl4pPr marL="1828800" lvl="3" indent="-279400" algn="l">
              <a:lnSpc>
                <a:spcPct val="115000"/>
              </a:lnSpc>
              <a:spcBef>
                <a:spcPts val="0"/>
              </a:spcBef>
              <a:spcAft>
                <a:spcPts val="0"/>
              </a:spcAft>
              <a:buClr>
                <a:schemeClr val="lt1"/>
              </a:buClr>
              <a:buSzPts val="800"/>
              <a:buFont typeface="Instrument Sans"/>
              <a:buChar char="●"/>
              <a:defRPr sz="800"/>
            </a:lvl4pPr>
            <a:lvl5pPr marL="2286000" lvl="4" indent="-279400" algn="l">
              <a:lnSpc>
                <a:spcPct val="115000"/>
              </a:lnSpc>
              <a:spcBef>
                <a:spcPts val="0"/>
              </a:spcBef>
              <a:spcAft>
                <a:spcPts val="0"/>
              </a:spcAft>
              <a:buClr>
                <a:schemeClr val="lt1"/>
              </a:buClr>
              <a:buSzPts val="800"/>
              <a:buFont typeface="Instrument Sans"/>
              <a:buChar char="○"/>
              <a:defRPr sz="800"/>
            </a:lvl5pPr>
            <a:lvl6pPr marL="2743200" lvl="5" indent="-279400" algn="l">
              <a:lnSpc>
                <a:spcPct val="115000"/>
              </a:lnSpc>
              <a:spcBef>
                <a:spcPts val="0"/>
              </a:spcBef>
              <a:spcAft>
                <a:spcPts val="0"/>
              </a:spcAft>
              <a:buClr>
                <a:schemeClr val="lt1"/>
              </a:buClr>
              <a:buSzPts val="800"/>
              <a:buFont typeface="Instrument Sans"/>
              <a:buChar char="■"/>
              <a:defRPr sz="800"/>
            </a:lvl6pPr>
            <a:lvl7pPr marL="3200400" lvl="6" indent="-279400" algn="l">
              <a:lnSpc>
                <a:spcPct val="115000"/>
              </a:lnSpc>
              <a:spcBef>
                <a:spcPts val="0"/>
              </a:spcBef>
              <a:spcAft>
                <a:spcPts val="0"/>
              </a:spcAft>
              <a:buClr>
                <a:schemeClr val="lt1"/>
              </a:buClr>
              <a:buSzPts val="800"/>
              <a:buFont typeface="Instrument Sans"/>
              <a:buChar char="●"/>
              <a:defRPr sz="800"/>
            </a:lvl7pPr>
            <a:lvl8pPr marL="3657600" lvl="7" indent="-279400" algn="l">
              <a:lnSpc>
                <a:spcPct val="115000"/>
              </a:lnSpc>
              <a:spcBef>
                <a:spcPts val="0"/>
              </a:spcBef>
              <a:spcAft>
                <a:spcPts val="0"/>
              </a:spcAft>
              <a:buClr>
                <a:schemeClr val="lt1"/>
              </a:buClr>
              <a:buSzPts val="800"/>
              <a:buFont typeface="Instrument Sans"/>
              <a:buChar char="○"/>
              <a:defRPr sz="800"/>
            </a:lvl8pPr>
            <a:lvl9pPr marL="4114800" lvl="8" indent="-279400" algn="l">
              <a:lnSpc>
                <a:spcPct val="115000"/>
              </a:lnSpc>
              <a:spcBef>
                <a:spcPts val="0"/>
              </a:spcBef>
              <a:spcAft>
                <a:spcPts val="0"/>
              </a:spcAft>
              <a:buClr>
                <a:schemeClr val="lt1"/>
              </a:buClr>
              <a:buSzPts val="800"/>
              <a:buFont typeface="Instrument Sans"/>
              <a:buChar char="■"/>
              <a:defRPr sz="800"/>
            </a:lvl9pPr>
          </a:lstStyle>
          <a:p>
            <a:endParaRPr/>
          </a:p>
        </p:txBody>
      </p:sp>
      <p:sp>
        <p:nvSpPr>
          <p:cNvPr id="787" name="Google Shape;787;p23"/>
          <p:cNvSpPr txBox="1">
            <a:spLocks noGrp="1"/>
          </p:cNvSpPr>
          <p:nvPr>
            <p:ph type="subTitle" idx="7"/>
          </p:nvPr>
        </p:nvSpPr>
        <p:spPr>
          <a:xfrm>
            <a:off x="3185700" y="3227500"/>
            <a:ext cx="2772600" cy="192000"/>
          </a:xfrm>
          <a:prstGeom prst="rect">
            <a:avLst/>
          </a:prstGeom>
          <a:noFill/>
          <a:ln>
            <a:noFill/>
          </a:ln>
        </p:spPr>
        <p:txBody>
          <a:bodyPr spcFirstLastPara="1" wrap="square" lIns="0" tIns="0" rIns="91425" bIns="0" anchor="t" anchorCtr="0">
            <a:noAutofit/>
          </a:bodyPr>
          <a:lstStyle>
            <a:lvl1pPr lvl="0" algn="l">
              <a:lnSpc>
                <a:spcPct val="90000"/>
              </a:lnSpc>
              <a:spcBef>
                <a:spcPts val="0"/>
              </a:spcBef>
              <a:spcAft>
                <a:spcPts val="0"/>
              </a:spcAft>
              <a:buClr>
                <a:schemeClr val="lt1"/>
              </a:buClr>
              <a:buSzPts val="1200"/>
              <a:buFont typeface="Instrument Sans SemiBold"/>
              <a:buNone/>
              <a:defRPr sz="1200">
                <a:latin typeface="Instrument Sans Medium"/>
                <a:ea typeface="Instrument Sans Medium"/>
                <a:cs typeface="Instrument Sans Medium"/>
                <a:sym typeface="Instrument Sans Medium"/>
              </a:defRPr>
            </a:lvl1pPr>
            <a:lvl2pPr lvl="1"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2pPr>
            <a:lvl3pPr lvl="2"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3pPr>
            <a:lvl4pPr lvl="3"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4pPr>
            <a:lvl5pPr lvl="4"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5pPr>
            <a:lvl6pPr lvl="5"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6pPr>
            <a:lvl7pPr lvl="6"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7pPr>
            <a:lvl8pPr lvl="7"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8pPr>
            <a:lvl9pPr lvl="8"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9pPr>
          </a:lstStyle>
          <a:p>
            <a:endParaRPr/>
          </a:p>
        </p:txBody>
      </p:sp>
      <p:sp>
        <p:nvSpPr>
          <p:cNvPr id="788" name="Google Shape;788;p23"/>
          <p:cNvSpPr txBox="1">
            <a:spLocks noGrp="1"/>
          </p:cNvSpPr>
          <p:nvPr>
            <p:ph type="subTitle" idx="8"/>
          </p:nvPr>
        </p:nvSpPr>
        <p:spPr>
          <a:xfrm>
            <a:off x="3185700" y="3414229"/>
            <a:ext cx="2772600" cy="192000"/>
          </a:xfrm>
          <a:prstGeom prst="rect">
            <a:avLst/>
          </a:prstGeom>
          <a:noFill/>
          <a:ln>
            <a:noFill/>
          </a:ln>
        </p:spPr>
        <p:txBody>
          <a:bodyPr spcFirstLastPara="1" wrap="square" lIns="0" tIns="0" rIns="91425" bIns="0" anchor="t" anchorCtr="0">
            <a:noAutofit/>
          </a:bodyPr>
          <a:lstStyle>
            <a:lvl1pPr lvl="0" algn="l">
              <a:lnSpc>
                <a:spcPct val="90000"/>
              </a:lnSpc>
              <a:spcBef>
                <a:spcPts val="0"/>
              </a:spcBef>
              <a:spcAft>
                <a:spcPts val="0"/>
              </a:spcAft>
              <a:buClr>
                <a:schemeClr val="lt1"/>
              </a:buClr>
              <a:buSzPts val="1200"/>
              <a:buFont typeface="Instrument Sans SemiBold"/>
              <a:buNone/>
              <a:defRPr sz="1000" i="1">
                <a:latin typeface="Instrument Sans Medium"/>
                <a:ea typeface="Instrument Sans Medium"/>
                <a:cs typeface="Instrument Sans Medium"/>
                <a:sym typeface="Instrument Sans Medium"/>
              </a:defRPr>
            </a:lvl1pPr>
            <a:lvl2pPr lvl="1"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2pPr>
            <a:lvl3pPr lvl="2"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3pPr>
            <a:lvl4pPr lvl="3"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4pPr>
            <a:lvl5pPr lvl="4"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5pPr>
            <a:lvl6pPr lvl="5"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6pPr>
            <a:lvl7pPr lvl="6"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7pPr>
            <a:lvl8pPr lvl="7"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8pPr>
            <a:lvl9pPr lvl="8"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9pPr>
          </a:lstStyle>
          <a:p>
            <a:endParaRPr/>
          </a:p>
        </p:txBody>
      </p:sp>
      <p:sp>
        <p:nvSpPr>
          <p:cNvPr id="789" name="Google Shape;789;p23"/>
          <p:cNvSpPr txBox="1">
            <a:spLocks noGrp="1"/>
          </p:cNvSpPr>
          <p:nvPr>
            <p:ph type="body" idx="9"/>
          </p:nvPr>
        </p:nvSpPr>
        <p:spPr>
          <a:xfrm>
            <a:off x="6086700" y="3703925"/>
            <a:ext cx="2772600" cy="695400"/>
          </a:xfrm>
          <a:prstGeom prst="rect">
            <a:avLst/>
          </a:prstGeom>
          <a:noFill/>
          <a:ln>
            <a:noFill/>
          </a:ln>
        </p:spPr>
        <p:txBody>
          <a:bodyPr spcFirstLastPara="1" wrap="square" lIns="0" tIns="0" rIns="91425" bIns="0" anchor="t" anchorCtr="0">
            <a:noAutofit/>
          </a:bodyPr>
          <a:lstStyle>
            <a:lvl1pPr marL="457200" lvl="0" indent="-279400" algn="l">
              <a:lnSpc>
                <a:spcPct val="115000"/>
              </a:lnSpc>
              <a:spcBef>
                <a:spcPts val="0"/>
              </a:spcBef>
              <a:spcAft>
                <a:spcPts val="0"/>
              </a:spcAft>
              <a:buClr>
                <a:schemeClr val="lt1"/>
              </a:buClr>
              <a:buSzPts val="800"/>
              <a:buFont typeface="Instrument Sans"/>
              <a:buChar char="●"/>
              <a:defRPr sz="800"/>
            </a:lvl1pPr>
            <a:lvl2pPr marL="914400" lvl="1" indent="-279400" algn="l">
              <a:lnSpc>
                <a:spcPct val="115000"/>
              </a:lnSpc>
              <a:spcBef>
                <a:spcPts val="0"/>
              </a:spcBef>
              <a:spcAft>
                <a:spcPts val="0"/>
              </a:spcAft>
              <a:buClr>
                <a:schemeClr val="lt1"/>
              </a:buClr>
              <a:buSzPts val="800"/>
              <a:buFont typeface="Instrument Sans"/>
              <a:buChar char="○"/>
              <a:defRPr sz="800"/>
            </a:lvl2pPr>
            <a:lvl3pPr marL="1371600" lvl="2" indent="-279400" algn="l">
              <a:lnSpc>
                <a:spcPct val="115000"/>
              </a:lnSpc>
              <a:spcBef>
                <a:spcPts val="0"/>
              </a:spcBef>
              <a:spcAft>
                <a:spcPts val="0"/>
              </a:spcAft>
              <a:buClr>
                <a:schemeClr val="lt1"/>
              </a:buClr>
              <a:buSzPts val="800"/>
              <a:buFont typeface="Instrument Sans"/>
              <a:buChar char="■"/>
              <a:defRPr sz="800"/>
            </a:lvl3pPr>
            <a:lvl4pPr marL="1828800" lvl="3" indent="-279400" algn="l">
              <a:lnSpc>
                <a:spcPct val="115000"/>
              </a:lnSpc>
              <a:spcBef>
                <a:spcPts val="0"/>
              </a:spcBef>
              <a:spcAft>
                <a:spcPts val="0"/>
              </a:spcAft>
              <a:buClr>
                <a:schemeClr val="lt1"/>
              </a:buClr>
              <a:buSzPts val="800"/>
              <a:buFont typeface="Instrument Sans"/>
              <a:buChar char="●"/>
              <a:defRPr sz="800"/>
            </a:lvl4pPr>
            <a:lvl5pPr marL="2286000" lvl="4" indent="-279400" algn="l">
              <a:lnSpc>
                <a:spcPct val="115000"/>
              </a:lnSpc>
              <a:spcBef>
                <a:spcPts val="0"/>
              </a:spcBef>
              <a:spcAft>
                <a:spcPts val="0"/>
              </a:spcAft>
              <a:buClr>
                <a:schemeClr val="lt1"/>
              </a:buClr>
              <a:buSzPts val="800"/>
              <a:buFont typeface="Instrument Sans"/>
              <a:buChar char="○"/>
              <a:defRPr sz="800"/>
            </a:lvl5pPr>
            <a:lvl6pPr marL="2743200" lvl="5" indent="-279400" algn="l">
              <a:lnSpc>
                <a:spcPct val="115000"/>
              </a:lnSpc>
              <a:spcBef>
                <a:spcPts val="0"/>
              </a:spcBef>
              <a:spcAft>
                <a:spcPts val="0"/>
              </a:spcAft>
              <a:buClr>
                <a:schemeClr val="lt1"/>
              </a:buClr>
              <a:buSzPts val="800"/>
              <a:buFont typeface="Instrument Sans"/>
              <a:buChar char="■"/>
              <a:defRPr sz="800"/>
            </a:lvl6pPr>
            <a:lvl7pPr marL="3200400" lvl="6" indent="-279400" algn="l">
              <a:lnSpc>
                <a:spcPct val="115000"/>
              </a:lnSpc>
              <a:spcBef>
                <a:spcPts val="0"/>
              </a:spcBef>
              <a:spcAft>
                <a:spcPts val="0"/>
              </a:spcAft>
              <a:buClr>
                <a:schemeClr val="lt1"/>
              </a:buClr>
              <a:buSzPts val="800"/>
              <a:buFont typeface="Instrument Sans"/>
              <a:buChar char="●"/>
              <a:defRPr sz="800"/>
            </a:lvl7pPr>
            <a:lvl8pPr marL="3657600" lvl="7" indent="-279400" algn="l">
              <a:lnSpc>
                <a:spcPct val="115000"/>
              </a:lnSpc>
              <a:spcBef>
                <a:spcPts val="0"/>
              </a:spcBef>
              <a:spcAft>
                <a:spcPts val="0"/>
              </a:spcAft>
              <a:buClr>
                <a:schemeClr val="lt1"/>
              </a:buClr>
              <a:buSzPts val="800"/>
              <a:buFont typeface="Instrument Sans"/>
              <a:buChar char="○"/>
              <a:defRPr sz="800"/>
            </a:lvl8pPr>
            <a:lvl9pPr marL="4114800" lvl="8" indent="-279400" algn="l">
              <a:lnSpc>
                <a:spcPct val="115000"/>
              </a:lnSpc>
              <a:spcBef>
                <a:spcPts val="0"/>
              </a:spcBef>
              <a:spcAft>
                <a:spcPts val="0"/>
              </a:spcAft>
              <a:buClr>
                <a:schemeClr val="lt1"/>
              </a:buClr>
              <a:buSzPts val="800"/>
              <a:buFont typeface="Instrument Sans"/>
              <a:buChar char="■"/>
              <a:defRPr sz="800"/>
            </a:lvl9pPr>
          </a:lstStyle>
          <a:p>
            <a:endParaRPr/>
          </a:p>
        </p:txBody>
      </p:sp>
      <p:sp>
        <p:nvSpPr>
          <p:cNvPr id="790" name="Google Shape;790;p23"/>
          <p:cNvSpPr txBox="1">
            <a:spLocks noGrp="1"/>
          </p:cNvSpPr>
          <p:nvPr>
            <p:ph type="subTitle" idx="13"/>
          </p:nvPr>
        </p:nvSpPr>
        <p:spPr>
          <a:xfrm>
            <a:off x="6086700" y="3227500"/>
            <a:ext cx="2772600" cy="192000"/>
          </a:xfrm>
          <a:prstGeom prst="rect">
            <a:avLst/>
          </a:prstGeom>
          <a:noFill/>
          <a:ln>
            <a:noFill/>
          </a:ln>
        </p:spPr>
        <p:txBody>
          <a:bodyPr spcFirstLastPara="1" wrap="square" lIns="0" tIns="0" rIns="91425" bIns="0" anchor="t" anchorCtr="0">
            <a:noAutofit/>
          </a:bodyPr>
          <a:lstStyle>
            <a:lvl1pPr lvl="0" algn="l">
              <a:lnSpc>
                <a:spcPct val="90000"/>
              </a:lnSpc>
              <a:spcBef>
                <a:spcPts val="0"/>
              </a:spcBef>
              <a:spcAft>
                <a:spcPts val="0"/>
              </a:spcAft>
              <a:buClr>
                <a:schemeClr val="lt1"/>
              </a:buClr>
              <a:buSzPts val="1200"/>
              <a:buFont typeface="Instrument Sans SemiBold"/>
              <a:buNone/>
              <a:defRPr sz="1200">
                <a:latin typeface="Instrument Sans Medium"/>
                <a:ea typeface="Instrument Sans Medium"/>
                <a:cs typeface="Instrument Sans Medium"/>
                <a:sym typeface="Instrument Sans Medium"/>
              </a:defRPr>
            </a:lvl1pPr>
            <a:lvl2pPr lvl="1"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2pPr>
            <a:lvl3pPr lvl="2"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3pPr>
            <a:lvl4pPr lvl="3"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4pPr>
            <a:lvl5pPr lvl="4"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5pPr>
            <a:lvl6pPr lvl="5"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6pPr>
            <a:lvl7pPr lvl="6"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7pPr>
            <a:lvl8pPr lvl="7"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8pPr>
            <a:lvl9pPr lvl="8"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9pPr>
          </a:lstStyle>
          <a:p>
            <a:endParaRPr/>
          </a:p>
        </p:txBody>
      </p:sp>
      <p:sp>
        <p:nvSpPr>
          <p:cNvPr id="791" name="Google Shape;791;p23"/>
          <p:cNvSpPr txBox="1">
            <a:spLocks noGrp="1"/>
          </p:cNvSpPr>
          <p:nvPr>
            <p:ph type="subTitle" idx="14"/>
          </p:nvPr>
        </p:nvSpPr>
        <p:spPr>
          <a:xfrm>
            <a:off x="6086700" y="3414229"/>
            <a:ext cx="2772600" cy="192000"/>
          </a:xfrm>
          <a:prstGeom prst="rect">
            <a:avLst/>
          </a:prstGeom>
          <a:noFill/>
          <a:ln>
            <a:noFill/>
          </a:ln>
        </p:spPr>
        <p:txBody>
          <a:bodyPr spcFirstLastPara="1" wrap="square" lIns="0" tIns="0" rIns="91425" bIns="0" anchor="t" anchorCtr="0">
            <a:noAutofit/>
          </a:bodyPr>
          <a:lstStyle>
            <a:lvl1pPr lvl="0" algn="l">
              <a:lnSpc>
                <a:spcPct val="90000"/>
              </a:lnSpc>
              <a:spcBef>
                <a:spcPts val="0"/>
              </a:spcBef>
              <a:spcAft>
                <a:spcPts val="0"/>
              </a:spcAft>
              <a:buClr>
                <a:schemeClr val="lt1"/>
              </a:buClr>
              <a:buSzPts val="1200"/>
              <a:buFont typeface="Instrument Sans SemiBold"/>
              <a:buNone/>
              <a:defRPr sz="1000" i="1">
                <a:latin typeface="Instrument Sans Medium"/>
                <a:ea typeface="Instrument Sans Medium"/>
                <a:cs typeface="Instrument Sans Medium"/>
                <a:sym typeface="Instrument Sans Medium"/>
              </a:defRPr>
            </a:lvl1pPr>
            <a:lvl2pPr lvl="1"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2pPr>
            <a:lvl3pPr lvl="2"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3pPr>
            <a:lvl4pPr lvl="3"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4pPr>
            <a:lvl5pPr lvl="4"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5pPr>
            <a:lvl6pPr lvl="5"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6pPr>
            <a:lvl7pPr lvl="6"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7pPr>
            <a:lvl8pPr lvl="7"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8pPr>
            <a:lvl9pPr lvl="8"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9pPr>
          </a:lstStyle>
          <a:p>
            <a:endParaRPr/>
          </a:p>
        </p:txBody>
      </p:sp>
      <p:cxnSp>
        <p:nvCxnSpPr>
          <p:cNvPr id="792" name="Google Shape;792;p23"/>
          <p:cNvCxnSpPr/>
          <p:nvPr/>
        </p:nvCxnSpPr>
        <p:spPr>
          <a:xfrm>
            <a:off x="306250" y="2632300"/>
            <a:ext cx="8545500" cy="0"/>
          </a:xfrm>
          <a:prstGeom prst="straightConnector1">
            <a:avLst/>
          </a:prstGeom>
          <a:noFill/>
          <a:ln w="9525" cap="flat" cmpd="sng">
            <a:solidFill>
              <a:schemeClr val="accent5"/>
            </a:solidFill>
            <a:prstDash val="solid"/>
            <a:round/>
            <a:headEnd type="none" w="sm" len="sm"/>
            <a:tailEnd type="none" w="sm" len="sm"/>
          </a:ln>
        </p:spPr>
      </p:cxnSp>
      <p:sp>
        <p:nvSpPr>
          <p:cNvPr id="793" name="Google Shape;793;p23"/>
          <p:cNvSpPr txBox="1">
            <a:spLocks noGrp="1"/>
          </p:cNvSpPr>
          <p:nvPr>
            <p:ph type="title"/>
          </p:nvPr>
        </p:nvSpPr>
        <p:spPr>
          <a:xfrm>
            <a:off x="284700" y="474750"/>
            <a:ext cx="5673600" cy="498600"/>
          </a:xfrm>
          <a:prstGeom prst="rect">
            <a:avLst/>
          </a:prstGeom>
          <a:noFill/>
          <a:ln>
            <a:noFill/>
          </a:ln>
        </p:spPr>
        <p:txBody>
          <a:bodyPr spcFirstLastPara="1" wrap="square" lIns="0" tIns="0" rIns="0" bIns="0" anchor="b" anchorCtr="0">
            <a:noAutofit/>
          </a:bodyPr>
          <a:lstStyle>
            <a:lvl1pPr lvl="0" algn="l">
              <a:lnSpc>
                <a:spcPct val="90000"/>
              </a:lnSpc>
              <a:spcBef>
                <a:spcPts val="0"/>
              </a:spcBef>
              <a:spcAft>
                <a:spcPts val="0"/>
              </a:spcAft>
              <a:buSzPts val="2400"/>
              <a:buNone/>
              <a:defRPr sz="2400">
                <a:latin typeface="Instrument Sans Medium"/>
                <a:ea typeface="Instrument Sans Medium"/>
                <a:cs typeface="Instrument Sans Medium"/>
                <a:sym typeface="Instrument Sans Medium"/>
              </a:defRPr>
            </a:lvl1pPr>
            <a:lvl2pPr lvl="1" algn="l">
              <a:lnSpc>
                <a:spcPct val="115000"/>
              </a:lnSpc>
              <a:spcBef>
                <a:spcPts val="0"/>
              </a:spcBef>
              <a:spcAft>
                <a:spcPts val="0"/>
              </a:spcAft>
              <a:buSzPts val="2400"/>
              <a:buNone/>
              <a:defRPr sz="2400">
                <a:latin typeface="Instrument Sans Medium"/>
                <a:ea typeface="Instrument Sans Medium"/>
                <a:cs typeface="Instrument Sans Medium"/>
                <a:sym typeface="Instrument Sans Medium"/>
              </a:defRPr>
            </a:lvl2pPr>
            <a:lvl3pPr lvl="2" algn="l">
              <a:lnSpc>
                <a:spcPct val="115000"/>
              </a:lnSpc>
              <a:spcBef>
                <a:spcPts val="0"/>
              </a:spcBef>
              <a:spcAft>
                <a:spcPts val="0"/>
              </a:spcAft>
              <a:buSzPts val="2400"/>
              <a:buNone/>
              <a:defRPr sz="2400">
                <a:latin typeface="Instrument Sans Medium"/>
                <a:ea typeface="Instrument Sans Medium"/>
                <a:cs typeface="Instrument Sans Medium"/>
                <a:sym typeface="Instrument Sans Medium"/>
              </a:defRPr>
            </a:lvl3pPr>
            <a:lvl4pPr lvl="3" algn="l">
              <a:lnSpc>
                <a:spcPct val="115000"/>
              </a:lnSpc>
              <a:spcBef>
                <a:spcPts val="0"/>
              </a:spcBef>
              <a:spcAft>
                <a:spcPts val="0"/>
              </a:spcAft>
              <a:buSzPts val="2400"/>
              <a:buNone/>
              <a:defRPr sz="2400">
                <a:latin typeface="Instrument Sans Medium"/>
                <a:ea typeface="Instrument Sans Medium"/>
                <a:cs typeface="Instrument Sans Medium"/>
                <a:sym typeface="Instrument Sans Medium"/>
              </a:defRPr>
            </a:lvl4pPr>
            <a:lvl5pPr lvl="4" algn="l">
              <a:lnSpc>
                <a:spcPct val="115000"/>
              </a:lnSpc>
              <a:spcBef>
                <a:spcPts val="0"/>
              </a:spcBef>
              <a:spcAft>
                <a:spcPts val="0"/>
              </a:spcAft>
              <a:buSzPts val="2400"/>
              <a:buNone/>
              <a:defRPr sz="2400">
                <a:latin typeface="Instrument Sans Medium"/>
                <a:ea typeface="Instrument Sans Medium"/>
                <a:cs typeface="Instrument Sans Medium"/>
                <a:sym typeface="Instrument Sans Medium"/>
              </a:defRPr>
            </a:lvl5pPr>
            <a:lvl6pPr lvl="5" algn="l">
              <a:lnSpc>
                <a:spcPct val="115000"/>
              </a:lnSpc>
              <a:spcBef>
                <a:spcPts val="0"/>
              </a:spcBef>
              <a:spcAft>
                <a:spcPts val="0"/>
              </a:spcAft>
              <a:buSzPts val="2400"/>
              <a:buNone/>
              <a:defRPr sz="2400">
                <a:latin typeface="Instrument Sans Medium"/>
                <a:ea typeface="Instrument Sans Medium"/>
                <a:cs typeface="Instrument Sans Medium"/>
                <a:sym typeface="Instrument Sans Medium"/>
              </a:defRPr>
            </a:lvl6pPr>
            <a:lvl7pPr lvl="6" algn="l">
              <a:lnSpc>
                <a:spcPct val="115000"/>
              </a:lnSpc>
              <a:spcBef>
                <a:spcPts val="0"/>
              </a:spcBef>
              <a:spcAft>
                <a:spcPts val="0"/>
              </a:spcAft>
              <a:buSzPts val="2400"/>
              <a:buNone/>
              <a:defRPr sz="2400">
                <a:latin typeface="Instrument Sans Medium"/>
                <a:ea typeface="Instrument Sans Medium"/>
                <a:cs typeface="Instrument Sans Medium"/>
                <a:sym typeface="Instrument Sans Medium"/>
              </a:defRPr>
            </a:lvl7pPr>
            <a:lvl8pPr lvl="7" algn="l">
              <a:lnSpc>
                <a:spcPct val="115000"/>
              </a:lnSpc>
              <a:spcBef>
                <a:spcPts val="0"/>
              </a:spcBef>
              <a:spcAft>
                <a:spcPts val="0"/>
              </a:spcAft>
              <a:buSzPts val="2400"/>
              <a:buNone/>
              <a:defRPr sz="2400">
                <a:latin typeface="Instrument Sans Medium"/>
                <a:ea typeface="Instrument Sans Medium"/>
                <a:cs typeface="Instrument Sans Medium"/>
                <a:sym typeface="Instrument Sans Medium"/>
              </a:defRPr>
            </a:lvl8pPr>
            <a:lvl9pPr lvl="8" algn="l">
              <a:lnSpc>
                <a:spcPct val="115000"/>
              </a:lnSpc>
              <a:spcBef>
                <a:spcPts val="0"/>
              </a:spcBef>
              <a:spcAft>
                <a:spcPts val="0"/>
              </a:spcAft>
              <a:buSzPts val="2400"/>
              <a:buNone/>
              <a:defRPr sz="2400">
                <a:latin typeface="Instrument Sans Medium"/>
                <a:ea typeface="Instrument Sans Medium"/>
                <a:cs typeface="Instrument Sans Medium"/>
                <a:sym typeface="Instrument Sans Medium"/>
              </a:defRPr>
            </a:lvl9pPr>
          </a:lstStyle>
          <a:p>
            <a:endParaRPr/>
          </a:p>
        </p:txBody>
      </p:sp>
    </p:spTree>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matchingName="Chart 3">
  <p:cSld name="BLANK_1_1_1_1_2_2_3_1_1">
    <p:bg>
      <p:bgPr>
        <a:solidFill>
          <a:schemeClr val="lt2"/>
        </a:solidFill>
        <a:effectLst/>
      </p:bgPr>
    </p:bg>
    <p:spTree>
      <p:nvGrpSpPr>
        <p:cNvPr id="1" name="Shape 794"/>
        <p:cNvGrpSpPr/>
        <p:nvPr/>
      </p:nvGrpSpPr>
      <p:grpSpPr>
        <a:xfrm>
          <a:off x="0" y="0"/>
          <a:ext cx="0" cy="0"/>
          <a:chOff x="0" y="0"/>
          <a:chExt cx="0" cy="0"/>
        </a:xfrm>
      </p:grpSpPr>
      <p:sp>
        <p:nvSpPr>
          <p:cNvPr id="795" name="Google Shape;795;p24"/>
          <p:cNvSpPr txBox="1">
            <a:spLocks noGrp="1"/>
          </p:cNvSpPr>
          <p:nvPr>
            <p:ph type="subTitle" idx="1"/>
          </p:nvPr>
        </p:nvSpPr>
        <p:spPr>
          <a:xfrm>
            <a:off x="284700" y="284400"/>
            <a:ext cx="1965900" cy="192000"/>
          </a:xfrm>
          <a:prstGeom prst="rect">
            <a:avLst/>
          </a:prstGeom>
          <a:noFill/>
          <a:ln>
            <a:noFill/>
          </a:ln>
        </p:spPr>
        <p:txBody>
          <a:bodyPr spcFirstLastPara="1" wrap="square" lIns="0" tIns="0" rIns="0" bIns="0" anchor="t" anchorCtr="0">
            <a:noAutofit/>
          </a:bodyPr>
          <a:lstStyle>
            <a:lvl1pPr lvl="0" algn="l">
              <a:lnSpc>
                <a:spcPct val="115000"/>
              </a:lnSpc>
              <a:spcBef>
                <a:spcPts val="0"/>
              </a:spcBef>
              <a:spcAft>
                <a:spcPts val="0"/>
              </a:spcAft>
              <a:buClr>
                <a:schemeClr val="accent5"/>
              </a:buClr>
              <a:buSzPts val="700"/>
              <a:buFont typeface="Instrument Sans"/>
              <a:buNone/>
              <a:defRPr sz="700">
                <a:solidFill>
                  <a:schemeClr val="accent5"/>
                </a:solidFill>
              </a:defRPr>
            </a:lvl1pPr>
            <a:lvl2pPr lvl="1"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796" name="Google Shape;796;p24"/>
          <p:cNvSpPr txBox="1">
            <a:spLocks noGrp="1"/>
          </p:cNvSpPr>
          <p:nvPr>
            <p:ph type="subTitle" idx="2"/>
          </p:nvPr>
        </p:nvSpPr>
        <p:spPr>
          <a:xfrm>
            <a:off x="6890875" y="284400"/>
            <a:ext cx="1965900" cy="192000"/>
          </a:xfrm>
          <a:prstGeom prst="rect">
            <a:avLst/>
          </a:prstGeom>
          <a:noFill/>
          <a:ln>
            <a:noFill/>
          </a:ln>
        </p:spPr>
        <p:txBody>
          <a:bodyPr spcFirstLastPara="1" wrap="square" lIns="0" tIns="0" rIns="0" bIns="0" anchor="t" anchorCtr="0">
            <a:noAutofit/>
          </a:bodyPr>
          <a:lstStyle>
            <a:lvl1pPr lvl="0" algn="r">
              <a:lnSpc>
                <a:spcPct val="115000"/>
              </a:lnSpc>
              <a:spcBef>
                <a:spcPts val="0"/>
              </a:spcBef>
              <a:spcAft>
                <a:spcPts val="0"/>
              </a:spcAft>
              <a:buClr>
                <a:schemeClr val="accent5"/>
              </a:buClr>
              <a:buSzPts val="700"/>
              <a:buFont typeface="Instrument Sans"/>
              <a:buNone/>
              <a:defRPr sz="700">
                <a:solidFill>
                  <a:schemeClr val="accent5"/>
                </a:solidFill>
              </a:defRPr>
            </a:lvl1pPr>
            <a:lvl2pPr lvl="1"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797" name="Google Shape;797;p24"/>
          <p:cNvSpPr txBox="1">
            <a:spLocks noGrp="1"/>
          </p:cNvSpPr>
          <p:nvPr>
            <p:ph type="sldNum" idx="12"/>
          </p:nvPr>
        </p:nvSpPr>
        <p:spPr>
          <a:xfrm>
            <a:off x="8556779" y="4668600"/>
            <a:ext cx="300000" cy="196800"/>
          </a:xfrm>
          <a:prstGeom prst="rect">
            <a:avLst/>
          </a:prstGeom>
          <a:noFill/>
          <a:ln>
            <a:noFill/>
          </a:ln>
        </p:spPr>
        <p:txBody>
          <a:bodyPr spcFirstLastPara="1" wrap="square" lIns="0" tIns="0" rIns="0" bIns="0" anchor="b" anchorCtr="0">
            <a:noAutofit/>
          </a:bodyPr>
          <a:lstStyle>
            <a:lvl1pPr marL="0" marR="0" lvl="0"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1pPr>
            <a:lvl2pPr marL="0" marR="0" lvl="1"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2pPr>
            <a:lvl3pPr marL="0" marR="0" lvl="2"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3pPr>
            <a:lvl4pPr marL="0" marR="0" lvl="3"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4pPr>
            <a:lvl5pPr marL="0" marR="0" lvl="4"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5pPr>
            <a:lvl6pPr marL="0" marR="0" lvl="5"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6pPr>
            <a:lvl7pPr marL="0" marR="0" lvl="6"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7pPr>
            <a:lvl8pPr marL="0" marR="0" lvl="7"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8pPr>
            <a:lvl9pPr marL="0" marR="0" lvl="8"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9pPr>
          </a:lstStyle>
          <a:p>
            <a:pPr marL="0" lvl="0" indent="0" algn="r" rtl="0">
              <a:spcBef>
                <a:spcPts val="0"/>
              </a:spcBef>
              <a:spcAft>
                <a:spcPts val="0"/>
              </a:spcAft>
              <a:buNone/>
            </a:pPr>
            <a:fld id="{00000000-1234-1234-1234-123412341234}" type="slidenum">
              <a:rPr lang="en"/>
              <a:t>‹#›</a:t>
            </a:fld>
            <a:endParaRPr/>
          </a:p>
        </p:txBody>
      </p:sp>
      <p:sp>
        <p:nvSpPr>
          <p:cNvPr id="798" name="Google Shape;798;p24"/>
          <p:cNvSpPr txBox="1">
            <a:spLocks noGrp="1"/>
          </p:cNvSpPr>
          <p:nvPr>
            <p:ph type="title"/>
          </p:nvPr>
        </p:nvSpPr>
        <p:spPr>
          <a:xfrm>
            <a:off x="284700" y="474750"/>
            <a:ext cx="5673600" cy="498600"/>
          </a:xfrm>
          <a:prstGeom prst="rect">
            <a:avLst/>
          </a:prstGeom>
          <a:noFill/>
          <a:ln>
            <a:noFill/>
          </a:ln>
        </p:spPr>
        <p:txBody>
          <a:bodyPr spcFirstLastPara="1" wrap="square" lIns="0" tIns="0" rIns="0" bIns="0" anchor="b" anchorCtr="0">
            <a:noAutofit/>
          </a:bodyPr>
          <a:lstStyle>
            <a:lvl1pPr lvl="0" algn="l">
              <a:lnSpc>
                <a:spcPct val="90000"/>
              </a:lnSpc>
              <a:spcBef>
                <a:spcPts val="0"/>
              </a:spcBef>
              <a:spcAft>
                <a:spcPts val="0"/>
              </a:spcAft>
              <a:buSzPts val="2400"/>
              <a:buNone/>
              <a:defRPr sz="2400">
                <a:latin typeface="Instrument Sans Medium"/>
                <a:ea typeface="Instrument Sans Medium"/>
                <a:cs typeface="Instrument Sans Medium"/>
                <a:sym typeface="Instrument Sans Medium"/>
              </a:defRPr>
            </a:lvl1pPr>
            <a:lvl2pPr lvl="1" algn="l">
              <a:lnSpc>
                <a:spcPct val="115000"/>
              </a:lnSpc>
              <a:spcBef>
                <a:spcPts val="0"/>
              </a:spcBef>
              <a:spcAft>
                <a:spcPts val="0"/>
              </a:spcAft>
              <a:buSzPts val="2400"/>
              <a:buNone/>
              <a:defRPr sz="2400">
                <a:latin typeface="Instrument Sans Medium"/>
                <a:ea typeface="Instrument Sans Medium"/>
                <a:cs typeface="Instrument Sans Medium"/>
                <a:sym typeface="Instrument Sans Medium"/>
              </a:defRPr>
            </a:lvl2pPr>
            <a:lvl3pPr lvl="2" algn="l">
              <a:lnSpc>
                <a:spcPct val="115000"/>
              </a:lnSpc>
              <a:spcBef>
                <a:spcPts val="0"/>
              </a:spcBef>
              <a:spcAft>
                <a:spcPts val="0"/>
              </a:spcAft>
              <a:buSzPts val="2400"/>
              <a:buNone/>
              <a:defRPr sz="2400">
                <a:latin typeface="Instrument Sans Medium"/>
                <a:ea typeface="Instrument Sans Medium"/>
                <a:cs typeface="Instrument Sans Medium"/>
                <a:sym typeface="Instrument Sans Medium"/>
              </a:defRPr>
            </a:lvl3pPr>
            <a:lvl4pPr lvl="3" algn="l">
              <a:lnSpc>
                <a:spcPct val="115000"/>
              </a:lnSpc>
              <a:spcBef>
                <a:spcPts val="0"/>
              </a:spcBef>
              <a:spcAft>
                <a:spcPts val="0"/>
              </a:spcAft>
              <a:buSzPts val="2400"/>
              <a:buNone/>
              <a:defRPr sz="2400">
                <a:latin typeface="Instrument Sans Medium"/>
                <a:ea typeface="Instrument Sans Medium"/>
                <a:cs typeface="Instrument Sans Medium"/>
                <a:sym typeface="Instrument Sans Medium"/>
              </a:defRPr>
            </a:lvl4pPr>
            <a:lvl5pPr lvl="4" algn="l">
              <a:lnSpc>
                <a:spcPct val="115000"/>
              </a:lnSpc>
              <a:spcBef>
                <a:spcPts val="0"/>
              </a:spcBef>
              <a:spcAft>
                <a:spcPts val="0"/>
              </a:spcAft>
              <a:buSzPts val="2400"/>
              <a:buNone/>
              <a:defRPr sz="2400">
                <a:latin typeface="Instrument Sans Medium"/>
                <a:ea typeface="Instrument Sans Medium"/>
                <a:cs typeface="Instrument Sans Medium"/>
                <a:sym typeface="Instrument Sans Medium"/>
              </a:defRPr>
            </a:lvl5pPr>
            <a:lvl6pPr lvl="5" algn="l">
              <a:lnSpc>
                <a:spcPct val="115000"/>
              </a:lnSpc>
              <a:spcBef>
                <a:spcPts val="0"/>
              </a:spcBef>
              <a:spcAft>
                <a:spcPts val="0"/>
              </a:spcAft>
              <a:buSzPts val="2400"/>
              <a:buNone/>
              <a:defRPr sz="2400">
                <a:latin typeface="Instrument Sans Medium"/>
                <a:ea typeface="Instrument Sans Medium"/>
                <a:cs typeface="Instrument Sans Medium"/>
                <a:sym typeface="Instrument Sans Medium"/>
              </a:defRPr>
            </a:lvl6pPr>
            <a:lvl7pPr lvl="6" algn="l">
              <a:lnSpc>
                <a:spcPct val="115000"/>
              </a:lnSpc>
              <a:spcBef>
                <a:spcPts val="0"/>
              </a:spcBef>
              <a:spcAft>
                <a:spcPts val="0"/>
              </a:spcAft>
              <a:buSzPts val="2400"/>
              <a:buNone/>
              <a:defRPr sz="2400">
                <a:latin typeface="Instrument Sans Medium"/>
                <a:ea typeface="Instrument Sans Medium"/>
                <a:cs typeface="Instrument Sans Medium"/>
                <a:sym typeface="Instrument Sans Medium"/>
              </a:defRPr>
            </a:lvl7pPr>
            <a:lvl8pPr lvl="7" algn="l">
              <a:lnSpc>
                <a:spcPct val="115000"/>
              </a:lnSpc>
              <a:spcBef>
                <a:spcPts val="0"/>
              </a:spcBef>
              <a:spcAft>
                <a:spcPts val="0"/>
              </a:spcAft>
              <a:buSzPts val="2400"/>
              <a:buNone/>
              <a:defRPr sz="2400">
                <a:latin typeface="Instrument Sans Medium"/>
                <a:ea typeface="Instrument Sans Medium"/>
                <a:cs typeface="Instrument Sans Medium"/>
                <a:sym typeface="Instrument Sans Medium"/>
              </a:defRPr>
            </a:lvl8pPr>
            <a:lvl9pPr lvl="8" algn="l">
              <a:lnSpc>
                <a:spcPct val="115000"/>
              </a:lnSpc>
              <a:spcBef>
                <a:spcPts val="0"/>
              </a:spcBef>
              <a:spcAft>
                <a:spcPts val="0"/>
              </a:spcAft>
              <a:buSzPts val="2400"/>
              <a:buNone/>
              <a:defRPr sz="2400">
                <a:latin typeface="Instrument Sans Medium"/>
                <a:ea typeface="Instrument Sans Medium"/>
                <a:cs typeface="Instrument Sans Medium"/>
                <a:sym typeface="Instrument Sans Medium"/>
              </a:defRPr>
            </a:lvl9pPr>
          </a:lstStyle>
          <a:p>
            <a:endParaRPr/>
          </a:p>
        </p:txBody>
      </p:sp>
      <p:sp>
        <p:nvSpPr>
          <p:cNvPr id="799" name="Google Shape;799;p24"/>
          <p:cNvSpPr txBox="1">
            <a:spLocks noGrp="1"/>
          </p:cNvSpPr>
          <p:nvPr>
            <p:ph type="subTitle" idx="3"/>
          </p:nvPr>
        </p:nvSpPr>
        <p:spPr>
          <a:xfrm>
            <a:off x="2623525" y="1305637"/>
            <a:ext cx="826500" cy="129600"/>
          </a:xfrm>
          <a:prstGeom prst="rect">
            <a:avLst/>
          </a:prstGeom>
          <a:noFill/>
          <a:ln>
            <a:noFill/>
          </a:ln>
        </p:spPr>
        <p:txBody>
          <a:bodyPr spcFirstLastPara="1" wrap="square" lIns="0" tIns="0" rIns="91425" bIns="0" anchor="t" anchorCtr="0">
            <a:noAutofit/>
          </a:bodyPr>
          <a:lstStyle>
            <a:lvl1pPr lvl="0" algn="l">
              <a:lnSpc>
                <a:spcPct val="115000"/>
              </a:lnSpc>
              <a:spcBef>
                <a:spcPts val="0"/>
              </a:spcBef>
              <a:spcAft>
                <a:spcPts val="0"/>
              </a:spcAft>
              <a:buSzPts val="1000"/>
              <a:buNone/>
              <a:defRPr sz="800">
                <a:solidFill>
                  <a:schemeClr val="accent5"/>
                </a:solidFill>
                <a:latin typeface="Instrument Sans Medium"/>
                <a:ea typeface="Instrument Sans Medium"/>
                <a:cs typeface="Instrument Sans Medium"/>
                <a:sym typeface="Instrument Sans Medium"/>
              </a:defRPr>
            </a:lvl1pPr>
            <a:lvl2pPr lvl="1" algn="l">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2pPr>
            <a:lvl3pPr lvl="2" algn="l">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3pPr>
            <a:lvl4pPr lvl="3" algn="l">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4pPr>
            <a:lvl5pPr lvl="4" algn="l">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5pPr>
            <a:lvl6pPr lvl="5" algn="l">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6pPr>
            <a:lvl7pPr lvl="6" algn="l">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7pPr>
            <a:lvl8pPr lvl="7" algn="l">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8pPr>
            <a:lvl9pPr lvl="8" algn="l">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9pPr>
          </a:lstStyle>
          <a:p>
            <a:endParaRPr/>
          </a:p>
        </p:txBody>
      </p:sp>
      <p:sp>
        <p:nvSpPr>
          <p:cNvPr id="800" name="Google Shape;800;p24"/>
          <p:cNvSpPr txBox="1">
            <a:spLocks noGrp="1"/>
          </p:cNvSpPr>
          <p:nvPr>
            <p:ph type="subTitle" idx="4"/>
          </p:nvPr>
        </p:nvSpPr>
        <p:spPr>
          <a:xfrm>
            <a:off x="3519125" y="1305637"/>
            <a:ext cx="826500" cy="129600"/>
          </a:xfrm>
          <a:prstGeom prst="rect">
            <a:avLst/>
          </a:prstGeom>
          <a:noFill/>
          <a:ln>
            <a:noFill/>
          </a:ln>
        </p:spPr>
        <p:txBody>
          <a:bodyPr spcFirstLastPara="1" wrap="square" lIns="0" tIns="0" rIns="91425" bIns="0" anchor="t" anchorCtr="0">
            <a:noAutofit/>
          </a:bodyPr>
          <a:lstStyle>
            <a:lvl1pPr lvl="0" algn="l">
              <a:lnSpc>
                <a:spcPct val="115000"/>
              </a:lnSpc>
              <a:spcBef>
                <a:spcPts val="0"/>
              </a:spcBef>
              <a:spcAft>
                <a:spcPts val="0"/>
              </a:spcAft>
              <a:buSzPts val="1000"/>
              <a:buNone/>
              <a:defRPr sz="800">
                <a:solidFill>
                  <a:schemeClr val="accent5"/>
                </a:solidFill>
                <a:latin typeface="Instrument Sans Medium"/>
                <a:ea typeface="Instrument Sans Medium"/>
                <a:cs typeface="Instrument Sans Medium"/>
                <a:sym typeface="Instrument Sans Medium"/>
              </a:defRPr>
            </a:lvl1pPr>
            <a:lvl2pPr lvl="1" algn="l">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2pPr>
            <a:lvl3pPr lvl="2" algn="l">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3pPr>
            <a:lvl4pPr lvl="3" algn="l">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4pPr>
            <a:lvl5pPr lvl="4" algn="l">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5pPr>
            <a:lvl6pPr lvl="5" algn="l">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6pPr>
            <a:lvl7pPr lvl="6" algn="l">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7pPr>
            <a:lvl8pPr lvl="7" algn="l">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8pPr>
            <a:lvl9pPr lvl="8" algn="l">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9pPr>
          </a:lstStyle>
          <a:p>
            <a:endParaRPr/>
          </a:p>
        </p:txBody>
      </p:sp>
      <p:sp>
        <p:nvSpPr>
          <p:cNvPr id="801" name="Google Shape;801;p24"/>
          <p:cNvSpPr txBox="1">
            <a:spLocks noGrp="1"/>
          </p:cNvSpPr>
          <p:nvPr>
            <p:ph type="subTitle" idx="5"/>
          </p:nvPr>
        </p:nvSpPr>
        <p:spPr>
          <a:xfrm>
            <a:off x="4414725" y="1305637"/>
            <a:ext cx="826500" cy="129600"/>
          </a:xfrm>
          <a:prstGeom prst="rect">
            <a:avLst/>
          </a:prstGeom>
          <a:noFill/>
          <a:ln>
            <a:noFill/>
          </a:ln>
        </p:spPr>
        <p:txBody>
          <a:bodyPr spcFirstLastPara="1" wrap="square" lIns="0" tIns="0" rIns="91425" bIns="0" anchor="t" anchorCtr="0">
            <a:noAutofit/>
          </a:bodyPr>
          <a:lstStyle>
            <a:lvl1pPr lvl="0" algn="l">
              <a:lnSpc>
                <a:spcPct val="115000"/>
              </a:lnSpc>
              <a:spcBef>
                <a:spcPts val="0"/>
              </a:spcBef>
              <a:spcAft>
                <a:spcPts val="0"/>
              </a:spcAft>
              <a:buSzPts val="1000"/>
              <a:buNone/>
              <a:defRPr sz="800">
                <a:solidFill>
                  <a:schemeClr val="accent5"/>
                </a:solidFill>
                <a:latin typeface="Instrument Sans Medium"/>
                <a:ea typeface="Instrument Sans Medium"/>
                <a:cs typeface="Instrument Sans Medium"/>
                <a:sym typeface="Instrument Sans Medium"/>
              </a:defRPr>
            </a:lvl1pPr>
            <a:lvl2pPr lvl="1" algn="l">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2pPr>
            <a:lvl3pPr lvl="2" algn="l">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3pPr>
            <a:lvl4pPr lvl="3" algn="l">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4pPr>
            <a:lvl5pPr lvl="4" algn="l">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5pPr>
            <a:lvl6pPr lvl="5" algn="l">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6pPr>
            <a:lvl7pPr lvl="6" algn="l">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7pPr>
            <a:lvl8pPr lvl="7" algn="l">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8pPr>
            <a:lvl9pPr lvl="8" algn="l">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9pPr>
          </a:lstStyle>
          <a:p>
            <a:endParaRPr/>
          </a:p>
        </p:txBody>
      </p:sp>
      <p:sp>
        <p:nvSpPr>
          <p:cNvPr id="802" name="Google Shape;802;p24"/>
          <p:cNvSpPr txBox="1">
            <a:spLocks noGrp="1"/>
          </p:cNvSpPr>
          <p:nvPr>
            <p:ph type="subTitle" idx="6"/>
          </p:nvPr>
        </p:nvSpPr>
        <p:spPr>
          <a:xfrm>
            <a:off x="5310325" y="1305637"/>
            <a:ext cx="826500" cy="129600"/>
          </a:xfrm>
          <a:prstGeom prst="rect">
            <a:avLst/>
          </a:prstGeom>
          <a:noFill/>
          <a:ln>
            <a:noFill/>
          </a:ln>
        </p:spPr>
        <p:txBody>
          <a:bodyPr spcFirstLastPara="1" wrap="square" lIns="0" tIns="0" rIns="91425" bIns="0" anchor="t" anchorCtr="0">
            <a:noAutofit/>
          </a:bodyPr>
          <a:lstStyle>
            <a:lvl1pPr lvl="0" algn="l">
              <a:lnSpc>
                <a:spcPct val="115000"/>
              </a:lnSpc>
              <a:spcBef>
                <a:spcPts val="0"/>
              </a:spcBef>
              <a:spcAft>
                <a:spcPts val="0"/>
              </a:spcAft>
              <a:buSzPts val="1000"/>
              <a:buNone/>
              <a:defRPr sz="800">
                <a:solidFill>
                  <a:schemeClr val="accent5"/>
                </a:solidFill>
                <a:latin typeface="Instrument Sans Medium"/>
                <a:ea typeface="Instrument Sans Medium"/>
                <a:cs typeface="Instrument Sans Medium"/>
                <a:sym typeface="Instrument Sans Medium"/>
              </a:defRPr>
            </a:lvl1pPr>
            <a:lvl2pPr lvl="1" algn="l">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2pPr>
            <a:lvl3pPr lvl="2" algn="l">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3pPr>
            <a:lvl4pPr lvl="3" algn="l">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4pPr>
            <a:lvl5pPr lvl="4" algn="l">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5pPr>
            <a:lvl6pPr lvl="5" algn="l">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6pPr>
            <a:lvl7pPr lvl="6" algn="l">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7pPr>
            <a:lvl8pPr lvl="7" algn="l">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8pPr>
            <a:lvl9pPr lvl="8" algn="l">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9pPr>
          </a:lstStyle>
          <a:p>
            <a:endParaRPr/>
          </a:p>
        </p:txBody>
      </p:sp>
      <p:sp>
        <p:nvSpPr>
          <p:cNvPr id="803" name="Google Shape;803;p24"/>
          <p:cNvSpPr txBox="1">
            <a:spLocks noGrp="1"/>
          </p:cNvSpPr>
          <p:nvPr>
            <p:ph type="subTitle" idx="7"/>
          </p:nvPr>
        </p:nvSpPr>
        <p:spPr>
          <a:xfrm>
            <a:off x="6205925" y="1305637"/>
            <a:ext cx="826500" cy="129600"/>
          </a:xfrm>
          <a:prstGeom prst="rect">
            <a:avLst/>
          </a:prstGeom>
          <a:noFill/>
          <a:ln>
            <a:noFill/>
          </a:ln>
        </p:spPr>
        <p:txBody>
          <a:bodyPr spcFirstLastPara="1" wrap="square" lIns="0" tIns="0" rIns="91425" bIns="0" anchor="t" anchorCtr="0">
            <a:noAutofit/>
          </a:bodyPr>
          <a:lstStyle>
            <a:lvl1pPr lvl="0" algn="l">
              <a:lnSpc>
                <a:spcPct val="115000"/>
              </a:lnSpc>
              <a:spcBef>
                <a:spcPts val="0"/>
              </a:spcBef>
              <a:spcAft>
                <a:spcPts val="0"/>
              </a:spcAft>
              <a:buSzPts val="1000"/>
              <a:buNone/>
              <a:defRPr sz="800">
                <a:solidFill>
                  <a:schemeClr val="accent5"/>
                </a:solidFill>
                <a:latin typeface="Instrument Sans Medium"/>
                <a:ea typeface="Instrument Sans Medium"/>
                <a:cs typeface="Instrument Sans Medium"/>
                <a:sym typeface="Instrument Sans Medium"/>
              </a:defRPr>
            </a:lvl1pPr>
            <a:lvl2pPr lvl="1" algn="l">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2pPr>
            <a:lvl3pPr lvl="2" algn="l">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3pPr>
            <a:lvl4pPr lvl="3" algn="l">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4pPr>
            <a:lvl5pPr lvl="4" algn="l">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5pPr>
            <a:lvl6pPr lvl="5" algn="l">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6pPr>
            <a:lvl7pPr lvl="6" algn="l">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7pPr>
            <a:lvl8pPr lvl="7" algn="l">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8pPr>
            <a:lvl9pPr lvl="8" algn="l">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9pPr>
          </a:lstStyle>
          <a:p>
            <a:endParaRPr/>
          </a:p>
        </p:txBody>
      </p:sp>
      <p:sp>
        <p:nvSpPr>
          <p:cNvPr id="804" name="Google Shape;804;p24"/>
          <p:cNvSpPr txBox="1">
            <a:spLocks noGrp="1"/>
          </p:cNvSpPr>
          <p:nvPr>
            <p:ph type="subTitle" idx="8"/>
          </p:nvPr>
        </p:nvSpPr>
        <p:spPr>
          <a:xfrm>
            <a:off x="7101525" y="1305637"/>
            <a:ext cx="826500" cy="129600"/>
          </a:xfrm>
          <a:prstGeom prst="rect">
            <a:avLst/>
          </a:prstGeom>
          <a:noFill/>
          <a:ln>
            <a:noFill/>
          </a:ln>
        </p:spPr>
        <p:txBody>
          <a:bodyPr spcFirstLastPara="1" wrap="square" lIns="0" tIns="0" rIns="91425" bIns="0" anchor="t" anchorCtr="0">
            <a:noAutofit/>
          </a:bodyPr>
          <a:lstStyle>
            <a:lvl1pPr lvl="0" algn="l">
              <a:lnSpc>
                <a:spcPct val="115000"/>
              </a:lnSpc>
              <a:spcBef>
                <a:spcPts val="0"/>
              </a:spcBef>
              <a:spcAft>
                <a:spcPts val="0"/>
              </a:spcAft>
              <a:buSzPts val="1000"/>
              <a:buNone/>
              <a:defRPr sz="800">
                <a:solidFill>
                  <a:schemeClr val="accent5"/>
                </a:solidFill>
                <a:latin typeface="Instrument Sans Medium"/>
                <a:ea typeface="Instrument Sans Medium"/>
                <a:cs typeface="Instrument Sans Medium"/>
                <a:sym typeface="Instrument Sans Medium"/>
              </a:defRPr>
            </a:lvl1pPr>
            <a:lvl2pPr lvl="1" algn="l">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2pPr>
            <a:lvl3pPr lvl="2" algn="l">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3pPr>
            <a:lvl4pPr lvl="3" algn="l">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4pPr>
            <a:lvl5pPr lvl="4" algn="l">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5pPr>
            <a:lvl6pPr lvl="5" algn="l">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6pPr>
            <a:lvl7pPr lvl="6" algn="l">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7pPr>
            <a:lvl8pPr lvl="7" algn="l">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8pPr>
            <a:lvl9pPr lvl="8" algn="l">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9pPr>
          </a:lstStyle>
          <a:p>
            <a:endParaRPr/>
          </a:p>
        </p:txBody>
      </p:sp>
      <p:sp>
        <p:nvSpPr>
          <p:cNvPr id="805" name="Google Shape;805;p24"/>
          <p:cNvSpPr txBox="1">
            <a:spLocks noGrp="1"/>
          </p:cNvSpPr>
          <p:nvPr>
            <p:ph type="subTitle" idx="9"/>
          </p:nvPr>
        </p:nvSpPr>
        <p:spPr>
          <a:xfrm>
            <a:off x="7997125" y="1305637"/>
            <a:ext cx="826500" cy="129600"/>
          </a:xfrm>
          <a:prstGeom prst="rect">
            <a:avLst/>
          </a:prstGeom>
          <a:noFill/>
          <a:ln>
            <a:noFill/>
          </a:ln>
        </p:spPr>
        <p:txBody>
          <a:bodyPr spcFirstLastPara="1" wrap="square" lIns="0" tIns="0" rIns="91425" bIns="0" anchor="t" anchorCtr="0">
            <a:noAutofit/>
          </a:bodyPr>
          <a:lstStyle>
            <a:lvl1pPr lvl="0" algn="l">
              <a:lnSpc>
                <a:spcPct val="115000"/>
              </a:lnSpc>
              <a:spcBef>
                <a:spcPts val="0"/>
              </a:spcBef>
              <a:spcAft>
                <a:spcPts val="0"/>
              </a:spcAft>
              <a:buSzPts val="1000"/>
              <a:buNone/>
              <a:defRPr sz="800">
                <a:solidFill>
                  <a:schemeClr val="accent5"/>
                </a:solidFill>
                <a:latin typeface="Instrument Sans Medium"/>
                <a:ea typeface="Instrument Sans Medium"/>
                <a:cs typeface="Instrument Sans Medium"/>
                <a:sym typeface="Instrument Sans Medium"/>
              </a:defRPr>
            </a:lvl1pPr>
            <a:lvl2pPr lvl="1" algn="l">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2pPr>
            <a:lvl3pPr lvl="2" algn="l">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3pPr>
            <a:lvl4pPr lvl="3" algn="l">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4pPr>
            <a:lvl5pPr lvl="4" algn="l">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5pPr>
            <a:lvl6pPr lvl="5" algn="l">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6pPr>
            <a:lvl7pPr lvl="6" algn="l">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7pPr>
            <a:lvl8pPr lvl="7" algn="l">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8pPr>
            <a:lvl9pPr lvl="8" algn="l">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9pPr>
          </a:lstStyle>
          <a:p>
            <a:endParaRPr/>
          </a:p>
        </p:txBody>
      </p:sp>
      <p:sp>
        <p:nvSpPr>
          <p:cNvPr id="806" name="Google Shape;806;p24"/>
          <p:cNvSpPr txBox="1">
            <a:spLocks noGrp="1"/>
          </p:cNvSpPr>
          <p:nvPr>
            <p:ph type="subTitle" idx="13"/>
          </p:nvPr>
        </p:nvSpPr>
        <p:spPr>
          <a:xfrm>
            <a:off x="430525" y="1551325"/>
            <a:ext cx="2126400" cy="192000"/>
          </a:xfrm>
          <a:prstGeom prst="rect">
            <a:avLst/>
          </a:prstGeom>
          <a:noFill/>
          <a:ln>
            <a:noFill/>
          </a:ln>
        </p:spPr>
        <p:txBody>
          <a:bodyPr spcFirstLastPara="1" wrap="square" lIns="0" tIns="0" rIns="91425" bIns="0" anchor="t" anchorCtr="0">
            <a:noAutofit/>
          </a:bodyPr>
          <a:lstStyle>
            <a:lvl1pPr lvl="0" algn="l">
              <a:lnSpc>
                <a:spcPct val="90000"/>
              </a:lnSpc>
              <a:spcBef>
                <a:spcPts val="0"/>
              </a:spcBef>
              <a:spcAft>
                <a:spcPts val="0"/>
              </a:spcAft>
              <a:buClr>
                <a:schemeClr val="lt1"/>
              </a:buClr>
              <a:buSzPts val="1200"/>
              <a:buFont typeface="Instrument Sans SemiBold"/>
              <a:buNone/>
              <a:defRPr sz="1000">
                <a:latin typeface="Instrument Sans Medium"/>
                <a:ea typeface="Instrument Sans Medium"/>
                <a:cs typeface="Instrument Sans Medium"/>
                <a:sym typeface="Instrument Sans Medium"/>
              </a:defRPr>
            </a:lvl1pPr>
            <a:lvl2pPr lvl="1"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2pPr>
            <a:lvl3pPr lvl="2"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3pPr>
            <a:lvl4pPr lvl="3"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4pPr>
            <a:lvl5pPr lvl="4"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5pPr>
            <a:lvl6pPr lvl="5"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6pPr>
            <a:lvl7pPr lvl="6"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7pPr>
            <a:lvl8pPr lvl="7"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8pPr>
            <a:lvl9pPr lvl="8"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9pPr>
          </a:lstStyle>
          <a:p>
            <a:endParaRPr/>
          </a:p>
        </p:txBody>
      </p:sp>
      <p:sp>
        <p:nvSpPr>
          <p:cNvPr id="807" name="Google Shape;807;p24"/>
          <p:cNvSpPr txBox="1">
            <a:spLocks noGrp="1"/>
          </p:cNvSpPr>
          <p:nvPr>
            <p:ph type="subTitle" idx="14"/>
          </p:nvPr>
        </p:nvSpPr>
        <p:spPr>
          <a:xfrm>
            <a:off x="430525" y="1817255"/>
            <a:ext cx="2126400" cy="192000"/>
          </a:xfrm>
          <a:prstGeom prst="rect">
            <a:avLst/>
          </a:prstGeom>
          <a:noFill/>
          <a:ln>
            <a:noFill/>
          </a:ln>
        </p:spPr>
        <p:txBody>
          <a:bodyPr spcFirstLastPara="1" wrap="square" lIns="0" tIns="0" rIns="91425" bIns="0" anchor="t" anchorCtr="0">
            <a:noAutofit/>
          </a:bodyPr>
          <a:lstStyle>
            <a:lvl1pPr lvl="0" algn="l">
              <a:lnSpc>
                <a:spcPct val="90000"/>
              </a:lnSpc>
              <a:spcBef>
                <a:spcPts val="0"/>
              </a:spcBef>
              <a:spcAft>
                <a:spcPts val="0"/>
              </a:spcAft>
              <a:buClr>
                <a:schemeClr val="lt1"/>
              </a:buClr>
              <a:buSzPts val="1200"/>
              <a:buFont typeface="Instrument Sans SemiBold"/>
              <a:buNone/>
              <a:defRPr sz="1000">
                <a:latin typeface="Instrument Sans Medium"/>
                <a:ea typeface="Instrument Sans Medium"/>
                <a:cs typeface="Instrument Sans Medium"/>
                <a:sym typeface="Instrument Sans Medium"/>
              </a:defRPr>
            </a:lvl1pPr>
            <a:lvl2pPr lvl="1"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2pPr>
            <a:lvl3pPr lvl="2"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3pPr>
            <a:lvl4pPr lvl="3"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4pPr>
            <a:lvl5pPr lvl="4"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5pPr>
            <a:lvl6pPr lvl="5"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6pPr>
            <a:lvl7pPr lvl="6"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7pPr>
            <a:lvl8pPr lvl="7"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8pPr>
            <a:lvl9pPr lvl="8"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9pPr>
          </a:lstStyle>
          <a:p>
            <a:endParaRPr/>
          </a:p>
        </p:txBody>
      </p:sp>
      <p:sp>
        <p:nvSpPr>
          <p:cNvPr id="808" name="Google Shape;808;p24"/>
          <p:cNvSpPr txBox="1">
            <a:spLocks noGrp="1"/>
          </p:cNvSpPr>
          <p:nvPr>
            <p:ph type="subTitle" idx="15"/>
          </p:nvPr>
        </p:nvSpPr>
        <p:spPr>
          <a:xfrm>
            <a:off x="430525" y="2083184"/>
            <a:ext cx="2126400" cy="192000"/>
          </a:xfrm>
          <a:prstGeom prst="rect">
            <a:avLst/>
          </a:prstGeom>
          <a:noFill/>
          <a:ln>
            <a:noFill/>
          </a:ln>
        </p:spPr>
        <p:txBody>
          <a:bodyPr spcFirstLastPara="1" wrap="square" lIns="0" tIns="0" rIns="91425" bIns="0" anchor="t" anchorCtr="0">
            <a:noAutofit/>
          </a:bodyPr>
          <a:lstStyle>
            <a:lvl1pPr lvl="0" algn="l">
              <a:lnSpc>
                <a:spcPct val="90000"/>
              </a:lnSpc>
              <a:spcBef>
                <a:spcPts val="0"/>
              </a:spcBef>
              <a:spcAft>
                <a:spcPts val="0"/>
              </a:spcAft>
              <a:buClr>
                <a:schemeClr val="lt1"/>
              </a:buClr>
              <a:buSzPts val="1200"/>
              <a:buFont typeface="Instrument Sans SemiBold"/>
              <a:buNone/>
              <a:defRPr sz="1000">
                <a:latin typeface="Instrument Sans Medium"/>
                <a:ea typeface="Instrument Sans Medium"/>
                <a:cs typeface="Instrument Sans Medium"/>
                <a:sym typeface="Instrument Sans Medium"/>
              </a:defRPr>
            </a:lvl1pPr>
            <a:lvl2pPr lvl="1"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2pPr>
            <a:lvl3pPr lvl="2"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3pPr>
            <a:lvl4pPr lvl="3"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4pPr>
            <a:lvl5pPr lvl="4"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5pPr>
            <a:lvl6pPr lvl="5"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6pPr>
            <a:lvl7pPr lvl="6"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7pPr>
            <a:lvl8pPr lvl="7"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8pPr>
            <a:lvl9pPr lvl="8"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9pPr>
          </a:lstStyle>
          <a:p>
            <a:endParaRPr/>
          </a:p>
        </p:txBody>
      </p:sp>
      <p:sp>
        <p:nvSpPr>
          <p:cNvPr id="809" name="Google Shape;809;p24"/>
          <p:cNvSpPr txBox="1">
            <a:spLocks noGrp="1"/>
          </p:cNvSpPr>
          <p:nvPr>
            <p:ph type="subTitle" idx="16"/>
          </p:nvPr>
        </p:nvSpPr>
        <p:spPr>
          <a:xfrm>
            <a:off x="430525" y="2349114"/>
            <a:ext cx="2126400" cy="192000"/>
          </a:xfrm>
          <a:prstGeom prst="rect">
            <a:avLst/>
          </a:prstGeom>
          <a:noFill/>
          <a:ln>
            <a:noFill/>
          </a:ln>
        </p:spPr>
        <p:txBody>
          <a:bodyPr spcFirstLastPara="1" wrap="square" lIns="0" tIns="0" rIns="91425" bIns="0" anchor="t" anchorCtr="0">
            <a:noAutofit/>
          </a:bodyPr>
          <a:lstStyle>
            <a:lvl1pPr lvl="0" algn="l">
              <a:lnSpc>
                <a:spcPct val="90000"/>
              </a:lnSpc>
              <a:spcBef>
                <a:spcPts val="0"/>
              </a:spcBef>
              <a:spcAft>
                <a:spcPts val="0"/>
              </a:spcAft>
              <a:buClr>
                <a:schemeClr val="lt1"/>
              </a:buClr>
              <a:buSzPts val="1200"/>
              <a:buFont typeface="Instrument Sans SemiBold"/>
              <a:buNone/>
              <a:defRPr sz="1000">
                <a:latin typeface="Instrument Sans Medium"/>
                <a:ea typeface="Instrument Sans Medium"/>
                <a:cs typeface="Instrument Sans Medium"/>
                <a:sym typeface="Instrument Sans Medium"/>
              </a:defRPr>
            </a:lvl1pPr>
            <a:lvl2pPr lvl="1"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2pPr>
            <a:lvl3pPr lvl="2"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3pPr>
            <a:lvl4pPr lvl="3"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4pPr>
            <a:lvl5pPr lvl="4"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5pPr>
            <a:lvl6pPr lvl="5"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6pPr>
            <a:lvl7pPr lvl="6"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7pPr>
            <a:lvl8pPr lvl="7"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8pPr>
            <a:lvl9pPr lvl="8"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9pPr>
          </a:lstStyle>
          <a:p>
            <a:endParaRPr/>
          </a:p>
        </p:txBody>
      </p:sp>
      <p:sp>
        <p:nvSpPr>
          <p:cNvPr id="810" name="Google Shape;810;p24"/>
          <p:cNvSpPr txBox="1">
            <a:spLocks noGrp="1"/>
          </p:cNvSpPr>
          <p:nvPr>
            <p:ph type="subTitle" idx="17"/>
          </p:nvPr>
        </p:nvSpPr>
        <p:spPr>
          <a:xfrm>
            <a:off x="430525" y="2615043"/>
            <a:ext cx="2126400" cy="192000"/>
          </a:xfrm>
          <a:prstGeom prst="rect">
            <a:avLst/>
          </a:prstGeom>
          <a:noFill/>
          <a:ln>
            <a:noFill/>
          </a:ln>
        </p:spPr>
        <p:txBody>
          <a:bodyPr spcFirstLastPara="1" wrap="square" lIns="0" tIns="0" rIns="91425" bIns="0" anchor="t" anchorCtr="0">
            <a:noAutofit/>
          </a:bodyPr>
          <a:lstStyle>
            <a:lvl1pPr lvl="0" algn="l">
              <a:lnSpc>
                <a:spcPct val="90000"/>
              </a:lnSpc>
              <a:spcBef>
                <a:spcPts val="0"/>
              </a:spcBef>
              <a:spcAft>
                <a:spcPts val="0"/>
              </a:spcAft>
              <a:buClr>
                <a:schemeClr val="lt1"/>
              </a:buClr>
              <a:buSzPts val="1200"/>
              <a:buFont typeface="Instrument Sans SemiBold"/>
              <a:buNone/>
              <a:defRPr sz="1000">
                <a:latin typeface="Instrument Sans Medium"/>
                <a:ea typeface="Instrument Sans Medium"/>
                <a:cs typeface="Instrument Sans Medium"/>
                <a:sym typeface="Instrument Sans Medium"/>
              </a:defRPr>
            </a:lvl1pPr>
            <a:lvl2pPr lvl="1"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2pPr>
            <a:lvl3pPr lvl="2"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3pPr>
            <a:lvl4pPr lvl="3"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4pPr>
            <a:lvl5pPr lvl="4"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5pPr>
            <a:lvl6pPr lvl="5"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6pPr>
            <a:lvl7pPr lvl="6"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7pPr>
            <a:lvl8pPr lvl="7"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8pPr>
            <a:lvl9pPr lvl="8"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9pPr>
          </a:lstStyle>
          <a:p>
            <a:endParaRPr/>
          </a:p>
        </p:txBody>
      </p:sp>
      <p:sp>
        <p:nvSpPr>
          <p:cNvPr id="811" name="Google Shape;811;p24"/>
          <p:cNvSpPr txBox="1">
            <a:spLocks noGrp="1"/>
          </p:cNvSpPr>
          <p:nvPr>
            <p:ph type="subTitle" idx="18"/>
          </p:nvPr>
        </p:nvSpPr>
        <p:spPr>
          <a:xfrm>
            <a:off x="430525" y="2880973"/>
            <a:ext cx="2126400" cy="192000"/>
          </a:xfrm>
          <a:prstGeom prst="rect">
            <a:avLst/>
          </a:prstGeom>
          <a:noFill/>
          <a:ln>
            <a:noFill/>
          </a:ln>
        </p:spPr>
        <p:txBody>
          <a:bodyPr spcFirstLastPara="1" wrap="square" lIns="0" tIns="0" rIns="91425" bIns="0" anchor="t" anchorCtr="0">
            <a:noAutofit/>
          </a:bodyPr>
          <a:lstStyle>
            <a:lvl1pPr lvl="0" algn="l">
              <a:lnSpc>
                <a:spcPct val="90000"/>
              </a:lnSpc>
              <a:spcBef>
                <a:spcPts val="0"/>
              </a:spcBef>
              <a:spcAft>
                <a:spcPts val="0"/>
              </a:spcAft>
              <a:buClr>
                <a:schemeClr val="lt1"/>
              </a:buClr>
              <a:buSzPts val="1200"/>
              <a:buFont typeface="Instrument Sans SemiBold"/>
              <a:buNone/>
              <a:defRPr sz="1000">
                <a:latin typeface="Instrument Sans Medium"/>
                <a:ea typeface="Instrument Sans Medium"/>
                <a:cs typeface="Instrument Sans Medium"/>
                <a:sym typeface="Instrument Sans Medium"/>
              </a:defRPr>
            </a:lvl1pPr>
            <a:lvl2pPr lvl="1"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2pPr>
            <a:lvl3pPr lvl="2"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3pPr>
            <a:lvl4pPr lvl="3"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4pPr>
            <a:lvl5pPr lvl="4"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5pPr>
            <a:lvl6pPr lvl="5"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6pPr>
            <a:lvl7pPr lvl="6"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7pPr>
            <a:lvl8pPr lvl="7"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8pPr>
            <a:lvl9pPr lvl="8"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9pPr>
          </a:lstStyle>
          <a:p>
            <a:endParaRPr/>
          </a:p>
        </p:txBody>
      </p:sp>
      <p:sp>
        <p:nvSpPr>
          <p:cNvPr id="812" name="Google Shape;812;p24"/>
          <p:cNvSpPr txBox="1">
            <a:spLocks noGrp="1"/>
          </p:cNvSpPr>
          <p:nvPr>
            <p:ph type="subTitle" idx="19"/>
          </p:nvPr>
        </p:nvSpPr>
        <p:spPr>
          <a:xfrm>
            <a:off x="430525" y="3146902"/>
            <a:ext cx="2126400" cy="192000"/>
          </a:xfrm>
          <a:prstGeom prst="rect">
            <a:avLst/>
          </a:prstGeom>
          <a:noFill/>
          <a:ln>
            <a:noFill/>
          </a:ln>
        </p:spPr>
        <p:txBody>
          <a:bodyPr spcFirstLastPara="1" wrap="square" lIns="0" tIns="0" rIns="91425" bIns="0" anchor="t" anchorCtr="0">
            <a:noAutofit/>
          </a:bodyPr>
          <a:lstStyle>
            <a:lvl1pPr lvl="0" algn="l">
              <a:lnSpc>
                <a:spcPct val="90000"/>
              </a:lnSpc>
              <a:spcBef>
                <a:spcPts val="0"/>
              </a:spcBef>
              <a:spcAft>
                <a:spcPts val="0"/>
              </a:spcAft>
              <a:buClr>
                <a:schemeClr val="lt1"/>
              </a:buClr>
              <a:buSzPts val="1200"/>
              <a:buFont typeface="Instrument Sans SemiBold"/>
              <a:buNone/>
              <a:defRPr sz="1000">
                <a:latin typeface="Instrument Sans Medium"/>
                <a:ea typeface="Instrument Sans Medium"/>
                <a:cs typeface="Instrument Sans Medium"/>
                <a:sym typeface="Instrument Sans Medium"/>
              </a:defRPr>
            </a:lvl1pPr>
            <a:lvl2pPr lvl="1"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2pPr>
            <a:lvl3pPr lvl="2"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3pPr>
            <a:lvl4pPr lvl="3"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4pPr>
            <a:lvl5pPr lvl="4"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5pPr>
            <a:lvl6pPr lvl="5"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6pPr>
            <a:lvl7pPr lvl="6"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7pPr>
            <a:lvl8pPr lvl="7"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8pPr>
            <a:lvl9pPr lvl="8"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9pPr>
          </a:lstStyle>
          <a:p>
            <a:endParaRPr/>
          </a:p>
        </p:txBody>
      </p:sp>
      <p:sp>
        <p:nvSpPr>
          <p:cNvPr id="813" name="Google Shape;813;p24"/>
          <p:cNvSpPr txBox="1">
            <a:spLocks noGrp="1"/>
          </p:cNvSpPr>
          <p:nvPr>
            <p:ph type="subTitle" idx="20"/>
          </p:nvPr>
        </p:nvSpPr>
        <p:spPr>
          <a:xfrm>
            <a:off x="430525" y="3412832"/>
            <a:ext cx="2126400" cy="192000"/>
          </a:xfrm>
          <a:prstGeom prst="rect">
            <a:avLst/>
          </a:prstGeom>
          <a:noFill/>
          <a:ln>
            <a:noFill/>
          </a:ln>
        </p:spPr>
        <p:txBody>
          <a:bodyPr spcFirstLastPara="1" wrap="square" lIns="0" tIns="0" rIns="91425" bIns="0" anchor="t" anchorCtr="0">
            <a:noAutofit/>
          </a:bodyPr>
          <a:lstStyle>
            <a:lvl1pPr lvl="0" algn="l">
              <a:lnSpc>
                <a:spcPct val="90000"/>
              </a:lnSpc>
              <a:spcBef>
                <a:spcPts val="0"/>
              </a:spcBef>
              <a:spcAft>
                <a:spcPts val="0"/>
              </a:spcAft>
              <a:buClr>
                <a:schemeClr val="lt1"/>
              </a:buClr>
              <a:buSzPts val="1200"/>
              <a:buFont typeface="Instrument Sans SemiBold"/>
              <a:buNone/>
              <a:defRPr sz="1000">
                <a:latin typeface="Instrument Sans Medium"/>
                <a:ea typeface="Instrument Sans Medium"/>
                <a:cs typeface="Instrument Sans Medium"/>
                <a:sym typeface="Instrument Sans Medium"/>
              </a:defRPr>
            </a:lvl1pPr>
            <a:lvl2pPr lvl="1"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2pPr>
            <a:lvl3pPr lvl="2"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3pPr>
            <a:lvl4pPr lvl="3"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4pPr>
            <a:lvl5pPr lvl="4"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5pPr>
            <a:lvl6pPr lvl="5"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6pPr>
            <a:lvl7pPr lvl="6"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7pPr>
            <a:lvl8pPr lvl="7"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8pPr>
            <a:lvl9pPr lvl="8"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9pPr>
          </a:lstStyle>
          <a:p>
            <a:endParaRPr/>
          </a:p>
        </p:txBody>
      </p:sp>
      <p:sp>
        <p:nvSpPr>
          <p:cNvPr id="814" name="Google Shape;814;p24"/>
          <p:cNvSpPr txBox="1">
            <a:spLocks noGrp="1"/>
          </p:cNvSpPr>
          <p:nvPr>
            <p:ph type="subTitle" idx="21"/>
          </p:nvPr>
        </p:nvSpPr>
        <p:spPr>
          <a:xfrm>
            <a:off x="430525" y="3678761"/>
            <a:ext cx="2126400" cy="192000"/>
          </a:xfrm>
          <a:prstGeom prst="rect">
            <a:avLst/>
          </a:prstGeom>
          <a:noFill/>
          <a:ln>
            <a:noFill/>
          </a:ln>
        </p:spPr>
        <p:txBody>
          <a:bodyPr spcFirstLastPara="1" wrap="square" lIns="0" tIns="0" rIns="91425" bIns="0" anchor="t" anchorCtr="0">
            <a:noAutofit/>
          </a:bodyPr>
          <a:lstStyle>
            <a:lvl1pPr lvl="0" algn="l">
              <a:lnSpc>
                <a:spcPct val="90000"/>
              </a:lnSpc>
              <a:spcBef>
                <a:spcPts val="0"/>
              </a:spcBef>
              <a:spcAft>
                <a:spcPts val="0"/>
              </a:spcAft>
              <a:buClr>
                <a:schemeClr val="lt1"/>
              </a:buClr>
              <a:buSzPts val="1200"/>
              <a:buFont typeface="Instrument Sans SemiBold"/>
              <a:buNone/>
              <a:defRPr sz="1000">
                <a:latin typeface="Instrument Sans Medium"/>
                <a:ea typeface="Instrument Sans Medium"/>
                <a:cs typeface="Instrument Sans Medium"/>
                <a:sym typeface="Instrument Sans Medium"/>
              </a:defRPr>
            </a:lvl1pPr>
            <a:lvl2pPr lvl="1"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2pPr>
            <a:lvl3pPr lvl="2"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3pPr>
            <a:lvl4pPr lvl="3"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4pPr>
            <a:lvl5pPr lvl="4"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5pPr>
            <a:lvl6pPr lvl="5"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6pPr>
            <a:lvl7pPr lvl="6"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7pPr>
            <a:lvl8pPr lvl="7"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8pPr>
            <a:lvl9pPr lvl="8"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9pPr>
          </a:lstStyle>
          <a:p>
            <a:endParaRPr/>
          </a:p>
        </p:txBody>
      </p:sp>
      <p:sp>
        <p:nvSpPr>
          <p:cNvPr id="815" name="Google Shape;815;p24"/>
          <p:cNvSpPr txBox="1">
            <a:spLocks noGrp="1"/>
          </p:cNvSpPr>
          <p:nvPr>
            <p:ph type="subTitle" idx="22"/>
          </p:nvPr>
        </p:nvSpPr>
        <p:spPr>
          <a:xfrm>
            <a:off x="430525" y="3944691"/>
            <a:ext cx="2126400" cy="192000"/>
          </a:xfrm>
          <a:prstGeom prst="rect">
            <a:avLst/>
          </a:prstGeom>
          <a:noFill/>
          <a:ln>
            <a:noFill/>
          </a:ln>
        </p:spPr>
        <p:txBody>
          <a:bodyPr spcFirstLastPara="1" wrap="square" lIns="0" tIns="0" rIns="91425" bIns="0" anchor="t" anchorCtr="0">
            <a:noAutofit/>
          </a:bodyPr>
          <a:lstStyle>
            <a:lvl1pPr lvl="0" algn="l">
              <a:lnSpc>
                <a:spcPct val="90000"/>
              </a:lnSpc>
              <a:spcBef>
                <a:spcPts val="0"/>
              </a:spcBef>
              <a:spcAft>
                <a:spcPts val="0"/>
              </a:spcAft>
              <a:buClr>
                <a:schemeClr val="lt1"/>
              </a:buClr>
              <a:buSzPts val="1200"/>
              <a:buFont typeface="Instrument Sans SemiBold"/>
              <a:buNone/>
              <a:defRPr sz="1000">
                <a:latin typeface="Instrument Sans Medium"/>
                <a:ea typeface="Instrument Sans Medium"/>
                <a:cs typeface="Instrument Sans Medium"/>
                <a:sym typeface="Instrument Sans Medium"/>
              </a:defRPr>
            </a:lvl1pPr>
            <a:lvl2pPr lvl="1"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2pPr>
            <a:lvl3pPr lvl="2"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3pPr>
            <a:lvl4pPr lvl="3"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4pPr>
            <a:lvl5pPr lvl="4"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5pPr>
            <a:lvl6pPr lvl="5"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6pPr>
            <a:lvl7pPr lvl="6"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7pPr>
            <a:lvl8pPr lvl="7"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8pPr>
            <a:lvl9pPr lvl="8"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9pPr>
          </a:lstStyle>
          <a:p>
            <a:endParaRPr/>
          </a:p>
        </p:txBody>
      </p:sp>
      <p:sp>
        <p:nvSpPr>
          <p:cNvPr id="816" name="Google Shape;816;p24"/>
          <p:cNvSpPr txBox="1">
            <a:spLocks noGrp="1"/>
          </p:cNvSpPr>
          <p:nvPr>
            <p:ph type="subTitle" idx="23"/>
          </p:nvPr>
        </p:nvSpPr>
        <p:spPr>
          <a:xfrm>
            <a:off x="430525" y="4210620"/>
            <a:ext cx="2126400" cy="192000"/>
          </a:xfrm>
          <a:prstGeom prst="rect">
            <a:avLst/>
          </a:prstGeom>
          <a:noFill/>
          <a:ln>
            <a:noFill/>
          </a:ln>
        </p:spPr>
        <p:txBody>
          <a:bodyPr spcFirstLastPara="1" wrap="square" lIns="0" tIns="0" rIns="91425" bIns="0" anchor="t" anchorCtr="0">
            <a:noAutofit/>
          </a:bodyPr>
          <a:lstStyle>
            <a:lvl1pPr lvl="0" algn="l">
              <a:lnSpc>
                <a:spcPct val="90000"/>
              </a:lnSpc>
              <a:spcBef>
                <a:spcPts val="0"/>
              </a:spcBef>
              <a:spcAft>
                <a:spcPts val="0"/>
              </a:spcAft>
              <a:buClr>
                <a:schemeClr val="lt1"/>
              </a:buClr>
              <a:buSzPts val="1200"/>
              <a:buFont typeface="Instrument Sans SemiBold"/>
              <a:buNone/>
              <a:defRPr sz="1000">
                <a:latin typeface="Instrument Sans Medium"/>
                <a:ea typeface="Instrument Sans Medium"/>
                <a:cs typeface="Instrument Sans Medium"/>
                <a:sym typeface="Instrument Sans Medium"/>
              </a:defRPr>
            </a:lvl1pPr>
            <a:lvl2pPr lvl="1"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2pPr>
            <a:lvl3pPr lvl="2"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3pPr>
            <a:lvl4pPr lvl="3"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4pPr>
            <a:lvl5pPr lvl="4"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5pPr>
            <a:lvl6pPr lvl="5"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6pPr>
            <a:lvl7pPr lvl="6"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7pPr>
            <a:lvl8pPr lvl="7"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8pPr>
            <a:lvl9pPr lvl="8"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9pPr>
          </a:lstStyle>
          <a:p>
            <a:endParaRPr/>
          </a:p>
        </p:txBody>
      </p:sp>
      <p:sp>
        <p:nvSpPr>
          <p:cNvPr id="817" name="Google Shape;817;p24"/>
          <p:cNvSpPr txBox="1">
            <a:spLocks noGrp="1"/>
          </p:cNvSpPr>
          <p:nvPr>
            <p:ph type="subTitle" idx="24"/>
          </p:nvPr>
        </p:nvSpPr>
        <p:spPr>
          <a:xfrm>
            <a:off x="430525" y="4476550"/>
            <a:ext cx="2126400" cy="192000"/>
          </a:xfrm>
          <a:prstGeom prst="rect">
            <a:avLst/>
          </a:prstGeom>
          <a:noFill/>
          <a:ln>
            <a:noFill/>
          </a:ln>
        </p:spPr>
        <p:txBody>
          <a:bodyPr spcFirstLastPara="1" wrap="square" lIns="0" tIns="0" rIns="91425" bIns="0" anchor="t" anchorCtr="0">
            <a:noAutofit/>
          </a:bodyPr>
          <a:lstStyle>
            <a:lvl1pPr lvl="0" algn="l">
              <a:lnSpc>
                <a:spcPct val="90000"/>
              </a:lnSpc>
              <a:spcBef>
                <a:spcPts val="0"/>
              </a:spcBef>
              <a:spcAft>
                <a:spcPts val="0"/>
              </a:spcAft>
              <a:buClr>
                <a:schemeClr val="lt1"/>
              </a:buClr>
              <a:buSzPts val="1200"/>
              <a:buFont typeface="Instrument Sans SemiBold"/>
              <a:buNone/>
              <a:defRPr sz="1000">
                <a:latin typeface="Instrument Sans Medium"/>
                <a:ea typeface="Instrument Sans Medium"/>
                <a:cs typeface="Instrument Sans Medium"/>
                <a:sym typeface="Instrument Sans Medium"/>
              </a:defRPr>
            </a:lvl1pPr>
            <a:lvl2pPr lvl="1"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2pPr>
            <a:lvl3pPr lvl="2"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3pPr>
            <a:lvl4pPr lvl="3"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4pPr>
            <a:lvl5pPr lvl="4"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5pPr>
            <a:lvl6pPr lvl="5"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6pPr>
            <a:lvl7pPr lvl="6"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7pPr>
            <a:lvl8pPr lvl="7"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8pPr>
            <a:lvl9pPr lvl="8"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9pPr>
          </a:lstStyle>
          <a:p>
            <a:endParaRPr/>
          </a:p>
        </p:txBody>
      </p:sp>
    </p:spTree>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matchingName="Three storyboards 1">
  <p:cSld name="BLANK_1_1_1_1_2_2_2">
    <p:bg>
      <p:bgPr>
        <a:blipFill>
          <a:blip r:embed="rId2">
            <a:alphaModFix/>
          </a:blip>
          <a:stretch>
            <a:fillRect/>
          </a:stretch>
        </a:blipFill>
        <a:effectLst/>
      </p:bgPr>
    </p:bg>
    <p:spTree>
      <p:nvGrpSpPr>
        <p:cNvPr id="1" name="Shape 818"/>
        <p:cNvGrpSpPr/>
        <p:nvPr/>
      </p:nvGrpSpPr>
      <p:grpSpPr>
        <a:xfrm>
          <a:off x="0" y="0"/>
          <a:ext cx="0" cy="0"/>
          <a:chOff x="0" y="0"/>
          <a:chExt cx="0" cy="0"/>
        </a:xfrm>
      </p:grpSpPr>
      <p:sp>
        <p:nvSpPr>
          <p:cNvPr id="819" name="Google Shape;819;p25"/>
          <p:cNvSpPr>
            <a:spLocks noGrp="1"/>
          </p:cNvSpPr>
          <p:nvPr>
            <p:ph type="pic" idx="2"/>
          </p:nvPr>
        </p:nvSpPr>
        <p:spPr>
          <a:xfrm>
            <a:off x="284700" y="1440150"/>
            <a:ext cx="605100" cy="1413900"/>
          </a:xfrm>
          <a:prstGeom prst="roundRect">
            <a:avLst>
              <a:gd name="adj" fmla="val 50000"/>
            </a:avLst>
          </a:prstGeom>
          <a:noFill/>
          <a:ln>
            <a:noFill/>
          </a:ln>
        </p:spPr>
      </p:sp>
      <p:sp>
        <p:nvSpPr>
          <p:cNvPr id="820" name="Google Shape;820;p25"/>
          <p:cNvSpPr>
            <a:spLocks noGrp="1"/>
          </p:cNvSpPr>
          <p:nvPr>
            <p:ph type="pic" idx="3"/>
          </p:nvPr>
        </p:nvSpPr>
        <p:spPr>
          <a:xfrm>
            <a:off x="1002300" y="1440150"/>
            <a:ext cx="2055000" cy="1413900"/>
          </a:xfrm>
          <a:prstGeom prst="roundRect">
            <a:avLst>
              <a:gd name="adj" fmla="val 16960"/>
            </a:avLst>
          </a:prstGeom>
          <a:noFill/>
          <a:ln>
            <a:noFill/>
          </a:ln>
        </p:spPr>
      </p:sp>
      <p:sp>
        <p:nvSpPr>
          <p:cNvPr id="821" name="Google Shape;821;p25"/>
          <p:cNvSpPr>
            <a:spLocks noGrp="1"/>
          </p:cNvSpPr>
          <p:nvPr>
            <p:ph type="pic" idx="4"/>
          </p:nvPr>
        </p:nvSpPr>
        <p:spPr>
          <a:xfrm>
            <a:off x="3185700" y="1440150"/>
            <a:ext cx="605100" cy="1413900"/>
          </a:xfrm>
          <a:prstGeom prst="roundRect">
            <a:avLst>
              <a:gd name="adj" fmla="val 50000"/>
            </a:avLst>
          </a:prstGeom>
          <a:noFill/>
          <a:ln>
            <a:noFill/>
          </a:ln>
        </p:spPr>
      </p:sp>
      <p:sp>
        <p:nvSpPr>
          <p:cNvPr id="822" name="Google Shape;822;p25"/>
          <p:cNvSpPr>
            <a:spLocks noGrp="1"/>
          </p:cNvSpPr>
          <p:nvPr>
            <p:ph type="pic" idx="5"/>
          </p:nvPr>
        </p:nvSpPr>
        <p:spPr>
          <a:xfrm>
            <a:off x="3903300" y="1440150"/>
            <a:ext cx="2055000" cy="1413900"/>
          </a:xfrm>
          <a:prstGeom prst="roundRect">
            <a:avLst>
              <a:gd name="adj" fmla="val 16960"/>
            </a:avLst>
          </a:prstGeom>
          <a:noFill/>
          <a:ln>
            <a:noFill/>
          </a:ln>
        </p:spPr>
      </p:sp>
      <p:sp>
        <p:nvSpPr>
          <p:cNvPr id="823" name="Google Shape;823;p25"/>
          <p:cNvSpPr>
            <a:spLocks noGrp="1"/>
          </p:cNvSpPr>
          <p:nvPr>
            <p:ph type="pic" idx="6"/>
          </p:nvPr>
        </p:nvSpPr>
        <p:spPr>
          <a:xfrm>
            <a:off x="6086700" y="1440150"/>
            <a:ext cx="605100" cy="1413900"/>
          </a:xfrm>
          <a:prstGeom prst="roundRect">
            <a:avLst>
              <a:gd name="adj" fmla="val 50000"/>
            </a:avLst>
          </a:prstGeom>
          <a:noFill/>
          <a:ln>
            <a:noFill/>
          </a:ln>
        </p:spPr>
      </p:sp>
      <p:sp>
        <p:nvSpPr>
          <p:cNvPr id="824" name="Google Shape;824;p25"/>
          <p:cNvSpPr>
            <a:spLocks noGrp="1"/>
          </p:cNvSpPr>
          <p:nvPr>
            <p:ph type="pic" idx="7"/>
          </p:nvPr>
        </p:nvSpPr>
        <p:spPr>
          <a:xfrm>
            <a:off x="6804300" y="1440150"/>
            <a:ext cx="2055000" cy="1413900"/>
          </a:xfrm>
          <a:prstGeom prst="roundRect">
            <a:avLst>
              <a:gd name="adj" fmla="val 16960"/>
            </a:avLst>
          </a:prstGeom>
          <a:noFill/>
          <a:ln>
            <a:noFill/>
          </a:ln>
        </p:spPr>
      </p:sp>
      <p:sp>
        <p:nvSpPr>
          <p:cNvPr id="825" name="Google Shape;825;p25"/>
          <p:cNvSpPr txBox="1">
            <a:spLocks noGrp="1"/>
          </p:cNvSpPr>
          <p:nvPr>
            <p:ph type="title"/>
          </p:nvPr>
        </p:nvSpPr>
        <p:spPr>
          <a:xfrm>
            <a:off x="284700" y="474750"/>
            <a:ext cx="5673600" cy="498600"/>
          </a:xfrm>
          <a:prstGeom prst="rect">
            <a:avLst/>
          </a:prstGeom>
          <a:noFill/>
          <a:ln>
            <a:noFill/>
          </a:ln>
        </p:spPr>
        <p:txBody>
          <a:bodyPr spcFirstLastPara="1" wrap="square" lIns="0" tIns="0" rIns="0" bIns="0" anchor="b" anchorCtr="0">
            <a:noAutofit/>
          </a:bodyPr>
          <a:lstStyle>
            <a:lvl1pPr lvl="0" algn="l">
              <a:lnSpc>
                <a:spcPct val="90000"/>
              </a:lnSpc>
              <a:spcBef>
                <a:spcPts val="0"/>
              </a:spcBef>
              <a:spcAft>
                <a:spcPts val="0"/>
              </a:spcAft>
              <a:buSzPts val="2400"/>
              <a:buNone/>
              <a:defRPr sz="2400">
                <a:latin typeface="Instrument Sans Medium"/>
                <a:ea typeface="Instrument Sans Medium"/>
                <a:cs typeface="Instrument Sans Medium"/>
                <a:sym typeface="Instrument Sans Medium"/>
              </a:defRPr>
            </a:lvl1pPr>
            <a:lvl2pPr lvl="1" algn="l">
              <a:lnSpc>
                <a:spcPct val="115000"/>
              </a:lnSpc>
              <a:spcBef>
                <a:spcPts val="0"/>
              </a:spcBef>
              <a:spcAft>
                <a:spcPts val="0"/>
              </a:spcAft>
              <a:buSzPts val="2400"/>
              <a:buNone/>
              <a:defRPr sz="2400">
                <a:latin typeface="Instrument Sans Medium"/>
                <a:ea typeface="Instrument Sans Medium"/>
                <a:cs typeface="Instrument Sans Medium"/>
                <a:sym typeface="Instrument Sans Medium"/>
              </a:defRPr>
            </a:lvl2pPr>
            <a:lvl3pPr lvl="2" algn="l">
              <a:lnSpc>
                <a:spcPct val="115000"/>
              </a:lnSpc>
              <a:spcBef>
                <a:spcPts val="0"/>
              </a:spcBef>
              <a:spcAft>
                <a:spcPts val="0"/>
              </a:spcAft>
              <a:buSzPts val="2400"/>
              <a:buNone/>
              <a:defRPr sz="2400">
                <a:latin typeface="Instrument Sans Medium"/>
                <a:ea typeface="Instrument Sans Medium"/>
                <a:cs typeface="Instrument Sans Medium"/>
                <a:sym typeface="Instrument Sans Medium"/>
              </a:defRPr>
            </a:lvl3pPr>
            <a:lvl4pPr lvl="3" algn="l">
              <a:lnSpc>
                <a:spcPct val="115000"/>
              </a:lnSpc>
              <a:spcBef>
                <a:spcPts val="0"/>
              </a:spcBef>
              <a:spcAft>
                <a:spcPts val="0"/>
              </a:spcAft>
              <a:buSzPts val="2400"/>
              <a:buNone/>
              <a:defRPr sz="2400">
                <a:latin typeface="Instrument Sans Medium"/>
                <a:ea typeface="Instrument Sans Medium"/>
                <a:cs typeface="Instrument Sans Medium"/>
                <a:sym typeface="Instrument Sans Medium"/>
              </a:defRPr>
            </a:lvl4pPr>
            <a:lvl5pPr lvl="4" algn="l">
              <a:lnSpc>
                <a:spcPct val="115000"/>
              </a:lnSpc>
              <a:spcBef>
                <a:spcPts val="0"/>
              </a:spcBef>
              <a:spcAft>
                <a:spcPts val="0"/>
              </a:spcAft>
              <a:buSzPts val="2400"/>
              <a:buNone/>
              <a:defRPr sz="2400">
                <a:latin typeface="Instrument Sans Medium"/>
                <a:ea typeface="Instrument Sans Medium"/>
                <a:cs typeface="Instrument Sans Medium"/>
                <a:sym typeface="Instrument Sans Medium"/>
              </a:defRPr>
            </a:lvl5pPr>
            <a:lvl6pPr lvl="5" algn="l">
              <a:lnSpc>
                <a:spcPct val="115000"/>
              </a:lnSpc>
              <a:spcBef>
                <a:spcPts val="0"/>
              </a:spcBef>
              <a:spcAft>
                <a:spcPts val="0"/>
              </a:spcAft>
              <a:buSzPts val="2400"/>
              <a:buNone/>
              <a:defRPr sz="2400">
                <a:latin typeface="Instrument Sans Medium"/>
                <a:ea typeface="Instrument Sans Medium"/>
                <a:cs typeface="Instrument Sans Medium"/>
                <a:sym typeface="Instrument Sans Medium"/>
              </a:defRPr>
            </a:lvl6pPr>
            <a:lvl7pPr lvl="6" algn="l">
              <a:lnSpc>
                <a:spcPct val="115000"/>
              </a:lnSpc>
              <a:spcBef>
                <a:spcPts val="0"/>
              </a:spcBef>
              <a:spcAft>
                <a:spcPts val="0"/>
              </a:spcAft>
              <a:buSzPts val="2400"/>
              <a:buNone/>
              <a:defRPr sz="2400">
                <a:latin typeface="Instrument Sans Medium"/>
                <a:ea typeface="Instrument Sans Medium"/>
                <a:cs typeface="Instrument Sans Medium"/>
                <a:sym typeface="Instrument Sans Medium"/>
              </a:defRPr>
            </a:lvl7pPr>
            <a:lvl8pPr lvl="7" algn="l">
              <a:lnSpc>
                <a:spcPct val="115000"/>
              </a:lnSpc>
              <a:spcBef>
                <a:spcPts val="0"/>
              </a:spcBef>
              <a:spcAft>
                <a:spcPts val="0"/>
              </a:spcAft>
              <a:buSzPts val="2400"/>
              <a:buNone/>
              <a:defRPr sz="2400">
                <a:latin typeface="Instrument Sans Medium"/>
                <a:ea typeface="Instrument Sans Medium"/>
                <a:cs typeface="Instrument Sans Medium"/>
                <a:sym typeface="Instrument Sans Medium"/>
              </a:defRPr>
            </a:lvl8pPr>
            <a:lvl9pPr lvl="8" algn="l">
              <a:lnSpc>
                <a:spcPct val="115000"/>
              </a:lnSpc>
              <a:spcBef>
                <a:spcPts val="0"/>
              </a:spcBef>
              <a:spcAft>
                <a:spcPts val="0"/>
              </a:spcAft>
              <a:buSzPts val="2400"/>
              <a:buNone/>
              <a:defRPr sz="2400">
                <a:latin typeface="Instrument Sans Medium"/>
                <a:ea typeface="Instrument Sans Medium"/>
                <a:cs typeface="Instrument Sans Medium"/>
                <a:sym typeface="Instrument Sans Medium"/>
              </a:defRPr>
            </a:lvl9pPr>
          </a:lstStyle>
          <a:p>
            <a:endParaRPr/>
          </a:p>
        </p:txBody>
      </p:sp>
      <p:sp>
        <p:nvSpPr>
          <p:cNvPr id="826" name="Google Shape;826;p25"/>
          <p:cNvSpPr txBox="1">
            <a:spLocks noGrp="1"/>
          </p:cNvSpPr>
          <p:nvPr>
            <p:ph type="body" idx="1"/>
          </p:nvPr>
        </p:nvSpPr>
        <p:spPr>
          <a:xfrm>
            <a:off x="284700" y="3817800"/>
            <a:ext cx="2772600" cy="1042200"/>
          </a:xfrm>
          <a:prstGeom prst="rect">
            <a:avLst/>
          </a:prstGeom>
          <a:noFill/>
          <a:ln>
            <a:noFill/>
          </a:ln>
        </p:spPr>
        <p:txBody>
          <a:bodyPr spcFirstLastPara="1" wrap="square" lIns="0" tIns="0" rIns="91425" bIns="0" anchor="t" anchorCtr="0">
            <a:noAutofit/>
          </a:bodyPr>
          <a:lstStyle>
            <a:lvl1pPr marL="457200" lvl="0" indent="-292100" algn="l">
              <a:lnSpc>
                <a:spcPct val="115000"/>
              </a:lnSpc>
              <a:spcBef>
                <a:spcPts val="0"/>
              </a:spcBef>
              <a:spcAft>
                <a:spcPts val="0"/>
              </a:spcAft>
              <a:buSzPts val="1000"/>
              <a:buChar char="●"/>
              <a:defRPr/>
            </a:lvl1pPr>
            <a:lvl2pPr marL="914400" lvl="1" indent="-292100" algn="l">
              <a:lnSpc>
                <a:spcPct val="115000"/>
              </a:lnSpc>
              <a:spcBef>
                <a:spcPts val="0"/>
              </a:spcBef>
              <a:spcAft>
                <a:spcPts val="0"/>
              </a:spcAft>
              <a:buSzPts val="1000"/>
              <a:buChar char="○"/>
              <a:defRPr/>
            </a:lvl2pPr>
            <a:lvl3pPr marL="1371600" lvl="2" indent="-292100" algn="l">
              <a:lnSpc>
                <a:spcPct val="115000"/>
              </a:lnSpc>
              <a:spcBef>
                <a:spcPts val="0"/>
              </a:spcBef>
              <a:spcAft>
                <a:spcPts val="0"/>
              </a:spcAft>
              <a:buSzPts val="1000"/>
              <a:buChar char="■"/>
              <a:defRPr/>
            </a:lvl3pPr>
            <a:lvl4pPr marL="1828800" lvl="3" indent="-292100" algn="l">
              <a:lnSpc>
                <a:spcPct val="115000"/>
              </a:lnSpc>
              <a:spcBef>
                <a:spcPts val="0"/>
              </a:spcBef>
              <a:spcAft>
                <a:spcPts val="0"/>
              </a:spcAft>
              <a:buSzPts val="1000"/>
              <a:buChar char="●"/>
              <a:defRPr/>
            </a:lvl4pPr>
            <a:lvl5pPr marL="2286000" lvl="4" indent="-292100" algn="l">
              <a:lnSpc>
                <a:spcPct val="115000"/>
              </a:lnSpc>
              <a:spcBef>
                <a:spcPts val="0"/>
              </a:spcBef>
              <a:spcAft>
                <a:spcPts val="0"/>
              </a:spcAft>
              <a:buSzPts val="1000"/>
              <a:buChar char="○"/>
              <a:defRPr/>
            </a:lvl5pPr>
            <a:lvl6pPr marL="2743200" lvl="5" indent="-292100" algn="l">
              <a:lnSpc>
                <a:spcPct val="115000"/>
              </a:lnSpc>
              <a:spcBef>
                <a:spcPts val="0"/>
              </a:spcBef>
              <a:spcAft>
                <a:spcPts val="0"/>
              </a:spcAft>
              <a:buSzPts val="1000"/>
              <a:buChar char="■"/>
              <a:defRPr/>
            </a:lvl6pPr>
            <a:lvl7pPr marL="3200400" lvl="6" indent="-292100" algn="l">
              <a:lnSpc>
                <a:spcPct val="115000"/>
              </a:lnSpc>
              <a:spcBef>
                <a:spcPts val="0"/>
              </a:spcBef>
              <a:spcAft>
                <a:spcPts val="0"/>
              </a:spcAft>
              <a:buSzPts val="1000"/>
              <a:buChar char="●"/>
              <a:defRPr/>
            </a:lvl7pPr>
            <a:lvl8pPr marL="3657600" lvl="7" indent="-292100" algn="l">
              <a:lnSpc>
                <a:spcPct val="115000"/>
              </a:lnSpc>
              <a:spcBef>
                <a:spcPts val="0"/>
              </a:spcBef>
              <a:spcAft>
                <a:spcPts val="0"/>
              </a:spcAft>
              <a:buSzPts val="1000"/>
              <a:buChar char="○"/>
              <a:defRPr/>
            </a:lvl8pPr>
            <a:lvl9pPr marL="4114800" lvl="8" indent="-292100" algn="l">
              <a:lnSpc>
                <a:spcPct val="115000"/>
              </a:lnSpc>
              <a:spcBef>
                <a:spcPts val="0"/>
              </a:spcBef>
              <a:spcAft>
                <a:spcPts val="0"/>
              </a:spcAft>
              <a:buSzPts val="1000"/>
              <a:buChar char="■"/>
              <a:defRPr/>
            </a:lvl9pPr>
          </a:lstStyle>
          <a:p>
            <a:endParaRPr/>
          </a:p>
        </p:txBody>
      </p:sp>
      <p:sp>
        <p:nvSpPr>
          <p:cNvPr id="827" name="Google Shape;827;p25"/>
          <p:cNvSpPr txBox="1">
            <a:spLocks noGrp="1"/>
          </p:cNvSpPr>
          <p:nvPr>
            <p:ph type="subTitle" idx="8"/>
          </p:nvPr>
        </p:nvSpPr>
        <p:spPr>
          <a:xfrm>
            <a:off x="284700" y="3421198"/>
            <a:ext cx="2772600" cy="196800"/>
          </a:xfrm>
          <a:prstGeom prst="rect">
            <a:avLst/>
          </a:prstGeom>
          <a:noFill/>
          <a:ln>
            <a:noFill/>
          </a:ln>
        </p:spPr>
        <p:txBody>
          <a:bodyPr spcFirstLastPara="1" wrap="square" lIns="0" tIns="0" rIns="91425" bIns="0" anchor="t" anchorCtr="0">
            <a:noAutofit/>
          </a:bodyPr>
          <a:lstStyle>
            <a:lvl1pPr lvl="0" algn="l">
              <a:lnSpc>
                <a:spcPct val="115000"/>
              </a:lnSpc>
              <a:spcBef>
                <a:spcPts val="0"/>
              </a:spcBef>
              <a:spcAft>
                <a:spcPts val="0"/>
              </a:spcAft>
              <a:buSzPts val="1000"/>
              <a:buNone/>
              <a:defRPr>
                <a:latin typeface="Instrument Sans Medium"/>
                <a:ea typeface="Instrument Sans Medium"/>
                <a:cs typeface="Instrument Sans Medium"/>
                <a:sym typeface="Instrument Sans Medium"/>
              </a:defRPr>
            </a:lvl1pPr>
            <a:lvl2pPr lvl="1"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2pPr>
            <a:lvl3pPr lvl="2"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3pPr>
            <a:lvl4pPr lvl="3"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4pPr>
            <a:lvl5pPr lvl="4"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5pPr>
            <a:lvl6pPr lvl="5"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6pPr>
            <a:lvl7pPr lvl="6"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7pPr>
            <a:lvl8pPr lvl="7"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8pPr>
            <a:lvl9pPr lvl="8"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9pPr>
          </a:lstStyle>
          <a:p>
            <a:endParaRPr/>
          </a:p>
        </p:txBody>
      </p:sp>
      <p:sp>
        <p:nvSpPr>
          <p:cNvPr id="828" name="Google Shape;828;p25"/>
          <p:cNvSpPr txBox="1">
            <a:spLocks noGrp="1"/>
          </p:cNvSpPr>
          <p:nvPr>
            <p:ph type="subTitle" idx="9"/>
          </p:nvPr>
        </p:nvSpPr>
        <p:spPr>
          <a:xfrm>
            <a:off x="284700" y="284400"/>
            <a:ext cx="1965900" cy="192000"/>
          </a:xfrm>
          <a:prstGeom prst="rect">
            <a:avLst/>
          </a:prstGeom>
          <a:noFill/>
          <a:ln>
            <a:noFill/>
          </a:ln>
        </p:spPr>
        <p:txBody>
          <a:bodyPr spcFirstLastPara="1" wrap="square" lIns="0" tIns="0" rIns="0" bIns="0" anchor="t" anchorCtr="0">
            <a:noAutofit/>
          </a:bodyPr>
          <a:lstStyle>
            <a:lvl1pPr lvl="0" algn="l">
              <a:lnSpc>
                <a:spcPct val="115000"/>
              </a:lnSpc>
              <a:spcBef>
                <a:spcPts val="0"/>
              </a:spcBef>
              <a:spcAft>
                <a:spcPts val="0"/>
              </a:spcAft>
              <a:buClr>
                <a:schemeClr val="accent5"/>
              </a:buClr>
              <a:buSzPts val="700"/>
              <a:buFont typeface="Instrument Sans"/>
              <a:buNone/>
              <a:defRPr sz="700">
                <a:solidFill>
                  <a:schemeClr val="accent5"/>
                </a:solidFill>
              </a:defRPr>
            </a:lvl1pPr>
            <a:lvl2pPr lvl="1"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829" name="Google Shape;829;p25"/>
          <p:cNvSpPr txBox="1">
            <a:spLocks noGrp="1"/>
          </p:cNvSpPr>
          <p:nvPr>
            <p:ph type="subTitle" idx="13"/>
          </p:nvPr>
        </p:nvSpPr>
        <p:spPr>
          <a:xfrm>
            <a:off x="6890875" y="284400"/>
            <a:ext cx="1965900" cy="192000"/>
          </a:xfrm>
          <a:prstGeom prst="rect">
            <a:avLst/>
          </a:prstGeom>
          <a:noFill/>
          <a:ln>
            <a:noFill/>
          </a:ln>
        </p:spPr>
        <p:txBody>
          <a:bodyPr spcFirstLastPara="1" wrap="square" lIns="0" tIns="0" rIns="0" bIns="0" anchor="t" anchorCtr="0">
            <a:noAutofit/>
          </a:bodyPr>
          <a:lstStyle>
            <a:lvl1pPr lvl="0" algn="r">
              <a:lnSpc>
                <a:spcPct val="115000"/>
              </a:lnSpc>
              <a:spcBef>
                <a:spcPts val="0"/>
              </a:spcBef>
              <a:spcAft>
                <a:spcPts val="0"/>
              </a:spcAft>
              <a:buClr>
                <a:schemeClr val="accent5"/>
              </a:buClr>
              <a:buSzPts val="700"/>
              <a:buFont typeface="Instrument Sans"/>
              <a:buNone/>
              <a:defRPr sz="700">
                <a:solidFill>
                  <a:schemeClr val="accent5"/>
                </a:solidFill>
              </a:defRPr>
            </a:lvl1pPr>
            <a:lvl2pPr lvl="1"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830" name="Google Shape;830;p25"/>
          <p:cNvSpPr txBox="1">
            <a:spLocks noGrp="1"/>
          </p:cNvSpPr>
          <p:nvPr>
            <p:ph type="sldNum" idx="12"/>
          </p:nvPr>
        </p:nvSpPr>
        <p:spPr>
          <a:xfrm>
            <a:off x="8556779" y="4668600"/>
            <a:ext cx="300000" cy="196800"/>
          </a:xfrm>
          <a:prstGeom prst="rect">
            <a:avLst/>
          </a:prstGeom>
          <a:noFill/>
          <a:ln>
            <a:noFill/>
          </a:ln>
        </p:spPr>
        <p:txBody>
          <a:bodyPr spcFirstLastPara="1" wrap="square" lIns="0" tIns="0" rIns="0" bIns="0" anchor="b" anchorCtr="0">
            <a:noAutofit/>
          </a:bodyPr>
          <a:lstStyle>
            <a:lvl1pPr marL="0" marR="0" lvl="0"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1pPr>
            <a:lvl2pPr marL="0" marR="0" lvl="1"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2pPr>
            <a:lvl3pPr marL="0" marR="0" lvl="2"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3pPr>
            <a:lvl4pPr marL="0" marR="0" lvl="3"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4pPr>
            <a:lvl5pPr marL="0" marR="0" lvl="4"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5pPr>
            <a:lvl6pPr marL="0" marR="0" lvl="5"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6pPr>
            <a:lvl7pPr marL="0" marR="0" lvl="6"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7pPr>
            <a:lvl8pPr marL="0" marR="0" lvl="7"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8pPr>
            <a:lvl9pPr marL="0" marR="0" lvl="8"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9pPr>
          </a:lstStyle>
          <a:p>
            <a:pPr marL="0" lvl="0" indent="0" algn="r" rtl="0">
              <a:spcBef>
                <a:spcPts val="0"/>
              </a:spcBef>
              <a:spcAft>
                <a:spcPts val="0"/>
              </a:spcAft>
              <a:buNone/>
            </a:pPr>
            <a:fld id="{00000000-1234-1234-1234-123412341234}" type="slidenum">
              <a:rPr lang="en"/>
              <a:t>‹#›</a:t>
            </a:fld>
            <a:endParaRPr/>
          </a:p>
        </p:txBody>
      </p:sp>
      <p:sp>
        <p:nvSpPr>
          <p:cNvPr id="831" name="Google Shape;831;p25"/>
          <p:cNvSpPr txBox="1">
            <a:spLocks noGrp="1"/>
          </p:cNvSpPr>
          <p:nvPr>
            <p:ph type="body" idx="14"/>
          </p:nvPr>
        </p:nvSpPr>
        <p:spPr>
          <a:xfrm>
            <a:off x="3185700" y="3817800"/>
            <a:ext cx="2772600" cy="1042200"/>
          </a:xfrm>
          <a:prstGeom prst="rect">
            <a:avLst/>
          </a:prstGeom>
          <a:noFill/>
          <a:ln>
            <a:noFill/>
          </a:ln>
        </p:spPr>
        <p:txBody>
          <a:bodyPr spcFirstLastPara="1" wrap="square" lIns="0" tIns="0" rIns="91425" bIns="0" anchor="t" anchorCtr="0">
            <a:noAutofit/>
          </a:bodyPr>
          <a:lstStyle>
            <a:lvl1pPr marL="457200" lvl="0" indent="-292100" algn="l">
              <a:lnSpc>
                <a:spcPct val="115000"/>
              </a:lnSpc>
              <a:spcBef>
                <a:spcPts val="0"/>
              </a:spcBef>
              <a:spcAft>
                <a:spcPts val="0"/>
              </a:spcAft>
              <a:buClr>
                <a:schemeClr val="lt1"/>
              </a:buClr>
              <a:buSzPts val="1000"/>
              <a:buFont typeface="Instrument Sans"/>
              <a:buChar char="●"/>
              <a:defRPr/>
            </a:lvl1pPr>
            <a:lvl2pPr marL="914400" lvl="1" indent="-292100" algn="l">
              <a:lnSpc>
                <a:spcPct val="115000"/>
              </a:lnSpc>
              <a:spcBef>
                <a:spcPts val="0"/>
              </a:spcBef>
              <a:spcAft>
                <a:spcPts val="0"/>
              </a:spcAft>
              <a:buClr>
                <a:schemeClr val="lt1"/>
              </a:buClr>
              <a:buSzPts val="1000"/>
              <a:buFont typeface="Instrument Sans"/>
              <a:buChar char="○"/>
              <a:defRPr/>
            </a:lvl2pPr>
            <a:lvl3pPr marL="1371600" lvl="2" indent="-292100" algn="l">
              <a:lnSpc>
                <a:spcPct val="115000"/>
              </a:lnSpc>
              <a:spcBef>
                <a:spcPts val="0"/>
              </a:spcBef>
              <a:spcAft>
                <a:spcPts val="0"/>
              </a:spcAft>
              <a:buClr>
                <a:schemeClr val="lt1"/>
              </a:buClr>
              <a:buSzPts val="1000"/>
              <a:buFont typeface="Instrument Sans"/>
              <a:buChar char="■"/>
              <a:defRPr/>
            </a:lvl3pPr>
            <a:lvl4pPr marL="1828800" lvl="3" indent="-292100" algn="l">
              <a:lnSpc>
                <a:spcPct val="115000"/>
              </a:lnSpc>
              <a:spcBef>
                <a:spcPts val="0"/>
              </a:spcBef>
              <a:spcAft>
                <a:spcPts val="0"/>
              </a:spcAft>
              <a:buClr>
                <a:schemeClr val="lt1"/>
              </a:buClr>
              <a:buSzPts val="1000"/>
              <a:buFont typeface="Instrument Sans"/>
              <a:buChar char="●"/>
              <a:defRPr/>
            </a:lvl4pPr>
            <a:lvl5pPr marL="2286000" lvl="4" indent="-292100" algn="l">
              <a:lnSpc>
                <a:spcPct val="115000"/>
              </a:lnSpc>
              <a:spcBef>
                <a:spcPts val="0"/>
              </a:spcBef>
              <a:spcAft>
                <a:spcPts val="0"/>
              </a:spcAft>
              <a:buClr>
                <a:schemeClr val="lt1"/>
              </a:buClr>
              <a:buSzPts val="1000"/>
              <a:buFont typeface="Instrument Sans"/>
              <a:buChar char="○"/>
              <a:defRPr/>
            </a:lvl5pPr>
            <a:lvl6pPr marL="2743200" lvl="5" indent="-292100" algn="l">
              <a:lnSpc>
                <a:spcPct val="115000"/>
              </a:lnSpc>
              <a:spcBef>
                <a:spcPts val="0"/>
              </a:spcBef>
              <a:spcAft>
                <a:spcPts val="0"/>
              </a:spcAft>
              <a:buClr>
                <a:schemeClr val="lt1"/>
              </a:buClr>
              <a:buSzPts val="1000"/>
              <a:buFont typeface="Instrument Sans"/>
              <a:buChar char="■"/>
              <a:defRPr/>
            </a:lvl6pPr>
            <a:lvl7pPr marL="3200400" lvl="6" indent="-292100" algn="l">
              <a:lnSpc>
                <a:spcPct val="115000"/>
              </a:lnSpc>
              <a:spcBef>
                <a:spcPts val="0"/>
              </a:spcBef>
              <a:spcAft>
                <a:spcPts val="0"/>
              </a:spcAft>
              <a:buClr>
                <a:schemeClr val="lt1"/>
              </a:buClr>
              <a:buSzPts val="1000"/>
              <a:buFont typeface="Instrument Sans"/>
              <a:buChar char="●"/>
              <a:defRPr/>
            </a:lvl7pPr>
            <a:lvl8pPr marL="3657600" lvl="7" indent="-292100" algn="l">
              <a:lnSpc>
                <a:spcPct val="115000"/>
              </a:lnSpc>
              <a:spcBef>
                <a:spcPts val="0"/>
              </a:spcBef>
              <a:spcAft>
                <a:spcPts val="0"/>
              </a:spcAft>
              <a:buClr>
                <a:schemeClr val="lt1"/>
              </a:buClr>
              <a:buSzPts val="1000"/>
              <a:buFont typeface="Instrument Sans"/>
              <a:buChar char="○"/>
              <a:defRPr/>
            </a:lvl8pPr>
            <a:lvl9pPr marL="4114800" lvl="8" indent="-292100" algn="l">
              <a:lnSpc>
                <a:spcPct val="115000"/>
              </a:lnSpc>
              <a:spcBef>
                <a:spcPts val="0"/>
              </a:spcBef>
              <a:spcAft>
                <a:spcPts val="0"/>
              </a:spcAft>
              <a:buClr>
                <a:schemeClr val="lt1"/>
              </a:buClr>
              <a:buSzPts val="1000"/>
              <a:buFont typeface="Instrument Sans"/>
              <a:buChar char="■"/>
              <a:defRPr/>
            </a:lvl9pPr>
          </a:lstStyle>
          <a:p>
            <a:endParaRPr/>
          </a:p>
        </p:txBody>
      </p:sp>
      <p:sp>
        <p:nvSpPr>
          <p:cNvPr id="832" name="Google Shape;832;p25"/>
          <p:cNvSpPr txBox="1">
            <a:spLocks noGrp="1"/>
          </p:cNvSpPr>
          <p:nvPr>
            <p:ph type="subTitle" idx="15"/>
          </p:nvPr>
        </p:nvSpPr>
        <p:spPr>
          <a:xfrm>
            <a:off x="3185700" y="3421198"/>
            <a:ext cx="2772600" cy="196800"/>
          </a:xfrm>
          <a:prstGeom prst="rect">
            <a:avLst/>
          </a:prstGeom>
          <a:noFill/>
          <a:ln>
            <a:noFill/>
          </a:ln>
        </p:spPr>
        <p:txBody>
          <a:bodyPr spcFirstLastPara="1" wrap="square" lIns="0" tIns="0" rIns="91425" bIns="0" anchor="t" anchorCtr="0">
            <a:noAutofit/>
          </a:bodyPr>
          <a:lstStyle>
            <a:lvl1pPr lvl="0" algn="l">
              <a:lnSpc>
                <a:spcPct val="115000"/>
              </a:lnSpc>
              <a:spcBef>
                <a:spcPts val="0"/>
              </a:spcBef>
              <a:spcAft>
                <a:spcPts val="0"/>
              </a:spcAft>
              <a:buSzPts val="1000"/>
              <a:buNone/>
              <a:defRPr>
                <a:latin typeface="Instrument Sans Medium"/>
                <a:ea typeface="Instrument Sans Medium"/>
                <a:cs typeface="Instrument Sans Medium"/>
                <a:sym typeface="Instrument Sans Medium"/>
              </a:defRPr>
            </a:lvl1pPr>
            <a:lvl2pPr lvl="1"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2pPr>
            <a:lvl3pPr lvl="2"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3pPr>
            <a:lvl4pPr lvl="3"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4pPr>
            <a:lvl5pPr lvl="4"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5pPr>
            <a:lvl6pPr lvl="5"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6pPr>
            <a:lvl7pPr lvl="6"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7pPr>
            <a:lvl8pPr lvl="7"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8pPr>
            <a:lvl9pPr lvl="8" algn="l">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9pPr>
          </a:lstStyle>
          <a:p>
            <a:endParaRPr/>
          </a:p>
        </p:txBody>
      </p:sp>
      <p:sp>
        <p:nvSpPr>
          <p:cNvPr id="833" name="Google Shape;833;p25"/>
          <p:cNvSpPr txBox="1">
            <a:spLocks noGrp="1"/>
          </p:cNvSpPr>
          <p:nvPr>
            <p:ph type="body" idx="16"/>
          </p:nvPr>
        </p:nvSpPr>
        <p:spPr>
          <a:xfrm>
            <a:off x="6086700" y="3817800"/>
            <a:ext cx="2772600" cy="1042200"/>
          </a:xfrm>
          <a:prstGeom prst="rect">
            <a:avLst/>
          </a:prstGeom>
          <a:noFill/>
          <a:ln>
            <a:noFill/>
          </a:ln>
        </p:spPr>
        <p:txBody>
          <a:bodyPr spcFirstLastPara="1" wrap="square" lIns="0" tIns="0" rIns="91425" bIns="0" anchor="t" anchorCtr="0">
            <a:noAutofit/>
          </a:bodyPr>
          <a:lstStyle>
            <a:lvl1pPr marL="457200" lvl="0" indent="-292100" algn="l">
              <a:lnSpc>
                <a:spcPct val="115000"/>
              </a:lnSpc>
              <a:spcBef>
                <a:spcPts val="0"/>
              </a:spcBef>
              <a:spcAft>
                <a:spcPts val="0"/>
              </a:spcAft>
              <a:buClr>
                <a:schemeClr val="lt1"/>
              </a:buClr>
              <a:buSzPts val="1000"/>
              <a:buFont typeface="Instrument Sans"/>
              <a:buChar char="●"/>
              <a:defRPr/>
            </a:lvl1pPr>
            <a:lvl2pPr marL="914400" lvl="1" indent="-292100" algn="l">
              <a:lnSpc>
                <a:spcPct val="115000"/>
              </a:lnSpc>
              <a:spcBef>
                <a:spcPts val="0"/>
              </a:spcBef>
              <a:spcAft>
                <a:spcPts val="0"/>
              </a:spcAft>
              <a:buClr>
                <a:schemeClr val="lt1"/>
              </a:buClr>
              <a:buSzPts val="1000"/>
              <a:buFont typeface="Instrument Sans"/>
              <a:buChar char="○"/>
              <a:defRPr/>
            </a:lvl2pPr>
            <a:lvl3pPr marL="1371600" lvl="2" indent="-292100" algn="l">
              <a:lnSpc>
                <a:spcPct val="115000"/>
              </a:lnSpc>
              <a:spcBef>
                <a:spcPts val="0"/>
              </a:spcBef>
              <a:spcAft>
                <a:spcPts val="0"/>
              </a:spcAft>
              <a:buClr>
                <a:schemeClr val="lt1"/>
              </a:buClr>
              <a:buSzPts val="1000"/>
              <a:buFont typeface="Instrument Sans"/>
              <a:buChar char="■"/>
              <a:defRPr/>
            </a:lvl3pPr>
            <a:lvl4pPr marL="1828800" lvl="3" indent="-292100" algn="l">
              <a:lnSpc>
                <a:spcPct val="115000"/>
              </a:lnSpc>
              <a:spcBef>
                <a:spcPts val="0"/>
              </a:spcBef>
              <a:spcAft>
                <a:spcPts val="0"/>
              </a:spcAft>
              <a:buClr>
                <a:schemeClr val="lt1"/>
              </a:buClr>
              <a:buSzPts val="1000"/>
              <a:buFont typeface="Instrument Sans"/>
              <a:buChar char="●"/>
              <a:defRPr/>
            </a:lvl4pPr>
            <a:lvl5pPr marL="2286000" lvl="4" indent="-292100" algn="l">
              <a:lnSpc>
                <a:spcPct val="115000"/>
              </a:lnSpc>
              <a:spcBef>
                <a:spcPts val="0"/>
              </a:spcBef>
              <a:spcAft>
                <a:spcPts val="0"/>
              </a:spcAft>
              <a:buClr>
                <a:schemeClr val="lt1"/>
              </a:buClr>
              <a:buSzPts val="1000"/>
              <a:buFont typeface="Instrument Sans"/>
              <a:buChar char="○"/>
              <a:defRPr/>
            </a:lvl5pPr>
            <a:lvl6pPr marL="2743200" lvl="5" indent="-292100" algn="l">
              <a:lnSpc>
                <a:spcPct val="115000"/>
              </a:lnSpc>
              <a:spcBef>
                <a:spcPts val="0"/>
              </a:spcBef>
              <a:spcAft>
                <a:spcPts val="0"/>
              </a:spcAft>
              <a:buClr>
                <a:schemeClr val="lt1"/>
              </a:buClr>
              <a:buSzPts val="1000"/>
              <a:buFont typeface="Instrument Sans"/>
              <a:buChar char="■"/>
              <a:defRPr/>
            </a:lvl6pPr>
            <a:lvl7pPr marL="3200400" lvl="6" indent="-292100" algn="l">
              <a:lnSpc>
                <a:spcPct val="115000"/>
              </a:lnSpc>
              <a:spcBef>
                <a:spcPts val="0"/>
              </a:spcBef>
              <a:spcAft>
                <a:spcPts val="0"/>
              </a:spcAft>
              <a:buClr>
                <a:schemeClr val="lt1"/>
              </a:buClr>
              <a:buSzPts val="1000"/>
              <a:buFont typeface="Instrument Sans"/>
              <a:buChar char="●"/>
              <a:defRPr/>
            </a:lvl7pPr>
            <a:lvl8pPr marL="3657600" lvl="7" indent="-292100" algn="l">
              <a:lnSpc>
                <a:spcPct val="115000"/>
              </a:lnSpc>
              <a:spcBef>
                <a:spcPts val="0"/>
              </a:spcBef>
              <a:spcAft>
                <a:spcPts val="0"/>
              </a:spcAft>
              <a:buClr>
                <a:schemeClr val="lt1"/>
              </a:buClr>
              <a:buSzPts val="1000"/>
              <a:buFont typeface="Instrument Sans"/>
              <a:buChar char="○"/>
              <a:defRPr/>
            </a:lvl8pPr>
            <a:lvl9pPr marL="4114800" lvl="8" indent="-292100" algn="l">
              <a:lnSpc>
                <a:spcPct val="115000"/>
              </a:lnSpc>
              <a:spcBef>
                <a:spcPts val="0"/>
              </a:spcBef>
              <a:spcAft>
                <a:spcPts val="0"/>
              </a:spcAft>
              <a:buClr>
                <a:schemeClr val="lt1"/>
              </a:buClr>
              <a:buSzPts val="1000"/>
              <a:buFont typeface="Instrument Sans"/>
              <a:buChar char="■"/>
              <a:defRPr/>
            </a:lvl9pPr>
          </a:lstStyle>
          <a:p>
            <a:endParaRPr/>
          </a:p>
        </p:txBody>
      </p:sp>
      <p:sp>
        <p:nvSpPr>
          <p:cNvPr id="834" name="Google Shape;834;p25"/>
          <p:cNvSpPr txBox="1">
            <a:spLocks noGrp="1"/>
          </p:cNvSpPr>
          <p:nvPr>
            <p:ph type="subTitle" idx="17"/>
          </p:nvPr>
        </p:nvSpPr>
        <p:spPr>
          <a:xfrm>
            <a:off x="6086700" y="3421198"/>
            <a:ext cx="2772600" cy="196800"/>
          </a:xfrm>
          <a:prstGeom prst="rect">
            <a:avLst/>
          </a:prstGeom>
          <a:noFill/>
          <a:ln>
            <a:noFill/>
          </a:ln>
        </p:spPr>
        <p:txBody>
          <a:bodyPr spcFirstLastPara="1" wrap="square" lIns="0" tIns="0" rIns="91425" bIns="0" anchor="t" anchorCtr="0">
            <a:noAutofit/>
          </a:bodyPr>
          <a:lstStyle>
            <a:lvl1pPr lvl="0" algn="l">
              <a:lnSpc>
                <a:spcPct val="115000"/>
              </a:lnSpc>
              <a:spcBef>
                <a:spcPts val="0"/>
              </a:spcBef>
              <a:spcAft>
                <a:spcPts val="0"/>
              </a:spcAft>
              <a:buSzPts val="1000"/>
              <a:buNone/>
              <a:defRPr>
                <a:latin typeface="Instrument Sans Medium"/>
                <a:ea typeface="Instrument Sans Medium"/>
                <a:cs typeface="Instrument Sans Medium"/>
                <a:sym typeface="Instrument Sans Medium"/>
              </a:defRPr>
            </a:lvl1pPr>
            <a:lvl2pPr lvl="1" algn="l">
              <a:lnSpc>
                <a:spcPct val="90000"/>
              </a:lnSpc>
              <a:spcBef>
                <a:spcPts val="0"/>
              </a:spcBef>
              <a:spcAft>
                <a:spcPts val="0"/>
              </a:spcAft>
              <a:buSzPts val="1200"/>
              <a:buFont typeface="Instrument Sans SemiBold"/>
              <a:buNone/>
              <a:defRPr sz="1200">
                <a:latin typeface="Instrument Sans SemiBold"/>
                <a:ea typeface="Instrument Sans SemiBold"/>
                <a:cs typeface="Instrument Sans SemiBold"/>
                <a:sym typeface="Instrument Sans SemiBold"/>
              </a:defRPr>
            </a:lvl2pPr>
            <a:lvl3pPr lvl="2" algn="l">
              <a:lnSpc>
                <a:spcPct val="90000"/>
              </a:lnSpc>
              <a:spcBef>
                <a:spcPts val="0"/>
              </a:spcBef>
              <a:spcAft>
                <a:spcPts val="0"/>
              </a:spcAft>
              <a:buSzPts val="1200"/>
              <a:buFont typeface="Instrument Sans SemiBold"/>
              <a:buNone/>
              <a:defRPr sz="1200">
                <a:latin typeface="Instrument Sans SemiBold"/>
                <a:ea typeface="Instrument Sans SemiBold"/>
                <a:cs typeface="Instrument Sans SemiBold"/>
                <a:sym typeface="Instrument Sans SemiBold"/>
              </a:defRPr>
            </a:lvl3pPr>
            <a:lvl4pPr lvl="3" algn="l">
              <a:lnSpc>
                <a:spcPct val="90000"/>
              </a:lnSpc>
              <a:spcBef>
                <a:spcPts val="0"/>
              </a:spcBef>
              <a:spcAft>
                <a:spcPts val="0"/>
              </a:spcAft>
              <a:buSzPts val="1200"/>
              <a:buFont typeface="Instrument Sans SemiBold"/>
              <a:buNone/>
              <a:defRPr sz="1200">
                <a:latin typeface="Instrument Sans SemiBold"/>
                <a:ea typeface="Instrument Sans SemiBold"/>
                <a:cs typeface="Instrument Sans SemiBold"/>
                <a:sym typeface="Instrument Sans SemiBold"/>
              </a:defRPr>
            </a:lvl4pPr>
            <a:lvl5pPr lvl="4" algn="l">
              <a:lnSpc>
                <a:spcPct val="90000"/>
              </a:lnSpc>
              <a:spcBef>
                <a:spcPts val="0"/>
              </a:spcBef>
              <a:spcAft>
                <a:spcPts val="0"/>
              </a:spcAft>
              <a:buSzPts val="1200"/>
              <a:buFont typeface="Instrument Sans SemiBold"/>
              <a:buNone/>
              <a:defRPr sz="1200">
                <a:latin typeface="Instrument Sans SemiBold"/>
                <a:ea typeface="Instrument Sans SemiBold"/>
                <a:cs typeface="Instrument Sans SemiBold"/>
                <a:sym typeface="Instrument Sans SemiBold"/>
              </a:defRPr>
            </a:lvl5pPr>
            <a:lvl6pPr lvl="5" algn="l">
              <a:lnSpc>
                <a:spcPct val="90000"/>
              </a:lnSpc>
              <a:spcBef>
                <a:spcPts val="0"/>
              </a:spcBef>
              <a:spcAft>
                <a:spcPts val="0"/>
              </a:spcAft>
              <a:buSzPts val="1200"/>
              <a:buFont typeface="Instrument Sans SemiBold"/>
              <a:buNone/>
              <a:defRPr sz="1200">
                <a:latin typeface="Instrument Sans SemiBold"/>
                <a:ea typeface="Instrument Sans SemiBold"/>
                <a:cs typeface="Instrument Sans SemiBold"/>
                <a:sym typeface="Instrument Sans SemiBold"/>
              </a:defRPr>
            </a:lvl6pPr>
            <a:lvl7pPr lvl="6" algn="l">
              <a:lnSpc>
                <a:spcPct val="90000"/>
              </a:lnSpc>
              <a:spcBef>
                <a:spcPts val="0"/>
              </a:spcBef>
              <a:spcAft>
                <a:spcPts val="0"/>
              </a:spcAft>
              <a:buSzPts val="1200"/>
              <a:buFont typeface="Instrument Sans SemiBold"/>
              <a:buNone/>
              <a:defRPr sz="1200">
                <a:latin typeface="Instrument Sans SemiBold"/>
                <a:ea typeface="Instrument Sans SemiBold"/>
                <a:cs typeface="Instrument Sans SemiBold"/>
                <a:sym typeface="Instrument Sans SemiBold"/>
              </a:defRPr>
            </a:lvl7pPr>
            <a:lvl8pPr lvl="7" algn="l">
              <a:lnSpc>
                <a:spcPct val="90000"/>
              </a:lnSpc>
              <a:spcBef>
                <a:spcPts val="0"/>
              </a:spcBef>
              <a:spcAft>
                <a:spcPts val="0"/>
              </a:spcAft>
              <a:buSzPts val="1200"/>
              <a:buFont typeface="Instrument Sans SemiBold"/>
              <a:buNone/>
              <a:defRPr sz="1200">
                <a:latin typeface="Instrument Sans SemiBold"/>
                <a:ea typeface="Instrument Sans SemiBold"/>
                <a:cs typeface="Instrument Sans SemiBold"/>
                <a:sym typeface="Instrument Sans SemiBold"/>
              </a:defRPr>
            </a:lvl8pPr>
            <a:lvl9pPr lvl="8" algn="l">
              <a:lnSpc>
                <a:spcPct val="90000"/>
              </a:lnSpc>
              <a:spcBef>
                <a:spcPts val="0"/>
              </a:spcBef>
              <a:spcAft>
                <a:spcPts val="0"/>
              </a:spcAft>
              <a:buSzPts val="1200"/>
              <a:buFont typeface="Instrument Sans SemiBold"/>
              <a:buNone/>
              <a:defRPr sz="1200">
                <a:latin typeface="Instrument Sans SemiBold"/>
                <a:ea typeface="Instrument Sans SemiBold"/>
                <a:cs typeface="Instrument Sans SemiBold"/>
                <a:sym typeface="Instrument Sans SemiBold"/>
              </a:defRPr>
            </a:lvl9pPr>
          </a:lstStyle>
          <a:p>
            <a:endParaRPr/>
          </a:p>
        </p:txBody>
      </p:sp>
    </p:spTree>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matchingName="Title, body text and images">
  <p:cSld name="CUSTOM_15">
    <p:bg>
      <p:bgPr>
        <a:blipFill>
          <a:blip r:embed="rId2">
            <a:alphaModFix/>
          </a:blip>
          <a:stretch>
            <a:fillRect/>
          </a:stretch>
        </a:blipFill>
        <a:effectLst/>
      </p:bgPr>
    </p:bg>
    <p:spTree>
      <p:nvGrpSpPr>
        <p:cNvPr id="1" name="Shape 835"/>
        <p:cNvGrpSpPr/>
        <p:nvPr/>
      </p:nvGrpSpPr>
      <p:grpSpPr>
        <a:xfrm>
          <a:off x="0" y="0"/>
          <a:ext cx="0" cy="0"/>
          <a:chOff x="0" y="0"/>
          <a:chExt cx="0" cy="0"/>
        </a:xfrm>
      </p:grpSpPr>
      <p:sp>
        <p:nvSpPr>
          <p:cNvPr id="836" name="Google Shape;836;p26"/>
          <p:cNvSpPr>
            <a:spLocks noGrp="1"/>
          </p:cNvSpPr>
          <p:nvPr>
            <p:ph type="pic" idx="2"/>
          </p:nvPr>
        </p:nvSpPr>
        <p:spPr>
          <a:xfrm>
            <a:off x="284700" y="2901150"/>
            <a:ext cx="2772600" cy="1770900"/>
          </a:xfrm>
          <a:prstGeom prst="roundRect">
            <a:avLst>
              <a:gd name="adj" fmla="val 16667"/>
            </a:avLst>
          </a:prstGeom>
          <a:noFill/>
          <a:ln>
            <a:noFill/>
          </a:ln>
        </p:spPr>
      </p:sp>
      <p:sp>
        <p:nvSpPr>
          <p:cNvPr id="837" name="Google Shape;837;p26"/>
          <p:cNvSpPr>
            <a:spLocks noGrp="1"/>
          </p:cNvSpPr>
          <p:nvPr>
            <p:ph type="pic" idx="3"/>
          </p:nvPr>
        </p:nvSpPr>
        <p:spPr>
          <a:xfrm>
            <a:off x="3185800" y="2901150"/>
            <a:ext cx="2772600" cy="1770900"/>
          </a:xfrm>
          <a:prstGeom prst="roundRect">
            <a:avLst>
              <a:gd name="adj" fmla="val 16667"/>
            </a:avLst>
          </a:prstGeom>
          <a:noFill/>
          <a:ln>
            <a:noFill/>
          </a:ln>
        </p:spPr>
      </p:sp>
      <p:sp>
        <p:nvSpPr>
          <p:cNvPr id="838" name="Google Shape;838;p26"/>
          <p:cNvSpPr>
            <a:spLocks noGrp="1"/>
          </p:cNvSpPr>
          <p:nvPr>
            <p:ph type="pic" idx="4"/>
          </p:nvPr>
        </p:nvSpPr>
        <p:spPr>
          <a:xfrm>
            <a:off x="3185800" y="1440150"/>
            <a:ext cx="2772600" cy="1347600"/>
          </a:xfrm>
          <a:prstGeom prst="roundRect">
            <a:avLst>
              <a:gd name="adj" fmla="val 16667"/>
            </a:avLst>
          </a:prstGeom>
          <a:noFill/>
          <a:ln>
            <a:noFill/>
          </a:ln>
        </p:spPr>
      </p:sp>
      <p:sp>
        <p:nvSpPr>
          <p:cNvPr id="839" name="Google Shape;839;p26"/>
          <p:cNvSpPr txBox="1">
            <a:spLocks noGrp="1"/>
          </p:cNvSpPr>
          <p:nvPr>
            <p:ph type="subTitle" idx="1"/>
          </p:nvPr>
        </p:nvSpPr>
        <p:spPr>
          <a:xfrm>
            <a:off x="284700" y="284400"/>
            <a:ext cx="1965900" cy="192000"/>
          </a:xfrm>
          <a:prstGeom prst="rect">
            <a:avLst/>
          </a:prstGeom>
          <a:noFill/>
          <a:ln>
            <a:noFill/>
          </a:ln>
        </p:spPr>
        <p:txBody>
          <a:bodyPr spcFirstLastPara="1" wrap="square" lIns="0" tIns="0" rIns="0" bIns="0" anchor="t" anchorCtr="0">
            <a:noAutofit/>
          </a:bodyPr>
          <a:lstStyle>
            <a:lvl1pPr lvl="0" algn="l">
              <a:lnSpc>
                <a:spcPct val="115000"/>
              </a:lnSpc>
              <a:spcBef>
                <a:spcPts val="0"/>
              </a:spcBef>
              <a:spcAft>
                <a:spcPts val="0"/>
              </a:spcAft>
              <a:buClr>
                <a:schemeClr val="accent5"/>
              </a:buClr>
              <a:buSzPts val="700"/>
              <a:buFont typeface="Instrument Sans"/>
              <a:buNone/>
              <a:defRPr sz="700">
                <a:solidFill>
                  <a:schemeClr val="accent5"/>
                </a:solidFill>
              </a:defRPr>
            </a:lvl1pPr>
            <a:lvl2pPr lvl="1"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840" name="Google Shape;840;p26"/>
          <p:cNvSpPr txBox="1">
            <a:spLocks noGrp="1"/>
          </p:cNvSpPr>
          <p:nvPr>
            <p:ph type="subTitle" idx="5"/>
          </p:nvPr>
        </p:nvSpPr>
        <p:spPr>
          <a:xfrm>
            <a:off x="6890875" y="284400"/>
            <a:ext cx="1965900" cy="192000"/>
          </a:xfrm>
          <a:prstGeom prst="rect">
            <a:avLst/>
          </a:prstGeom>
          <a:noFill/>
          <a:ln>
            <a:noFill/>
          </a:ln>
        </p:spPr>
        <p:txBody>
          <a:bodyPr spcFirstLastPara="1" wrap="square" lIns="0" tIns="0" rIns="0" bIns="0" anchor="t" anchorCtr="0">
            <a:noAutofit/>
          </a:bodyPr>
          <a:lstStyle>
            <a:lvl1pPr lvl="0" algn="r">
              <a:lnSpc>
                <a:spcPct val="115000"/>
              </a:lnSpc>
              <a:spcBef>
                <a:spcPts val="0"/>
              </a:spcBef>
              <a:spcAft>
                <a:spcPts val="0"/>
              </a:spcAft>
              <a:buClr>
                <a:schemeClr val="accent5"/>
              </a:buClr>
              <a:buSzPts val="700"/>
              <a:buFont typeface="Instrument Sans"/>
              <a:buNone/>
              <a:defRPr sz="700">
                <a:solidFill>
                  <a:schemeClr val="accent5"/>
                </a:solidFill>
              </a:defRPr>
            </a:lvl1pPr>
            <a:lvl2pPr lvl="1"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841" name="Google Shape;841;p26"/>
          <p:cNvSpPr txBox="1">
            <a:spLocks noGrp="1"/>
          </p:cNvSpPr>
          <p:nvPr>
            <p:ph type="body" idx="6"/>
          </p:nvPr>
        </p:nvSpPr>
        <p:spPr>
          <a:xfrm>
            <a:off x="284700" y="1440225"/>
            <a:ext cx="2772600" cy="965400"/>
          </a:xfrm>
          <a:prstGeom prst="rect">
            <a:avLst/>
          </a:prstGeom>
          <a:noFill/>
          <a:ln>
            <a:noFill/>
          </a:ln>
        </p:spPr>
        <p:txBody>
          <a:bodyPr spcFirstLastPara="1" wrap="square" lIns="0" tIns="0" rIns="91425" bIns="0" anchor="t" anchorCtr="0">
            <a:noAutofit/>
          </a:bodyPr>
          <a:lstStyle>
            <a:lvl1pPr marL="457200" lvl="0" indent="-292100" algn="l">
              <a:lnSpc>
                <a:spcPct val="115000"/>
              </a:lnSpc>
              <a:spcBef>
                <a:spcPts val="0"/>
              </a:spcBef>
              <a:spcAft>
                <a:spcPts val="0"/>
              </a:spcAft>
              <a:buSzPts val="1000"/>
              <a:buFont typeface="Instrument Sans"/>
              <a:buChar char="●"/>
              <a:defRPr/>
            </a:lvl1pPr>
            <a:lvl2pPr marL="914400" lvl="1" indent="-292100" algn="l">
              <a:lnSpc>
                <a:spcPct val="115000"/>
              </a:lnSpc>
              <a:spcBef>
                <a:spcPts val="0"/>
              </a:spcBef>
              <a:spcAft>
                <a:spcPts val="0"/>
              </a:spcAft>
              <a:buSzPts val="1000"/>
              <a:buFont typeface="Instrument Sans"/>
              <a:buChar char="○"/>
              <a:defRPr/>
            </a:lvl2pPr>
            <a:lvl3pPr marL="1371600" lvl="2" indent="-292100" algn="l">
              <a:lnSpc>
                <a:spcPct val="115000"/>
              </a:lnSpc>
              <a:spcBef>
                <a:spcPts val="0"/>
              </a:spcBef>
              <a:spcAft>
                <a:spcPts val="0"/>
              </a:spcAft>
              <a:buSzPts val="1000"/>
              <a:buFont typeface="Instrument Sans"/>
              <a:buChar char="■"/>
              <a:defRPr/>
            </a:lvl3pPr>
            <a:lvl4pPr marL="1828800" lvl="3" indent="-292100" algn="l">
              <a:lnSpc>
                <a:spcPct val="115000"/>
              </a:lnSpc>
              <a:spcBef>
                <a:spcPts val="0"/>
              </a:spcBef>
              <a:spcAft>
                <a:spcPts val="0"/>
              </a:spcAft>
              <a:buSzPts val="1000"/>
              <a:buFont typeface="Instrument Sans"/>
              <a:buChar char="●"/>
              <a:defRPr/>
            </a:lvl4pPr>
            <a:lvl5pPr marL="2286000" lvl="4" indent="-292100" algn="l">
              <a:lnSpc>
                <a:spcPct val="115000"/>
              </a:lnSpc>
              <a:spcBef>
                <a:spcPts val="0"/>
              </a:spcBef>
              <a:spcAft>
                <a:spcPts val="0"/>
              </a:spcAft>
              <a:buSzPts val="1000"/>
              <a:buFont typeface="Instrument Sans"/>
              <a:buChar char="○"/>
              <a:defRPr/>
            </a:lvl5pPr>
            <a:lvl6pPr marL="2743200" lvl="5" indent="-292100" algn="l">
              <a:lnSpc>
                <a:spcPct val="115000"/>
              </a:lnSpc>
              <a:spcBef>
                <a:spcPts val="0"/>
              </a:spcBef>
              <a:spcAft>
                <a:spcPts val="0"/>
              </a:spcAft>
              <a:buSzPts val="1000"/>
              <a:buFont typeface="Instrument Sans"/>
              <a:buChar char="■"/>
              <a:defRPr/>
            </a:lvl6pPr>
            <a:lvl7pPr marL="3200400" lvl="6" indent="-292100" algn="l">
              <a:lnSpc>
                <a:spcPct val="115000"/>
              </a:lnSpc>
              <a:spcBef>
                <a:spcPts val="0"/>
              </a:spcBef>
              <a:spcAft>
                <a:spcPts val="0"/>
              </a:spcAft>
              <a:buSzPts val="1000"/>
              <a:buFont typeface="Instrument Sans"/>
              <a:buChar char="●"/>
              <a:defRPr/>
            </a:lvl7pPr>
            <a:lvl8pPr marL="3657600" lvl="7" indent="-292100" algn="l">
              <a:lnSpc>
                <a:spcPct val="115000"/>
              </a:lnSpc>
              <a:spcBef>
                <a:spcPts val="0"/>
              </a:spcBef>
              <a:spcAft>
                <a:spcPts val="0"/>
              </a:spcAft>
              <a:buSzPts val="1000"/>
              <a:buFont typeface="Instrument Sans"/>
              <a:buChar char="○"/>
              <a:defRPr/>
            </a:lvl8pPr>
            <a:lvl9pPr marL="4114800" lvl="8" indent="-292100" algn="l">
              <a:lnSpc>
                <a:spcPct val="115000"/>
              </a:lnSpc>
              <a:spcBef>
                <a:spcPts val="0"/>
              </a:spcBef>
              <a:spcAft>
                <a:spcPts val="0"/>
              </a:spcAft>
              <a:buSzPts val="1000"/>
              <a:buFont typeface="Instrument Sans"/>
              <a:buChar char="■"/>
              <a:defRPr/>
            </a:lvl9pPr>
          </a:lstStyle>
          <a:p>
            <a:endParaRPr/>
          </a:p>
        </p:txBody>
      </p:sp>
      <p:sp>
        <p:nvSpPr>
          <p:cNvPr id="842" name="Google Shape;842;p26"/>
          <p:cNvSpPr txBox="1">
            <a:spLocks noGrp="1"/>
          </p:cNvSpPr>
          <p:nvPr>
            <p:ph type="body" idx="7"/>
          </p:nvPr>
        </p:nvSpPr>
        <p:spPr>
          <a:xfrm>
            <a:off x="6086900" y="3095300"/>
            <a:ext cx="2772600" cy="655500"/>
          </a:xfrm>
          <a:prstGeom prst="rect">
            <a:avLst/>
          </a:prstGeom>
          <a:noFill/>
          <a:ln>
            <a:noFill/>
          </a:ln>
        </p:spPr>
        <p:txBody>
          <a:bodyPr spcFirstLastPara="1" wrap="square" lIns="182875" tIns="0" rIns="182875" bIns="0" anchor="t" anchorCtr="0">
            <a:noAutofit/>
          </a:bodyPr>
          <a:lstStyle>
            <a:lvl1pPr marL="457200" lvl="0" indent="-292100" algn="l">
              <a:lnSpc>
                <a:spcPct val="115000"/>
              </a:lnSpc>
              <a:spcBef>
                <a:spcPts val="0"/>
              </a:spcBef>
              <a:spcAft>
                <a:spcPts val="0"/>
              </a:spcAft>
              <a:buClr>
                <a:schemeClr val="lt1"/>
              </a:buClr>
              <a:buSzPts val="1000"/>
              <a:buFont typeface="Instrument Sans"/>
              <a:buChar char="●"/>
              <a:defRPr/>
            </a:lvl1pPr>
            <a:lvl2pPr marL="914400" lvl="1" indent="-292100" algn="l">
              <a:lnSpc>
                <a:spcPct val="115000"/>
              </a:lnSpc>
              <a:spcBef>
                <a:spcPts val="0"/>
              </a:spcBef>
              <a:spcAft>
                <a:spcPts val="0"/>
              </a:spcAft>
              <a:buClr>
                <a:schemeClr val="lt1"/>
              </a:buClr>
              <a:buSzPts val="1000"/>
              <a:buFont typeface="Instrument Sans"/>
              <a:buChar char="○"/>
              <a:defRPr/>
            </a:lvl2pPr>
            <a:lvl3pPr marL="1371600" lvl="2" indent="-292100" algn="l">
              <a:lnSpc>
                <a:spcPct val="115000"/>
              </a:lnSpc>
              <a:spcBef>
                <a:spcPts val="0"/>
              </a:spcBef>
              <a:spcAft>
                <a:spcPts val="0"/>
              </a:spcAft>
              <a:buClr>
                <a:schemeClr val="lt1"/>
              </a:buClr>
              <a:buSzPts val="1000"/>
              <a:buFont typeface="Instrument Sans"/>
              <a:buChar char="■"/>
              <a:defRPr/>
            </a:lvl3pPr>
            <a:lvl4pPr marL="1828800" lvl="3" indent="-292100" algn="l">
              <a:lnSpc>
                <a:spcPct val="115000"/>
              </a:lnSpc>
              <a:spcBef>
                <a:spcPts val="0"/>
              </a:spcBef>
              <a:spcAft>
                <a:spcPts val="0"/>
              </a:spcAft>
              <a:buClr>
                <a:schemeClr val="lt1"/>
              </a:buClr>
              <a:buSzPts val="1000"/>
              <a:buFont typeface="Instrument Sans"/>
              <a:buChar char="●"/>
              <a:defRPr/>
            </a:lvl4pPr>
            <a:lvl5pPr marL="2286000" lvl="4" indent="-292100" algn="l">
              <a:lnSpc>
                <a:spcPct val="115000"/>
              </a:lnSpc>
              <a:spcBef>
                <a:spcPts val="0"/>
              </a:spcBef>
              <a:spcAft>
                <a:spcPts val="0"/>
              </a:spcAft>
              <a:buClr>
                <a:schemeClr val="lt1"/>
              </a:buClr>
              <a:buSzPts val="1000"/>
              <a:buFont typeface="Instrument Sans"/>
              <a:buChar char="○"/>
              <a:defRPr/>
            </a:lvl5pPr>
            <a:lvl6pPr marL="2743200" lvl="5" indent="-292100" algn="l">
              <a:lnSpc>
                <a:spcPct val="115000"/>
              </a:lnSpc>
              <a:spcBef>
                <a:spcPts val="0"/>
              </a:spcBef>
              <a:spcAft>
                <a:spcPts val="0"/>
              </a:spcAft>
              <a:buClr>
                <a:schemeClr val="lt1"/>
              </a:buClr>
              <a:buSzPts val="1000"/>
              <a:buFont typeface="Instrument Sans"/>
              <a:buChar char="■"/>
              <a:defRPr/>
            </a:lvl6pPr>
            <a:lvl7pPr marL="3200400" lvl="6" indent="-292100" algn="l">
              <a:lnSpc>
                <a:spcPct val="115000"/>
              </a:lnSpc>
              <a:spcBef>
                <a:spcPts val="0"/>
              </a:spcBef>
              <a:spcAft>
                <a:spcPts val="0"/>
              </a:spcAft>
              <a:buClr>
                <a:schemeClr val="lt1"/>
              </a:buClr>
              <a:buSzPts val="1000"/>
              <a:buFont typeface="Instrument Sans"/>
              <a:buChar char="●"/>
              <a:defRPr/>
            </a:lvl7pPr>
            <a:lvl8pPr marL="3657600" lvl="7" indent="-292100" algn="l">
              <a:lnSpc>
                <a:spcPct val="115000"/>
              </a:lnSpc>
              <a:spcBef>
                <a:spcPts val="0"/>
              </a:spcBef>
              <a:spcAft>
                <a:spcPts val="0"/>
              </a:spcAft>
              <a:buClr>
                <a:schemeClr val="lt1"/>
              </a:buClr>
              <a:buSzPts val="1000"/>
              <a:buFont typeface="Instrument Sans"/>
              <a:buChar char="○"/>
              <a:defRPr/>
            </a:lvl8pPr>
            <a:lvl9pPr marL="4114800" lvl="8" indent="-292100" algn="l">
              <a:lnSpc>
                <a:spcPct val="115000"/>
              </a:lnSpc>
              <a:spcBef>
                <a:spcPts val="0"/>
              </a:spcBef>
              <a:spcAft>
                <a:spcPts val="0"/>
              </a:spcAft>
              <a:buClr>
                <a:schemeClr val="lt1"/>
              </a:buClr>
              <a:buSzPts val="1000"/>
              <a:buFont typeface="Instrument Sans"/>
              <a:buChar char="■"/>
              <a:defRPr/>
            </a:lvl9pPr>
          </a:lstStyle>
          <a:p>
            <a:endParaRPr/>
          </a:p>
        </p:txBody>
      </p:sp>
      <p:sp>
        <p:nvSpPr>
          <p:cNvPr id="843" name="Google Shape;843;p26"/>
          <p:cNvSpPr txBox="1">
            <a:spLocks noGrp="1"/>
          </p:cNvSpPr>
          <p:nvPr>
            <p:ph type="title"/>
          </p:nvPr>
        </p:nvSpPr>
        <p:spPr>
          <a:xfrm>
            <a:off x="284700" y="474750"/>
            <a:ext cx="5673600" cy="498600"/>
          </a:xfrm>
          <a:prstGeom prst="rect">
            <a:avLst/>
          </a:prstGeom>
          <a:noFill/>
          <a:ln>
            <a:noFill/>
          </a:ln>
        </p:spPr>
        <p:txBody>
          <a:bodyPr spcFirstLastPara="1" wrap="square" lIns="0" tIns="0" rIns="0" bIns="0" anchor="b" anchorCtr="0">
            <a:noAutofit/>
          </a:bodyPr>
          <a:lstStyle>
            <a:lvl1pPr lvl="0" algn="l">
              <a:lnSpc>
                <a:spcPct val="90000"/>
              </a:lnSpc>
              <a:spcBef>
                <a:spcPts val="0"/>
              </a:spcBef>
              <a:spcAft>
                <a:spcPts val="0"/>
              </a:spcAft>
              <a:buSzPts val="2400"/>
              <a:buNone/>
              <a:defRPr sz="2400">
                <a:latin typeface="Instrument Sans Medium"/>
                <a:ea typeface="Instrument Sans Medium"/>
                <a:cs typeface="Instrument Sans Medium"/>
                <a:sym typeface="Instrument Sans Medium"/>
              </a:defRPr>
            </a:lvl1pPr>
            <a:lvl2pPr lvl="1" algn="l">
              <a:lnSpc>
                <a:spcPct val="115000"/>
              </a:lnSpc>
              <a:spcBef>
                <a:spcPts val="0"/>
              </a:spcBef>
              <a:spcAft>
                <a:spcPts val="0"/>
              </a:spcAft>
              <a:buSzPts val="2400"/>
              <a:buNone/>
              <a:defRPr sz="2400">
                <a:latin typeface="Instrument Sans Medium"/>
                <a:ea typeface="Instrument Sans Medium"/>
                <a:cs typeface="Instrument Sans Medium"/>
                <a:sym typeface="Instrument Sans Medium"/>
              </a:defRPr>
            </a:lvl2pPr>
            <a:lvl3pPr lvl="2" algn="l">
              <a:lnSpc>
                <a:spcPct val="115000"/>
              </a:lnSpc>
              <a:spcBef>
                <a:spcPts val="0"/>
              </a:spcBef>
              <a:spcAft>
                <a:spcPts val="0"/>
              </a:spcAft>
              <a:buSzPts val="2400"/>
              <a:buNone/>
              <a:defRPr sz="2400">
                <a:latin typeface="Instrument Sans Medium"/>
                <a:ea typeface="Instrument Sans Medium"/>
                <a:cs typeface="Instrument Sans Medium"/>
                <a:sym typeface="Instrument Sans Medium"/>
              </a:defRPr>
            </a:lvl3pPr>
            <a:lvl4pPr lvl="3" algn="l">
              <a:lnSpc>
                <a:spcPct val="115000"/>
              </a:lnSpc>
              <a:spcBef>
                <a:spcPts val="0"/>
              </a:spcBef>
              <a:spcAft>
                <a:spcPts val="0"/>
              </a:spcAft>
              <a:buSzPts val="2400"/>
              <a:buNone/>
              <a:defRPr sz="2400">
                <a:latin typeface="Instrument Sans Medium"/>
                <a:ea typeface="Instrument Sans Medium"/>
                <a:cs typeface="Instrument Sans Medium"/>
                <a:sym typeface="Instrument Sans Medium"/>
              </a:defRPr>
            </a:lvl4pPr>
            <a:lvl5pPr lvl="4" algn="l">
              <a:lnSpc>
                <a:spcPct val="115000"/>
              </a:lnSpc>
              <a:spcBef>
                <a:spcPts val="0"/>
              </a:spcBef>
              <a:spcAft>
                <a:spcPts val="0"/>
              </a:spcAft>
              <a:buSzPts val="2400"/>
              <a:buNone/>
              <a:defRPr sz="2400">
                <a:latin typeface="Instrument Sans Medium"/>
                <a:ea typeface="Instrument Sans Medium"/>
                <a:cs typeface="Instrument Sans Medium"/>
                <a:sym typeface="Instrument Sans Medium"/>
              </a:defRPr>
            </a:lvl5pPr>
            <a:lvl6pPr lvl="5" algn="l">
              <a:lnSpc>
                <a:spcPct val="115000"/>
              </a:lnSpc>
              <a:spcBef>
                <a:spcPts val="0"/>
              </a:spcBef>
              <a:spcAft>
                <a:spcPts val="0"/>
              </a:spcAft>
              <a:buSzPts val="2400"/>
              <a:buNone/>
              <a:defRPr sz="2400">
                <a:latin typeface="Instrument Sans Medium"/>
                <a:ea typeface="Instrument Sans Medium"/>
                <a:cs typeface="Instrument Sans Medium"/>
                <a:sym typeface="Instrument Sans Medium"/>
              </a:defRPr>
            </a:lvl6pPr>
            <a:lvl7pPr lvl="6" algn="l">
              <a:lnSpc>
                <a:spcPct val="115000"/>
              </a:lnSpc>
              <a:spcBef>
                <a:spcPts val="0"/>
              </a:spcBef>
              <a:spcAft>
                <a:spcPts val="0"/>
              </a:spcAft>
              <a:buSzPts val="2400"/>
              <a:buNone/>
              <a:defRPr sz="2400">
                <a:latin typeface="Instrument Sans Medium"/>
                <a:ea typeface="Instrument Sans Medium"/>
                <a:cs typeface="Instrument Sans Medium"/>
                <a:sym typeface="Instrument Sans Medium"/>
              </a:defRPr>
            </a:lvl7pPr>
            <a:lvl8pPr lvl="7" algn="l">
              <a:lnSpc>
                <a:spcPct val="115000"/>
              </a:lnSpc>
              <a:spcBef>
                <a:spcPts val="0"/>
              </a:spcBef>
              <a:spcAft>
                <a:spcPts val="0"/>
              </a:spcAft>
              <a:buSzPts val="2400"/>
              <a:buNone/>
              <a:defRPr sz="2400">
                <a:latin typeface="Instrument Sans Medium"/>
                <a:ea typeface="Instrument Sans Medium"/>
                <a:cs typeface="Instrument Sans Medium"/>
                <a:sym typeface="Instrument Sans Medium"/>
              </a:defRPr>
            </a:lvl8pPr>
            <a:lvl9pPr lvl="8" algn="l">
              <a:lnSpc>
                <a:spcPct val="115000"/>
              </a:lnSpc>
              <a:spcBef>
                <a:spcPts val="0"/>
              </a:spcBef>
              <a:spcAft>
                <a:spcPts val="0"/>
              </a:spcAft>
              <a:buSzPts val="2400"/>
              <a:buNone/>
              <a:defRPr sz="2400">
                <a:latin typeface="Instrument Sans Medium"/>
                <a:ea typeface="Instrument Sans Medium"/>
                <a:cs typeface="Instrument Sans Medium"/>
                <a:sym typeface="Instrument Sans Medium"/>
              </a:defRPr>
            </a:lvl9pPr>
          </a:lstStyle>
          <a:p>
            <a:endParaRPr/>
          </a:p>
        </p:txBody>
      </p:sp>
      <p:sp>
        <p:nvSpPr>
          <p:cNvPr id="844" name="Google Shape;844;p26"/>
          <p:cNvSpPr txBox="1">
            <a:spLocks noGrp="1"/>
          </p:cNvSpPr>
          <p:nvPr>
            <p:ph type="subTitle" idx="8"/>
          </p:nvPr>
        </p:nvSpPr>
        <p:spPr>
          <a:xfrm>
            <a:off x="6084175" y="2787750"/>
            <a:ext cx="2772600" cy="192000"/>
          </a:xfrm>
          <a:prstGeom prst="rect">
            <a:avLst/>
          </a:prstGeom>
          <a:noFill/>
          <a:ln>
            <a:noFill/>
          </a:ln>
        </p:spPr>
        <p:txBody>
          <a:bodyPr spcFirstLastPara="1" wrap="square" lIns="182875" tIns="0" rIns="182875" bIns="0" anchor="t" anchorCtr="0">
            <a:noAutofit/>
          </a:bodyPr>
          <a:lstStyle>
            <a:lvl1pPr lvl="0" algn="l">
              <a:lnSpc>
                <a:spcPct val="90000"/>
              </a:lnSpc>
              <a:spcBef>
                <a:spcPts val="0"/>
              </a:spcBef>
              <a:spcAft>
                <a:spcPts val="0"/>
              </a:spcAft>
              <a:buClr>
                <a:schemeClr val="lt1"/>
              </a:buClr>
              <a:buSzPts val="1200"/>
              <a:buFont typeface="Instrument Sans SemiBold"/>
              <a:buNone/>
              <a:defRPr sz="1200">
                <a:latin typeface="Instrument Sans SemiBold"/>
                <a:ea typeface="Instrument Sans SemiBold"/>
                <a:cs typeface="Instrument Sans SemiBold"/>
                <a:sym typeface="Instrument Sans SemiBold"/>
              </a:defRPr>
            </a:lvl1pPr>
            <a:lvl2pPr lvl="1" algn="l">
              <a:lnSpc>
                <a:spcPct val="90000"/>
              </a:lnSpc>
              <a:spcBef>
                <a:spcPts val="0"/>
              </a:spcBef>
              <a:spcAft>
                <a:spcPts val="0"/>
              </a:spcAft>
              <a:buClr>
                <a:schemeClr val="lt1"/>
              </a:buClr>
              <a:buSzPts val="1200"/>
              <a:buFont typeface="Instrument Sans SemiBold"/>
              <a:buNone/>
              <a:defRPr sz="1200">
                <a:latin typeface="Instrument Sans SemiBold"/>
                <a:ea typeface="Instrument Sans SemiBold"/>
                <a:cs typeface="Instrument Sans SemiBold"/>
                <a:sym typeface="Instrument Sans SemiBold"/>
              </a:defRPr>
            </a:lvl2pPr>
            <a:lvl3pPr lvl="2" algn="l">
              <a:lnSpc>
                <a:spcPct val="90000"/>
              </a:lnSpc>
              <a:spcBef>
                <a:spcPts val="0"/>
              </a:spcBef>
              <a:spcAft>
                <a:spcPts val="0"/>
              </a:spcAft>
              <a:buClr>
                <a:schemeClr val="lt1"/>
              </a:buClr>
              <a:buSzPts val="1200"/>
              <a:buFont typeface="Instrument Sans SemiBold"/>
              <a:buNone/>
              <a:defRPr sz="1200">
                <a:latin typeface="Instrument Sans SemiBold"/>
                <a:ea typeface="Instrument Sans SemiBold"/>
                <a:cs typeface="Instrument Sans SemiBold"/>
                <a:sym typeface="Instrument Sans SemiBold"/>
              </a:defRPr>
            </a:lvl3pPr>
            <a:lvl4pPr lvl="3" algn="l">
              <a:lnSpc>
                <a:spcPct val="90000"/>
              </a:lnSpc>
              <a:spcBef>
                <a:spcPts val="0"/>
              </a:spcBef>
              <a:spcAft>
                <a:spcPts val="0"/>
              </a:spcAft>
              <a:buClr>
                <a:schemeClr val="lt1"/>
              </a:buClr>
              <a:buSzPts val="1200"/>
              <a:buFont typeface="Instrument Sans SemiBold"/>
              <a:buNone/>
              <a:defRPr sz="1200">
                <a:latin typeface="Instrument Sans SemiBold"/>
                <a:ea typeface="Instrument Sans SemiBold"/>
                <a:cs typeface="Instrument Sans SemiBold"/>
                <a:sym typeface="Instrument Sans SemiBold"/>
              </a:defRPr>
            </a:lvl4pPr>
            <a:lvl5pPr lvl="4" algn="l">
              <a:lnSpc>
                <a:spcPct val="90000"/>
              </a:lnSpc>
              <a:spcBef>
                <a:spcPts val="0"/>
              </a:spcBef>
              <a:spcAft>
                <a:spcPts val="0"/>
              </a:spcAft>
              <a:buClr>
                <a:schemeClr val="lt1"/>
              </a:buClr>
              <a:buSzPts val="1200"/>
              <a:buFont typeface="Instrument Sans SemiBold"/>
              <a:buNone/>
              <a:defRPr sz="1200">
                <a:latin typeface="Instrument Sans SemiBold"/>
                <a:ea typeface="Instrument Sans SemiBold"/>
                <a:cs typeface="Instrument Sans SemiBold"/>
                <a:sym typeface="Instrument Sans SemiBold"/>
              </a:defRPr>
            </a:lvl5pPr>
            <a:lvl6pPr lvl="5" algn="l">
              <a:lnSpc>
                <a:spcPct val="90000"/>
              </a:lnSpc>
              <a:spcBef>
                <a:spcPts val="0"/>
              </a:spcBef>
              <a:spcAft>
                <a:spcPts val="0"/>
              </a:spcAft>
              <a:buClr>
                <a:schemeClr val="lt1"/>
              </a:buClr>
              <a:buSzPts val="1200"/>
              <a:buFont typeface="Instrument Sans SemiBold"/>
              <a:buNone/>
              <a:defRPr sz="1200">
                <a:latin typeface="Instrument Sans SemiBold"/>
                <a:ea typeface="Instrument Sans SemiBold"/>
                <a:cs typeface="Instrument Sans SemiBold"/>
                <a:sym typeface="Instrument Sans SemiBold"/>
              </a:defRPr>
            </a:lvl6pPr>
            <a:lvl7pPr lvl="6" algn="l">
              <a:lnSpc>
                <a:spcPct val="90000"/>
              </a:lnSpc>
              <a:spcBef>
                <a:spcPts val="0"/>
              </a:spcBef>
              <a:spcAft>
                <a:spcPts val="0"/>
              </a:spcAft>
              <a:buClr>
                <a:schemeClr val="lt1"/>
              </a:buClr>
              <a:buSzPts val="1200"/>
              <a:buFont typeface="Instrument Sans SemiBold"/>
              <a:buNone/>
              <a:defRPr sz="1200">
                <a:latin typeface="Instrument Sans SemiBold"/>
                <a:ea typeface="Instrument Sans SemiBold"/>
                <a:cs typeface="Instrument Sans SemiBold"/>
                <a:sym typeface="Instrument Sans SemiBold"/>
              </a:defRPr>
            </a:lvl7pPr>
            <a:lvl8pPr lvl="7" algn="l">
              <a:lnSpc>
                <a:spcPct val="90000"/>
              </a:lnSpc>
              <a:spcBef>
                <a:spcPts val="0"/>
              </a:spcBef>
              <a:spcAft>
                <a:spcPts val="0"/>
              </a:spcAft>
              <a:buClr>
                <a:schemeClr val="lt1"/>
              </a:buClr>
              <a:buSzPts val="1200"/>
              <a:buFont typeface="Instrument Sans SemiBold"/>
              <a:buNone/>
              <a:defRPr sz="1200">
                <a:latin typeface="Instrument Sans SemiBold"/>
                <a:ea typeface="Instrument Sans SemiBold"/>
                <a:cs typeface="Instrument Sans SemiBold"/>
                <a:sym typeface="Instrument Sans SemiBold"/>
              </a:defRPr>
            </a:lvl8pPr>
            <a:lvl9pPr lvl="8" algn="l">
              <a:lnSpc>
                <a:spcPct val="90000"/>
              </a:lnSpc>
              <a:spcBef>
                <a:spcPts val="0"/>
              </a:spcBef>
              <a:spcAft>
                <a:spcPts val="0"/>
              </a:spcAft>
              <a:buClr>
                <a:schemeClr val="lt1"/>
              </a:buClr>
              <a:buSzPts val="1200"/>
              <a:buFont typeface="Instrument Sans SemiBold"/>
              <a:buNone/>
              <a:defRPr sz="1200">
                <a:latin typeface="Instrument Sans SemiBold"/>
                <a:ea typeface="Instrument Sans SemiBold"/>
                <a:cs typeface="Instrument Sans SemiBold"/>
                <a:sym typeface="Instrument Sans SemiBold"/>
              </a:defRPr>
            </a:lvl9pPr>
          </a:lstStyle>
          <a:p>
            <a:endParaRPr/>
          </a:p>
        </p:txBody>
      </p:sp>
    </p:spTree>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matchingName="Full image w/ left box">
  <p:cSld name="BLANK_1_1_1_1_1_1_1_1_1_1_1_1_1_1_1_1_1_1_1_1_2">
    <p:spTree>
      <p:nvGrpSpPr>
        <p:cNvPr id="1" name="Shape 845"/>
        <p:cNvGrpSpPr/>
        <p:nvPr/>
      </p:nvGrpSpPr>
      <p:grpSpPr>
        <a:xfrm>
          <a:off x="0" y="0"/>
          <a:ext cx="0" cy="0"/>
          <a:chOff x="0" y="0"/>
          <a:chExt cx="0" cy="0"/>
        </a:xfrm>
      </p:grpSpPr>
      <p:sp>
        <p:nvSpPr>
          <p:cNvPr id="846" name="Google Shape;846;p27"/>
          <p:cNvSpPr>
            <a:spLocks noGrp="1"/>
          </p:cNvSpPr>
          <p:nvPr>
            <p:ph type="pic" idx="2"/>
          </p:nvPr>
        </p:nvSpPr>
        <p:spPr>
          <a:xfrm>
            <a:off x="-10475" y="0"/>
            <a:ext cx="9167700" cy="5143500"/>
          </a:xfrm>
          <a:prstGeom prst="rect">
            <a:avLst/>
          </a:prstGeom>
          <a:noFill/>
          <a:ln>
            <a:noFill/>
          </a:ln>
        </p:spPr>
      </p:sp>
      <p:sp>
        <p:nvSpPr>
          <p:cNvPr id="847" name="Google Shape;847;p27"/>
          <p:cNvSpPr txBox="1">
            <a:spLocks noGrp="1"/>
          </p:cNvSpPr>
          <p:nvPr>
            <p:ph type="subTitle" idx="1"/>
          </p:nvPr>
        </p:nvSpPr>
        <p:spPr>
          <a:xfrm>
            <a:off x="284700" y="284400"/>
            <a:ext cx="1965900" cy="192000"/>
          </a:xfrm>
          <a:prstGeom prst="rect">
            <a:avLst/>
          </a:prstGeom>
          <a:noFill/>
          <a:ln>
            <a:noFill/>
          </a:ln>
        </p:spPr>
        <p:txBody>
          <a:bodyPr spcFirstLastPara="1" wrap="square" lIns="0" tIns="0" rIns="0" bIns="0" anchor="t" anchorCtr="0">
            <a:noAutofit/>
          </a:bodyPr>
          <a:lstStyle>
            <a:lvl1pPr lvl="0" algn="l">
              <a:lnSpc>
                <a:spcPct val="115000"/>
              </a:lnSpc>
              <a:spcBef>
                <a:spcPts val="0"/>
              </a:spcBef>
              <a:spcAft>
                <a:spcPts val="0"/>
              </a:spcAft>
              <a:buClr>
                <a:schemeClr val="accent5"/>
              </a:buClr>
              <a:buSzPts val="700"/>
              <a:buFont typeface="Instrument Sans"/>
              <a:buNone/>
              <a:defRPr sz="700">
                <a:solidFill>
                  <a:schemeClr val="accent5"/>
                </a:solidFill>
              </a:defRPr>
            </a:lvl1pPr>
            <a:lvl2pPr lvl="1"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848" name="Google Shape;848;p27"/>
          <p:cNvSpPr txBox="1">
            <a:spLocks noGrp="1"/>
          </p:cNvSpPr>
          <p:nvPr>
            <p:ph type="subTitle" idx="3"/>
          </p:nvPr>
        </p:nvSpPr>
        <p:spPr>
          <a:xfrm>
            <a:off x="6890875" y="284400"/>
            <a:ext cx="1965900" cy="192000"/>
          </a:xfrm>
          <a:prstGeom prst="rect">
            <a:avLst/>
          </a:prstGeom>
          <a:noFill/>
          <a:ln>
            <a:noFill/>
          </a:ln>
        </p:spPr>
        <p:txBody>
          <a:bodyPr spcFirstLastPara="1" wrap="square" lIns="0" tIns="0" rIns="0" bIns="0" anchor="t" anchorCtr="0">
            <a:noAutofit/>
          </a:bodyPr>
          <a:lstStyle>
            <a:lvl1pPr lvl="0" algn="r">
              <a:lnSpc>
                <a:spcPct val="115000"/>
              </a:lnSpc>
              <a:spcBef>
                <a:spcPts val="0"/>
              </a:spcBef>
              <a:spcAft>
                <a:spcPts val="0"/>
              </a:spcAft>
              <a:buClr>
                <a:schemeClr val="accent5"/>
              </a:buClr>
              <a:buSzPts val="700"/>
              <a:buFont typeface="Instrument Sans"/>
              <a:buNone/>
              <a:defRPr sz="700">
                <a:solidFill>
                  <a:schemeClr val="accent5"/>
                </a:solidFill>
              </a:defRPr>
            </a:lvl1pPr>
            <a:lvl2pPr lvl="1"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849" name="Google Shape;849;p27"/>
          <p:cNvSpPr txBox="1">
            <a:spLocks noGrp="1"/>
          </p:cNvSpPr>
          <p:nvPr>
            <p:ph type="body" idx="4"/>
          </p:nvPr>
        </p:nvSpPr>
        <p:spPr>
          <a:xfrm>
            <a:off x="284800" y="3713250"/>
            <a:ext cx="4227300" cy="955200"/>
          </a:xfrm>
          <a:prstGeom prst="rect">
            <a:avLst/>
          </a:prstGeom>
          <a:noFill/>
          <a:ln>
            <a:noFill/>
          </a:ln>
        </p:spPr>
        <p:txBody>
          <a:bodyPr spcFirstLastPara="1" wrap="square" lIns="182875" tIns="0" rIns="182875" bIns="182875" anchor="b" anchorCtr="0">
            <a:noAutofit/>
          </a:bodyPr>
          <a:lstStyle>
            <a:lvl1pPr marL="457200" lvl="0" indent="-292100" algn="l">
              <a:lnSpc>
                <a:spcPct val="115000"/>
              </a:lnSpc>
              <a:spcBef>
                <a:spcPts val="0"/>
              </a:spcBef>
              <a:spcAft>
                <a:spcPts val="0"/>
              </a:spcAft>
              <a:buClr>
                <a:schemeClr val="lt1"/>
              </a:buClr>
              <a:buSzPts val="1000"/>
              <a:buFont typeface="Instrument Sans"/>
              <a:buChar char="●"/>
              <a:defRPr/>
            </a:lvl1pPr>
            <a:lvl2pPr marL="914400" lvl="1" indent="-292100" algn="l">
              <a:lnSpc>
                <a:spcPct val="115000"/>
              </a:lnSpc>
              <a:spcBef>
                <a:spcPts val="0"/>
              </a:spcBef>
              <a:spcAft>
                <a:spcPts val="0"/>
              </a:spcAft>
              <a:buClr>
                <a:schemeClr val="lt1"/>
              </a:buClr>
              <a:buSzPts val="1000"/>
              <a:buFont typeface="Instrument Sans"/>
              <a:buChar char="○"/>
              <a:defRPr/>
            </a:lvl2pPr>
            <a:lvl3pPr marL="1371600" lvl="2" indent="-292100" algn="l">
              <a:lnSpc>
                <a:spcPct val="115000"/>
              </a:lnSpc>
              <a:spcBef>
                <a:spcPts val="0"/>
              </a:spcBef>
              <a:spcAft>
                <a:spcPts val="0"/>
              </a:spcAft>
              <a:buClr>
                <a:schemeClr val="lt1"/>
              </a:buClr>
              <a:buSzPts val="1000"/>
              <a:buFont typeface="Instrument Sans"/>
              <a:buChar char="■"/>
              <a:defRPr/>
            </a:lvl3pPr>
            <a:lvl4pPr marL="1828800" lvl="3" indent="-292100" algn="l">
              <a:lnSpc>
                <a:spcPct val="115000"/>
              </a:lnSpc>
              <a:spcBef>
                <a:spcPts val="0"/>
              </a:spcBef>
              <a:spcAft>
                <a:spcPts val="0"/>
              </a:spcAft>
              <a:buClr>
                <a:schemeClr val="lt1"/>
              </a:buClr>
              <a:buSzPts val="1000"/>
              <a:buFont typeface="Instrument Sans"/>
              <a:buChar char="●"/>
              <a:defRPr/>
            </a:lvl4pPr>
            <a:lvl5pPr marL="2286000" lvl="4" indent="-292100" algn="l">
              <a:lnSpc>
                <a:spcPct val="115000"/>
              </a:lnSpc>
              <a:spcBef>
                <a:spcPts val="0"/>
              </a:spcBef>
              <a:spcAft>
                <a:spcPts val="0"/>
              </a:spcAft>
              <a:buClr>
                <a:schemeClr val="lt1"/>
              </a:buClr>
              <a:buSzPts val="1000"/>
              <a:buFont typeface="Instrument Sans"/>
              <a:buChar char="○"/>
              <a:defRPr/>
            </a:lvl5pPr>
            <a:lvl6pPr marL="2743200" lvl="5" indent="-292100" algn="l">
              <a:lnSpc>
                <a:spcPct val="115000"/>
              </a:lnSpc>
              <a:spcBef>
                <a:spcPts val="0"/>
              </a:spcBef>
              <a:spcAft>
                <a:spcPts val="0"/>
              </a:spcAft>
              <a:buClr>
                <a:schemeClr val="lt1"/>
              </a:buClr>
              <a:buSzPts val="1000"/>
              <a:buFont typeface="Instrument Sans"/>
              <a:buChar char="■"/>
              <a:defRPr/>
            </a:lvl6pPr>
            <a:lvl7pPr marL="3200400" lvl="6" indent="-292100" algn="l">
              <a:lnSpc>
                <a:spcPct val="115000"/>
              </a:lnSpc>
              <a:spcBef>
                <a:spcPts val="0"/>
              </a:spcBef>
              <a:spcAft>
                <a:spcPts val="0"/>
              </a:spcAft>
              <a:buClr>
                <a:schemeClr val="lt1"/>
              </a:buClr>
              <a:buSzPts val="1000"/>
              <a:buFont typeface="Instrument Sans"/>
              <a:buChar char="●"/>
              <a:defRPr/>
            </a:lvl7pPr>
            <a:lvl8pPr marL="3657600" lvl="7" indent="-292100" algn="l">
              <a:lnSpc>
                <a:spcPct val="115000"/>
              </a:lnSpc>
              <a:spcBef>
                <a:spcPts val="0"/>
              </a:spcBef>
              <a:spcAft>
                <a:spcPts val="0"/>
              </a:spcAft>
              <a:buClr>
                <a:schemeClr val="lt1"/>
              </a:buClr>
              <a:buSzPts val="1000"/>
              <a:buFont typeface="Instrument Sans"/>
              <a:buChar char="○"/>
              <a:defRPr/>
            </a:lvl8pPr>
            <a:lvl9pPr marL="4114800" lvl="8" indent="-292100" algn="l">
              <a:lnSpc>
                <a:spcPct val="115000"/>
              </a:lnSpc>
              <a:spcBef>
                <a:spcPts val="0"/>
              </a:spcBef>
              <a:spcAft>
                <a:spcPts val="0"/>
              </a:spcAft>
              <a:buClr>
                <a:schemeClr val="lt1"/>
              </a:buClr>
              <a:buSzPts val="1000"/>
              <a:buFont typeface="Instrument Sans"/>
              <a:buChar char="■"/>
              <a:defRPr/>
            </a:lvl9pPr>
          </a:lstStyle>
          <a:p>
            <a:endParaRPr/>
          </a:p>
        </p:txBody>
      </p:sp>
      <p:sp>
        <p:nvSpPr>
          <p:cNvPr id="850" name="Google Shape;850;p27"/>
          <p:cNvSpPr txBox="1">
            <a:spLocks noGrp="1"/>
          </p:cNvSpPr>
          <p:nvPr>
            <p:ph type="title"/>
          </p:nvPr>
        </p:nvSpPr>
        <p:spPr>
          <a:xfrm>
            <a:off x="284700" y="474750"/>
            <a:ext cx="4227300" cy="9654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2400"/>
              <a:buNone/>
              <a:defRPr sz="2400">
                <a:latin typeface="Instrument Sans Medium"/>
                <a:ea typeface="Instrument Sans Medium"/>
                <a:cs typeface="Instrument Sans Medium"/>
                <a:sym typeface="Instrument Sans Medium"/>
              </a:defRPr>
            </a:lvl1pPr>
            <a:lvl2pPr lvl="1" algn="l">
              <a:lnSpc>
                <a:spcPct val="115000"/>
              </a:lnSpc>
              <a:spcBef>
                <a:spcPts val="0"/>
              </a:spcBef>
              <a:spcAft>
                <a:spcPts val="0"/>
              </a:spcAft>
              <a:buSzPts val="2400"/>
              <a:buNone/>
              <a:defRPr sz="2400"/>
            </a:lvl2pPr>
            <a:lvl3pPr lvl="2" algn="l">
              <a:lnSpc>
                <a:spcPct val="115000"/>
              </a:lnSpc>
              <a:spcBef>
                <a:spcPts val="0"/>
              </a:spcBef>
              <a:spcAft>
                <a:spcPts val="0"/>
              </a:spcAft>
              <a:buSzPts val="2400"/>
              <a:buNone/>
              <a:defRPr sz="2400"/>
            </a:lvl3pPr>
            <a:lvl4pPr lvl="3" algn="l">
              <a:lnSpc>
                <a:spcPct val="115000"/>
              </a:lnSpc>
              <a:spcBef>
                <a:spcPts val="0"/>
              </a:spcBef>
              <a:spcAft>
                <a:spcPts val="0"/>
              </a:spcAft>
              <a:buSzPts val="2400"/>
              <a:buNone/>
              <a:defRPr sz="2400"/>
            </a:lvl4pPr>
            <a:lvl5pPr lvl="4" algn="l">
              <a:lnSpc>
                <a:spcPct val="115000"/>
              </a:lnSpc>
              <a:spcBef>
                <a:spcPts val="0"/>
              </a:spcBef>
              <a:spcAft>
                <a:spcPts val="0"/>
              </a:spcAft>
              <a:buSzPts val="2400"/>
              <a:buNone/>
              <a:defRPr sz="2400"/>
            </a:lvl5pPr>
            <a:lvl6pPr lvl="5" algn="l">
              <a:lnSpc>
                <a:spcPct val="115000"/>
              </a:lnSpc>
              <a:spcBef>
                <a:spcPts val="0"/>
              </a:spcBef>
              <a:spcAft>
                <a:spcPts val="0"/>
              </a:spcAft>
              <a:buSzPts val="2400"/>
              <a:buNone/>
              <a:defRPr sz="2400"/>
            </a:lvl6pPr>
            <a:lvl7pPr lvl="6" algn="l">
              <a:lnSpc>
                <a:spcPct val="115000"/>
              </a:lnSpc>
              <a:spcBef>
                <a:spcPts val="0"/>
              </a:spcBef>
              <a:spcAft>
                <a:spcPts val="0"/>
              </a:spcAft>
              <a:buSzPts val="2400"/>
              <a:buNone/>
              <a:defRPr sz="2400"/>
            </a:lvl7pPr>
            <a:lvl8pPr lvl="7" algn="l">
              <a:lnSpc>
                <a:spcPct val="115000"/>
              </a:lnSpc>
              <a:spcBef>
                <a:spcPts val="0"/>
              </a:spcBef>
              <a:spcAft>
                <a:spcPts val="0"/>
              </a:spcAft>
              <a:buSzPts val="2400"/>
              <a:buNone/>
              <a:defRPr sz="2400"/>
            </a:lvl8pPr>
            <a:lvl9pPr lvl="8" algn="l">
              <a:lnSpc>
                <a:spcPct val="115000"/>
              </a:lnSpc>
              <a:spcBef>
                <a:spcPts val="0"/>
              </a:spcBef>
              <a:spcAft>
                <a:spcPts val="0"/>
              </a:spcAft>
              <a:buSzPts val="2400"/>
              <a:buNone/>
              <a:defRPr sz="2400"/>
            </a:lvl9pPr>
          </a:lstStyle>
          <a:p>
            <a:endParaRPr/>
          </a:p>
        </p:txBody>
      </p:sp>
      <p:sp>
        <p:nvSpPr>
          <p:cNvPr id="851" name="Google Shape;851;p27"/>
          <p:cNvSpPr txBox="1">
            <a:spLocks noGrp="1"/>
          </p:cNvSpPr>
          <p:nvPr>
            <p:ph type="sldNum" idx="12"/>
          </p:nvPr>
        </p:nvSpPr>
        <p:spPr>
          <a:xfrm>
            <a:off x="8556779" y="4668600"/>
            <a:ext cx="300000" cy="196800"/>
          </a:xfrm>
          <a:prstGeom prst="rect">
            <a:avLst/>
          </a:prstGeom>
          <a:noFill/>
          <a:ln>
            <a:noFill/>
          </a:ln>
        </p:spPr>
        <p:txBody>
          <a:bodyPr spcFirstLastPara="1" wrap="square" lIns="0" tIns="0" rIns="0" bIns="0" anchor="b" anchorCtr="0">
            <a:noAutofit/>
          </a:bodyPr>
          <a:lstStyle>
            <a:lvl1pPr marL="0" marR="0" lvl="0"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1pPr>
            <a:lvl2pPr marL="0" marR="0" lvl="1"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2pPr>
            <a:lvl3pPr marL="0" marR="0" lvl="2"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3pPr>
            <a:lvl4pPr marL="0" marR="0" lvl="3"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4pPr>
            <a:lvl5pPr marL="0" marR="0" lvl="4"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5pPr>
            <a:lvl6pPr marL="0" marR="0" lvl="5"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6pPr>
            <a:lvl7pPr marL="0" marR="0" lvl="6"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7pPr>
            <a:lvl8pPr marL="0" marR="0" lvl="7"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8pPr>
            <a:lvl9pPr marL="0" marR="0" lvl="8"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matchingName="Full image w/ right box ">
  <p:cSld name="BLANK_1_1_1_1_1_1_1_1_1_1_1_1_1_1_1_1_1_1_1_1_2_1">
    <p:spTree>
      <p:nvGrpSpPr>
        <p:cNvPr id="1" name="Shape 852"/>
        <p:cNvGrpSpPr/>
        <p:nvPr/>
      </p:nvGrpSpPr>
      <p:grpSpPr>
        <a:xfrm>
          <a:off x="0" y="0"/>
          <a:ext cx="0" cy="0"/>
          <a:chOff x="0" y="0"/>
          <a:chExt cx="0" cy="0"/>
        </a:xfrm>
      </p:grpSpPr>
      <p:sp>
        <p:nvSpPr>
          <p:cNvPr id="853" name="Google Shape;853;p28"/>
          <p:cNvSpPr>
            <a:spLocks noGrp="1"/>
          </p:cNvSpPr>
          <p:nvPr>
            <p:ph type="pic" idx="2"/>
          </p:nvPr>
        </p:nvSpPr>
        <p:spPr>
          <a:xfrm>
            <a:off x="-10475" y="0"/>
            <a:ext cx="9167700" cy="5143500"/>
          </a:xfrm>
          <a:prstGeom prst="rect">
            <a:avLst/>
          </a:prstGeom>
          <a:noFill/>
          <a:ln>
            <a:noFill/>
          </a:ln>
        </p:spPr>
      </p:sp>
      <p:sp>
        <p:nvSpPr>
          <p:cNvPr id="854" name="Google Shape;854;p28"/>
          <p:cNvSpPr txBox="1">
            <a:spLocks noGrp="1"/>
          </p:cNvSpPr>
          <p:nvPr>
            <p:ph type="subTitle" idx="1"/>
          </p:nvPr>
        </p:nvSpPr>
        <p:spPr>
          <a:xfrm>
            <a:off x="284700" y="284400"/>
            <a:ext cx="1965900" cy="192000"/>
          </a:xfrm>
          <a:prstGeom prst="rect">
            <a:avLst/>
          </a:prstGeom>
          <a:noFill/>
          <a:ln>
            <a:noFill/>
          </a:ln>
        </p:spPr>
        <p:txBody>
          <a:bodyPr spcFirstLastPara="1" wrap="square" lIns="0" tIns="0" rIns="0" bIns="0" anchor="t" anchorCtr="0">
            <a:noAutofit/>
          </a:bodyPr>
          <a:lstStyle>
            <a:lvl1pPr lvl="0" algn="l">
              <a:lnSpc>
                <a:spcPct val="115000"/>
              </a:lnSpc>
              <a:spcBef>
                <a:spcPts val="0"/>
              </a:spcBef>
              <a:spcAft>
                <a:spcPts val="0"/>
              </a:spcAft>
              <a:buClr>
                <a:schemeClr val="accent5"/>
              </a:buClr>
              <a:buSzPts val="700"/>
              <a:buFont typeface="Instrument Sans"/>
              <a:buNone/>
              <a:defRPr sz="700">
                <a:solidFill>
                  <a:schemeClr val="accent5"/>
                </a:solidFill>
              </a:defRPr>
            </a:lvl1pPr>
            <a:lvl2pPr lvl="1"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855" name="Google Shape;855;p28"/>
          <p:cNvSpPr txBox="1">
            <a:spLocks noGrp="1"/>
          </p:cNvSpPr>
          <p:nvPr>
            <p:ph type="subTitle" idx="3"/>
          </p:nvPr>
        </p:nvSpPr>
        <p:spPr>
          <a:xfrm>
            <a:off x="6890875" y="284400"/>
            <a:ext cx="1965900" cy="192000"/>
          </a:xfrm>
          <a:prstGeom prst="rect">
            <a:avLst/>
          </a:prstGeom>
          <a:noFill/>
          <a:ln>
            <a:noFill/>
          </a:ln>
        </p:spPr>
        <p:txBody>
          <a:bodyPr spcFirstLastPara="1" wrap="square" lIns="0" tIns="0" rIns="0" bIns="0" anchor="t" anchorCtr="0">
            <a:noAutofit/>
          </a:bodyPr>
          <a:lstStyle>
            <a:lvl1pPr lvl="0" algn="r">
              <a:lnSpc>
                <a:spcPct val="115000"/>
              </a:lnSpc>
              <a:spcBef>
                <a:spcPts val="0"/>
              </a:spcBef>
              <a:spcAft>
                <a:spcPts val="0"/>
              </a:spcAft>
              <a:buClr>
                <a:schemeClr val="accent5"/>
              </a:buClr>
              <a:buSzPts val="700"/>
              <a:buFont typeface="Instrument Sans"/>
              <a:buNone/>
              <a:defRPr sz="700">
                <a:solidFill>
                  <a:schemeClr val="accent5"/>
                </a:solidFill>
              </a:defRPr>
            </a:lvl1pPr>
            <a:lvl2pPr lvl="1"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856" name="Google Shape;856;p28"/>
          <p:cNvSpPr txBox="1">
            <a:spLocks noGrp="1"/>
          </p:cNvSpPr>
          <p:nvPr>
            <p:ph type="body" idx="4"/>
          </p:nvPr>
        </p:nvSpPr>
        <p:spPr>
          <a:xfrm>
            <a:off x="5078626" y="3728550"/>
            <a:ext cx="3767400" cy="941700"/>
          </a:xfrm>
          <a:prstGeom prst="rect">
            <a:avLst/>
          </a:prstGeom>
          <a:noFill/>
          <a:ln>
            <a:noFill/>
          </a:ln>
        </p:spPr>
        <p:txBody>
          <a:bodyPr spcFirstLastPara="1" wrap="square" lIns="182875" tIns="0" rIns="182875" bIns="182875" anchor="b" anchorCtr="0">
            <a:noAutofit/>
          </a:bodyPr>
          <a:lstStyle>
            <a:lvl1pPr marL="457200" lvl="0" indent="-292100" algn="l">
              <a:lnSpc>
                <a:spcPct val="115000"/>
              </a:lnSpc>
              <a:spcBef>
                <a:spcPts val="0"/>
              </a:spcBef>
              <a:spcAft>
                <a:spcPts val="0"/>
              </a:spcAft>
              <a:buClr>
                <a:schemeClr val="lt1"/>
              </a:buClr>
              <a:buSzPts val="1000"/>
              <a:buFont typeface="Instrument Sans"/>
              <a:buChar char="●"/>
              <a:defRPr/>
            </a:lvl1pPr>
            <a:lvl2pPr marL="914400" lvl="1" indent="-292100" algn="l">
              <a:lnSpc>
                <a:spcPct val="115000"/>
              </a:lnSpc>
              <a:spcBef>
                <a:spcPts val="0"/>
              </a:spcBef>
              <a:spcAft>
                <a:spcPts val="0"/>
              </a:spcAft>
              <a:buClr>
                <a:schemeClr val="lt1"/>
              </a:buClr>
              <a:buSzPts val="1000"/>
              <a:buFont typeface="Instrument Sans"/>
              <a:buChar char="○"/>
              <a:defRPr/>
            </a:lvl2pPr>
            <a:lvl3pPr marL="1371600" lvl="2" indent="-292100" algn="l">
              <a:lnSpc>
                <a:spcPct val="115000"/>
              </a:lnSpc>
              <a:spcBef>
                <a:spcPts val="0"/>
              </a:spcBef>
              <a:spcAft>
                <a:spcPts val="0"/>
              </a:spcAft>
              <a:buClr>
                <a:schemeClr val="lt1"/>
              </a:buClr>
              <a:buSzPts val="1000"/>
              <a:buFont typeface="Instrument Sans"/>
              <a:buChar char="■"/>
              <a:defRPr/>
            </a:lvl3pPr>
            <a:lvl4pPr marL="1828800" lvl="3" indent="-292100" algn="l">
              <a:lnSpc>
                <a:spcPct val="115000"/>
              </a:lnSpc>
              <a:spcBef>
                <a:spcPts val="0"/>
              </a:spcBef>
              <a:spcAft>
                <a:spcPts val="0"/>
              </a:spcAft>
              <a:buClr>
                <a:schemeClr val="lt1"/>
              </a:buClr>
              <a:buSzPts val="1000"/>
              <a:buFont typeface="Instrument Sans"/>
              <a:buChar char="●"/>
              <a:defRPr/>
            </a:lvl4pPr>
            <a:lvl5pPr marL="2286000" lvl="4" indent="-292100" algn="l">
              <a:lnSpc>
                <a:spcPct val="115000"/>
              </a:lnSpc>
              <a:spcBef>
                <a:spcPts val="0"/>
              </a:spcBef>
              <a:spcAft>
                <a:spcPts val="0"/>
              </a:spcAft>
              <a:buClr>
                <a:schemeClr val="lt1"/>
              </a:buClr>
              <a:buSzPts val="1000"/>
              <a:buFont typeface="Instrument Sans"/>
              <a:buChar char="○"/>
              <a:defRPr/>
            </a:lvl5pPr>
            <a:lvl6pPr marL="2743200" lvl="5" indent="-292100" algn="l">
              <a:lnSpc>
                <a:spcPct val="115000"/>
              </a:lnSpc>
              <a:spcBef>
                <a:spcPts val="0"/>
              </a:spcBef>
              <a:spcAft>
                <a:spcPts val="0"/>
              </a:spcAft>
              <a:buClr>
                <a:schemeClr val="lt1"/>
              </a:buClr>
              <a:buSzPts val="1000"/>
              <a:buFont typeface="Instrument Sans"/>
              <a:buChar char="■"/>
              <a:defRPr/>
            </a:lvl6pPr>
            <a:lvl7pPr marL="3200400" lvl="6" indent="-292100" algn="l">
              <a:lnSpc>
                <a:spcPct val="115000"/>
              </a:lnSpc>
              <a:spcBef>
                <a:spcPts val="0"/>
              </a:spcBef>
              <a:spcAft>
                <a:spcPts val="0"/>
              </a:spcAft>
              <a:buClr>
                <a:schemeClr val="lt1"/>
              </a:buClr>
              <a:buSzPts val="1000"/>
              <a:buFont typeface="Instrument Sans"/>
              <a:buChar char="●"/>
              <a:defRPr/>
            </a:lvl7pPr>
            <a:lvl8pPr marL="3657600" lvl="7" indent="-292100" algn="l">
              <a:lnSpc>
                <a:spcPct val="115000"/>
              </a:lnSpc>
              <a:spcBef>
                <a:spcPts val="0"/>
              </a:spcBef>
              <a:spcAft>
                <a:spcPts val="0"/>
              </a:spcAft>
              <a:buClr>
                <a:schemeClr val="lt1"/>
              </a:buClr>
              <a:buSzPts val="1000"/>
              <a:buFont typeface="Instrument Sans"/>
              <a:buChar char="○"/>
              <a:defRPr/>
            </a:lvl8pPr>
            <a:lvl9pPr marL="4114800" lvl="8" indent="-292100" algn="l">
              <a:lnSpc>
                <a:spcPct val="115000"/>
              </a:lnSpc>
              <a:spcBef>
                <a:spcPts val="0"/>
              </a:spcBef>
              <a:spcAft>
                <a:spcPts val="0"/>
              </a:spcAft>
              <a:buClr>
                <a:schemeClr val="lt1"/>
              </a:buClr>
              <a:buSzPts val="1000"/>
              <a:buFont typeface="Instrument Sans"/>
              <a:buChar char="■"/>
              <a:defRPr/>
            </a:lvl9pPr>
          </a:lstStyle>
          <a:p>
            <a:endParaRPr/>
          </a:p>
        </p:txBody>
      </p:sp>
      <p:sp>
        <p:nvSpPr>
          <p:cNvPr id="857" name="Google Shape;857;p28"/>
          <p:cNvSpPr txBox="1">
            <a:spLocks noGrp="1"/>
          </p:cNvSpPr>
          <p:nvPr>
            <p:ph type="title"/>
          </p:nvPr>
        </p:nvSpPr>
        <p:spPr>
          <a:xfrm>
            <a:off x="284700" y="474750"/>
            <a:ext cx="4344900" cy="9654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2400"/>
              <a:buNone/>
              <a:defRPr sz="2400">
                <a:latin typeface="Instrument Sans Medium"/>
                <a:ea typeface="Instrument Sans Medium"/>
                <a:cs typeface="Instrument Sans Medium"/>
                <a:sym typeface="Instrument Sans Medium"/>
              </a:defRPr>
            </a:lvl1pPr>
            <a:lvl2pPr lvl="1" algn="l">
              <a:lnSpc>
                <a:spcPct val="115000"/>
              </a:lnSpc>
              <a:spcBef>
                <a:spcPts val="0"/>
              </a:spcBef>
              <a:spcAft>
                <a:spcPts val="0"/>
              </a:spcAft>
              <a:buSzPts val="2400"/>
              <a:buNone/>
              <a:defRPr sz="2400"/>
            </a:lvl2pPr>
            <a:lvl3pPr lvl="2" algn="l">
              <a:lnSpc>
                <a:spcPct val="115000"/>
              </a:lnSpc>
              <a:spcBef>
                <a:spcPts val="0"/>
              </a:spcBef>
              <a:spcAft>
                <a:spcPts val="0"/>
              </a:spcAft>
              <a:buSzPts val="2400"/>
              <a:buNone/>
              <a:defRPr sz="2400"/>
            </a:lvl3pPr>
            <a:lvl4pPr lvl="3" algn="l">
              <a:lnSpc>
                <a:spcPct val="115000"/>
              </a:lnSpc>
              <a:spcBef>
                <a:spcPts val="0"/>
              </a:spcBef>
              <a:spcAft>
                <a:spcPts val="0"/>
              </a:spcAft>
              <a:buSzPts val="2400"/>
              <a:buNone/>
              <a:defRPr sz="2400"/>
            </a:lvl4pPr>
            <a:lvl5pPr lvl="4" algn="l">
              <a:lnSpc>
                <a:spcPct val="115000"/>
              </a:lnSpc>
              <a:spcBef>
                <a:spcPts val="0"/>
              </a:spcBef>
              <a:spcAft>
                <a:spcPts val="0"/>
              </a:spcAft>
              <a:buSzPts val="2400"/>
              <a:buNone/>
              <a:defRPr sz="2400"/>
            </a:lvl5pPr>
            <a:lvl6pPr lvl="5" algn="l">
              <a:lnSpc>
                <a:spcPct val="115000"/>
              </a:lnSpc>
              <a:spcBef>
                <a:spcPts val="0"/>
              </a:spcBef>
              <a:spcAft>
                <a:spcPts val="0"/>
              </a:spcAft>
              <a:buSzPts val="2400"/>
              <a:buNone/>
              <a:defRPr sz="2400"/>
            </a:lvl6pPr>
            <a:lvl7pPr lvl="6" algn="l">
              <a:lnSpc>
                <a:spcPct val="115000"/>
              </a:lnSpc>
              <a:spcBef>
                <a:spcPts val="0"/>
              </a:spcBef>
              <a:spcAft>
                <a:spcPts val="0"/>
              </a:spcAft>
              <a:buSzPts val="2400"/>
              <a:buNone/>
              <a:defRPr sz="2400"/>
            </a:lvl7pPr>
            <a:lvl8pPr lvl="7" algn="l">
              <a:lnSpc>
                <a:spcPct val="115000"/>
              </a:lnSpc>
              <a:spcBef>
                <a:spcPts val="0"/>
              </a:spcBef>
              <a:spcAft>
                <a:spcPts val="0"/>
              </a:spcAft>
              <a:buSzPts val="2400"/>
              <a:buNone/>
              <a:defRPr sz="2400"/>
            </a:lvl8pPr>
            <a:lvl9pPr lvl="8" algn="l">
              <a:lnSpc>
                <a:spcPct val="115000"/>
              </a:lnSpc>
              <a:spcBef>
                <a:spcPts val="0"/>
              </a:spcBef>
              <a:spcAft>
                <a:spcPts val="0"/>
              </a:spcAft>
              <a:buSzPts val="2400"/>
              <a:buNone/>
              <a:defRPr sz="2400"/>
            </a:lvl9pPr>
          </a:lstStyle>
          <a:p>
            <a:endParaRPr/>
          </a:p>
        </p:txBody>
      </p:sp>
      <p:sp>
        <p:nvSpPr>
          <p:cNvPr id="858" name="Google Shape;858;p28"/>
          <p:cNvSpPr txBox="1">
            <a:spLocks noGrp="1"/>
          </p:cNvSpPr>
          <p:nvPr>
            <p:ph type="sldNum" idx="12"/>
          </p:nvPr>
        </p:nvSpPr>
        <p:spPr>
          <a:xfrm>
            <a:off x="8556779" y="4668600"/>
            <a:ext cx="300000" cy="196800"/>
          </a:xfrm>
          <a:prstGeom prst="rect">
            <a:avLst/>
          </a:prstGeom>
          <a:noFill/>
          <a:ln>
            <a:noFill/>
          </a:ln>
        </p:spPr>
        <p:txBody>
          <a:bodyPr spcFirstLastPara="1" wrap="square" lIns="0" tIns="0" rIns="0" bIns="0" anchor="b" anchorCtr="0">
            <a:noAutofit/>
          </a:bodyPr>
          <a:lstStyle>
            <a:lvl1pPr marL="0" marR="0" lvl="0"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1pPr>
            <a:lvl2pPr marL="0" marR="0" lvl="1"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2pPr>
            <a:lvl3pPr marL="0" marR="0" lvl="2"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3pPr>
            <a:lvl4pPr marL="0" marR="0" lvl="3"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4pPr>
            <a:lvl5pPr marL="0" marR="0" lvl="4"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5pPr>
            <a:lvl6pPr marL="0" marR="0" lvl="5"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6pPr>
            <a:lvl7pPr marL="0" marR="0" lvl="6"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7pPr>
            <a:lvl8pPr marL="0" marR="0" lvl="7"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8pPr>
            <a:lvl9pPr marL="0" marR="0" lvl="8"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matchingName="Text/images and blocks">
  <p:cSld name="CUSTOM_7">
    <p:bg>
      <p:bgPr>
        <a:blipFill>
          <a:blip r:embed="rId2">
            <a:alphaModFix/>
          </a:blip>
          <a:stretch>
            <a:fillRect/>
          </a:stretch>
        </a:blipFill>
        <a:effectLst/>
      </p:bgPr>
    </p:bg>
    <p:spTree>
      <p:nvGrpSpPr>
        <p:cNvPr id="1" name="Shape 859"/>
        <p:cNvGrpSpPr/>
        <p:nvPr/>
      </p:nvGrpSpPr>
      <p:grpSpPr>
        <a:xfrm>
          <a:off x="0" y="0"/>
          <a:ext cx="0" cy="0"/>
          <a:chOff x="0" y="0"/>
          <a:chExt cx="0" cy="0"/>
        </a:xfrm>
      </p:grpSpPr>
      <p:sp>
        <p:nvSpPr>
          <p:cNvPr id="860" name="Google Shape;860;p29"/>
          <p:cNvSpPr txBox="1">
            <a:spLocks noGrp="1"/>
          </p:cNvSpPr>
          <p:nvPr>
            <p:ph type="sldNum" idx="12"/>
          </p:nvPr>
        </p:nvSpPr>
        <p:spPr>
          <a:xfrm>
            <a:off x="8556779" y="4668600"/>
            <a:ext cx="300000" cy="196800"/>
          </a:xfrm>
          <a:prstGeom prst="rect">
            <a:avLst/>
          </a:prstGeom>
          <a:noFill/>
          <a:ln>
            <a:noFill/>
          </a:ln>
        </p:spPr>
        <p:txBody>
          <a:bodyPr spcFirstLastPara="1" wrap="square" lIns="0" tIns="0" rIns="0" bIns="0" anchor="b" anchorCtr="0">
            <a:noAutofit/>
          </a:bodyPr>
          <a:lstStyle>
            <a:lvl1pPr marL="0" marR="0" lvl="0"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1pPr>
            <a:lvl2pPr marL="0" marR="0" lvl="1"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2pPr>
            <a:lvl3pPr marL="0" marR="0" lvl="2"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3pPr>
            <a:lvl4pPr marL="0" marR="0" lvl="3"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4pPr>
            <a:lvl5pPr marL="0" marR="0" lvl="4"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5pPr>
            <a:lvl6pPr marL="0" marR="0" lvl="5"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6pPr>
            <a:lvl7pPr marL="0" marR="0" lvl="6"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7pPr>
            <a:lvl8pPr marL="0" marR="0" lvl="7"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8pPr>
            <a:lvl9pPr marL="0" marR="0" lvl="8"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9pPr>
          </a:lstStyle>
          <a:p>
            <a:pPr marL="0" lvl="0" indent="0" algn="r" rtl="0">
              <a:spcBef>
                <a:spcPts val="0"/>
              </a:spcBef>
              <a:spcAft>
                <a:spcPts val="0"/>
              </a:spcAft>
              <a:buNone/>
            </a:pPr>
            <a:fld id="{00000000-1234-1234-1234-123412341234}" type="slidenum">
              <a:rPr lang="en"/>
              <a:t>‹#›</a:t>
            </a:fld>
            <a:endParaRPr/>
          </a:p>
        </p:txBody>
      </p:sp>
      <p:sp>
        <p:nvSpPr>
          <p:cNvPr id="861" name="Google Shape;861;p29"/>
          <p:cNvSpPr txBox="1">
            <a:spLocks noGrp="1"/>
          </p:cNvSpPr>
          <p:nvPr>
            <p:ph type="subTitle" idx="1"/>
          </p:nvPr>
        </p:nvSpPr>
        <p:spPr>
          <a:xfrm>
            <a:off x="284700" y="284400"/>
            <a:ext cx="1965900" cy="192000"/>
          </a:xfrm>
          <a:prstGeom prst="rect">
            <a:avLst/>
          </a:prstGeom>
          <a:noFill/>
          <a:ln>
            <a:noFill/>
          </a:ln>
        </p:spPr>
        <p:txBody>
          <a:bodyPr spcFirstLastPara="1" wrap="square" lIns="0" tIns="0" rIns="0" bIns="0" anchor="t" anchorCtr="0">
            <a:noAutofit/>
          </a:bodyPr>
          <a:lstStyle>
            <a:lvl1pPr lvl="0" algn="l">
              <a:lnSpc>
                <a:spcPct val="115000"/>
              </a:lnSpc>
              <a:spcBef>
                <a:spcPts val="0"/>
              </a:spcBef>
              <a:spcAft>
                <a:spcPts val="0"/>
              </a:spcAft>
              <a:buClr>
                <a:schemeClr val="accent5"/>
              </a:buClr>
              <a:buSzPts val="700"/>
              <a:buFont typeface="Instrument Sans"/>
              <a:buNone/>
              <a:defRPr sz="700">
                <a:solidFill>
                  <a:schemeClr val="accent5"/>
                </a:solidFill>
              </a:defRPr>
            </a:lvl1pPr>
            <a:lvl2pPr lvl="1"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862" name="Google Shape;862;p29"/>
          <p:cNvSpPr txBox="1">
            <a:spLocks noGrp="1"/>
          </p:cNvSpPr>
          <p:nvPr>
            <p:ph type="subTitle" idx="2"/>
          </p:nvPr>
        </p:nvSpPr>
        <p:spPr>
          <a:xfrm>
            <a:off x="6890875" y="284400"/>
            <a:ext cx="1965900" cy="192000"/>
          </a:xfrm>
          <a:prstGeom prst="rect">
            <a:avLst/>
          </a:prstGeom>
          <a:noFill/>
          <a:ln>
            <a:noFill/>
          </a:ln>
        </p:spPr>
        <p:txBody>
          <a:bodyPr spcFirstLastPara="1" wrap="square" lIns="0" tIns="0" rIns="0" bIns="0" anchor="t" anchorCtr="0">
            <a:noAutofit/>
          </a:bodyPr>
          <a:lstStyle>
            <a:lvl1pPr lvl="0" algn="r">
              <a:lnSpc>
                <a:spcPct val="115000"/>
              </a:lnSpc>
              <a:spcBef>
                <a:spcPts val="0"/>
              </a:spcBef>
              <a:spcAft>
                <a:spcPts val="0"/>
              </a:spcAft>
              <a:buClr>
                <a:schemeClr val="accent5"/>
              </a:buClr>
              <a:buSzPts val="700"/>
              <a:buFont typeface="Instrument Sans"/>
              <a:buNone/>
              <a:defRPr sz="700">
                <a:solidFill>
                  <a:schemeClr val="accent5"/>
                </a:solidFill>
              </a:defRPr>
            </a:lvl1pPr>
            <a:lvl2pPr lvl="1"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863" name="Google Shape;863;p29"/>
          <p:cNvSpPr txBox="1">
            <a:spLocks noGrp="1"/>
          </p:cNvSpPr>
          <p:nvPr>
            <p:ph type="body" idx="3"/>
          </p:nvPr>
        </p:nvSpPr>
        <p:spPr>
          <a:xfrm>
            <a:off x="284700" y="1862325"/>
            <a:ext cx="4219200" cy="512100"/>
          </a:xfrm>
          <a:prstGeom prst="rect">
            <a:avLst/>
          </a:prstGeom>
          <a:noFill/>
          <a:ln>
            <a:noFill/>
          </a:ln>
        </p:spPr>
        <p:txBody>
          <a:bodyPr spcFirstLastPara="1" wrap="square" lIns="0" tIns="0" rIns="0" bIns="0" anchor="t" anchorCtr="0">
            <a:noAutofit/>
          </a:bodyPr>
          <a:lstStyle>
            <a:lvl1pPr marL="457200" lvl="0" indent="-292100" algn="l">
              <a:lnSpc>
                <a:spcPct val="115000"/>
              </a:lnSpc>
              <a:spcBef>
                <a:spcPts val="0"/>
              </a:spcBef>
              <a:spcAft>
                <a:spcPts val="0"/>
              </a:spcAft>
              <a:buClr>
                <a:schemeClr val="lt1"/>
              </a:buClr>
              <a:buSzPts val="1000"/>
              <a:buFont typeface="Instrument Sans"/>
              <a:buChar char="●"/>
              <a:defRPr/>
            </a:lvl1pPr>
            <a:lvl2pPr marL="914400" lvl="1" indent="-292100" algn="l">
              <a:lnSpc>
                <a:spcPct val="115000"/>
              </a:lnSpc>
              <a:spcBef>
                <a:spcPts val="0"/>
              </a:spcBef>
              <a:spcAft>
                <a:spcPts val="0"/>
              </a:spcAft>
              <a:buClr>
                <a:schemeClr val="lt1"/>
              </a:buClr>
              <a:buSzPts val="1000"/>
              <a:buFont typeface="Instrument Sans"/>
              <a:buChar char="○"/>
              <a:defRPr/>
            </a:lvl2pPr>
            <a:lvl3pPr marL="1371600" lvl="2" indent="-292100" algn="l">
              <a:lnSpc>
                <a:spcPct val="115000"/>
              </a:lnSpc>
              <a:spcBef>
                <a:spcPts val="0"/>
              </a:spcBef>
              <a:spcAft>
                <a:spcPts val="0"/>
              </a:spcAft>
              <a:buClr>
                <a:schemeClr val="lt1"/>
              </a:buClr>
              <a:buSzPts val="1000"/>
              <a:buFont typeface="Instrument Sans"/>
              <a:buChar char="■"/>
              <a:defRPr/>
            </a:lvl3pPr>
            <a:lvl4pPr marL="1828800" lvl="3" indent="-292100" algn="l">
              <a:lnSpc>
                <a:spcPct val="115000"/>
              </a:lnSpc>
              <a:spcBef>
                <a:spcPts val="0"/>
              </a:spcBef>
              <a:spcAft>
                <a:spcPts val="0"/>
              </a:spcAft>
              <a:buClr>
                <a:schemeClr val="lt1"/>
              </a:buClr>
              <a:buSzPts val="1000"/>
              <a:buFont typeface="Instrument Sans"/>
              <a:buChar char="●"/>
              <a:defRPr/>
            </a:lvl4pPr>
            <a:lvl5pPr marL="2286000" lvl="4" indent="-292100" algn="l">
              <a:lnSpc>
                <a:spcPct val="115000"/>
              </a:lnSpc>
              <a:spcBef>
                <a:spcPts val="0"/>
              </a:spcBef>
              <a:spcAft>
                <a:spcPts val="0"/>
              </a:spcAft>
              <a:buClr>
                <a:schemeClr val="lt1"/>
              </a:buClr>
              <a:buSzPts val="1000"/>
              <a:buFont typeface="Instrument Sans"/>
              <a:buChar char="○"/>
              <a:defRPr/>
            </a:lvl5pPr>
            <a:lvl6pPr marL="2743200" lvl="5" indent="-292100" algn="l">
              <a:lnSpc>
                <a:spcPct val="115000"/>
              </a:lnSpc>
              <a:spcBef>
                <a:spcPts val="0"/>
              </a:spcBef>
              <a:spcAft>
                <a:spcPts val="0"/>
              </a:spcAft>
              <a:buClr>
                <a:schemeClr val="lt1"/>
              </a:buClr>
              <a:buSzPts val="1000"/>
              <a:buFont typeface="Instrument Sans"/>
              <a:buChar char="■"/>
              <a:defRPr/>
            </a:lvl6pPr>
            <a:lvl7pPr marL="3200400" lvl="6" indent="-292100" algn="l">
              <a:lnSpc>
                <a:spcPct val="115000"/>
              </a:lnSpc>
              <a:spcBef>
                <a:spcPts val="0"/>
              </a:spcBef>
              <a:spcAft>
                <a:spcPts val="0"/>
              </a:spcAft>
              <a:buClr>
                <a:schemeClr val="lt1"/>
              </a:buClr>
              <a:buSzPts val="1000"/>
              <a:buFont typeface="Instrument Sans"/>
              <a:buChar char="●"/>
              <a:defRPr/>
            </a:lvl7pPr>
            <a:lvl8pPr marL="3657600" lvl="7" indent="-292100" algn="l">
              <a:lnSpc>
                <a:spcPct val="115000"/>
              </a:lnSpc>
              <a:spcBef>
                <a:spcPts val="0"/>
              </a:spcBef>
              <a:spcAft>
                <a:spcPts val="0"/>
              </a:spcAft>
              <a:buClr>
                <a:schemeClr val="lt1"/>
              </a:buClr>
              <a:buSzPts val="1000"/>
              <a:buFont typeface="Instrument Sans"/>
              <a:buChar char="○"/>
              <a:defRPr/>
            </a:lvl8pPr>
            <a:lvl9pPr marL="4114800" lvl="8" indent="-292100" algn="l">
              <a:lnSpc>
                <a:spcPct val="115000"/>
              </a:lnSpc>
              <a:spcBef>
                <a:spcPts val="0"/>
              </a:spcBef>
              <a:spcAft>
                <a:spcPts val="0"/>
              </a:spcAft>
              <a:buClr>
                <a:schemeClr val="lt1"/>
              </a:buClr>
              <a:buSzPts val="1000"/>
              <a:buFont typeface="Instrument Sans"/>
              <a:buChar char="■"/>
              <a:defRPr/>
            </a:lvl9pPr>
          </a:lstStyle>
          <a:p>
            <a:endParaRPr/>
          </a:p>
        </p:txBody>
      </p:sp>
      <p:sp>
        <p:nvSpPr>
          <p:cNvPr id="864" name="Google Shape;864;p29"/>
          <p:cNvSpPr>
            <a:spLocks noGrp="1"/>
          </p:cNvSpPr>
          <p:nvPr>
            <p:ph type="pic" idx="4"/>
          </p:nvPr>
        </p:nvSpPr>
        <p:spPr>
          <a:xfrm>
            <a:off x="4623425" y="672675"/>
            <a:ext cx="4247100" cy="1839300"/>
          </a:xfrm>
          <a:prstGeom prst="roundRect">
            <a:avLst>
              <a:gd name="adj" fmla="val 14674"/>
            </a:avLst>
          </a:prstGeom>
          <a:noFill/>
          <a:ln>
            <a:noFill/>
          </a:ln>
        </p:spPr>
      </p:sp>
      <p:sp>
        <p:nvSpPr>
          <p:cNvPr id="865" name="Google Shape;865;p29"/>
          <p:cNvSpPr>
            <a:spLocks noGrp="1"/>
          </p:cNvSpPr>
          <p:nvPr>
            <p:ph type="pic" idx="5"/>
          </p:nvPr>
        </p:nvSpPr>
        <p:spPr>
          <a:xfrm>
            <a:off x="4623425" y="2629425"/>
            <a:ext cx="4227600" cy="1074000"/>
          </a:xfrm>
          <a:prstGeom prst="roundRect">
            <a:avLst>
              <a:gd name="adj" fmla="val 50000"/>
            </a:avLst>
          </a:prstGeom>
          <a:noFill/>
          <a:ln>
            <a:noFill/>
          </a:ln>
        </p:spPr>
      </p:sp>
      <p:sp>
        <p:nvSpPr>
          <p:cNvPr id="866" name="Google Shape;866;p29"/>
          <p:cNvSpPr txBox="1">
            <a:spLocks noGrp="1"/>
          </p:cNvSpPr>
          <p:nvPr>
            <p:ph type="body" idx="6"/>
          </p:nvPr>
        </p:nvSpPr>
        <p:spPr>
          <a:xfrm>
            <a:off x="4627625" y="4055988"/>
            <a:ext cx="4219200" cy="612600"/>
          </a:xfrm>
          <a:prstGeom prst="rect">
            <a:avLst/>
          </a:prstGeom>
          <a:noFill/>
          <a:ln>
            <a:noFill/>
          </a:ln>
        </p:spPr>
        <p:txBody>
          <a:bodyPr spcFirstLastPara="1" wrap="square" lIns="0" tIns="91425" rIns="91425" bIns="91425" anchor="t" anchorCtr="0">
            <a:noAutofit/>
          </a:bodyPr>
          <a:lstStyle>
            <a:lvl1pPr marL="457200" lvl="0" indent="-292100" algn="l">
              <a:lnSpc>
                <a:spcPct val="115000"/>
              </a:lnSpc>
              <a:spcBef>
                <a:spcPts val="0"/>
              </a:spcBef>
              <a:spcAft>
                <a:spcPts val="0"/>
              </a:spcAft>
              <a:buSzPts val="1000"/>
              <a:buFont typeface="Instrument Sans"/>
              <a:buChar char="●"/>
              <a:defRPr/>
            </a:lvl1pPr>
            <a:lvl2pPr marL="914400" lvl="1" indent="-292100" algn="l">
              <a:lnSpc>
                <a:spcPct val="115000"/>
              </a:lnSpc>
              <a:spcBef>
                <a:spcPts val="800"/>
              </a:spcBef>
              <a:spcAft>
                <a:spcPts val="0"/>
              </a:spcAft>
              <a:buSzPts val="1000"/>
              <a:buFont typeface="Instrument Sans"/>
              <a:buChar char="○"/>
              <a:defRPr/>
            </a:lvl2pPr>
            <a:lvl3pPr marL="1371600" lvl="2" indent="-292100" algn="l">
              <a:lnSpc>
                <a:spcPct val="115000"/>
              </a:lnSpc>
              <a:spcBef>
                <a:spcPts val="800"/>
              </a:spcBef>
              <a:spcAft>
                <a:spcPts val="0"/>
              </a:spcAft>
              <a:buSzPts val="1000"/>
              <a:buFont typeface="Instrument Sans"/>
              <a:buChar char="■"/>
              <a:defRPr/>
            </a:lvl3pPr>
            <a:lvl4pPr marL="1828800" lvl="3" indent="-292100" algn="l">
              <a:lnSpc>
                <a:spcPct val="115000"/>
              </a:lnSpc>
              <a:spcBef>
                <a:spcPts val="800"/>
              </a:spcBef>
              <a:spcAft>
                <a:spcPts val="0"/>
              </a:spcAft>
              <a:buSzPts val="1000"/>
              <a:buFont typeface="Instrument Sans"/>
              <a:buChar char="●"/>
              <a:defRPr/>
            </a:lvl4pPr>
            <a:lvl5pPr marL="2286000" lvl="4" indent="-292100" algn="l">
              <a:lnSpc>
                <a:spcPct val="115000"/>
              </a:lnSpc>
              <a:spcBef>
                <a:spcPts val="800"/>
              </a:spcBef>
              <a:spcAft>
                <a:spcPts val="0"/>
              </a:spcAft>
              <a:buSzPts val="1000"/>
              <a:buFont typeface="Instrument Sans"/>
              <a:buChar char="○"/>
              <a:defRPr/>
            </a:lvl5pPr>
            <a:lvl6pPr marL="2743200" lvl="5" indent="-292100" algn="l">
              <a:lnSpc>
                <a:spcPct val="115000"/>
              </a:lnSpc>
              <a:spcBef>
                <a:spcPts val="800"/>
              </a:spcBef>
              <a:spcAft>
                <a:spcPts val="0"/>
              </a:spcAft>
              <a:buSzPts val="1000"/>
              <a:buFont typeface="Instrument Sans"/>
              <a:buChar char="■"/>
              <a:defRPr/>
            </a:lvl6pPr>
            <a:lvl7pPr marL="3200400" lvl="6" indent="-292100" algn="l">
              <a:lnSpc>
                <a:spcPct val="115000"/>
              </a:lnSpc>
              <a:spcBef>
                <a:spcPts val="800"/>
              </a:spcBef>
              <a:spcAft>
                <a:spcPts val="0"/>
              </a:spcAft>
              <a:buSzPts val="1000"/>
              <a:buFont typeface="Instrument Sans"/>
              <a:buChar char="●"/>
              <a:defRPr/>
            </a:lvl7pPr>
            <a:lvl8pPr marL="3657600" lvl="7" indent="-292100" algn="l">
              <a:lnSpc>
                <a:spcPct val="115000"/>
              </a:lnSpc>
              <a:spcBef>
                <a:spcPts val="800"/>
              </a:spcBef>
              <a:spcAft>
                <a:spcPts val="0"/>
              </a:spcAft>
              <a:buSzPts val="1000"/>
              <a:buFont typeface="Instrument Sans"/>
              <a:buChar char="○"/>
              <a:defRPr/>
            </a:lvl8pPr>
            <a:lvl9pPr marL="4114800" lvl="8" indent="-292100" algn="l">
              <a:lnSpc>
                <a:spcPct val="115000"/>
              </a:lnSpc>
              <a:spcBef>
                <a:spcPts val="800"/>
              </a:spcBef>
              <a:spcAft>
                <a:spcPts val="800"/>
              </a:spcAft>
              <a:buSzPts val="1000"/>
              <a:buFont typeface="Instrument Sans"/>
              <a:buChar char="■"/>
              <a:defRPr/>
            </a:lvl9pPr>
          </a:lstStyle>
          <a:p>
            <a:endParaRPr/>
          </a:p>
        </p:txBody>
      </p:sp>
      <p:sp>
        <p:nvSpPr>
          <p:cNvPr id="867" name="Google Shape;867;p29"/>
          <p:cNvSpPr txBox="1">
            <a:spLocks noGrp="1"/>
          </p:cNvSpPr>
          <p:nvPr>
            <p:ph type="body" idx="7"/>
          </p:nvPr>
        </p:nvSpPr>
        <p:spPr>
          <a:xfrm>
            <a:off x="2450475" y="3154450"/>
            <a:ext cx="2055000" cy="546000"/>
          </a:xfrm>
          <a:prstGeom prst="rect">
            <a:avLst/>
          </a:prstGeom>
          <a:noFill/>
          <a:ln>
            <a:noFill/>
          </a:ln>
        </p:spPr>
        <p:txBody>
          <a:bodyPr spcFirstLastPara="1" wrap="square" lIns="182875" tIns="0" rIns="182875" bIns="182875" anchor="t" anchorCtr="0">
            <a:noAutofit/>
          </a:bodyPr>
          <a:lstStyle>
            <a:lvl1pPr marL="457200" lvl="0" indent="-292100" algn="l">
              <a:lnSpc>
                <a:spcPct val="115000"/>
              </a:lnSpc>
              <a:spcBef>
                <a:spcPts val="0"/>
              </a:spcBef>
              <a:spcAft>
                <a:spcPts val="0"/>
              </a:spcAft>
              <a:buClr>
                <a:schemeClr val="lt1"/>
              </a:buClr>
              <a:buSzPts val="1000"/>
              <a:buFont typeface="Instrument Sans"/>
              <a:buChar char="●"/>
              <a:defRPr/>
            </a:lvl1pPr>
            <a:lvl2pPr marL="914400" lvl="1" indent="-292100" algn="l">
              <a:lnSpc>
                <a:spcPct val="115000"/>
              </a:lnSpc>
              <a:spcBef>
                <a:spcPts val="0"/>
              </a:spcBef>
              <a:spcAft>
                <a:spcPts val="0"/>
              </a:spcAft>
              <a:buClr>
                <a:schemeClr val="lt1"/>
              </a:buClr>
              <a:buSzPts val="1000"/>
              <a:buFont typeface="Instrument Sans"/>
              <a:buChar char="○"/>
              <a:defRPr/>
            </a:lvl2pPr>
            <a:lvl3pPr marL="1371600" lvl="2" indent="-292100" algn="l">
              <a:lnSpc>
                <a:spcPct val="115000"/>
              </a:lnSpc>
              <a:spcBef>
                <a:spcPts val="0"/>
              </a:spcBef>
              <a:spcAft>
                <a:spcPts val="0"/>
              </a:spcAft>
              <a:buClr>
                <a:schemeClr val="lt1"/>
              </a:buClr>
              <a:buSzPts val="1000"/>
              <a:buFont typeface="Instrument Sans"/>
              <a:buChar char="■"/>
              <a:defRPr/>
            </a:lvl3pPr>
            <a:lvl4pPr marL="1828800" lvl="3" indent="-292100" algn="l">
              <a:lnSpc>
                <a:spcPct val="115000"/>
              </a:lnSpc>
              <a:spcBef>
                <a:spcPts val="0"/>
              </a:spcBef>
              <a:spcAft>
                <a:spcPts val="0"/>
              </a:spcAft>
              <a:buClr>
                <a:schemeClr val="lt1"/>
              </a:buClr>
              <a:buSzPts val="1000"/>
              <a:buFont typeface="Instrument Sans"/>
              <a:buChar char="●"/>
              <a:defRPr/>
            </a:lvl4pPr>
            <a:lvl5pPr marL="2286000" lvl="4" indent="-292100" algn="l">
              <a:lnSpc>
                <a:spcPct val="115000"/>
              </a:lnSpc>
              <a:spcBef>
                <a:spcPts val="0"/>
              </a:spcBef>
              <a:spcAft>
                <a:spcPts val="0"/>
              </a:spcAft>
              <a:buClr>
                <a:schemeClr val="lt1"/>
              </a:buClr>
              <a:buSzPts val="1000"/>
              <a:buFont typeface="Instrument Sans"/>
              <a:buChar char="○"/>
              <a:defRPr/>
            </a:lvl5pPr>
            <a:lvl6pPr marL="2743200" lvl="5" indent="-292100" algn="l">
              <a:lnSpc>
                <a:spcPct val="115000"/>
              </a:lnSpc>
              <a:spcBef>
                <a:spcPts val="0"/>
              </a:spcBef>
              <a:spcAft>
                <a:spcPts val="0"/>
              </a:spcAft>
              <a:buClr>
                <a:schemeClr val="lt1"/>
              </a:buClr>
              <a:buSzPts val="1000"/>
              <a:buFont typeface="Instrument Sans"/>
              <a:buChar char="■"/>
              <a:defRPr/>
            </a:lvl6pPr>
            <a:lvl7pPr marL="3200400" lvl="6" indent="-292100" algn="l">
              <a:lnSpc>
                <a:spcPct val="115000"/>
              </a:lnSpc>
              <a:spcBef>
                <a:spcPts val="0"/>
              </a:spcBef>
              <a:spcAft>
                <a:spcPts val="0"/>
              </a:spcAft>
              <a:buClr>
                <a:schemeClr val="lt1"/>
              </a:buClr>
              <a:buSzPts val="1000"/>
              <a:buFont typeface="Instrument Sans"/>
              <a:buChar char="●"/>
              <a:defRPr/>
            </a:lvl7pPr>
            <a:lvl8pPr marL="3657600" lvl="7" indent="-292100" algn="l">
              <a:lnSpc>
                <a:spcPct val="115000"/>
              </a:lnSpc>
              <a:spcBef>
                <a:spcPts val="0"/>
              </a:spcBef>
              <a:spcAft>
                <a:spcPts val="0"/>
              </a:spcAft>
              <a:buClr>
                <a:schemeClr val="lt1"/>
              </a:buClr>
              <a:buSzPts val="1000"/>
              <a:buFont typeface="Instrument Sans"/>
              <a:buChar char="○"/>
              <a:defRPr/>
            </a:lvl8pPr>
            <a:lvl9pPr marL="4114800" lvl="8" indent="-292100" algn="l">
              <a:lnSpc>
                <a:spcPct val="115000"/>
              </a:lnSpc>
              <a:spcBef>
                <a:spcPts val="0"/>
              </a:spcBef>
              <a:spcAft>
                <a:spcPts val="0"/>
              </a:spcAft>
              <a:buClr>
                <a:schemeClr val="lt1"/>
              </a:buClr>
              <a:buSzPts val="1000"/>
              <a:buFont typeface="Instrument Sans"/>
              <a:buChar char="■"/>
              <a:defRPr/>
            </a:lvl9pPr>
          </a:lstStyle>
          <a:p>
            <a:endParaRPr/>
          </a:p>
        </p:txBody>
      </p:sp>
      <p:sp>
        <p:nvSpPr>
          <p:cNvPr id="868" name="Google Shape;868;p29"/>
          <p:cNvSpPr txBox="1">
            <a:spLocks noGrp="1"/>
          </p:cNvSpPr>
          <p:nvPr>
            <p:ph type="body" idx="8"/>
          </p:nvPr>
        </p:nvSpPr>
        <p:spPr>
          <a:xfrm>
            <a:off x="284700" y="3154450"/>
            <a:ext cx="2051400" cy="549000"/>
          </a:xfrm>
          <a:prstGeom prst="rect">
            <a:avLst/>
          </a:prstGeom>
          <a:noFill/>
          <a:ln>
            <a:noFill/>
          </a:ln>
        </p:spPr>
        <p:txBody>
          <a:bodyPr spcFirstLastPara="1" wrap="square" lIns="182875" tIns="0" rIns="182875" bIns="182875" anchor="t" anchorCtr="0">
            <a:noAutofit/>
          </a:bodyPr>
          <a:lstStyle>
            <a:lvl1pPr marL="457200" lvl="0" indent="-292100" algn="l">
              <a:lnSpc>
                <a:spcPct val="115000"/>
              </a:lnSpc>
              <a:spcBef>
                <a:spcPts val="0"/>
              </a:spcBef>
              <a:spcAft>
                <a:spcPts val="0"/>
              </a:spcAft>
              <a:buClr>
                <a:schemeClr val="lt1"/>
              </a:buClr>
              <a:buSzPts val="1000"/>
              <a:buFont typeface="Instrument Sans"/>
              <a:buChar char="●"/>
              <a:defRPr/>
            </a:lvl1pPr>
            <a:lvl2pPr marL="914400" lvl="1" indent="-292100" algn="l">
              <a:lnSpc>
                <a:spcPct val="115000"/>
              </a:lnSpc>
              <a:spcBef>
                <a:spcPts val="0"/>
              </a:spcBef>
              <a:spcAft>
                <a:spcPts val="0"/>
              </a:spcAft>
              <a:buClr>
                <a:schemeClr val="lt1"/>
              </a:buClr>
              <a:buSzPts val="1000"/>
              <a:buFont typeface="Instrument Sans"/>
              <a:buChar char="○"/>
              <a:defRPr/>
            </a:lvl2pPr>
            <a:lvl3pPr marL="1371600" lvl="2" indent="-292100" algn="l">
              <a:lnSpc>
                <a:spcPct val="115000"/>
              </a:lnSpc>
              <a:spcBef>
                <a:spcPts val="0"/>
              </a:spcBef>
              <a:spcAft>
                <a:spcPts val="0"/>
              </a:spcAft>
              <a:buClr>
                <a:schemeClr val="lt1"/>
              </a:buClr>
              <a:buSzPts val="1000"/>
              <a:buFont typeface="Instrument Sans"/>
              <a:buChar char="■"/>
              <a:defRPr/>
            </a:lvl3pPr>
            <a:lvl4pPr marL="1828800" lvl="3" indent="-292100" algn="l">
              <a:lnSpc>
                <a:spcPct val="115000"/>
              </a:lnSpc>
              <a:spcBef>
                <a:spcPts val="0"/>
              </a:spcBef>
              <a:spcAft>
                <a:spcPts val="0"/>
              </a:spcAft>
              <a:buClr>
                <a:schemeClr val="lt1"/>
              </a:buClr>
              <a:buSzPts val="1000"/>
              <a:buFont typeface="Instrument Sans"/>
              <a:buChar char="●"/>
              <a:defRPr/>
            </a:lvl4pPr>
            <a:lvl5pPr marL="2286000" lvl="4" indent="-292100" algn="l">
              <a:lnSpc>
                <a:spcPct val="115000"/>
              </a:lnSpc>
              <a:spcBef>
                <a:spcPts val="0"/>
              </a:spcBef>
              <a:spcAft>
                <a:spcPts val="0"/>
              </a:spcAft>
              <a:buClr>
                <a:schemeClr val="lt1"/>
              </a:buClr>
              <a:buSzPts val="1000"/>
              <a:buFont typeface="Instrument Sans"/>
              <a:buChar char="○"/>
              <a:defRPr/>
            </a:lvl5pPr>
            <a:lvl6pPr marL="2743200" lvl="5" indent="-292100" algn="l">
              <a:lnSpc>
                <a:spcPct val="115000"/>
              </a:lnSpc>
              <a:spcBef>
                <a:spcPts val="0"/>
              </a:spcBef>
              <a:spcAft>
                <a:spcPts val="0"/>
              </a:spcAft>
              <a:buClr>
                <a:schemeClr val="lt1"/>
              </a:buClr>
              <a:buSzPts val="1000"/>
              <a:buFont typeface="Instrument Sans"/>
              <a:buChar char="■"/>
              <a:defRPr/>
            </a:lvl6pPr>
            <a:lvl7pPr marL="3200400" lvl="6" indent="-292100" algn="l">
              <a:lnSpc>
                <a:spcPct val="115000"/>
              </a:lnSpc>
              <a:spcBef>
                <a:spcPts val="0"/>
              </a:spcBef>
              <a:spcAft>
                <a:spcPts val="0"/>
              </a:spcAft>
              <a:buClr>
                <a:schemeClr val="lt1"/>
              </a:buClr>
              <a:buSzPts val="1000"/>
              <a:buFont typeface="Instrument Sans"/>
              <a:buChar char="●"/>
              <a:defRPr/>
            </a:lvl7pPr>
            <a:lvl8pPr marL="3657600" lvl="7" indent="-292100" algn="l">
              <a:lnSpc>
                <a:spcPct val="115000"/>
              </a:lnSpc>
              <a:spcBef>
                <a:spcPts val="0"/>
              </a:spcBef>
              <a:spcAft>
                <a:spcPts val="0"/>
              </a:spcAft>
              <a:buClr>
                <a:schemeClr val="lt1"/>
              </a:buClr>
              <a:buSzPts val="1000"/>
              <a:buFont typeface="Instrument Sans"/>
              <a:buChar char="○"/>
              <a:defRPr/>
            </a:lvl8pPr>
            <a:lvl9pPr marL="4114800" lvl="8" indent="-292100" algn="l">
              <a:lnSpc>
                <a:spcPct val="115000"/>
              </a:lnSpc>
              <a:spcBef>
                <a:spcPts val="0"/>
              </a:spcBef>
              <a:spcAft>
                <a:spcPts val="0"/>
              </a:spcAft>
              <a:buClr>
                <a:schemeClr val="lt1"/>
              </a:buClr>
              <a:buSzPts val="1000"/>
              <a:buFont typeface="Instrument Sans"/>
              <a:buChar char="■"/>
              <a:defRPr/>
            </a:lvl9pPr>
          </a:lstStyle>
          <a:p>
            <a:endParaRPr/>
          </a:p>
        </p:txBody>
      </p:sp>
      <p:sp>
        <p:nvSpPr>
          <p:cNvPr id="869" name="Google Shape;869;p29"/>
          <p:cNvSpPr txBox="1">
            <a:spLocks noGrp="1"/>
          </p:cNvSpPr>
          <p:nvPr>
            <p:ph type="title"/>
          </p:nvPr>
        </p:nvSpPr>
        <p:spPr>
          <a:xfrm>
            <a:off x="284700" y="672675"/>
            <a:ext cx="4219200" cy="7674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2400"/>
              <a:buNone/>
              <a:defRPr sz="2400">
                <a:latin typeface="Instrument Sans Medium"/>
                <a:ea typeface="Instrument Sans Medium"/>
                <a:cs typeface="Instrument Sans Medium"/>
                <a:sym typeface="Instrument Sans Medium"/>
              </a:defRPr>
            </a:lvl1pPr>
            <a:lvl2pPr lvl="1" algn="l">
              <a:lnSpc>
                <a:spcPct val="115000"/>
              </a:lnSpc>
              <a:spcBef>
                <a:spcPts val="0"/>
              </a:spcBef>
              <a:spcAft>
                <a:spcPts val="0"/>
              </a:spcAft>
              <a:buSzPts val="2400"/>
              <a:buNone/>
              <a:defRPr sz="2400"/>
            </a:lvl2pPr>
            <a:lvl3pPr lvl="2" algn="l">
              <a:lnSpc>
                <a:spcPct val="115000"/>
              </a:lnSpc>
              <a:spcBef>
                <a:spcPts val="0"/>
              </a:spcBef>
              <a:spcAft>
                <a:spcPts val="0"/>
              </a:spcAft>
              <a:buSzPts val="2400"/>
              <a:buNone/>
              <a:defRPr sz="2400"/>
            </a:lvl3pPr>
            <a:lvl4pPr lvl="3" algn="l">
              <a:lnSpc>
                <a:spcPct val="115000"/>
              </a:lnSpc>
              <a:spcBef>
                <a:spcPts val="0"/>
              </a:spcBef>
              <a:spcAft>
                <a:spcPts val="0"/>
              </a:spcAft>
              <a:buSzPts val="2400"/>
              <a:buNone/>
              <a:defRPr sz="2400"/>
            </a:lvl4pPr>
            <a:lvl5pPr lvl="4" algn="l">
              <a:lnSpc>
                <a:spcPct val="115000"/>
              </a:lnSpc>
              <a:spcBef>
                <a:spcPts val="0"/>
              </a:spcBef>
              <a:spcAft>
                <a:spcPts val="0"/>
              </a:spcAft>
              <a:buSzPts val="2400"/>
              <a:buNone/>
              <a:defRPr sz="2400"/>
            </a:lvl5pPr>
            <a:lvl6pPr lvl="5" algn="l">
              <a:lnSpc>
                <a:spcPct val="115000"/>
              </a:lnSpc>
              <a:spcBef>
                <a:spcPts val="0"/>
              </a:spcBef>
              <a:spcAft>
                <a:spcPts val="0"/>
              </a:spcAft>
              <a:buSzPts val="2400"/>
              <a:buNone/>
              <a:defRPr sz="2400"/>
            </a:lvl6pPr>
            <a:lvl7pPr lvl="6" algn="l">
              <a:lnSpc>
                <a:spcPct val="115000"/>
              </a:lnSpc>
              <a:spcBef>
                <a:spcPts val="0"/>
              </a:spcBef>
              <a:spcAft>
                <a:spcPts val="0"/>
              </a:spcAft>
              <a:buSzPts val="2400"/>
              <a:buNone/>
              <a:defRPr sz="2400"/>
            </a:lvl7pPr>
            <a:lvl8pPr lvl="7" algn="l">
              <a:lnSpc>
                <a:spcPct val="115000"/>
              </a:lnSpc>
              <a:spcBef>
                <a:spcPts val="0"/>
              </a:spcBef>
              <a:spcAft>
                <a:spcPts val="0"/>
              </a:spcAft>
              <a:buSzPts val="2400"/>
              <a:buNone/>
              <a:defRPr sz="2400"/>
            </a:lvl8pPr>
            <a:lvl9pPr lvl="8" algn="l">
              <a:lnSpc>
                <a:spcPct val="115000"/>
              </a:lnSpc>
              <a:spcBef>
                <a:spcPts val="0"/>
              </a:spcBef>
              <a:spcAft>
                <a:spcPts val="0"/>
              </a:spcAft>
              <a:buSzPts val="2400"/>
              <a:buNone/>
              <a:defRPr sz="2400"/>
            </a:lvl9pPr>
          </a:lstStyle>
          <a:p>
            <a:endParaRPr/>
          </a:p>
        </p:txBody>
      </p:sp>
      <p:sp>
        <p:nvSpPr>
          <p:cNvPr id="870" name="Google Shape;870;p29"/>
          <p:cNvSpPr txBox="1">
            <a:spLocks noGrp="1"/>
          </p:cNvSpPr>
          <p:nvPr>
            <p:ph type="subTitle" idx="9"/>
          </p:nvPr>
        </p:nvSpPr>
        <p:spPr>
          <a:xfrm>
            <a:off x="284700" y="2630400"/>
            <a:ext cx="2051400" cy="498900"/>
          </a:xfrm>
          <a:prstGeom prst="rect">
            <a:avLst/>
          </a:prstGeom>
          <a:noFill/>
          <a:ln>
            <a:noFill/>
          </a:ln>
        </p:spPr>
        <p:txBody>
          <a:bodyPr spcFirstLastPara="1" wrap="square" lIns="182875" tIns="182875" rIns="182875" bIns="0" anchor="t" anchorCtr="0">
            <a:noAutofit/>
          </a:bodyPr>
          <a:lstStyle>
            <a:lvl1pPr lvl="0" algn="l">
              <a:lnSpc>
                <a:spcPct val="85000"/>
              </a:lnSpc>
              <a:spcBef>
                <a:spcPts val="0"/>
              </a:spcBef>
              <a:spcAft>
                <a:spcPts val="0"/>
              </a:spcAft>
              <a:buClr>
                <a:schemeClr val="lt1"/>
              </a:buClr>
              <a:buSzPts val="1800"/>
              <a:buFont typeface="Instrument Sans SemiBold"/>
              <a:buNone/>
              <a:defRPr sz="1800">
                <a:latin typeface="Instrument Sans SemiBold"/>
                <a:ea typeface="Instrument Sans SemiBold"/>
                <a:cs typeface="Instrument Sans SemiBold"/>
                <a:sym typeface="Instrument Sans SemiBold"/>
              </a:defRPr>
            </a:lvl1pPr>
            <a:lvl2pPr lvl="1" algn="l">
              <a:lnSpc>
                <a:spcPct val="85000"/>
              </a:lnSpc>
              <a:spcBef>
                <a:spcPts val="0"/>
              </a:spcBef>
              <a:spcAft>
                <a:spcPts val="0"/>
              </a:spcAft>
              <a:buSzPts val="1000"/>
              <a:buNone/>
              <a:defRPr sz="1200"/>
            </a:lvl2pPr>
            <a:lvl3pPr lvl="2" algn="l">
              <a:lnSpc>
                <a:spcPct val="85000"/>
              </a:lnSpc>
              <a:spcBef>
                <a:spcPts val="0"/>
              </a:spcBef>
              <a:spcAft>
                <a:spcPts val="0"/>
              </a:spcAft>
              <a:buSzPts val="1000"/>
              <a:buNone/>
              <a:defRPr sz="1200"/>
            </a:lvl3pPr>
            <a:lvl4pPr lvl="3" algn="l">
              <a:lnSpc>
                <a:spcPct val="85000"/>
              </a:lnSpc>
              <a:spcBef>
                <a:spcPts val="0"/>
              </a:spcBef>
              <a:spcAft>
                <a:spcPts val="0"/>
              </a:spcAft>
              <a:buSzPts val="1000"/>
              <a:buNone/>
              <a:defRPr sz="1200"/>
            </a:lvl4pPr>
            <a:lvl5pPr lvl="4" algn="l">
              <a:lnSpc>
                <a:spcPct val="85000"/>
              </a:lnSpc>
              <a:spcBef>
                <a:spcPts val="0"/>
              </a:spcBef>
              <a:spcAft>
                <a:spcPts val="0"/>
              </a:spcAft>
              <a:buSzPts val="1000"/>
              <a:buNone/>
              <a:defRPr sz="1200"/>
            </a:lvl5pPr>
            <a:lvl6pPr lvl="5" algn="l">
              <a:lnSpc>
                <a:spcPct val="85000"/>
              </a:lnSpc>
              <a:spcBef>
                <a:spcPts val="0"/>
              </a:spcBef>
              <a:spcAft>
                <a:spcPts val="0"/>
              </a:spcAft>
              <a:buSzPts val="1000"/>
              <a:buNone/>
              <a:defRPr sz="1200"/>
            </a:lvl6pPr>
            <a:lvl7pPr lvl="6" algn="l">
              <a:lnSpc>
                <a:spcPct val="85000"/>
              </a:lnSpc>
              <a:spcBef>
                <a:spcPts val="0"/>
              </a:spcBef>
              <a:spcAft>
                <a:spcPts val="0"/>
              </a:spcAft>
              <a:buSzPts val="1000"/>
              <a:buNone/>
              <a:defRPr sz="1200"/>
            </a:lvl7pPr>
            <a:lvl8pPr lvl="7" algn="l">
              <a:lnSpc>
                <a:spcPct val="85000"/>
              </a:lnSpc>
              <a:spcBef>
                <a:spcPts val="0"/>
              </a:spcBef>
              <a:spcAft>
                <a:spcPts val="0"/>
              </a:spcAft>
              <a:buSzPts val="1000"/>
              <a:buNone/>
              <a:defRPr sz="1200"/>
            </a:lvl8pPr>
            <a:lvl9pPr lvl="8" algn="l">
              <a:lnSpc>
                <a:spcPct val="85000"/>
              </a:lnSpc>
              <a:spcBef>
                <a:spcPts val="0"/>
              </a:spcBef>
              <a:spcAft>
                <a:spcPts val="0"/>
              </a:spcAft>
              <a:buSzPts val="1000"/>
              <a:buNone/>
              <a:defRPr sz="1200"/>
            </a:lvl9pPr>
          </a:lstStyle>
          <a:p>
            <a:endParaRPr/>
          </a:p>
        </p:txBody>
      </p:sp>
      <p:sp>
        <p:nvSpPr>
          <p:cNvPr id="871" name="Google Shape;871;p29"/>
          <p:cNvSpPr txBox="1">
            <a:spLocks noGrp="1"/>
          </p:cNvSpPr>
          <p:nvPr>
            <p:ph type="subTitle" idx="13"/>
          </p:nvPr>
        </p:nvSpPr>
        <p:spPr>
          <a:xfrm>
            <a:off x="2454069" y="2630400"/>
            <a:ext cx="2051400" cy="498900"/>
          </a:xfrm>
          <a:prstGeom prst="rect">
            <a:avLst/>
          </a:prstGeom>
          <a:noFill/>
          <a:ln>
            <a:noFill/>
          </a:ln>
        </p:spPr>
        <p:txBody>
          <a:bodyPr spcFirstLastPara="1" wrap="square" lIns="182875" tIns="182875" rIns="182875" bIns="0" anchor="t" anchorCtr="0">
            <a:noAutofit/>
          </a:bodyPr>
          <a:lstStyle>
            <a:lvl1pPr lvl="0" algn="l">
              <a:lnSpc>
                <a:spcPct val="85000"/>
              </a:lnSpc>
              <a:spcBef>
                <a:spcPts val="0"/>
              </a:spcBef>
              <a:spcAft>
                <a:spcPts val="0"/>
              </a:spcAft>
              <a:buClr>
                <a:schemeClr val="lt1"/>
              </a:buClr>
              <a:buSzPts val="1800"/>
              <a:buFont typeface="Instrument Sans SemiBold"/>
              <a:buNone/>
              <a:defRPr sz="1800">
                <a:latin typeface="Instrument Sans SemiBold"/>
                <a:ea typeface="Instrument Sans SemiBold"/>
                <a:cs typeface="Instrument Sans SemiBold"/>
                <a:sym typeface="Instrument Sans SemiBold"/>
              </a:defRPr>
            </a:lvl1pPr>
            <a:lvl2pPr lvl="1" algn="l">
              <a:lnSpc>
                <a:spcPct val="85000"/>
              </a:lnSpc>
              <a:spcBef>
                <a:spcPts val="0"/>
              </a:spcBef>
              <a:spcAft>
                <a:spcPts val="0"/>
              </a:spcAft>
              <a:buSzPts val="1000"/>
              <a:buNone/>
              <a:defRPr sz="1200"/>
            </a:lvl2pPr>
            <a:lvl3pPr lvl="2" algn="l">
              <a:lnSpc>
                <a:spcPct val="85000"/>
              </a:lnSpc>
              <a:spcBef>
                <a:spcPts val="0"/>
              </a:spcBef>
              <a:spcAft>
                <a:spcPts val="0"/>
              </a:spcAft>
              <a:buSzPts val="1000"/>
              <a:buNone/>
              <a:defRPr sz="1200"/>
            </a:lvl3pPr>
            <a:lvl4pPr lvl="3" algn="l">
              <a:lnSpc>
                <a:spcPct val="85000"/>
              </a:lnSpc>
              <a:spcBef>
                <a:spcPts val="0"/>
              </a:spcBef>
              <a:spcAft>
                <a:spcPts val="0"/>
              </a:spcAft>
              <a:buSzPts val="1000"/>
              <a:buNone/>
              <a:defRPr sz="1200"/>
            </a:lvl4pPr>
            <a:lvl5pPr lvl="4" algn="l">
              <a:lnSpc>
                <a:spcPct val="85000"/>
              </a:lnSpc>
              <a:spcBef>
                <a:spcPts val="0"/>
              </a:spcBef>
              <a:spcAft>
                <a:spcPts val="0"/>
              </a:spcAft>
              <a:buSzPts val="1000"/>
              <a:buNone/>
              <a:defRPr sz="1200"/>
            </a:lvl5pPr>
            <a:lvl6pPr lvl="5" algn="l">
              <a:lnSpc>
                <a:spcPct val="85000"/>
              </a:lnSpc>
              <a:spcBef>
                <a:spcPts val="0"/>
              </a:spcBef>
              <a:spcAft>
                <a:spcPts val="0"/>
              </a:spcAft>
              <a:buSzPts val="1000"/>
              <a:buNone/>
              <a:defRPr sz="1200"/>
            </a:lvl6pPr>
            <a:lvl7pPr lvl="6" algn="l">
              <a:lnSpc>
                <a:spcPct val="85000"/>
              </a:lnSpc>
              <a:spcBef>
                <a:spcPts val="0"/>
              </a:spcBef>
              <a:spcAft>
                <a:spcPts val="0"/>
              </a:spcAft>
              <a:buSzPts val="1000"/>
              <a:buNone/>
              <a:defRPr sz="1200"/>
            </a:lvl7pPr>
            <a:lvl8pPr lvl="7" algn="l">
              <a:lnSpc>
                <a:spcPct val="85000"/>
              </a:lnSpc>
              <a:spcBef>
                <a:spcPts val="0"/>
              </a:spcBef>
              <a:spcAft>
                <a:spcPts val="0"/>
              </a:spcAft>
              <a:buSzPts val="1000"/>
              <a:buNone/>
              <a:defRPr sz="1200"/>
            </a:lvl8pPr>
            <a:lvl9pPr lvl="8" algn="l">
              <a:lnSpc>
                <a:spcPct val="85000"/>
              </a:lnSpc>
              <a:spcBef>
                <a:spcPts val="0"/>
              </a:spcBef>
              <a:spcAft>
                <a:spcPts val="0"/>
              </a:spcAft>
              <a:buSzPts val="1000"/>
              <a:buNone/>
              <a:defRPr sz="1200"/>
            </a:lvl9pPr>
          </a:lstStyle>
          <a:p>
            <a:endParaRPr/>
          </a:p>
        </p:txBody>
      </p:sp>
    </p:spTree>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matchingName="Project details">
  <p:cSld name="CUSTOM_8">
    <p:spTree>
      <p:nvGrpSpPr>
        <p:cNvPr id="1" name="Shape 872"/>
        <p:cNvGrpSpPr/>
        <p:nvPr/>
      </p:nvGrpSpPr>
      <p:grpSpPr>
        <a:xfrm>
          <a:off x="0" y="0"/>
          <a:ext cx="0" cy="0"/>
          <a:chOff x="0" y="0"/>
          <a:chExt cx="0" cy="0"/>
        </a:xfrm>
      </p:grpSpPr>
      <p:sp>
        <p:nvSpPr>
          <p:cNvPr id="873" name="Google Shape;873;p30"/>
          <p:cNvSpPr/>
          <p:nvPr/>
        </p:nvSpPr>
        <p:spPr>
          <a:xfrm>
            <a:off x="288400" y="474900"/>
            <a:ext cx="8568300" cy="4193700"/>
          </a:xfrm>
          <a:prstGeom prst="roundRect">
            <a:avLst>
              <a:gd name="adj" fmla="val 5525"/>
            </a:avLst>
          </a:prstGeom>
          <a:solidFill>
            <a:schemeClr val="lt2"/>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chemeClr val="lt1"/>
              </a:solidFill>
              <a:latin typeface="Instrument Sans"/>
              <a:ea typeface="Instrument Sans"/>
              <a:cs typeface="Instrument Sans"/>
              <a:sym typeface="Instrument Sans"/>
            </a:endParaRPr>
          </a:p>
        </p:txBody>
      </p:sp>
      <p:sp>
        <p:nvSpPr>
          <p:cNvPr id="874" name="Google Shape;874;p30"/>
          <p:cNvSpPr txBox="1">
            <a:spLocks noGrp="1"/>
          </p:cNvSpPr>
          <p:nvPr>
            <p:ph type="body" idx="1"/>
          </p:nvPr>
        </p:nvSpPr>
        <p:spPr>
          <a:xfrm>
            <a:off x="617750" y="775450"/>
            <a:ext cx="728100" cy="302100"/>
          </a:xfrm>
          <a:prstGeom prst="rect">
            <a:avLst/>
          </a:prstGeom>
          <a:noFill/>
          <a:ln>
            <a:noFill/>
          </a:ln>
        </p:spPr>
        <p:txBody>
          <a:bodyPr spcFirstLastPara="1" wrap="square" lIns="0" tIns="0" rIns="0" bIns="0" anchor="t" anchorCtr="0">
            <a:noAutofit/>
          </a:bodyPr>
          <a:lstStyle>
            <a:lvl1pPr marL="457200" lvl="0" indent="-228600" algn="l">
              <a:lnSpc>
                <a:spcPct val="115000"/>
              </a:lnSpc>
              <a:spcBef>
                <a:spcPts val="0"/>
              </a:spcBef>
              <a:spcAft>
                <a:spcPts val="0"/>
              </a:spcAft>
              <a:buSzPts val="1000"/>
              <a:buNone/>
              <a:defRPr/>
            </a:lvl1pPr>
            <a:lvl2pPr marL="914400" lvl="1" indent="-228600" algn="l">
              <a:lnSpc>
                <a:spcPct val="115000"/>
              </a:lnSpc>
              <a:spcBef>
                <a:spcPts val="0"/>
              </a:spcBef>
              <a:spcAft>
                <a:spcPts val="0"/>
              </a:spcAft>
              <a:buSzPts val="1000"/>
              <a:buNone/>
              <a:defRPr/>
            </a:lvl2pPr>
            <a:lvl3pPr marL="1371600" lvl="2" indent="-228600" algn="l">
              <a:lnSpc>
                <a:spcPct val="115000"/>
              </a:lnSpc>
              <a:spcBef>
                <a:spcPts val="0"/>
              </a:spcBef>
              <a:spcAft>
                <a:spcPts val="0"/>
              </a:spcAft>
              <a:buSzPts val="1000"/>
              <a:buNone/>
              <a:defRPr/>
            </a:lvl3pPr>
            <a:lvl4pPr marL="1828800" lvl="3" indent="-228600" algn="l">
              <a:lnSpc>
                <a:spcPct val="115000"/>
              </a:lnSpc>
              <a:spcBef>
                <a:spcPts val="0"/>
              </a:spcBef>
              <a:spcAft>
                <a:spcPts val="0"/>
              </a:spcAft>
              <a:buSzPts val="1000"/>
              <a:buNone/>
              <a:defRPr/>
            </a:lvl4pPr>
            <a:lvl5pPr marL="2286000" lvl="4" indent="-228600" algn="l">
              <a:lnSpc>
                <a:spcPct val="115000"/>
              </a:lnSpc>
              <a:spcBef>
                <a:spcPts val="0"/>
              </a:spcBef>
              <a:spcAft>
                <a:spcPts val="0"/>
              </a:spcAft>
              <a:buSzPts val="1000"/>
              <a:buNone/>
              <a:defRPr/>
            </a:lvl5pPr>
            <a:lvl6pPr marL="2743200" lvl="5" indent="-228600" algn="l">
              <a:lnSpc>
                <a:spcPct val="115000"/>
              </a:lnSpc>
              <a:spcBef>
                <a:spcPts val="0"/>
              </a:spcBef>
              <a:spcAft>
                <a:spcPts val="0"/>
              </a:spcAft>
              <a:buSzPts val="1000"/>
              <a:buNone/>
              <a:defRPr/>
            </a:lvl6pPr>
            <a:lvl7pPr marL="3200400" lvl="6" indent="-228600" algn="l">
              <a:lnSpc>
                <a:spcPct val="115000"/>
              </a:lnSpc>
              <a:spcBef>
                <a:spcPts val="0"/>
              </a:spcBef>
              <a:spcAft>
                <a:spcPts val="0"/>
              </a:spcAft>
              <a:buSzPts val="1000"/>
              <a:buNone/>
              <a:defRPr/>
            </a:lvl7pPr>
            <a:lvl8pPr marL="3657600" lvl="7" indent="-228600" algn="l">
              <a:lnSpc>
                <a:spcPct val="115000"/>
              </a:lnSpc>
              <a:spcBef>
                <a:spcPts val="0"/>
              </a:spcBef>
              <a:spcAft>
                <a:spcPts val="0"/>
              </a:spcAft>
              <a:buSzPts val="1000"/>
              <a:buNone/>
              <a:defRPr/>
            </a:lvl8pPr>
            <a:lvl9pPr marL="4114800" lvl="8" indent="-228600" algn="l">
              <a:lnSpc>
                <a:spcPct val="115000"/>
              </a:lnSpc>
              <a:spcBef>
                <a:spcPts val="0"/>
              </a:spcBef>
              <a:spcAft>
                <a:spcPts val="0"/>
              </a:spcAft>
              <a:buSzPts val="1000"/>
              <a:buNone/>
              <a:defRPr/>
            </a:lvl9pPr>
          </a:lstStyle>
          <a:p>
            <a:endParaRPr/>
          </a:p>
        </p:txBody>
      </p:sp>
      <p:sp>
        <p:nvSpPr>
          <p:cNvPr id="875" name="Google Shape;875;p30"/>
          <p:cNvSpPr txBox="1">
            <a:spLocks noGrp="1"/>
          </p:cNvSpPr>
          <p:nvPr>
            <p:ph type="body" idx="2"/>
          </p:nvPr>
        </p:nvSpPr>
        <p:spPr>
          <a:xfrm>
            <a:off x="617750" y="2630400"/>
            <a:ext cx="3889500" cy="1809600"/>
          </a:xfrm>
          <a:prstGeom prst="rect">
            <a:avLst/>
          </a:prstGeom>
          <a:noFill/>
          <a:ln>
            <a:noFill/>
          </a:ln>
        </p:spPr>
        <p:txBody>
          <a:bodyPr spcFirstLastPara="1" wrap="square" lIns="0" tIns="0" rIns="0" bIns="0" anchor="b" anchorCtr="0">
            <a:noAutofit/>
          </a:bodyPr>
          <a:lstStyle>
            <a:lvl1pPr marL="457200" lvl="0" indent="-228600" algn="l">
              <a:lnSpc>
                <a:spcPct val="115000"/>
              </a:lnSpc>
              <a:spcBef>
                <a:spcPts val="0"/>
              </a:spcBef>
              <a:spcAft>
                <a:spcPts val="0"/>
              </a:spcAft>
              <a:buSzPts val="1000"/>
              <a:buNone/>
              <a:defRPr/>
            </a:lvl1pPr>
            <a:lvl2pPr marL="914400" lvl="1" indent="-228600" algn="l">
              <a:lnSpc>
                <a:spcPct val="115000"/>
              </a:lnSpc>
              <a:spcBef>
                <a:spcPts val="0"/>
              </a:spcBef>
              <a:spcAft>
                <a:spcPts val="0"/>
              </a:spcAft>
              <a:buSzPts val="1000"/>
              <a:buNone/>
              <a:defRPr/>
            </a:lvl2pPr>
            <a:lvl3pPr marL="1371600" lvl="2" indent="-228600" algn="l">
              <a:lnSpc>
                <a:spcPct val="115000"/>
              </a:lnSpc>
              <a:spcBef>
                <a:spcPts val="0"/>
              </a:spcBef>
              <a:spcAft>
                <a:spcPts val="0"/>
              </a:spcAft>
              <a:buSzPts val="1000"/>
              <a:buNone/>
              <a:defRPr/>
            </a:lvl3pPr>
            <a:lvl4pPr marL="1828800" lvl="3" indent="-228600" algn="l">
              <a:lnSpc>
                <a:spcPct val="115000"/>
              </a:lnSpc>
              <a:spcBef>
                <a:spcPts val="0"/>
              </a:spcBef>
              <a:spcAft>
                <a:spcPts val="0"/>
              </a:spcAft>
              <a:buSzPts val="1000"/>
              <a:buNone/>
              <a:defRPr/>
            </a:lvl4pPr>
            <a:lvl5pPr marL="2286000" lvl="4" indent="-228600" algn="l">
              <a:lnSpc>
                <a:spcPct val="115000"/>
              </a:lnSpc>
              <a:spcBef>
                <a:spcPts val="0"/>
              </a:spcBef>
              <a:spcAft>
                <a:spcPts val="0"/>
              </a:spcAft>
              <a:buSzPts val="1000"/>
              <a:buNone/>
              <a:defRPr/>
            </a:lvl5pPr>
            <a:lvl6pPr marL="2743200" lvl="5" indent="-228600" algn="l">
              <a:lnSpc>
                <a:spcPct val="115000"/>
              </a:lnSpc>
              <a:spcBef>
                <a:spcPts val="0"/>
              </a:spcBef>
              <a:spcAft>
                <a:spcPts val="0"/>
              </a:spcAft>
              <a:buSzPts val="1000"/>
              <a:buNone/>
              <a:defRPr/>
            </a:lvl6pPr>
            <a:lvl7pPr marL="3200400" lvl="6" indent="-228600" algn="l">
              <a:lnSpc>
                <a:spcPct val="115000"/>
              </a:lnSpc>
              <a:spcBef>
                <a:spcPts val="0"/>
              </a:spcBef>
              <a:spcAft>
                <a:spcPts val="0"/>
              </a:spcAft>
              <a:buSzPts val="1000"/>
              <a:buNone/>
              <a:defRPr/>
            </a:lvl7pPr>
            <a:lvl8pPr marL="3657600" lvl="7" indent="-228600" algn="l">
              <a:lnSpc>
                <a:spcPct val="115000"/>
              </a:lnSpc>
              <a:spcBef>
                <a:spcPts val="0"/>
              </a:spcBef>
              <a:spcAft>
                <a:spcPts val="0"/>
              </a:spcAft>
              <a:buSzPts val="1000"/>
              <a:buNone/>
              <a:defRPr/>
            </a:lvl8pPr>
            <a:lvl9pPr marL="4114800" lvl="8" indent="-228600" algn="l">
              <a:lnSpc>
                <a:spcPct val="115000"/>
              </a:lnSpc>
              <a:spcBef>
                <a:spcPts val="0"/>
              </a:spcBef>
              <a:spcAft>
                <a:spcPts val="0"/>
              </a:spcAft>
              <a:buSzPts val="1000"/>
              <a:buNone/>
              <a:defRPr/>
            </a:lvl9pPr>
          </a:lstStyle>
          <a:p>
            <a:endParaRPr/>
          </a:p>
        </p:txBody>
      </p:sp>
      <p:sp>
        <p:nvSpPr>
          <p:cNvPr id="876" name="Google Shape;876;p30"/>
          <p:cNvSpPr>
            <a:spLocks noGrp="1"/>
          </p:cNvSpPr>
          <p:nvPr>
            <p:ph type="pic" idx="3"/>
          </p:nvPr>
        </p:nvSpPr>
        <p:spPr>
          <a:xfrm>
            <a:off x="6806700" y="1335775"/>
            <a:ext cx="1821600" cy="2563500"/>
          </a:xfrm>
          <a:prstGeom prst="roundRect">
            <a:avLst>
              <a:gd name="adj" fmla="val 13098"/>
            </a:avLst>
          </a:prstGeom>
          <a:noFill/>
          <a:ln>
            <a:noFill/>
          </a:ln>
        </p:spPr>
      </p:sp>
      <p:sp>
        <p:nvSpPr>
          <p:cNvPr id="877" name="Google Shape;877;p30"/>
          <p:cNvSpPr txBox="1">
            <a:spLocks noGrp="1"/>
          </p:cNvSpPr>
          <p:nvPr>
            <p:ph type="title"/>
          </p:nvPr>
        </p:nvSpPr>
        <p:spPr>
          <a:xfrm>
            <a:off x="622700" y="1323975"/>
            <a:ext cx="3889500" cy="965400"/>
          </a:xfrm>
          <a:prstGeom prst="rect">
            <a:avLst/>
          </a:prstGeom>
          <a:noFill/>
          <a:ln>
            <a:noFill/>
          </a:ln>
        </p:spPr>
        <p:txBody>
          <a:bodyPr spcFirstLastPara="1" wrap="square" lIns="0" tIns="0" rIns="0" bIns="0" anchor="t" anchorCtr="0">
            <a:noAutofit/>
          </a:bodyPr>
          <a:lstStyle>
            <a:lvl1pPr lvl="0" algn="l">
              <a:lnSpc>
                <a:spcPct val="85000"/>
              </a:lnSpc>
              <a:spcBef>
                <a:spcPts val="0"/>
              </a:spcBef>
              <a:spcAft>
                <a:spcPts val="0"/>
              </a:spcAft>
              <a:buSzPts val="2400"/>
              <a:buNone/>
              <a:defRPr sz="2400">
                <a:latin typeface="Instrument Sans Medium"/>
                <a:ea typeface="Instrument Sans Medium"/>
                <a:cs typeface="Instrument Sans Medium"/>
                <a:sym typeface="Instrument Sans Medium"/>
              </a:defRPr>
            </a:lvl1pPr>
            <a:lvl2pPr lvl="1" algn="l">
              <a:lnSpc>
                <a:spcPct val="85000"/>
              </a:lnSpc>
              <a:spcBef>
                <a:spcPts val="0"/>
              </a:spcBef>
              <a:spcAft>
                <a:spcPts val="0"/>
              </a:spcAft>
              <a:buSzPts val="2400"/>
              <a:buNone/>
              <a:defRPr sz="2400"/>
            </a:lvl2pPr>
            <a:lvl3pPr lvl="2" algn="l">
              <a:lnSpc>
                <a:spcPct val="85000"/>
              </a:lnSpc>
              <a:spcBef>
                <a:spcPts val="0"/>
              </a:spcBef>
              <a:spcAft>
                <a:spcPts val="0"/>
              </a:spcAft>
              <a:buSzPts val="2400"/>
              <a:buNone/>
              <a:defRPr sz="2400"/>
            </a:lvl3pPr>
            <a:lvl4pPr lvl="3" algn="l">
              <a:lnSpc>
                <a:spcPct val="85000"/>
              </a:lnSpc>
              <a:spcBef>
                <a:spcPts val="0"/>
              </a:spcBef>
              <a:spcAft>
                <a:spcPts val="0"/>
              </a:spcAft>
              <a:buSzPts val="2400"/>
              <a:buNone/>
              <a:defRPr sz="2400"/>
            </a:lvl4pPr>
            <a:lvl5pPr lvl="4" algn="l">
              <a:lnSpc>
                <a:spcPct val="85000"/>
              </a:lnSpc>
              <a:spcBef>
                <a:spcPts val="0"/>
              </a:spcBef>
              <a:spcAft>
                <a:spcPts val="0"/>
              </a:spcAft>
              <a:buSzPts val="2400"/>
              <a:buNone/>
              <a:defRPr sz="2400"/>
            </a:lvl5pPr>
            <a:lvl6pPr lvl="5" algn="l">
              <a:lnSpc>
                <a:spcPct val="85000"/>
              </a:lnSpc>
              <a:spcBef>
                <a:spcPts val="0"/>
              </a:spcBef>
              <a:spcAft>
                <a:spcPts val="0"/>
              </a:spcAft>
              <a:buSzPts val="2400"/>
              <a:buNone/>
              <a:defRPr sz="2400"/>
            </a:lvl6pPr>
            <a:lvl7pPr lvl="6" algn="l">
              <a:lnSpc>
                <a:spcPct val="85000"/>
              </a:lnSpc>
              <a:spcBef>
                <a:spcPts val="0"/>
              </a:spcBef>
              <a:spcAft>
                <a:spcPts val="0"/>
              </a:spcAft>
              <a:buSzPts val="2400"/>
              <a:buNone/>
              <a:defRPr sz="2400"/>
            </a:lvl7pPr>
            <a:lvl8pPr lvl="7" algn="l">
              <a:lnSpc>
                <a:spcPct val="85000"/>
              </a:lnSpc>
              <a:spcBef>
                <a:spcPts val="0"/>
              </a:spcBef>
              <a:spcAft>
                <a:spcPts val="0"/>
              </a:spcAft>
              <a:buSzPts val="2400"/>
              <a:buNone/>
              <a:defRPr sz="2400"/>
            </a:lvl8pPr>
            <a:lvl9pPr lvl="8" algn="l">
              <a:lnSpc>
                <a:spcPct val="85000"/>
              </a:lnSpc>
              <a:spcBef>
                <a:spcPts val="0"/>
              </a:spcBef>
              <a:spcAft>
                <a:spcPts val="0"/>
              </a:spcAft>
              <a:buSzPts val="2400"/>
              <a:buNone/>
              <a:defRPr sz="2400"/>
            </a:lvl9pPr>
          </a:lstStyle>
          <a:p>
            <a:endParaRPr/>
          </a:p>
        </p:txBody>
      </p:sp>
      <p:sp>
        <p:nvSpPr>
          <p:cNvPr id="878" name="Google Shape;878;p30"/>
          <p:cNvSpPr txBox="1">
            <a:spLocks noGrp="1"/>
          </p:cNvSpPr>
          <p:nvPr>
            <p:ph type="subTitle" idx="4"/>
          </p:nvPr>
        </p:nvSpPr>
        <p:spPr>
          <a:xfrm>
            <a:off x="284700" y="284400"/>
            <a:ext cx="1965900" cy="192000"/>
          </a:xfrm>
          <a:prstGeom prst="rect">
            <a:avLst/>
          </a:prstGeom>
          <a:noFill/>
          <a:ln>
            <a:noFill/>
          </a:ln>
        </p:spPr>
        <p:txBody>
          <a:bodyPr spcFirstLastPara="1" wrap="square" lIns="0" tIns="0" rIns="0" bIns="0" anchor="t" anchorCtr="0">
            <a:noAutofit/>
          </a:bodyPr>
          <a:lstStyle>
            <a:lvl1pPr lvl="0" algn="l">
              <a:lnSpc>
                <a:spcPct val="115000"/>
              </a:lnSpc>
              <a:spcBef>
                <a:spcPts val="0"/>
              </a:spcBef>
              <a:spcAft>
                <a:spcPts val="0"/>
              </a:spcAft>
              <a:buClr>
                <a:schemeClr val="accent5"/>
              </a:buClr>
              <a:buSzPts val="700"/>
              <a:buFont typeface="Instrument Sans"/>
              <a:buNone/>
              <a:defRPr sz="700">
                <a:solidFill>
                  <a:schemeClr val="accent5"/>
                </a:solidFill>
              </a:defRPr>
            </a:lvl1pPr>
            <a:lvl2pPr lvl="1"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879" name="Google Shape;879;p30"/>
          <p:cNvSpPr txBox="1">
            <a:spLocks noGrp="1"/>
          </p:cNvSpPr>
          <p:nvPr>
            <p:ph type="subTitle" idx="5"/>
          </p:nvPr>
        </p:nvSpPr>
        <p:spPr>
          <a:xfrm>
            <a:off x="6890875" y="284400"/>
            <a:ext cx="1965900" cy="192000"/>
          </a:xfrm>
          <a:prstGeom prst="rect">
            <a:avLst/>
          </a:prstGeom>
          <a:noFill/>
          <a:ln>
            <a:noFill/>
          </a:ln>
        </p:spPr>
        <p:txBody>
          <a:bodyPr spcFirstLastPara="1" wrap="square" lIns="0" tIns="0" rIns="0" bIns="0" anchor="t" anchorCtr="0">
            <a:noAutofit/>
          </a:bodyPr>
          <a:lstStyle>
            <a:lvl1pPr lvl="0" algn="r">
              <a:lnSpc>
                <a:spcPct val="115000"/>
              </a:lnSpc>
              <a:spcBef>
                <a:spcPts val="0"/>
              </a:spcBef>
              <a:spcAft>
                <a:spcPts val="0"/>
              </a:spcAft>
              <a:buClr>
                <a:schemeClr val="accent5"/>
              </a:buClr>
              <a:buSzPts val="700"/>
              <a:buNone/>
              <a:defRPr sz="700">
                <a:solidFill>
                  <a:schemeClr val="accent5"/>
                </a:solidFill>
              </a:defRPr>
            </a:lvl1pPr>
            <a:lvl2pPr lvl="1"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880" name="Google Shape;880;p30"/>
          <p:cNvSpPr txBox="1">
            <a:spLocks noGrp="1"/>
          </p:cNvSpPr>
          <p:nvPr>
            <p:ph type="body" idx="6"/>
          </p:nvPr>
        </p:nvSpPr>
        <p:spPr>
          <a:xfrm>
            <a:off x="4629475" y="2513100"/>
            <a:ext cx="2055000" cy="1926600"/>
          </a:xfrm>
          <a:prstGeom prst="rect">
            <a:avLst/>
          </a:prstGeom>
          <a:noFill/>
          <a:ln>
            <a:noFill/>
          </a:ln>
        </p:spPr>
        <p:txBody>
          <a:bodyPr spcFirstLastPara="1" wrap="square" lIns="91425" tIns="91425" rIns="91425" bIns="91425" anchor="b" anchorCtr="0">
            <a:noAutofit/>
          </a:bodyPr>
          <a:lstStyle>
            <a:lvl1pPr marL="457200" lvl="0" indent="-228600" algn="l">
              <a:lnSpc>
                <a:spcPct val="115000"/>
              </a:lnSpc>
              <a:spcBef>
                <a:spcPts val="0"/>
              </a:spcBef>
              <a:spcAft>
                <a:spcPts val="0"/>
              </a:spcAft>
              <a:buSzPts val="1000"/>
              <a:buNone/>
              <a:defRPr/>
            </a:lvl1pPr>
            <a:lvl2pPr marL="914400" lvl="1" indent="-228600" algn="l">
              <a:lnSpc>
                <a:spcPct val="115000"/>
              </a:lnSpc>
              <a:spcBef>
                <a:spcPts val="0"/>
              </a:spcBef>
              <a:spcAft>
                <a:spcPts val="0"/>
              </a:spcAft>
              <a:buSzPts val="1000"/>
              <a:buNone/>
              <a:defRPr/>
            </a:lvl2pPr>
            <a:lvl3pPr marL="1371600" lvl="2" indent="-228600" algn="l">
              <a:lnSpc>
                <a:spcPct val="115000"/>
              </a:lnSpc>
              <a:spcBef>
                <a:spcPts val="0"/>
              </a:spcBef>
              <a:spcAft>
                <a:spcPts val="0"/>
              </a:spcAft>
              <a:buSzPts val="1000"/>
              <a:buNone/>
              <a:defRPr/>
            </a:lvl3pPr>
            <a:lvl4pPr marL="1828800" lvl="3" indent="-228600" algn="l">
              <a:lnSpc>
                <a:spcPct val="115000"/>
              </a:lnSpc>
              <a:spcBef>
                <a:spcPts val="0"/>
              </a:spcBef>
              <a:spcAft>
                <a:spcPts val="0"/>
              </a:spcAft>
              <a:buSzPts val="1000"/>
              <a:buNone/>
              <a:defRPr/>
            </a:lvl4pPr>
            <a:lvl5pPr marL="2286000" lvl="4" indent="-228600" algn="l">
              <a:lnSpc>
                <a:spcPct val="115000"/>
              </a:lnSpc>
              <a:spcBef>
                <a:spcPts val="0"/>
              </a:spcBef>
              <a:spcAft>
                <a:spcPts val="0"/>
              </a:spcAft>
              <a:buSzPts val="1000"/>
              <a:buNone/>
              <a:defRPr/>
            </a:lvl5pPr>
            <a:lvl6pPr marL="2743200" lvl="5" indent="-228600" algn="l">
              <a:lnSpc>
                <a:spcPct val="115000"/>
              </a:lnSpc>
              <a:spcBef>
                <a:spcPts val="0"/>
              </a:spcBef>
              <a:spcAft>
                <a:spcPts val="0"/>
              </a:spcAft>
              <a:buSzPts val="1000"/>
              <a:buNone/>
              <a:defRPr/>
            </a:lvl6pPr>
            <a:lvl7pPr marL="3200400" lvl="6" indent="-228600" algn="l">
              <a:lnSpc>
                <a:spcPct val="115000"/>
              </a:lnSpc>
              <a:spcBef>
                <a:spcPts val="0"/>
              </a:spcBef>
              <a:spcAft>
                <a:spcPts val="0"/>
              </a:spcAft>
              <a:buSzPts val="1000"/>
              <a:buNone/>
              <a:defRPr/>
            </a:lvl7pPr>
            <a:lvl8pPr marL="3657600" lvl="7" indent="-228600" algn="l">
              <a:lnSpc>
                <a:spcPct val="115000"/>
              </a:lnSpc>
              <a:spcBef>
                <a:spcPts val="0"/>
              </a:spcBef>
              <a:spcAft>
                <a:spcPts val="0"/>
              </a:spcAft>
              <a:buSzPts val="1000"/>
              <a:buNone/>
              <a:defRPr/>
            </a:lvl8pPr>
            <a:lvl9pPr marL="4114800" lvl="8" indent="-228600" algn="l">
              <a:lnSpc>
                <a:spcPct val="115000"/>
              </a:lnSpc>
              <a:spcBef>
                <a:spcPts val="0"/>
              </a:spcBef>
              <a:spcAft>
                <a:spcPts val="0"/>
              </a:spcAft>
              <a:buSzPts val="1000"/>
              <a:buNone/>
              <a:defRPr/>
            </a:lvl9pPr>
          </a:lstStyle>
          <a:p>
            <a:endParaRPr/>
          </a:p>
        </p:txBody>
      </p:sp>
      <p:sp>
        <p:nvSpPr>
          <p:cNvPr id="881" name="Google Shape;881;p30"/>
          <p:cNvSpPr txBox="1">
            <a:spLocks noGrp="1"/>
          </p:cNvSpPr>
          <p:nvPr>
            <p:ph type="subTitle" idx="7"/>
          </p:nvPr>
        </p:nvSpPr>
        <p:spPr>
          <a:xfrm>
            <a:off x="4783900" y="1539225"/>
            <a:ext cx="1821600" cy="568500"/>
          </a:xfrm>
          <a:prstGeom prst="rect">
            <a:avLst/>
          </a:prstGeom>
          <a:noFill/>
          <a:ln>
            <a:noFill/>
          </a:ln>
        </p:spPr>
        <p:txBody>
          <a:bodyPr spcFirstLastPara="1" wrap="square" lIns="91425" tIns="91425" rIns="91425" bIns="91425" anchor="t" anchorCtr="0">
            <a:noAutofit/>
          </a:bodyPr>
          <a:lstStyle>
            <a:lvl1pPr lvl="0" algn="l">
              <a:lnSpc>
                <a:spcPct val="115000"/>
              </a:lnSpc>
              <a:spcBef>
                <a:spcPts val="0"/>
              </a:spcBef>
              <a:spcAft>
                <a:spcPts val="0"/>
              </a:spcAft>
              <a:buSzPts val="1000"/>
              <a:buNone/>
              <a:defRPr sz="1200" b="1"/>
            </a:lvl1pPr>
            <a:lvl2pPr lvl="1" algn="l">
              <a:lnSpc>
                <a:spcPct val="115000"/>
              </a:lnSpc>
              <a:spcBef>
                <a:spcPts val="0"/>
              </a:spcBef>
              <a:spcAft>
                <a:spcPts val="0"/>
              </a:spcAft>
              <a:buClr>
                <a:schemeClr val="lt1"/>
              </a:buClr>
              <a:buSzPts val="1400"/>
              <a:buFont typeface="Instrument Sans"/>
              <a:buNone/>
              <a:defRPr>
                <a:solidFill>
                  <a:schemeClr val="lt1"/>
                </a:solidFill>
              </a:defRPr>
            </a:lvl2pPr>
            <a:lvl3pPr lvl="2" algn="l">
              <a:lnSpc>
                <a:spcPct val="115000"/>
              </a:lnSpc>
              <a:spcBef>
                <a:spcPts val="0"/>
              </a:spcBef>
              <a:spcAft>
                <a:spcPts val="0"/>
              </a:spcAft>
              <a:buClr>
                <a:schemeClr val="lt1"/>
              </a:buClr>
              <a:buSzPts val="1400"/>
              <a:buFont typeface="Instrument Sans"/>
              <a:buNone/>
              <a:defRPr>
                <a:solidFill>
                  <a:schemeClr val="lt1"/>
                </a:solidFill>
              </a:defRPr>
            </a:lvl3pPr>
            <a:lvl4pPr lvl="3" algn="l">
              <a:lnSpc>
                <a:spcPct val="115000"/>
              </a:lnSpc>
              <a:spcBef>
                <a:spcPts val="0"/>
              </a:spcBef>
              <a:spcAft>
                <a:spcPts val="0"/>
              </a:spcAft>
              <a:buClr>
                <a:schemeClr val="lt1"/>
              </a:buClr>
              <a:buSzPts val="1400"/>
              <a:buFont typeface="Instrument Sans"/>
              <a:buNone/>
              <a:defRPr>
                <a:solidFill>
                  <a:schemeClr val="lt1"/>
                </a:solidFill>
              </a:defRPr>
            </a:lvl4pPr>
            <a:lvl5pPr lvl="4" algn="l">
              <a:lnSpc>
                <a:spcPct val="115000"/>
              </a:lnSpc>
              <a:spcBef>
                <a:spcPts val="0"/>
              </a:spcBef>
              <a:spcAft>
                <a:spcPts val="0"/>
              </a:spcAft>
              <a:buClr>
                <a:schemeClr val="lt1"/>
              </a:buClr>
              <a:buSzPts val="1400"/>
              <a:buFont typeface="Instrument Sans"/>
              <a:buNone/>
              <a:defRPr>
                <a:solidFill>
                  <a:schemeClr val="lt1"/>
                </a:solidFill>
              </a:defRPr>
            </a:lvl5pPr>
            <a:lvl6pPr lvl="5" algn="l">
              <a:lnSpc>
                <a:spcPct val="115000"/>
              </a:lnSpc>
              <a:spcBef>
                <a:spcPts val="0"/>
              </a:spcBef>
              <a:spcAft>
                <a:spcPts val="0"/>
              </a:spcAft>
              <a:buClr>
                <a:schemeClr val="lt1"/>
              </a:buClr>
              <a:buSzPts val="1400"/>
              <a:buFont typeface="Instrument Sans"/>
              <a:buNone/>
              <a:defRPr>
                <a:solidFill>
                  <a:schemeClr val="lt1"/>
                </a:solidFill>
              </a:defRPr>
            </a:lvl6pPr>
            <a:lvl7pPr lvl="6" algn="l">
              <a:lnSpc>
                <a:spcPct val="115000"/>
              </a:lnSpc>
              <a:spcBef>
                <a:spcPts val="0"/>
              </a:spcBef>
              <a:spcAft>
                <a:spcPts val="0"/>
              </a:spcAft>
              <a:buClr>
                <a:schemeClr val="lt1"/>
              </a:buClr>
              <a:buSzPts val="1400"/>
              <a:buFont typeface="Instrument Sans"/>
              <a:buNone/>
              <a:defRPr>
                <a:solidFill>
                  <a:schemeClr val="lt1"/>
                </a:solidFill>
              </a:defRPr>
            </a:lvl7pPr>
            <a:lvl8pPr lvl="7" algn="l">
              <a:lnSpc>
                <a:spcPct val="115000"/>
              </a:lnSpc>
              <a:spcBef>
                <a:spcPts val="0"/>
              </a:spcBef>
              <a:spcAft>
                <a:spcPts val="0"/>
              </a:spcAft>
              <a:buClr>
                <a:schemeClr val="lt1"/>
              </a:buClr>
              <a:buSzPts val="1400"/>
              <a:buFont typeface="Instrument Sans"/>
              <a:buNone/>
              <a:defRPr>
                <a:solidFill>
                  <a:schemeClr val="lt1"/>
                </a:solidFill>
              </a:defRPr>
            </a:lvl8pPr>
            <a:lvl9pPr lvl="8" algn="l">
              <a:lnSpc>
                <a:spcPct val="115000"/>
              </a:lnSpc>
              <a:spcBef>
                <a:spcPts val="0"/>
              </a:spcBef>
              <a:spcAft>
                <a:spcPts val="0"/>
              </a:spcAft>
              <a:buClr>
                <a:schemeClr val="lt1"/>
              </a:buClr>
              <a:buSzPts val="1400"/>
              <a:buFont typeface="Instrument Sans"/>
              <a:buNone/>
              <a:defRPr>
                <a:solidFill>
                  <a:schemeClr val="lt1"/>
                </a:solidFill>
              </a:defRPr>
            </a:lvl9pPr>
          </a:lstStyle>
          <a:p>
            <a:endParaRPr/>
          </a:p>
        </p:txBody>
      </p:sp>
      <p:sp>
        <p:nvSpPr>
          <p:cNvPr id="882" name="Google Shape;882;p30"/>
          <p:cNvSpPr txBox="1">
            <a:spLocks noGrp="1"/>
          </p:cNvSpPr>
          <p:nvPr>
            <p:ph type="sldNum" idx="12"/>
          </p:nvPr>
        </p:nvSpPr>
        <p:spPr>
          <a:xfrm>
            <a:off x="8556779" y="4668600"/>
            <a:ext cx="300000" cy="196800"/>
          </a:xfrm>
          <a:prstGeom prst="rect">
            <a:avLst/>
          </a:prstGeom>
          <a:noFill/>
          <a:ln>
            <a:noFill/>
          </a:ln>
        </p:spPr>
        <p:txBody>
          <a:bodyPr spcFirstLastPara="1" wrap="square" lIns="0" tIns="0" rIns="0" bIns="0" anchor="b" anchorCtr="0">
            <a:noAutofit/>
          </a:bodyPr>
          <a:lstStyle>
            <a:lvl1pPr marL="0" marR="0" lvl="0"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1pPr>
            <a:lvl2pPr marL="0" marR="0" lvl="1"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2pPr>
            <a:lvl3pPr marL="0" marR="0" lvl="2"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3pPr>
            <a:lvl4pPr marL="0" marR="0" lvl="3"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4pPr>
            <a:lvl5pPr marL="0" marR="0" lvl="4"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5pPr>
            <a:lvl6pPr marL="0" marR="0" lvl="5"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6pPr>
            <a:lvl7pPr marL="0" marR="0" lvl="6"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7pPr>
            <a:lvl8pPr marL="0" marR="0" lvl="7"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8pPr>
            <a:lvl9pPr marL="0" marR="0" lvl="8"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matchingName="Project details 2">
  <p:cSld name="CUSTOM_8_1">
    <p:spTree>
      <p:nvGrpSpPr>
        <p:cNvPr id="1" name="Shape 883"/>
        <p:cNvGrpSpPr/>
        <p:nvPr/>
      </p:nvGrpSpPr>
      <p:grpSpPr>
        <a:xfrm>
          <a:off x="0" y="0"/>
          <a:ext cx="0" cy="0"/>
          <a:chOff x="0" y="0"/>
          <a:chExt cx="0" cy="0"/>
        </a:xfrm>
      </p:grpSpPr>
      <p:sp>
        <p:nvSpPr>
          <p:cNvPr id="884" name="Google Shape;884;p31"/>
          <p:cNvSpPr/>
          <p:nvPr/>
        </p:nvSpPr>
        <p:spPr>
          <a:xfrm>
            <a:off x="288400" y="474900"/>
            <a:ext cx="8568300" cy="4193700"/>
          </a:xfrm>
          <a:prstGeom prst="roundRect">
            <a:avLst>
              <a:gd name="adj" fmla="val 5525"/>
            </a:avLst>
          </a:prstGeom>
          <a:solidFill>
            <a:schemeClr val="lt2"/>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chemeClr val="lt1"/>
              </a:solidFill>
              <a:latin typeface="Instrument Sans"/>
              <a:ea typeface="Instrument Sans"/>
              <a:cs typeface="Instrument Sans"/>
              <a:sym typeface="Instrument Sans"/>
            </a:endParaRPr>
          </a:p>
        </p:txBody>
      </p:sp>
      <p:sp>
        <p:nvSpPr>
          <p:cNvPr id="885" name="Google Shape;885;p31"/>
          <p:cNvSpPr txBox="1">
            <a:spLocks noGrp="1"/>
          </p:cNvSpPr>
          <p:nvPr>
            <p:ph type="body" idx="1"/>
          </p:nvPr>
        </p:nvSpPr>
        <p:spPr>
          <a:xfrm>
            <a:off x="617750" y="775450"/>
            <a:ext cx="728100" cy="302100"/>
          </a:xfrm>
          <a:prstGeom prst="rect">
            <a:avLst/>
          </a:prstGeom>
          <a:noFill/>
          <a:ln>
            <a:noFill/>
          </a:ln>
        </p:spPr>
        <p:txBody>
          <a:bodyPr spcFirstLastPara="1" wrap="square" lIns="0" tIns="0" rIns="0" bIns="0" anchor="t" anchorCtr="0">
            <a:noAutofit/>
          </a:bodyPr>
          <a:lstStyle>
            <a:lvl1pPr marL="457200" lvl="0" indent="-228600" algn="l">
              <a:lnSpc>
                <a:spcPct val="115000"/>
              </a:lnSpc>
              <a:spcBef>
                <a:spcPts val="0"/>
              </a:spcBef>
              <a:spcAft>
                <a:spcPts val="0"/>
              </a:spcAft>
              <a:buSzPts val="1000"/>
              <a:buNone/>
              <a:defRPr/>
            </a:lvl1pPr>
            <a:lvl2pPr marL="914400" lvl="1" indent="-228600" algn="l">
              <a:lnSpc>
                <a:spcPct val="115000"/>
              </a:lnSpc>
              <a:spcBef>
                <a:spcPts val="0"/>
              </a:spcBef>
              <a:spcAft>
                <a:spcPts val="0"/>
              </a:spcAft>
              <a:buSzPts val="1000"/>
              <a:buNone/>
              <a:defRPr/>
            </a:lvl2pPr>
            <a:lvl3pPr marL="1371600" lvl="2" indent="-228600" algn="l">
              <a:lnSpc>
                <a:spcPct val="115000"/>
              </a:lnSpc>
              <a:spcBef>
                <a:spcPts val="0"/>
              </a:spcBef>
              <a:spcAft>
                <a:spcPts val="0"/>
              </a:spcAft>
              <a:buSzPts val="1000"/>
              <a:buNone/>
              <a:defRPr/>
            </a:lvl3pPr>
            <a:lvl4pPr marL="1828800" lvl="3" indent="-228600" algn="l">
              <a:lnSpc>
                <a:spcPct val="115000"/>
              </a:lnSpc>
              <a:spcBef>
                <a:spcPts val="0"/>
              </a:spcBef>
              <a:spcAft>
                <a:spcPts val="0"/>
              </a:spcAft>
              <a:buSzPts val="1000"/>
              <a:buNone/>
              <a:defRPr/>
            </a:lvl4pPr>
            <a:lvl5pPr marL="2286000" lvl="4" indent="-228600" algn="l">
              <a:lnSpc>
                <a:spcPct val="115000"/>
              </a:lnSpc>
              <a:spcBef>
                <a:spcPts val="0"/>
              </a:spcBef>
              <a:spcAft>
                <a:spcPts val="0"/>
              </a:spcAft>
              <a:buSzPts val="1000"/>
              <a:buNone/>
              <a:defRPr/>
            </a:lvl5pPr>
            <a:lvl6pPr marL="2743200" lvl="5" indent="-228600" algn="l">
              <a:lnSpc>
                <a:spcPct val="115000"/>
              </a:lnSpc>
              <a:spcBef>
                <a:spcPts val="0"/>
              </a:spcBef>
              <a:spcAft>
                <a:spcPts val="0"/>
              </a:spcAft>
              <a:buSzPts val="1000"/>
              <a:buNone/>
              <a:defRPr/>
            </a:lvl6pPr>
            <a:lvl7pPr marL="3200400" lvl="6" indent="-228600" algn="l">
              <a:lnSpc>
                <a:spcPct val="115000"/>
              </a:lnSpc>
              <a:spcBef>
                <a:spcPts val="0"/>
              </a:spcBef>
              <a:spcAft>
                <a:spcPts val="0"/>
              </a:spcAft>
              <a:buSzPts val="1000"/>
              <a:buNone/>
              <a:defRPr/>
            </a:lvl7pPr>
            <a:lvl8pPr marL="3657600" lvl="7" indent="-228600" algn="l">
              <a:lnSpc>
                <a:spcPct val="115000"/>
              </a:lnSpc>
              <a:spcBef>
                <a:spcPts val="0"/>
              </a:spcBef>
              <a:spcAft>
                <a:spcPts val="0"/>
              </a:spcAft>
              <a:buSzPts val="1000"/>
              <a:buNone/>
              <a:defRPr/>
            </a:lvl8pPr>
            <a:lvl9pPr marL="4114800" lvl="8" indent="-228600" algn="l">
              <a:lnSpc>
                <a:spcPct val="115000"/>
              </a:lnSpc>
              <a:spcBef>
                <a:spcPts val="0"/>
              </a:spcBef>
              <a:spcAft>
                <a:spcPts val="0"/>
              </a:spcAft>
              <a:buSzPts val="1000"/>
              <a:buNone/>
              <a:defRPr/>
            </a:lvl9pPr>
          </a:lstStyle>
          <a:p>
            <a:endParaRPr/>
          </a:p>
        </p:txBody>
      </p:sp>
      <p:sp>
        <p:nvSpPr>
          <p:cNvPr id="886" name="Google Shape;886;p31"/>
          <p:cNvSpPr txBox="1">
            <a:spLocks noGrp="1"/>
          </p:cNvSpPr>
          <p:nvPr>
            <p:ph type="body" idx="2"/>
          </p:nvPr>
        </p:nvSpPr>
        <p:spPr>
          <a:xfrm>
            <a:off x="617750" y="2630400"/>
            <a:ext cx="3889500" cy="1809600"/>
          </a:xfrm>
          <a:prstGeom prst="rect">
            <a:avLst/>
          </a:prstGeom>
          <a:noFill/>
          <a:ln>
            <a:noFill/>
          </a:ln>
        </p:spPr>
        <p:txBody>
          <a:bodyPr spcFirstLastPara="1" wrap="square" lIns="0" tIns="0" rIns="0" bIns="0" anchor="b" anchorCtr="0">
            <a:noAutofit/>
          </a:bodyPr>
          <a:lstStyle>
            <a:lvl1pPr marL="457200" lvl="0" indent="-228600" algn="l">
              <a:lnSpc>
                <a:spcPct val="115000"/>
              </a:lnSpc>
              <a:spcBef>
                <a:spcPts val="0"/>
              </a:spcBef>
              <a:spcAft>
                <a:spcPts val="0"/>
              </a:spcAft>
              <a:buSzPts val="1000"/>
              <a:buNone/>
              <a:defRPr/>
            </a:lvl1pPr>
            <a:lvl2pPr marL="914400" lvl="1" indent="-228600" algn="l">
              <a:lnSpc>
                <a:spcPct val="115000"/>
              </a:lnSpc>
              <a:spcBef>
                <a:spcPts val="0"/>
              </a:spcBef>
              <a:spcAft>
                <a:spcPts val="0"/>
              </a:spcAft>
              <a:buSzPts val="1000"/>
              <a:buNone/>
              <a:defRPr/>
            </a:lvl2pPr>
            <a:lvl3pPr marL="1371600" lvl="2" indent="-228600" algn="l">
              <a:lnSpc>
                <a:spcPct val="115000"/>
              </a:lnSpc>
              <a:spcBef>
                <a:spcPts val="0"/>
              </a:spcBef>
              <a:spcAft>
                <a:spcPts val="0"/>
              </a:spcAft>
              <a:buSzPts val="1000"/>
              <a:buNone/>
              <a:defRPr/>
            </a:lvl3pPr>
            <a:lvl4pPr marL="1828800" lvl="3" indent="-228600" algn="l">
              <a:lnSpc>
                <a:spcPct val="115000"/>
              </a:lnSpc>
              <a:spcBef>
                <a:spcPts val="0"/>
              </a:spcBef>
              <a:spcAft>
                <a:spcPts val="0"/>
              </a:spcAft>
              <a:buSzPts val="1000"/>
              <a:buNone/>
              <a:defRPr/>
            </a:lvl4pPr>
            <a:lvl5pPr marL="2286000" lvl="4" indent="-228600" algn="l">
              <a:lnSpc>
                <a:spcPct val="115000"/>
              </a:lnSpc>
              <a:spcBef>
                <a:spcPts val="0"/>
              </a:spcBef>
              <a:spcAft>
                <a:spcPts val="0"/>
              </a:spcAft>
              <a:buSzPts val="1000"/>
              <a:buNone/>
              <a:defRPr/>
            </a:lvl5pPr>
            <a:lvl6pPr marL="2743200" lvl="5" indent="-228600" algn="l">
              <a:lnSpc>
                <a:spcPct val="115000"/>
              </a:lnSpc>
              <a:spcBef>
                <a:spcPts val="0"/>
              </a:spcBef>
              <a:spcAft>
                <a:spcPts val="0"/>
              </a:spcAft>
              <a:buSzPts val="1000"/>
              <a:buNone/>
              <a:defRPr/>
            </a:lvl6pPr>
            <a:lvl7pPr marL="3200400" lvl="6" indent="-228600" algn="l">
              <a:lnSpc>
                <a:spcPct val="115000"/>
              </a:lnSpc>
              <a:spcBef>
                <a:spcPts val="0"/>
              </a:spcBef>
              <a:spcAft>
                <a:spcPts val="0"/>
              </a:spcAft>
              <a:buSzPts val="1000"/>
              <a:buNone/>
              <a:defRPr/>
            </a:lvl7pPr>
            <a:lvl8pPr marL="3657600" lvl="7" indent="-228600" algn="l">
              <a:lnSpc>
                <a:spcPct val="115000"/>
              </a:lnSpc>
              <a:spcBef>
                <a:spcPts val="0"/>
              </a:spcBef>
              <a:spcAft>
                <a:spcPts val="0"/>
              </a:spcAft>
              <a:buSzPts val="1000"/>
              <a:buNone/>
              <a:defRPr/>
            </a:lvl8pPr>
            <a:lvl9pPr marL="4114800" lvl="8" indent="-228600" algn="l">
              <a:lnSpc>
                <a:spcPct val="115000"/>
              </a:lnSpc>
              <a:spcBef>
                <a:spcPts val="0"/>
              </a:spcBef>
              <a:spcAft>
                <a:spcPts val="0"/>
              </a:spcAft>
              <a:buSzPts val="1000"/>
              <a:buNone/>
              <a:defRPr/>
            </a:lvl9pPr>
          </a:lstStyle>
          <a:p>
            <a:endParaRPr/>
          </a:p>
        </p:txBody>
      </p:sp>
      <p:sp>
        <p:nvSpPr>
          <p:cNvPr id="887" name="Google Shape;887;p31"/>
          <p:cNvSpPr txBox="1">
            <a:spLocks noGrp="1"/>
          </p:cNvSpPr>
          <p:nvPr>
            <p:ph type="title"/>
          </p:nvPr>
        </p:nvSpPr>
        <p:spPr>
          <a:xfrm>
            <a:off x="622700" y="1323975"/>
            <a:ext cx="3889500" cy="965400"/>
          </a:xfrm>
          <a:prstGeom prst="rect">
            <a:avLst/>
          </a:prstGeom>
          <a:noFill/>
          <a:ln>
            <a:noFill/>
          </a:ln>
        </p:spPr>
        <p:txBody>
          <a:bodyPr spcFirstLastPara="1" wrap="square" lIns="0" tIns="0" rIns="0" bIns="0" anchor="t" anchorCtr="0">
            <a:noAutofit/>
          </a:bodyPr>
          <a:lstStyle>
            <a:lvl1pPr lvl="0" algn="l">
              <a:lnSpc>
                <a:spcPct val="85000"/>
              </a:lnSpc>
              <a:spcBef>
                <a:spcPts val="0"/>
              </a:spcBef>
              <a:spcAft>
                <a:spcPts val="0"/>
              </a:spcAft>
              <a:buSzPts val="2400"/>
              <a:buNone/>
              <a:defRPr sz="2400">
                <a:latin typeface="Instrument Sans Medium"/>
                <a:ea typeface="Instrument Sans Medium"/>
                <a:cs typeface="Instrument Sans Medium"/>
                <a:sym typeface="Instrument Sans Medium"/>
              </a:defRPr>
            </a:lvl1pPr>
            <a:lvl2pPr lvl="1" algn="l">
              <a:lnSpc>
                <a:spcPct val="85000"/>
              </a:lnSpc>
              <a:spcBef>
                <a:spcPts val="0"/>
              </a:spcBef>
              <a:spcAft>
                <a:spcPts val="0"/>
              </a:spcAft>
              <a:buSzPts val="2400"/>
              <a:buNone/>
              <a:defRPr sz="2400"/>
            </a:lvl2pPr>
            <a:lvl3pPr lvl="2" algn="l">
              <a:lnSpc>
                <a:spcPct val="85000"/>
              </a:lnSpc>
              <a:spcBef>
                <a:spcPts val="0"/>
              </a:spcBef>
              <a:spcAft>
                <a:spcPts val="0"/>
              </a:spcAft>
              <a:buSzPts val="2400"/>
              <a:buNone/>
              <a:defRPr sz="2400"/>
            </a:lvl3pPr>
            <a:lvl4pPr lvl="3" algn="l">
              <a:lnSpc>
                <a:spcPct val="85000"/>
              </a:lnSpc>
              <a:spcBef>
                <a:spcPts val="0"/>
              </a:spcBef>
              <a:spcAft>
                <a:spcPts val="0"/>
              </a:spcAft>
              <a:buSzPts val="2400"/>
              <a:buNone/>
              <a:defRPr sz="2400"/>
            </a:lvl4pPr>
            <a:lvl5pPr lvl="4" algn="l">
              <a:lnSpc>
                <a:spcPct val="85000"/>
              </a:lnSpc>
              <a:spcBef>
                <a:spcPts val="0"/>
              </a:spcBef>
              <a:spcAft>
                <a:spcPts val="0"/>
              </a:spcAft>
              <a:buSzPts val="2400"/>
              <a:buNone/>
              <a:defRPr sz="2400"/>
            </a:lvl5pPr>
            <a:lvl6pPr lvl="5" algn="l">
              <a:lnSpc>
                <a:spcPct val="85000"/>
              </a:lnSpc>
              <a:spcBef>
                <a:spcPts val="0"/>
              </a:spcBef>
              <a:spcAft>
                <a:spcPts val="0"/>
              </a:spcAft>
              <a:buSzPts val="2400"/>
              <a:buNone/>
              <a:defRPr sz="2400"/>
            </a:lvl6pPr>
            <a:lvl7pPr lvl="6" algn="l">
              <a:lnSpc>
                <a:spcPct val="85000"/>
              </a:lnSpc>
              <a:spcBef>
                <a:spcPts val="0"/>
              </a:spcBef>
              <a:spcAft>
                <a:spcPts val="0"/>
              </a:spcAft>
              <a:buSzPts val="2400"/>
              <a:buNone/>
              <a:defRPr sz="2400"/>
            </a:lvl7pPr>
            <a:lvl8pPr lvl="7" algn="l">
              <a:lnSpc>
                <a:spcPct val="85000"/>
              </a:lnSpc>
              <a:spcBef>
                <a:spcPts val="0"/>
              </a:spcBef>
              <a:spcAft>
                <a:spcPts val="0"/>
              </a:spcAft>
              <a:buSzPts val="2400"/>
              <a:buNone/>
              <a:defRPr sz="2400"/>
            </a:lvl8pPr>
            <a:lvl9pPr lvl="8" algn="l">
              <a:lnSpc>
                <a:spcPct val="85000"/>
              </a:lnSpc>
              <a:spcBef>
                <a:spcPts val="0"/>
              </a:spcBef>
              <a:spcAft>
                <a:spcPts val="0"/>
              </a:spcAft>
              <a:buSzPts val="2400"/>
              <a:buNone/>
              <a:defRPr sz="2400"/>
            </a:lvl9pPr>
          </a:lstStyle>
          <a:p>
            <a:endParaRPr/>
          </a:p>
        </p:txBody>
      </p:sp>
      <p:sp>
        <p:nvSpPr>
          <p:cNvPr id="888" name="Google Shape;888;p31"/>
          <p:cNvSpPr txBox="1">
            <a:spLocks noGrp="1"/>
          </p:cNvSpPr>
          <p:nvPr>
            <p:ph type="subTitle" idx="3"/>
          </p:nvPr>
        </p:nvSpPr>
        <p:spPr>
          <a:xfrm>
            <a:off x="284700" y="284400"/>
            <a:ext cx="1965900" cy="192000"/>
          </a:xfrm>
          <a:prstGeom prst="rect">
            <a:avLst/>
          </a:prstGeom>
          <a:noFill/>
          <a:ln>
            <a:noFill/>
          </a:ln>
        </p:spPr>
        <p:txBody>
          <a:bodyPr spcFirstLastPara="1" wrap="square" lIns="0" tIns="0" rIns="0" bIns="0" anchor="t" anchorCtr="0">
            <a:noAutofit/>
          </a:bodyPr>
          <a:lstStyle>
            <a:lvl1pPr lvl="0" algn="l">
              <a:lnSpc>
                <a:spcPct val="115000"/>
              </a:lnSpc>
              <a:spcBef>
                <a:spcPts val="0"/>
              </a:spcBef>
              <a:spcAft>
                <a:spcPts val="0"/>
              </a:spcAft>
              <a:buClr>
                <a:schemeClr val="accent5"/>
              </a:buClr>
              <a:buSzPts val="700"/>
              <a:buFont typeface="Instrument Sans"/>
              <a:buNone/>
              <a:defRPr sz="700">
                <a:solidFill>
                  <a:schemeClr val="accent5"/>
                </a:solidFill>
              </a:defRPr>
            </a:lvl1pPr>
            <a:lvl2pPr lvl="1"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889" name="Google Shape;889;p31"/>
          <p:cNvSpPr txBox="1">
            <a:spLocks noGrp="1"/>
          </p:cNvSpPr>
          <p:nvPr>
            <p:ph type="subTitle" idx="4"/>
          </p:nvPr>
        </p:nvSpPr>
        <p:spPr>
          <a:xfrm>
            <a:off x="6890875" y="284400"/>
            <a:ext cx="1965900" cy="192000"/>
          </a:xfrm>
          <a:prstGeom prst="rect">
            <a:avLst/>
          </a:prstGeom>
          <a:noFill/>
          <a:ln>
            <a:noFill/>
          </a:ln>
        </p:spPr>
        <p:txBody>
          <a:bodyPr spcFirstLastPara="1" wrap="square" lIns="0" tIns="0" rIns="0" bIns="0" anchor="t" anchorCtr="0">
            <a:noAutofit/>
          </a:bodyPr>
          <a:lstStyle>
            <a:lvl1pPr lvl="0" algn="r">
              <a:lnSpc>
                <a:spcPct val="115000"/>
              </a:lnSpc>
              <a:spcBef>
                <a:spcPts val="0"/>
              </a:spcBef>
              <a:spcAft>
                <a:spcPts val="0"/>
              </a:spcAft>
              <a:buClr>
                <a:schemeClr val="accent5"/>
              </a:buClr>
              <a:buSzPts val="700"/>
              <a:buNone/>
              <a:defRPr sz="700">
                <a:solidFill>
                  <a:schemeClr val="accent5"/>
                </a:solidFill>
              </a:defRPr>
            </a:lvl1pPr>
            <a:lvl2pPr lvl="1"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890" name="Google Shape;890;p31"/>
          <p:cNvSpPr txBox="1">
            <a:spLocks noGrp="1"/>
          </p:cNvSpPr>
          <p:nvPr>
            <p:ph type="body" idx="5"/>
          </p:nvPr>
        </p:nvSpPr>
        <p:spPr>
          <a:xfrm>
            <a:off x="4629475" y="2513100"/>
            <a:ext cx="2055000" cy="1926600"/>
          </a:xfrm>
          <a:prstGeom prst="rect">
            <a:avLst/>
          </a:prstGeom>
          <a:noFill/>
          <a:ln>
            <a:noFill/>
          </a:ln>
        </p:spPr>
        <p:txBody>
          <a:bodyPr spcFirstLastPara="1" wrap="square" lIns="91425" tIns="91425" rIns="91425" bIns="91425" anchor="b" anchorCtr="0">
            <a:noAutofit/>
          </a:bodyPr>
          <a:lstStyle>
            <a:lvl1pPr marL="457200" lvl="0" indent="-228600" algn="l">
              <a:lnSpc>
                <a:spcPct val="115000"/>
              </a:lnSpc>
              <a:spcBef>
                <a:spcPts val="0"/>
              </a:spcBef>
              <a:spcAft>
                <a:spcPts val="0"/>
              </a:spcAft>
              <a:buSzPts val="1000"/>
              <a:buNone/>
              <a:defRPr/>
            </a:lvl1pPr>
            <a:lvl2pPr marL="914400" lvl="1" indent="-228600" algn="l">
              <a:lnSpc>
                <a:spcPct val="115000"/>
              </a:lnSpc>
              <a:spcBef>
                <a:spcPts val="0"/>
              </a:spcBef>
              <a:spcAft>
                <a:spcPts val="0"/>
              </a:spcAft>
              <a:buSzPts val="1000"/>
              <a:buNone/>
              <a:defRPr/>
            </a:lvl2pPr>
            <a:lvl3pPr marL="1371600" lvl="2" indent="-228600" algn="l">
              <a:lnSpc>
                <a:spcPct val="115000"/>
              </a:lnSpc>
              <a:spcBef>
                <a:spcPts val="0"/>
              </a:spcBef>
              <a:spcAft>
                <a:spcPts val="0"/>
              </a:spcAft>
              <a:buSzPts val="1000"/>
              <a:buNone/>
              <a:defRPr/>
            </a:lvl3pPr>
            <a:lvl4pPr marL="1828800" lvl="3" indent="-228600" algn="l">
              <a:lnSpc>
                <a:spcPct val="115000"/>
              </a:lnSpc>
              <a:spcBef>
                <a:spcPts val="0"/>
              </a:spcBef>
              <a:spcAft>
                <a:spcPts val="0"/>
              </a:spcAft>
              <a:buSzPts val="1000"/>
              <a:buNone/>
              <a:defRPr/>
            </a:lvl4pPr>
            <a:lvl5pPr marL="2286000" lvl="4" indent="-228600" algn="l">
              <a:lnSpc>
                <a:spcPct val="115000"/>
              </a:lnSpc>
              <a:spcBef>
                <a:spcPts val="0"/>
              </a:spcBef>
              <a:spcAft>
                <a:spcPts val="0"/>
              </a:spcAft>
              <a:buSzPts val="1000"/>
              <a:buNone/>
              <a:defRPr/>
            </a:lvl5pPr>
            <a:lvl6pPr marL="2743200" lvl="5" indent="-228600" algn="l">
              <a:lnSpc>
                <a:spcPct val="115000"/>
              </a:lnSpc>
              <a:spcBef>
                <a:spcPts val="0"/>
              </a:spcBef>
              <a:spcAft>
                <a:spcPts val="0"/>
              </a:spcAft>
              <a:buSzPts val="1000"/>
              <a:buNone/>
              <a:defRPr/>
            </a:lvl6pPr>
            <a:lvl7pPr marL="3200400" lvl="6" indent="-228600" algn="l">
              <a:lnSpc>
                <a:spcPct val="115000"/>
              </a:lnSpc>
              <a:spcBef>
                <a:spcPts val="0"/>
              </a:spcBef>
              <a:spcAft>
                <a:spcPts val="0"/>
              </a:spcAft>
              <a:buSzPts val="1000"/>
              <a:buNone/>
              <a:defRPr/>
            </a:lvl7pPr>
            <a:lvl8pPr marL="3657600" lvl="7" indent="-228600" algn="l">
              <a:lnSpc>
                <a:spcPct val="115000"/>
              </a:lnSpc>
              <a:spcBef>
                <a:spcPts val="0"/>
              </a:spcBef>
              <a:spcAft>
                <a:spcPts val="0"/>
              </a:spcAft>
              <a:buSzPts val="1000"/>
              <a:buNone/>
              <a:defRPr/>
            </a:lvl8pPr>
            <a:lvl9pPr marL="4114800" lvl="8" indent="-228600" algn="l">
              <a:lnSpc>
                <a:spcPct val="115000"/>
              </a:lnSpc>
              <a:spcBef>
                <a:spcPts val="0"/>
              </a:spcBef>
              <a:spcAft>
                <a:spcPts val="0"/>
              </a:spcAft>
              <a:buSzPts val="1000"/>
              <a:buNone/>
              <a:defRPr/>
            </a:lvl9pPr>
          </a:lstStyle>
          <a:p>
            <a:endParaRPr/>
          </a:p>
        </p:txBody>
      </p:sp>
      <p:sp>
        <p:nvSpPr>
          <p:cNvPr id="891" name="Google Shape;891;p31"/>
          <p:cNvSpPr txBox="1">
            <a:spLocks noGrp="1"/>
          </p:cNvSpPr>
          <p:nvPr>
            <p:ph type="subTitle" idx="6"/>
          </p:nvPr>
        </p:nvSpPr>
        <p:spPr>
          <a:xfrm>
            <a:off x="4783900" y="1539225"/>
            <a:ext cx="1821600" cy="568500"/>
          </a:xfrm>
          <a:prstGeom prst="rect">
            <a:avLst/>
          </a:prstGeom>
          <a:noFill/>
          <a:ln>
            <a:noFill/>
          </a:ln>
        </p:spPr>
        <p:txBody>
          <a:bodyPr spcFirstLastPara="1" wrap="square" lIns="91425" tIns="91425" rIns="91425" bIns="91425" anchor="t" anchorCtr="0">
            <a:noAutofit/>
          </a:bodyPr>
          <a:lstStyle>
            <a:lvl1pPr lvl="0" algn="l">
              <a:lnSpc>
                <a:spcPct val="115000"/>
              </a:lnSpc>
              <a:spcBef>
                <a:spcPts val="0"/>
              </a:spcBef>
              <a:spcAft>
                <a:spcPts val="0"/>
              </a:spcAft>
              <a:buSzPts val="1000"/>
              <a:buNone/>
              <a:defRPr sz="1200" b="1"/>
            </a:lvl1pPr>
            <a:lvl2pPr lvl="1" algn="l">
              <a:lnSpc>
                <a:spcPct val="115000"/>
              </a:lnSpc>
              <a:spcBef>
                <a:spcPts val="0"/>
              </a:spcBef>
              <a:spcAft>
                <a:spcPts val="0"/>
              </a:spcAft>
              <a:buClr>
                <a:schemeClr val="lt1"/>
              </a:buClr>
              <a:buSzPts val="1400"/>
              <a:buFont typeface="Instrument Sans"/>
              <a:buNone/>
              <a:defRPr>
                <a:solidFill>
                  <a:schemeClr val="lt1"/>
                </a:solidFill>
              </a:defRPr>
            </a:lvl2pPr>
            <a:lvl3pPr lvl="2" algn="l">
              <a:lnSpc>
                <a:spcPct val="115000"/>
              </a:lnSpc>
              <a:spcBef>
                <a:spcPts val="0"/>
              </a:spcBef>
              <a:spcAft>
                <a:spcPts val="0"/>
              </a:spcAft>
              <a:buClr>
                <a:schemeClr val="lt1"/>
              </a:buClr>
              <a:buSzPts val="1400"/>
              <a:buFont typeface="Instrument Sans"/>
              <a:buNone/>
              <a:defRPr>
                <a:solidFill>
                  <a:schemeClr val="lt1"/>
                </a:solidFill>
              </a:defRPr>
            </a:lvl3pPr>
            <a:lvl4pPr lvl="3" algn="l">
              <a:lnSpc>
                <a:spcPct val="115000"/>
              </a:lnSpc>
              <a:spcBef>
                <a:spcPts val="0"/>
              </a:spcBef>
              <a:spcAft>
                <a:spcPts val="0"/>
              </a:spcAft>
              <a:buClr>
                <a:schemeClr val="lt1"/>
              </a:buClr>
              <a:buSzPts val="1400"/>
              <a:buFont typeface="Instrument Sans"/>
              <a:buNone/>
              <a:defRPr>
                <a:solidFill>
                  <a:schemeClr val="lt1"/>
                </a:solidFill>
              </a:defRPr>
            </a:lvl4pPr>
            <a:lvl5pPr lvl="4" algn="l">
              <a:lnSpc>
                <a:spcPct val="115000"/>
              </a:lnSpc>
              <a:spcBef>
                <a:spcPts val="0"/>
              </a:spcBef>
              <a:spcAft>
                <a:spcPts val="0"/>
              </a:spcAft>
              <a:buClr>
                <a:schemeClr val="lt1"/>
              </a:buClr>
              <a:buSzPts val="1400"/>
              <a:buFont typeface="Instrument Sans"/>
              <a:buNone/>
              <a:defRPr>
                <a:solidFill>
                  <a:schemeClr val="lt1"/>
                </a:solidFill>
              </a:defRPr>
            </a:lvl5pPr>
            <a:lvl6pPr lvl="5" algn="l">
              <a:lnSpc>
                <a:spcPct val="115000"/>
              </a:lnSpc>
              <a:spcBef>
                <a:spcPts val="0"/>
              </a:spcBef>
              <a:spcAft>
                <a:spcPts val="0"/>
              </a:spcAft>
              <a:buClr>
                <a:schemeClr val="lt1"/>
              </a:buClr>
              <a:buSzPts val="1400"/>
              <a:buFont typeface="Instrument Sans"/>
              <a:buNone/>
              <a:defRPr>
                <a:solidFill>
                  <a:schemeClr val="lt1"/>
                </a:solidFill>
              </a:defRPr>
            </a:lvl6pPr>
            <a:lvl7pPr lvl="6" algn="l">
              <a:lnSpc>
                <a:spcPct val="115000"/>
              </a:lnSpc>
              <a:spcBef>
                <a:spcPts val="0"/>
              </a:spcBef>
              <a:spcAft>
                <a:spcPts val="0"/>
              </a:spcAft>
              <a:buClr>
                <a:schemeClr val="lt1"/>
              </a:buClr>
              <a:buSzPts val="1400"/>
              <a:buFont typeface="Instrument Sans"/>
              <a:buNone/>
              <a:defRPr>
                <a:solidFill>
                  <a:schemeClr val="lt1"/>
                </a:solidFill>
              </a:defRPr>
            </a:lvl7pPr>
            <a:lvl8pPr lvl="7" algn="l">
              <a:lnSpc>
                <a:spcPct val="115000"/>
              </a:lnSpc>
              <a:spcBef>
                <a:spcPts val="0"/>
              </a:spcBef>
              <a:spcAft>
                <a:spcPts val="0"/>
              </a:spcAft>
              <a:buClr>
                <a:schemeClr val="lt1"/>
              </a:buClr>
              <a:buSzPts val="1400"/>
              <a:buFont typeface="Instrument Sans"/>
              <a:buNone/>
              <a:defRPr>
                <a:solidFill>
                  <a:schemeClr val="lt1"/>
                </a:solidFill>
              </a:defRPr>
            </a:lvl8pPr>
            <a:lvl9pPr lvl="8" algn="l">
              <a:lnSpc>
                <a:spcPct val="115000"/>
              </a:lnSpc>
              <a:spcBef>
                <a:spcPts val="0"/>
              </a:spcBef>
              <a:spcAft>
                <a:spcPts val="0"/>
              </a:spcAft>
              <a:buClr>
                <a:schemeClr val="lt1"/>
              </a:buClr>
              <a:buSzPts val="1400"/>
              <a:buFont typeface="Instrument Sans"/>
              <a:buNone/>
              <a:defRPr>
                <a:solidFill>
                  <a:schemeClr val="lt1"/>
                </a:solidFill>
              </a:defRPr>
            </a:lvl9pPr>
          </a:lstStyle>
          <a:p>
            <a:endParaRPr/>
          </a:p>
        </p:txBody>
      </p:sp>
      <p:sp>
        <p:nvSpPr>
          <p:cNvPr id="892" name="Google Shape;892;p31"/>
          <p:cNvSpPr txBox="1">
            <a:spLocks noGrp="1"/>
          </p:cNvSpPr>
          <p:nvPr>
            <p:ph type="sldNum" idx="12"/>
          </p:nvPr>
        </p:nvSpPr>
        <p:spPr>
          <a:xfrm>
            <a:off x="8556779" y="4668600"/>
            <a:ext cx="300000" cy="196800"/>
          </a:xfrm>
          <a:prstGeom prst="rect">
            <a:avLst/>
          </a:prstGeom>
          <a:noFill/>
          <a:ln>
            <a:noFill/>
          </a:ln>
        </p:spPr>
        <p:txBody>
          <a:bodyPr spcFirstLastPara="1" wrap="square" lIns="0" tIns="0" rIns="0" bIns="0" anchor="b" anchorCtr="0">
            <a:noAutofit/>
          </a:bodyPr>
          <a:lstStyle>
            <a:lvl1pPr marL="0" marR="0" lvl="0"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1pPr>
            <a:lvl2pPr marL="0" marR="0" lvl="1"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2pPr>
            <a:lvl3pPr marL="0" marR="0" lvl="2"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3pPr>
            <a:lvl4pPr marL="0" marR="0" lvl="3"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4pPr>
            <a:lvl5pPr marL="0" marR="0" lvl="4"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5pPr>
            <a:lvl6pPr marL="0" marR="0" lvl="5"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6pPr>
            <a:lvl7pPr marL="0" marR="0" lvl="6"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7pPr>
            <a:lvl8pPr marL="0" marR="0" lvl="7"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8pPr>
            <a:lvl9pPr marL="0" marR="0" lvl="8"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matchingName="Boxes and image">
  <p:cSld name="CUSTOM">
    <p:spTree>
      <p:nvGrpSpPr>
        <p:cNvPr id="1" name="Shape 893"/>
        <p:cNvGrpSpPr/>
        <p:nvPr/>
      </p:nvGrpSpPr>
      <p:grpSpPr>
        <a:xfrm>
          <a:off x="0" y="0"/>
          <a:ext cx="0" cy="0"/>
          <a:chOff x="0" y="0"/>
          <a:chExt cx="0" cy="0"/>
        </a:xfrm>
      </p:grpSpPr>
      <p:sp>
        <p:nvSpPr>
          <p:cNvPr id="894" name="Google Shape;894;p32"/>
          <p:cNvSpPr/>
          <p:nvPr/>
        </p:nvSpPr>
        <p:spPr>
          <a:xfrm>
            <a:off x="6084175" y="474900"/>
            <a:ext cx="2771400" cy="4193700"/>
          </a:xfrm>
          <a:prstGeom prst="roundRect">
            <a:avLst>
              <a:gd name="adj" fmla="val 7333"/>
            </a:avLst>
          </a:prstGeom>
          <a:solidFill>
            <a:schemeClr val="lt2"/>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chemeClr val="lt1"/>
              </a:solidFill>
              <a:latin typeface="Instrument Sans"/>
              <a:ea typeface="Instrument Sans"/>
              <a:cs typeface="Instrument Sans"/>
              <a:sym typeface="Instrument Sans"/>
            </a:endParaRPr>
          </a:p>
        </p:txBody>
      </p:sp>
      <p:sp>
        <p:nvSpPr>
          <p:cNvPr id="895" name="Google Shape;895;p32"/>
          <p:cNvSpPr txBox="1">
            <a:spLocks noGrp="1"/>
          </p:cNvSpPr>
          <p:nvPr>
            <p:ph type="sldNum" idx="12"/>
          </p:nvPr>
        </p:nvSpPr>
        <p:spPr>
          <a:xfrm>
            <a:off x="8556779" y="4668600"/>
            <a:ext cx="300000" cy="196800"/>
          </a:xfrm>
          <a:prstGeom prst="rect">
            <a:avLst/>
          </a:prstGeom>
          <a:noFill/>
          <a:ln>
            <a:noFill/>
          </a:ln>
        </p:spPr>
        <p:txBody>
          <a:bodyPr spcFirstLastPara="1" wrap="square" lIns="0" tIns="0" rIns="0" bIns="0" anchor="b" anchorCtr="0">
            <a:noAutofit/>
          </a:bodyPr>
          <a:lstStyle>
            <a:lvl1pPr marL="0" marR="0" lvl="0"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1pPr>
            <a:lvl2pPr marL="0" marR="0" lvl="1"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2pPr>
            <a:lvl3pPr marL="0" marR="0" lvl="2"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3pPr>
            <a:lvl4pPr marL="0" marR="0" lvl="3"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4pPr>
            <a:lvl5pPr marL="0" marR="0" lvl="4"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5pPr>
            <a:lvl6pPr marL="0" marR="0" lvl="5"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6pPr>
            <a:lvl7pPr marL="0" marR="0" lvl="6"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7pPr>
            <a:lvl8pPr marL="0" marR="0" lvl="7"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8pPr>
            <a:lvl9pPr marL="0" marR="0" lvl="8"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9pPr>
          </a:lstStyle>
          <a:p>
            <a:pPr marL="0" lvl="0" indent="0" algn="r" rtl="0">
              <a:spcBef>
                <a:spcPts val="0"/>
              </a:spcBef>
              <a:spcAft>
                <a:spcPts val="0"/>
              </a:spcAft>
              <a:buNone/>
            </a:pPr>
            <a:fld id="{00000000-1234-1234-1234-123412341234}" type="slidenum">
              <a:rPr lang="en"/>
              <a:t>‹#›</a:t>
            </a:fld>
            <a:endParaRPr/>
          </a:p>
        </p:txBody>
      </p:sp>
      <p:sp>
        <p:nvSpPr>
          <p:cNvPr id="896" name="Google Shape;896;p32"/>
          <p:cNvSpPr/>
          <p:nvPr/>
        </p:nvSpPr>
        <p:spPr>
          <a:xfrm>
            <a:off x="288400" y="474900"/>
            <a:ext cx="5670000" cy="4193700"/>
          </a:xfrm>
          <a:prstGeom prst="roundRect">
            <a:avLst>
              <a:gd name="adj" fmla="val 4076"/>
            </a:avLst>
          </a:prstGeom>
          <a:solidFill>
            <a:schemeClr val="lt2"/>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chemeClr val="lt1"/>
              </a:solidFill>
              <a:latin typeface="Instrument Sans"/>
              <a:ea typeface="Instrument Sans"/>
              <a:cs typeface="Instrument Sans"/>
              <a:sym typeface="Instrument Sans"/>
            </a:endParaRPr>
          </a:p>
        </p:txBody>
      </p:sp>
      <p:sp>
        <p:nvSpPr>
          <p:cNvPr id="897" name="Google Shape;897;p32"/>
          <p:cNvSpPr/>
          <p:nvPr/>
        </p:nvSpPr>
        <p:spPr>
          <a:xfrm>
            <a:off x="567700" y="4089150"/>
            <a:ext cx="1112100" cy="3507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800"/>
              <a:buFont typeface="Arial"/>
              <a:buNone/>
            </a:pPr>
            <a:endParaRPr sz="800" b="0" i="0" u="none" strike="noStrike" cap="none">
              <a:solidFill>
                <a:schemeClr val="lt1"/>
              </a:solidFill>
              <a:latin typeface="Instrument Sans Medium"/>
              <a:ea typeface="Instrument Sans Medium"/>
              <a:cs typeface="Instrument Sans Medium"/>
              <a:sym typeface="Instrument Sans Medium"/>
            </a:endParaRPr>
          </a:p>
        </p:txBody>
      </p:sp>
      <p:sp>
        <p:nvSpPr>
          <p:cNvPr id="898" name="Google Shape;898;p32"/>
          <p:cNvSpPr/>
          <p:nvPr/>
        </p:nvSpPr>
        <p:spPr>
          <a:xfrm>
            <a:off x="1679742" y="4089150"/>
            <a:ext cx="1112100" cy="3507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800"/>
              <a:buFont typeface="Arial"/>
              <a:buNone/>
            </a:pPr>
            <a:endParaRPr sz="800" b="0" i="0" u="none" strike="noStrike" cap="none">
              <a:solidFill>
                <a:schemeClr val="lt1"/>
              </a:solidFill>
              <a:latin typeface="Instrument Sans Medium"/>
              <a:ea typeface="Instrument Sans Medium"/>
              <a:cs typeface="Instrument Sans Medium"/>
              <a:sym typeface="Instrument Sans Medium"/>
            </a:endParaRPr>
          </a:p>
        </p:txBody>
      </p:sp>
      <p:sp>
        <p:nvSpPr>
          <p:cNvPr id="899" name="Google Shape;899;p32"/>
          <p:cNvSpPr/>
          <p:nvPr/>
        </p:nvSpPr>
        <p:spPr>
          <a:xfrm>
            <a:off x="2791783" y="4089150"/>
            <a:ext cx="1112100" cy="3507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800"/>
              <a:buFont typeface="Arial"/>
              <a:buNone/>
            </a:pPr>
            <a:endParaRPr sz="800" b="0" i="0" u="none" strike="noStrike" cap="none">
              <a:solidFill>
                <a:schemeClr val="lt1"/>
              </a:solidFill>
              <a:latin typeface="Instrument Sans Medium"/>
              <a:ea typeface="Instrument Sans Medium"/>
              <a:cs typeface="Instrument Sans Medium"/>
              <a:sym typeface="Instrument Sans Medium"/>
            </a:endParaRPr>
          </a:p>
        </p:txBody>
      </p:sp>
      <p:sp>
        <p:nvSpPr>
          <p:cNvPr id="900" name="Google Shape;900;p32"/>
          <p:cNvSpPr txBox="1">
            <a:spLocks noGrp="1"/>
          </p:cNvSpPr>
          <p:nvPr>
            <p:ph type="title"/>
          </p:nvPr>
        </p:nvSpPr>
        <p:spPr>
          <a:xfrm>
            <a:off x="586125" y="745875"/>
            <a:ext cx="4471200" cy="942000"/>
          </a:xfrm>
          <a:prstGeom prst="rect">
            <a:avLst/>
          </a:prstGeom>
          <a:noFill/>
          <a:ln>
            <a:noFill/>
          </a:ln>
        </p:spPr>
        <p:txBody>
          <a:bodyPr spcFirstLastPara="1" wrap="square" lIns="0" tIns="0" rIns="0" bIns="0" anchor="t" anchorCtr="0">
            <a:noAutofit/>
          </a:bodyPr>
          <a:lstStyle>
            <a:lvl1pPr lvl="0" algn="l">
              <a:lnSpc>
                <a:spcPct val="85000"/>
              </a:lnSpc>
              <a:spcBef>
                <a:spcPts val="0"/>
              </a:spcBef>
              <a:spcAft>
                <a:spcPts val="0"/>
              </a:spcAft>
              <a:buSzPts val="3600"/>
              <a:buNone/>
              <a:defRPr sz="3600">
                <a:latin typeface="Instrument Sans Medium"/>
                <a:ea typeface="Instrument Sans Medium"/>
                <a:cs typeface="Instrument Sans Medium"/>
                <a:sym typeface="Instrument Sans Medium"/>
              </a:defRPr>
            </a:lvl1pPr>
            <a:lvl2pPr lvl="1" algn="l">
              <a:lnSpc>
                <a:spcPct val="85000"/>
              </a:lnSpc>
              <a:spcBef>
                <a:spcPts val="0"/>
              </a:spcBef>
              <a:spcAft>
                <a:spcPts val="0"/>
              </a:spcAft>
              <a:buSzPts val="3600"/>
              <a:buNone/>
              <a:defRPr sz="3600">
                <a:latin typeface="Instrument Sans Medium"/>
                <a:ea typeface="Instrument Sans Medium"/>
                <a:cs typeface="Instrument Sans Medium"/>
                <a:sym typeface="Instrument Sans Medium"/>
              </a:defRPr>
            </a:lvl2pPr>
            <a:lvl3pPr lvl="2" algn="l">
              <a:lnSpc>
                <a:spcPct val="85000"/>
              </a:lnSpc>
              <a:spcBef>
                <a:spcPts val="0"/>
              </a:spcBef>
              <a:spcAft>
                <a:spcPts val="0"/>
              </a:spcAft>
              <a:buSzPts val="3600"/>
              <a:buNone/>
              <a:defRPr sz="3600">
                <a:latin typeface="Instrument Sans Medium"/>
                <a:ea typeface="Instrument Sans Medium"/>
                <a:cs typeface="Instrument Sans Medium"/>
                <a:sym typeface="Instrument Sans Medium"/>
              </a:defRPr>
            </a:lvl3pPr>
            <a:lvl4pPr lvl="3" algn="l">
              <a:lnSpc>
                <a:spcPct val="85000"/>
              </a:lnSpc>
              <a:spcBef>
                <a:spcPts val="0"/>
              </a:spcBef>
              <a:spcAft>
                <a:spcPts val="0"/>
              </a:spcAft>
              <a:buSzPts val="3600"/>
              <a:buNone/>
              <a:defRPr sz="3600">
                <a:latin typeface="Instrument Sans Medium"/>
                <a:ea typeface="Instrument Sans Medium"/>
                <a:cs typeface="Instrument Sans Medium"/>
                <a:sym typeface="Instrument Sans Medium"/>
              </a:defRPr>
            </a:lvl4pPr>
            <a:lvl5pPr lvl="4" algn="l">
              <a:lnSpc>
                <a:spcPct val="85000"/>
              </a:lnSpc>
              <a:spcBef>
                <a:spcPts val="0"/>
              </a:spcBef>
              <a:spcAft>
                <a:spcPts val="0"/>
              </a:spcAft>
              <a:buSzPts val="3600"/>
              <a:buNone/>
              <a:defRPr sz="3600">
                <a:latin typeface="Instrument Sans Medium"/>
                <a:ea typeface="Instrument Sans Medium"/>
                <a:cs typeface="Instrument Sans Medium"/>
                <a:sym typeface="Instrument Sans Medium"/>
              </a:defRPr>
            </a:lvl5pPr>
            <a:lvl6pPr lvl="5" algn="l">
              <a:lnSpc>
                <a:spcPct val="85000"/>
              </a:lnSpc>
              <a:spcBef>
                <a:spcPts val="0"/>
              </a:spcBef>
              <a:spcAft>
                <a:spcPts val="0"/>
              </a:spcAft>
              <a:buSzPts val="3600"/>
              <a:buNone/>
              <a:defRPr sz="3600">
                <a:latin typeface="Instrument Sans Medium"/>
                <a:ea typeface="Instrument Sans Medium"/>
                <a:cs typeface="Instrument Sans Medium"/>
                <a:sym typeface="Instrument Sans Medium"/>
              </a:defRPr>
            </a:lvl6pPr>
            <a:lvl7pPr lvl="6" algn="l">
              <a:lnSpc>
                <a:spcPct val="85000"/>
              </a:lnSpc>
              <a:spcBef>
                <a:spcPts val="0"/>
              </a:spcBef>
              <a:spcAft>
                <a:spcPts val="0"/>
              </a:spcAft>
              <a:buSzPts val="3600"/>
              <a:buNone/>
              <a:defRPr sz="3600">
                <a:latin typeface="Instrument Sans Medium"/>
                <a:ea typeface="Instrument Sans Medium"/>
                <a:cs typeface="Instrument Sans Medium"/>
                <a:sym typeface="Instrument Sans Medium"/>
              </a:defRPr>
            </a:lvl7pPr>
            <a:lvl8pPr lvl="7" algn="l">
              <a:lnSpc>
                <a:spcPct val="85000"/>
              </a:lnSpc>
              <a:spcBef>
                <a:spcPts val="0"/>
              </a:spcBef>
              <a:spcAft>
                <a:spcPts val="0"/>
              </a:spcAft>
              <a:buSzPts val="3600"/>
              <a:buNone/>
              <a:defRPr sz="3600">
                <a:latin typeface="Instrument Sans Medium"/>
                <a:ea typeface="Instrument Sans Medium"/>
                <a:cs typeface="Instrument Sans Medium"/>
                <a:sym typeface="Instrument Sans Medium"/>
              </a:defRPr>
            </a:lvl8pPr>
            <a:lvl9pPr lvl="8" algn="l">
              <a:lnSpc>
                <a:spcPct val="85000"/>
              </a:lnSpc>
              <a:spcBef>
                <a:spcPts val="0"/>
              </a:spcBef>
              <a:spcAft>
                <a:spcPts val="0"/>
              </a:spcAft>
              <a:buSzPts val="3600"/>
              <a:buNone/>
              <a:defRPr sz="3600">
                <a:latin typeface="Instrument Sans Medium"/>
                <a:ea typeface="Instrument Sans Medium"/>
                <a:cs typeface="Instrument Sans Medium"/>
                <a:sym typeface="Instrument Sans Medium"/>
              </a:defRPr>
            </a:lvl9pPr>
          </a:lstStyle>
          <a:p>
            <a:endParaRPr/>
          </a:p>
        </p:txBody>
      </p:sp>
      <p:sp>
        <p:nvSpPr>
          <p:cNvPr id="901" name="Google Shape;901;p32"/>
          <p:cNvSpPr txBox="1">
            <a:spLocks noGrp="1"/>
          </p:cNvSpPr>
          <p:nvPr>
            <p:ph type="body" idx="1"/>
          </p:nvPr>
        </p:nvSpPr>
        <p:spPr>
          <a:xfrm>
            <a:off x="6379950" y="3477525"/>
            <a:ext cx="2121300" cy="965100"/>
          </a:xfrm>
          <a:prstGeom prst="rect">
            <a:avLst/>
          </a:prstGeom>
          <a:noFill/>
          <a:ln>
            <a:noFill/>
          </a:ln>
        </p:spPr>
        <p:txBody>
          <a:bodyPr spcFirstLastPara="1" wrap="square" lIns="0" tIns="0" rIns="0" bIns="0" anchor="b" anchorCtr="0">
            <a:noAutofit/>
          </a:bodyPr>
          <a:lstStyle>
            <a:lvl1pPr marL="457200" lvl="0" indent="-228600" algn="l">
              <a:lnSpc>
                <a:spcPct val="115000"/>
              </a:lnSpc>
              <a:spcBef>
                <a:spcPts val="0"/>
              </a:spcBef>
              <a:spcAft>
                <a:spcPts val="0"/>
              </a:spcAft>
              <a:buSzPts val="1000"/>
              <a:buNone/>
              <a:defRPr/>
            </a:lvl1pPr>
            <a:lvl2pPr marL="914400" lvl="1" indent="-228600" algn="l">
              <a:lnSpc>
                <a:spcPct val="115000"/>
              </a:lnSpc>
              <a:spcBef>
                <a:spcPts val="0"/>
              </a:spcBef>
              <a:spcAft>
                <a:spcPts val="0"/>
              </a:spcAft>
              <a:buSzPts val="1000"/>
              <a:buNone/>
              <a:defRPr/>
            </a:lvl2pPr>
            <a:lvl3pPr marL="1371600" lvl="2" indent="-228600" algn="l">
              <a:lnSpc>
                <a:spcPct val="115000"/>
              </a:lnSpc>
              <a:spcBef>
                <a:spcPts val="0"/>
              </a:spcBef>
              <a:spcAft>
                <a:spcPts val="0"/>
              </a:spcAft>
              <a:buSzPts val="1000"/>
              <a:buNone/>
              <a:defRPr/>
            </a:lvl3pPr>
            <a:lvl4pPr marL="1828800" lvl="3" indent="-228600" algn="l">
              <a:lnSpc>
                <a:spcPct val="115000"/>
              </a:lnSpc>
              <a:spcBef>
                <a:spcPts val="0"/>
              </a:spcBef>
              <a:spcAft>
                <a:spcPts val="0"/>
              </a:spcAft>
              <a:buSzPts val="1000"/>
              <a:buNone/>
              <a:defRPr/>
            </a:lvl4pPr>
            <a:lvl5pPr marL="2286000" lvl="4" indent="-228600" algn="l">
              <a:lnSpc>
                <a:spcPct val="115000"/>
              </a:lnSpc>
              <a:spcBef>
                <a:spcPts val="0"/>
              </a:spcBef>
              <a:spcAft>
                <a:spcPts val="0"/>
              </a:spcAft>
              <a:buSzPts val="1000"/>
              <a:buNone/>
              <a:defRPr/>
            </a:lvl5pPr>
            <a:lvl6pPr marL="2743200" lvl="5" indent="-228600" algn="l">
              <a:lnSpc>
                <a:spcPct val="115000"/>
              </a:lnSpc>
              <a:spcBef>
                <a:spcPts val="0"/>
              </a:spcBef>
              <a:spcAft>
                <a:spcPts val="0"/>
              </a:spcAft>
              <a:buSzPts val="1000"/>
              <a:buNone/>
              <a:defRPr/>
            </a:lvl6pPr>
            <a:lvl7pPr marL="3200400" lvl="6" indent="-228600" algn="l">
              <a:lnSpc>
                <a:spcPct val="115000"/>
              </a:lnSpc>
              <a:spcBef>
                <a:spcPts val="0"/>
              </a:spcBef>
              <a:spcAft>
                <a:spcPts val="0"/>
              </a:spcAft>
              <a:buSzPts val="1000"/>
              <a:buNone/>
              <a:defRPr/>
            </a:lvl7pPr>
            <a:lvl8pPr marL="3657600" lvl="7" indent="-228600" algn="l">
              <a:lnSpc>
                <a:spcPct val="115000"/>
              </a:lnSpc>
              <a:spcBef>
                <a:spcPts val="0"/>
              </a:spcBef>
              <a:spcAft>
                <a:spcPts val="0"/>
              </a:spcAft>
              <a:buSzPts val="1000"/>
              <a:buNone/>
              <a:defRPr/>
            </a:lvl8pPr>
            <a:lvl9pPr marL="4114800" lvl="8" indent="-228600" algn="l">
              <a:lnSpc>
                <a:spcPct val="115000"/>
              </a:lnSpc>
              <a:spcBef>
                <a:spcPts val="0"/>
              </a:spcBef>
              <a:spcAft>
                <a:spcPts val="0"/>
              </a:spcAft>
              <a:buSzPts val="1000"/>
              <a:buNone/>
              <a:defRPr/>
            </a:lvl9pPr>
          </a:lstStyle>
          <a:p>
            <a:endParaRPr/>
          </a:p>
        </p:txBody>
      </p:sp>
      <p:sp>
        <p:nvSpPr>
          <p:cNvPr id="902" name="Google Shape;902;p32"/>
          <p:cNvSpPr txBox="1">
            <a:spLocks noGrp="1"/>
          </p:cNvSpPr>
          <p:nvPr>
            <p:ph type="subTitle" idx="2"/>
          </p:nvPr>
        </p:nvSpPr>
        <p:spPr>
          <a:xfrm>
            <a:off x="284700" y="284400"/>
            <a:ext cx="1965900" cy="192000"/>
          </a:xfrm>
          <a:prstGeom prst="rect">
            <a:avLst/>
          </a:prstGeom>
          <a:noFill/>
          <a:ln>
            <a:noFill/>
          </a:ln>
        </p:spPr>
        <p:txBody>
          <a:bodyPr spcFirstLastPara="1" wrap="square" lIns="0" tIns="0" rIns="0" bIns="0" anchor="t" anchorCtr="0">
            <a:noAutofit/>
          </a:bodyPr>
          <a:lstStyle>
            <a:lvl1pPr lvl="0" algn="l">
              <a:lnSpc>
                <a:spcPct val="115000"/>
              </a:lnSpc>
              <a:spcBef>
                <a:spcPts val="0"/>
              </a:spcBef>
              <a:spcAft>
                <a:spcPts val="0"/>
              </a:spcAft>
              <a:buClr>
                <a:schemeClr val="accent5"/>
              </a:buClr>
              <a:buSzPts val="700"/>
              <a:buFont typeface="Instrument Sans"/>
              <a:buNone/>
              <a:defRPr sz="700">
                <a:solidFill>
                  <a:schemeClr val="accent5"/>
                </a:solidFill>
              </a:defRPr>
            </a:lvl1pPr>
            <a:lvl2pPr lvl="1"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903" name="Google Shape;903;p32"/>
          <p:cNvSpPr txBox="1">
            <a:spLocks noGrp="1"/>
          </p:cNvSpPr>
          <p:nvPr>
            <p:ph type="subTitle" idx="3"/>
          </p:nvPr>
        </p:nvSpPr>
        <p:spPr>
          <a:xfrm>
            <a:off x="6890875" y="284400"/>
            <a:ext cx="1965900" cy="192000"/>
          </a:xfrm>
          <a:prstGeom prst="rect">
            <a:avLst/>
          </a:prstGeom>
          <a:noFill/>
          <a:ln>
            <a:noFill/>
          </a:ln>
        </p:spPr>
        <p:txBody>
          <a:bodyPr spcFirstLastPara="1" wrap="square" lIns="0" tIns="0" rIns="0" bIns="0" anchor="t" anchorCtr="0">
            <a:noAutofit/>
          </a:bodyPr>
          <a:lstStyle>
            <a:lvl1pPr lvl="0" algn="r">
              <a:lnSpc>
                <a:spcPct val="115000"/>
              </a:lnSpc>
              <a:spcBef>
                <a:spcPts val="0"/>
              </a:spcBef>
              <a:spcAft>
                <a:spcPts val="0"/>
              </a:spcAft>
              <a:buClr>
                <a:schemeClr val="accent5"/>
              </a:buClr>
              <a:buSzPts val="700"/>
              <a:buFont typeface="Instrument Sans"/>
              <a:buNone/>
              <a:defRPr sz="700">
                <a:solidFill>
                  <a:schemeClr val="accent5"/>
                </a:solidFill>
              </a:defRPr>
            </a:lvl1pPr>
            <a:lvl2pPr lvl="1"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904" name="Google Shape;904;p32"/>
          <p:cNvSpPr>
            <a:spLocks noGrp="1"/>
          </p:cNvSpPr>
          <p:nvPr>
            <p:ph type="pic" idx="4"/>
          </p:nvPr>
        </p:nvSpPr>
        <p:spPr>
          <a:xfrm>
            <a:off x="6084175" y="474750"/>
            <a:ext cx="2771400" cy="1458300"/>
          </a:xfrm>
          <a:prstGeom prst="roundRect">
            <a:avLst>
              <a:gd name="adj" fmla="val 11040"/>
            </a:avLst>
          </a:prstGeom>
          <a:noFill/>
          <a:ln>
            <a:noFill/>
          </a:ln>
        </p:spPr>
      </p:sp>
    </p:spTree>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matchingName="Next steps 4 elements 1">
  <p:cSld name="CUSTOM_10_3">
    <p:bg>
      <p:bgPr>
        <a:solidFill>
          <a:schemeClr val="dk2"/>
        </a:solidFill>
        <a:effectLst/>
      </p:bgPr>
    </p:bg>
    <p:spTree>
      <p:nvGrpSpPr>
        <p:cNvPr id="1" name="Shape 905"/>
        <p:cNvGrpSpPr/>
        <p:nvPr/>
      </p:nvGrpSpPr>
      <p:grpSpPr>
        <a:xfrm>
          <a:off x="0" y="0"/>
          <a:ext cx="0" cy="0"/>
          <a:chOff x="0" y="0"/>
          <a:chExt cx="0" cy="0"/>
        </a:xfrm>
      </p:grpSpPr>
      <p:pic>
        <p:nvPicPr>
          <p:cNvPr id="906" name="Google Shape;906;p33"/>
          <p:cNvPicPr preferRelativeResize="0"/>
          <p:nvPr/>
        </p:nvPicPr>
        <p:blipFill rotWithShape="1">
          <a:blip r:embed="rId2">
            <a:alphaModFix/>
          </a:blip>
          <a:srcRect t="12335" r="33444" b="31415"/>
          <a:stretch/>
        </p:blipFill>
        <p:spPr>
          <a:xfrm>
            <a:off x="3058325" y="0"/>
            <a:ext cx="6085676" cy="5143500"/>
          </a:xfrm>
          <a:prstGeom prst="rect">
            <a:avLst/>
          </a:prstGeom>
          <a:noFill/>
          <a:ln>
            <a:noFill/>
          </a:ln>
        </p:spPr>
      </p:pic>
      <p:sp>
        <p:nvSpPr>
          <p:cNvPr id="907" name="Google Shape;907;p33"/>
          <p:cNvSpPr txBox="1">
            <a:spLocks noGrp="1"/>
          </p:cNvSpPr>
          <p:nvPr>
            <p:ph type="subTitle" idx="1"/>
          </p:nvPr>
        </p:nvSpPr>
        <p:spPr>
          <a:xfrm>
            <a:off x="284700" y="284400"/>
            <a:ext cx="1965900" cy="192000"/>
          </a:xfrm>
          <a:prstGeom prst="rect">
            <a:avLst/>
          </a:prstGeom>
          <a:noFill/>
          <a:ln>
            <a:noFill/>
          </a:ln>
        </p:spPr>
        <p:txBody>
          <a:bodyPr spcFirstLastPara="1" wrap="square" lIns="0" tIns="0" rIns="0" bIns="0" anchor="t" anchorCtr="0">
            <a:noAutofit/>
          </a:bodyPr>
          <a:lstStyle>
            <a:lvl1pPr lvl="0" algn="l">
              <a:lnSpc>
                <a:spcPct val="115000"/>
              </a:lnSpc>
              <a:spcBef>
                <a:spcPts val="0"/>
              </a:spcBef>
              <a:spcAft>
                <a:spcPts val="0"/>
              </a:spcAft>
              <a:buClr>
                <a:schemeClr val="accent5"/>
              </a:buClr>
              <a:buSzPts val="700"/>
              <a:buFont typeface="Instrument Sans"/>
              <a:buNone/>
              <a:defRPr sz="700">
                <a:solidFill>
                  <a:schemeClr val="accent5"/>
                </a:solidFill>
              </a:defRPr>
            </a:lvl1pPr>
            <a:lvl2pPr lvl="1"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lgn="l">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908" name="Google Shape;908;p33"/>
          <p:cNvSpPr txBox="1">
            <a:spLocks noGrp="1"/>
          </p:cNvSpPr>
          <p:nvPr>
            <p:ph type="subTitle" idx="2"/>
          </p:nvPr>
        </p:nvSpPr>
        <p:spPr>
          <a:xfrm>
            <a:off x="6890875" y="284400"/>
            <a:ext cx="1965900" cy="192000"/>
          </a:xfrm>
          <a:prstGeom prst="rect">
            <a:avLst/>
          </a:prstGeom>
          <a:noFill/>
          <a:ln>
            <a:noFill/>
          </a:ln>
        </p:spPr>
        <p:txBody>
          <a:bodyPr spcFirstLastPara="1" wrap="square" lIns="0" tIns="0" rIns="0" bIns="0" anchor="t" anchorCtr="0">
            <a:noAutofit/>
          </a:bodyPr>
          <a:lstStyle>
            <a:lvl1pPr lvl="0" algn="r">
              <a:lnSpc>
                <a:spcPct val="115000"/>
              </a:lnSpc>
              <a:spcBef>
                <a:spcPts val="0"/>
              </a:spcBef>
              <a:spcAft>
                <a:spcPts val="0"/>
              </a:spcAft>
              <a:buClr>
                <a:schemeClr val="accent5"/>
              </a:buClr>
              <a:buSzPts val="700"/>
              <a:buNone/>
              <a:defRPr sz="700">
                <a:solidFill>
                  <a:schemeClr val="accent5"/>
                </a:solidFill>
              </a:defRPr>
            </a:lvl1pPr>
            <a:lvl2pPr lvl="1"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lgn="r">
              <a:lnSpc>
                <a:spcPct val="115000"/>
              </a:lnSpc>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909" name="Google Shape;909;p33"/>
          <p:cNvSpPr txBox="1">
            <a:spLocks noGrp="1"/>
          </p:cNvSpPr>
          <p:nvPr>
            <p:ph type="title"/>
          </p:nvPr>
        </p:nvSpPr>
        <p:spPr>
          <a:xfrm>
            <a:off x="288400" y="476400"/>
            <a:ext cx="2769000" cy="496800"/>
          </a:xfrm>
          <a:prstGeom prst="rect">
            <a:avLst/>
          </a:prstGeom>
          <a:noFill/>
          <a:ln>
            <a:noFill/>
          </a:ln>
        </p:spPr>
        <p:txBody>
          <a:bodyPr spcFirstLastPara="1" wrap="square" lIns="0" tIns="0" rIns="0" bIns="0" anchor="b" anchorCtr="0">
            <a:noAutofit/>
          </a:bodyPr>
          <a:lstStyle>
            <a:lvl1pPr lvl="0" algn="l">
              <a:lnSpc>
                <a:spcPct val="85000"/>
              </a:lnSpc>
              <a:spcBef>
                <a:spcPts val="0"/>
              </a:spcBef>
              <a:spcAft>
                <a:spcPts val="0"/>
              </a:spcAft>
              <a:buSzPts val="2400"/>
              <a:buNone/>
              <a:defRPr sz="2400">
                <a:latin typeface="Instrument Sans Medium"/>
                <a:ea typeface="Instrument Sans Medium"/>
                <a:cs typeface="Instrument Sans Medium"/>
                <a:sym typeface="Instrument Sans Medium"/>
              </a:defRPr>
            </a:lvl1pPr>
            <a:lvl2pPr lvl="1" algn="l">
              <a:lnSpc>
                <a:spcPct val="85000"/>
              </a:lnSpc>
              <a:spcBef>
                <a:spcPts val="0"/>
              </a:spcBef>
              <a:spcAft>
                <a:spcPts val="0"/>
              </a:spcAft>
              <a:buSzPts val="3600"/>
              <a:buNone/>
              <a:defRPr sz="3600">
                <a:latin typeface="Instrument Sans Medium"/>
                <a:ea typeface="Instrument Sans Medium"/>
                <a:cs typeface="Instrument Sans Medium"/>
                <a:sym typeface="Instrument Sans Medium"/>
              </a:defRPr>
            </a:lvl2pPr>
            <a:lvl3pPr lvl="2" algn="l">
              <a:lnSpc>
                <a:spcPct val="85000"/>
              </a:lnSpc>
              <a:spcBef>
                <a:spcPts val="0"/>
              </a:spcBef>
              <a:spcAft>
                <a:spcPts val="0"/>
              </a:spcAft>
              <a:buSzPts val="3600"/>
              <a:buNone/>
              <a:defRPr sz="3600">
                <a:latin typeface="Instrument Sans Medium"/>
                <a:ea typeface="Instrument Sans Medium"/>
                <a:cs typeface="Instrument Sans Medium"/>
                <a:sym typeface="Instrument Sans Medium"/>
              </a:defRPr>
            </a:lvl3pPr>
            <a:lvl4pPr lvl="3" algn="l">
              <a:lnSpc>
                <a:spcPct val="85000"/>
              </a:lnSpc>
              <a:spcBef>
                <a:spcPts val="0"/>
              </a:spcBef>
              <a:spcAft>
                <a:spcPts val="0"/>
              </a:spcAft>
              <a:buSzPts val="3600"/>
              <a:buNone/>
              <a:defRPr sz="3600">
                <a:latin typeface="Instrument Sans Medium"/>
                <a:ea typeface="Instrument Sans Medium"/>
                <a:cs typeface="Instrument Sans Medium"/>
                <a:sym typeface="Instrument Sans Medium"/>
              </a:defRPr>
            </a:lvl4pPr>
            <a:lvl5pPr lvl="4" algn="l">
              <a:lnSpc>
                <a:spcPct val="85000"/>
              </a:lnSpc>
              <a:spcBef>
                <a:spcPts val="0"/>
              </a:spcBef>
              <a:spcAft>
                <a:spcPts val="0"/>
              </a:spcAft>
              <a:buSzPts val="3600"/>
              <a:buNone/>
              <a:defRPr sz="3600">
                <a:latin typeface="Instrument Sans Medium"/>
                <a:ea typeface="Instrument Sans Medium"/>
                <a:cs typeface="Instrument Sans Medium"/>
                <a:sym typeface="Instrument Sans Medium"/>
              </a:defRPr>
            </a:lvl5pPr>
            <a:lvl6pPr lvl="5" algn="l">
              <a:lnSpc>
                <a:spcPct val="85000"/>
              </a:lnSpc>
              <a:spcBef>
                <a:spcPts val="0"/>
              </a:spcBef>
              <a:spcAft>
                <a:spcPts val="0"/>
              </a:spcAft>
              <a:buSzPts val="3600"/>
              <a:buNone/>
              <a:defRPr sz="3600">
                <a:latin typeface="Instrument Sans Medium"/>
                <a:ea typeface="Instrument Sans Medium"/>
                <a:cs typeface="Instrument Sans Medium"/>
                <a:sym typeface="Instrument Sans Medium"/>
              </a:defRPr>
            </a:lvl6pPr>
            <a:lvl7pPr lvl="6" algn="l">
              <a:lnSpc>
                <a:spcPct val="85000"/>
              </a:lnSpc>
              <a:spcBef>
                <a:spcPts val="0"/>
              </a:spcBef>
              <a:spcAft>
                <a:spcPts val="0"/>
              </a:spcAft>
              <a:buSzPts val="3600"/>
              <a:buNone/>
              <a:defRPr sz="3600">
                <a:latin typeface="Instrument Sans Medium"/>
                <a:ea typeface="Instrument Sans Medium"/>
                <a:cs typeface="Instrument Sans Medium"/>
                <a:sym typeface="Instrument Sans Medium"/>
              </a:defRPr>
            </a:lvl7pPr>
            <a:lvl8pPr lvl="7" algn="l">
              <a:lnSpc>
                <a:spcPct val="85000"/>
              </a:lnSpc>
              <a:spcBef>
                <a:spcPts val="0"/>
              </a:spcBef>
              <a:spcAft>
                <a:spcPts val="0"/>
              </a:spcAft>
              <a:buSzPts val="3600"/>
              <a:buNone/>
              <a:defRPr sz="3600">
                <a:latin typeface="Instrument Sans Medium"/>
                <a:ea typeface="Instrument Sans Medium"/>
                <a:cs typeface="Instrument Sans Medium"/>
                <a:sym typeface="Instrument Sans Medium"/>
              </a:defRPr>
            </a:lvl8pPr>
            <a:lvl9pPr lvl="8" algn="l">
              <a:lnSpc>
                <a:spcPct val="85000"/>
              </a:lnSpc>
              <a:spcBef>
                <a:spcPts val="0"/>
              </a:spcBef>
              <a:spcAft>
                <a:spcPts val="0"/>
              </a:spcAft>
              <a:buSzPts val="3600"/>
              <a:buNone/>
              <a:defRPr sz="3600">
                <a:latin typeface="Instrument Sans Medium"/>
                <a:ea typeface="Instrument Sans Medium"/>
                <a:cs typeface="Instrument Sans Medium"/>
                <a:sym typeface="Instrument Sans Medium"/>
              </a:defRPr>
            </a:lvl9pPr>
          </a:lstStyle>
          <a:p>
            <a:endParaRPr/>
          </a:p>
        </p:txBody>
      </p:sp>
      <p:sp>
        <p:nvSpPr>
          <p:cNvPr id="910" name="Google Shape;910;p33"/>
          <p:cNvSpPr txBox="1">
            <a:spLocks noGrp="1"/>
          </p:cNvSpPr>
          <p:nvPr>
            <p:ph type="subTitle" idx="3"/>
          </p:nvPr>
        </p:nvSpPr>
        <p:spPr>
          <a:xfrm>
            <a:off x="284701" y="1716225"/>
            <a:ext cx="854700" cy="646200"/>
          </a:xfrm>
          <a:prstGeom prst="rect">
            <a:avLst/>
          </a:prstGeom>
          <a:noFill/>
          <a:ln>
            <a:noFill/>
          </a:ln>
        </p:spPr>
        <p:txBody>
          <a:bodyPr spcFirstLastPara="1" wrap="square" lIns="182875" tIns="91425" rIns="91425" bIns="91425" anchor="ctr" anchorCtr="0">
            <a:noAutofit/>
          </a:bodyPr>
          <a:lstStyle>
            <a:lvl1pPr lvl="0" algn="l">
              <a:lnSpc>
                <a:spcPct val="115000"/>
              </a:lnSpc>
              <a:spcBef>
                <a:spcPts val="0"/>
              </a:spcBef>
              <a:spcAft>
                <a:spcPts val="0"/>
              </a:spcAft>
              <a:buSzPts val="1000"/>
              <a:buNone/>
              <a:defRPr sz="1000">
                <a:latin typeface="Instrument Sans Medium"/>
                <a:ea typeface="Instrument Sans Medium"/>
                <a:cs typeface="Instrument Sans Medium"/>
                <a:sym typeface="Instrument Sans Medium"/>
              </a:defRPr>
            </a:lvl1pPr>
            <a:lvl2pPr lvl="1" algn="l">
              <a:lnSpc>
                <a:spcPct val="115000"/>
              </a:lnSpc>
              <a:spcBef>
                <a:spcPts val="0"/>
              </a:spcBef>
              <a:spcAft>
                <a:spcPts val="0"/>
              </a:spcAft>
              <a:buClr>
                <a:schemeClr val="lt1"/>
              </a:buClr>
              <a:buSzPts val="1400"/>
              <a:buFont typeface="Instrument Sans"/>
              <a:buNone/>
              <a:defRPr>
                <a:solidFill>
                  <a:schemeClr val="lt1"/>
                </a:solidFill>
              </a:defRPr>
            </a:lvl2pPr>
            <a:lvl3pPr lvl="2" algn="l">
              <a:lnSpc>
                <a:spcPct val="115000"/>
              </a:lnSpc>
              <a:spcBef>
                <a:spcPts val="0"/>
              </a:spcBef>
              <a:spcAft>
                <a:spcPts val="0"/>
              </a:spcAft>
              <a:buClr>
                <a:schemeClr val="lt1"/>
              </a:buClr>
              <a:buSzPts val="1400"/>
              <a:buFont typeface="Instrument Sans"/>
              <a:buNone/>
              <a:defRPr>
                <a:solidFill>
                  <a:schemeClr val="lt1"/>
                </a:solidFill>
              </a:defRPr>
            </a:lvl3pPr>
            <a:lvl4pPr lvl="3" algn="l">
              <a:lnSpc>
                <a:spcPct val="115000"/>
              </a:lnSpc>
              <a:spcBef>
                <a:spcPts val="0"/>
              </a:spcBef>
              <a:spcAft>
                <a:spcPts val="0"/>
              </a:spcAft>
              <a:buClr>
                <a:schemeClr val="lt1"/>
              </a:buClr>
              <a:buSzPts val="1400"/>
              <a:buFont typeface="Instrument Sans"/>
              <a:buNone/>
              <a:defRPr>
                <a:solidFill>
                  <a:schemeClr val="lt1"/>
                </a:solidFill>
              </a:defRPr>
            </a:lvl4pPr>
            <a:lvl5pPr lvl="4" algn="l">
              <a:lnSpc>
                <a:spcPct val="115000"/>
              </a:lnSpc>
              <a:spcBef>
                <a:spcPts val="0"/>
              </a:spcBef>
              <a:spcAft>
                <a:spcPts val="0"/>
              </a:spcAft>
              <a:buClr>
                <a:schemeClr val="lt1"/>
              </a:buClr>
              <a:buSzPts val="1400"/>
              <a:buFont typeface="Instrument Sans"/>
              <a:buNone/>
              <a:defRPr>
                <a:solidFill>
                  <a:schemeClr val="lt1"/>
                </a:solidFill>
              </a:defRPr>
            </a:lvl5pPr>
            <a:lvl6pPr lvl="5" algn="l">
              <a:lnSpc>
                <a:spcPct val="115000"/>
              </a:lnSpc>
              <a:spcBef>
                <a:spcPts val="0"/>
              </a:spcBef>
              <a:spcAft>
                <a:spcPts val="0"/>
              </a:spcAft>
              <a:buClr>
                <a:schemeClr val="lt1"/>
              </a:buClr>
              <a:buSzPts val="1400"/>
              <a:buFont typeface="Instrument Sans"/>
              <a:buNone/>
              <a:defRPr>
                <a:solidFill>
                  <a:schemeClr val="lt1"/>
                </a:solidFill>
              </a:defRPr>
            </a:lvl6pPr>
            <a:lvl7pPr lvl="6" algn="l">
              <a:lnSpc>
                <a:spcPct val="115000"/>
              </a:lnSpc>
              <a:spcBef>
                <a:spcPts val="0"/>
              </a:spcBef>
              <a:spcAft>
                <a:spcPts val="0"/>
              </a:spcAft>
              <a:buClr>
                <a:schemeClr val="lt1"/>
              </a:buClr>
              <a:buSzPts val="1400"/>
              <a:buFont typeface="Instrument Sans"/>
              <a:buNone/>
              <a:defRPr>
                <a:solidFill>
                  <a:schemeClr val="lt1"/>
                </a:solidFill>
              </a:defRPr>
            </a:lvl7pPr>
            <a:lvl8pPr lvl="7" algn="l">
              <a:lnSpc>
                <a:spcPct val="115000"/>
              </a:lnSpc>
              <a:spcBef>
                <a:spcPts val="0"/>
              </a:spcBef>
              <a:spcAft>
                <a:spcPts val="0"/>
              </a:spcAft>
              <a:buClr>
                <a:schemeClr val="lt1"/>
              </a:buClr>
              <a:buSzPts val="1400"/>
              <a:buFont typeface="Instrument Sans"/>
              <a:buNone/>
              <a:defRPr>
                <a:solidFill>
                  <a:schemeClr val="lt1"/>
                </a:solidFill>
              </a:defRPr>
            </a:lvl8pPr>
            <a:lvl9pPr lvl="8" algn="l">
              <a:lnSpc>
                <a:spcPct val="115000"/>
              </a:lnSpc>
              <a:spcBef>
                <a:spcPts val="0"/>
              </a:spcBef>
              <a:spcAft>
                <a:spcPts val="0"/>
              </a:spcAft>
              <a:buClr>
                <a:schemeClr val="lt1"/>
              </a:buClr>
              <a:buSzPts val="1400"/>
              <a:buFont typeface="Instrument Sans"/>
              <a:buNone/>
              <a:defRPr>
                <a:solidFill>
                  <a:schemeClr val="lt1"/>
                </a:solidFill>
              </a:defRPr>
            </a:lvl9pPr>
          </a:lstStyle>
          <a:p>
            <a:endParaRPr/>
          </a:p>
        </p:txBody>
      </p:sp>
      <p:sp>
        <p:nvSpPr>
          <p:cNvPr id="911" name="Google Shape;911;p33"/>
          <p:cNvSpPr txBox="1">
            <a:spLocks noGrp="1"/>
          </p:cNvSpPr>
          <p:nvPr>
            <p:ph type="subTitle" idx="4"/>
          </p:nvPr>
        </p:nvSpPr>
        <p:spPr>
          <a:xfrm>
            <a:off x="1148000" y="1713825"/>
            <a:ext cx="2448600" cy="646200"/>
          </a:xfrm>
          <a:prstGeom prst="rect">
            <a:avLst/>
          </a:prstGeom>
          <a:noFill/>
          <a:ln>
            <a:noFill/>
          </a:ln>
        </p:spPr>
        <p:txBody>
          <a:bodyPr spcFirstLastPara="1" wrap="square" lIns="91425" tIns="91425" rIns="91425" bIns="91425" anchor="ctr" anchorCtr="0">
            <a:noAutofit/>
          </a:bodyPr>
          <a:lstStyle>
            <a:lvl1pPr lvl="0" algn="l">
              <a:lnSpc>
                <a:spcPct val="115000"/>
              </a:lnSpc>
              <a:spcBef>
                <a:spcPts val="0"/>
              </a:spcBef>
              <a:spcAft>
                <a:spcPts val="0"/>
              </a:spcAft>
              <a:buSzPts val="1000"/>
              <a:buNone/>
              <a:defRPr sz="1200">
                <a:latin typeface="Instrument Sans Medium"/>
                <a:ea typeface="Instrument Sans Medium"/>
                <a:cs typeface="Instrument Sans Medium"/>
                <a:sym typeface="Instrument Sans Medium"/>
              </a:defRPr>
            </a:lvl1pPr>
            <a:lvl2pPr lvl="1" algn="l">
              <a:lnSpc>
                <a:spcPct val="115000"/>
              </a:lnSpc>
              <a:spcBef>
                <a:spcPts val="0"/>
              </a:spcBef>
              <a:spcAft>
                <a:spcPts val="0"/>
              </a:spcAft>
              <a:buSzPts val="1000"/>
              <a:buNone/>
              <a:defRPr sz="1200"/>
            </a:lvl2pPr>
            <a:lvl3pPr lvl="2" algn="l">
              <a:lnSpc>
                <a:spcPct val="115000"/>
              </a:lnSpc>
              <a:spcBef>
                <a:spcPts val="0"/>
              </a:spcBef>
              <a:spcAft>
                <a:spcPts val="0"/>
              </a:spcAft>
              <a:buSzPts val="1000"/>
              <a:buNone/>
              <a:defRPr sz="1200"/>
            </a:lvl3pPr>
            <a:lvl4pPr lvl="3" algn="l">
              <a:lnSpc>
                <a:spcPct val="115000"/>
              </a:lnSpc>
              <a:spcBef>
                <a:spcPts val="0"/>
              </a:spcBef>
              <a:spcAft>
                <a:spcPts val="0"/>
              </a:spcAft>
              <a:buSzPts val="1000"/>
              <a:buNone/>
              <a:defRPr sz="1200"/>
            </a:lvl4pPr>
            <a:lvl5pPr lvl="4" algn="l">
              <a:lnSpc>
                <a:spcPct val="115000"/>
              </a:lnSpc>
              <a:spcBef>
                <a:spcPts val="0"/>
              </a:spcBef>
              <a:spcAft>
                <a:spcPts val="0"/>
              </a:spcAft>
              <a:buSzPts val="1000"/>
              <a:buNone/>
              <a:defRPr sz="1200"/>
            </a:lvl5pPr>
            <a:lvl6pPr lvl="5" algn="l">
              <a:lnSpc>
                <a:spcPct val="115000"/>
              </a:lnSpc>
              <a:spcBef>
                <a:spcPts val="0"/>
              </a:spcBef>
              <a:spcAft>
                <a:spcPts val="0"/>
              </a:spcAft>
              <a:buSzPts val="1000"/>
              <a:buNone/>
              <a:defRPr sz="1200"/>
            </a:lvl6pPr>
            <a:lvl7pPr lvl="6" algn="l">
              <a:lnSpc>
                <a:spcPct val="115000"/>
              </a:lnSpc>
              <a:spcBef>
                <a:spcPts val="0"/>
              </a:spcBef>
              <a:spcAft>
                <a:spcPts val="0"/>
              </a:spcAft>
              <a:buSzPts val="1000"/>
              <a:buNone/>
              <a:defRPr sz="1200"/>
            </a:lvl7pPr>
            <a:lvl8pPr lvl="7" algn="l">
              <a:lnSpc>
                <a:spcPct val="115000"/>
              </a:lnSpc>
              <a:spcBef>
                <a:spcPts val="0"/>
              </a:spcBef>
              <a:spcAft>
                <a:spcPts val="0"/>
              </a:spcAft>
              <a:buSzPts val="1000"/>
              <a:buNone/>
              <a:defRPr sz="1200"/>
            </a:lvl8pPr>
            <a:lvl9pPr lvl="8" algn="l">
              <a:lnSpc>
                <a:spcPct val="115000"/>
              </a:lnSpc>
              <a:spcBef>
                <a:spcPts val="0"/>
              </a:spcBef>
              <a:spcAft>
                <a:spcPts val="0"/>
              </a:spcAft>
              <a:buSzPts val="1000"/>
              <a:buNone/>
              <a:defRPr sz="1200"/>
            </a:lvl9pPr>
          </a:lstStyle>
          <a:p>
            <a:endParaRPr/>
          </a:p>
        </p:txBody>
      </p:sp>
      <p:sp>
        <p:nvSpPr>
          <p:cNvPr id="912" name="Google Shape;912;p33"/>
          <p:cNvSpPr txBox="1">
            <a:spLocks noGrp="1"/>
          </p:cNvSpPr>
          <p:nvPr>
            <p:ph type="subTitle" idx="5"/>
          </p:nvPr>
        </p:nvSpPr>
        <p:spPr>
          <a:xfrm>
            <a:off x="5842012" y="1713825"/>
            <a:ext cx="2448600" cy="646200"/>
          </a:xfrm>
          <a:prstGeom prst="rect">
            <a:avLst/>
          </a:prstGeom>
          <a:noFill/>
          <a:ln>
            <a:noFill/>
          </a:ln>
        </p:spPr>
        <p:txBody>
          <a:bodyPr spcFirstLastPara="1" wrap="square" lIns="91425" tIns="91425" rIns="91425" bIns="91425" anchor="ctr" anchorCtr="0">
            <a:noAutofit/>
          </a:bodyPr>
          <a:lstStyle>
            <a:lvl1pPr lvl="0" algn="r">
              <a:lnSpc>
                <a:spcPct val="115000"/>
              </a:lnSpc>
              <a:spcBef>
                <a:spcPts val="0"/>
              </a:spcBef>
              <a:spcAft>
                <a:spcPts val="0"/>
              </a:spcAft>
              <a:buSzPts val="1000"/>
              <a:buNone/>
              <a:defRPr sz="1000">
                <a:latin typeface="Instrument Sans Medium"/>
                <a:ea typeface="Instrument Sans Medium"/>
                <a:cs typeface="Instrument Sans Medium"/>
                <a:sym typeface="Instrument Sans Medium"/>
              </a:defRPr>
            </a:lvl1pPr>
            <a:lvl2pPr lvl="1" algn="l">
              <a:lnSpc>
                <a:spcPct val="115000"/>
              </a:lnSpc>
              <a:spcBef>
                <a:spcPts val="0"/>
              </a:spcBef>
              <a:spcAft>
                <a:spcPts val="0"/>
              </a:spcAft>
              <a:buSzPts val="1000"/>
              <a:buNone/>
              <a:defRPr sz="1200"/>
            </a:lvl2pPr>
            <a:lvl3pPr lvl="2" algn="l">
              <a:lnSpc>
                <a:spcPct val="115000"/>
              </a:lnSpc>
              <a:spcBef>
                <a:spcPts val="0"/>
              </a:spcBef>
              <a:spcAft>
                <a:spcPts val="0"/>
              </a:spcAft>
              <a:buSzPts val="1000"/>
              <a:buNone/>
              <a:defRPr sz="1200"/>
            </a:lvl3pPr>
            <a:lvl4pPr lvl="3" algn="l">
              <a:lnSpc>
                <a:spcPct val="115000"/>
              </a:lnSpc>
              <a:spcBef>
                <a:spcPts val="0"/>
              </a:spcBef>
              <a:spcAft>
                <a:spcPts val="0"/>
              </a:spcAft>
              <a:buSzPts val="1000"/>
              <a:buNone/>
              <a:defRPr sz="1200"/>
            </a:lvl4pPr>
            <a:lvl5pPr lvl="4" algn="l">
              <a:lnSpc>
                <a:spcPct val="115000"/>
              </a:lnSpc>
              <a:spcBef>
                <a:spcPts val="0"/>
              </a:spcBef>
              <a:spcAft>
                <a:spcPts val="0"/>
              </a:spcAft>
              <a:buSzPts val="1000"/>
              <a:buNone/>
              <a:defRPr sz="1200"/>
            </a:lvl5pPr>
            <a:lvl6pPr lvl="5" algn="l">
              <a:lnSpc>
                <a:spcPct val="115000"/>
              </a:lnSpc>
              <a:spcBef>
                <a:spcPts val="0"/>
              </a:spcBef>
              <a:spcAft>
                <a:spcPts val="0"/>
              </a:spcAft>
              <a:buSzPts val="1000"/>
              <a:buNone/>
              <a:defRPr sz="1200"/>
            </a:lvl6pPr>
            <a:lvl7pPr lvl="6" algn="l">
              <a:lnSpc>
                <a:spcPct val="115000"/>
              </a:lnSpc>
              <a:spcBef>
                <a:spcPts val="0"/>
              </a:spcBef>
              <a:spcAft>
                <a:spcPts val="0"/>
              </a:spcAft>
              <a:buSzPts val="1000"/>
              <a:buNone/>
              <a:defRPr sz="1200"/>
            </a:lvl7pPr>
            <a:lvl8pPr lvl="7" algn="l">
              <a:lnSpc>
                <a:spcPct val="115000"/>
              </a:lnSpc>
              <a:spcBef>
                <a:spcPts val="0"/>
              </a:spcBef>
              <a:spcAft>
                <a:spcPts val="0"/>
              </a:spcAft>
              <a:buSzPts val="1000"/>
              <a:buNone/>
              <a:defRPr sz="1200"/>
            </a:lvl8pPr>
            <a:lvl9pPr lvl="8" algn="l">
              <a:lnSpc>
                <a:spcPct val="115000"/>
              </a:lnSpc>
              <a:spcBef>
                <a:spcPts val="0"/>
              </a:spcBef>
              <a:spcAft>
                <a:spcPts val="0"/>
              </a:spcAft>
              <a:buSzPts val="1000"/>
              <a:buNone/>
              <a:defRPr sz="1200"/>
            </a:lvl9pPr>
          </a:lstStyle>
          <a:p>
            <a:endParaRPr/>
          </a:p>
        </p:txBody>
      </p:sp>
      <p:sp>
        <p:nvSpPr>
          <p:cNvPr id="913" name="Google Shape;913;p33"/>
          <p:cNvSpPr txBox="1">
            <a:spLocks noGrp="1"/>
          </p:cNvSpPr>
          <p:nvPr>
            <p:ph type="subTitle" idx="6"/>
          </p:nvPr>
        </p:nvSpPr>
        <p:spPr>
          <a:xfrm>
            <a:off x="284701" y="2506919"/>
            <a:ext cx="854700" cy="646200"/>
          </a:xfrm>
          <a:prstGeom prst="rect">
            <a:avLst/>
          </a:prstGeom>
          <a:noFill/>
          <a:ln>
            <a:noFill/>
          </a:ln>
        </p:spPr>
        <p:txBody>
          <a:bodyPr spcFirstLastPara="1" wrap="square" lIns="182875" tIns="91425" rIns="91425" bIns="91425" anchor="ctr" anchorCtr="0">
            <a:noAutofit/>
          </a:bodyPr>
          <a:lstStyle>
            <a:lvl1pPr lvl="0" algn="l">
              <a:lnSpc>
                <a:spcPct val="115000"/>
              </a:lnSpc>
              <a:spcBef>
                <a:spcPts val="0"/>
              </a:spcBef>
              <a:spcAft>
                <a:spcPts val="0"/>
              </a:spcAft>
              <a:buSzPts val="1000"/>
              <a:buNone/>
              <a:defRPr sz="1000">
                <a:latin typeface="Instrument Sans Medium"/>
                <a:ea typeface="Instrument Sans Medium"/>
                <a:cs typeface="Instrument Sans Medium"/>
                <a:sym typeface="Instrument Sans Medium"/>
              </a:defRPr>
            </a:lvl1pPr>
            <a:lvl2pPr lvl="1" algn="l">
              <a:lnSpc>
                <a:spcPct val="115000"/>
              </a:lnSpc>
              <a:spcBef>
                <a:spcPts val="0"/>
              </a:spcBef>
              <a:spcAft>
                <a:spcPts val="0"/>
              </a:spcAft>
              <a:buClr>
                <a:schemeClr val="lt1"/>
              </a:buClr>
              <a:buSzPts val="1400"/>
              <a:buFont typeface="Instrument Sans"/>
              <a:buNone/>
              <a:defRPr>
                <a:solidFill>
                  <a:schemeClr val="lt1"/>
                </a:solidFill>
              </a:defRPr>
            </a:lvl2pPr>
            <a:lvl3pPr lvl="2" algn="l">
              <a:lnSpc>
                <a:spcPct val="115000"/>
              </a:lnSpc>
              <a:spcBef>
                <a:spcPts val="0"/>
              </a:spcBef>
              <a:spcAft>
                <a:spcPts val="0"/>
              </a:spcAft>
              <a:buClr>
                <a:schemeClr val="lt1"/>
              </a:buClr>
              <a:buSzPts val="1400"/>
              <a:buFont typeface="Instrument Sans"/>
              <a:buNone/>
              <a:defRPr>
                <a:solidFill>
                  <a:schemeClr val="lt1"/>
                </a:solidFill>
              </a:defRPr>
            </a:lvl3pPr>
            <a:lvl4pPr lvl="3" algn="l">
              <a:lnSpc>
                <a:spcPct val="115000"/>
              </a:lnSpc>
              <a:spcBef>
                <a:spcPts val="0"/>
              </a:spcBef>
              <a:spcAft>
                <a:spcPts val="0"/>
              </a:spcAft>
              <a:buClr>
                <a:schemeClr val="lt1"/>
              </a:buClr>
              <a:buSzPts val="1400"/>
              <a:buFont typeface="Instrument Sans"/>
              <a:buNone/>
              <a:defRPr>
                <a:solidFill>
                  <a:schemeClr val="lt1"/>
                </a:solidFill>
              </a:defRPr>
            </a:lvl4pPr>
            <a:lvl5pPr lvl="4" algn="l">
              <a:lnSpc>
                <a:spcPct val="115000"/>
              </a:lnSpc>
              <a:spcBef>
                <a:spcPts val="0"/>
              </a:spcBef>
              <a:spcAft>
                <a:spcPts val="0"/>
              </a:spcAft>
              <a:buClr>
                <a:schemeClr val="lt1"/>
              </a:buClr>
              <a:buSzPts val="1400"/>
              <a:buFont typeface="Instrument Sans"/>
              <a:buNone/>
              <a:defRPr>
                <a:solidFill>
                  <a:schemeClr val="lt1"/>
                </a:solidFill>
              </a:defRPr>
            </a:lvl5pPr>
            <a:lvl6pPr lvl="5" algn="l">
              <a:lnSpc>
                <a:spcPct val="115000"/>
              </a:lnSpc>
              <a:spcBef>
                <a:spcPts val="0"/>
              </a:spcBef>
              <a:spcAft>
                <a:spcPts val="0"/>
              </a:spcAft>
              <a:buClr>
                <a:schemeClr val="lt1"/>
              </a:buClr>
              <a:buSzPts val="1400"/>
              <a:buFont typeface="Instrument Sans"/>
              <a:buNone/>
              <a:defRPr>
                <a:solidFill>
                  <a:schemeClr val="lt1"/>
                </a:solidFill>
              </a:defRPr>
            </a:lvl6pPr>
            <a:lvl7pPr lvl="6" algn="l">
              <a:lnSpc>
                <a:spcPct val="115000"/>
              </a:lnSpc>
              <a:spcBef>
                <a:spcPts val="0"/>
              </a:spcBef>
              <a:spcAft>
                <a:spcPts val="0"/>
              </a:spcAft>
              <a:buClr>
                <a:schemeClr val="lt1"/>
              </a:buClr>
              <a:buSzPts val="1400"/>
              <a:buFont typeface="Instrument Sans"/>
              <a:buNone/>
              <a:defRPr>
                <a:solidFill>
                  <a:schemeClr val="lt1"/>
                </a:solidFill>
              </a:defRPr>
            </a:lvl7pPr>
            <a:lvl8pPr lvl="7" algn="l">
              <a:lnSpc>
                <a:spcPct val="115000"/>
              </a:lnSpc>
              <a:spcBef>
                <a:spcPts val="0"/>
              </a:spcBef>
              <a:spcAft>
                <a:spcPts val="0"/>
              </a:spcAft>
              <a:buClr>
                <a:schemeClr val="lt1"/>
              </a:buClr>
              <a:buSzPts val="1400"/>
              <a:buFont typeface="Instrument Sans"/>
              <a:buNone/>
              <a:defRPr>
                <a:solidFill>
                  <a:schemeClr val="lt1"/>
                </a:solidFill>
              </a:defRPr>
            </a:lvl8pPr>
            <a:lvl9pPr lvl="8" algn="l">
              <a:lnSpc>
                <a:spcPct val="115000"/>
              </a:lnSpc>
              <a:spcBef>
                <a:spcPts val="0"/>
              </a:spcBef>
              <a:spcAft>
                <a:spcPts val="0"/>
              </a:spcAft>
              <a:buClr>
                <a:schemeClr val="lt1"/>
              </a:buClr>
              <a:buSzPts val="1400"/>
              <a:buFont typeface="Instrument Sans"/>
              <a:buNone/>
              <a:defRPr>
                <a:solidFill>
                  <a:schemeClr val="lt1"/>
                </a:solidFill>
              </a:defRPr>
            </a:lvl9pPr>
          </a:lstStyle>
          <a:p>
            <a:endParaRPr/>
          </a:p>
        </p:txBody>
      </p:sp>
      <p:sp>
        <p:nvSpPr>
          <p:cNvPr id="914" name="Google Shape;914;p33"/>
          <p:cNvSpPr txBox="1">
            <a:spLocks noGrp="1"/>
          </p:cNvSpPr>
          <p:nvPr>
            <p:ph type="subTitle" idx="7"/>
          </p:nvPr>
        </p:nvSpPr>
        <p:spPr>
          <a:xfrm>
            <a:off x="1148000" y="2504519"/>
            <a:ext cx="2448600" cy="646200"/>
          </a:xfrm>
          <a:prstGeom prst="rect">
            <a:avLst/>
          </a:prstGeom>
          <a:noFill/>
          <a:ln>
            <a:noFill/>
          </a:ln>
        </p:spPr>
        <p:txBody>
          <a:bodyPr spcFirstLastPara="1" wrap="square" lIns="91425" tIns="91425" rIns="91425" bIns="91425" anchor="ctr" anchorCtr="0">
            <a:noAutofit/>
          </a:bodyPr>
          <a:lstStyle>
            <a:lvl1pPr lvl="0" algn="l">
              <a:lnSpc>
                <a:spcPct val="115000"/>
              </a:lnSpc>
              <a:spcBef>
                <a:spcPts val="0"/>
              </a:spcBef>
              <a:spcAft>
                <a:spcPts val="0"/>
              </a:spcAft>
              <a:buSzPts val="1000"/>
              <a:buNone/>
              <a:defRPr sz="1200">
                <a:latin typeface="Instrument Sans Medium"/>
                <a:ea typeface="Instrument Sans Medium"/>
                <a:cs typeface="Instrument Sans Medium"/>
                <a:sym typeface="Instrument Sans Medium"/>
              </a:defRPr>
            </a:lvl1pPr>
            <a:lvl2pPr lvl="1" algn="l">
              <a:lnSpc>
                <a:spcPct val="115000"/>
              </a:lnSpc>
              <a:spcBef>
                <a:spcPts val="0"/>
              </a:spcBef>
              <a:spcAft>
                <a:spcPts val="0"/>
              </a:spcAft>
              <a:buSzPts val="1000"/>
              <a:buNone/>
              <a:defRPr sz="1200"/>
            </a:lvl2pPr>
            <a:lvl3pPr lvl="2" algn="l">
              <a:lnSpc>
                <a:spcPct val="115000"/>
              </a:lnSpc>
              <a:spcBef>
                <a:spcPts val="0"/>
              </a:spcBef>
              <a:spcAft>
                <a:spcPts val="0"/>
              </a:spcAft>
              <a:buSzPts val="1000"/>
              <a:buNone/>
              <a:defRPr sz="1200"/>
            </a:lvl3pPr>
            <a:lvl4pPr lvl="3" algn="l">
              <a:lnSpc>
                <a:spcPct val="115000"/>
              </a:lnSpc>
              <a:spcBef>
                <a:spcPts val="0"/>
              </a:spcBef>
              <a:spcAft>
                <a:spcPts val="0"/>
              </a:spcAft>
              <a:buSzPts val="1000"/>
              <a:buNone/>
              <a:defRPr sz="1200"/>
            </a:lvl4pPr>
            <a:lvl5pPr lvl="4" algn="l">
              <a:lnSpc>
                <a:spcPct val="115000"/>
              </a:lnSpc>
              <a:spcBef>
                <a:spcPts val="0"/>
              </a:spcBef>
              <a:spcAft>
                <a:spcPts val="0"/>
              </a:spcAft>
              <a:buSzPts val="1000"/>
              <a:buNone/>
              <a:defRPr sz="1200"/>
            </a:lvl5pPr>
            <a:lvl6pPr lvl="5" algn="l">
              <a:lnSpc>
                <a:spcPct val="115000"/>
              </a:lnSpc>
              <a:spcBef>
                <a:spcPts val="0"/>
              </a:spcBef>
              <a:spcAft>
                <a:spcPts val="0"/>
              </a:spcAft>
              <a:buSzPts val="1000"/>
              <a:buNone/>
              <a:defRPr sz="1200"/>
            </a:lvl6pPr>
            <a:lvl7pPr lvl="6" algn="l">
              <a:lnSpc>
                <a:spcPct val="115000"/>
              </a:lnSpc>
              <a:spcBef>
                <a:spcPts val="0"/>
              </a:spcBef>
              <a:spcAft>
                <a:spcPts val="0"/>
              </a:spcAft>
              <a:buSzPts val="1000"/>
              <a:buNone/>
              <a:defRPr sz="1200"/>
            </a:lvl7pPr>
            <a:lvl8pPr lvl="7" algn="l">
              <a:lnSpc>
                <a:spcPct val="115000"/>
              </a:lnSpc>
              <a:spcBef>
                <a:spcPts val="0"/>
              </a:spcBef>
              <a:spcAft>
                <a:spcPts val="0"/>
              </a:spcAft>
              <a:buSzPts val="1000"/>
              <a:buNone/>
              <a:defRPr sz="1200"/>
            </a:lvl8pPr>
            <a:lvl9pPr lvl="8" algn="l">
              <a:lnSpc>
                <a:spcPct val="115000"/>
              </a:lnSpc>
              <a:spcBef>
                <a:spcPts val="0"/>
              </a:spcBef>
              <a:spcAft>
                <a:spcPts val="0"/>
              </a:spcAft>
              <a:buSzPts val="1000"/>
              <a:buNone/>
              <a:defRPr sz="1200"/>
            </a:lvl9pPr>
          </a:lstStyle>
          <a:p>
            <a:endParaRPr/>
          </a:p>
        </p:txBody>
      </p:sp>
      <p:sp>
        <p:nvSpPr>
          <p:cNvPr id="915" name="Google Shape;915;p33"/>
          <p:cNvSpPr txBox="1">
            <a:spLocks noGrp="1"/>
          </p:cNvSpPr>
          <p:nvPr>
            <p:ph type="subTitle" idx="8"/>
          </p:nvPr>
        </p:nvSpPr>
        <p:spPr>
          <a:xfrm>
            <a:off x="5842012" y="2504519"/>
            <a:ext cx="2448600" cy="646200"/>
          </a:xfrm>
          <a:prstGeom prst="rect">
            <a:avLst/>
          </a:prstGeom>
          <a:noFill/>
          <a:ln>
            <a:noFill/>
          </a:ln>
        </p:spPr>
        <p:txBody>
          <a:bodyPr spcFirstLastPara="1" wrap="square" lIns="91425" tIns="91425" rIns="91425" bIns="91425" anchor="ctr" anchorCtr="0">
            <a:noAutofit/>
          </a:bodyPr>
          <a:lstStyle>
            <a:lvl1pPr lvl="0" algn="r">
              <a:lnSpc>
                <a:spcPct val="115000"/>
              </a:lnSpc>
              <a:spcBef>
                <a:spcPts val="0"/>
              </a:spcBef>
              <a:spcAft>
                <a:spcPts val="0"/>
              </a:spcAft>
              <a:buSzPts val="1000"/>
              <a:buNone/>
              <a:defRPr sz="1000">
                <a:latin typeface="Instrument Sans Medium"/>
                <a:ea typeface="Instrument Sans Medium"/>
                <a:cs typeface="Instrument Sans Medium"/>
                <a:sym typeface="Instrument Sans Medium"/>
              </a:defRPr>
            </a:lvl1pPr>
            <a:lvl2pPr lvl="1" algn="l">
              <a:lnSpc>
                <a:spcPct val="115000"/>
              </a:lnSpc>
              <a:spcBef>
                <a:spcPts val="0"/>
              </a:spcBef>
              <a:spcAft>
                <a:spcPts val="0"/>
              </a:spcAft>
              <a:buSzPts val="1000"/>
              <a:buNone/>
              <a:defRPr sz="1200"/>
            </a:lvl2pPr>
            <a:lvl3pPr lvl="2" algn="l">
              <a:lnSpc>
                <a:spcPct val="115000"/>
              </a:lnSpc>
              <a:spcBef>
                <a:spcPts val="0"/>
              </a:spcBef>
              <a:spcAft>
                <a:spcPts val="0"/>
              </a:spcAft>
              <a:buSzPts val="1000"/>
              <a:buNone/>
              <a:defRPr sz="1200"/>
            </a:lvl3pPr>
            <a:lvl4pPr lvl="3" algn="l">
              <a:lnSpc>
                <a:spcPct val="115000"/>
              </a:lnSpc>
              <a:spcBef>
                <a:spcPts val="0"/>
              </a:spcBef>
              <a:spcAft>
                <a:spcPts val="0"/>
              </a:spcAft>
              <a:buSzPts val="1000"/>
              <a:buNone/>
              <a:defRPr sz="1200"/>
            </a:lvl4pPr>
            <a:lvl5pPr lvl="4" algn="l">
              <a:lnSpc>
                <a:spcPct val="115000"/>
              </a:lnSpc>
              <a:spcBef>
                <a:spcPts val="0"/>
              </a:spcBef>
              <a:spcAft>
                <a:spcPts val="0"/>
              </a:spcAft>
              <a:buSzPts val="1000"/>
              <a:buNone/>
              <a:defRPr sz="1200"/>
            </a:lvl5pPr>
            <a:lvl6pPr lvl="5" algn="l">
              <a:lnSpc>
                <a:spcPct val="115000"/>
              </a:lnSpc>
              <a:spcBef>
                <a:spcPts val="0"/>
              </a:spcBef>
              <a:spcAft>
                <a:spcPts val="0"/>
              </a:spcAft>
              <a:buSzPts val="1000"/>
              <a:buNone/>
              <a:defRPr sz="1200"/>
            </a:lvl6pPr>
            <a:lvl7pPr lvl="6" algn="l">
              <a:lnSpc>
                <a:spcPct val="115000"/>
              </a:lnSpc>
              <a:spcBef>
                <a:spcPts val="0"/>
              </a:spcBef>
              <a:spcAft>
                <a:spcPts val="0"/>
              </a:spcAft>
              <a:buSzPts val="1000"/>
              <a:buNone/>
              <a:defRPr sz="1200"/>
            </a:lvl7pPr>
            <a:lvl8pPr lvl="7" algn="l">
              <a:lnSpc>
                <a:spcPct val="115000"/>
              </a:lnSpc>
              <a:spcBef>
                <a:spcPts val="0"/>
              </a:spcBef>
              <a:spcAft>
                <a:spcPts val="0"/>
              </a:spcAft>
              <a:buSzPts val="1000"/>
              <a:buNone/>
              <a:defRPr sz="1200"/>
            </a:lvl8pPr>
            <a:lvl9pPr lvl="8" algn="l">
              <a:lnSpc>
                <a:spcPct val="115000"/>
              </a:lnSpc>
              <a:spcBef>
                <a:spcPts val="0"/>
              </a:spcBef>
              <a:spcAft>
                <a:spcPts val="0"/>
              </a:spcAft>
              <a:buSzPts val="1000"/>
              <a:buNone/>
              <a:defRPr sz="1200"/>
            </a:lvl9pPr>
          </a:lstStyle>
          <a:p>
            <a:endParaRPr/>
          </a:p>
        </p:txBody>
      </p:sp>
      <p:sp>
        <p:nvSpPr>
          <p:cNvPr id="916" name="Google Shape;916;p33"/>
          <p:cNvSpPr txBox="1">
            <a:spLocks noGrp="1"/>
          </p:cNvSpPr>
          <p:nvPr>
            <p:ph type="subTitle" idx="9"/>
          </p:nvPr>
        </p:nvSpPr>
        <p:spPr>
          <a:xfrm>
            <a:off x="284701" y="3255713"/>
            <a:ext cx="854700" cy="646200"/>
          </a:xfrm>
          <a:prstGeom prst="rect">
            <a:avLst/>
          </a:prstGeom>
          <a:noFill/>
          <a:ln>
            <a:noFill/>
          </a:ln>
        </p:spPr>
        <p:txBody>
          <a:bodyPr spcFirstLastPara="1" wrap="square" lIns="182875" tIns="91425" rIns="91425" bIns="91425" anchor="ctr" anchorCtr="0">
            <a:noAutofit/>
          </a:bodyPr>
          <a:lstStyle>
            <a:lvl1pPr lvl="0" algn="l">
              <a:lnSpc>
                <a:spcPct val="115000"/>
              </a:lnSpc>
              <a:spcBef>
                <a:spcPts val="0"/>
              </a:spcBef>
              <a:spcAft>
                <a:spcPts val="0"/>
              </a:spcAft>
              <a:buSzPts val="1000"/>
              <a:buNone/>
              <a:defRPr sz="1000">
                <a:latin typeface="Instrument Sans Medium"/>
                <a:ea typeface="Instrument Sans Medium"/>
                <a:cs typeface="Instrument Sans Medium"/>
                <a:sym typeface="Instrument Sans Medium"/>
              </a:defRPr>
            </a:lvl1pPr>
            <a:lvl2pPr lvl="1" algn="l">
              <a:lnSpc>
                <a:spcPct val="115000"/>
              </a:lnSpc>
              <a:spcBef>
                <a:spcPts val="0"/>
              </a:spcBef>
              <a:spcAft>
                <a:spcPts val="0"/>
              </a:spcAft>
              <a:buClr>
                <a:schemeClr val="lt1"/>
              </a:buClr>
              <a:buSzPts val="1400"/>
              <a:buFont typeface="Instrument Sans"/>
              <a:buNone/>
              <a:defRPr>
                <a:solidFill>
                  <a:schemeClr val="lt1"/>
                </a:solidFill>
              </a:defRPr>
            </a:lvl2pPr>
            <a:lvl3pPr lvl="2" algn="l">
              <a:lnSpc>
                <a:spcPct val="115000"/>
              </a:lnSpc>
              <a:spcBef>
                <a:spcPts val="0"/>
              </a:spcBef>
              <a:spcAft>
                <a:spcPts val="0"/>
              </a:spcAft>
              <a:buClr>
                <a:schemeClr val="lt1"/>
              </a:buClr>
              <a:buSzPts val="1400"/>
              <a:buFont typeface="Instrument Sans"/>
              <a:buNone/>
              <a:defRPr>
                <a:solidFill>
                  <a:schemeClr val="lt1"/>
                </a:solidFill>
              </a:defRPr>
            </a:lvl3pPr>
            <a:lvl4pPr lvl="3" algn="l">
              <a:lnSpc>
                <a:spcPct val="115000"/>
              </a:lnSpc>
              <a:spcBef>
                <a:spcPts val="0"/>
              </a:spcBef>
              <a:spcAft>
                <a:spcPts val="0"/>
              </a:spcAft>
              <a:buClr>
                <a:schemeClr val="lt1"/>
              </a:buClr>
              <a:buSzPts val="1400"/>
              <a:buFont typeface="Instrument Sans"/>
              <a:buNone/>
              <a:defRPr>
                <a:solidFill>
                  <a:schemeClr val="lt1"/>
                </a:solidFill>
              </a:defRPr>
            </a:lvl4pPr>
            <a:lvl5pPr lvl="4" algn="l">
              <a:lnSpc>
                <a:spcPct val="115000"/>
              </a:lnSpc>
              <a:spcBef>
                <a:spcPts val="0"/>
              </a:spcBef>
              <a:spcAft>
                <a:spcPts val="0"/>
              </a:spcAft>
              <a:buClr>
                <a:schemeClr val="lt1"/>
              </a:buClr>
              <a:buSzPts val="1400"/>
              <a:buFont typeface="Instrument Sans"/>
              <a:buNone/>
              <a:defRPr>
                <a:solidFill>
                  <a:schemeClr val="lt1"/>
                </a:solidFill>
              </a:defRPr>
            </a:lvl5pPr>
            <a:lvl6pPr lvl="5" algn="l">
              <a:lnSpc>
                <a:spcPct val="115000"/>
              </a:lnSpc>
              <a:spcBef>
                <a:spcPts val="0"/>
              </a:spcBef>
              <a:spcAft>
                <a:spcPts val="0"/>
              </a:spcAft>
              <a:buClr>
                <a:schemeClr val="lt1"/>
              </a:buClr>
              <a:buSzPts val="1400"/>
              <a:buFont typeface="Instrument Sans"/>
              <a:buNone/>
              <a:defRPr>
                <a:solidFill>
                  <a:schemeClr val="lt1"/>
                </a:solidFill>
              </a:defRPr>
            </a:lvl6pPr>
            <a:lvl7pPr lvl="6" algn="l">
              <a:lnSpc>
                <a:spcPct val="115000"/>
              </a:lnSpc>
              <a:spcBef>
                <a:spcPts val="0"/>
              </a:spcBef>
              <a:spcAft>
                <a:spcPts val="0"/>
              </a:spcAft>
              <a:buClr>
                <a:schemeClr val="lt1"/>
              </a:buClr>
              <a:buSzPts val="1400"/>
              <a:buFont typeface="Instrument Sans"/>
              <a:buNone/>
              <a:defRPr>
                <a:solidFill>
                  <a:schemeClr val="lt1"/>
                </a:solidFill>
              </a:defRPr>
            </a:lvl7pPr>
            <a:lvl8pPr lvl="7" algn="l">
              <a:lnSpc>
                <a:spcPct val="115000"/>
              </a:lnSpc>
              <a:spcBef>
                <a:spcPts val="0"/>
              </a:spcBef>
              <a:spcAft>
                <a:spcPts val="0"/>
              </a:spcAft>
              <a:buClr>
                <a:schemeClr val="lt1"/>
              </a:buClr>
              <a:buSzPts val="1400"/>
              <a:buFont typeface="Instrument Sans"/>
              <a:buNone/>
              <a:defRPr>
                <a:solidFill>
                  <a:schemeClr val="lt1"/>
                </a:solidFill>
              </a:defRPr>
            </a:lvl8pPr>
            <a:lvl9pPr lvl="8" algn="l">
              <a:lnSpc>
                <a:spcPct val="115000"/>
              </a:lnSpc>
              <a:spcBef>
                <a:spcPts val="0"/>
              </a:spcBef>
              <a:spcAft>
                <a:spcPts val="0"/>
              </a:spcAft>
              <a:buClr>
                <a:schemeClr val="lt1"/>
              </a:buClr>
              <a:buSzPts val="1400"/>
              <a:buFont typeface="Instrument Sans"/>
              <a:buNone/>
              <a:defRPr>
                <a:solidFill>
                  <a:schemeClr val="lt1"/>
                </a:solidFill>
              </a:defRPr>
            </a:lvl9pPr>
          </a:lstStyle>
          <a:p>
            <a:endParaRPr/>
          </a:p>
        </p:txBody>
      </p:sp>
      <p:sp>
        <p:nvSpPr>
          <p:cNvPr id="917" name="Google Shape;917;p33"/>
          <p:cNvSpPr txBox="1">
            <a:spLocks noGrp="1"/>
          </p:cNvSpPr>
          <p:nvPr>
            <p:ph type="subTitle" idx="13"/>
          </p:nvPr>
        </p:nvSpPr>
        <p:spPr>
          <a:xfrm>
            <a:off x="1148000" y="3253313"/>
            <a:ext cx="2448600" cy="646200"/>
          </a:xfrm>
          <a:prstGeom prst="rect">
            <a:avLst/>
          </a:prstGeom>
          <a:noFill/>
          <a:ln>
            <a:noFill/>
          </a:ln>
        </p:spPr>
        <p:txBody>
          <a:bodyPr spcFirstLastPara="1" wrap="square" lIns="91425" tIns="91425" rIns="91425" bIns="91425" anchor="ctr" anchorCtr="0">
            <a:noAutofit/>
          </a:bodyPr>
          <a:lstStyle>
            <a:lvl1pPr lvl="0" algn="l">
              <a:lnSpc>
                <a:spcPct val="115000"/>
              </a:lnSpc>
              <a:spcBef>
                <a:spcPts val="0"/>
              </a:spcBef>
              <a:spcAft>
                <a:spcPts val="0"/>
              </a:spcAft>
              <a:buSzPts val="1000"/>
              <a:buNone/>
              <a:defRPr sz="1200">
                <a:latin typeface="Instrument Sans Medium"/>
                <a:ea typeface="Instrument Sans Medium"/>
                <a:cs typeface="Instrument Sans Medium"/>
                <a:sym typeface="Instrument Sans Medium"/>
              </a:defRPr>
            </a:lvl1pPr>
            <a:lvl2pPr lvl="1" algn="l">
              <a:lnSpc>
                <a:spcPct val="115000"/>
              </a:lnSpc>
              <a:spcBef>
                <a:spcPts val="0"/>
              </a:spcBef>
              <a:spcAft>
                <a:spcPts val="0"/>
              </a:spcAft>
              <a:buSzPts val="1000"/>
              <a:buNone/>
              <a:defRPr sz="1200"/>
            </a:lvl2pPr>
            <a:lvl3pPr lvl="2" algn="l">
              <a:lnSpc>
                <a:spcPct val="115000"/>
              </a:lnSpc>
              <a:spcBef>
                <a:spcPts val="0"/>
              </a:spcBef>
              <a:spcAft>
                <a:spcPts val="0"/>
              </a:spcAft>
              <a:buSzPts val="1000"/>
              <a:buNone/>
              <a:defRPr sz="1200"/>
            </a:lvl3pPr>
            <a:lvl4pPr lvl="3" algn="l">
              <a:lnSpc>
                <a:spcPct val="115000"/>
              </a:lnSpc>
              <a:spcBef>
                <a:spcPts val="0"/>
              </a:spcBef>
              <a:spcAft>
                <a:spcPts val="0"/>
              </a:spcAft>
              <a:buSzPts val="1000"/>
              <a:buNone/>
              <a:defRPr sz="1200"/>
            </a:lvl4pPr>
            <a:lvl5pPr lvl="4" algn="l">
              <a:lnSpc>
                <a:spcPct val="115000"/>
              </a:lnSpc>
              <a:spcBef>
                <a:spcPts val="0"/>
              </a:spcBef>
              <a:spcAft>
                <a:spcPts val="0"/>
              </a:spcAft>
              <a:buSzPts val="1000"/>
              <a:buNone/>
              <a:defRPr sz="1200"/>
            </a:lvl5pPr>
            <a:lvl6pPr lvl="5" algn="l">
              <a:lnSpc>
                <a:spcPct val="115000"/>
              </a:lnSpc>
              <a:spcBef>
                <a:spcPts val="0"/>
              </a:spcBef>
              <a:spcAft>
                <a:spcPts val="0"/>
              </a:spcAft>
              <a:buSzPts val="1000"/>
              <a:buNone/>
              <a:defRPr sz="1200"/>
            </a:lvl6pPr>
            <a:lvl7pPr lvl="6" algn="l">
              <a:lnSpc>
                <a:spcPct val="115000"/>
              </a:lnSpc>
              <a:spcBef>
                <a:spcPts val="0"/>
              </a:spcBef>
              <a:spcAft>
                <a:spcPts val="0"/>
              </a:spcAft>
              <a:buSzPts val="1000"/>
              <a:buNone/>
              <a:defRPr sz="1200"/>
            </a:lvl7pPr>
            <a:lvl8pPr lvl="7" algn="l">
              <a:lnSpc>
                <a:spcPct val="115000"/>
              </a:lnSpc>
              <a:spcBef>
                <a:spcPts val="0"/>
              </a:spcBef>
              <a:spcAft>
                <a:spcPts val="0"/>
              </a:spcAft>
              <a:buSzPts val="1000"/>
              <a:buNone/>
              <a:defRPr sz="1200"/>
            </a:lvl8pPr>
            <a:lvl9pPr lvl="8" algn="l">
              <a:lnSpc>
                <a:spcPct val="115000"/>
              </a:lnSpc>
              <a:spcBef>
                <a:spcPts val="0"/>
              </a:spcBef>
              <a:spcAft>
                <a:spcPts val="0"/>
              </a:spcAft>
              <a:buSzPts val="1000"/>
              <a:buNone/>
              <a:defRPr sz="1200"/>
            </a:lvl9pPr>
          </a:lstStyle>
          <a:p>
            <a:endParaRPr/>
          </a:p>
        </p:txBody>
      </p:sp>
      <p:sp>
        <p:nvSpPr>
          <p:cNvPr id="918" name="Google Shape;918;p33"/>
          <p:cNvSpPr txBox="1">
            <a:spLocks noGrp="1"/>
          </p:cNvSpPr>
          <p:nvPr>
            <p:ph type="subTitle" idx="14"/>
          </p:nvPr>
        </p:nvSpPr>
        <p:spPr>
          <a:xfrm>
            <a:off x="5842012" y="3253313"/>
            <a:ext cx="2448600" cy="646200"/>
          </a:xfrm>
          <a:prstGeom prst="rect">
            <a:avLst/>
          </a:prstGeom>
          <a:noFill/>
          <a:ln>
            <a:noFill/>
          </a:ln>
        </p:spPr>
        <p:txBody>
          <a:bodyPr spcFirstLastPara="1" wrap="square" lIns="91425" tIns="91425" rIns="91425" bIns="91425" anchor="ctr" anchorCtr="0">
            <a:noAutofit/>
          </a:bodyPr>
          <a:lstStyle>
            <a:lvl1pPr lvl="0" algn="r">
              <a:lnSpc>
                <a:spcPct val="115000"/>
              </a:lnSpc>
              <a:spcBef>
                <a:spcPts val="0"/>
              </a:spcBef>
              <a:spcAft>
                <a:spcPts val="0"/>
              </a:spcAft>
              <a:buSzPts val="1000"/>
              <a:buNone/>
              <a:defRPr sz="1000">
                <a:latin typeface="Instrument Sans Medium"/>
                <a:ea typeface="Instrument Sans Medium"/>
                <a:cs typeface="Instrument Sans Medium"/>
                <a:sym typeface="Instrument Sans Medium"/>
              </a:defRPr>
            </a:lvl1pPr>
            <a:lvl2pPr lvl="1" algn="l">
              <a:lnSpc>
                <a:spcPct val="115000"/>
              </a:lnSpc>
              <a:spcBef>
                <a:spcPts val="0"/>
              </a:spcBef>
              <a:spcAft>
                <a:spcPts val="0"/>
              </a:spcAft>
              <a:buSzPts val="1000"/>
              <a:buNone/>
              <a:defRPr sz="1200"/>
            </a:lvl2pPr>
            <a:lvl3pPr lvl="2" algn="l">
              <a:lnSpc>
                <a:spcPct val="115000"/>
              </a:lnSpc>
              <a:spcBef>
                <a:spcPts val="0"/>
              </a:spcBef>
              <a:spcAft>
                <a:spcPts val="0"/>
              </a:spcAft>
              <a:buSzPts val="1000"/>
              <a:buNone/>
              <a:defRPr sz="1200"/>
            </a:lvl3pPr>
            <a:lvl4pPr lvl="3" algn="l">
              <a:lnSpc>
                <a:spcPct val="115000"/>
              </a:lnSpc>
              <a:spcBef>
                <a:spcPts val="0"/>
              </a:spcBef>
              <a:spcAft>
                <a:spcPts val="0"/>
              </a:spcAft>
              <a:buSzPts val="1000"/>
              <a:buNone/>
              <a:defRPr sz="1200"/>
            </a:lvl4pPr>
            <a:lvl5pPr lvl="4" algn="l">
              <a:lnSpc>
                <a:spcPct val="115000"/>
              </a:lnSpc>
              <a:spcBef>
                <a:spcPts val="0"/>
              </a:spcBef>
              <a:spcAft>
                <a:spcPts val="0"/>
              </a:spcAft>
              <a:buSzPts val="1000"/>
              <a:buNone/>
              <a:defRPr sz="1200"/>
            </a:lvl5pPr>
            <a:lvl6pPr lvl="5" algn="l">
              <a:lnSpc>
                <a:spcPct val="115000"/>
              </a:lnSpc>
              <a:spcBef>
                <a:spcPts val="0"/>
              </a:spcBef>
              <a:spcAft>
                <a:spcPts val="0"/>
              </a:spcAft>
              <a:buSzPts val="1000"/>
              <a:buNone/>
              <a:defRPr sz="1200"/>
            </a:lvl6pPr>
            <a:lvl7pPr lvl="6" algn="l">
              <a:lnSpc>
                <a:spcPct val="115000"/>
              </a:lnSpc>
              <a:spcBef>
                <a:spcPts val="0"/>
              </a:spcBef>
              <a:spcAft>
                <a:spcPts val="0"/>
              </a:spcAft>
              <a:buSzPts val="1000"/>
              <a:buNone/>
              <a:defRPr sz="1200"/>
            </a:lvl7pPr>
            <a:lvl8pPr lvl="7" algn="l">
              <a:lnSpc>
                <a:spcPct val="115000"/>
              </a:lnSpc>
              <a:spcBef>
                <a:spcPts val="0"/>
              </a:spcBef>
              <a:spcAft>
                <a:spcPts val="0"/>
              </a:spcAft>
              <a:buSzPts val="1000"/>
              <a:buNone/>
              <a:defRPr sz="1200"/>
            </a:lvl8pPr>
            <a:lvl9pPr lvl="8" algn="l">
              <a:lnSpc>
                <a:spcPct val="115000"/>
              </a:lnSpc>
              <a:spcBef>
                <a:spcPts val="0"/>
              </a:spcBef>
              <a:spcAft>
                <a:spcPts val="0"/>
              </a:spcAft>
              <a:buSzPts val="1000"/>
              <a:buNone/>
              <a:defRPr sz="1200"/>
            </a:lvl9pPr>
          </a:lstStyle>
          <a:p>
            <a:endParaRPr/>
          </a:p>
        </p:txBody>
      </p:sp>
      <p:sp>
        <p:nvSpPr>
          <p:cNvPr id="919" name="Google Shape;919;p33"/>
          <p:cNvSpPr txBox="1">
            <a:spLocks noGrp="1"/>
          </p:cNvSpPr>
          <p:nvPr>
            <p:ph type="subTitle" idx="15"/>
          </p:nvPr>
        </p:nvSpPr>
        <p:spPr>
          <a:xfrm>
            <a:off x="284701" y="4029675"/>
            <a:ext cx="854700" cy="646200"/>
          </a:xfrm>
          <a:prstGeom prst="rect">
            <a:avLst/>
          </a:prstGeom>
          <a:noFill/>
          <a:ln>
            <a:noFill/>
          </a:ln>
        </p:spPr>
        <p:txBody>
          <a:bodyPr spcFirstLastPara="1" wrap="square" lIns="182875" tIns="91425" rIns="91425" bIns="91425" anchor="ctr" anchorCtr="0">
            <a:noAutofit/>
          </a:bodyPr>
          <a:lstStyle>
            <a:lvl1pPr lvl="0" algn="l">
              <a:lnSpc>
                <a:spcPct val="115000"/>
              </a:lnSpc>
              <a:spcBef>
                <a:spcPts val="0"/>
              </a:spcBef>
              <a:spcAft>
                <a:spcPts val="0"/>
              </a:spcAft>
              <a:buSzPts val="1000"/>
              <a:buNone/>
              <a:defRPr sz="1000">
                <a:latin typeface="Instrument Sans Medium"/>
                <a:ea typeface="Instrument Sans Medium"/>
                <a:cs typeface="Instrument Sans Medium"/>
                <a:sym typeface="Instrument Sans Medium"/>
              </a:defRPr>
            </a:lvl1pPr>
            <a:lvl2pPr lvl="1" algn="l">
              <a:lnSpc>
                <a:spcPct val="115000"/>
              </a:lnSpc>
              <a:spcBef>
                <a:spcPts val="0"/>
              </a:spcBef>
              <a:spcAft>
                <a:spcPts val="0"/>
              </a:spcAft>
              <a:buClr>
                <a:schemeClr val="lt1"/>
              </a:buClr>
              <a:buSzPts val="1400"/>
              <a:buFont typeface="Instrument Sans"/>
              <a:buNone/>
              <a:defRPr>
                <a:solidFill>
                  <a:schemeClr val="lt1"/>
                </a:solidFill>
              </a:defRPr>
            </a:lvl2pPr>
            <a:lvl3pPr lvl="2" algn="l">
              <a:lnSpc>
                <a:spcPct val="115000"/>
              </a:lnSpc>
              <a:spcBef>
                <a:spcPts val="0"/>
              </a:spcBef>
              <a:spcAft>
                <a:spcPts val="0"/>
              </a:spcAft>
              <a:buClr>
                <a:schemeClr val="lt1"/>
              </a:buClr>
              <a:buSzPts val="1400"/>
              <a:buFont typeface="Instrument Sans"/>
              <a:buNone/>
              <a:defRPr>
                <a:solidFill>
                  <a:schemeClr val="lt1"/>
                </a:solidFill>
              </a:defRPr>
            </a:lvl3pPr>
            <a:lvl4pPr lvl="3" algn="l">
              <a:lnSpc>
                <a:spcPct val="115000"/>
              </a:lnSpc>
              <a:spcBef>
                <a:spcPts val="0"/>
              </a:spcBef>
              <a:spcAft>
                <a:spcPts val="0"/>
              </a:spcAft>
              <a:buClr>
                <a:schemeClr val="lt1"/>
              </a:buClr>
              <a:buSzPts val="1400"/>
              <a:buFont typeface="Instrument Sans"/>
              <a:buNone/>
              <a:defRPr>
                <a:solidFill>
                  <a:schemeClr val="lt1"/>
                </a:solidFill>
              </a:defRPr>
            </a:lvl4pPr>
            <a:lvl5pPr lvl="4" algn="l">
              <a:lnSpc>
                <a:spcPct val="115000"/>
              </a:lnSpc>
              <a:spcBef>
                <a:spcPts val="0"/>
              </a:spcBef>
              <a:spcAft>
                <a:spcPts val="0"/>
              </a:spcAft>
              <a:buClr>
                <a:schemeClr val="lt1"/>
              </a:buClr>
              <a:buSzPts val="1400"/>
              <a:buFont typeface="Instrument Sans"/>
              <a:buNone/>
              <a:defRPr>
                <a:solidFill>
                  <a:schemeClr val="lt1"/>
                </a:solidFill>
              </a:defRPr>
            </a:lvl5pPr>
            <a:lvl6pPr lvl="5" algn="l">
              <a:lnSpc>
                <a:spcPct val="115000"/>
              </a:lnSpc>
              <a:spcBef>
                <a:spcPts val="0"/>
              </a:spcBef>
              <a:spcAft>
                <a:spcPts val="0"/>
              </a:spcAft>
              <a:buClr>
                <a:schemeClr val="lt1"/>
              </a:buClr>
              <a:buSzPts val="1400"/>
              <a:buFont typeface="Instrument Sans"/>
              <a:buNone/>
              <a:defRPr>
                <a:solidFill>
                  <a:schemeClr val="lt1"/>
                </a:solidFill>
              </a:defRPr>
            </a:lvl6pPr>
            <a:lvl7pPr lvl="6" algn="l">
              <a:lnSpc>
                <a:spcPct val="115000"/>
              </a:lnSpc>
              <a:spcBef>
                <a:spcPts val="0"/>
              </a:spcBef>
              <a:spcAft>
                <a:spcPts val="0"/>
              </a:spcAft>
              <a:buClr>
                <a:schemeClr val="lt1"/>
              </a:buClr>
              <a:buSzPts val="1400"/>
              <a:buFont typeface="Instrument Sans"/>
              <a:buNone/>
              <a:defRPr>
                <a:solidFill>
                  <a:schemeClr val="lt1"/>
                </a:solidFill>
              </a:defRPr>
            </a:lvl7pPr>
            <a:lvl8pPr lvl="7" algn="l">
              <a:lnSpc>
                <a:spcPct val="115000"/>
              </a:lnSpc>
              <a:spcBef>
                <a:spcPts val="0"/>
              </a:spcBef>
              <a:spcAft>
                <a:spcPts val="0"/>
              </a:spcAft>
              <a:buClr>
                <a:schemeClr val="lt1"/>
              </a:buClr>
              <a:buSzPts val="1400"/>
              <a:buFont typeface="Instrument Sans"/>
              <a:buNone/>
              <a:defRPr>
                <a:solidFill>
                  <a:schemeClr val="lt1"/>
                </a:solidFill>
              </a:defRPr>
            </a:lvl8pPr>
            <a:lvl9pPr lvl="8" algn="l">
              <a:lnSpc>
                <a:spcPct val="115000"/>
              </a:lnSpc>
              <a:spcBef>
                <a:spcPts val="0"/>
              </a:spcBef>
              <a:spcAft>
                <a:spcPts val="0"/>
              </a:spcAft>
              <a:buClr>
                <a:schemeClr val="lt1"/>
              </a:buClr>
              <a:buSzPts val="1400"/>
              <a:buFont typeface="Instrument Sans"/>
              <a:buNone/>
              <a:defRPr>
                <a:solidFill>
                  <a:schemeClr val="lt1"/>
                </a:solidFill>
              </a:defRPr>
            </a:lvl9pPr>
          </a:lstStyle>
          <a:p>
            <a:endParaRPr/>
          </a:p>
        </p:txBody>
      </p:sp>
      <p:sp>
        <p:nvSpPr>
          <p:cNvPr id="920" name="Google Shape;920;p33"/>
          <p:cNvSpPr txBox="1">
            <a:spLocks noGrp="1"/>
          </p:cNvSpPr>
          <p:nvPr>
            <p:ph type="subTitle" idx="16"/>
          </p:nvPr>
        </p:nvSpPr>
        <p:spPr>
          <a:xfrm>
            <a:off x="1148000" y="4027275"/>
            <a:ext cx="2448600" cy="646200"/>
          </a:xfrm>
          <a:prstGeom prst="rect">
            <a:avLst/>
          </a:prstGeom>
          <a:noFill/>
          <a:ln>
            <a:noFill/>
          </a:ln>
        </p:spPr>
        <p:txBody>
          <a:bodyPr spcFirstLastPara="1" wrap="square" lIns="91425" tIns="91425" rIns="91425" bIns="91425" anchor="ctr" anchorCtr="0">
            <a:noAutofit/>
          </a:bodyPr>
          <a:lstStyle>
            <a:lvl1pPr lvl="0" algn="l">
              <a:lnSpc>
                <a:spcPct val="115000"/>
              </a:lnSpc>
              <a:spcBef>
                <a:spcPts val="0"/>
              </a:spcBef>
              <a:spcAft>
                <a:spcPts val="0"/>
              </a:spcAft>
              <a:buSzPts val="1000"/>
              <a:buNone/>
              <a:defRPr sz="1200">
                <a:latin typeface="Instrument Sans Medium"/>
                <a:ea typeface="Instrument Sans Medium"/>
                <a:cs typeface="Instrument Sans Medium"/>
                <a:sym typeface="Instrument Sans Medium"/>
              </a:defRPr>
            </a:lvl1pPr>
            <a:lvl2pPr lvl="1" algn="l">
              <a:lnSpc>
                <a:spcPct val="115000"/>
              </a:lnSpc>
              <a:spcBef>
                <a:spcPts val="0"/>
              </a:spcBef>
              <a:spcAft>
                <a:spcPts val="0"/>
              </a:spcAft>
              <a:buSzPts val="1000"/>
              <a:buNone/>
              <a:defRPr sz="1200"/>
            </a:lvl2pPr>
            <a:lvl3pPr lvl="2" algn="l">
              <a:lnSpc>
                <a:spcPct val="115000"/>
              </a:lnSpc>
              <a:spcBef>
                <a:spcPts val="0"/>
              </a:spcBef>
              <a:spcAft>
                <a:spcPts val="0"/>
              </a:spcAft>
              <a:buSzPts val="1000"/>
              <a:buNone/>
              <a:defRPr sz="1200"/>
            </a:lvl3pPr>
            <a:lvl4pPr lvl="3" algn="l">
              <a:lnSpc>
                <a:spcPct val="115000"/>
              </a:lnSpc>
              <a:spcBef>
                <a:spcPts val="0"/>
              </a:spcBef>
              <a:spcAft>
                <a:spcPts val="0"/>
              </a:spcAft>
              <a:buSzPts val="1000"/>
              <a:buNone/>
              <a:defRPr sz="1200"/>
            </a:lvl4pPr>
            <a:lvl5pPr lvl="4" algn="l">
              <a:lnSpc>
                <a:spcPct val="115000"/>
              </a:lnSpc>
              <a:spcBef>
                <a:spcPts val="0"/>
              </a:spcBef>
              <a:spcAft>
                <a:spcPts val="0"/>
              </a:spcAft>
              <a:buSzPts val="1000"/>
              <a:buNone/>
              <a:defRPr sz="1200"/>
            </a:lvl5pPr>
            <a:lvl6pPr lvl="5" algn="l">
              <a:lnSpc>
                <a:spcPct val="115000"/>
              </a:lnSpc>
              <a:spcBef>
                <a:spcPts val="0"/>
              </a:spcBef>
              <a:spcAft>
                <a:spcPts val="0"/>
              </a:spcAft>
              <a:buSzPts val="1000"/>
              <a:buNone/>
              <a:defRPr sz="1200"/>
            </a:lvl6pPr>
            <a:lvl7pPr lvl="6" algn="l">
              <a:lnSpc>
                <a:spcPct val="115000"/>
              </a:lnSpc>
              <a:spcBef>
                <a:spcPts val="0"/>
              </a:spcBef>
              <a:spcAft>
                <a:spcPts val="0"/>
              </a:spcAft>
              <a:buSzPts val="1000"/>
              <a:buNone/>
              <a:defRPr sz="1200"/>
            </a:lvl7pPr>
            <a:lvl8pPr lvl="7" algn="l">
              <a:lnSpc>
                <a:spcPct val="115000"/>
              </a:lnSpc>
              <a:spcBef>
                <a:spcPts val="0"/>
              </a:spcBef>
              <a:spcAft>
                <a:spcPts val="0"/>
              </a:spcAft>
              <a:buSzPts val="1000"/>
              <a:buNone/>
              <a:defRPr sz="1200"/>
            </a:lvl8pPr>
            <a:lvl9pPr lvl="8" algn="l">
              <a:lnSpc>
                <a:spcPct val="115000"/>
              </a:lnSpc>
              <a:spcBef>
                <a:spcPts val="0"/>
              </a:spcBef>
              <a:spcAft>
                <a:spcPts val="0"/>
              </a:spcAft>
              <a:buSzPts val="1000"/>
              <a:buNone/>
              <a:defRPr sz="1200"/>
            </a:lvl9pPr>
          </a:lstStyle>
          <a:p>
            <a:endParaRPr/>
          </a:p>
        </p:txBody>
      </p:sp>
      <p:sp>
        <p:nvSpPr>
          <p:cNvPr id="921" name="Google Shape;921;p33"/>
          <p:cNvSpPr txBox="1">
            <a:spLocks noGrp="1"/>
          </p:cNvSpPr>
          <p:nvPr>
            <p:ph type="subTitle" idx="17"/>
          </p:nvPr>
        </p:nvSpPr>
        <p:spPr>
          <a:xfrm>
            <a:off x="5842012" y="4027275"/>
            <a:ext cx="2448600" cy="646200"/>
          </a:xfrm>
          <a:prstGeom prst="rect">
            <a:avLst/>
          </a:prstGeom>
          <a:noFill/>
          <a:ln>
            <a:noFill/>
          </a:ln>
        </p:spPr>
        <p:txBody>
          <a:bodyPr spcFirstLastPara="1" wrap="square" lIns="91425" tIns="91425" rIns="91425" bIns="91425" anchor="ctr" anchorCtr="0">
            <a:noAutofit/>
          </a:bodyPr>
          <a:lstStyle>
            <a:lvl1pPr lvl="0" algn="r">
              <a:lnSpc>
                <a:spcPct val="115000"/>
              </a:lnSpc>
              <a:spcBef>
                <a:spcPts val="0"/>
              </a:spcBef>
              <a:spcAft>
                <a:spcPts val="0"/>
              </a:spcAft>
              <a:buSzPts val="1000"/>
              <a:buNone/>
              <a:defRPr sz="1000">
                <a:latin typeface="Instrument Sans Medium"/>
                <a:ea typeface="Instrument Sans Medium"/>
                <a:cs typeface="Instrument Sans Medium"/>
                <a:sym typeface="Instrument Sans Medium"/>
              </a:defRPr>
            </a:lvl1pPr>
            <a:lvl2pPr lvl="1" algn="l">
              <a:lnSpc>
                <a:spcPct val="115000"/>
              </a:lnSpc>
              <a:spcBef>
                <a:spcPts val="0"/>
              </a:spcBef>
              <a:spcAft>
                <a:spcPts val="0"/>
              </a:spcAft>
              <a:buSzPts val="1000"/>
              <a:buNone/>
              <a:defRPr sz="1200"/>
            </a:lvl2pPr>
            <a:lvl3pPr lvl="2" algn="l">
              <a:lnSpc>
                <a:spcPct val="115000"/>
              </a:lnSpc>
              <a:spcBef>
                <a:spcPts val="0"/>
              </a:spcBef>
              <a:spcAft>
                <a:spcPts val="0"/>
              </a:spcAft>
              <a:buSzPts val="1000"/>
              <a:buNone/>
              <a:defRPr sz="1200"/>
            </a:lvl3pPr>
            <a:lvl4pPr lvl="3" algn="l">
              <a:lnSpc>
                <a:spcPct val="115000"/>
              </a:lnSpc>
              <a:spcBef>
                <a:spcPts val="0"/>
              </a:spcBef>
              <a:spcAft>
                <a:spcPts val="0"/>
              </a:spcAft>
              <a:buSzPts val="1000"/>
              <a:buNone/>
              <a:defRPr sz="1200"/>
            </a:lvl4pPr>
            <a:lvl5pPr lvl="4" algn="l">
              <a:lnSpc>
                <a:spcPct val="115000"/>
              </a:lnSpc>
              <a:spcBef>
                <a:spcPts val="0"/>
              </a:spcBef>
              <a:spcAft>
                <a:spcPts val="0"/>
              </a:spcAft>
              <a:buSzPts val="1000"/>
              <a:buNone/>
              <a:defRPr sz="1200"/>
            </a:lvl5pPr>
            <a:lvl6pPr lvl="5" algn="l">
              <a:lnSpc>
                <a:spcPct val="115000"/>
              </a:lnSpc>
              <a:spcBef>
                <a:spcPts val="0"/>
              </a:spcBef>
              <a:spcAft>
                <a:spcPts val="0"/>
              </a:spcAft>
              <a:buSzPts val="1000"/>
              <a:buNone/>
              <a:defRPr sz="1200"/>
            </a:lvl6pPr>
            <a:lvl7pPr lvl="6" algn="l">
              <a:lnSpc>
                <a:spcPct val="115000"/>
              </a:lnSpc>
              <a:spcBef>
                <a:spcPts val="0"/>
              </a:spcBef>
              <a:spcAft>
                <a:spcPts val="0"/>
              </a:spcAft>
              <a:buSzPts val="1000"/>
              <a:buNone/>
              <a:defRPr sz="1200"/>
            </a:lvl7pPr>
            <a:lvl8pPr lvl="7" algn="l">
              <a:lnSpc>
                <a:spcPct val="115000"/>
              </a:lnSpc>
              <a:spcBef>
                <a:spcPts val="0"/>
              </a:spcBef>
              <a:spcAft>
                <a:spcPts val="0"/>
              </a:spcAft>
              <a:buSzPts val="1000"/>
              <a:buNone/>
              <a:defRPr sz="1200"/>
            </a:lvl8pPr>
            <a:lvl9pPr lvl="8" algn="l">
              <a:lnSpc>
                <a:spcPct val="115000"/>
              </a:lnSpc>
              <a:spcBef>
                <a:spcPts val="0"/>
              </a:spcBef>
              <a:spcAft>
                <a:spcPts val="0"/>
              </a:spcAft>
              <a:buSzPts val="1000"/>
              <a:buNone/>
              <a:defRPr sz="1200"/>
            </a:lvl9pPr>
          </a:lstStyle>
          <a:p>
            <a:endParaRPr/>
          </a:p>
        </p:txBody>
      </p:sp>
      <p:sp>
        <p:nvSpPr>
          <p:cNvPr id="922" name="Google Shape;922;p33"/>
          <p:cNvSpPr txBox="1">
            <a:spLocks noGrp="1"/>
          </p:cNvSpPr>
          <p:nvPr>
            <p:ph type="sldNum" idx="12"/>
          </p:nvPr>
        </p:nvSpPr>
        <p:spPr>
          <a:xfrm>
            <a:off x="8556779" y="4668600"/>
            <a:ext cx="300000" cy="196800"/>
          </a:xfrm>
          <a:prstGeom prst="rect">
            <a:avLst/>
          </a:prstGeom>
          <a:noFill/>
          <a:ln>
            <a:noFill/>
          </a:ln>
        </p:spPr>
        <p:txBody>
          <a:bodyPr spcFirstLastPara="1" wrap="square" lIns="0" tIns="0" rIns="0" bIns="0" anchor="b" anchorCtr="0">
            <a:noAutofit/>
          </a:bodyPr>
          <a:lstStyle>
            <a:lvl1pPr marL="0" marR="0" lvl="0"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1pPr>
            <a:lvl2pPr marL="0" marR="0" lvl="1"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2pPr>
            <a:lvl3pPr marL="0" marR="0" lvl="2"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3pPr>
            <a:lvl4pPr marL="0" marR="0" lvl="3"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4pPr>
            <a:lvl5pPr marL="0" marR="0" lvl="4"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5pPr>
            <a:lvl6pPr marL="0" marR="0" lvl="5"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6pPr>
            <a:lvl7pPr marL="0" marR="0" lvl="6"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7pPr>
            <a:lvl8pPr marL="0" marR="0" lvl="7"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8pPr>
            <a:lvl9pPr marL="0" marR="0" lvl="8" indent="0" algn="r" rtl="0">
              <a:lnSpc>
                <a:spcPct val="100000"/>
              </a:lnSpc>
              <a:spcBef>
                <a:spcPts val="0"/>
              </a:spcBef>
              <a:spcAft>
                <a:spcPts val="0"/>
              </a:spcAft>
              <a:buClr>
                <a:srgbClr val="000000"/>
              </a:buClr>
              <a:buSzPts val="700"/>
              <a:buFont typeface="Arial"/>
              <a:buNone/>
              <a:defRPr sz="700" b="0" i="0" u="none" strike="noStrike" cap="none">
                <a:solidFill>
                  <a:schemeClr val="accent6"/>
                </a:solidFill>
                <a:latin typeface="Instrument Sans"/>
                <a:ea typeface="Instrument Sans"/>
                <a:cs typeface="Instrument Sans"/>
                <a:sym typeface="Instrument Sans"/>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matchingName="Title slide">
  <p:cSld name="Title slide">
    <p:spTree>
      <p:nvGrpSpPr>
        <p:cNvPr id="1" name="Shape 923"/>
        <p:cNvGrpSpPr/>
        <p:nvPr/>
      </p:nvGrpSpPr>
      <p:grpSpPr>
        <a:xfrm>
          <a:off x="0" y="0"/>
          <a:ext cx="0" cy="0"/>
          <a:chOff x="0" y="0"/>
          <a:chExt cx="0" cy="0"/>
        </a:xfrm>
      </p:grpSpPr>
      <p:sp>
        <p:nvSpPr>
          <p:cNvPr id="924" name="Google Shape;924;p34"/>
          <p:cNvSpPr txBox="1">
            <a:spLocks noGrp="1"/>
          </p:cNvSpPr>
          <p:nvPr>
            <p:ph type="ctrTitle"/>
          </p:nvPr>
        </p:nvSpPr>
        <p:spPr>
          <a:xfrm>
            <a:off x="311708" y="744575"/>
            <a:ext cx="8520600" cy="2052600"/>
          </a:xfrm>
          <a:prstGeom prst="rect">
            <a:avLst/>
          </a:prstGeom>
          <a:noFill/>
          <a:ln>
            <a:noFill/>
          </a:ln>
        </p:spPr>
        <p:txBody>
          <a:bodyPr spcFirstLastPara="1" wrap="square" lIns="0" tIns="0" rIns="91425" bIns="0" anchor="b" anchorCtr="0">
            <a:spAutoFit/>
          </a:bodyPr>
          <a:lstStyle>
            <a:lvl1pPr lvl="0" algn="ctr">
              <a:lnSpc>
                <a:spcPct val="100000"/>
              </a:lnSpc>
              <a:spcBef>
                <a:spcPts val="0"/>
              </a:spcBef>
              <a:spcAft>
                <a:spcPts val="0"/>
              </a:spcAft>
              <a:buSzPts val="5200"/>
              <a:buChar char="●"/>
              <a:defRPr sz="5200"/>
            </a:lvl1pPr>
            <a:lvl2pPr lvl="1" algn="ctr">
              <a:lnSpc>
                <a:spcPct val="100000"/>
              </a:lnSpc>
              <a:spcBef>
                <a:spcPts val="0"/>
              </a:spcBef>
              <a:spcAft>
                <a:spcPts val="0"/>
              </a:spcAft>
              <a:buSzPts val="5200"/>
              <a:buChar char="○"/>
              <a:defRPr sz="5200"/>
            </a:lvl2pPr>
            <a:lvl3pPr lvl="2" algn="ctr">
              <a:lnSpc>
                <a:spcPct val="100000"/>
              </a:lnSpc>
              <a:spcBef>
                <a:spcPts val="0"/>
              </a:spcBef>
              <a:spcAft>
                <a:spcPts val="0"/>
              </a:spcAft>
              <a:buSzPts val="5200"/>
              <a:buChar char="■"/>
              <a:defRPr sz="5200"/>
            </a:lvl3pPr>
            <a:lvl4pPr lvl="3" algn="ctr">
              <a:lnSpc>
                <a:spcPct val="100000"/>
              </a:lnSpc>
              <a:spcBef>
                <a:spcPts val="0"/>
              </a:spcBef>
              <a:spcAft>
                <a:spcPts val="0"/>
              </a:spcAft>
              <a:buSzPts val="5200"/>
              <a:buChar char="●"/>
              <a:defRPr sz="5200"/>
            </a:lvl4pPr>
            <a:lvl5pPr lvl="4" algn="ctr">
              <a:lnSpc>
                <a:spcPct val="100000"/>
              </a:lnSpc>
              <a:spcBef>
                <a:spcPts val="0"/>
              </a:spcBef>
              <a:spcAft>
                <a:spcPts val="0"/>
              </a:spcAft>
              <a:buSzPts val="5200"/>
              <a:buChar char="○"/>
              <a:defRPr sz="5200"/>
            </a:lvl5pPr>
            <a:lvl6pPr lvl="5" algn="ctr">
              <a:lnSpc>
                <a:spcPct val="100000"/>
              </a:lnSpc>
              <a:spcBef>
                <a:spcPts val="0"/>
              </a:spcBef>
              <a:spcAft>
                <a:spcPts val="0"/>
              </a:spcAft>
              <a:buSzPts val="5200"/>
              <a:buChar char="■"/>
              <a:defRPr sz="5200"/>
            </a:lvl6pPr>
            <a:lvl7pPr lvl="6" algn="ctr">
              <a:lnSpc>
                <a:spcPct val="100000"/>
              </a:lnSpc>
              <a:spcBef>
                <a:spcPts val="0"/>
              </a:spcBef>
              <a:spcAft>
                <a:spcPts val="0"/>
              </a:spcAft>
              <a:buSzPts val="5200"/>
              <a:buChar char="●"/>
              <a:defRPr sz="5200"/>
            </a:lvl7pPr>
            <a:lvl8pPr lvl="7" algn="ctr">
              <a:lnSpc>
                <a:spcPct val="100000"/>
              </a:lnSpc>
              <a:spcBef>
                <a:spcPts val="0"/>
              </a:spcBef>
              <a:spcAft>
                <a:spcPts val="0"/>
              </a:spcAft>
              <a:buSzPts val="5200"/>
              <a:buChar char="○"/>
              <a:defRPr sz="5200"/>
            </a:lvl8pPr>
            <a:lvl9pPr lvl="8" algn="ctr">
              <a:lnSpc>
                <a:spcPct val="100000"/>
              </a:lnSpc>
              <a:spcBef>
                <a:spcPts val="0"/>
              </a:spcBef>
              <a:spcAft>
                <a:spcPts val="0"/>
              </a:spcAft>
              <a:buSzPts val="5200"/>
              <a:buChar char="■"/>
              <a:defRPr sz="5200"/>
            </a:lvl9pPr>
          </a:lstStyle>
          <a:p>
            <a:endParaRPr/>
          </a:p>
        </p:txBody>
      </p:sp>
      <p:sp>
        <p:nvSpPr>
          <p:cNvPr id="925" name="Google Shape;925;p34"/>
          <p:cNvSpPr txBox="1">
            <a:spLocks noGrp="1"/>
          </p:cNvSpPr>
          <p:nvPr>
            <p:ph type="subTitle" idx="1"/>
          </p:nvPr>
        </p:nvSpPr>
        <p:spPr>
          <a:xfrm>
            <a:off x="311700" y="2834125"/>
            <a:ext cx="8520600" cy="792600"/>
          </a:xfrm>
          <a:prstGeom prst="rect">
            <a:avLst/>
          </a:prstGeom>
          <a:noFill/>
          <a:ln>
            <a:noFill/>
          </a:ln>
        </p:spPr>
        <p:txBody>
          <a:bodyPr spcFirstLastPara="1" wrap="square" lIns="91425" tIns="91425" rIns="91425" bIns="91425" anchor="t" anchorCtr="0">
            <a:noAutofit/>
          </a:bodyPr>
          <a:lstStyle>
            <a:lvl1pPr lvl="0" algn="ctr">
              <a:lnSpc>
                <a:spcPct val="115000"/>
              </a:lnSpc>
              <a:spcBef>
                <a:spcPts val="0"/>
              </a:spcBef>
              <a:spcAft>
                <a:spcPts val="0"/>
              </a:spcAft>
              <a:buSzPts val="2800"/>
              <a:buNone/>
              <a:defRPr sz="2800"/>
            </a:lvl1pPr>
            <a:lvl2pPr lvl="1" algn="ctr">
              <a:lnSpc>
                <a:spcPct val="115000"/>
              </a:lnSpc>
              <a:spcBef>
                <a:spcPts val="0"/>
              </a:spcBef>
              <a:spcAft>
                <a:spcPts val="0"/>
              </a:spcAft>
              <a:buSzPts val="2800"/>
              <a:buNone/>
              <a:defRPr sz="2800"/>
            </a:lvl2pPr>
            <a:lvl3pPr lvl="2" algn="ctr">
              <a:lnSpc>
                <a:spcPct val="115000"/>
              </a:lnSpc>
              <a:spcBef>
                <a:spcPts val="0"/>
              </a:spcBef>
              <a:spcAft>
                <a:spcPts val="0"/>
              </a:spcAft>
              <a:buSzPts val="2800"/>
              <a:buNone/>
              <a:defRPr sz="2800"/>
            </a:lvl3pPr>
            <a:lvl4pPr lvl="3" algn="ctr">
              <a:lnSpc>
                <a:spcPct val="115000"/>
              </a:lnSpc>
              <a:spcBef>
                <a:spcPts val="0"/>
              </a:spcBef>
              <a:spcAft>
                <a:spcPts val="0"/>
              </a:spcAft>
              <a:buSzPts val="2800"/>
              <a:buNone/>
              <a:defRPr sz="2800"/>
            </a:lvl4pPr>
            <a:lvl5pPr lvl="4" algn="ctr">
              <a:lnSpc>
                <a:spcPct val="115000"/>
              </a:lnSpc>
              <a:spcBef>
                <a:spcPts val="0"/>
              </a:spcBef>
              <a:spcAft>
                <a:spcPts val="0"/>
              </a:spcAft>
              <a:buSzPts val="2800"/>
              <a:buNone/>
              <a:defRPr sz="2800"/>
            </a:lvl5pPr>
            <a:lvl6pPr lvl="5" algn="ctr">
              <a:lnSpc>
                <a:spcPct val="115000"/>
              </a:lnSpc>
              <a:spcBef>
                <a:spcPts val="0"/>
              </a:spcBef>
              <a:spcAft>
                <a:spcPts val="0"/>
              </a:spcAft>
              <a:buSzPts val="2800"/>
              <a:buNone/>
              <a:defRPr sz="2800"/>
            </a:lvl6pPr>
            <a:lvl7pPr lvl="6" algn="ctr">
              <a:lnSpc>
                <a:spcPct val="115000"/>
              </a:lnSpc>
              <a:spcBef>
                <a:spcPts val="0"/>
              </a:spcBef>
              <a:spcAft>
                <a:spcPts val="0"/>
              </a:spcAft>
              <a:buSzPts val="2800"/>
              <a:buNone/>
              <a:defRPr sz="2800"/>
            </a:lvl7pPr>
            <a:lvl8pPr lvl="7" algn="ctr">
              <a:lnSpc>
                <a:spcPct val="115000"/>
              </a:lnSpc>
              <a:spcBef>
                <a:spcPts val="0"/>
              </a:spcBef>
              <a:spcAft>
                <a:spcPts val="0"/>
              </a:spcAft>
              <a:buSzPts val="2800"/>
              <a:buNone/>
              <a:defRPr sz="2800"/>
            </a:lvl8pPr>
            <a:lvl9pPr lvl="8" algn="ctr">
              <a:lnSpc>
                <a:spcPct val="115000"/>
              </a:lnSpc>
              <a:spcBef>
                <a:spcPts val="0"/>
              </a:spcBef>
              <a:spcAft>
                <a:spcPts val="0"/>
              </a:spcAft>
              <a:buSzPts val="2800"/>
              <a:buNone/>
              <a:defRPr sz="2800"/>
            </a:lvl9pPr>
          </a:lstStyle>
          <a:p>
            <a:endParaRPr/>
          </a:p>
        </p:txBody>
      </p:sp>
    </p:spTree>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matchingName="Section header">
  <p:cSld name="Section header">
    <p:spTree>
      <p:nvGrpSpPr>
        <p:cNvPr id="1" name="Shape 926"/>
        <p:cNvGrpSpPr/>
        <p:nvPr/>
      </p:nvGrpSpPr>
      <p:grpSpPr>
        <a:xfrm>
          <a:off x="0" y="0"/>
          <a:ext cx="0" cy="0"/>
          <a:chOff x="0" y="0"/>
          <a:chExt cx="0" cy="0"/>
        </a:xfrm>
      </p:grpSpPr>
      <p:sp>
        <p:nvSpPr>
          <p:cNvPr id="927" name="Google Shape;927;p35"/>
          <p:cNvSpPr txBox="1">
            <a:spLocks noGrp="1"/>
          </p:cNvSpPr>
          <p:nvPr>
            <p:ph type="title"/>
          </p:nvPr>
        </p:nvSpPr>
        <p:spPr>
          <a:xfrm>
            <a:off x="311700" y="2150850"/>
            <a:ext cx="8520600" cy="841800"/>
          </a:xfrm>
          <a:prstGeom prst="rect">
            <a:avLst/>
          </a:prstGeom>
          <a:noFill/>
          <a:ln>
            <a:noFill/>
          </a:ln>
        </p:spPr>
        <p:txBody>
          <a:bodyPr spcFirstLastPara="1" wrap="square" lIns="0" tIns="0" rIns="91425" bIns="0" anchor="ctr" anchorCtr="0">
            <a:spAutoFit/>
          </a:bodyPr>
          <a:lstStyle>
            <a:lvl1pPr lvl="0" algn="ctr">
              <a:lnSpc>
                <a:spcPct val="100000"/>
              </a:lnSpc>
              <a:spcBef>
                <a:spcPts val="0"/>
              </a:spcBef>
              <a:spcAft>
                <a:spcPts val="0"/>
              </a:spcAft>
              <a:buSzPts val="3600"/>
              <a:buChar char="●"/>
              <a:defRPr sz="3600"/>
            </a:lvl1pPr>
            <a:lvl2pPr lvl="1" algn="ctr">
              <a:lnSpc>
                <a:spcPct val="100000"/>
              </a:lnSpc>
              <a:spcBef>
                <a:spcPts val="0"/>
              </a:spcBef>
              <a:spcAft>
                <a:spcPts val="0"/>
              </a:spcAft>
              <a:buSzPts val="3600"/>
              <a:buChar char="○"/>
              <a:defRPr sz="3600"/>
            </a:lvl2pPr>
            <a:lvl3pPr lvl="2" algn="ctr">
              <a:lnSpc>
                <a:spcPct val="100000"/>
              </a:lnSpc>
              <a:spcBef>
                <a:spcPts val="0"/>
              </a:spcBef>
              <a:spcAft>
                <a:spcPts val="0"/>
              </a:spcAft>
              <a:buSzPts val="3600"/>
              <a:buChar char="■"/>
              <a:defRPr sz="3600"/>
            </a:lvl3pPr>
            <a:lvl4pPr lvl="3" algn="ctr">
              <a:lnSpc>
                <a:spcPct val="100000"/>
              </a:lnSpc>
              <a:spcBef>
                <a:spcPts val="0"/>
              </a:spcBef>
              <a:spcAft>
                <a:spcPts val="0"/>
              </a:spcAft>
              <a:buSzPts val="3600"/>
              <a:buChar char="●"/>
              <a:defRPr sz="3600"/>
            </a:lvl4pPr>
            <a:lvl5pPr lvl="4" algn="ctr">
              <a:lnSpc>
                <a:spcPct val="100000"/>
              </a:lnSpc>
              <a:spcBef>
                <a:spcPts val="0"/>
              </a:spcBef>
              <a:spcAft>
                <a:spcPts val="0"/>
              </a:spcAft>
              <a:buSzPts val="3600"/>
              <a:buChar char="○"/>
              <a:defRPr sz="3600"/>
            </a:lvl5pPr>
            <a:lvl6pPr lvl="5" algn="ctr">
              <a:lnSpc>
                <a:spcPct val="100000"/>
              </a:lnSpc>
              <a:spcBef>
                <a:spcPts val="0"/>
              </a:spcBef>
              <a:spcAft>
                <a:spcPts val="0"/>
              </a:spcAft>
              <a:buSzPts val="3600"/>
              <a:buChar char="■"/>
              <a:defRPr sz="3600"/>
            </a:lvl6pPr>
            <a:lvl7pPr lvl="6" algn="ctr">
              <a:lnSpc>
                <a:spcPct val="100000"/>
              </a:lnSpc>
              <a:spcBef>
                <a:spcPts val="0"/>
              </a:spcBef>
              <a:spcAft>
                <a:spcPts val="0"/>
              </a:spcAft>
              <a:buSzPts val="3600"/>
              <a:buChar char="●"/>
              <a:defRPr sz="3600"/>
            </a:lvl7pPr>
            <a:lvl8pPr lvl="7" algn="ctr">
              <a:lnSpc>
                <a:spcPct val="100000"/>
              </a:lnSpc>
              <a:spcBef>
                <a:spcPts val="0"/>
              </a:spcBef>
              <a:spcAft>
                <a:spcPts val="0"/>
              </a:spcAft>
              <a:buSzPts val="3600"/>
              <a:buChar char="○"/>
              <a:defRPr sz="3600"/>
            </a:lvl8pPr>
            <a:lvl9pPr lvl="8" algn="ctr">
              <a:lnSpc>
                <a:spcPct val="100000"/>
              </a:lnSpc>
              <a:spcBef>
                <a:spcPts val="0"/>
              </a:spcBef>
              <a:spcAft>
                <a:spcPts val="0"/>
              </a:spcAft>
              <a:buSzPts val="3600"/>
              <a:buChar char="■"/>
              <a:defRPr sz="3600"/>
            </a:lvl9pPr>
          </a:lstStyle>
          <a:p>
            <a:endParaRPr/>
          </a:p>
        </p:txBody>
      </p:sp>
    </p:spTree>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matchingName="Title and body">
  <p:cSld name="Title and body">
    <p:spTree>
      <p:nvGrpSpPr>
        <p:cNvPr id="1" name="Shape 928"/>
        <p:cNvGrpSpPr/>
        <p:nvPr/>
      </p:nvGrpSpPr>
      <p:grpSpPr>
        <a:xfrm>
          <a:off x="0" y="0"/>
          <a:ext cx="0" cy="0"/>
          <a:chOff x="0" y="0"/>
          <a:chExt cx="0" cy="0"/>
        </a:xfrm>
      </p:grpSpPr>
      <p:sp>
        <p:nvSpPr>
          <p:cNvPr id="929" name="Google Shape;929;p36"/>
          <p:cNvSpPr txBox="1">
            <a:spLocks noGrp="1"/>
          </p:cNvSpPr>
          <p:nvPr>
            <p:ph type="title"/>
          </p:nvPr>
        </p:nvSpPr>
        <p:spPr>
          <a:xfrm>
            <a:off x="311700" y="445025"/>
            <a:ext cx="8520600" cy="572700"/>
          </a:xfrm>
          <a:prstGeom prst="rect">
            <a:avLst/>
          </a:prstGeom>
          <a:noFill/>
          <a:ln>
            <a:noFill/>
          </a:ln>
        </p:spPr>
        <p:txBody>
          <a:bodyPr spcFirstLastPara="1" wrap="square" lIns="0" tIns="0" rIns="91425" bIns="0" anchor="t" anchorCtr="0">
            <a:spAutoFit/>
          </a:bodyPr>
          <a:lstStyle>
            <a:lvl1pPr lvl="0" algn="l">
              <a:lnSpc>
                <a:spcPct val="100000"/>
              </a:lnSpc>
              <a:spcBef>
                <a:spcPts val="0"/>
              </a:spcBef>
              <a:spcAft>
                <a:spcPts val="0"/>
              </a:spcAft>
              <a:buSzPts val="1400"/>
              <a:buChar char="●"/>
              <a:defRPr/>
            </a:lvl1pPr>
            <a:lvl2pPr lvl="1" algn="l">
              <a:lnSpc>
                <a:spcPct val="100000"/>
              </a:lnSpc>
              <a:spcBef>
                <a:spcPts val="0"/>
              </a:spcBef>
              <a:spcAft>
                <a:spcPts val="0"/>
              </a:spcAft>
              <a:buSzPts val="1400"/>
              <a:buChar char="○"/>
              <a:defRPr/>
            </a:lvl2pPr>
            <a:lvl3pPr lvl="2" algn="l">
              <a:lnSpc>
                <a:spcPct val="100000"/>
              </a:lnSpc>
              <a:spcBef>
                <a:spcPts val="0"/>
              </a:spcBef>
              <a:spcAft>
                <a:spcPts val="0"/>
              </a:spcAft>
              <a:buSzPts val="1400"/>
              <a:buChar char="■"/>
              <a:defRPr/>
            </a:lvl3pPr>
            <a:lvl4pPr lvl="3" algn="l">
              <a:lnSpc>
                <a:spcPct val="100000"/>
              </a:lnSpc>
              <a:spcBef>
                <a:spcPts val="0"/>
              </a:spcBef>
              <a:spcAft>
                <a:spcPts val="0"/>
              </a:spcAft>
              <a:buSzPts val="1400"/>
              <a:buChar char="●"/>
              <a:defRPr/>
            </a:lvl4pPr>
            <a:lvl5pPr lvl="4" algn="l">
              <a:lnSpc>
                <a:spcPct val="100000"/>
              </a:lnSpc>
              <a:spcBef>
                <a:spcPts val="0"/>
              </a:spcBef>
              <a:spcAft>
                <a:spcPts val="0"/>
              </a:spcAft>
              <a:buSzPts val="1400"/>
              <a:buChar char="○"/>
              <a:defRPr/>
            </a:lvl5pPr>
            <a:lvl6pPr lvl="5" algn="l">
              <a:lnSpc>
                <a:spcPct val="100000"/>
              </a:lnSpc>
              <a:spcBef>
                <a:spcPts val="0"/>
              </a:spcBef>
              <a:spcAft>
                <a:spcPts val="0"/>
              </a:spcAft>
              <a:buSzPts val="1400"/>
              <a:buChar char="■"/>
              <a:defRPr/>
            </a:lvl6pPr>
            <a:lvl7pPr lvl="6" algn="l">
              <a:lnSpc>
                <a:spcPct val="100000"/>
              </a:lnSpc>
              <a:spcBef>
                <a:spcPts val="0"/>
              </a:spcBef>
              <a:spcAft>
                <a:spcPts val="0"/>
              </a:spcAft>
              <a:buSzPts val="1400"/>
              <a:buChar char="●"/>
              <a:defRPr/>
            </a:lvl7pPr>
            <a:lvl8pPr lvl="7" algn="l">
              <a:lnSpc>
                <a:spcPct val="100000"/>
              </a:lnSpc>
              <a:spcBef>
                <a:spcPts val="0"/>
              </a:spcBef>
              <a:spcAft>
                <a:spcPts val="0"/>
              </a:spcAft>
              <a:buSzPts val="1400"/>
              <a:buChar char="○"/>
              <a:defRPr/>
            </a:lvl8pPr>
            <a:lvl9pPr lvl="8" algn="l">
              <a:lnSpc>
                <a:spcPct val="100000"/>
              </a:lnSpc>
              <a:spcBef>
                <a:spcPts val="0"/>
              </a:spcBef>
              <a:spcAft>
                <a:spcPts val="0"/>
              </a:spcAft>
              <a:buSzPts val="1400"/>
              <a:buChar char="■"/>
              <a:defRPr/>
            </a:lvl9pPr>
          </a:lstStyle>
          <a:p>
            <a:endParaRPr/>
          </a:p>
        </p:txBody>
      </p:sp>
      <p:sp>
        <p:nvSpPr>
          <p:cNvPr id="930" name="Google Shape;930;p36"/>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Autofit/>
          </a:bodyPr>
          <a:lstStyle>
            <a:lvl1pPr marL="457200" lvl="0" indent="-292100" algn="l">
              <a:lnSpc>
                <a:spcPct val="115000"/>
              </a:lnSpc>
              <a:spcBef>
                <a:spcPts val="0"/>
              </a:spcBef>
              <a:spcAft>
                <a:spcPts val="0"/>
              </a:spcAft>
              <a:buSzPts val="1000"/>
              <a:buChar char="●"/>
              <a:defRPr/>
            </a:lvl1pPr>
            <a:lvl2pPr marL="914400" lvl="1" indent="-292100" algn="l">
              <a:lnSpc>
                <a:spcPct val="115000"/>
              </a:lnSpc>
              <a:spcBef>
                <a:spcPts val="0"/>
              </a:spcBef>
              <a:spcAft>
                <a:spcPts val="0"/>
              </a:spcAft>
              <a:buSzPts val="1000"/>
              <a:buChar char="○"/>
              <a:defRPr/>
            </a:lvl2pPr>
            <a:lvl3pPr marL="1371600" lvl="2" indent="-292100" algn="l">
              <a:lnSpc>
                <a:spcPct val="115000"/>
              </a:lnSpc>
              <a:spcBef>
                <a:spcPts val="0"/>
              </a:spcBef>
              <a:spcAft>
                <a:spcPts val="0"/>
              </a:spcAft>
              <a:buSzPts val="1000"/>
              <a:buChar char="■"/>
              <a:defRPr/>
            </a:lvl3pPr>
            <a:lvl4pPr marL="1828800" lvl="3" indent="-292100" algn="l">
              <a:lnSpc>
                <a:spcPct val="115000"/>
              </a:lnSpc>
              <a:spcBef>
                <a:spcPts val="0"/>
              </a:spcBef>
              <a:spcAft>
                <a:spcPts val="0"/>
              </a:spcAft>
              <a:buSzPts val="1000"/>
              <a:buChar char="●"/>
              <a:defRPr/>
            </a:lvl4pPr>
            <a:lvl5pPr marL="2286000" lvl="4" indent="-292100" algn="l">
              <a:lnSpc>
                <a:spcPct val="115000"/>
              </a:lnSpc>
              <a:spcBef>
                <a:spcPts val="0"/>
              </a:spcBef>
              <a:spcAft>
                <a:spcPts val="0"/>
              </a:spcAft>
              <a:buSzPts val="1000"/>
              <a:buChar char="○"/>
              <a:defRPr/>
            </a:lvl5pPr>
            <a:lvl6pPr marL="2743200" lvl="5" indent="-292100" algn="l">
              <a:lnSpc>
                <a:spcPct val="115000"/>
              </a:lnSpc>
              <a:spcBef>
                <a:spcPts val="0"/>
              </a:spcBef>
              <a:spcAft>
                <a:spcPts val="0"/>
              </a:spcAft>
              <a:buSzPts val="1000"/>
              <a:buChar char="■"/>
              <a:defRPr/>
            </a:lvl6pPr>
            <a:lvl7pPr marL="3200400" lvl="6" indent="-292100" algn="l">
              <a:lnSpc>
                <a:spcPct val="115000"/>
              </a:lnSpc>
              <a:spcBef>
                <a:spcPts val="0"/>
              </a:spcBef>
              <a:spcAft>
                <a:spcPts val="0"/>
              </a:spcAft>
              <a:buSzPts val="1000"/>
              <a:buChar char="●"/>
              <a:defRPr/>
            </a:lvl7pPr>
            <a:lvl8pPr marL="3657600" lvl="7" indent="-292100" algn="l">
              <a:lnSpc>
                <a:spcPct val="115000"/>
              </a:lnSpc>
              <a:spcBef>
                <a:spcPts val="0"/>
              </a:spcBef>
              <a:spcAft>
                <a:spcPts val="0"/>
              </a:spcAft>
              <a:buSzPts val="1000"/>
              <a:buChar char="○"/>
              <a:defRPr/>
            </a:lvl8pPr>
            <a:lvl9pPr marL="4114800" lvl="8" indent="-292100" algn="l">
              <a:lnSpc>
                <a:spcPct val="115000"/>
              </a:lnSpc>
              <a:spcBef>
                <a:spcPts val="0"/>
              </a:spcBef>
              <a:spcAft>
                <a:spcPts val="0"/>
              </a:spcAft>
              <a:buSzPts val="1000"/>
              <a:buChar char="■"/>
              <a:defRPr/>
            </a:lvl9pPr>
          </a:lstStyle>
          <a:p>
            <a:endParaRPr/>
          </a:p>
        </p:txBody>
      </p:sp>
    </p:spTree>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matchingName="Title and two columns">
  <p:cSld name="Title and two columns">
    <p:spTree>
      <p:nvGrpSpPr>
        <p:cNvPr id="1" name="Shape 931"/>
        <p:cNvGrpSpPr/>
        <p:nvPr/>
      </p:nvGrpSpPr>
      <p:grpSpPr>
        <a:xfrm>
          <a:off x="0" y="0"/>
          <a:ext cx="0" cy="0"/>
          <a:chOff x="0" y="0"/>
          <a:chExt cx="0" cy="0"/>
        </a:xfrm>
      </p:grpSpPr>
      <p:sp>
        <p:nvSpPr>
          <p:cNvPr id="932" name="Google Shape;932;p37"/>
          <p:cNvSpPr txBox="1">
            <a:spLocks noGrp="1"/>
          </p:cNvSpPr>
          <p:nvPr>
            <p:ph type="title"/>
          </p:nvPr>
        </p:nvSpPr>
        <p:spPr>
          <a:xfrm>
            <a:off x="311700" y="445025"/>
            <a:ext cx="8520600" cy="572700"/>
          </a:xfrm>
          <a:prstGeom prst="rect">
            <a:avLst/>
          </a:prstGeom>
          <a:noFill/>
          <a:ln>
            <a:noFill/>
          </a:ln>
        </p:spPr>
        <p:txBody>
          <a:bodyPr spcFirstLastPara="1" wrap="square" lIns="0" tIns="0" rIns="91425" bIns="0" anchor="t" anchorCtr="0">
            <a:spAutoFit/>
          </a:bodyPr>
          <a:lstStyle>
            <a:lvl1pPr lvl="0" algn="l">
              <a:lnSpc>
                <a:spcPct val="100000"/>
              </a:lnSpc>
              <a:spcBef>
                <a:spcPts val="0"/>
              </a:spcBef>
              <a:spcAft>
                <a:spcPts val="0"/>
              </a:spcAft>
              <a:buSzPts val="1400"/>
              <a:buChar char="●"/>
              <a:defRPr/>
            </a:lvl1pPr>
            <a:lvl2pPr lvl="1" algn="l">
              <a:lnSpc>
                <a:spcPct val="100000"/>
              </a:lnSpc>
              <a:spcBef>
                <a:spcPts val="0"/>
              </a:spcBef>
              <a:spcAft>
                <a:spcPts val="0"/>
              </a:spcAft>
              <a:buSzPts val="1400"/>
              <a:buChar char="○"/>
              <a:defRPr/>
            </a:lvl2pPr>
            <a:lvl3pPr lvl="2" algn="l">
              <a:lnSpc>
                <a:spcPct val="100000"/>
              </a:lnSpc>
              <a:spcBef>
                <a:spcPts val="0"/>
              </a:spcBef>
              <a:spcAft>
                <a:spcPts val="0"/>
              </a:spcAft>
              <a:buSzPts val="1400"/>
              <a:buChar char="■"/>
              <a:defRPr/>
            </a:lvl3pPr>
            <a:lvl4pPr lvl="3" algn="l">
              <a:lnSpc>
                <a:spcPct val="100000"/>
              </a:lnSpc>
              <a:spcBef>
                <a:spcPts val="0"/>
              </a:spcBef>
              <a:spcAft>
                <a:spcPts val="0"/>
              </a:spcAft>
              <a:buSzPts val="1400"/>
              <a:buChar char="●"/>
              <a:defRPr/>
            </a:lvl4pPr>
            <a:lvl5pPr lvl="4" algn="l">
              <a:lnSpc>
                <a:spcPct val="100000"/>
              </a:lnSpc>
              <a:spcBef>
                <a:spcPts val="0"/>
              </a:spcBef>
              <a:spcAft>
                <a:spcPts val="0"/>
              </a:spcAft>
              <a:buSzPts val="1400"/>
              <a:buChar char="○"/>
              <a:defRPr/>
            </a:lvl5pPr>
            <a:lvl6pPr lvl="5" algn="l">
              <a:lnSpc>
                <a:spcPct val="100000"/>
              </a:lnSpc>
              <a:spcBef>
                <a:spcPts val="0"/>
              </a:spcBef>
              <a:spcAft>
                <a:spcPts val="0"/>
              </a:spcAft>
              <a:buSzPts val="1400"/>
              <a:buChar char="■"/>
              <a:defRPr/>
            </a:lvl6pPr>
            <a:lvl7pPr lvl="6" algn="l">
              <a:lnSpc>
                <a:spcPct val="100000"/>
              </a:lnSpc>
              <a:spcBef>
                <a:spcPts val="0"/>
              </a:spcBef>
              <a:spcAft>
                <a:spcPts val="0"/>
              </a:spcAft>
              <a:buSzPts val="1400"/>
              <a:buChar char="●"/>
              <a:defRPr/>
            </a:lvl7pPr>
            <a:lvl8pPr lvl="7" algn="l">
              <a:lnSpc>
                <a:spcPct val="100000"/>
              </a:lnSpc>
              <a:spcBef>
                <a:spcPts val="0"/>
              </a:spcBef>
              <a:spcAft>
                <a:spcPts val="0"/>
              </a:spcAft>
              <a:buSzPts val="1400"/>
              <a:buChar char="○"/>
              <a:defRPr/>
            </a:lvl8pPr>
            <a:lvl9pPr lvl="8" algn="l">
              <a:lnSpc>
                <a:spcPct val="100000"/>
              </a:lnSpc>
              <a:spcBef>
                <a:spcPts val="0"/>
              </a:spcBef>
              <a:spcAft>
                <a:spcPts val="0"/>
              </a:spcAft>
              <a:buSzPts val="1400"/>
              <a:buChar char="■"/>
              <a:defRPr/>
            </a:lvl9pPr>
          </a:lstStyle>
          <a:p>
            <a:endParaRPr/>
          </a:p>
        </p:txBody>
      </p:sp>
      <p:sp>
        <p:nvSpPr>
          <p:cNvPr id="933" name="Google Shape;933;p37"/>
          <p:cNvSpPr txBox="1">
            <a:spLocks noGrp="1"/>
          </p:cNvSpPr>
          <p:nvPr>
            <p:ph type="body" idx="1"/>
          </p:nvPr>
        </p:nvSpPr>
        <p:spPr>
          <a:xfrm>
            <a:off x="311700" y="1152475"/>
            <a:ext cx="3999900" cy="3416400"/>
          </a:xfrm>
          <a:prstGeom prst="rect">
            <a:avLst/>
          </a:prstGeom>
          <a:noFill/>
          <a:ln>
            <a:noFill/>
          </a:ln>
        </p:spPr>
        <p:txBody>
          <a:bodyPr spcFirstLastPara="1" wrap="square" lIns="91425" tIns="91425" rIns="91425" bIns="91425" anchor="t" anchorCtr="0">
            <a:noAutofit/>
          </a:bodyPr>
          <a:lstStyle>
            <a:lvl1pPr marL="457200" lvl="0" indent="-317500" algn="l">
              <a:lnSpc>
                <a:spcPct val="115000"/>
              </a:lnSpc>
              <a:spcBef>
                <a:spcPts val="0"/>
              </a:spcBef>
              <a:spcAft>
                <a:spcPts val="0"/>
              </a:spcAft>
              <a:buSzPts val="1400"/>
              <a:buChar char="●"/>
              <a:defRPr sz="1400"/>
            </a:lvl1pPr>
            <a:lvl2pPr marL="914400" lvl="1" indent="-304800" algn="l">
              <a:lnSpc>
                <a:spcPct val="115000"/>
              </a:lnSpc>
              <a:spcBef>
                <a:spcPts val="0"/>
              </a:spcBef>
              <a:spcAft>
                <a:spcPts val="0"/>
              </a:spcAft>
              <a:buSzPts val="1200"/>
              <a:buChar char="○"/>
              <a:defRPr sz="1200"/>
            </a:lvl2pPr>
            <a:lvl3pPr marL="1371600" lvl="2" indent="-304800" algn="l">
              <a:lnSpc>
                <a:spcPct val="115000"/>
              </a:lnSpc>
              <a:spcBef>
                <a:spcPts val="0"/>
              </a:spcBef>
              <a:spcAft>
                <a:spcPts val="0"/>
              </a:spcAft>
              <a:buSzPts val="1200"/>
              <a:buChar char="■"/>
              <a:defRPr sz="1200"/>
            </a:lvl3pPr>
            <a:lvl4pPr marL="1828800" lvl="3" indent="-304800" algn="l">
              <a:lnSpc>
                <a:spcPct val="115000"/>
              </a:lnSpc>
              <a:spcBef>
                <a:spcPts val="0"/>
              </a:spcBef>
              <a:spcAft>
                <a:spcPts val="0"/>
              </a:spcAft>
              <a:buSzPts val="1200"/>
              <a:buChar char="●"/>
              <a:defRPr sz="1200"/>
            </a:lvl4pPr>
            <a:lvl5pPr marL="2286000" lvl="4" indent="-304800" algn="l">
              <a:lnSpc>
                <a:spcPct val="115000"/>
              </a:lnSpc>
              <a:spcBef>
                <a:spcPts val="0"/>
              </a:spcBef>
              <a:spcAft>
                <a:spcPts val="0"/>
              </a:spcAft>
              <a:buSzPts val="1200"/>
              <a:buChar char="○"/>
              <a:defRPr sz="1200"/>
            </a:lvl5pPr>
            <a:lvl6pPr marL="2743200" lvl="5" indent="-304800" algn="l">
              <a:lnSpc>
                <a:spcPct val="115000"/>
              </a:lnSpc>
              <a:spcBef>
                <a:spcPts val="0"/>
              </a:spcBef>
              <a:spcAft>
                <a:spcPts val="0"/>
              </a:spcAft>
              <a:buSzPts val="1200"/>
              <a:buChar char="■"/>
              <a:defRPr sz="1200"/>
            </a:lvl6pPr>
            <a:lvl7pPr marL="3200400" lvl="6" indent="-304800" algn="l">
              <a:lnSpc>
                <a:spcPct val="115000"/>
              </a:lnSpc>
              <a:spcBef>
                <a:spcPts val="0"/>
              </a:spcBef>
              <a:spcAft>
                <a:spcPts val="0"/>
              </a:spcAft>
              <a:buSzPts val="1200"/>
              <a:buChar char="●"/>
              <a:defRPr sz="1200"/>
            </a:lvl7pPr>
            <a:lvl8pPr marL="3657600" lvl="7" indent="-304800" algn="l">
              <a:lnSpc>
                <a:spcPct val="115000"/>
              </a:lnSpc>
              <a:spcBef>
                <a:spcPts val="0"/>
              </a:spcBef>
              <a:spcAft>
                <a:spcPts val="0"/>
              </a:spcAft>
              <a:buSzPts val="1200"/>
              <a:buChar char="○"/>
              <a:defRPr sz="1200"/>
            </a:lvl8pPr>
            <a:lvl9pPr marL="4114800" lvl="8" indent="-304800" algn="l">
              <a:lnSpc>
                <a:spcPct val="115000"/>
              </a:lnSpc>
              <a:spcBef>
                <a:spcPts val="0"/>
              </a:spcBef>
              <a:spcAft>
                <a:spcPts val="0"/>
              </a:spcAft>
              <a:buSzPts val="1200"/>
              <a:buChar char="■"/>
              <a:defRPr sz="1200"/>
            </a:lvl9pPr>
          </a:lstStyle>
          <a:p>
            <a:endParaRPr/>
          </a:p>
        </p:txBody>
      </p:sp>
      <p:sp>
        <p:nvSpPr>
          <p:cNvPr id="934" name="Google Shape;934;p37"/>
          <p:cNvSpPr txBox="1">
            <a:spLocks noGrp="1"/>
          </p:cNvSpPr>
          <p:nvPr>
            <p:ph type="body" idx="2"/>
          </p:nvPr>
        </p:nvSpPr>
        <p:spPr>
          <a:xfrm>
            <a:off x="4832400" y="1152475"/>
            <a:ext cx="3999900" cy="3416400"/>
          </a:xfrm>
          <a:prstGeom prst="rect">
            <a:avLst/>
          </a:prstGeom>
          <a:noFill/>
          <a:ln>
            <a:noFill/>
          </a:ln>
        </p:spPr>
        <p:txBody>
          <a:bodyPr spcFirstLastPara="1" wrap="square" lIns="0" tIns="91425" rIns="91425" bIns="91425" anchor="t" anchorCtr="0">
            <a:noAutofit/>
          </a:bodyPr>
          <a:lstStyle>
            <a:lvl1pPr marL="457200" lvl="0" indent="-317500" algn="l">
              <a:lnSpc>
                <a:spcPct val="115000"/>
              </a:lnSpc>
              <a:spcBef>
                <a:spcPts val="0"/>
              </a:spcBef>
              <a:spcAft>
                <a:spcPts val="0"/>
              </a:spcAft>
              <a:buSzPts val="1400"/>
              <a:buChar char="●"/>
              <a:defRPr sz="1400"/>
            </a:lvl1pPr>
            <a:lvl2pPr marL="914400" lvl="1" indent="-304800" algn="l">
              <a:lnSpc>
                <a:spcPct val="115000"/>
              </a:lnSpc>
              <a:spcBef>
                <a:spcPts val="800"/>
              </a:spcBef>
              <a:spcAft>
                <a:spcPts val="0"/>
              </a:spcAft>
              <a:buSzPts val="1200"/>
              <a:buChar char="○"/>
              <a:defRPr sz="1200"/>
            </a:lvl2pPr>
            <a:lvl3pPr marL="1371600" lvl="2" indent="-304800" algn="l">
              <a:lnSpc>
                <a:spcPct val="115000"/>
              </a:lnSpc>
              <a:spcBef>
                <a:spcPts val="800"/>
              </a:spcBef>
              <a:spcAft>
                <a:spcPts val="0"/>
              </a:spcAft>
              <a:buSzPts val="1200"/>
              <a:buChar char="■"/>
              <a:defRPr sz="1200"/>
            </a:lvl3pPr>
            <a:lvl4pPr marL="1828800" lvl="3" indent="-304800" algn="l">
              <a:lnSpc>
                <a:spcPct val="115000"/>
              </a:lnSpc>
              <a:spcBef>
                <a:spcPts val="800"/>
              </a:spcBef>
              <a:spcAft>
                <a:spcPts val="0"/>
              </a:spcAft>
              <a:buSzPts val="1200"/>
              <a:buChar char="●"/>
              <a:defRPr sz="1200"/>
            </a:lvl4pPr>
            <a:lvl5pPr marL="2286000" lvl="4" indent="-304800" algn="l">
              <a:lnSpc>
                <a:spcPct val="115000"/>
              </a:lnSpc>
              <a:spcBef>
                <a:spcPts val="800"/>
              </a:spcBef>
              <a:spcAft>
                <a:spcPts val="0"/>
              </a:spcAft>
              <a:buSzPts val="1200"/>
              <a:buChar char="○"/>
              <a:defRPr sz="1200"/>
            </a:lvl5pPr>
            <a:lvl6pPr marL="2743200" lvl="5" indent="-304800" algn="l">
              <a:lnSpc>
                <a:spcPct val="115000"/>
              </a:lnSpc>
              <a:spcBef>
                <a:spcPts val="800"/>
              </a:spcBef>
              <a:spcAft>
                <a:spcPts val="0"/>
              </a:spcAft>
              <a:buSzPts val="1200"/>
              <a:buChar char="■"/>
              <a:defRPr sz="1200"/>
            </a:lvl6pPr>
            <a:lvl7pPr marL="3200400" lvl="6" indent="-304800" algn="l">
              <a:lnSpc>
                <a:spcPct val="115000"/>
              </a:lnSpc>
              <a:spcBef>
                <a:spcPts val="800"/>
              </a:spcBef>
              <a:spcAft>
                <a:spcPts val="0"/>
              </a:spcAft>
              <a:buSzPts val="1200"/>
              <a:buChar char="●"/>
              <a:defRPr sz="1200"/>
            </a:lvl7pPr>
            <a:lvl8pPr marL="3657600" lvl="7" indent="-304800" algn="l">
              <a:lnSpc>
                <a:spcPct val="115000"/>
              </a:lnSpc>
              <a:spcBef>
                <a:spcPts val="800"/>
              </a:spcBef>
              <a:spcAft>
                <a:spcPts val="0"/>
              </a:spcAft>
              <a:buSzPts val="1200"/>
              <a:buChar char="○"/>
              <a:defRPr sz="1200"/>
            </a:lvl8pPr>
            <a:lvl9pPr marL="4114800" lvl="8" indent="-304800" algn="l">
              <a:lnSpc>
                <a:spcPct val="115000"/>
              </a:lnSpc>
              <a:spcBef>
                <a:spcPts val="800"/>
              </a:spcBef>
              <a:spcAft>
                <a:spcPts val="800"/>
              </a:spcAft>
              <a:buSzPts val="1200"/>
              <a:buChar char="■"/>
              <a:defRPr sz="1200"/>
            </a:lvl9pPr>
          </a:lstStyle>
          <a:p>
            <a:endParaRPr/>
          </a:p>
        </p:txBody>
      </p:sp>
    </p:spTree>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matchingName="Title only">
  <p:cSld name="Title only">
    <p:spTree>
      <p:nvGrpSpPr>
        <p:cNvPr id="1" name="Shape 935"/>
        <p:cNvGrpSpPr/>
        <p:nvPr/>
      </p:nvGrpSpPr>
      <p:grpSpPr>
        <a:xfrm>
          <a:off x="0" y="0"/>
          <a:ext cx="0" cy="0"/>
          <a:chOff x="0" y="0"/>
          <a:chExt cx="0" cy="0"/>
        </a:xfrm>
      </p:grpSpPr>
      <p:sp>
        <p:nvSpPr>
          <p:cNvPr id="936" name="Google Shape;936;p38"/>
          <p:cNvSpPr txBox="1">
            <a:spLocks noGrp="1"/>
          </p:cNvSpPr>
          <p:nvPr>
            <p:ph type="title"/>
          </p:nvPr>
        </p:nvSpPr>
        <p:spPr>
          <a:xfrm>
            <a:off x="311700" y="445025"/>
            <a:ext cx="8520600" cy="572700"/>
          </a:xfrm>
          <a:prstGeom prst="rect">
            <a:avLst/>
          </a:prstGeom>
          <a:noFill/>
          <a:ln>
            <a:noFill/>
          </a:ln>
        </p:spPr>
        <p:txBody>
          <a:bodyPr spcFirstLastPara="1" wrap="square" lIns="0" tIns="0" rIns="91425" bIns="0" anchor="t" anchorCtr="0">
            <a:spAutoFit/>
          </a:bodyPr>
          <a:lstStyle>
            <a:lvl1pPr lvl="0" algn="l">
              <a:lnSpc>
                <a:spcPct val="100000"/>
              </a:lnSpc>
              <a:spcBef>
                <a:spcPts val="0"/>
              </a:spcBef>
              <a:spcAft>
                <a:spcPts val="0"/>
              </a:spcAft>
              <a:buSzPts val="1400"/>
              <a:buChar char="●"/>
              <a:defRPr/>
            </a:lvl1pPr>
            <a:lvl2pPr lvl="1" algn="l">
              <a:lnSpc>
                <a:spcPct val="100000"/>
              </a:lnSpc>
              <a:spcBef>
                <a:spcPts val="0"/>
              </a:spcBef>
              <a:spcAft>
                <a:spcPts val="0"/>
              </a:spcAft>
              <a:buSzPts val="1400"/>
              <a:buChar char="○"/>
              <a:defRPr/>
            </a:lvl2pPr>
            <a:lvl3pPr lvl="2" algn="l">
              <a:lnSpc>
                <a:spcPct val="100000"/>
              </a:lnSpc>
              <a:spcBef>
                <a:spcPts val="0"/>
              </a:spcBef>
              <a:spcAft>
                <a:spcPts val="0"/>
              </a:spcAft>
              <a:buSzPts val="1400"/>
              <a:buChar char="■"/>
              <a:defRPr/>
            </a:lvl3pPr>
            <a:lvl4pPr lvl="3" algn="l">
              <a:lnSpc>
                <a:spcPct val="100000"/>
              </a:lnSpc>
              <a:spcBef>
                <a:spcPts val="0"/>
              </a:spcBef>
              <a:spcAft>
                <a:spcPts val="0"/>
              </a:spcAft>
              <a:buSzPts val="1400"/>
              <a:buChar char="●"/>
              <a:defRPr/>
            </a:lvl4pPr>
            <a:lvl5pPr lvl="4" algn="l">
              <a:lnSpc>
                <a:spcPct val="100000"/>
              </a:lnSpc>
              <a:spcBef>
                <a:spcPts val="0"/>
              </a:spcBef>
              <a:spcAft>
                <a:spcPts val="0"/>
              </a:spcAft>
              <a:buSzPts val="1400"/>
              <a:buChar char="○"/>
              <a:defRPr/>
            </a:lvl5pPr>
            <a:lvl6pPr lvl="5" algn="l">
              <a:lnSpc>
                <a:spcPct val="100000"/>
              </a:lnSpc>
              <a:spcBef>
                <a:spcPts val="0"/>
              </a:spcBef>
              <a:spcAft>
                <a:spcPts val="0"/>
              </a:spcAft>
              <a:buSzPts val="1400"/>
              <a:buChar char="■"/>
              <a:defRPr/>
            </a:lvl6pPr>
            <a:lvl7pPr lvl="6" algn="l">
              <a:lnSpc>
                <a:spcPct val="100000"/>
              </a:lnSpc>
              <a:spcBef>
                <a:spcPts val="0"/>
              </a:spcBef>
              <a:spcAft>
                <a:spcPts val="0"/>
              </a:spcAft>
              <a:buSzPts val="1400"/>
              <a:buChar char="●"/>
              <a:defRPr/>
            </a:lvl7pPr>
            <a:lvl8pPr lvl="7" algn="l">
              <a:lnSpc>
                <a:spcPct val="100000"/>
              </a:lnSpc>
              <a:spcBef>
                <a:spcPts val="0"/>
              </a:spcBef>
              <a:spcAft>
                <a:spcPts val="0"/>
              </a:spcAft>
              <a:buSzPts val="1400"/>
              <a:buChar char="○"/>
              <a:defRPr/>
            </a:lvl8pPr>
            <a:lvl9pPr lvl="8" algn="l">
              <a:lnSpc>
                <a:spcPct val="100000"/>
              </a:lnSpc>
              <a:spcBef>
                <a:spcPts val="0"/>
              </a:spcBef>
              <a:spcAft>
                <a:spcPts val="0"/>
              </a:spcAft>
              <a:buSzPts val="1400"/>
              <a:buChar char="■"/>
              <a:defRPr/>
            </a:lvl9pPr>
          </a:lstStyle>
          <a:p>
            <a:endParaRPr/>
          </a:p>
        </p:txBody>
      </p:sp>
    </p:spTree>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matchingName="One column text">
  <p:cSld name="One column text">
    <p:spTree>
      <p:nvGrpSpPr>
        <p:cNvPr id="1" name="Shape 937"/>
        <p:cNvGrpSpPr/>
        <p:nvPr/>
      </p:nvGrpSpPr>
      <p:grpSpPr>
        <a:xfrm>
          <a:off x="0" y="0"/>
          <a:ext cx="0" cy="0"/>
          <a:chOff x="0" y="0"/>
          <a:chExt cx="0" cy="0"/>
        </a:xfrm>
      </p:grpSpPr>
      <p:sp>
        <p:nvSpPr>
          <p:cNvPr id="938" name="Google Shape;938;p39"/>
          <p:cNvSpPr txBox="1">
            <a:spLocks noGrp="1"/>
          </p:cNvSpPr>
          <p:nvPr>
            <p:ph type="title"/>
          </p:nvPr>
        </p:nvSpPr>
        <p:spPr>
          <a:xfrm>
            <a:off x="311700" y="555600"/>
            <a:ext cx="2808000" cy="755700"/>
          </a:xfrm>
          <a:prstGeom prst="rect">
            <a:avLst/>
          </a:prstGeom>
          <a:noFill/>
          <a:ln>
            <a:noFill/>
          </a:ln>
        </p:spPr>
        <p:txBody>
          <a:bodyPr spcFirstLastPara="1" wrap="square" lIns="0" tIns="0" rIns="91425" bIns="0" anchor="b" anchorCtr="0">
            <a:spAutoFit/>
          </a:bodyPr>
          <a:lstStyle>
            <a:lvl1pPr lvl="0" algn="l">
              <a:lnSpc>
                <a:spcPct val="100000"/>
              </a:lnSpc>
              <a:spcBef>
                <a:spcPts val="0"/>
              </a:spcBef>
              <a:spcAft>
                <a:spcPts val="0"/>
              </a:spcAft>
              <a:buSzPts val="2400"/>
              <a:buChar char="●"/>
              <a:defRPr sz="2400"/>
            </a:lvl1pPr>
            <a:lvl2pPr lvl="1" algn="l">
              <a:lnSpc>
                <a:spcPct val="100000"/>
              </a:lnSpc>
              <a:spcBef>
                <a:spcPts val="0"/>
              </a:spcBef>
              <a:spcAft>
                <a:spcPts val="0"/>
              </a:spcAft>
              <a:buSzPts val="2400"/>
              <a:buChar char="○"/>
              <a:defRPr sz="2400"/>
            </a:lvl2pPr>
            <a:lvl3pPr lvl="2" algn="l">
              <a:lnSpc>
                <a:spcPct val="100000"/>
              </a:lnSpc>
              <a:spcBef>
                <a:spcPts val="0"/>
              </a:spcBef>
              <a:spcAft>
                <a:spcPts val="0"/>
              </a:spcAft>
              <a:buSzPts val="2400"/>
              <a:buChar char="■"/>
              <a:defRPr sz="2400"/>
            </a:lvl3pPr>
            <a:lvl4pPr lvl="3" algn="l">
              <a:lnSpc>
                <a:spcPct val="100000"/>
              </a:lnSpc>
              <a:spcBef>
                <a:spcPts val="0"/>
              </a:spcBef>
              <a:spcAft>
                <a:spcPts val="0"/>
              </a:spcAft>
              <a:buSzPts val="2400"/>
              <a:buChar char="●"/>
              <a:defRPr sz="2400"/>
            </a:lvl4pPr>
            <a:lvl5pPr lvl="4" algn="l">
              <a:lnSpc>
                <a:spcPct val="100000"/>
              </a:lnSpc>
              <a:spcBef>
                <a:spcPts val="0"/>
              </a:spcBef>
              <a:spcAft>
                <a:spcPts val="0"/>
              </a:spcAft>
              <a:buSzPts val="2400"/>
              <a:buChar char="○"/>
              <a:defRPr sz="2400"/>
            </a:lvl5pPr>
            <a:lvl6pPr lvl="5" algn="l">
              <a:lnSpc>
                <a:spcPct val="100000"/>
              </a:lnSpc>
              <a:spcBef>
                <a:spcPts val="0"/>
              </a:spcBef>
              <a:spcAft>
                <a:spcPts val="0"/>
              </a:spcAft>
              <a:buSzPts val="2400"/>
              <a:buChar char="■"/>
              <a:defRPr sz="2400"/>
            </a:lvl6pPr>
            <a:lvl7pPr lvl="6" algn="l">
              <a:lnSpc>
                <a:spcPct val="100000"/>
              </a:lnSpc>
              <a:spcBef>
                <a:spcPts val="0"/>
              </a:spcBef>
              <a:spcAft>
                <a:spcPts val="0"/>
              </a:spcAft>
              <a:buSzPts val="2400"/>
              <a:buChar char="●"/>
              <a:defRPr sz="2400"/>
            </a:lvl7pPr>
            <a:lvl8pPr lvl="7" algn="l">
              <a:lnSpc>
                <a:spcPct val="100000"/>
              </a:lnSpc>
              <a:spcBef>
                <a:spcPts val="0"/>
              </a:spcBef>
              <a:spcAft>
                <a:spcPts val="0"/>
              </a:spcAft>
              <a:buSzPts val="2400"/>
              <a:buChar char="○"/>
              <a:defRPr sz="2400"/>
            </a:lvl8pPr>
            <a:lvl9pPr lvl="8" algn="l">
              <a:lnSpc>
                <a:spcPct val="100000"/>
              </a:lnSpc>
              <a:spcBef>
                <a:spcPts val="0"/>
              </a:spcBef>
              <a:spcAft>
                <a:spcPts val="0"/>
              </a:spcAft>
              <a:buSzPts val="2400"/>
              <a:buChar char="■"/>
              <a:defRPr sz="2400"/>
            </a:lvl9pPr>
          </a:lstStyle>
          <a:p>
            <a:endParaRPr/>
          </a:p>
        </p:txBody>
      </p:sp>
      <p:sp>
        <p:nvSpPr>
          <p:cNvPr id="939" name="Google Shape;939;p39"/>
          <p:cNvSpPr txBox="1">
            <a:spLocks noGrp="1"/>
          </p:cNvSpPr>
          <p:nvPr>
            <p:ph type="body" idx="1"/>
          </p:nvPr>
        </p:nvSpPr>
        <p:spPr>
          <a:xfrm>
            <a:off x="311700" y="1389600"/>
            <a:ext cx="2808000" cy="3179400"/>
          </a:xfrm>
          <a:prstGeom prst="rect">
            <a:avLst/>
          </a:prstGeom>
          <a:noFill/>
          <a:ln>
            <a:noFill/>
          </a:ln>
        </p:spPr>
        <p:txBody>
          <a:bodyPr spcFirstLastPara="1" wrap="square" lIns="91425" tIns="91425" rIns="91425" bIns="91425" anchor="t" anchorCtr="0">
            <a:noAutofit/>
          </a:bodyPr>
          <a:lstStyle>
            <a:lvl1pPr marL="457200" lvl="0" indent="-304800" algn="l">
              <a:lnSpc>
                <a:spcPct val="115000"/>
              </a:lnSpc>
              <a:spcBef>
                <a:spcPts val="0"/>
              </a:spcBef>
              <a:spcAft>
                <a:spcPts val="0"/>
              </a:spcAft>
              <a:buSzPts val="1200"/>
              <a:buChar char="●"/>
              <a:defRPr sz="1200"/>
            </a:lvl1pPr>
            <a:lvl2pPr marL="914400" lvl="1" indent="-304800" algn="l">
              <a:lnSpc>
                <a:spcPct val="115000"/>
              </a:lnSpc>
              <a:spcBef>
                <a:spcPts val="0"/>
              </a:spcBef>
              <a:spcAft>
                <a:spcPts val="0"/>
              </a:spcAft>
              <a:buSzPts val="1200"/>
              <a:buChar char="○"/>
              <a:defRPr sz="1200"/>
            </a:lvl2pPr>
            <a:lvl3pPr marL="1371600" lvl="2" indent="-304800" algn="l">
              <a:lnSpc>
                <a:spcPct val="115000"/>
              </a:lnSpc>
              <a:spcBef>
                <a:spcPts val="0"/>
              </a:spcBef>
              <a:spcAft>
                <a:spcPts val="0"/>
              </a:spcAft>
              <a:buSzPts val="1200"/>
              <a:buChar char="■"/>
              <a:defRPr sz="1200"/>
            </a:lvl3pPr>
            <a:lvl4pPr marL="1828800" lvl="3" indent="-304800" algn="l">
              <a:lnSpc>
                <a:spcPct val="115000"/>
              </a:lnSpc>
              <a:spcBef>
                <a:spcPts val="0"/>
              </a:spcBef>
              <a:spcAft>
                <a:spcPts val="0"/>
              </a:spcAft>
              <a:buSzPts val="1200"/>
              <a:buChar char="●"/>
              <a:defRPr sz="1200"/>
            </a:lvl4pPr>
            <a:lvl5pPr marL="2286000" lvl="4" indent="-304800" algn="l">
              <a:lnSpc>
                <a:spcPct val="115000"/>
              </a:lnSpc>
              <a:spcBef>
                <a:spcPts val="0"/>
              </a:spcBef>
              <a:spcAft>
                <a:spcPts val="0"/>
              </a:spcAft>
              <a:buSzPts val="1200"/>
              <a:buChar char="○"/>
              <a:defRPr sz="1200"/>
            </a:lvl5pPr>
            <a:lvl6pPr marL="2743200" lvl="5" indent="-304800" algn="l">
              <a:lnSpc>
                <a:spcPct val="115000"/>
              </a:lnSpc>
              <a:spcBef>
                <a:spcPts val="0"/>
              </a:spcBef>
              <a:spcAft>
                <a:spcPts val="0"/>
              </a:spcAft>
              <a:buSzPts val="1200"/>
              <a:buChar char="■"/>
              <a:defRPr sz="1200"/>
            </a:lvl6pPr>
            <a:lvl7pPr marL="3200400" lvl="6" indent="-304800" algn="l">
              <a:lnSpc>
                <a:spcPct val="115000"/>
              </a:lnSpc>
              <a:spcBef>
                <a:spcPts val="0"/>
              </a:spcBef>
              <a:spcAft>
                <a:spcPts val="0"/>
              </a:spcAft>
              <a:buSzPts val="1200"/>
              <a:buChar char="●"/>
              <a:defRPr sz="1200"/>
            </a:lvl7pPr>
            <a:lvl8pPr marL="3657600" lvl="7" indent="-304800" algn="l">
              <a:lnSpc>
                <a:spcPct val="115000"/>
              </a:lnSpc>
              <a:spcBef>
                <a:spcPts val="0"/>
              </a:spcBef>
              <a:spcAft>
                <a:spcPts val="0"/>
              </a:spcAft>
              <a:buSzPts val="1200"/>
              <a:buChar char="○"/>
              <a:defRPr sz="1200"/>
            </a:lvl8pPr>
            <a:lvl9pPr marL="4114800" lvl="8" indent="-304800" algn="l">
              <a:lnSpc>
                <a:spcPct val="115000"/>
              </a:lnSpc>
              <a:spcBef>
                <a:spcPts val="0"/>
              </a:spcBef>
              <a:spcAft>
                <a:spcPts val="0"/>
              </a:spcAft>
              <a:buSzPts val="1200"/>
              <a:buChar char="■"/>
              <a:defRPr sz="1200"/>
            </a:lvl9pPr>
          </a:lstStyle>
          <a:p>
            <a:endParaRPr/>
          </a:p>
        </p:txBody>
      </p:sp>
    </p:spTree>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matchingName="Main point">
  <p:cSld name="Main point">
    <p:spTree>
      <p:nvGrpSpPr>
        <p:cNvPr id="1" name="Shape 940"/>
        <p:cNvGrpSpPr/>
        <p:nvPr/>
      </p:nvGrpSpPr>
      <p:grpSpPr>
        <a:xfrm>
          <a:off x="0" y="0"/>
          <a:ext cx="0" cy="0"/>
          <a:chOff x="0" y="0"/>
          <a:chExt cx="0" cy="0"/>
        </a:xfrm>
      </p:grpSpPr>
      <p:sp>
        <p:nvSpPr>
          <p:cNvPr id="941" name="Google Shape;941;p40"/>
          <p:cNvSpPr txBox="1">
            <a:spLocks noGrp="1"/>
          </p:cNvSpPr>
          <p:nvPr>
            <p:ph type="title"/>
          </p:nvPr>
        </p:nvSpPr>
        <p:spPr>
          <a:xfrm>
            <a:off x="490250" y="450150"/>
            <a:ext cx="6367800" cy="4090800"/>
          </a:xfrm>
          <a:prstGeom prst="rect">
            <a:avLst/>
          </a:prstGeom>
          <a:noFill/>
          <a:ln>
            <a:noFill/>
          </a:ln>
        </p:spPr>
        <p:txBody>
          <a:bodyPr spcFirstLastPara="1" wrap="square" lIns="0" tIns="0" rIns="91425" bIns="0" anchor="ctr" anchorCtr="0">
            <a:spAutoFit/>
          </a:bodyPr>
          <a:lstStyle>
            <a:lvl1pPr lvl="0" algn="l">
              <a:lnSpc>
                <a:spcPct val="100000"/>
              </a:lnSpc>
              <a:spcBef>
                <a:spcPts val="0"/>
              </a:spcBef>
              <a:spcAft>
                <a:spcPts val="0"/>
              </a:spcAft>
              <a:buSzPts val="4800"/>
              <a:buChar char="●"/>
              <a:defRPr/>
            </a:lvl1pPr>
            <a:lvl2pPr lvl="1" algn="l">
              <a:lnSpc>
                <a:spcPct val="100000"/>
              </a:lnSpc>
              <a:spcBef>
                <a:spcPts val="0"/>
              </a:spcBef>
              <a:spcAft>
                <a:spcPts val="0"/>
              </a:spcAft>
              <a:buSzPts val="4800"/>
              <a:buChar char="○"/>
              <a:defRPr sz="4800"/>
            </a:lvl2pPr>
            <a:lvl3pPr lvl="2" algn="l">
              <a:lnSpc>
                <a:spcPct val="100000"/>
              </a:lnSpc>
              <a:spcBef>
                <a:spcPts val="0"/>
              </a:spcBef>
              <a:spcAft>
                <a:spcPts val="0"/>
              </a:spcAft>
              <a:buSzPts val="4800"/>
              <a:buChar char="■"/>
              <a:defRPr sz="4800"/>
            </a:lvl3pPr>
            <a:lvl4pPr lvl="3" algn="l">
              <a:lnSpc>
                <a:spcPct val="100000"/>
              </a:lnSpc>
              <a:spcBef>
                <a:spcPts val="0"/>
              </a:spcBef>
              <a:spcAft>
                <a:spcPts val="0"/>
              </a:spcAft>
              <a:buSzPts val="4800"/>
              <a:buChar char="●"/>
              <a:defRPr sz="4800"/>
            </a:lvl4pPr>
            <a:lvl5pPr lvl="4" algn="l">
              <a:lnSpc>
                <a:spcPct val="100000"/>
              </a:lnSpc>
              <a:spcBef>
                <a:spcPts val="0"/>
              </a:spcBef>
              <a:spcAft>
                <a:spcPts val="0"/>
              </a:spcAft>
              <a:buSzPts val="4800"/>
              <a:buChar char="○"/>
              <a:defRPr sz="4800"/>
            </a:lvl5pPr>
            <a:lvl6pPr lvl="5" algn="l">
              <a:lnSpc>
                <a:spcPct val="100000"/>
              </a:lnSpc>
              <a:spcBef>
                <a:spcPts val="0"/>
              </a:spcBef>
              <a:spcAft>
                <a:spcPts val="0"/>
              </a:spcAft>
              <a:buSzPts val="4800"/>
              <a:buChar char="■"/>
              <a:defRPr sz="4800"/>
            </a:lvl6pPr>
            <a:lvl7pPr lvl="6" algn="l">
              <a:lnSpc>
                <a:spcPct val="100000"/>
              </a:lnSpc>
              <a:spcBef>
                <a:spcPts val="0"/>
              </a:spcBef>
              <a:spcAft>
                <a:spcPts val="0"/>
              </a:spcAft>
              <a:buSzPts val="4800"/>
              <a:buChar char="●"/>
              <a:defRPr sz="4800"/>
            </a:lvl7pPr>
            <a:lvl8pPr lvl="7" algn="l">
              <a:lnSpc>
                <a:spcPct val="100000"/>
              </a:lnSpc>
              <a:spcBef>
                <a:spcPts val="0"/>
              </a:spcBef>
              <a:spcAft>
                <a:spcPts val="0"/>
              </a:spcAft>
              <a:buSzPts val="4800"/>
              <a:buChar char="○"/>
              <a:defRPr sz="4800"/>
            </a:lvl8pPr>
            <a:lvl9pPr lvl="8" algn="l">
              <a:lnSpc>
                <a:spcPct val="100000"/>
              </a:lnSpc>
              <a:spcBef>
                <a:spcPts val="0"/>
              </a:spcBef>
              <a:spcAft>
                <a:spcPts val="0"/>
              </a:spcAft>
              <a:buSzPts val="4800"/>
              <a:buChar char="■"/>
              <a:defRPr sz="4800"/>
            </a:lvl9pPr>
          </a:lstStyle>
          <a:p>
            <a:endParaRPr/>
          </a:p>
        </p:txBody>
      </p:sp>
    </p:spTree>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matchingName="Section title and description">
  <p:cSld name="Section title and description">
    <p:spTree>
      <p:nvGrpSpPr>
        <p:cNvPr id="1" name="Shape 942"/>
        <p:cNvGrpSpPr/>
        <p:nvPr/>
      </p:nvGrpSpPr>
      <p:grpSpPr>
        <a:xfrm>
          <a:off x="0" y="0"/>
          <a:ext cx="0" cy="0"/>
          <a:chOff x="0" y="0"/>
          <a:chExt cx="0" cy="0"/>
        </a:xfrm>
      </p:grpSpPr>
      <p:sp>
        <p:nvSpPr>
          <p:cNvPr id="943" name="Google Shape;943;p41"/>
          <p:cNvSpPr txBox="1">
            <a:spLocks noGrp="1"/>
          </p:cNvSpPr>
          <p:nvPr>
            <p:ph type="title"/>
          </p:nvPr>
        </p:nvSpPr>
        <p:spPr>
          <a:xfrm>
            <a:off x="265500" y="1233175"/>
            <a:ext cx="4045200" cy="1482300"/>
          </a:xfrm>
          <a:prstGeom prst="rect">
            <a:avLst/>
          </a:prstGeom>
          <a:noFill/>
          <a:ln>
            <a:noFill/>
          </a:ln>
        </p:spPr>
        <p:txBody>
          <a:bodyPr spcFirstLastPara="1" wrap="square" lIns="0" tIns="0" rIns="91425" bIns="0" anchor="b" anchorCtr="0">
            <a:spAutoFit/>
          </a:bodyPr>
          <a:lstStyle>
            <a:lvl1pPr lvl="0" algn="ctr">
              <a:lnSpc>
                <a:spcPct val="100000"/>
              </a:lnSpc>
              <a:spcBef>
                <a:spcPts val="0"/>
              </a:spcBef>
              <a:spcAft>
                <a:spcPts val="0"/>
              </a:spcAft>
              <a:buSzPts val="4200"/>
              <a:buChar char="●"/>
              <a:defRPr sz="4200"/>
            </a:lvl1pPr>
            <a:lvl2pPr lvl="1" algn="ctr">
              <a:lnSpc>
                <a:spcPct val="100000"/>
              </a:lnSpc>
              <a:spcBef>
                <a:spcPts val="0"/>
              </a:spcBef>
              <a:spcAft>
                <a:spcPts val="0"/>
              </a:spcAft>
              <a:buSzPts val="4200"/>
              <a:buChar char="○"/>
              <a:defRPr sz="4200"/>
            </a:lvl2pPr>
            <a:lvl3pPr lvl="2" algn="ctr">
              <a:lnSpc>
                <a:spcPct val="100000"/>
              </a:lnSpc>
              <a:spcBef>
                <a:spcPts val="0"/>
              </a:spcBef>
              <a:spcAft>
                <a:spcPts val="0"/>
              </a:spcAft>
              <a:buSzPts val="4200"/>
              <a:buChar char="■"/>
              <a:defRPr sz="4200"/>
            </a:lvl3pPr>
            <a:lvl4pPr lvl="3" algn="ctr">
              <a:lnSpc>
                <a:spcPct val="100000"/>
              </a:lnSpc>
              <a:spcBef>
                <a:spcPts val="0"/>
              </a:spcBef>
              <a:spcAft>
                <a:spcPts val="0"/>
              </a:spcAft>
              <a:buSzPts val="4200"/>
              <a:buChar char="●"/>
              <a:defRPr sz="4200"/>
            </a:lvl4pPr>
            <a:lvl5pPr lvl="4" algn="ctr">
              <a:lnSpc>
                <a:spcPct val="100000"/>
              </a:lnSpc>
              <a:spcBef>
                <a:spcPts val="0"/>
              </a:spcBef>
              <a:spcAft>
                <a:spcPts val="0"/>
              </a:spcAft>
              <a:buSzPts val="4200"/>
              <a:buChar char="○"/>
              <a:defRPr sz="4200"/>
            </a:lvl5pPr>
            <a:lvl6pPr lvl="5" algn="ctr">
              <a:lnSpc>
                <a:spcPct val="100000"/>
              </a:lnSpc>
              <a:spcBef>
                <a:spcPts val="0"/>
              </a:spcBef>
              <a:spcAft>
                <a:spcPts val="0"/>
              </a:spcAft>
              <a:buSzPts val="4200"/>
              <a:buChar char="■"/>
              <a:defRPr sz="4200"/>
            </a:lvl6pPr>
            <a:lvl7pPr lvl="6" algn="ctr">
              <a:lnSpc>
                <a:spcPct val="100000"/>
              </a:lnSpc>
              <a:spcBef>
                <a:spcPts val="0"/>
              </a:spcBef>
              <a:spcAft>
                <a:spcPts val="0"/>
              </a:spcAft>
              <a:buSzPts val="4200"/>
              <a:buChar char="●"/>
              <a:defRPr sz="4200"/>
            </a:lvl7pPr>
            <a:lvl8pPr lvl="7" algn="ctr">
              <a:lnSpc>
                <a:spcPct val="100000"/>
              </a:lnSpc>
              <a:spcBef>
                <a:spcPts val="0"/>
              </a:spcBef>
              <a:spcAft>
                <a:spcPts val="0"/>
              </a:spcAft>
              <a:buSzPts val="4200"/>
              <a:buChar char="○"/>
              <a:defRPr sz="4200"/>
            </a:lvl8pPr>
            <a:lvl9pPr lvl="8" algn="ctr">
              <a:lnSpc>
                <a:spcPct val="100000"/>
              </a:lnSpc>
              <a:spcBef>
                <a:spcPts val="0"/>
              </a:spcBef>
              <a:spcAft>
                <a:spcPts val="0"/>
              </a:spcAft>
              <a:buSzPts val="4200"/>
              <a:buChar char="■"/>
              <a:defRPr sz="4200"/>
            </a:lvl9pPr>
          </a:lstStyle>
          <a:p>
            <a:endParaRPr/>
          </a:p>
        </p:txBody>
      </p:sp>
      <p:sp>
        <p:nvSpPr>
          <p:cNvPr id="944" name="Google Shape;944;p41"/>
          <p:cNvSpPr txBox="1">
            <a:spLocks noGrp="1"/>
          </p:cNvSpPr>
          <p:nvPr>
            <p:ph type="subTitle" idx="1"/>
          </p:nvPr>
        </p:nvSpPr>
        <p:spPr>
          <a:xfrm>
            <a:off x="265500" y="2803075"/>
            <a:ext cx="4045200" cy="1235100"/>
          </a:xfrm>
          <a:prstGeom prst="rect">
            <a:avLst/>
          </a:prstGeom>
          <a:noFill/>
          <a:ln>
            <a:noFill/>
          </a:ln>
        </p:spPr>
        <p:txBody>
          <a:bodyPr spcFirstLastPara="1" wrap="square" lIns="91425" tIns="91425" rIns="91425" bIns="91425" anchor="t" anchorCtr="0">
            <a:noAutofit/>
          </a:bodyPr>
          <a:lstStyle>
            <a:lvl1pPr lvl="0" algn="ctr">
              <a:lnSpc>
                <a:spcPct val="115000"/>
              </a:lnSpc>
              <a:spcBef>
                <a:spcPts val="0"/>
              </a:spcBef>
              <a:spcAft>
                <a:spcPts val="0"/>
              </a:spcAft>
              <a:buSzPts val="2100"/>
              <a:buNone/>
              <a:defRPr sz="2100"/>
            </a:lvl1pPr>
            <a:lvl2pPr lvl="1" algn="ctr">
              <a:lnSpc>
                <a:spcPct val="115000"/>
              </a:lnSpc>
              <a:spcBef>
                <a:spcPts val="0"/>
              </a:spcBef>
              <a:spcAft>
                <a:spcPts val="0"/>
              </a:spcAft>
              <a:buSzPts val="2100"/>
              <a:buNone/>
              <a:defRPr sz="2100"/>
            </a:lvl2pPr>
            <a:lvl3pPr lvl="2" algn="ctr">
              <a:lnSpc>
                <a:spcPct val="115000"/>
              </a:lnSpc>
              <a:spcBef>
                <a:spcPts val="0"/>
              </a:spcBef>
              <a:spcAft>
                <a:spcPts val="0"/>
              </a:spcAft>
              <a:buSzPts val="2100"/>
              <a:buNone/>
              <a:defRPr sz="2100"/>
            </a:lvl3pPr>
            <a:lvl4pPr lvl="3" algn="ctr">
              <a:lnSpc>
                <a:spcPct val="115000"/>
              </a:lnSpc>
              <a:spcBef>
                <a:spcPts val="0"/>
              </a:spcBef>
              <a:spcAft>
                <a:spcPts val="0"/>
              </a:spcAft>
              <a:buSzPts val="2100"/>
              <a:buNone/>
              <a:defRPr sz="2100"/>
            </a:lvl4pPr>
            <a:lvl5pPr lvl="4" algn="ctr">
              <a:lnSpc>
                <a:spcPct val="115000"/>
              </a:lnSpc>
              <a:spcBef>
                <a:spcPts val="0"/>
              </a:spcBef>
              <a:spcAft>
                <a:spcPts val="0"/>
              </a:spcAft>
              <a:buSzPts val="2100"/>
              <a:buNone/>
              <a:defRPr sz="2100"/>
            </a:lvl5pPr>
            <a:lvl6pPr lvl="5" algn="ctr">
              <a:lnSpc>
                <a:spcPct val="115000"/>
              </a:lnSpc>
              <a:spcBef>
                <a:spcPts val="0"/>
              </a:spcBef>
              <a:spcAft>
                <a:spcPts val="0"/>
              </a:spcAft>
              <a:buSzPts val="2100"/>
              <a:buNone/>
              <a:defRPr sz="2100"/>
            </a:lvl6pPr>
            <a:lvl7pPr lvl="6" algn="ctr">
              <a:lnSpc>
                <a:spcPct val="115000"/>
              </a:lnSpc>
              <a:spcBef>
                <a:spcPts val="0"/>
              </a:spcBef>
              <a:spcAft>
                <a:spcPts val="0"/>
              </a:spcAft>
              <a:buSzPts val="2100"/>
              <a:buNone/>
              <a:defRPr sz="2100"/>
            </a:lvl7pPr>
            <a:lvl8pPr lvl="7" algn="ctr">
              <a:lnSpc>
                <a:spcPct val="115000"/>
              </a:lnSpc>
              <a:spcBef>
                <a:spcPts val="0"/>
              </a:spcBef>
              <a:spcAft>
                <a:spcPts val="0"/>
              </a:spcAft>
              <a:buSzPts val="2100"/>
              <a:buNone/>
              <a:defRPr sz="2100"/>
            </a:lvl8pPr>
            <a:lvl9pPr lvl="8" algn="ctr">
              <a:lnSpc>
                <a:spcPct val="115000"/>
              </a:lnSpc>
              <a:spcBef>
                <a:spcPts val="0"/>
              </a:spcBef>
              <a:spcAft>
                <a:spcPts val="0"/>
              </a:spcAft>
              <a:buSzPts val="2100"/>
              <a:buNone/>
              <a:defRPr sz="2100"/>
            </a:lvl9pPr>
          </a:lstStyle>
          <a:p>
            <a:endParaRPr/>
          </a:p>
        </p:txBody>
      </p:sp>
      <p:sp>
        <p:nvSpPr>
          <p:cNvPr id="945" name="Google Shape;945;p41"/>
          <p:cNvSpPr txBox="1">
            <a:spLocks noGrp="1"/>
          </p:cNvSpPr>
          <p:nvPr>
            <p:ph type="body" idx="2"/>
          </p:nvPr>
        </p:nvSpPr>
        <p:spPr>
          <a:xfrm>
            <a:off x="4939500" y="724075"/>
            <a:ext cx="3837000" cy="3695100"/>
          </a:xfrm>
          <a:prstGeom prst="rect">
            <a:avLst/>
          </a:prstGeom>
          <a:noFill/>
          <a:ln>
            <a:noFill/>
          </a:ln>
        </p:spPr>
        <p:txBody>
          <a:bodyPr spcFirstLastPara="1" wrap="square" lIns="91425" tIns="91425" rIns="91425" bIns="91425" anchor="ctr" anchorCtr="0">
            <a:noAutofit/>
          </a:bodyPr>
          <a:lstStyle>
            <a:lvl1pPr marL="457200" lvl="0" indent="-292100" algn="l">
              <a:lnSpc>
                <a:spcPct val="115000"/>
              </a:lnSpc>
              <a:spcBef>
                <a:spcPts val="0"/>
              </a:spcBef>
              <a:spcAft>
                <a:spcPts val="0"/>
              </a:spcAft>
              <a:buSzPts val="1000"/>
              <a:buChar char="●"/>
              <a:defRPr/>
            </a:lvl1pPr>
            <a:lvl2pPr marL="914400" lvl="1" indent="-292100" algn="l">
              <a:lnSpc>
                <a:spcPct val="115000"/>
              </a:lnSpc>
              <a:spcBef>
                <a:spcPts val="0"/>
              </a:spcBef>
              <a:spcAft>
                <a:spcPts val="0"/>
              </a:spcAft>
              <a:buSzPts val="1000"/>
              <a:buChar char="○"/>
              <a:defRPr/>
            </a:lvl2pPr>
            <a:lvl3pPr marL="1371600" lvl="2" indent="-292100" algn="l">
              <a:lnSpc>
                <a:spcPct val="115000"/>
              </a:lnSpc>
              <a:spcBef>
                <a:spcPts val="0"/>
              </a:spcBef>
              <a:spcAft>
                <a:spcPts val="0"/>
              </a:spcAft>
              <a:buSzPts val="1000"/>
              <a:buChar char="■"/>
              <a:defRPr/>
            </a:lvl3pPr>
            <a:lvl4pPr marL="1828800" lvl="3" indent="-292100" algn="l">
              <a:lnSpc>
                <a:spcPct val="115000"/>
              </a:lnSpc>
              <a:spcBef>
                <a:spcPts val="0"/>
              </a:spcBef>
              <a:spcAft>
                <a:spcPts val="0"/>
              </a:spcAft>
              <a:buSzPts val="1000"/>
              <a:buChar char="●"/>
              <a:defRPr/>
            </a:lvl4pPr>
            <a:lvl5pPr marL="2286000" lvl="4" indent="-292100" algn="l">
              <a:lnSpc>
                <a:spcPct val="115000"/>
              </a:lnSpc>
              <a:spcBef>
                <a:spcPts val="0"/>
              </a:spcBef>
              <a:spcAft>
                <a:spcPts val="0"/>
              </a:spcAft>
              <a:buSzPts val="1000"/>
              <a:buChar char="○"/>
              <a:defRPr/>
            </a:lvl5pPr>
            <a:lvl6pPr marL="2743200" lvl="5" indent="-292100" algn="l">
              <a:lnSpc>
                <a:spcPct val="115000"/>
              </a:lnSpc>
              <a:spcBef>
                <a:spcPts val="0"/>
              </a:spcBef>
              <a:spcAft>
                <a:spcPts val="0"/>
              </a:spcAft>
              <a:buSzPts val="1000"/>
              <a:buChar char="■"/>
              <a:defRPr/>
            </a:lvl6pPr>
            <a:lvl7pPr marL="3200400" lvl="6" indent="-292100" algn="l">
              <a:lnSpc>
                <a:spcPct val="115000"/>
              </a:lnSpc>
              <a:spcBef>
                <a:spcPts val="0"/>
              </a:spcBef>
              <a:spcAft>
                <a:spcPts val="0"/>
              </a:spcAft>
              <a:buSzPts val="1000"/>
              <a:buChar char="●"/>
              <a:defRPr/>
            </a:lvl7pPr>
            <a:lvl8pPr marL="3657600" lvl="7" indent="-292100" algn="l">
              <a:lnSpc>
                <a:spcPct val="115000"/>
              </a:lnSpc>
              <a:spcBef>
                <a:spcPts val="0"/>
              </a:spcBef>
              <a:spcAft>
                <a:spcPts val="0"/>
              </a:spcAft>
              <a:buSzPts val="1000"/>
              <a:buChar char="○"/>
              <a:defRPr/>
            </a:lvl8pPr>
            <a:lvl9pPr marL="4114800" lvl="8" indent="-292100" algn="l">
              <a:lnSpc>
                <a:spcPct val="115000"/>
              </a:lnSpc>
              <a:spcBef>
                <a:spcPts val="0"/>
              </a:spcBef>
              <a:spcAft>
                <a:spcPts val="0"/>
              </a:spcAft>
              <a:buSzPts val="1000"/>
              <a:buChar char="■"/>
              <a:defRPr/>
            </a:lvl9pPr>
          </a:lstStyle>
          <a:p>
            <a:endParaRPr/>
          </a:p>
        </p:txBody>
      </p:sp>
    </p:spTree>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matchingName="Caption">
  <p:cSld name="Caption">
    <p:spTree>
      <p:nvGrpSpPr>
        <p:cNvPr id="1" name="Shape 946"/>
        <p:cNvGrpSpPr/>
        <p:nvPr/>
      </p:nvGrpSpPr>
      <p:grpSpPr>
        <a:xfrm>
          <a:off x="0" y="0"/>
          <a:ext cx="0" cy="0"/>
          <a:chOff x="0" y="0"/>
          <a:chExt cx="0" cy="0"/>
        </a:xfrm>
      </p:grpSpPr>
      <p:sp>
        <p:nvSpPr>
          <p:cNvPr id="947" name="Google Shape;947;p42"/>
          <p:cNvSpPr txBox="1">
            <a:spLocks noGrp="1"/>
          </p:cNvSpPr>
          <p:nvPr>
            <p:ph type="body" idx="1"/>
          </p:nvPr>
        </p:nvSpPr>
        <p:spPr>
          <a:xfrm>
            <a:off x="311700" y="4230575"/>
            <a:ext cx="5998800" cy="605100"/>
          </a:xfrm>
          <a:prstGeom prst="rect">
            <a:avLst/>
          </a:prstGeom>
          <a:noFill/>
          <a:ln>
            <a:noFill/>
          </a:ln>
        </p:spPr>
        <p:txBody>
          <a:bodyPr spcFirstLastPara="1" wrap="square" lIns="91425" tIns="91425" rIns="91425" bIns="91425" anchor="ctr" anchorCtr="0">
            <a:noAutofit/>
          </a:bodyPr>
          <a:lstStyle>
            <a:lvl1pPr marL="457200" lvl="0" indent="-228600" algn="l">
              <a:lnSpc>
                <a:spcPct val="115000"/>
              </a:lnSpc>
              <a:spcBef>
                <a:spcPts val="0"/>
              </a:spcBef>
              <a:spcAft>
                <a:spcPts val="0"/>
              </a:spcAft>
              <a:buSzPts val="1000"/>
              <a:buNone/>
              <a:defRPr/>
            </a:lvl1pPr>
            <a:lvl2pPr marL="914400" lvl="1" indent="-292100" algn="l">
              <a:lnSpc>
                <a:spcPct val="115000"/>
              </a:lnSpc>
              <a:spcBef>
                <a:spcPts val="800"/>
              </a:spcBef>
              <a:spcAft>
                <a:spcPts val="0"/>
              </a:spcAft>
              <a:buSzPts val="1000"/>
              <a:buChar char="○"/>
              <a:defRPr/>
            </a:lvl2pPr>
            <a:lvl3pPr marL="1371600" lvl="2" indent="-292100" algn="l">
              <a:lnSpc>
                <a:spcPct val="115000"/>
              </a:lnSpc>
              <a:spcBef>
                <a:spcPts val="800"/>
              </a:spcBef>
              <a:spcAft>
                <a:spcPts val="0"/>
              </a:spcAft>
              <a:buSzPts val="1000"/>
              <a:buChar char="■"/>
              <a:defRPr/>
            </a:lvl3pPr>
            <a:lvl4pPr marL="1828800" lvl="3" indent="-292100" algn="l">
              <a:lnSpc>
                <a:spcPct val="115000"/>
              </a:lnSpc>
              <a:spcBef>
                <a:spcPts val="800"/>
              </a:spcBef>
              <a:spcAft>
                <a:spcPts val="0"/>
              </a:spcAft>
              <a:buSzPts val="1000"/>
              <a:buChar char="●"/>
              <a:defRPr/>
            </a:lvl4pPr>
            <a:lvl5pPr marL="2286000" lvl="4" indent="-292100" algn="l">
              <a:lnSpc>
                <a:spcPct val="115000"/>
              </a:lnSpc>
              <a:spcBef>
                <a:spcPts val="800"/>
              </a:spcBef>
              <a:spcAft>
                <a:spcPts val="0"/>
              </a:spcAft>
              <a:buSzPts val="1000"/>
              <a:buChar char="○"/>
              <a:defRPr/>
            </a:lvl5pPr>
            <a:lvl6pPr marL="2743200" lvl="5" indent="-292100" algn="l">
              <a:lnSpc>
                <a:spcPct val="115000"/>
              </a:lnSpc>
              <a:spcBef>
                <a:spcPts val="800"/>
              </a:spcBef>
              <a:spcAft>
                <a:spcPts val="0"/>
              </a:spcAft>
              <a:buSzPts val="1000"/>
              <a:buChar char="■"/>
              <a:defRPr/>
            </a:lvl6pPr>
            <a:lvl7pPr marL="3200400" lvl="6" indent="-292100" algn="l">
              <a:lnSpc>
                <a:spcPct val="115000"/>
              </a:lnSpc>
              <a:spcBef>
                <a:spcPts val="800"/>
              </a:spcBef>
              <a:spcAft>
                <a:spcPts val="0"/>
              </a:spcAft>
              <a:buSzPts val="1000"/>
              <a:buChar char="●"/>
              <a:defRPr/>
            </a:lvl7pPr>
            <a:lvl8pPr marL="3657600" lvl="7" indent="-292100" algn="l">
              <a:lnSpc>
                <a:spcPct val="115000"/>
              </a:lnSpc>
              <a:spcBef>
                <a:spcPts val="800"/>
              </a:spcBef>
              <a:spcAft>
                <a:spcPts val="0"/>
              </a:spcAft>
              <a:buSzPts val="1000"/>
              <a:buChar char="○"/>
              <a:defRPr/>
            </a:lvl8pPr>
            <a:lvl9pPr marL="4114800" lvl="8" indent="-292100" algn="l">
              <a:lnSpc>
                <a:spcPct val="115000"/>
              </a:lnSpc>
              <a:spcBef>
                <a:spcPts val="800"/>
              </a:spcBef>
              <a:spcAft>
                <a:spcPts val="800"/>
              </a:spcAft>
              <a:buSzPts val="1000"/>
              <a:buChar char="■"/>
              <a:defRPr/>
            </a:lvl9pPr>
          </a:lstStyle>
          <a:p>
            <a:endParaRPr/>
          </a:p>
        </p:txBody>
      </p:sp>
    </p:spTree>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matchingName="Big number">
  <p:cSld name="Big number">
    <p:spTree>
      <p:nvGrpSpPr>
        <p:cNvPr id="1" name="Shape 948"/>
        <p:cNvGrpSpPr/>
        <p:nvPr/>
      </p:nvGrpSpPr>
      <p:grpSpPr>
        <a:xfrm>
          <a:off x="0" y="0"/>
          <a:ext cx="0" cy="0"/>
          <a:chOff x="0" y="0"/>
          <a:chExt cx="0" cy="0"/>
        </a:xfrm>
      </p:grpSpPr>
      <p:sp>
        <p:nvSpPr>
          <p:cNvPr id="949" name="Google Shape;949;p43"/>
          <p:cNvSpPr txBox="1">
            <a:spLocks noGrp="1"/>
          </p:cNvSpPr>
          <p:nvPr>
            <p:ph type="title"/>
          </p:nvPr>
        </p:nvSpPr>
        <p:spPr>
          <a:xfrm>
            <a:off x="311700" y="1106125"/>
            <a:ext cx="8520600" cy="1963500"/>
          </a:xfrm>
          <a:prstGeom prst="rect">
            <a:avLst/>
          </a:prstGeom>
          <a:noFill/>
          <a:ln>
            <a:noFill/>
          </a:ln>
        </p:spPr>
        <p:txBody>
          <a:bodyPr spcFirstLastPara="1" wrap="square" lIns="0" tIns="0" rIns="91425" bIns="0" anchor="b" anchorCtr="0">
            <a:spAutoFit/>
          </a:bodyPr>
          <a:lstStyle>
            <a:lvl1pPr lvl="0" algn="ctr">
              <a:lnSpc>
                <a:spcPct val="100000"/>
              </a:lnSpc>
              <a:spcBef>
                <a:spcPts val="0"/>
              </a:spcBef>
              <a:spcAft>
                <a:spcPts val="0"/>
              </a:spcAft>
              <a:buSzPts val="12000"/>
              <a:buChar char="●"/>
              <a:defRPr sz="12000"/>
            </a:lvl1pPr>
            <a:lvl2pPr lvl="1" algn="ctr">
              <a:lnSpc>
                <a:spcPct val="100000"/>
              </a:lnSpc>
              <a:spcBef>
                <a:spcPts val="0"/>
              </a:spcBef>
              <a:spcAft>
                <a:spcPts val="0"/>
              </a:spcAft>
              <a:buSzPts val="12000"/>
              <a:buChar char="○"/>
              <a:defRPr sz="12000"/>
            </a:lvl2pPr>
            <a:lvl3pPr lvl="2" algn="ctr">
              <a:lnSpc>
                <a:spcPct val="100000"/>
              </a:lnSpc>
              <a:spcBef>
                <a:spcPts val="0"/>
              </a:spcBef>
              <a:spcAft>
                <a:spcPts val="0"/>
              </a:spcAft>
              <a:buSzPts val="12000"/>
              <a:buChar char="■"/>
              <a:defRPr sz="12000"/>
            </a:lvl3pPr>
            <a:lvl4pPr lvl="3" algn="ctr">
              <a:lnSpc>
                <a:spcPct val="100000"/>
              </a:lnSpc>
              <a:spcBef>
                <a:spcPts val="0"/>
              </a:spcBef>
              <a:spcAft>
                <a:spcPts val="0"/>
              </a:spcAft>
              <a:buSzPts val="12000"/>
              <a:buChar char="●"/>
              <a:defRPr sz="12000"/>
            </a:lvl4pPr>
            <a:lvl5pPr lvl="4" algn="ctr">
              <a:lnSpc>
                <a:spcPct val="100000"/>
              </a:lnSpc>
              <a:spcBef>
                <a:spcPts val="0"/>
              </a:spcBef>
              <a:spcAft>
                <a:spcPts val="0"/>
              </a:spcAft>
              <a:buSzPts val="12000"/>
              <a:buChar char="○"/>
              <a:defRPr sz="12000"/>
            </a:lvl5pPr>
            <a:lvl6pPr lvl="5" algn="ctr">
              <a:lnSpc>
                <a:spcPct val="100000"/>
              </a:lnSpc>
              <a:spcBef>
                <a:spcPts val="0"/>
              </a:spcBef>
              <a:spcAft>
                <a:spcPts val="0"/>
              </a:spcAft>
              <a:buSzPts val="12000"/>
              <a:buChar char="■"/>
              <a:defRPr sz="12000"/>
            </a:lvl6pPr>
            <a:lvl7pPr lvl="6" algn="ctr">
              <a:lnSpc>
                <a:spcPct val="100000"/>
              </a:lnSpc>
              <a:spcBef>
                <a:spcPts val="0"/>
              </a:spcBef>
              <a:spcAft>
                <a:spcPts val="0"/>
              </a:spcAft>
              <a:buSzPts val="12000"/>
              <a:buChar char="●"/>
              <a:defRPr sz="12000"/>
            </a:lvl7pPr>
            <a:lvl8pPr lvl="7" algn="ctr">
              <a:lnSpc>
                <a:spcPct val="100000"/>
              </a:lnSpc>
              <a:spcBef>
                <a:spcPts val="0"/>
              </a:spcBef>
              <a:spcAft>
                <a:spcPts val="0"/>
              </a:spcAft>
              <a:buSzPts val="12000"/>
              <a:buChar char="○"/>
              <a:defRPr sz="12000"/>
            </a:lvl8pPr>
            <a:lvl9pPr lvl="8" algn="ctr">
              <a:lnSpc>
                <a:spcPct val="100000"/>
              </a:lnSpc>
              <a:spcBef>
                <a:spcPts val="0"/>
              </a:spcBef>
              <a:spcAft>
                <a:spcPts val="0"/>
              </a:spcAft>
              <a:buSzPts val="12000"/>
              <a:buChar char="■"/>
              <a:defRPr sz="12000"/>
            </a:lvl9pPr>
          </a:lstStyle>
          <a:p>
            <a:endParaRPr/>
          </a:p>
        </p:txBody>
      </p:sp>
      <p:sp>
        <p:nvSpPr>
          <p:cNvPr id="950" name="Google Shape;950;p43"/>
          <p:cNvSpPr txBox="1">
            <a:spLocks noGrp="1"/>
          </p:cNvSpPr>
          <p:nvPr>
            <p:ph type="body" idx="1"/>
          </p:nvPr>
        </p:nvSpPr>
        <p:spPr>
          <a:xfrm>
            <a:off x="311700" y="3152225"/>
            <a:ext cx="8520600" cy="1300800"/>
          </a:xfrm>
          <a:prstGeom prst="rect">
            <a:avLst/>
          </a:prstGeom>
          <a:noFill/>
          <a:ln>
            <a:noFill/>
          </a:ln>
        </p:spPr>
        <p:txBody>
          <a:bodyPr spcFirstLastPara="1" wrap="square" lIns="91425" tIns="91425" rIns="91425" bIns="91425" anchor="t" anchorCtr="0">
            <a:noAutofit/>
          </a:bodyPr>
          <a:lstStyle>
            <a:lvl1pPr marL="457200" lvl="0" indent="-292100" algn="ctr">
              <a:lnSpc>
                <a:spcPct val="115000"/>
              </a:lnSpc>
              <a:spcBef>
                <a:spcPts val="0"/>
              </a:spcBef>
              <a:spcAft>
                <a:spcPts val="0"/>
              </a:spcAft>
              <a:buSzPts val="1000"/>
              <a:buChar char="●"/>
              <a:defRPr/>
            </a:lvl1pPr>
            <a:lvl2pPr marL="914400" lvl="1" indent="-292100" algn="ctr">
              <a:lnSpc>
                <a:spcPct val="115000"/>
              </a:lnSpc>
              <a:spcBef>
                <a:spcPts val="0"/>
              </a:spcBef>
              <a:spcAft>
                <a:spcPts val="0"/>
              </a:spcAft>
              <a:buSzPts val="1000"/>
              <a:buChar char="○"/>
              <a:defRPr/>
            </a:lvl2pPr>
            <a:lvl3pPr marL="1371600" lvl="2" indent="-292100" algn="ctr">
              <a:lnSpc>
                <a:spcPct val="115000"/>
              </a:lnSpc>
              <a:spcBef>
                <a:spcPts val="0"/>
              </a:spcBef>
              <a:spcAft>
                <a:spcPts val="0"/>
              </a:spcAft>
              <a:buSzPts val="1000"/>
              <a:buChar char="■"/>
              <a:defRPr/>
            </a:lvl3pPr>
            <a:lvl4pPr marL="1828800" lvl="3" indent="-292100" algn="ctr">
              <a:lnSpc>
                <a:spcPct val="115000"/>
              </a:lnSpc>
              <a:spcBef>
                <a:spcPts val="0"/>
              </a:spcBef>
              <a:spcAft>
                <a:spcPts val="0"/>
              </a:spcAft>
              <a:buSzPts val="1000"/>
              <a:buChar char="●"/>
              <a:defRPr/>
            </a:lvl4pPr>
            <a:lvl5pPr marL="2286000" lvl="4" indent="-292100" algn="ctr">
              <a:lnSpc>
                <a:spcPct val="115000"/>
              </a:lnSpc>
              <a:spcBef>
                <a:spcPts val="0"/>
              </a:spcBef>
              <a:spcAft>
                <a:spcPts val="0"/>
              </a:spcAft>
              <a:buSzPts val="1000"/>
              <a:buChar char="○"/>
              <a:defRPr/>
            </a:lvl5pPr>
            <a:lvl6pPr marL="2743200" lvl="5" indent="-292100" algn="ctr">
              <a:lnSpc>
                <a:spcPct val="115000"/>
              </a:lnSpc>
              <a:spcBef>
                <a:spcPts val="0"/>
              </a:spcBef>
              <a:spcAft>
                <a:spcPts val="0"/>
              </a:spcAft>
              <a:buSzPts val="1000"/>
              <a:buChar char="■"/>
              <a:defRPr/>
            </a:lvl6pPr>
            <a:lvl7pPr marL="3200400" lvl="6" indent="-292100" algn="ctr">
              <a:lnSpc>
                <a:spcPct val="115000"/>
              </a:lnSpc>
              <a:spcBef>
                <a:spcPts val="0"/>
              </a:spcBef>
              <a:spcAft>
                <a:spcPts val="0"/>
              </a:spcAft>
              <a:buSzPts val="1000"/>
              <a:buChar char="●"/>
              <a:defRPr/>
            </a:lvl7pPr>
            <a:lvl8pPr marL="3657600" lvl="7" indent="-292100" algn="ctr">
              <a:lnSpc>
                <a:spcPct val="115000"/>
              </a:lnSpc>
              <a:spcBef>
                <a:spcPts val="0"/>
              </a:spcBef>
              <a:spcAft>
                <a:spcPts val="0"/>
              </a:spcAft>
              <a:buSzPts val="1000"/>
              <a:buChar char="○"/>
              <a:defRPr/>
            </a:lvl8pPr>
            <a:lvl9pPr marL="4114800" lvl="8" indent="-292100" algn="ctr">
              <a:lnSpc>
                <a:spcPct val="115000"/>
              </a:lnSpc>
              <a:spcBef>
                <a:spcPts val="0"/>
              </a:spcBef>
              <a:spcAft>
                <a:spcPts val="0"/>
              </a:spcAft>
              <a:buSzPts val="1000"/>
              <a:buChar char="■"/>
              <a:defRPr/>
            </a:lvl9pPr>
          </a:lstStyle>
          <a:p>
            <a:endParaRPr/>
          </a:p>
        </p:txBody>
      </p:sp>
    </p:spTree>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matchingName="Blank">
  <p:cSld name="Blank">
    <p:spTree>
      <p:nvGrpSpPr>
        <p:cNvPr id="1" name="Shape 951"/>
        <p:cNvGrpSpPr/>
        <p:nvPr/>
      </p:nvGrpSpPr>
      <p:grpSpPr>
        <a:xfrm>
          <a:off x="0" y="0"/>
          <a:ext cx="0" cy="0"/>
          <a:chOff x="0" y="0"/>
          <a:chExt cx="0" cy="0"/>
        </a:xfrm>
      </p:grpSpPr>
    </p:spTree>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matchingName="Agenda">
  <p:cSld name="Agenda">
    <p:spTree>
      <p:nvGrpSpPr>
        <p:cNvPr id="1" name="Shape 952"/>
        <p:cNvGrpSpPr/>
        <p:nvPr/>
      </p:nvGrpSpPr>
      <p:grpSpPr>
        <a:xfrm>
          <a:off x="0" y="0"/>
          <a:ext cx="0" cy="0"/>
          <a:chOff x="0" y="0"/>
          <a:chExt cx="0" cy="0"/>
        </a:xfrm>
      </p:grpSpPr>
      <p:sp>
        <p:nvSpPr>
          <p:cNvPr id="953" name="Google Shape;953;p45"/>
          <p:cNvSpPr txBox="1">
            <a:spLocks noGrp="1"/>
          </p:cNvSpPr>
          <p:nvPr>
            <p:ph type="title"/>
          </p:nvPr>
        </p:nvSpPr>
        <p:spPr>
          <a:xfrm>
            <a:off x="677325" y="1832775"/>
            <a:ext cx="3217200" cy="1484100"/>
          </a:xfrm>
          <a:prstGeom prst="rect">
            <a:avLst/>
          </a:prstGeom>
          <a:noFill/>
          <a:ln>
            <a:noFill/>
          </a:ln>
        </p:spPr>
        <p:txBody>
          <a:bodyPr spcFirstLastPara="1" wrap="square" lIns="0" tIns="0" rIns="91425" bIns="0" anchor="ctr" anchorCtr="0">
            <a:spAutoFit/>
          </a:bodyPr>
          <a:lstStyle>
            <a:lvl1pPr lvl="0" algn="l">
              <a:lnSpc>
                <a:spcPct val="100000"/>
              </a:lnSpc>
              <a:spcBef>
                <a:spcPts val="0"/>
              </a:spcBef>
              <a:spcAft>
                <a:spcPts val="0"/>
              </a:spcAft>
              <a:buSzPts val="4200"/>
              <a:buNone/>
              <a:defRPr sz="42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54" name="Google Shape;954;p45"/>
          <p:cNvSpPr txBox="1">
            <a:spLocks noGrp="1"/>
          </p:cNvSpPr>
          <p:nvPr>
            <p:ph type="subTitle" idx="1"/>
          </p:nvPr>
        </p:nvSpPr>
        <p:spPr>
          <a:xfrm>
            <a:off x="4406650" y="393750"/>
            <a:ext cx="4409700" cy="542700"/>
          </a:xfrm>
          <a:prstGeom prst="rect">
            <a:avLst/>
          </a:prstGeom>
          <a:noFill/>
          <a:ln>
            <a:noFill/>
          </a:ln>
        </p:spPr>
        <p:txBody>
          <a:bodyPr spcFirstLastPara="1" wrap="square" lIns="91425" tIns="91425" rIns="91425" bIns="91425" anchor="t" anchorCtr="0">
            <a:noAutofit/>
          </a:bodyPr>
          <a:lstStyle>
            <a:lvl1pPr lvl="0" algn="l">
              <a:lnSpc>
                <a:spcPct val="115000"/>
              </a:lnSpc>
              <a:spcBef>
                <a:spcPts val="0"/>
              </a:spcBef>
              <a:spcAft>
                <a:spcPts val="0"/>
              </a:spcAft>
              <a:buSzPts val="2000"/>
              <a:buNone/>
              <a:defRPr sz="2000"/>
            </a:lvl1pPr>
            <a:lvl2pPr lvl="1" algn="l">
              <a:lnSpc>
                <a:spcPct val="115000"/>
              </a:lnSpc>
              <a:spcBef>
                <a:spcPts val="0"/>
              </a:spcBef>
              <a:spcAft>
                <a:spcPts val="0"/>
              </a:spcAft>
              <a:buSzPts val="2000"/>
              <a:buNone/>
              <a:defRPr sz="2000"/>
            </a:lvl2pPr>
            <a:lvl3pPr lvl="2" algn="l">
              <a:lnSpc>
                <a:spcPct val="115000"/>
              </a:lnSpc>
              <a:spcBef>
                <a:spcPts val="0"/>
              </a:spcBef>
              <a:spcAft>
                <a:spcPts val="0"/>
              </a:spcAft>
              <a:buSzPts val="2000"/>
              <a:buNone/>
              <a:defRPr sz="2000"/>
            </a:lvl3pPr>
            <a:lvl4pPr lvl="3" algn="l">
              <a:lnSpc>
                <a:spcPct val="115000"/>
              </a:lnSpc>
              <a:spcBef>
                <a:spcPts val="0"/>
              </a:spcBef>
              <a:spcAft>
                <a:spcPts val="0"/>
              </a:spcAft>
              <a:buSzPts val="2000"/>
              <a:buNone/>
              <a:defRPr sz="2000"/>
            </a:lvl4pPr>
            <a:lvl5pPr lvl="4" algn="l">
              <a:lnSpc>
                <a:spcPct val="115000"/>
              </a:lnSpc>
              <a:spcBef>
                <a:spcPts val="0"/>
              </a:spcBef>
              <a:spcAft>
                <a:spcPts val="0"/>
              </a:spcAft>
              <a:buSzPts val="2000"/>
              <a:buNone/>
              <a:defRPr sz="2000"/>
            </a:lvl5pPr>
            <a:lvl6pPr lvl="5" algn="l">
              <a:lnSpc>
                <a:spcPct val="115000"/>
              </a:lnSpc>
              <a:spcBef>
                <a:spcPts val="0"/>
              </a:spcBef>
              <a:spcAft>
                <a:spcPts val="0"/>
              </a:spcAft>
              <a:buSzPts val="2000"/>
              <a:buNone/>
              <a:defRPr sz="2000"/>
            </a:lvl6pPr>
            <a:lvl7pPr lvl="6" algn="l">
              <a:lnSpc>
                <a:spcPct val="115000"/>
              </a:lnSpc>
              <a:spcBef>
                <a:spcPts val="0"/>
              </a:spcBef>
              <a:spcAft>
                <a:spcPts val="0"/>
              </a:spcAft>
              <a:buSzPts val="2000"/>
              <a:buNone/>
              <a:defRPr sz="2000"/>
            </a:lvl7pPr>
            <a:lvl8pPr lvl="7" algn="l">
              <a:lnSpc>
                <a:spcPct val="115000"/>
              </a:lnSpc>
              <a:spcBef>
                <a:spcPts val="0"/>
              </a:spcBef>
              <a:spcAft>
                <a:spcPts val="0"/>
              </a:spcAft>
              <a:buSzPts val="2000"/>
              <a:buNone/>
              <a:defRPr sz="2000"/>
            </a:lvl8pPr>
            <a:lvl9pPr lvl="8" algn="l">
              <a:lnSpc>
                <a:spcPct val="115000"/>
              </a:lnSpc>
              <a:spcBef>
                <a:spcPts val="0"/>
              </a:spcBef>
              <a:spcAft>
                <a:spcPts val="0"/>
              </a:spcAft>
              <a:buSzPts val="2000"/>
              <a:buNone/>
              <a:defRPr sz="2000"/>
            </a:lvl9pPr>
          </a:lstStyle>
          <a:p>
            <a:endParaRPr/>
          </a:p>
        </p:txBody>
      </p:sp>
      <p:sp>
        <p:nvSpPr>
          <p:cNvPr id="955" name="Google Shape;955;p45"/>
          <p:cNvSpPr txBox="1">
            <a:spLocks noGrp="1"/>
          </p:cNvSpPr>
          <p:nvPr>
            <p:ph type="subTitle" idx="2"/>
          </p:nvPr>
        </p:nvSpPr>
        <p:spPr>
          <a:xfrm>
            <a:off x="4406650" y="1151705"/>
            <a:ext cx="4409700" cy="542700"/>
          </a:xfrm>
          <a:prstGeom prst="rect">
            <a:avLst/>
          </a:prstGeom>
          <a:noFill/>
          <a:ln>
            <a:noFill/>
          </a:ln>
        </p:spPr>
        <p:txBody>
          <a:bodyPr spcFirstLastPara="1" wrap="square" lIns="91425" tIns="91425" rIns="91425" bIns="91425" anchor="t" anchorCtr="0">
            <a:noAutofit/>
          </a:bodyPr>
          <a:lstStyle>
            <a:lvl1pPr lvl="0" algn="l">
              <a:lnSpc>
                <a:spcPct val="115000"/>
              </a:lnSpc>
              <a:spcBef>
                <a:spcPts val="0"/>
              </a:spcBef>
              <a:spcAft>
                <a:spcPts val="0"/>
              </a:spcAft>
              <a:buSzPts val="2000"/>
              <a:buNone/>
              <a:defRPr sz="2000"/>
            </a:lvl1pPr>
            <a:lvl2pPr lvl="1" algn="l">
              <a:lnSpc>
                <a:spcPct val="115000"/>
              </a:lnSpc>
              <a:spcBef>
                <a:spcPts val="0"/>
              </a:spcBef>
              <a:spcAft>
                <a:spcPts val="0"/>
              </a:spcAft>
              <a:buSzPts val="2000"/>
              <a:buNone/>
              <a:defRPr sz="2000"/>
            </a:lvl2pPr>
            <a:lvl3pPr lvl="2" algn="l">
              <a:lnSpc>
                <a:spcPct val="115000"/>
              </a:lnSpc>
              <a:spcBef>
                <a:spcPts val="0"/>
              </a:spcBef>
              <a:spcAft>
                <a:spcPts val="0"/>
              </a:spcAft>
              <a:buSzPts val="2000"/>
              <a:buNone/>
              <a:defRPr sz="2000"/>
            </a:lvl3pPr>
            <a:lvl4pPr lvl="3" algn="l">
              <a:lnSpc>
                <a:spcPct val="115000"/>
              </a:lnSpc>
              <a:spcBef>
                <a:spcPts val="0"/>
              </a:spcBef>
              <a:spcAft>
                <a:spcPts val="0"/>
              </a:spcAft>
              <a:buSzPts val="2000"/>
              <a:buNone/>
              <a:defRPr sz="2000"/>
            </a:lvl4pPr>
            <a:lvl5pPr lvl="4" algn="l">
              <a:lnSpc>
                <a:spcPct val="115000"/>
              </a:lnSpc>
              <a:spcBef>
                <a:spcPts val="0"/>
              </a:spcBef>
              <a:spcAft>
                <a:spcPts val="0"/>
              </a:spcAft>
              <a:buSzPts val="2000"/>
              <a:buNone/>
              <a:defRPr sz="2000"/>
            </a:lvl5pPr>
            <a:lvl6pPr lvl="5" algn="l">
              <a:lnSpc>
                <a:spcPct val="115000"/>
              </a:lnSpc>
              <a:spcBef>
                <a:spcPts val="0"/>
              </a:spcBef>
              <a:spcAft>
                <a:spcPts val="0"/>
              </a:spcAft>
              <a:buSzPts val="2000"/>
              <a:buNone/>
              <a:defRPr sz="2000"/>
            </a:lvl6pPr>
            <a:lvl7pPr lvl="6" algn="l">
              <a:lnSpc>
                <a:spcPct val="115000"/>
              </a:lnSpc>
              <a:spcBef>
                <a:spcPts val="0"/>
              </a:spcBef>
              <a:spcAft>
                <a:spcPts val="0"/>
              </a:spcAft>
              <a:buSzPts val="2000"/>
              <a:buNone/>
              <a:defRPr sz="2000"/>
            </a:lvl7pPr>
            <a:lvl8pPr lvl="7" algn="l">
              <a:lnSpc>
                <a:spcPct val="115000"/>
              </a:lnSpc>
              <a:spcBef>
                <a:spcPts val="0"/>
              </a:spcBef>
              <a:spcAft>
                <a:spcPts val="0"/>
              </a:spcAft>
              <a:buSzPts val="2000"/>
              <a:buNone/>
              <a:defRPr sz="2000"/>
            </a:lvl8pPr>
            <a:lvl9pPr lvl="8" algn="l">
              <a:lnSpc>
                <a:spcPct val="115000"/>
              </a:lnSpc>
              <a:spcBef>
                <a:spcPts val="0"/>
              </a:spcBef>
              <a:spcAft>
                <a:spcPts val="0"/>
              </a:spcAft>
              <a:buSzPts val="2000"/>
              <a:buNone/>
              <a:defRPr sz="2000"/>
            </a:lvl9pPr>
          </a:lstStyle>
          <a:p>
            <a:endParaRPr/>
          </a:p>
        </p:txBody>
      </p:sp>
      <p:sp>
        <p:nvSpPr>
          <p:cNvPr id="956" name="Google Shape;956;p45"/>
          <p:cNvSpPr txBox="1">
            <a:spLocks noGrp="1"/>
          </p:cNvSpPr>
          <p:nvPr>
            <p:ph type="subTitle" idx="3"/>
          </p:nvPr>
        </p:nvSpPr>
        <p:spPr>
          <a:xfrm>
            <a:off x="4406650" y="3425570"/>
            <a:ext cx="4409700" cy="542700"/>
          </a:xfrm>
          <a:prstGeom prst="rect">
            <a:avLst/>
          </a:prstGeom>
          <a:noFill/>
          <a:ln>
            <a:noFill/>
          </a:ln>
        </p:spPr>
        <p:txBody>
          <a:bodyPr spcFirstLastPara="1" wrap="square" lIns="91425" tIns="91425" rIns="91425" bIns="91425" anchor="t" anchorCtr="0">
            <a:noAutofit/>
          </a:bodyPr>
          <a:lstStyle>
            <a:lvl1pPr lvl="0" algn="l">
              <a:lnSpc>
                <a:spcPct val="115000"/>
              </a:lnSpc>
              <a:spcBef>
                <a:spcPts val="0"/>
              </a:spcBef>
              <a:spcAft>
                <a:spcPts val="0"/>
              </a:spcAft>
              <a:buSzPts val="2000"/>
              <a:buNone/>
              <a:defRPr sz="2000"/>
            </a:lvl1pPr>
            <a:lvl2pPr lvl="1" algn="l">
              <a:lnSpc>
                <a:spcPct val="115000"/>
              </a:lnSpc>
              <a:spcBef>
                <a:spcPts val="0"/>
              </a:spcBef>
              <a:spcAft>
                <a:spcPts val="0"/>
              </a:spcAft>
              <a:buSzPts val="2000"/>
              <a:buNone/>
              <a:defRPr sz="2000"/>
            </a:lvl2pPr>
            <a:lvl3pPr lvl="2" algn="l">
              <a:lnSpc>
                <a:spcPct val="115000"/>
              </a:lnSpc>
              <a:spcBef>
                <a:spcPts val="0"/>
              </a:spcBef>
              <a:spcAft>
                <a:spcPts val="0"/>
              </a:spcAft>
              <a:buSzPts val="2000"/>
              <a:buNone/>
              <a:defRPr sz="2000"/>
            </a:lvl3pPr>
            <a:lvl4pPr lvl="3" algn="l">
              <a:lnSpc>
                <a:spcPct val="115000"/>
              </a:lnSpc>
              <a:spcBef>
                <a:spcPts val="0"/>
              </a:spcBef>
              <a:spcAft>
                <a:spcPts val="0"/>
              </a:spcAft>
              <a:buSzPts val="2000"/>
              <a:buNone/>
              <a:defRPr sz="2000"/>
            </a:lvl4pPr>
            <a:lvl5pPr lvl="4" algn="l">
              <a:lnSpc>
                <a:spcPct val="115000"/>
              </a:lnSpc>
              <a:spcBef>
                <a:spcPts val="0"/>
              </a:spcBef>
              <a:spcAft>
                <a:spcPts val="0"/>
              </a:spcAft>
              <a:buSzPts val="2000"/>
              <a:buNone/>
              <a:defRPr sz="2000"/>
            </a:lvl5pPr>
            <a:lvl6pPr lvl="5" algn="l">
              <a:lnSpc>
                <a:spcPct val="115000"/>
              </a:lnSpc>
              <a:spcBef>
                <a:spcPts val="0"/>
              </a:spcBef>
              <a:spcAft>
                <a:spcPts val="0"/>
              </a:spcAft>
              <a:buSzPts val="2000"/>
              <a:buNone/>
              <a:defRPr sz="2000"/>
            </a:lvl6pPr>
            <a:lvl7pPr lvl="6" algn="l">
              <a:lnSpc>
                <a:spcPct val="115000"/>
              </a:lnSpc>
              <a:spcBef>
                <a:spcPts val="0"/>
              </a:spcBef>
              <a:spcAft>
                <a:spcPts val="0"/>
              </a:spcAft>
              <a:buSzPts val="2000"/>
              <a:buNone/>
              <a:defRPr sz="2000"/>
            </a:lvl7pPr>
            <a:lvl8pPr lvl="7" algn="l">
              <a:lnSpc>
                <a:spcPct val="115000"/>
              </a:lnSpc>
              <a:spcBef>
                <a:spcPts val="0"/>
              </a:spcBef>
              <a:spcAft>
                <a:spcPts val="0"/>
              </a:spcAft>
              <a:buSzPts val="2000"/>
              <a:buNone/>
              <a:defRPr sz="2000"/>
            </a:lvl8pPr>
            <a:lvl9pPr lvl="8" algn="l">
              <a:lnSpc>
                <a:spcPct val="115000"/>
              </a:lnSpc>
              <a:spcBef>
                <a:spcPts val="0"/>
              </a:spcBef>
              <a:spcAft>
                <a:spcPts val="0"/>
              </a:spcAft>
              <a:buSzPts val="2000"/>
              <a:buNone/>
              <a:defRPr sz="2000"/>
            </a:lvl9pPr>
          </a:lstStyle>
          <a:p>
            <a:endParaRPr/>
          </a:p>
        </p:txBody>
      </p:sp>
      <p:sp>
        <p:nvSpPr>
          <p:cNvPr id="957" name="Google Shape;957;p45"/>
          <p:cNvSpPr txBox="1">
            <a:spLocks noGrp="1"/>
          </p:cNvSpPr>
          <p:nvPr>
            <p:ph type="subTitle" idx="4"/>
          </p:nvPr>
        </p:nvSpPr>
        <p:spPr>
          <a:xfrm>
            <a:off x="4406650" y="1909660"/>
            <a:ext cx="4409700" cy="542700"/>
          </a:xfrm>
          <a:prstGeom prst="rect">
            <a:avLst/>
          </a:prstGeom>
          <a:noFill/>
          <a:ln>
            <a:noFill/>
          </a:ln>
        </p:spPr>
        <p:txBody>
          <a:bodyPr spcFirstLastPara="1" wrap="square" lIns="91425" tIns="91425" rIns="91425" bIns="91425" anchor="t" anchorCtr="0">
            <a:noAutofit/>
          </a:bodyPr>
          <a:lstStyle>
            <a:lvl1pPr lvl="0" algn="l">
              <a:lnSpc>
                <a:spcPct val="115000"/>
              </a:lnSpc>
              <a:spcBef>
                <a:spcPts val="0"/>
              </a:spcBef>
              <a:spcAft>
                <a:spcPts val="0"/>
              </a:spcAft>
              <a:buSzPts val="2000"/>
              <a:buNone/>
              <a:defRPr sz="2000"/>
            </a:lvl1pPr>
            <a:lvl2pPr lvl="1" algn="l">
              <a:lnSpc>
                <a:spcPct val="115000"/>
              </a:lnSpc>
              <a:spcBef>
                <a:spcPts val="0"/>
              </a:spcBef>
              <a:spcAft>
                <a:spcPts val="0"/>
              </a:spcAft>
              <a:buSzPts val="2000"/>
              <a:buNone/>
              <a:defRPr sz="2000"/>
            </a:lvl2pPr>
            <a:lvl3pPr lvl="2" algn="l">
              <a:lnSpc>
                <a:spcPct val="115000"/>
              </a:lnSpc>
              <a:spcBef>
                <a:spcPts val="0"/>
              </a:spcBef>
              <a:spcAft>
                <a:spcPts val="0"/>
              </a:spcAft>
              <a:buSzPts val="2000"/>
              <a:buNone/>
              <a:defRPr sz="2000"/>
            </a:lvl3pPr>
            <a:lvl4pPr lvl="3" algn="l">
              <a:lnSpc>
                <a:spcPct val="115000"/>
              </a:lnSpc>
              <a:spcBef>
                <a:spcPts val="0"/>
              </a:spcBef>
              <a:spcAft>
                <a:spcPts val="0"/>
              </a:spcAft>
              <a:buSzPts val="2000"/>
              <a:buNone/>
              <a:defRPr sz="2000"/>
            </a:lvl4pPr>
            <a:lvl5pPr lvl="4" algn="l">
              <a:lnSpc>
                <a:spcPct val="115000"/>
              </a:lnSpc>
              <a:spcBef>
                <a:spcPts val="0"/>
              </a:spcBef>
              <a:spcAft>
                <a:spcPts val="0"/>
              </a:spcAft>
              <a:buSzPts val="2000"/>
              <a:buNone/>
              <a:defRPr sz="2000"/>
            </a:lvl5pPr>
            <a:lvl6pPr lvl="5" algn="l">
              <a:lnSpc>
                <a:spcPct val="115000"/>
              </a:lnSpc>
              <a:spcBef>
                <a:spcPts val="0"/>
              </a:spcBef>
              <a:spcAft>
                <a:spcPts val="0"/>
              </a:spcAft>
              <a:buSzPts val="2000"/>
              <a:buNone/>
              <a:defRPr sz="2000"/>
            </a:lvl6pPr>
            <a:lvl7pPr lvl="6" algn="l">
              <a:lnSpc>
                <a:spcPct val="115000"/>
              </a:lnSpc>
              <a:spcBef>
                <a:spcPts val="0"/>
              </a:spcBef>
              <a:spcAft>
                <a:spcPts val="0"/>
              </a:spcAft>
              <a:buSzPts val="2000"/>
              <a:buNone/>
              <a:defRPr sz="2000"/>
            </a:lvl7pPr>
            <a:lvl8pPr lvl="7" algn="l">
              <a:lnSpc>
                <a:spcPct val="115000"/>
              </a:lnSpc>
              <a:spcBef>
                <a:spcPts val="0"/>
              </a:spcBef>
              <a:spcAft>
                <a:spcPts val="0"/>
              </a:spcAft>
              <a:buSzPts val="2000"/>
              <a:buNone/>
              <a:defRPr sz="2000"/>
            </a:lvl8pPr>
            <a:lvl9pPr lvl="8" algn="l">
              <a:lnSpc>
                <a:spcPct val="115000"/>
              </a:lnSpc>
              <a:spcBef>
                <a:spcPts val="0"/>
              </a:spcBef>
              <a:spcAft>
                <a:spcPts val="0"/>
              </a:spcAft>
              <a:buSzPts val="2000"/>
              <a:buNone/>
              <a:defRPr sz="2000"/>
            </a:lvl9pPr>
          </a:lstStyle>
          <a:p>
            <a:endParaRPr/>
          </a:p>
        </p:txBody>
      </p:sp>
      <p:sp>
        <p:nvSpPr>
          <p:cNvPr id="958" name="Google Shape;958;p45"/>
          <p:cNvSpPr txBox="1">
            <a:spLocks noGrp="1"/>
          </p:cNvSpPr>
          <p:nvPr>
            <p:ph type="subTitle" idx="5"/>
          </p:nvPr>
        </p:nvSpPr>
        <p:spPr>
          <a:xfrm>
            <a:off x="4406650" y="4183525"/>
            <a:ext cx="4409700" cy="542700"/>
          </a:xfrm>
          <a:prstGeom prst="rect">
            <a:avLst/>
          </a:prstGeom>
          <a:noFill/>
          <a:ln>
            <a:noFill/>
          </a:ln>
        </p:spPr>
        <p:txBody>
          <a:bodyPr spcFirstLastPara="1" wrap="square" lIns="91425" tIns="91425" rIns="91425" bIns="91425" anchor="t" anchorCtr="0">
            <a:noAutofit/>
          </a:bodyPr>
          <a:lstStyle>
            <a:lvl1pPr lvl="0" algn="l">
              <a:lnSpc>
                <a:spcPct val="115000"/>
              </a:lnSpc>
              <a:spcBef>
                <a:spcPts val="0"/>
              </a:spcBef>
              <a:spcAft>
                <a:spcPts val="0"/>
              </a:spcAft>
              <a:buSzPts val="2000"/>
              <a:buNone/>
              <a:defRPr sz="2000"/>
            </a:lvl1pPr>
            <a:lvl2pPr lvl="1" algn="l">
              <a:lnSpc>
                <a:spcPct val="115000"/>
              </a:lnSpc>
              <a:spcBef>
                <a:spcPts val="0"/>
              </a:spcBef>
              <a:spcAft>
                <a:spcPts val="0"/>
              </a:spcAft>
              <a:buSzPts val="2000"/>
              <a:buNone/>
              <a:defRPr sz="2000"/>
            </a:lvl2pPr>
            <a:lvl3pPr lvl="2" algn="l">
              <a:lnSpc>
                <a:spcPct val="115000"/>
              </a:lnSpc>
              <a:spcBef>
                <a:spcPts val="0"/>
              </a:spcBef>
              <a:spcAft>
                <a:spcPts val="0"/>
              </a:spcAft>
              <a:buSzPts val="2000"/>
              <a:buNone/>
              <a:defRPr sz="2000"/>
            </a:lvl3pPr>
            <a:lvl4pPr lvl="3" algn="l">
              <a:lnSpc>
                <a:spcPct val="115000"/>
              </a:lnSpc>
              <a:spcBef>
                <a:spcPts val="0"/>
              </a:spcBef>
              <a:spcAft>
                <a:spcPts val="0"/>
              </a:spcAft>
              <a:buSzPts val="2000"/>
              <a:buNone/>
              <a:defRPr sz="2000"/>
            </a:lvl4pPr>
            <a:lvl5pPr lvl="4" algn="l">
              <a:lnSpc>
                <a:spcPct val="115000"/>
              </a:lnSpc>
              <a:spcBef>
                <a:spcPts val="0"/>
              </a:spcBef>
              <a:spcAft>
                <a:spcPts val="0"/>
              </a:spcAft>
              <a:buSzPts val="2000"/>
              <a:buNone/>
              <a:defRPr sz="2000"/>
            </a:lvl5pPr>
            <a:lvl6pPr lvl="5" algn="l">
              <a:lnSpc>
                <a:spcPct val="115000"/>
              </a:lnSpc>
              <a:spcBef>
                <a:spcPts val="0"/>
              </a:spcBef>
              <a:spcAft>
                <a:spcPts val="0"/>
              </a:spcAft>
              <a:buSzPts val="2000"/>
              <a:buNone/>
              <a:defRPr sz="2000"/>
            </a:lvl6pPr>
            <a:lvl7pPr lvl="6" algn="l">
              <a:lnSpc>
                <a:spcPct val="115000"/>
              </a:lnSpc>
              <a:spcBef>
                <a:spcPts val="0"/>
              </a:spcBef>
              <a:spcAft>
                <a:spcPts val="0"/>
              </a:spcAft>
              <a:buSzPts val="2000"/>
              <a:buNone/>
              <a:defRPr sz="2000"/>
            </a:lvl7pPr>
            <a:lvl8pPr lvl="7" algn="l">
              <a:lnSpc>
                <a:spcPct val="115000"/>
              </a:lnSpc>
              <a:spcBef>
                <a:spcPts val="0"/>
              </a:spcBef>
              <a:spcAft>
                <a:spcPts val="0"/>
              </a:spcAft>
              <a:buSzPts val="2000"/>
              <a:buNone/>
              <a:defRPr sz="2000"/>
            </a:lvl8pPr>
            <a:lvl9pPr lvl="8" algn="l">
              <a:lnSpc>
                <a:spcPct val="115000"/>
              </a:lnSpc>
              <a:spcBef>
                <a:spcPts val="0"/>
              </a:spcBef>
              <a:spcAft>
                <a:spcPts val="0"/>
              </a:spcAft>
              <a:buSzPts val="2000"/>
              <a:buNone/>
              <a:defRPr sz="2000"/>
            </a:lvl9pPr>
          </a:lstStyle>
          <a:p>
            <a:endParaRPr/>
          </a:p>
        </p:txBody>
      </p:sp>
      <p:sp>
        <p:nvSpPr>
          <p:cNvPr id="959" name="Google Shape;959;p45"/>
          <p:cNvSpPr txBox="1">
            <a:spLocks noGrp="1"/>
          </p:cNvSpPr>
          <p:nvPr>
            <p:ph type="subTitle" idx="6"/>
          </p:nvPr>
        </p:nvSpPr>
        <p:spPr>
          <a:xfrm>
            <a:off x="4406650" y="2667615"/>
            <a:ext cx="4409700" cy="542700"/>
          </a:xfrm>
          <a:prstGeom prst="rect">
            <a:avLst/>
          </a:prstGeom>
          <a:noFill/>
          <a:ln>
            <a:noFill/>
          </a:ln>
        </p:spPr>
        <p:txBody>
          <a:bodyPr spcFirstLastPara="1" wrap="square" lIns="91425" tIns="91425" rIns="91425" bIns="91425" anchor="t" anchorCtr="0">
            <a:noAutofit/>
          </a:bodyPr>
          <a:lstStyle>
            <a:lvl1pPr lvl="0" algn="l">
              <a:lnSpc>
                <a:spcPct val="115000"/>
              </a:lnSpc>
              <a:spcBef>
                <a:spcPts val="0"/>
              </a:spcBef>
              <a:spcAft>
                <a:spcPts val="0"/>
              </a:spcAft>
              <a:buSzPts val="2000"/>
              <a:buNone/>
              <a:defRPr sz="2000"/>
            </a:lvl1pPr>
            <a:lvl2pPr lvl="1" algn="l">
              <a:lnSpc>
                <a:spcPct val="115000"/>
              </a:lnSpc>
              <a:spcBef>
                <a:spcPts val="0"/>
              </a:spcBef>
              <a:spcAft>
                <a:spcPts val="0"/>
              </a:spcAft>
              <a:buSzPts val="2000"/>
              <a:buNone/>
              <a:defRPr sz="2000"/>
            </a:lvl2pPr>
            <a:lvl3pPr lvl="2" algn="l">
              <a:lnSpc>
                <a:spcPct val="115000"/>
              </a:lnSpc>
              <a:spcBef>
                <a:spcPts val="0"/>
              </a:spcBef>
              <a:spcAft>
                <a:spcPts val="0"/>
              </a:spcAft>
              <a:buSzPts val="2000"/>
              <a:buNone/>
              <a:defRPr sz="2000"/>
            </a:lvl3pPr>
            <a:lvl4pPr lvl="3" algn="l">
              <a:lnSpc>
                <a:spcPct val="115000"/>
              </a:lnSpc>
              <a:spcBef>
                <a:spcPts val="0"/>
              </a:spcBef>
              <a:spcAft>
                <a:spcPts val="0"/>
              </a:spcAft>
              <a:buSzPts val="2000"/>
              <a:buNone/>
              <a:defRPr sz="2000"/>
            </a:lvl4pPr>
            <a:lvl5pPr lvl="4" algn="l">
              <a:lnSpc>
                <a:spcPct val="115000"/>
              </a:lnSpc>
              <a:spcBef>
                <a:spcPts val="0"/>
              </a:spcBef>
              <a:spcAft>
                <a:spcPts val="0"/>
              </a:spcAft>
              <a:buSzPts val="2000"/>
              <a:buNone/>
              <a:defRPr sz="2000"/>
            </a:lvl5pPr>
            <a:lvl6pPr lvl="5" algn="l">
              <a:lnSpc>
                <a:spcPct val="115000"/>
              </a:lnSpc>
              <a:spcBef>
                <a:spcPts val="0"/>
              </a:spcBef>
              <a:spcAft>
                <a:spcPts val="0"/>
              </a:spcAft>
              <a:buSzPts val="2000"/>
              <a:buNone/>
              <a:defRPr sz="2000"/>
            </a:lvl6pPr>
            <a:lvl7pPr lvl="6" algn="l">
              <a:lnSpc>
                <a:spcPct val="115000"/>
              </a:lnSpc>
              <a:spcBef>
                <a:spcPts val="0"/>
              </a:spcBef>
              <a:spcAft>
                <a:spcPts val="0"/>
              </a:spcAft>
              <a:buSzPts val="2000"/>
              <a:buNone/>
              <a:defRPr sz="2000"/>
            </a:lvl7pPr>
            <a:lvl8pPr lvl="7" algn="l">
              <a:lnSpc>
                <a:spcPct val="115000"/>
              </a:lnSpc>
              <a:spcBef>
                <a:spcPts val="0"/>
              </a:spcBef>
              <a:spcAft>
                <a:spcPts val="0"/>
              </a:spcAft>
              <a:buSzPts val="2000"/>
              <a:buNone/>
              <a:defRPr sz="2000"/>
            </a:lvl8pPr>
            <a:lvl9pPr lvl="8" algn="l">
              <a:lnSpc>
                <a:spcPct val="115000"/>
              </a:lnSpc>
              <a:spcBef>
                <a:spcPts val="0"/>
              </a:spcBef>
              <a:spcAft>
                <a:spcPts val="0"/>
              </a:spcAft>
              <a:buSzPts val="2000"/>
              <a:buNone/>
              <a:defRPr sz="2000"/>
            </a:lvl9pPr>
          </a:lstStyle>
          <a:p>
            <a:endParaRPr/>
          </a:p>
        </p:txBody>
      </p:sp>
    </p:spTree>
  </p:cSld>
  <p:clrMapOvr>
    <a:masterClrMapping/>
  </p:clrMapOvr>
</p:sldLayout>
</file>

<file path=ppt/slideLayouts/slideLayout96.xml><?xml version="1.0" encoding="utf-8"?>
<p:sldLayout xmlns:a="http://schemas.openxmlformats.org/drawingml/2006/main" xmlns:r="http://schemas.openxmlformats.org/officeDocument/2006/relationships" xmlns:p="http://schemas.openxmlformats.org/presentationml/2006/main" matchingName="Title, body and image">
  <p:cSld name="Title, body and image">
    <p:spTree>
      <p:nvGrpSpPr>
        <p:cNvPr id="1" name="Shape 960"/>
        <p:cNvGrpSpPr/>
        <p:nvPr/>
      </p:nvGrpSpPr>
      <p:grpSpPr>
        <a:xfrm>
          <a:off x="0" y="0"/>
          <a:ext cx="0" cy="0"/>
          <a:chOff x="0" y="0"/>
          <a:chExt cx="0" cy="0"/>
        </a:xfrm>
      </p:grpSpPr>
      <p:sp>
        <p:nvSpPr>
          <p:cNvPr id="961" name="Google Shape;961;p46"/>
          <p:cNvSpPr txBox="1">
            <a:spLocks noGrp="1"/>
          </p:cNvSpPr>
          <p:nvPr>
            <p:ph type="title"/>
          </p:nvPr>
        </p:nvSpPr>
        <p:spPr>
          <a:xfrm>
            <a:off x="311700" y="445025"/>
            <a:ext cx="8520600" cy="572700"/>
          </a:xfrm>
          <a:prstGeom prst="rect">
            <a:avLst/>
          </a:prstGeom>
          <a:noFill/>
          <a:ln>
            <a:noFill/>
          </a:ln>
        </p:spPr>
        <p:txBody>
          <a:bodyPr spcFirstLastPara="1" wrap="square" lIns="0" tIns="0" rIns="91425" bIns="0" anchor="t" anchorCtr="0">
            <a:spAutoFit/>
          </a:bodyPr>
          <a:lstStyle>
            <a:lvl1pPr lvl="0" algn="l">
              <a:lnSpc>
                <a:spcPct val="100000"/>
              </a:lnSpc>
              <a:spcBef>
                <a:spcPts val="0"/>
              </a:spcBef>
              <a:spcAft>
                <a:spcPts val="0"/>
              </a:spcAft>
              <a:buSzPts val="1400"/>
              <a:buChar char="●"/>
              <a:defRPr/>
            </a:lvl1pPr>
            <a:lvl2pPr lvl="1" algn="l">
              <a:lnSpc>
                <a:spcPct val="100000"/>
              </a:lnSpc>
              <a:spcBef>
                <a:spcPts val="0"/>
              </a:spcBef>
              <a:spcAft>
                <a:spcPts val="0"/>
              </a:spcAft>
              <a:buSzPts val="1400"/>
              <a:buChar char="○"/>
              <a:defRPr/>
            </a:lvl2pPr>
            <a:lvl3pPr lvl="2" algn="l">
              <a:lnSpc>
                <a:spcPct val="100000"/>
              </a:lnSpc>
              <a:spcBef>
                <a:spcPts val="0"/>
              </a:spcBef>
              <a:spcAft>
                <a:spcPts val="0"/>
              </a:spcAft>
              <a:buSzPts val="1400"/>
              <a:buChar char="■"/>
              <a:defRPr/>
            </a:lvl3pPr>
            <a:lvl4pPr lvl="3" algn="l">
              <a:lnSpc>
                <a:spcPct val="100000"/>
              </a:lnSpc>
              <a:spcBef>
                <a:spcPts val="0"/>
              </a:spcBef>
              <a:spcAft>
                <a:spcPts val="0"/>
              </a:spcAft>
              <a:buSzPts val="1400"/>
              <a:buChar char="●"/>
              <a:defRPr/>
            </a:lvl4pPr>
            <a:lvl5pPr lvl="4" algn="l">
              <a:lnSpc>
                <a:spcPct val="100000"/>
              </a:lnSpc>
              <a:spcBef>
                <a:spcPts val="0"/>
              </a:spcBef>
              <a:spcAft>
                <a:spcPts val="0"/>
              </a:spcAft>
              <a:buSzPts val="1400"/>
              <a:buChar char="○"/>
              <a:defRPr/>
            </a:lvl5pPr>
            <a:lvl6pPr lvl="5" algn="l">
              <a:lnSpc>
                <a:spcPct val="100000"/>
              </a:lnSpc>
              <a:spcBef>
                <a:spcPts val="0"/>
              </a:spcBef>
              <a:spcAft>
                <a:spcPts val="0"/>
              </a:spcAft>
              <a:buSzPts val="1400"/>
              <a:buChar char="■"/>
              <a:defRPr/>
            </a:lvl6pPr>
            <a:lvl7pPr lvl="6" algn="l">
              <a:lnSpc>
                <a:spcPct val="100000"/>
              </a:lnSpc>
              <a:spcBef>
                <a:spcPts val="0"/>
              </a:spcBef>
              <a:spcAft>
                <a:spcPts val="0"/>
              </a:spcAft>
              <a:buSzPts val="1400"/>
              <a:buChar char="●"/>
              <a:defRPr/>
            </a:lvl7pPr>
            <a:lvl8pPr lvl="7" algn="l">
              <a:lnSpc>
                <a:spcPct val="100000"/>
              </a:lnSpc>
              <a:spcBef>
                <a:spcPts val="0"/>
              </a:spcBef>
              <a:spcAft>
                <a:spcPts val="0"/>
              </a:spcAft>
              <a:buSzPts val="1400"/>
              <a:buChar char="○"/>
              <a:defRPr/>
            </a:lvl8pPr>
            <a:lvl9pPr lvl="8" algn="l">
              <a:lnSpc>
                <a:spcPct val="100000"/>
              </a:lnSpc>
              <a:spcBef>
                <a:spcPts val="0"/>
              </a:spcBef>
              <a:spcAft>
                <a:spcPts val="0"/>
              </a:spcAft>
              <a:buSzPts val="1400"/>
              <a:buChar char="■"/>
              <a:defRPr/>
            </a:lvl9pPr>
          </a:lstStyle>
          <a:p>
            <a:endParaRPr/>
          </a:p>
        </p:txBody>
      </p:sp>
      <p:sp>
        <p:nvSpPr>
          <p:cNvPr id="962" name="Google Shape;962;p46"/>
          <p:cNvSpPr txBox="1">
            <a:spLocks noGrp="1"/>
          </p:cNvSpPr>
          <p:nvPr>
            <p:ph type="body" idx="1"/>
          </p:nvPr>
        </p:nvSpPr>
        <p:spPr>
          <a:xfrm>
            <a:off x="311700" y="1152475"/>
            <a:ext cx="4473900" cy="3416400"/>
          </a:xfrm>
          <a:prstGeom prst="rect">
            <a:avLst/>
          </a:prstGeom>
          <a:noFill/>
          <a:ln>
            <a:noFill/>
          </a:ln>
        </p:spPr>
        <p:txBody>
          <a:bodyPr spcFirstLastPara="1" wrap="square" lIns="0" tIns="91425" rIns="91425" bIns="91425" anchor="t" anchorCtr="0">
            <a:noAutofit/>
          </a:bodyPr>
          <a:lstStyle>
            <a:lvl1pPr marL="457200" lvl="0" indent="-292100" algn="l">
              <a:lnSpc>
                <a:spcPct val="115000"/>
              </a:lnSpc>
              <a:spcBef>
                <a:spcPts val="0"/>
              </a:spcBef>
              <a:spcAft>
                <a:spcPts val="0"/>
              </a:spcAft>
              <a:buSzPts val="1000"/>
              <a:buChar char="●"/>
              <a:defRPr/>
            </a:lvl1pPr>
            <a:lvl2pPr marL="914400" lvl="1" indent="-292100" algn="l">
              <a:lnSpc>
                <a:spcPct val="115000"/>
              </a:lnSpc>
              <a:spcBef>
                <a:spcPts val="800"/>
              </a:spcBef>
              <a:spcAft>
                <a:spcPts val="0"/>
              </a:spcAft>
              <a:buSzPts val="1000"/>
              <a:buChar char="○"/>
              <a:defRPr/>
            </a:lvl2pPr>
            <a:lvl3pPr marL="1371600" lvl="2" indent="-292100" algn="l">
              <a:lnSpc>
                <a:spcPct val="115000"/>
              </a:lnSpc>
              <a:spcBef>
                <a:spcPts val="800"/>
              </a:spcBef>
              <a:spcAft>
                <a:spcPts val="0"/>
              </a:spcAft>
              <a:buSzPts val="1000"/>
              <a:buChar char="■"/>
              <a:defRPr/>
            </a:lvl3pPr>
            <a:lvl4pPr marL="1828800" lvl="3" indent="-292100" algn="l">
              <a:lnSpc>
                <a:spcPct val="115000"/>
              </a:lnSpc>
              <a:spcBef>
                <a:spcPts val="800"/>
              </a:spcBef>
              <a:spcAft>
                <a:spcPts val="0"/>
              </a:spcAft>
              <a:buSzPts val="1000"/>
              <a:buChar char="●"/>
              <a:defRPr/>
            </a:lvl4pPr>
            <a:lvl5pPr marL="2286000" lvl="4" indent="-292100" algn="l">
              <a:lnSpc>
                <a:spcPct val="115000"/>
              </a:lnSpc>
              <a:spcBef>
                <a:spcPts val="800"/>
              </a:spcBef>
              <a:spcAft>
                <a:spcPts val="0"/>
              </a:spcAft>
              <a:buSzPts val="1000"/>
              <a:buChar char="○"/>
              <a:defRPr/>
            </a:lvl5pPr>
            <a:lvl6pPr marL="2743200" lvl="5" indent="-292100" algn="l">
              <a:lnSpc>
                <a:spcPct val="115000"/>
              </a:lnSpc>
              <a:spcBef>
                <a:spcPts val="800"/>
              </a:spcBef>
              <a:spcAft>
                <a:spcPts val="0"/>
              </a:spcAft>
              <a:buSzPts val="1000"/>
              <a:buChar char="■"/>
              <a:defRPr/>
            </a:lvl6pPr>
            <a:lvl7pPr marL="3200400" lvl="6" indent="-292100" algn="l">
              <a:lnSpc>
                <a:spcPct val="115000"/>
              </a:lnSpc>
              <a:spcBef>
                <a:spcPts val="800"/>
              </a:spcBef>
              <a:spcAft>
                <a:spcPts val="0"/>
              </a:spcAft>
              <a:buSzPts val="1000"/>
              <a:buChar char="●"/>
              <a:defRPr/>
            </a:lvl7pPr>
            <a:lvl8pPr marL="3657600" lvl="7" indent="-292100" algn="l">
              <a:lnSpc>
                <a:spcPct val="115000"/>
              </a:lnSpc>
              <a:spcBef>
                <a:spcPts val="800"/>
              </a:spcBef>
              <a:spcAft>
                <a:spcPts val="0"/>
              </a:spcAft>
              <a:buSzPts val="1000"/>
              <a:buChar char="○"/>
              <a:defRPr/>
            </a:lvl8pPr>
            <a:lvl9pPr marL="4114800" lvl="8" indent="-292100" algn="l">
              <a:lnSpc>
                <a:spcPct val="115000"/>
              </a:lnSpc>
              <a:spcBef>
                <a:spcPts val="800"/>
              </a:spcBef>
              <a:spcAft>
                <a:spcPts val="800"/>
              </a:spcAft>
              <a:buSzPts val="1000"/>
              <a:buChar char="■"/>
              <a:defRPr/>
            </a:lvl9pPr>
          </a:lstStyle>
          <a:p>
            <a:endParaRPr/>
          </a:p>
        </p:txBody>
      </p:sp>
      <p:sp>
        <p:nvSpPr>
          <p:cNvPr id="963" name="Google Shape;963;p46"/>
          <p:cNvSpPr>
            <a:spLocks noGrp="1"/>
          </p:cNvSpPr>
          <p:nvPr>
            <p:ph type="pic" idx="2"/>
          </p:nvPr>
        </p:nvSpPr>
        <p:spPr>
          <a:xfrm>
            <a:off x="4992024" y="1152775"/>
            <a:ext cx="3840300" cy="3416400"/>
          </a:xfrm>
          <a:prstGeom prst="rect">
            <a:avLst/>
          </a:prstGeom>
          <a:noFill/>
          <a:ln>
            <a:noFill/>
          </a:ln>
        </p:spPr>
      </p:sp>
    </p:spTree>
  </p:cSld>
  <p:clrMapOvr>
    <a:masterClrMapping/>
  </p:clrMapOvr>
</p:sldLayout>
</file>

<file path=ppt/slideLayouts/slideLayout97.xml><?xml version="1.0" encoding="utf-8"?>
<p:sldLayout xmlns:a="http://schemas.openxmlformats.org/drawingml/2006/main" xmlns:r="http://schemas.openxmlformats.org/officeDocument/2006/relationships" xmlns:p="http://schemas.openxmlformats.org/presentationml/2006/main" matchingName="Two big ideas">
  <p:cSld name="Two big ideas">
    <p:spTree>
      <p:nvGrpSpPr>
        <p:cNvPr id="1" name="Shape 964"/>
        <p:cNvGrpSpPr/>
        <p:nvPr/>
      </p:nvGrpSpPr>
      <p:grpSpPr>
        <a:xfrm>
          <a:off x="0" y="0"/>
          <a:ext cx="0" cy="0"/>
          <a:chOff x="0" y="0"/>
          <a:chExt cx="0" cy="0"/>
        </a:xfrm>
      </p:grpSpPr>
      <p:sp>
        <p:nvSpPr>
          <p:cNvPr id="965" name="Google Shape;965;p47"/>
          <p:cNvSpPr txBox="1">
            <a:spLocks noGrp="1"/>
          </p:cNvSpPr>
          <p:nvPr>
            <p:ph type="title"/>
          </p:nvPr>
        </p:nvSpPr>
        <p:spPr>
          <a:xfrm>
            <a:off x="483175" y="450025"/>
            <a:ext cx="8184600" cy="758100"/>
          </a:xfrm>
          <a:prstGeom prst="rect">
            <a:avLst/>
          </a:prstGeom>
          <a:noFill/>
          <a:ln>
            <a:noFill/>
          </a:ln>
        </p:spPr>
        <p:txBody>
          <a:bodyPr spcFirstLastPara="1" wrap="square" lIns="0" tIns="0" rIns="91425" bIns="0" anchor="ctr" anchorCtr="0">
            <a:spAutoFit/>
          </a:bodyPr>
          <a:lstStyle>
            <a:lvl1pPr lvl="0" algn="l">
              <a:lnSpc>
                <a:spcPct val="100000"/>
              </a:lnSpc>
              <a:spcBef>
                <a:spcPts val="0"/>
              </a:spcBef>
              <a:spcAft>
                <a:spcPts val="0"/>
              </a:spcAft>
              <a:buSzPts val="3000"/>
              <a:buChar char="●"/>
              <a:defRPr sz="3000"/>
            </a:lvl1pPr>
            <a:lvl2pPr lvl="1" algn="l">
              <a:lnSpc>
                <a:spcPct val="100000"/>
              </a:lnSpc>
              <a:spcBef>
                <a:spcPts val="0"/>
              </a:spcBef>
              <a:spcAft>
                <a:spcPts val="0"/>
              </a:spcAft>
              <a:buSzPts val="3000"/>
              <a:buChar char="○"/>
              <a:defRPr sz="3000"/>
            </a:lvl2pPr>
            <a:lvl3pPr lvl="2" algn="l">
              <a:lnSpc>
                <a:spcPct val="100000"/>
              </a:lnSpc>
              <a:spcBef>
                <a:spcPts val="0"/>
              </a:spcBef>
              <a:spcAft>
                <a:spcPts val="0"/>
              </a:spcAft>
              <a:buSzPts val="3000"/>
              <a:buChar char="■"/>
              <a:defRPr sz="3000"/>
            </a:lvl3pPr>
            <a:lvl4pPr lvl="3" algn="l">
              <a:lnSpc>
                <a:spcPct val="100000"/>
              </a:lnSpc>
              <a:spcBef>
                <a:spcPts val="0"/>
              </a:spcBef>
              <a:spcAft>
                <a:spcPts val="0"/>
              </a:spcAft>
              <a:buSzPts val="3000"/>
              <a:buChar char="●"/>
              <a:defRPr sz="3000"/>
            </a:lvl4pPr>
            <a:lvl5pPr lvl="4" algn="l">
              <a:lnSpc>
                <a:spcPct val="100000"/>
              </a:lnSpc>
              <a:spcBef>
                <a:spcPts val="0"/>
              </a:spcBef>
              <a:spcAft>
                <a:spcPts val="0"/>
              </a:spcAft>
              <a:buSzPts val="3000"/>
              <a:buChar char="○"/>
              <a:defRPr sz="3000"/>
            </a:lvl5pPr>
            <a:lvl6pPr lvl="5" algn="l">
              <a:lnSpc>
                <a:spcPct val="100000"/>
              </a:lnSpc>
              <a:spcBef>
                <a:spcPts val="0"/>
              </a:spcBef>
              <a:spcAft>
                <a:spcPts val="0"/>
              </a:spcAft>
              <a:buSzPts val="3000"/>
              <a:buChar char="■"/>
              <a:defRPr sz="3000"/>
            </a:lvl6pPr>
            <a:lvl7pPr lvl="6" algn="l">
              <a:lnSpc>
                <a:spcPct val="100000"/>
              </a:lnSpc>
              <a:spcBef>
                <a:spcPts val="0"/>
              </a:spcBef>
              <a:spcAft>
                <a:spcPts val="0"/>
              </a:spcAft>
              <a:buSzPts val="3000"/>
              <a:buChar char="●"/>
              <a:defRPr sz="3000"/>
            </a:lvl7pPr>
            <a:lvl8pPr lvl="7" algn="l">
              <a:lnSpc>
                <a:spcPct val="100000"/>
              </a:lnSpc>
              <a:spcBef>
                <a:spcPts val="0"/>
              </a:spcBef>
              <a:spcAft>
                <a:spcPts val="0"/>
              </a:spcAft>
              <a:buSzPts val="3000"/>
              <a:buChar char="○"/>
              <a:defRPr sz="3000"/>
            </a:lvl8pPr>
            <a:lvl9pPr lvl="8" algn="l">
              <a:lnSpc>
                <a:spcPct val="100000"/>
              </a:lnSpc>
              <a:spcBef>
                <a:spcPts val="0"/>
              </a:spcBef>
              <a:spcAft>
                <a:spcPts val="0"/>
              </a:spcAft>
              <a:buSzPts val="3000"/>
              <a:buChar char="■"/>
              <a:defRPr sz="3000"/>
            </a:lvl9pPr>
          </a:lstStyle>
          <a:p>
            <a:endParaRPr/>
          </a:p>
        </p:txBody>
      </p:sp>
      <p:sp>
        <p:nvSpPr>
          <p:cNvPr id="966" name="Google Shape;966;p47"/>
          <p:cNvSpPr txBox="1">
            <a:spLocks noGrp="1"/>
          </p:cNvSpPr>
          <p:nvPr>
            <p:ph type="body" idx="1"/>
          </p:nvPr>
        </p:nvSpPr>
        <p:spPr>
          <a:xfrm>
            <a:off x="483150" y="2237788"/>
            <a:ext cx="3619800" cy="2373600"/>
          </a:xfrm>
          <a:prstGeom prst="rect">
            <a:avLst/>
          </a:prstGeom>
          <a:noFill/>
          <a:ln>
            <a:noFill/>
          </a:ln>
        </p:spPr>
        <p:txBody>
          <a:bodyPr spcFirstLastPara="1" wrap="square" lIns="0" tIns="91425" rIns="91425" bIns="91425" anchor="t" anchorCtr="0">
            <a:noAutofit/>
          </a:bodyPr>
          <a:lstStyle>
            <a:lvl1pPr marL="457200" lvl="0" indent="-292100" algn="l">
              <a:lnSpc>
                <a:spcPct val="115000"/>
              </a:lnSpc>
              <a:spcBef>
                <a:spcPts val="0"/>
              </a:spcBef>
              <a:spcAft>
                <a:spcPts val="0"/>
              </a:spcAft>
              <a:buSzPts val="1000"/>
              <a:buChar char="●"/>
              <a:defRPr/>
            </a:lvl1pPr>
            <a:lvl2pPr marL="914400" lvl="1" indent="-292100" algn="l">
              <a:lnSpc>
                <a:spcPct val="115000"/>
              </a:lnSpc>
              <a:spcBef>
                <a:spcPts val="800"/>
              </a:spcBef>
              <a:spcAft>
                <a:spcPts val="0"/>
              </a:spcAft>
              <a:buSzPts val="1000"/>
              <a:buChar char="○"/>
              <a:defRPr/>
            </a:lvl2pPr>
            <a:lvl3pPr marL="1371600" lvl="2" indent="-292100" algn="l">
              <a:lnSpc>
                <a:spcPct val="115000"/>
              </a:lnSpc>
              <a:spcBef>
                <a:spcPts val="800"/>
              </a:spcBef>
              <a:spcAft>
                <a:spcPts val="0"/>
              </a:spcAft>
              <a:buSzPts val="1000"/>
              <a:buChar char="■"/>
              <a:defRPr/>
            </a:lvl3pPr>
            <a:lvl4pPr marL="1828800" lvl="3" indent="-292100" algn="l">
              <a:lnSpc>
                <a:spcPct val="115000"/>
              </a:lnSpc>
              <a:spcBef>
                <a:spcPts val="800"/>
              </a:spcBef>
              <a:spcAft>
                <a:spcPts val="0"/>
              </a:spcAft>
              <a:buSzPts val="1000"/>
              <a:buChar char="●"/>
              <a:defRPr/>
            </a:lvl4pPr>
            <a:lvl5pPr marL="2286000" lvl="4" indent="-292100" algn="l">
              <a:lnSpc>
                <a:spcPct val="115000"/>
              </a:lnSpc>
              <a:spcBef>
                <a:spcPts val="800"/>
              </a:spcBef>
              <a:spcAft>
                <a:spcPts val="0"/>
              </a:spcAft>
              <a:buSzPts val="1000"/>
              <a:buChar char="○"/>
              <a:defRPr/>
            </a:lvl5pPr>
            <a:lvl6pPr marL="2743200" lvl="5" indent="-292100" algn="l">
              <a:lnSpc>
                <a:spcPct val="115000"/>
              </a:lnSpc>
              <a:spcBef>
                <a:spcPts val="800"/>
              </a:spcBef>
              <a:spcAft>
                <a:spcPts val="0"/>
              </a:spcAft>
              <a:buSzPts val="1000"/>
              <a:buChar char="■"/>
              <a:defRPr/>
            </a:lvl6pPr>
            <a:lvl7pPr marL="3200400" lvl="6" indent="-292100" algn="l">
              <a:lnSpc>
                <a:spcPct val="115000"/>
              </a:lnSpc>
              <a:spcBef>
                <a:spcPts val="800"/>
              </a:spcBef>
              <a:spcAft>
                <a:spcPts val="0"/>
              </a:spcAft>
              <a:buSzPts val="1000"/>
              <a:buChar char="●"/>
              <a:defRPr/>
            </a:lvl7pPr>
            <a:lvl8pPr marL="3657600" lvl="7" indent="-292100" algn="l">
              <a:lnSpc>
                <a:spcPct val="115000"/>
              </a:lnSpc>
              <a:spcBef>
                <a:spcPts val="800"/>
              </a:spcBef>
              <a:spcAft>
                <a:spcPts val="0"/>
              </a:spcAft>
              <a:buSzPts val="1000"/>
              <a:buChar char="○"/>
              <a:defRPr/>
            </a:lvl8pPr>
            <a:lvl9pPr marL="4114800" lvl="8" indent="-292100" algn="l">
              <a:lnSpc>
                <a:spcPct val="115000"/>
              </a:lnSpc>
              <a:spcBef>
                <a:spcPts val="800"/>
              </a:spcBef>
              <a:spcAft>
                <a:spcPts val="800"/>
              </a:spcAft>
              <a:buSzPts val="1000"/>
              <a:buChar char="■"/>
              <a:defRPr/>
            </a:lvl9pPr>
          </a:lstStyle>
          <a:p>
            <a:endParaRPr/>
          </a:p>
        </p:txBody>
      </p:sp>
      <p:sp>
        <p:nvSpPr>
          <p:cNvPr id="967" name="Google Shape;967;p47"/>
          <p:cNvSpPr txBox="1">
            <a:spLocks noGrp="1"/>
          </p:cNvSpPr>
          <p:nvPr>
            <p:ph type="body" idx="2"/>
          </p:nvPr>
        </p:nvSpPr>
        <p:spPr>
          <a:xfrm>
            <a:off x="5048000" y="2237788"/>
            <a:ext cx="3619800" cy="2373600"/>
          </a:xfrm>
          <a:prstGeom prst="rect">
            <a:avLst/>
          </a:prstGeom>
          <a:noFill/>
          <a:ln>
            <a:noFill/>
          </a:ln>
        </p:spPr>
        <p:txBody>
          <a:bodyPr spcFirstLastPara="1" wrap="square" lIns="91425" tIns="91425" rIns="91425" bIns="91425" anchor="t" anchorCtr="0">
            <a:noAutofit/>
          </a:bodyPr>
          <a:lstStyle>
            <a:lvl1pPr marL="457200" lvl="0" indent="-292100" algn="l">
              <a:lnSpc>
                <a:spcPct val="115000"/>
              </a:lnSpc>
              <a:spcBef>
                <a:spcPts val="0"/>
              </a:spcBef>
              <a:spcAft>
                <a:spcPts val="0"/>
              </a:spcAft>
              <a:buSzPts val="1000"/>
              <a:buChar char="●"/>
              <a:defRPr/>
            </a:lvl1pPr>
            <a:lvl2pPr marL="914400" lvl="1" indent="-292100" algn="l">
              <a:lnSpc>
                <a:spcPct val="115000"/>
              </a:lnSpc>
              <a:spcBef>
                <a:spcPts val="0"/>
              </a:spcBef>
              <a:spcAft>
                <a:spcPts val="0"/>
              </a:spcAft>
              <a:buSzPts val="1000"/>
              <a:buChar char="○"/>
              <a:defRPr/>
            </a:lvl2pPr>
            <a:lvl3pPr marL="1371600" lvl="2" indent="-292100" algn="l">
              <a:lnSpc>
                <a:spcPct val="115000"/>
              </a:lnSpc>
              <a:spcBef>
                <a:spcPts val="0"/>
              </a:spcBef>
              <a:spcAft>
                <a:spcPts val="0"/>
              </a:spcAft>
              <a:buSzPts val="1000"/>
              <a:buChar char="■"/>
              <a:defRPr/>
            </a:lvl3pPr>
            <a:lvl4pPr marL="1828800" lvl="3" indent="-292100" algn="l">
              <a:lnSpc>
                <a:spcPct val="115000"/>
              </a:lnSpc>
              <a:spcBef>
                <a:spcPts val="0"/>
              </a:spcBef>
              <a:spcAft>
                <a:spcPts val="0"/>
              </a:spcAft>
              <a:buSzPts val="1000"/>
              <a:buChar char="●"/>
              <a:defRPr/>
            </a:lvl4pPr>
            <a:lvl5pPr marL="2286000" lvl="4" indent="-292100" algn="l">
              <a:lnSpc>
                <a:spcPct val="115000"/>
              </a:lnSpc>
              <a:spcBef>
                <a:spcPts val="0"/>
              </a:spcBef>
              <a:spcAft>
                <a:spcPts val="0"/>
              </a:spcAft>
              <a:buSzPts val="1000"/>
              <a:buChar char="○"/>
              <a:defRPr/>
            </a:lvl5pPr>
            <a:lvl6pPr marL="2743200" lvl="5" indent="-292100" algn="l">
              <a:lnSpc>
                <a:spcPct val="115000"/>
              </a:lnSpc>
              <a:spcBef>
                <a:spcPts val="0"/>
              </a:spcBef>
              <a:spcAft>
                <a:spcPts val="0"/>
              </a:spcAft>
              <a:buSzPts val="1000"/>
              <a:buChar char="■"/>
              <a:defRPr/>
            </a:lvl6pPr>
            <a:lvl7pPr marL="3200400" lvl="6" indent="-292100" algn="l">
              <a:lnSpc>
                <a:spcPct val="115000"/>
              </a:lnSpc>
              <a:spcBef>
                <a:spcPts val="0"/>
              </a:spcBef>
              <a:spcAft>
                <a:spcPts val="0"/>
              </a:spcAft>
              <a:buSzPts val="1000"/>
              <a:buChar char="●"/>
              <a:defRPr/>
            </a:lvl7pPr>
            <a:lvl8pPr marL="3657600" lvl="7" indent="-292100" algn="l">
              <a:lnSpc>
                <a:spcPct val="115000"/>
              </a:lnSpc>
              <a:spcBef>
                <a:spcPts val="0"/>
              </a:spcBef>
              <a:spcAft>
                <a:spcPts val="0"/>
              </a:spcAft>
              <a:buSzPts val="1000"/>
              <a:buChar char="○"/>
              <a:defRPr/>
            </a:lvl8pPr>
            <a:lvl9pPr marL="4114800" lvl="8" indent="-292100" algn="l">
              <a:lnSpc>
                <a:spcPct val="115000"/>
              </a:lnSpc>
              <a:spcBef>
                <a:spcPts val="0"/>
              </a:spcBef>
              <a:spcAft>
                <a:spcPts val="0"/>
              </a:spcAft>
              <a:buSzPts val="1000"/>
              <a:buChar char="■"/>
              <a:defRPr/>
            </a:lvl9pPr>
          </a:lstStyle>
          <a:p>
            <a:endParaRPr/>
          </a:p>
        </p:txBody>
      </p:sp>
      <p:sp>
        <p:nvSpPr>
          <p:cNvPr id="968" name="Google Shape;968;p47"/>
          <p:cNvSpPr txBox="1">
            <a:spLocks noGrp="1"/>
          </p:cNvSpPr>
          <p:nvPr>
            <p:ph type="subTitle" idx="3"/>
          </p:nvPr>
        </p:nvSpPr>
        <p:spPr>
          <a:xfrm>
            <a:off x="483150" y="1336161"/>
            <a:ext cx="3619800" cy="542700"/>
          </a:xfrm>
          <a:prstGeom prst="rect">
            <a:avLst/>
          </a:prstGeom>
          <a:noFill/>
          <a:ln>
            <a:noFill/>
          </a:ln>
        </p:spPr>
        <p:txBody>
          <a:bodyPr spcFirstLastPara="1" wrap="square" lIns="91425" tIns="91425" rIns="91425" bIns="91425" anchor="t" anchorCtr="0">
            <a:noAutofit/>
          </a:bodyPr>
          <a:lstStyle>
            <a:lvl1pPr lvl="0" algn="l">
              <a:lnSpc>
                <a:spcPct val="115000"/>
              </a:lnSpc>
              <a:spcBef>
                <a:spcPts val="0"/>
              </a:spcBef>
              <a:spcAft>
                <a:spcPts val="0"/>
              </a:spcAft>
              <a:buSzPts val="2000"/>
              <a:buNone/>
              <a:defRPr sz="2000"/>
            </a:lvl1pPr>
            <a:lvl2pPr lvl="1" algn="l">
              <a:lnSpc>
                <a:spcPct val="115000"/>
              </a:lnSpc>
              <a:spcBef>
                <a:spcPts val="0"/>
              </a:spcBef>
              <a:spcAft>
                <a:spcPts val="0"/>
              </a:spcAft>
              <a:buSzPts val="2000"/>
              <a:buNone/>
              <a:defRPr sz="2000"/>
            </a:lvl2pPr>
            <a:lvl3pPr lvl="2" algn="l">
              <a:lnSpc>
                <a:spcPct val="115000"/>
              </a:lnSpc>
              <a:spcBef>
                <a:spcPts val="0"/>
              </a:spcBef>
              <a:spcAft>
                <a:spcPts val="0"/>
              </a:spcAft>
              <a:buSzPts val="2000"/>
              <a:buNone/>
              <a:defRPr sz="2000"/>
            </a:lvl3pPr>
            <a:lvl4pPr lvl="3" algn="l">
              <a:lnSpc>
                <a:spcPct val="115000"/>
              </a:lnSpc>
              <a:spcBef>
                <a:spcPts val="0"/>
              </a:spcBef>
              <a:spcAft>
                <a:spcPts val="0"/>
              </a:spcAft>
              <a:buSzPts val="2000"/>
              <a:buNone/>
              <a:defRPr sz="2000"/>
            </a:lvl4pPr>
            <a:lvl5pPr lvl="4" algn="l">
              <a:lnSpc>
                <a:spcPct val="115000"/>
              </a:lnSpc>
              <a:spcBef>
                <a:spcPts val="0"/>
              </a:spcBef>
              <a:spcAft>
                <a:spcPts val="0"/>
              </a:spcAft>
              <a:buSzPts val="2000"/>
              <a:buNone/>
              <a:defRPr sz="2000"/>
            </a:lvl5pPr>
            <a:lvl6pPr lvl="5" algn="l">
              <a:lnSpc>
                <a:spcPct val="115000"/>
              </a:lnSpc>
              <a:spcBef>
                <a:spcPts val="0"/>
              </a:spcBef>
              <a:spcAft>
                <a:spcPts val="0"/>
              </a:spcAft>
              <a:buSzPts val="2000"/>
              <a:buNone/>
              <a:defRPr sz="2000"/>
            </a:lvl6pPr>
            <a:lvl7pPr lvl="6" algn="l">
              <a:lnSpc>
                <a:spcPct val="115000"/>
              </a:lnSpc>
              <a:spcBef>
                <a:spcPts val="0"/>
              </a:spcBef>
              <a:spcAft>
                <a:spcPts val="0"/>
              </a:spcAft>
              <a:buSzPts val="2000"/>
              <a:buNone/>
              <a:defRPr sz="2000"/>
            </a:lvl7pPr>
            <a:lvl8pPr lvl="7" algn="l">
              <a:lnSpc>
                <a:spcPct val="115000"/>
              </a:lnSpc>
              <a:spcBef>
                <a:spcPts val="0"/>
              </a:spcBef>
              <a:spcAft>
                <a:spcPts val="0"/>
              </a:spcAft>
              <a:buSzPts val="2000"/>
              <a:buNone/>
              <a:defRPr sz="2000"/>
            </a:lvl8pPr>
            <a:lvl9pPr lvl="8" algn="l">
              <a:lnSpc>
                <a:spcPct val="115000"/>
              </a:lnSpc>
              <a:spcBef>
                <a:spcPts val="0"/>
              </a:spcBef>
              <a:spcAft>
                <a:spcPts val="0"/>
              </a:spcAft>
              <a:buSzPts val="2000"/>
              <a:buNone/>
              <a:defRPr sz="2000"/>
            </a:lvl9pPr>
          </a:lstStyle>
          <a:p>
            <a:endParaRPr/>
          </a:p>
        </p:txBody>
      </p:sp>
      <p:sp>
        <p:nvSpPr>
          <p:cNvPr id="969" name="Google Shape;969;p47"/>
          <p:cNvSpPr txBox="1">
            <a:spLocks noGrp="1"/>
          </p:cNvSpPr>
          <p:nvPr>
            <p:ph type="subTitle" idx="4"/>
          </p:nvPr>
        </p:nvSpPr>
        <p:spPr>
          <a:xfrm>
            <a:off x="5048000" y="1336161"/>
            <a:ext cx="3619800" cy="542700"/>
          </a:xfrm>
          <a:prstGeom prst="rect">
            <a:avLst/>
          </a:prstGeom>
          <a:noFill/>
          <a:ln>
            <a:noFill/>
          </a:ln>
        </p:spPr>
        <p:txBody>
          <a:bodyPr spcFirstLastPara="1" wrap="square" lIns="91425" tIns="91425" rIns="91425" bIns="91425" anchor="t" anchorCtr="0">
            <a:noAutofit/>
          </a:bodyPr>
          <a:lstStyle>
            <a:lvl1pPr lvl="0" algn="l">
              <a:lnSpc>
                <a:spcPct val="115000"/>
              </a:lnSpc>
              <a:spcBef>
                <a:spcPts val="0"/>
              </a:spcBef>
              <a:spcAft>
                <a:spcPts val="0"/>
              </a:spcAft>
              <a:buSzPts val="2000"/>
              <a:buNone/>
              <a:defRPr sz="2000"/>
            </a:lvl1pPr>
            <a:lvl2pPr lvl="1" algn="l">
              <a:lnSpc>
                <a:spcPct val="115000"/>
              </a:lnSpc>
              <a:spcBef>
                <a:spcPts val="0"/>
              </a:spcBef>
              <a:spcAft>
                <a:spcPts val="0"/>
              </a:spcAft>
              <a:buSzPts val="2000"/>
              <a:buNone/>
              <a:defRPr sz="2000"/>
            </a:lvl2pPr>
            <a:lvl3pPr lvl="2" algn="l">
              <a:lnSpc>
                <a:spcPct val="115000"/>
              </a:lnSpc>
              <a:spcBef>
                <a:spcPts val="0"/>
              </a:spcBef>
              <a:spcAft>
                <a:spcPts val="0"/>
              </a:spcAft>
              <a:buSzPts val="2000"/>
              <a:buNone/>
              <a:defRPr sz="2000"/>
            </a:lvl3pPr>
            <a:lvl4pPr lvl="3" algn="l">
              <a:lnSpc>
                <a:spcPct val="115000"/>
              </a:lnSpc>
              <a:spcBef>
                <a:spcPts val="0"/>
              </a:spcBef>
              <a:spcAft>
                <a:spcPts val="0"/>
              </a:spcAft>
              <a:buSzPts val="2000"/>
              <a:buNone/>
              <a:defRPr sz="2000"/>
            </a:lvl4pPr>
            <a:lvl5pPr lvl="4" algn="l">
              <a:lnSpc>
                <a:spcPct val="115000"/>
              </a:lnSpc>
              <a:spcBef>
                <a:spcPts val="0"/>
              </a:spcBef>
              <a:spcAft>
                <a:spcPts val="0"/>
              </a:spcAft>
              <a:buSzPts val="2000"/>
              <a:buNone/>
              <a:defRPr sz="2000"/>
            </a:lvl5pPr>
            <a:lvl6pPr lvl="5" algn="l">
              <a:lnSpc>
                <a:spcPct val="115000"/>
              </a:lnSpc>
              <a:spcBef>
                <a:spcPts val="0"/>
              </a:spcBef>
              <a:spcAft>
                <a:spcPts val="0"/>
              </a:spcAft>
              <a:buSzPts val="2000"/>
              <a:buNone/>
              <a:defRPr sz="2000"/>
            </a:lvl6pPr>
            <a:lvl7pPr lvl="6" algn="l">
              <a:lnSpc>
                <a:spcPct val="115000"/>
              </a:lnSpc>
              <a:spcBef>
                <a:spcPts val="0"/>
              </a:spcBef>
              <a:spcAft>
                <a:spcPts val="0"/>
              </a:spcAft>
              <a:buSzPts val="2000"/>
              <a:buNone/>
              <a:defRPr sz="2000"/>
            </a:lvl7pPr>
            <a:lvl8pPr lvl="7" algn="l">
              <a:lnSpc>
                <a:spcPct val="115000"/>
              </a:lnSpc>
              <a:spcBef>
                <a:spcPts val="0"/>
              </a:spcBef>
              <a:spcAft>
                <a:spcPts val="0"/>
              </a:spcAft>
              <a:buSzPts val="2000"/>
              <a:buNone/>
              <a:defRPr sz="2000"/>
            </a:lvl8pPr>
            <a:lvl9pPr lvl="8" algn="l">
              <a:lnSpc>
                <a:spcPct val="115000"/>
              </a:lnSpc>
              <a:spcBef>
                <a:spcPts val="0"/>
              </a:spcBef>
              <a:spcAft>
                <a:spcPts val="0"/>
              </a:spcAft>
              <a:buSzPts val="2000"/>
              <a:buNone/>
              <a:defRPr sz="2000"/>
            </a:lvl9pPr>
          </a:lstStyle>
          <a:p>
            <a:endParaRPr/>
          </a:p>
        </p:txBody>
      </p:sp>
    </p:spTree>
  </p:cSld>
  <p:clrMapOvr>
    <a:masterClrMapping/>
  </p:clrMapOvr>
</p:sldLayout>
</file>

<file path=ppt/slideLayouts/slideLayout98.xml><?xml version="1.0" encoding="utf-8"?>
<p:sldLayout xmlns:a="http://schemas.openxmlformats.org/drawingml/2006/main" xmlns:r="http://schemas.openxmlformats.org/officeDocument/2006/relationships" xmlns:p="http://schemas.openxmlformats.org/presentationml/2006/main" matchingName="Three big ideas">
  <p:cSld name="Three big ideas">
    <p:spTree>
      <p:nvGrpSpPr>
        <p:cNvPr id="1" name="Shape 970"/>
        <p:cNvGrpSpPr/>
        <p:nvPr/>
      </p:nvGrpSpPr>
      <p:grpSpPr>
        <a:xfrm>
          <a:off x="0" y="0"/>
          <a:ext cx="0" cy="0"/>
          <a:chOff x="0" y="0"/>
          <a:chExt cx="0" cy="0"/>
        </a:xfrm>
      </p:grpSpPr>
      <p:sp>
        <p:nvSpPr>
          <p:cNvPr id="971" name="Google Shape;971;p48"/>
          <p:cNvSpPr txBox="1">
            <a:spLocks noGrp="1"/>
          </p:cNvSpPr>
          <p:nvPr>
            <p:ph type="body" idx="1"/>
          </p:nvPr>
        </p:nvSpPr>
        <p:spPr>
          <a:xfrm>
            <a:off x="483175" y="2417500"/>
            <a:ext cx="2455500" cy="2373600"/>
          </a:xfrm>
          <a:prstGeom prst="rect">
            <a:avLst/>
          </a:prstGeom>
          <a:noFill/>
          <a:ln>
            <a:noFill/>
          </a:ln>
        </p:spPr>
        <p:txBody>
          <a:bodyPr spcFirstLastPara="1" wrap="square" lIns="0" tIns="91425" rIns="91425" bIns="91425" anchor="t" anchorCtr="0">
            <a:noAutofit/>
          </a:bodyPr>
          <a:lstStyle>
            <a:lvl1pPr marL="457200" lvl="0" indent="-292100" algn="l">
              <a:lnSpc>
                <a:spcPct val="115000"/>
              </a:lnSpc>
              <a:spcBef>
                <a:spcPts val="0"/>
              </a:spcBef>
              <a:spcAft>
                <a:spcPts val="0"/>
              </a:spcAft>
              <a:buSzPts val="1000"/>
              <a:buChar char="●"/>
              <a:defRPr/>
            </a:lvl1pPr>
            <a:lvl2pPr marL="914400" lvl="1" indent="-292100" algn="l">
              <a:lnSpc>
                <a:spcPct val="115000"/>
              </a:lnSpc>
              <a:spcBef>
                <a:spcPts val="800"/>
              </a:spcBef>
              <a:spcAft>
                <a:spcPts val="0"/>
              </a:spcAft>
              <a:buSzPts val="1000"/>
              <a:buChar char="○"/>
              <a:defRPr/>
            </a:lvl2pPr>
            <a:lvl3pPr marL="1371600" lvl="2" indent="-292100" algn="l">
              <a:lnSpc>
                <a:spcPct val="115000"/>
              </a:lnSpc>
              <a:spcBef>
                <a:spcPts val="800"/>
              </a:spcBef>
              <a:spcAft>
                <a:spcPts val="0"/>
              </a:spcAft>
              <a:buSzPts val="1000"/>
              <a:buChar char="■"/>
              <a:defRPr/>
            </a:lvl3pPr>
            <a:lvl4pPr marL="1828800" lvl="3" indent="-292100" algn="l">
              <a:lnSpc>
                <a:spcPct val="115000"/>
              </a:lnSpc>
              <a:spcBef>
                <a:spcPts val="800"/>
              </a:spcBef>
              <a:spcAft>
                <a:spcPts val="0"/>
              </a:spcAft>
              <a:buSzPts val="1000"/>
              <a:buChar char="●"/>
              <a:defRPr/>
            </a:lvl4pPr>
            <a:lvl5pPr marL="2286000" lvl="4" indent="-292100" algn="l">
              <a:lnSpc>
                <a:spcPct val="115000"/>
              </a:lnSpc>
              <a:spcBef>
                <a:spcPts val="800"/>
              </a:spcBef>
              <a:spcAft>
                <a:spcPts val="0"/>
              </a:spcAft>
              <a:buSzPts val="1000"/>
              <a:buChar char="○"/>
              <a:defRPr/>
            </a:lvl5pPr>
            <a:lvl6pPr marL="2743200" lvl="5" indent="-292100" algn="l">
              <a:lnSpc>
                <a:spcPct val="115000"/>
              </a:lnSpc>
              <a:spcBef>
                <a:spcPts val="800"/>
              </a:spcBef>
              <a:spcAft>
                <a:spcPts val="0"/>
              </a:spcAft>
              <a:buSzPts val="1000"/>
              <a:buChar char="■"/>
              <a:defRPr/>
            </a:lvl6pPr>
            <a:lvl7pPr marL="3200400" lvl="6" indent="-292100" algn="l">
              <a:lnSpc>
                <a:spcPct val="115000"/>
              </a:lnSpc>
              <a:spcBef>
                <a:spcPts val="800"/>
              </a:spcBef>
              <a:spcAft>
                <a:spcPts val="0"/>
              </a:spcAft>
              <a:buSzPts val="1000"/>
              <a:buChar char="●"/>
              <a:defRPr/>
            </a:lvl7pPr>
            <a:lvl8pPr marL="3657600" lvl="7" indent="-292100" algn="l">
              <a:lnSpc>
                <a:spcPct val="115000"/>
              </a:lnSpc>
              <a:spcBef>
                <a:spcPts val="800"/>
              </a:spcBef>
              <a:spcAft>
                <a:spcPts val="0"/>
              </a:spcAft>
              <a:buSzPts val="1000"/>
              <a:buChar char="○"/>
              <a:defRPr/>
            </a:lvl8pPr>
            <a:lvl9pPr marL="4114800" lvl="8" indent="-292100" algn="l">
              <a:lnSpc>
                <a:spcPct val="115000"/>
              </a:lnSpc>
              <a:spcBef>
                <a:spcPts val="800"/>
              </a:spcBef>
              <a:spcAft>
                <a:spcPts val="800"/>
              </a:spcAft>
              <a:buSzPts val="1000"/>
              <a:buChar char="■"/>
              <a:defRPr/>
            </a:lvl9pPr>
          </a:lstStyle>
          <a:p>
            <a:endParaRPr/>
          </a:p>
        </p:txBody>
      </p:sp>
      <p:sp>
        <p:nvSpPr>
          <p:cNvPr id="972" name="Google Shape;972;p48"/>
          <p:cNvSpPr txBox="1">
            <a:spLocks noGrp="1"/>
          </p:cNvSpPr>
          <p:nvPr>
            <p:ph type="body" idx="2"/>
          </p:nvPr>
        </p:nvSpPr>
        <p:spPr>
          <a:xfrm>
            <a:off x="3347725" y="2417500"/>
            <a:ext cx="2455500" cy="2373600"/>
          </a:xfrm>
          <a:prstGeom prst="rect">
            <a:avLst/>
          </a:prstGeom>
          <a:noFill/>
          <a:ln>
            <a:noFill/>
          </a:ln>
        </p:spPr>
        <p:txBody>
          <a:bodyPr spcFirstLastPara="1" wrap="square" lIns="91425" tIns="91425" rIns="91425" bIns="91425" anchor="t" anchorCtr="0">
            <a:noAutofit/>
          </a:bodyPr>
          <a:lstStyle>
            <a:lvl1pPr marL="457200" lvl="0" indent="-292100" algn="l">
              <a:lnSpc>
                <a:spcPct val="115000"/>
              </a:lnSpc>
              <a:spcBef>
                <a:spcPts val="0"/>
              </a:spcBef>
              <a:spcAft>
                <a:spcPts val="0"/>
              </a:spcAft>
              <a:buSzPts val="1000"/>
              <a:buChar char="●"/>
              <a:defRPr/>
            </a:lvl1pPr>
            <a:lvl2pPr marL="914400" lvl="1" indent="-292100" algn="l">
              <a:lnSpc>
                <a:spcPct val="115000"/>
              </a:lnSpc>
              <a:spcBef>
                <a:spcPts val="0"/>
              </a:spcBef>
              <a:spcAft>
                <a:spcPts val="0"/>
              </a:spcAft>
              <a:buSzPts val="1000"/>
              <a:buChar char="○"/>
              <a:defRPr/>
            </a:lvl2pPr>
            <a:lvl3pPr marL="1371600" lvl="2" indent="-292100" algn="l">
              <a:lnSpc>
                <a:spcPct val="115000"/>
              </a:lnSpc>
              <a:spcBef>
                <a:spcPts val="0"/>
              </a:spcBef>
              <a:spcAft>
                <a:spcPts val="0"/>
              </a:spcAft>
              <a:buSzPts val="1000"/>
              <a:buChar char="■"/>
              <a:defRPr/>
            </a:lvl3pPr>
            <a:lvl4pPr marL="1828800" lvl="3" indent="-292100" algn="l">
              <a:lnSpc>
                <a:spcPct val="115000"/>
              </a:lnSpc>
              <a:spcBef>
                <a:spcPts val="0"/>
              </a:spcBef>
              <a:spcAft>
                <a:spcPts val="0"/>
              </a:spcAft>
              <a:buSzPts val="1000"/>
              <a:buChar char="●"/>
              <a:defRPr/>
            </a:lvl4pPr>
            <a:lvl5pPr marL="2286000" lvl="4" indent="-292100" algn="l">
              <a:lnSpc>
                <a:spcPct val="115000"/>
              </a:lnSpc>
              <a:spcBef>
                <a:spcPts val="0"/>
              </a:spcBef>
              <a:spcAft>
                <a:spcPts val="0"/>
              </a:spcAft>
              <a:buSzPts val="1000"/>
              <a:buChar char="○"/>
              <a:defRPr/>
            </a:lvl5pPr>
            <a:lvl6pPr marL="2743200" lvl="5" indent="-292100" algn="l">
              <a:lnSpc>
                <a:spcPct val="115000"/>
              </a:lnSpc>
              <a:spcBef>
                <a:spcPts val="0"/>
              </a:spcBef>
              <a:spcAft>
                <a:spcPts val="0"/>
              </a:spcAft>
              <a:buSzPts val="1000"/>
              <a:buChar char="■"/>
              <a:defRPr/>
            </a:lvl6pPr>
            <a:lvl7pPr marL="3200400" lvl="6" indent="-292100" algn="l">
              <a:lnSpc>
                <a:spcPct val="115000"/>
              </a:lnSpc>
              <a:spcBef>
                <a:spcPts val="0"/>
              </a:spcBef>
              <a:spcAft>
                <a:spcPts val="0"/>
              </a:spcAft>
              <a:buSzPts val="1000"/>
              <a:buChar char="●"/>
              <a:defRPr/>
            </a:lvl7pPr>
            <a:lvl8pPr marL="3657600" lvl="7" indent="-292100" algn="l">
              <a:lnSpc>
                <a:spcPct val="115000"/>
              </a:lnSpc>
              <a:spcBef>
                <a:spcPts val="0"/>
              </a:spcBef>
              <a:spcAft>
                <a:spcPts val="0"/>
              </a:spcAft>
              <a:buSzPts val="1000"/>
              <a:buChar char="○"/>
              <a:defRPr/>
            </a:lvl8pPr>
            <a:lvl9pPr marL="4114800" lvl="8" indent="-292100" algn="l">
              <a:lnSpc>
                <a:spcPct val="115000"/>
              </a:lnSpc>
              <a:spcBef>
                <a:spcPts val="0"/>
              </a:spcBef>
              <a:spcAft>
                <a:spcPts val="0"/>
              </a:spcAft>
              <a:buSzPts val="1000"/>
              <a:buChar char="■"/>
              <a:defRPr/>
            </a:lvl9pPr>
          </a:lstStyle>
          <a:p>
            <a:endParaRPr/>
          </a:p>
        </p:txBody>
      </p:sp>
      <p:sp>
        <p:nvSpPr>
          <p:cNvPr id="973" name="Google Shape;973;p48"/>
          <p:cNvSpPr txBox="1">
            <a:spLocks noGrp="1"/>
          </p:cNvSpPr>
          <p:nvPr>
            <p:ph type="title"/>
          </p:nvPr>
        </p:nvSpPr>
        <p:spPr>
          <a:xfrm>
            <a:off x="483175" y="450025"/>
            <a:ext cx="8184600" cy="758100"/>
          </a:xfrm>
          <a:prstGeom prst="rect">
            <a:avLst/>
          </a:prstGeom>
          <a:noFill/>
          <a:ln>
            <a:noFill/>
          </a:ln>
        </p:spPr>
        <p:txBody>
          <a:bodyPr spcFirstLastPara="1" wrap="square" lIns="0" tIns="0" rIns="91425" bIns="0" anchor="ctr" anchorCtr="0">
            <a:spAutoFit/>
          </a:bodyPr>
          <a:lstStyle>
            <a:lvl1pPr lvl="0" algn="l">
              <a:lnSpc>
                <a:spcPct val="100000"/>
              </a:lnSpc>
              <a:spcBef>
                <a:spcPts val="0"/>
              </a:spcBef>
              <a:spcAft>
                <a:spcPts val="0"/>
              </a:spcAft>
              <a:buSzPts val="3000"/>
              <a:buChar char="●"/>
              <a:defRPr sz="3000"/>
            </a:lvl1pPr>
            <a:lvl2pPr lvl="1" algn="l">
              <a:lnSpc>
                <a:spcPct val="100000"/>
              </a:lnSpc>
              <a:spcBef>
                <a:spcPts val="0"/>
              </a:spcBef>
              <a:spcAft>
                <a:spcPts val="0"/>
              </a:spcAft>
              <a:buSzPts val="3000"/>
              <a:buChar char="○"/>
              <a:defRPr sz="3000"/>
            </a:lvl2pPr>
            <a:lvl3pPr lvl="2" algn="l">
              <a:lnSpc>
                <a:spcPct val="100000"/>
              </a:lnSpc>
              <a:spcBef>
                <a:spcPts val="0"/>
              </a:spcBef>
              <a:spcAft>
                <a:spcPts val="0"/>
              </a:spcAft>
              <a:buSzPts val="3000"/>
              <a:buChar char="■"/>
              <a:defRPr sz="3000"/>
            </a:lvl3pPr>
            <a:lvl4pPr lvl="3" algn="l">
              <a:lnSpc>
                <a:spcPct val="100000"/>
              </a:lnSpc>
              <a:spcBef>
                <a:spcPts val="0"/>
              </a:spcBef>
              <a:spcAft>
                <a:spcPts val="0"/>
              </a:spcAft>
              <a:buSzPts val="3000"/>
              <a:buChar char="●"/>
              <a:defRPr sz="3000"/>
            </a:lvl4pPr>
            <a:lvl5pPr lvl="4" algn="l">
              <a:lnSpc>
                <a:spcPct val="100000"/>
              </a:lnSpc>
              <a:spcBef>
                <a:spcPts val="0"/>
              </a:spcBef>
              <a:spcAft>
                <a:spcPts val="0"/>
              </a:spcAft>
              <a:buSzPts val="3000"/>
              <a:buChar char="○"/>
              <a:defRPr sz="3000"/>
            </a:lvl5pPr>
            <a:lvl6pPr lvl="5" algn="l">
              <a:lnSpc>
                <a:spcPct val="100000"/>
              </a:lnSpc>
              <a:spcBef>
                <a:spcPts val="0"/>
              </a:spcBef>
              <a:spcAft>
                <a:spcPts val="0"/>
              </a:spcAft>
              <a:buSzPts val="3000"/>
              <a:buChar char="■"/>
              <a:defRPr sz="3000"/>
            </a:lvl6pPr>
            <a:lvl7pPr lvl="6" algn="l">
              <a:lnSpc>
                <a:spcPct val="100000"/>
              </a:lnSpc>
              <a:spcBef>
                <a:spcPts val="0"/>
              </a:spcBef>
              <a:spcAft>
                <a:spcPts val="0"/>
              </a:spcAft>
              <a:buSzPts val="3000"/>
              <a:buChar char="●"/>
              <a:defRPr sz="3000"/>
            </a:lvl7pPr>
            <a:lvl8pPr lvl="7" algn="l">
              <a:lnSpc>
                <a:spcPct val="100000"/>
              </a:lnSpc>
              <a:spcBef>
                <a:spcPts val="0"/>
              </a:spcBef>
              <a:spcAft>
                <a:spcPts val="0"/>
              </a:spcAft>
              <a:buSzPts val="3000"/>
              <a:buChar char="○"/>
              <a:defRPr sz="3000"/>
            </a:lvl8pPr>
            <a:lvl9pPr lvl="8" algn="l">
              <a:lnSpc>
                <a:spcPct val="100000"/>
              </a:lnSpc>
              <a:spcBef>
                <a:spcPts val="0"/>
              </a:spcBef>
              <a:spcAft>
                <a:spcPts val="0"/>
              </a:spcAft>
              <a:buSzPts val="3000"/>
              <a:buChar char="■"/>
              <a:defRPr sz="3000"/>
            </a:lvl9pPr>
          </a:lstStyle>
          <a:p>
            <a:endParaRPr/>
          </a:p>
        </p:txBody>
      </p:sp>
      <p:sp>
        <p:nvSpPr>
          <p:cNvPr id="974" name="Google Shape;974;p48"/>
          <p:cNvSpPr txBox="1">
            <a:spLocks noGrp="1"/>
          </p:cNvSpPr>
          <p:nvPr>
            <p:ph type="subTitle" idx="3"/>
          </p:nvPr>
        </p:nvSpPr>
        <p:spPr>
          <a:xfrm>
            <a:off x="483175" y="1336150"/>
            <a:ext cx="2455500" cy="778500"/>
          </a:xfrm>
          <a:prstGeom prst="rect">
            <a:avLst/>
          </a:prstGeom>
          <a:noFill/>
          <a:ln>
            <a:noFill/>
          </a:ln>
        </p:spPr>
        <p:txBody>
          <a:bodyPr spcFirstLastPara="1" wrap="square" lIns="91425" tIns="91425" rIns="91425" bIns="91425" anchor="t" anchorCtr="0">
            <a:noAutofit/>
          </a:bodyPr>
          <a:lstStyle>
            <a:lvl1pPr lvl="0" algn="l">
              <a:lnSpc>
                <a:spcPct val="115000"/>
              </a:lnSpc>
              <a:spcBef>
                <a:spcPts val="0"/>
              </a:spcBef>
              <a:spcAft>
                <a:spcPts val="0"/>
              </a:spcAft>
              <a:buSzPts val="2000"/>
              <a:buNone/>
              <a:defRPr sz="2000"/>
            </a:lvl1pPr>
            <a:lvl2pPr lvl="1" algn="l">
              <a:lnSpc>
                <a:spcPct val="115000"/>
              </a:lnSpc>
              <a:spcBef>
                <a:spcPts val="0"/>
              </a:spcBef>
              <a:spcAft>
                <a:spcPts val="0"/>
              </a:spcAft>
              <a:buSzPts val="2000"/>
              <a:buNone/>
              <a:defRPr sz="2000"/>
            </a:lvl2pPr>
            <a:lvl3pPr lvl="2" algn="l">
              <a:lnSpc>
                <a:spcPct val="115000"/>
              </a:lnSpc>
              <a:spcBef>
                <a:spcPts val="0"/>
              </a:spcBef>
              <a:spcAft>
                <a:spcPts val="0"/>
              </a:spcAft>
              <a:buSzPts val="2000"/>
              <a:buNone/>
              <a:defRPr sz="2000"/>
            </a:lvl3pPr>
            <a:lvl4pPr lvl="3" algn="l">
              <a:lnSpc>
                <a:spcPct val="115000"/>
              </a:lnSpc>
              <a:spcBef>
                <a:spcPts val="0"/>
              </a:spcBef>
              <a:spcAft>
                <a:spcPts val="0"/>
              </a:spcAft>
              <a:buSzPts val="2000"/>
              <a:buNone/>
              <a:defRPr sz="2000"/>
            </a:lvl4pPr>
            <a:lvl5pPr lvl="4" algn="l">
              <a:lnSpc>
                <a:spcPct val="115000"/>
              </a:lnSpc>
              <a:spcBef>
                <a:spcPts val="0"/>
              </a:spcBef>
              <a:spcAft>
                <a:spcPts val="0"/>
              </a:spcAft>
              <a:buSzPts val="2000"/>
              <a:buNone/>
              <a:defRPr sz="2000"/>
            </a:lvl5pPr>
            <a:lvl6pPr lvl="5" algn="l">
              <a:lnSpc>
                <a:spcPct val="115000"/>
              </a:lnSpc>
              <a:spcBef>
                <a:spcPts val="0"/>
              </a:spcBef>
              <a:spcAft>
                <a:spcPts val="0"/>
              </a:spcAft>
              <a:buSzPts val="2000"/>
              <a:buNone/>
              <a:defRPr sz="2000"/>
            </a:lvl6pPr>
            <a:lvl7pPr lvl="6" algn="l">
              <a:lnSpc>
                <a:spcPct val="115000"/>
              </a:lnSpc>
              <a:spcBef>
                <a:spcPts val="0"/>
              </a:spcBef>
              <a:spcAft>
                <a:spcPts val="0"/>
              </a:spcAft>
              <a:buSzPts val="2000"/>
              <a:buNone/>
              <a:defRPr sz="2000"/>
            </a:lvl7pPr>
            <a:lvl8pPr lvl="7" algn="l">
              <a:lnSpc>
                <a:spcPct val="115000"/>
              </a:lnSpc>
              <a:spcBef>
                <a:spcPts val="0"/>
              </a:spcBef>
              <a:spcAft>
                <a:spcPts val="0"/>
              </a:spcAft>
              <a:buSzPts val="2000"/>
              <a:buNone/>
              <a:defRPr sz="2000"/>
            </a:lvl8pPr>
            <a:lvl9pPr lvl="8" algn="l">
              <a:lnSpc>
                <a:spcPct val="115000"/>
              </a:lnSpc>
              <a:spcBef>
                <a:spcPts val="0"/>
              </a:spcBef>
              <a:spcAft>
                <a:spcPts val="0"/>
              </a:spcAft>
              <a:buSzPts val="2000"/>
              <a:buNone/>
              <a:defRPr sz="2000"/>
            </a:lvl9pPr>
          </a:lstStyle>
          <a:p>
            <a:endParaRPr/>
          </a:p>
        </p:txBody>
      </p:sp>
      <p:sp>
        <p:nvSpPr>
          <p:cNvPr id="975" name="Google Shape;975;p48"/>
          <p:cNvSpPr txBox="1">
            <a:spLocks noGrp="1"/>
          </p:cNvSpPr>
          <p:nvPr>
            <p:ph type="subTitle" idx="4"/>
          </p:nvPr>
        </p:nvSpPr>
        <p:spPr>
          <a:xfrm>
            <a:off x="3347725" y="1336150"/>
            <a:ext cx="2455500" cy="778500"/>
          </a:xfrm>
          <a:prstGeom prst="rect">
            <a:avLst/>
          </a:prstGeom>
          <a:noFill/>
          <a:ln>
            <a:noFill/>
          </a:ln>
        </p:spPr>
        <p:txBody>
          <a:bodyPr spcFirstLastPara="1" wrap="square" lIns="91425" tIns="91425" rIns="91425" bIns="91425" anchor="t" anchorCtr="0">
            <a:noAutofit/>
          </a:bodyPr>
          <a:lstStyle>
            <a:lvl1pPr lvl="0" algn="l">
              <a:lnSpc>
                <a:spcPct val="115000"/>
              </a:lnSpc>
              <a:spcBef>
                <a:spcPts val="0"/>
              </a:spcBef>
              <a:spcAft>
                <a:spcPts val="0"/>
              </a:spcAft>
              <a:buSzPts val="2000"/>
              <a:buNone/>
              <a:defRPr sz="2000"/>
            </a:lvl1pPr>
            <a:lvl2pPr lvl="1" algn="l">
              <a:lnSpc>
                <a:spcPct val="115000"/>
              </a:lnSpc>
              <a:spcBef>
                <a:spcPts val="0"/>
              </a:spcBef>
              <a:spcAft>
                <a:spcPts val="0"/>
              </a:spcAft>
              <a:buSzPts val="2000"/>
              <a:buNone/>
              <a:defRPr sz="2000"/>
            </a:lvl2pPr>
            <a:lvl3pPr lvl="2" algn="l">
              <a:lnSpc>
                <a:spcPct val="115000"/>
              </a:lnSpc>
              <a:spcBef>
                <a:spcPts val="0"/>
              </a:spcBef>
              <a:spcAft>
                <a:spcPts val="0"/>
              </a:spcAft>
              <a:buSzPts val="2000"/>
              <a:buNone/>
              <a:defRPr sz="2000"/>
            </a:lvl3pPr>
            <a:lvl4pPr lvl="3" algn="l">
              <a:lnSpc>
                <a:spcPct val="115000"/>
              </a:lnSpc>
              <a:spcBef>
                <a:spcPts val="0"/>
              </a:spcBef>
              <a:spcAft>
                <a:spcPts val="0"/>
              </a:spcAft>
              <a:buSzPts val="2000"/>
              <a:buNone/>
              <a:defRPr sz="2000"/>
            </a:lvl4pPr>
            <a:lvl5pPr lvl="4" algn="l">
              <a:lnSpc>
                <a:spcPct val="115000"/>
              </a:lnSpc>
              <a:spcBef>
                <a:spcPts val="0"/>
              </a:spcBef>
              <a:spcAft>
                <a:spcPts val="0"/>
              </a:spcAft>
              <a:buSzPts val="2000"/>
              <a:buNone/>
              <a:defRPr sz="2000"/>
            </a:lvl5pPr>
            <a:lvl6pPr lvl="5" algn="l">
              <a:lnSpc>
                <a:spcPct val="115000"/>
              </a:lnSpc>
              <a:spcBef>
                <a:spcPts val="0"/>
              </a:spcBef>
              <a:spcAft>
                <a:spcPts val="0"/>
              </a:spcAft>
              <a:buSzPts val="2000"/>
              <a:buNone/>
              <a:defRPr sz="2000"/>
            </a:lvl6pPr>
            <a:lvl7pPr lvl="6" algn="l">
              <a:lnSpc>
                <a:spcPct val="115000"/>
              </a:lnSpc>
              <a:spcBef>
                <a:spcPts val="0"/>
              </a:spcBef>
              <a:spcAft>
                <a:spcPts val="0"/>
              </a:spcAft>
              <a:buSzPts val="2000"/>
              <a:buNone/>
              <a:defRPr sz="2000"/>
            </a:lvl7pPr>
            <a:lvl8pPr lvl="7" algn="l">
              <a:lnSpc>
                <a:spcPct val="115000"/>
              </a:lnSpc>
              <a:spcBef>
                <a:spcPts val="0"/>
              </a:spcBef>
              <a:spcAft>
                <a:spcPts val="0"/>
              </a:spcAft>
              <a:buSzPts val="2000"/>
              <a:buNone/>
              <a:defRPr sz="2000"/>
            </a:lvl8pPr>
            <a:lvl9pPr lvl="8" algn="l">
              <a:lnSpc>
                <a:spcPct val="115000"/>
              </a:lnSpc>
              <a:spcBef>
                <a:spcPts val="0"/>
              </a:spcBef>
              <a:spcAft>
                <a:spcPts val="0"/>
              </a:spcAft>
              <a:buSzPts val="2000"/>
              <a:buNone/>
              <a:defRPr sz="2000"/>
            </a:lvl9pPr>
          </a:lstStyle>
          <a:p>
            <a:endParaRPr/>
          </a:p>
        </p:txBody>
      </p:sp>
      <p:sp>
        <p:nvSpPr>
          <p:cNvPr id="976" name="Google Shape;976;p48"/>
          <p:cNvSpPr txBox="1">
            <a:spLocks noGrp="1"/>
          </p:cNvSpPr>
          <p:nvPr>
            <p:ph type="subTitle" idx="5"/>
          </p:nvPr>
        </p:nvSpPr>
        <p:spPr>
          <a:xfrm>
            <a:off x="6212275" y="1336150"/>
            <a:ext cx="2455500" cy="778500"/>
          </a:xfrm>
          <a:prstGeom prst="rect">
            <a:avLst/>
          </a:prstGeom>
          <a:noFill/>
          <a:ln>
            <a:noFill/>
          </a:ln>
        </p:spPr>
        <p:txBody>
          <a:bodyPr spcFirstLastPara="1" wrap="square" lIns="91425" tIns="91425" rIns="91425" bIns="91425" anchor="t" anchorCtr="0">
            <a:noAutofit/>
          </a:bodyPr>
          <a:lstStyle>
            <a:lvl1pPr lvl="0" algn="l">
              <a:lnSpc>
                <a:spcPct val="115000"/>
              </a:lnSpc>
              <a:spcBef>
                <a:spcPts val="0"/>
              </a:spcBef>
              <a:spcAft>
                <a:spcPts val="0"/>
              </a:spcAft>
              <a:buSzPts val="2000"/>
              <a:buNone/>
              <a:defRPr sz="2000"/>
            </a:lvl1pPr>
            <a:lvl2pPr lvl="1" algn="l">
              <a:lnSpc>
                <a:spcPct val="115000"/>
              </a:lnSpc>
              <a:spcBef>
                <a:spcPts val="0"/>
              </a:spcBef>
              <a:spcAft>
                <a:spcPts val="0"/>
              </a:spcAft>
              <a:buSzPts val="2000"/>
              <a:buNone/>
              <a:defRPr sz="2000"/>
            </a:lvl2pPr>
            <a:lvl3pPr lvl="2" algn="l">
              <a:lnSpc>
                <a:spcPct val="115000"/>
              </a:lnSpc>
              <a:spcBef>
                <a:spcPts val="0"/>
              </a:spcBef>
              <a:spcAft>
                <a:spcPts val="0"/>
              </a:spcAft>
              <a:buSzPts val="2000"/>
              <a:buNone/>
              <a:defRPr sz="2000"/>
            </a:lvl3pPr>
            <a:lvl4pPr lvl="3" algn="l">
              <a:lnSpc>
                <a:spcPct val="115000"/>
              </a:lnSpc>
              <a:spcBef>
                <a:spcPts val="0"/>
              </a:spcBef>
              <a:spcAft>
                <a:spcPts val="0"/>
              </a:spcAft>
              <a:buSzPts val="2000"/>
              <a:buNone/>
              <a:defRPr sz="2000"/>
            </a:lvl4pPr>
            <a:lvl5pPr lvl="4" algn="l">
              <a:lnSpc>
                <a:spcPct val="115000"/>
              </a:lnSpc>
              <a:spcBef>
                <a:spcPts val="0"/>
              </a:spcBef>
              <a:spcAft>
                <a:spcPts val="0"/>
              </a:spcAft>
              <a:buSzPts val="2000"/>
              <a:buNone/>
              <a:defRPr sz="2000"/>
            </a:lvl5pPr>
            <a:lvl6pPr lvl="5" algn="l">
              <a:lnSpc>
                <a:spcPct val="115000"/>
              </a:lnSpc>
              <a:spcBef>
                <a:spcPts val="0"/>
              </a:spcBef>
              <a:spcAft>
                <a:spcPts val="0"/>
              </a:spcAft>
              <a:buSzPts val="2000"/>
              <a:buNone/>
              <a:defRPr sz="2000"/>
            </a:lvl6pPr>
            <a:lvl7pPr lvl="6" algn="l">
              <a:lnSpc>
                <a:spcPct val="115000"/>
              </a:lnSpc>
              <a:spcBef>
                <a:spcPts val="0"/>
              </a:spcBef>
              <a:spcAft>
                <a:spcPts val="0"/>
              </a:spcAft>
              <a:buSzPts val="2000"/>
              <a:buNone/>
              <a:defRPr sz="2000"/>
            </a:lvl7pPr>
            <a:lvl8pPr lvl="7" algn="l">
              <a:lnSpc>
                <a:spcPct val="115000"/>
              </a:lnSpc>
              <a:spcBef>
                <a:spcPts val="0"/>
              </a:spcBef>
              <a:spcAft>
                <a:spcPts val="0"/>
              </a:spcAft>
              <a:buSzPts val="2000"/>
              <a:buNone/>
              <a:defRPr sz="2000"/>
            </a:lvl8pPr>
            <a:lvl9pPr lvl="8" algn="l">
              <a:lnSpc>
                <a:spcPct val="115000"/>
              </a:lnSpc>
              <a:spcBef>
                <a:spcPts val="0"/>
              </a:spcBef>
              <a:spcAft>
                <a:spcPts val="0"/>
              </a:spcAft>
              <a:buSzPts val="2000"/>
              <a:buNone/>
              <a:defRPr sz="2000"/>
            </a:lvl9pPr>
          </a:lstStyle>
          <a:p>
            <a:endParaRPr/>
          </a:p>
        </p:txBody>
      </p:sp>
      <p:sp>
        <p:nvSpPr>
          <p:cNvPr id="977" name="Google Shape;977;p48"/>
          <p:cNvSpPr txBox="1">
            <a:spLocks noGrp="1"/>
          </p:cNvSpPr>
          <p:nvPr>
            <p:ph type="body" idx="6"/>
          </p:nvPr>
        </p:nvSpPr>
        <p:spPr>
          <a:xfrm>
            <a:off x="6212275" y="2417500"/>
            <a:ext cx="2455500" cy="2373600"/>
          </a:xfrm>
          <a:prstGeom prst="rect">
            <a:avLst/>
          </a:prstGeom>
          <a:noFill/>
          <a:ln>
            <a:noFill/>
          </a:ln>
        </p:spPr>
        <p:txBody>
          <a:bodyPr spcFirstLastPara="1" wrap="square" lIns="91425" tIns="91425" rIns="91425" bIns="91425" anchor="t" anchorCtr="0">
            <a:noAutofit/>
          </a:bodyPr>
          <a:lstStyle>
            <a:lvl1pPr marL="457200" lvl="0" indent="-292100" algn="l">
              <a:lnSpc>
                <a:spcPct val="115000"/>
              </a:lnSpc>
              <a:spcBef>
                <a:spcPts val="0"/>
              </a:spcBef>
              <a:spcAft>
                <a:spcPts val="0"/>
              </a:spcAft>
              <a:buSzPts val="1000"/>
              <a:buChar char="●"/>
              <a:defRPr/>
            </a:lvl1pPr>
            <a:lvl2pPr marL="914400" lvl="1" indent="-292100" algn="l">
              <a:lnSpc>
                <a:spcPct val="115000"/>
              </a:lnSpc>
              <a:spcBef>
                <a:spcPts val="0"/>
              </a:spcBef>
              <a:spcAft>
                <a:spcPts val="0"/>
              </a:spcAft>
              <a:buSzPts val="1000"/>
              <a:buChar char="○"/>
              <a:defRPr/>
            </a:lvl2pPr>
            <a:lvl3pPr marL="1371600" lvl="2" indent="-292100" algn="l">
              <a:lnSpc>
                <a:spcPct val="115000"/>
              </a:lnSpc>
              <a:spcBef>
                <a:spcPts val="0"/>
              </a:spcBef>
              <a:spcAft>
                <a:spcPts val="0"/>
              </a:spcAft>
              <a:buSzPts val="1000"/>
              <a:buChar char="■"/>
              <a:defRPr/>
            </a:lvl3pPr>
            <a:lvl4pPr marL="1828800" lvl="3" indent="-292100" algn="l">
              <a:lnSpc>
                <a:spcPct val="115000"/>
              </a:lnSpc>
              <a:spcBef>
                <a:spcPts val="0"/>
              </a:spcBef>
              <a:spcAft>
                <a:spcPts val="0"/>
              </a:spcAft>
              <a:buSzPts val="1000"/>
              <a:buChar char="●"/>
              <a:defRPr/>
            </a:lvl4pPr>
            <a:lvl5pPr marL="2286000" lvl="4" indent="-292100" algn="l">
              <a:lnSpc>
                <a:spcPct val="115000"/>
              </a:lnSpc>
              <a:spcBef>
                <a:spcPts val="0"/>
              </a:spcBef>
              <a:spcAft>
                <a:spcPts val="0"/>
              </a:spcAft>
              <a:buSzPts val="1000"/>
              <a:buChar char="○"/>
              <a:defRPr/>
            </a:lvl5pPr>
            <a:lvl6pPr marL="2743200" lvl="5" indent="-292100" algn="l">
              <a:lnSpc>
                <a:spcPct val="115000"/>
              </a:lnSpc>
              <a:spcBef>
                <a:spcPts val="0"/>
              </a:spcBef>
              <a:spcAft>
                <a:spcPts val="0"/>
              </a:spcAft>
              <a:buSzPts val="1000"/>
              <a:buChar char="■"/>
              <a:defRPr/>
            </a:lvl6pPr>
            <a:lvl7pPr marL="3200400" lvl="6" indent="-292100" algn="l">
              <a:lnSpc>
                <a:spcPct val="115000"/>
              </a:lnSpc>
              <a:spcBef>
                <a:spcPts val="0"/>
              </a:spcBef>
              <a:spcAft>
                <a:spcPts val="0"/>
              </a:spcAft>
              <a:buSzPts val="1000"/>
              <a:buChar char="●"/>
              <a:defRPr/>
            </a:lvl7pPr>
            <a:lvl8pPr marL="3657600" lvl="7" indent="-292100" algn="l">
              <a:lnSpc>
                <a:spcPct val="115000"/>
              </a:lnSpc>
              <a:spcBef>
                <a:spcPts val="0"/>
              </a:spcBef>
              <a:spcAft>
                <a:spcPts val="0"/>
              </a:spcAft>
              <a:buSzPts val="1000"/>
              <a:buChar char="○"/>
              <a:defRPr/>
            </a:lvl8pPr>
            <a:lvl9pPr marL="4114800" lvl="8" indent="-292100" algn="l">
              <a:lnSpc>
                <a:spcPct val="115000"/>
              </a:lnSpc>
              <a:spcBef>
                <a:spcPts val="0"/>
              </a:spcBef>
              <a:spcAft>
                <a:spcPts val="0"/>
              </a:spcAft>
              <a:buSzPts val="1000"/>
              <a:buChar char="■"/>
              <a:defRPr/>
            </a:lvl9pPr>
          </a:lstStyle>
          <a:p>
            <a:endParaRPr/>
          </a:p>
        </p:txBody>
      </p:sp>
    </p:spTree>
  </p:cSld>
  <p:clrMapOvr>
    <a:masterClrMapping/>
  </p:clrMapOvr>
</p:sldLayout>
</file>

<file path=ppt/slideLayouts/slideLayout99.xml><?xml version="1.0" encoding="utf-8"?>
<p:sldLayout xmlns:a="http://schemas.openxmlformats.org/drawingml/2006/main" xmlns:r="http://schemas.openxmlformats.org/officeDocument/2006/relationships" xmlns:p="http://schemas.openxmlformats.org/presentationml/2006/main" matchingName="Four big ideas">
  <p:cSld name="Four big ideas">
    <p:spTree>
      <p:nvGrpSpPr>
        <p:cNvPr id="1" name="Shape 978"/>
        <p:cNvGrpSpPr/>
        <p:nvPr/>
      </p:nvGrpSpPr>
      <p:grpSpPr>
        <a:xfrm>
          <a:off x="0" y="0"/>
          <a:ext cx="0" cy="0"/>
          <a:chOff x="0" y="0"/>
          <a:chExt cx="0" cy="0"/>
        </a:xfrm>
      </p:grpSpPr>
      <p:sp>
        <p:nvSpPr>
          <p:cNvPr id="979" name="Google Shape;979;p49"/>
          <p:cNvSpPr txBox="1">
            <a:spLocks noGrp="1"/>
          </p:cNvSpPr>
          <p:nvPr>
            <p:ph type="body" idx="1"/>
          </p:nvPr>
        </p:nvSpPr>
        <p:spPr>
          <a:xfrm>
            <a:off x="366725" y="1759093"/>
            <a:ext cx="3838500" cy="1138500"/>
          </a:xfrm>
          <a:prstGeom prst="rect">
            <a:avLst/>
          </a:prstGeom>
          <a:noFill/>
          <a:ln>
            <a:noFill/>
          </a:ln>
        </p:spPr>
        <p:txBody>
          <a:bodyPr spcFirstLastPara="1" wrap="square" lIns="0" tIns="91425" rIns="91425" bIns="91425" anchor="t" anchorCtr="0">
            <a:noAutofit/>
          </a:bodyPr>
          <a:lstStyle>
            <a:lvl1pPr marL="457200" lvl="0" indent="-317500" algn="l">
              <a:lnSpc>
                <a:spcPct val="115000"/>
              </a:lnSpc>
              <a:spcBef>
                <a:spcPts val="0"/>
              </a:spcBef>
              <a:spcAft>
                <a:spcPts val="0"/>
              </a:spcAft>
              <a:buSzPts val="1400"/>
              <a:buChar char="●"/>
              <a:defRPr sz="1400"/>
            </a:lvl1pPr>
            <a:lvl2pPr marL="914400" lvl="1" indent="-292100" algn="l">
              <a:lnSpc>
                <a:spcPct val="115000"/>
              </a:lnSpc>
              <a:spcBef>
                <a:spcPts val="800"/>
              </a:spcBef>
              <a:spcAft>
                <a:spcPts val="0"/>
              </a:spcAft>
              <a:buSzPts val="1000"/>
              <a:buChar char="○"/>
              <a:defRPr/>
            </a:lvl2pPr>
            <a:lvl3pPr marL="1371600" lvl="2" indent="-292100" algn="l">
              <a:lnSpc>
                <a:spcPct val="115000"/>
              </a:lnSpc>
              <a:spcBef>
                <a:spcPts val="800"/>
              </a:spcBef>
              <a:spcAft>
                <a:spcPts val="0"/>
              </a:spcAft>
              <a:buSzPts val="1000"/>
              <a:buChar char="■"/>
              <a:defRPr/>
            </a:lvl3pPr>
            <a:lvl4pPr marL="1828800" lvl="3" indent="-292100" algn="l">
              <a:lnSpc>
                <a:spcPct val="115000"/>
              </a:lnSpc>
              <a:spcBef>
                <a:spcPts val="800"/>
              </a:spcBef>
              <a:spcAft>
                <a:spcPts val="0"/>
              </a:spcAft>
              <a:buSzPts val="1000"/>
              <a:buChar char="●"/>
              <a:defRPr/>
            </a:lvl4pPr>
            <a:lvl5pPr marL="2286000" lvl="4" indent="-292100" algn="l">
              <a:lnSpc>
                <a:spcPct val="115000"/>
              </a:lnSpc>
              <a:spcBef>
                <a:spcPts val="800"/>
              </a:spcBef>
              <a:spcAft>
                <a:spcPts val="0"/>
              </a:spcAft>
              <a:buSzPts val="1000"/>
              <a:buChar char="○"/>
              <a:defRPr/>
            </a:lvl5pPr>
            <a:lvl6pPr marL="2743200" lvl="5" indent="-292100" algn="l">
              <a:lnSpc>
                <a:spcPct val="115000"/>
              </a:lnSpc>
              <a:spcBef>
                <a:spcPts val="800"/>
              </a:spcBef>
              <a:spcAft>
                <a:spcPts val="0"/>
              </a:spcAft>
              <a:buSzPts val="1000"/>
              <a:buChar char="■"/>
              <a:defRPr/>
            </a:lvl6pPr>
            <a:lvl7pPr marL="3200400" lvl="6" indent="-292100" algn="l">
              <a:lnSpc>
                <a:spcPct val="115000"/>
              </a:lnSpc>
              <a:spcBef>
                <a:spcPts val="800"/>
              </a:spcBef>
              <a:spcAft>
                <a:spcPts val="0"/>
              </a:spcAft>
              <a:buSzPts val="1000"/>
              <a:buChar char="●"/>
              <a:defRPr/>
            </a:lvl7pPr>
            <a:lvl8pPr marL="3657600" lvl="7" indent="-292100" algn="l">
              <a:lnSpc>
                <a:spcPct val="115000"/>
              </a:lnSpc>
              <a:spcBef>
                <a:spcPts val="800"/>
              </a:spcBef>
              <a:spcAft>
                <a:spcPts val="0"/>
              </a:spcAft>
              <a:buSzPts val="1000"/>
              <a:buChar char="○"/>
              <a:defRPr/>
            </a:lvl8pPr>
            <a:lvl9pPr marL="4114800" lvl="8" indent="-292100" algn="l">
              <a:lnSpc>
                <a:spcPct val="115000"/>
              </a:lnSpc>
              <a:spcBef>
                <a:spcPts val="800"/>
              </a:spcBef>
              <a:spcAft>
                <a:spcPts val="800"/>
              </a:spcAft>
              <a:buSzPts val="1000"/>
              <a:buChar char="■"/>
              <a:defRPr/>
            </a:lvl9pPr>
          </a:lstStyle>
          <a:p>
            <a:endParaRPr/>
          </a:p>
        </p:txBody>
      </p:sp>
      <p:sp>
        <p:nvSpPr>
          <p:cNvPr id="980" name="Google Shape;980;p49"/>
          <p:cNvSpPr txBox="1">
            <a:spLocks noGrp="1"/>
          </p:cNvSpPr>
          <p:nvPr>
            <p:ph type="body" idx="2"/>
          </p:nvPr>
        </p:nvSpPr>
        <p:spPr>
          <a:xfrm>
            <a:off x="4938725" y="1759093"/>
            <a:ext cx="3838500" cy="1138500"/>
          </a:xfrm>
          <a:prstGeom prst="rect">
            <a:avLst/>
          </a:prstGeom>
          <a:noFill/>
          <a:ln>
            <a:noFill/>
          </a:ln>
        </p:spPr>
        <p:txBody>
          <a:bodyPr spcFirstLastPara="1" wrap="square" lIns="91425" tIns="91425" rIns="91425" bIns="91425" anchor="t" anchorCtr="0">
            <a:noAutofit/>
          </a:bodyPr>
          <a:lstStyle>
            <a:lvl1pPr marL="457200" lvl="0" indent="-317500" algn="l">
              <a:lnSpc>
                <a:spcPct val="115000"/>
              </a:lnSpc>
              <a:spcBef>
                <a:spcPts val="0"/>
              </a:spcBef>
              <a:spcAft>
                <a:spcPts val="0"/>
              </a:spcAft>
              <a:buSzPts val="1400"/>
              <a:buChar char="●"/>
              <a:defRPr sz="1400"/>
            </a:lvl1pPr>
            <a:lvl2pPr marL="914400" lvl="1" indent="-292100" algn="l">
              <a:lnSpc>
                <a:spcPct val="115000"/>
              </a:lnSpc>
              <a:spcBef>
                <a:spcPts val="0"/>
              </a:spcBef>
              <a:spcAft>
                <a:spcPts val="0"/>
              </a:spcAft>
              <a:buSzPts val="1000"/>
              <a:buChar char="○"/>
              <a:defRPr/>
            </a:lvl2pPr>
            <a:lvl3pPr marL="1371600" lvl="2" indent="-292100" algn="l">
              <a:lnSpc>
                <a:spcPct val="115000"/>
              </a:lnSpc>
              <a:spcBef>
                <a:spcPts val="0"/>
              </a:spcBef>
              <a:spcAft>
                <a:spcPts val="0"/>
              </a:spcAft>
              <a:buSzPts val="1000"/>
              <a:buChar char="■"/>
              <a:defRPr/>
            </a:lvl3pPr>
            <a:lvl4pPr marL="1828800" lvl="3" indent="-292100" algn="l">
              <a:lnSpc>
                <a:spcPct val="115000"/>
              </a:lnSpc>
              <a:spcBef>
                <a:spcPts val="0"/>
              </a:spcBef>
              <a:spcAft>
                <a:spcPts val="0"/>
              </a:spcAft>
              <a:buSzPts val="1000"/>
              <a:buChar char="●"/>
              <a:defRPr/>
            </a:lvl4pPr>
            <a:lvl5pPr marL="2286000" lvl="4" indent="-292100" algn="l">
              <a:lnSpc>
                <a:spcPct val="115000"/>
              </a:lnSpc>
              <a:spcBef>
                <a:spcPts val="0"/>
              </a:spcBef>
              <a:spcAft>
                <a:spcPts val="0"/>
              </a:spcAft>
              <a:buSzPts val="1000"/>
              <a:buChar char="○"/>
              <a:defRPr/>
            </a:lvl5pPr>
            <a:lvl6pPr marL="2743200" lvl="5" indent="-292100" algn="l">
              <a:lnSpc>
                <a:spcPct val="115000"/>
              </a:lnSpc>
              <a:spcBef>
                <a:spcPts val="0"/>
              </a:spcBef>
              <a:spcAft>
                <a:spcPts val="0"/>
              </a:spcAft>
              <a:buSzPts val="1000"/>
              <a:buChar char="■"/>
              <a:defRPr/>
            </a:lvl6pPr>
            <a:lvl7pPr marL="3200400" lvl="6" indent="-292100" algn="l">
              <a:lnSpc>
                <a:spcPct val="115000"/>
              </a:lnSpc>
              <a:spcBef>
                <a:spcPts val="0"/>
              </a:spcBef>
              <a:spcAft>
                <a:spcPts val="0"/>
              </a:spcAft>
              <a:buSzPts val="1000"/>
              <a:buChar char="●"/>
              <a:defRPr/>
            </a:lvl7pPr>
            <a:lvl8pPr marL="3657600" lvl="7" indent="-292100" algn="l">
              <a:lnSpc>
                <a:spcPct val="115000"/>
              </a:lnSpc>
              <a:spcBef>
                <a:spcPts val="0"/>
              </a:spcBef>
              <a:spcAft>
                <a:spcPts val="0"/>
              </a:spcAft>
              <a:buSzPts val="1000"/>
              <a:buChar char="○"/>
              <a:defRPr/>
            </a:lvl8pPr>
            <a:lvl9pPr marL="4114800" lvl="8" indent="-292100" algn="l">
              <a:lnSpc>
                <a:spcPct val="115000"/>
              </a:lnSpc>
              <a:spcBef>
                <a:spcPts val="0"/>
              </a:spcBef>
              <a:spcAft>
                <a:spcPts val="0"/>
              </a:spcAft>
              <a:buSzPts val="1000"/>
              <a:buChar char="■"/>
              <a:defRPr/>
            </a:lvl9pPr>
          </a:lstStyle>
          <a:p>
            <a:endParaRPr/>
          </a:p>
        </p:txBody>
      </p:sp>
      <p:sp>
        <p:nvSpPr>
          <p:cNvPr id="981" name="Google Shape;981;p49"/>
          <p:cNvSpPr txBox="1">
            <a:spLocks noGrp="1"/>
          </p:cNvSpPr>
          <p:nvPr>
            <p:ph type="body" idx="3"/>
          </p:nvPr>
        </p:nvSpPr>
        <p:spPr>
          <a:xfrm>
            <a:off x="366750" y="3648575"/>
            <a:ext cx="3838500" cy="1138500"/>
          </a:xfrm>
          <a:prstGeom prst="rect">
            <a:avLst/>
          </a:prstGeom>
          <a:noFill/>
          <a:ln>
            <a:noFill/>
          </a:ln>
        </p:spPr>
        <p:txBody>
          <a:bodyPr spcFirstLastPara="1" wrap="square" lIns="91425" tIns="91425" rIns="91425" bIns="91425" anchor="t" anchorCtr="0">
            <a:noAutofit/>
          </a:bodyPr>
          <a:lstStyle>
            <a:lvl1pPr marL="457200" lvl="0" indent="-317500" algn="l">
              <a:lnSpc>
                <a:spcPct val="115000"/>
              </a:lnSpc>
              <a:spcBef>
                <a:spcPts val="0"/>
              </a:spcBef>
              <a:spcAft>
                <a:spcPts val="0"/>
              </a:spcAft>
              <a:buSzPts val="1400"/>
              <a:buChar char="●"/>
              <a:defRPr sz="1400"/>
            </a:lvl1pPr>
            <a:lvl2pPr marL="914400" lvl="1" indent="-292100" algn="l">
              <a:lnSpc>
                <a:spcPct val="115000"/>
              </a:lnSpc>
              <a:spcBef>
                <a:spcPts val="0"/>
              </a:spcBef>
              <a:spcAft>
                <a:spcPts val="0"/>
              </a:spcAft>
              <a:buSzPts val="1000"/>
              <a:buChar char="○"/>
              <a:defRPr/>
            </a:lvl2pPr>
            <a:lvl3pPr marL="1371600" lvl="2" indent="-292100" algn="l">
              <a:lnSpc>
                <a:spcPct val="115000"/>
              </a:lnSpc>
              <a:spcBef>
                <a:spcPts val="0"/>
              </a:spcBef>
              <a:spcAft>
                <a:spcPts val="0"/>
              </a:spcAft>
              <a:buSzPts val="1000"/>
              <a:buChar char="■"/>
              <a:defRPr/>
            </a:lvl3pPr>
            <a:lvl4pPr marL="1828800" lvl="3" indent="-292100" algn="l">
              <a:lnSpc>
                <a:spcPct val="115000"/>
              </a:lnSpc>
              <a:spcBef>
                <a:spcPts val="0"/>
              </a:spcBef>
              <a:spcAft>
                <a:spcPts val="0"/>
              </a:spcAft>
              <a:buSzPts val="1000"/>
              <a:buChar char="●"/>
              <a:defRPr/>
            </a:lvl4pPr>
            <a:lvl5pPr marL="2286000" lvl="4" indent="-292100" algn="l">
              <a:lnSpc>
                <a:spcPct val="115000"/>
              </a:lnSpc>
              <a:spcBef>
                <a:spcPts val="0"/>
              </a:spcBef>
              <a:spcAft>
                <a:spcPts val="0"/>
              </a:spcAft>
              <a:buSzPts val="1000"/>
              <a:buChar char="○"/>
              <a:defRPr/>
            </a:lvl5pPr>
            <a:lvl6pPr marL="2743200" lvl="5" indent="-292100" algn="l">
              <a:lnSpc>
                <a:spcPct val="115000"/>
              </a:lnSpc>
              <a:spcBef>
                <a:spcPts val="0"/>
              </a:spcBef>
              <a:spcAft>
                <a:spcPts val="0"/>
              </a:spcAft>
              <a:buSzPts val="1000"/>
              <a:buChar char="■"/>
              <a:defRPr/>
            </a:lvl6pPr>
            <a:lvl7pPr marL="3200400" lvl="6" indent="-292100" algn="l">
              <a:lnSpc>
                <a:spcPct val="115000"/>
              </a:lnSpc>
              <a:spcBef>
                <a:spcPts val="0"/>
              </a:spcBef>
              <a:spcAft>
                <a:spcPts val="0"/>
              </a:spcAft>
              <a:buSzPts val="1000"/>
              <a:buChar char="●"/>
              <a:defRPr/>
            </a:lvl7pPr>
            <a:lvl8pPr marL="3657600" lvl="7" indent="-292100" algn="l">
              <a:lnSpc>
                <a:spcPct val="115000"/>
              </a:lnSpc>
              <a:spcBef>
                <a:spcPts val="0"/>
              </a:spcBef>
              <a:spcAft>
                <a:spcPts val="0"/>
              </a:spcAft>
              <a:buSzPts val="1000"/>
              <a:buChar char="○"/>
              <a:defRPr/>
            </a:lvl8pPr>
            <a:lvl9pPr marL="4114800" lvl="8" indent="-292100" algn="l">
              <a:lnSpc>
                <a:spcPct val="115000"/>
              </a:lnSpc>
              <a:spcBef>
                <a:spcPts val="0"/>
              </a:spcBef>
              <a:spcAft>
                <a:spcPts val="0"/>
              </a:spcAft>
              <a:buSzPts val="1000"/>
              <a:buChar char="■"/>
              <a:defRPr/>
            </a:lvl9pPr>
          </a:lstStyle>
          <a:p>
            <a:endParaRPr/>
          </a:p>
        </p:txBody>
      </p:sp>
      <p:sp>
        <p:nvSpPr>
          <p:cNvPr id="982" name="Google Shape;982;p49"/>
          <p:cNvSpPr txBox="1">
            <a:spLocks noGrp="1"/>
          </p:cNvSpPr>
          <p:nvPr>
            <p:ph type="body" idx="4"/>
          </p:nvPr>
        </p:nvSpPr>
        <p:spPr>
          <a:xfrm>
            <a:off x="4938750" y="3648575"/>
            <a:ext cx="3838500" cy="1138500"/>
          </a:xfrm>
          <a:prstGeom prst="rect">
            <a:avLst/>
          </a:prstGeom>
          <a:noFill/>
          <a:ln>
            <a:noFill/>
          </a:ln>
        </p:spPr>
        <p:txBody>
          <a:bodyPr spcFirstLastPara="1" wrap="square" lIns="91425" tIns="91425" rIns="91425" bIns="91425" anchor="t" anchorCtr="0">
            <a:noAutofit/>
          </a:bodyPr>
          <a:lstStyle>
            <a:lvl1pPr marL="457200" lvl="0" indent="-317500" algn="l">
              <a:lnSpc>
                <a:spcPct val="115000"/>
              </a:lnSpc>
              <a:spcBef>
                <a:spcPts val="0"/>
              </a:spcBef>
              <a:spcAft>
                <a:spcPts val="0"/>
              </a:spcAft>
              <a:buSzPts val="1400"/>
              <a:buChar char="●"/>
              <a:defRPr sz="1400"/>
            </a:lvl1pPr>
            <a:lvl2pPr marL="914400" lvl="1" indent="-292100" algn="l">
              <a:lnSpc>
                <a:spcPct val="115000"/>
              </a:lnSpc>
              <a:spcBef>
                <a:spcPts val="0"/>
              </a:spcBef>
              <a:spcAft>
                <a:spcPts val="0"/>
              </a:spcAft>
              <a:buSzPts val="1000"/>
              <a:buChar char="○"/>
              <a:defRPr/>
            </a:lvl2pPr>
            <a:lvl3pPr marL="1371600" lvl="2" indent="-292100" algn="l">
              <a:lnSpc>
                <a:spcPct val="115000"/>
              </a:lnSpc>
              <a:spcBef>
                <a:spcPts val="0"/>
              </a:spcBef>
              <a:spcAft>
                <a:spcPts val="0"/>
              </a:spcAft>
              <a:buSzPts val="1000"/>
              <a:buChar char="■"/>
              <a:defRPr/>
            </a:lvl3pPr>
            <a:lvl4pPr marL="1828800" lvl="3" indent="-292100" algn="l">
              <a:lnSpc>
                <a:spcPct val="115000"/>
              </a:lnSpc>
              <a:spcBef>
                <a:spcPts val="0"/>
              </a:spcBef>
              <a:spcAft>
                <a:spcPts val="0"/>
              </a:spcAft>
              <a:buSzPts val="1000"/>
              <a:buChar char="●"/>
              <a:defRPr/>
            </a:lvl4pPr>
            <a:lvl5pPr marL="2286000" lvl="4" indent="-292100" algn="l">
              <a:lnSpc>
                <a:spcPct val="115000"/>
              </a:lnSpc>
              <a:spcBef>
                <a:spcPts val="0"/>
              </a:spcBef>
              <a:spcAft>
                <a:spcPts val="0"/>
              </a:spcAft>
              <a:buSzPts val="1000"/>
              <a:buChar char="○"/>
              <a:defRPr/>
            </a:lvl5pPr>
            <a:lvl6pPr marL="2743200" lvl="5" indent="-292100" algn="l">
              <a:lnSpc>
                <a:spcPct val="115000"/>
              </a:lnSpc>
              <a:spcBef>
                <a:spcPts val="0"/>
              </a:spcBef>
              <a:spcAft>
                <a:spcPts val="0"/>
              </a:spcAft>
              <a:buSzPts val="1000"/>
              <a:buChar char="■"/>
              <a:defRPr/>
            </a:lvl6pPr>
            <a:lvl7pPr marL="3200400" lvl="6" indent="-292100" algn="l">
              <a:lnSpc>
                <a:spcPct val="115000"/>
              </a:lnSpc>
              <a:spcBef>
                <a:spcPts val="0"/>
              </a:spcBef>
              <a:spcAft>
                <a:spcPts val="0"/>
              </a:spcAft>
              <a:buSzPts val="1000"/>
              <a:buChar char="●"/>
              <a:defRPr/>
            </a:lvl7pPr>
            <a:lvl8pPr marL="3657600" lvl="7" indent="-292100" algn="l">
              <a:lnSpc>
                <a:spcPct val="115000"/>
              </a:lnSpc>
              <a:spcBef>
                <a:spcPts val="0"/>
              </a:spcBef>
              <a:spcAft>
                <a:spcPts val="0"/>
              </a:spcAft>
              <a:buSzPts val="1000"/>
              <a:buChar char="○"/>
              <a:defRPr/>
            </a:lvl8pPr>
            <a:lvl9pPr marL="4114800" lvl="8" indent="-292100" algn="l">
              <a:lnSpc>
                <a:spcPct val="115000"/>
              </a:lnSpc>
              <a:spcBef>
                <a:spcPts val="0"/>
              </a:spcBef>
              <a:spcAft>
                <a:spcPts val="0"/>
              </a:spcAft>
              <a:buSzPts val="1000"/>
              <a:buChar char="■"/>
              <a:defRPr/>
            </a:lvl9pPr>
          </a:lstStyle>
          <a:p>
            <a:endParaRPr/>
          </a:p>
        </p:txBody>
      </p:sp>
      <p:sp>
        <p:nvSpPr>
          <p:cNvPr id="983" name="Google Shape;983;p49"/>
          <p:cNvSpPr txBox="1">
            <a:spLocks noGrp="1"/>
          </p:cNvSpPr>
          <p:nvPr>
            <p:ph type="title"/>
          </p:nvPr>
        </p:nvSpPr>
        <p:spPr>
          <a:xfrm>
            <a:off x="366750" y="450025"/>
            <a:ext cx="8184600" cy="758100"/>
          </a:xfrm>
          <a:prstGeom prst="rect">
            <a:avLst/>
          </a:prstGeom>
          <a:noFill/>
          <a:ln>
            <a:noFill/>
          </a:ln>
        </p:spPr>
        <p:txBody>
          <a:bodyPr spcFirstLastPara="1" wrap="square" lIns="0" tIns="0" rIns="91425" bIns="0" anchor="ctr" anchorCtr="0">
            <a:spAutoFit/>
          </a:bodyPr>
          <a:lstStyle>
            <a:lvl1pPr lvl="0" algn="l">
              <a:lnSpc>
                <a:spcPct val="100000"/>
              </a:lnSpc>
              <a:spcBef>
                <a:spcPts val="0"/>
              </a:spcBef>
              <a:spcAft>
                <a:spcPts val="0"/>
              </a:spcAft>
              <a:buSzPts val="3000"/>
              <a:buChar char="●"/>
              <a:defRPr sz="3000"/>
            </a:lvl1pPr>
            <a:lvl2pPr lvl="1" algn="l">
              <a:lnSpc>
                <a:spcPct val="100000"/>
              </a:lnSpc>
              <a:spcBef>
                <a:spcPts val="0"/>
              </a:spcBef>
              <a:spcAft>
                <a:spcPts val="0"/>
              </a:spcAft>
              <a:buSzPts val="3000"/>
              <a:buChar char="○"/>
              <a:defRPr sz="3000"/>
            </a:lvl2pPr>
            <a:lvl3pPr lvl="2" algn="l">
              <a:lnSpc>
                <a:spcPct val="100000"/>
              </a:lnSpc>
              <a:spcBef>
                <a:spcPts val="0"/>
              </a:spcBef>
              <a:spcAft>
                <a:spcPts val="0"/>
              </a:spcAft>
              <a:buSzPts val="3000"/>
              <a:buChar char="■"/>
              <a:defRPr sz="3000"/>
            </a:lvl3pPr>
            <a:lvl4pPr lvl="3" algn="l">
              <a:lnSpc>
                <a:spcPct val="100000"/>
              </a:lnSpc>
              <a:spcBef>
                <a:spcPts val="0"/>
              </a:spcBef>
              <a:spcAft>
                <a:spcPts val="0"/>
              </a:spcAft>
              <a:buSzPts val="3000"/>
              <a:buChar char="●"/>
              <a:defRPr sz="3000"/>
            </a:lvl4pPr>
            <a:lvl5pPr lvl="4" algn="l">
              <a:lnSpc>
                <a:spcPct val="100000"/>
              </a:lnSpc>
              <a:spcBef>
                <a:spcPts val="0"/>
              </a:spcBef>
              <a:spcAft>
                <a:spcPts val="0"/>
              </a:spcAft>
              <a:buSzPts val="3000"/>
              <a:buChar char="○"/>
              <a:defRPr sz="3000"/>
            </a:lvl5pPr>
            <a:lvl6pPr lvl="5" algn="l">
              <a:lnSpc>
                <a:spcPct val="100000"/>
              </a:lnSpc>
              <a:spcBef>
                <a:spcPts val="0"/>
              </a:spcBef>
              <a:spcAft>
                <a:spcPts val="0"/>
              </a:spcAft>
              <a:buSzPts val="3000"/>
              <a:buChar char="■"/>
              <a:defRPr sz="3000"/>
            </a:lvl6pPr>
            <a:lvl7pPr lvl="6" algn="l">
              <a:lnSpc>
                <a:spcPct val="100000"/>
              </a:lnSpc>
              <a:spcBef>
                <a:spcPts val="0"/>
              </a:spcBef>
              <a:spcAft>
                <a:spcPts val="0"/>
              </a:spcAft>
              <a:buSzPts val="3000"/>
              <a:buChar char="●"/>
              <a:defRPr sz="3000"/>
            </a:lvl7pPr>
            <a:lvl8pPr lvl="7" algn="l">
              <a:lnSpc>
                <a:spcPct val="100000"/>
              </a:lnSpc>
              <a:spcBef>
                <a:spcPts val="0"/>
              </a:spcBef>
              <a:spcAft>
                <a:spcPts val="0"/>
              </a:spcAft>
              <a:buSzPts val="3000"/>
              <a:buChar char="○"/>
              <a:defRPr sz="3000"/>
            </a:lvl8pPr>
            <a:lvl9pPr lvl="8" algn="l">
              <a:lnSpc>
                <a:spcPct val="100000"/>
              </a:lnSpc>
              <a:spcBef>
                <a:spcPts val="0"/>
              </a:spcBef>
              <a:spcAft>
                <a:spcPts val="0"/>
              </a:spcAft>
              <a:buSzPts val="3000"/>
              <a:buChar char="■"/>
              <a:defRPr sz="3000"/>
            </a:lvl9pPr>
          </a:lstStyle>
          <a:p>
            <a:endParaRPr/>
          </a:p>
        </p:txBody>
      </p:sp>
      <p:sp>
        <p:nvSpPr>
          <p:cNvPr id="984" name="Google Shape;984;p49"/>
          <p:cNvSpPr txBox="1">
            <a:spLocks noGrp="1"/>
          </p:cNvSpPr>
          <p:nvPr>
            <p:ph type="subTitle" idx="5"/>
          </p:nvPr>
        </p:nvSpPr>
        <p:spPr>
          <a:xfrm>
            <a:off x="366763" y="1277907"/>
            <a:ext cx="3838500" cy="481200"/>
          </a:xfrm>
          <a:prstGeom prst="rect">
            <a:avLst/>
          </a:prstGeom>
          <a:noFill/>
          <a:ln>
            <a:noFill/>
          </a:ln>
        </p:spPr>
        <p:txBody>
          <a:bodyPr spcFirstLastPara="1" wrap="square" lIns="91425" tIns="91425" rIns="91425" bIns="91425" anchor="t" anchorCtr="0">
            <a:noAutofit/>
          </a:bodyPr>
          <a:lstStyle>
            <a:lvl1pPr lvl="0" algn="l">
              <a:lnSpc>
                <a:spcPct val="115000"/>
              </a:lnSpc>
              <a:spcBef>
                <a:spcPts val="0"/>
              </a:spcBef>
              <a:spcAft>
                <a:spcPts val="0"/>
              </a:spcAft>
              <a:buSzPts val="2000"/>
              <a:buNone/>
              <a:defRPr sz="2000"/>
            </a:lvl1pPr>
            <a:lvl2pPr lvl="1" algn="l">
              <a:lnSpc>
                <a:spcPct val="115000"/>
              </a:lnSpc>
              <a:spcBef>
                <a:spcPts val="0"/>
              </a:spcBef>
              <a:spcAft>
                <a:spcPts val="0"/>
              </a:spcAft>
              <a:buSzPts val="2000"/>
              <a:buNone/>
              <a:defRPr sz="2000"/>
            </a:lvl2pPr>
            <a:lvl3pPr lvl="2" algn="l">
              <a:lnSpc>
                <a:spcPct val="115000"/>
              </a:lnSpc>
              <a:spcBef>
                <a:spcPts val="0"/>
              </a:spcBef>
              <a:spcAft>
                <a:spcPts val="0"/>
              </a:spcAft>
              <a:buSzPts val="2000"/>
              <a:buNone/>
              <a:defRPr sz="2000"/>
            </a:lvl3pPr>
            <a:lvl4pPr lvl="3" algn="l">
              <a:lnSpc>
                <a:spcPct val="115000"/>
              </a:lnSpc>
              <a:spcBef>
                <a:spcPts val="0"/>
              </a:spcBef>
              <a:spcAft>
                <a:spcPts val="0"/>
              </a:spcAft>
              <a:buSzPts val="2000"/>
              <a:buNone/>
              <a:defRPr sz="2000"/>
            </a:lvl4pPr>
            <a:lvl5pPr lvl="4" algn="l">
              <a:lnSpc>
                <a:spcPct val="115000"/>
              </a:lnSpc>
              <a:spcBef>
                <a:spcPts val="0"/>
              </a:spcBef>
              <a:spcAft>
                <a:spcPts val="0"/>
              </a:spcAft>
              <a:buSzPts val="2000"/>
              <a:buNone/>
              <a:defRPr sz="2000"/>
            </a:lvl5pPr>
            <a:lvl6pPr lvl="5" algn="l">
              <a:lnSpc>
                <a:spcPct val="115000"/>
              </a:lnSpc>
              <a:spcBef>
                <a:spcPts val="0"/>
              </a:spcBef>
              <a:spcAft>
                <a:spcPts val="0"/>
              </a:spcAft>
              <a:buSzPts val="2000"/>
              <a:buNone/>
              <a:defRPr sz="2000"/>
            </a:lvl6pPr>
            <a:lvl7pPr lvl="6" algn="l">
              <a:lnSpc>
                <a:spcPct val="115000"/>
              </a:lnSpc>
              <a:spcBef>
                <a:spcPts val="0"/>
              </a:spcBef>
              <a:spcAft>
                <a:spcPts val="0"/>
              </a:spcAft>
              <a:buSzPts val="2000"/>
              <a:buNone/>
              <a:defRPr sz="2000"/>
            </a:lvl7pPr>
            <a:lvl8pPr lvl="7" algn="l">
              <a:lnSpc>
                <a:spcPct val="115000"/>
              </a:lnSpc>
              <a:spcBef>
                <a:spcPts val="0"/>
              </a:spcBef>
              <a:spcAft>
                <a:spcPts val="0"/>
              </a:spcAft>
              <a:buSzPts val="2000"/>
              <a:buNone/>
              <a:defRPr sz="2000"/>
            </a:lvl8pPr>
            <a:lvl9pPr lvl="8" algn="l">
              <a:lnSpc>
                <a:spcPct val="115000"/>
              </a:lnSpc>
              <a:spcBef>
                <a:spcPts val="0"/>
              </a:spcBef>
              <a:spcAft>
                <a:spcPts val="0"/>
              </a:spcAft>
              <a:buSzPts val="2000"/>
              <a:buNone/>
              <a:defRPr sz="2000"/>
            </a:lvl9pPr>
          </a:lstStyle>
          <a:p>
            <a:endParaRPr/>
          </a:p>
        </p:txBody>
      </p:sp>
      <p:sp>
        <p:nvSpPr>
          <p:cNvPr id="985" name="Google Shape;985;p49"/>
          <p:cNvSpPr txBox="1">
            <a:spLocks noGrp="1"/>
          </p:cNvSpPr>
          <p:nvPr>
            <p:ph type="subTitle" idx="6"/>
          </p:nvPr>
        </p:nvSpPr>
        <p:spPr>
          <a:xfrm>
            <a:off x="4938738" y="1277907"/>
            <a:ext cx="3838500" cy="481200"/>
          </a:xfrm>
          <a:prstGeom prst="rect">
            <a:avLst/>
          </a:prstGeom>
          <a:noFill/>
          <a:ln>
            <a:noFill/>
          </a:ln>
        </p:spPr>
        <p:txBody>
          <a:bodyPr spcFirstLastPara="1" wrap="square" lIns="91425" tIns="91425" rIns="91425" bIns="91425" anchor="t" anchorCtr="0">
            <a:noAutofit/>
          </a:bodyPr>
          <a:lstStyle>
            <a:lvl1pPr lvl="0" algn="l">
              <a:lnSpc>
                <a:spcPct val="115000"/>
              </a:lnSpc>
              <a:spcBef>
                <a:spcPts val="0"/>
              </a:spcBef>
              <a:spcAft>
                <a:spcPts val="0"/>
              </a:spcAft>
              <a:buSzPts val="2000"/>
              <a:buNone/>
              <a:defRPr sz="2000"/>
            </a:lvl1pPr>
            <a:lvl2pPr lvl="1" algn="l">
              <a:lnSpc>
                <a:spcPct val="115000"/>
              </a:lnSpc>
              <a:spcBef>
                <a:spcPts val="0"/>
              </a:spcBef>
              <a:spcAft>
                <a:spcPts val="0"/>
              </a:spcAft>
              <a:buSzPts val="2000"/>
              <a:buNone/>
              <a:defRPr sz="2000"/>
            </a:lvl2pPr>
            <a:lvl3pPr lvl="2" algn="l">
              <a:lnSpc>
                <a:spcPct val="115000"/>
              </a:lnSpc>
              <a:spcBef>
                <a:spcPts val="0"/>
              </a:spcBef>
              <a:spcAft>
                <a:spcPts val="0"/>
              </a:spcAft>
              <a:buSzPts val="2000"/>
              <a:buNone/>
              <a:defRPr sz="2000"/>
            </a:lvl3pPr>
            <a:lvl4pPr lvl="3" algn="l">
              <a:lnSpc>
                <a:spcPct val="115000"/>
              </a:lnSpc>
              <a:spcBef>
                <a:spcPts val="0"/>
              </a:spcBef>
              <a:spcAft>
                <a:spcPts val="0"/>
              </a:spcAft>
              <a:buSzPts val="2000"/>
              <a:buNone/>
              <a:defRPr sz="2000"/>
            </a:lvl4pPr>
            <a:lvl5pPr lvl="4" algn="l">
              <a:lnSpc>
                <a:spcPct val="115000"/>
              </a:lnSpc>
              <a:spcBef>
                <a:spcPts val="0"/>
              </a:spcBef>
              <a:spcAft>
                <a:spcPts val="0"/>
              </a:spcAft>
              <a:buSzPts val="2000"/>
              <a:buNone/>
              <a:defRPr sz="2000"/>
            </a:lvl5pPr>
            <a:lvl6pPr lvl="5" algn="l">
              <a:lnSpc>
                <a:spcPct val="115000"/>
              </a:lnSpc>
              <a:spcBef>
                <a:spcPts val="0"/>
              </a:spcBef>
              <a:spcAft>
                <a:spcPts val="0"/>
              </a:spcAft>
              <a:buSzPts val="2000"/>
              <a:buNone/>
              <a:defRPr sz="2000"/>
            </a:lvl6pPr>
            <a:lvl7pPr lvl="6" algn="l">
              <a:lnSpc>
                <a:spcPct val="115000"/>
              </a:lnSpc>
              <a:spcBef>
                <a:spcPts val="0"/>
              </a:spcBef>
              <a:spcAft>
                <a:spcPts val="0"/>
              </a:spcAft>
              <a:buSzPts val="2000"/>
              <a:buNone/>
              <a:defRPr sz="2000"/>
            </a:lvl7pPr>
            <a:lvl8pPr lvl="7" algn="l">
              <a:lnSpc>
                <a:spcPct val="115000"/>
              </a:lnSpc>
              <a:spcBef>
                <a:spcPts val="0"/>
              </a:spcBef>
              <a:spcAft>
                <a:spcPts val="0"/>
              </a:spcAft>
              <a:buSzPts val="2000"/>
              <a:buNone/>
              <a:defRPr sz="2000"/>
            </a:lvl8pPr>
            <a:lvl9pPr lvl="8" algn="l">
              <a:lnSpc>
                <a:spcPct val="115000"/>
              </a:lnSpc>
              <a:spcBef>
                <a:spcPts val="0"/>
              </a:spcBef>
              <a:spcAft>
                <a:spcPts val="0"/>
              </a:spcAft>
              <a:buSzPts val="2000"/>
              <a:buNone/>
              <a:defRPr sz="2000"/>
            </a:lvl9pPr>
          </a:lstStyle>
          <a:p>
            <a:endParaRPr/>
          </a:p>
        </p:txBody>
      </p:sp>
      <p:sp>
        <p:nvSpPr>
          <p:cNvPr id="986" name="Google Shape;986;p49"/>
          <p:cNvSpPr txBox="1">
            <a:spLocks noGrp="1"/>
          </p:cNvSpPr>
          <p:nvPr>
            <p:ph type="subTitle" idx="7"/>
          </p:nvPr>
        </p:nvSpPr>
        <p:spPr>
          <a:xfrm>
            <a:off x="4938761" y="3167363"/>
            <a:ext cx="3838500" cy="481200"/>
          </a:xfrm>
          <a:prstGeom prst="rect">
            <a:avLst/>
          </a:prstGeom>
          <a:noFill/>
          <a:ln>
            <a:noFill/>
          </a:ln>
        </p:spPr>
        <p:txBody>
          <a:bodyPr spcFirstLastPara="1" wrap="square" lIns="91425" tIns="91425" rIns="91425" bIns="91425" anchor="t" anchorCtr="0">
            <a:noAutofit/>
          </a:bodyPr>
          <a:lstStyle>
            <a:lvl1pPr lvl="0" algn="l">
              <a:lnSpc>
                <a:spcPct val="115000"/>
              </a:lnSpc>
              <a:spcBef>
                <a:spcPts val="0"/>
              </a:spcBef>
              <a:spcAft>
                <a:spcPts val="0"/>
              </a:spcAft>
              <a:buSzPts val="2000"/>
              <a:buNone/>
              <a:defRPr sz="2000"/>
            </a:lvl1pPr>
            <a:lvl2pPr lvl="1" algn="l">
              <a:lnSpc>
                <a:spcPct val="115000"/>
              </a:lnSpc>
              <a:spcBef>
                <a:spcPts val="0"/>
              </a:spcBef>
              <a:spcAft>
                <a:spcPts val="0"/>
              </a:spcAft>
              <a:buSzPts val="2000"/>
              <a:buNone/>
              <a:defRPr sz="2000"/>
            </a:lvl2pPr>
            <a:lvl3pPr lvl="2" algn="l">
              <a:lnSpc>
                <a:spcPct val="115000"/>
              </a:lnSpc>
              <a:spcBef>
                <a:spcPts val="0"/>
              </a:spcBef>
              <a:spcAft>
                <a:spcPts val="0"/>
              </a:spcAft>
              <a:buSzPts val="2000"/>
              <a:buNone/>
              <a:defRPr sz="2000"/>
            </a:lvl3pPr>
            <a:lvl4pPr lvl="3" algn="l">
              <a:lnSpc>
                <a:spcPct val="115000"/>
              </a:lnSpc>
              <a:spcBef>
                <a:spcPts val="0"/>
              </a:spcBef>
              <a:spcAft>
                <a:spcPts val="0"/>
              </a:spcAft>
              <a:buSzPts val="2000"/>
              <a:buNone/>
              <a:defRPr sz="2000"/>
            </a:lvl4pPr>
            <a:lvl5pPr lvl="4" algn="l">
              <a:lnSpc>
                <a:spcPct val="115000"/>
              </a:lnSpc>
              <a:spcBef>
                <a:spcPts val="0"/>
              </a:spcBef>
              <a:spcAft>
                <a:spcPts val="0"/>
              </a:spcAft>
              <a:buSzPts val="2000"/>
              <a:buNone/>
              <a:defRPr sz="2000"/>
            </a:lvl5pPr>
            <a:lvl6pPr lvl="5" algn="l">
              <a:lnSpc>
                <a:spcPct val="115000"/>
              </a:lnSpc>
              <a:spcBef>
                <a:spcPts val="0"/>
              </a:spcBef>
              <a:spcAft>
                <a:spcPts val="0"/>
              </a:spcAft>
              <a:buSzPts val="2000"/>
              <a:buNone/>
              <a:defRPr sz="2000"/>
            </a:lvl6pPr>
            <a:lvl7pPr lvl="6" algn="l">
              <a:lnSpc>
                <a:spcPct val="115000"/>
              </a:lnSpc>
              <a:spcBef>
                <a:spcPts val="0"/>
              </a:spcBef>
              <a:spcAft>
                <a:spcPts val="0"/>
              </a:spcAft>
              <a:buSzPts val="2000"/>
              <a:buNone/>
              <a:defRPr sz="2000"/>
            </a:lvl7pPr>
            <a:lvl8pPr lvl="7" algn="l">
              <a:lnSpc>
                <a:spcPct val="115000"/>
              </a:lnSpc>
              <a:spcBef>
                <a:spcPts val="0"/>
              </a:spcBef>
              <a:spcAft>
                <a:spcPts val="0"/>
              </a:spcAft>
              <a:buSzPts val="2000"/>
              <a:buNone/>
              <a:defRPr sz="2000"/>
            </a:lvl8pPr>
            <a:lvl9pPr lvl="8" algn="l">
              <a:lnSpc>
                <a:spcPct val="115000"/>
              </a:lnSpc>
              <a:spcBef>
                <a:spcPts val="0"/>
              </a:spcBef>
              <a:spcAft>
                <a:spcPts val="0"/>
              </a:spcAft>
              <a:buSzPts val="2000"/>
              <a:buNone/>
              <a:defRPr sz="2000"/>
            </a:lvl9pPr>
          </a:lstStyle>
          <a:p>
            <a:endParaRPr/>
          </a:p>
        </p:txBody>
      </p:sp>
      <p:sp>
        <p:nvSpPr>
          <p:cNvPr id="987" name="Google Shape;987;p49"/>
          <p:cNvSpPr txBox="1">
            <a:spLocks noGrp="1"/>
          </p:cNvSpPr>
          <p:nvPr>
            <p:ph type="subTitle" idx="8"/>
          </p:nvPr>
        </p:nvSpPr>
        <p:spPr>
          <a:xfrm>
            <a:off x="366750" y="3167363"/>
            <a:ext cx="3838500" cy="481200"/>
          </a:xfrm>
          <a:prstGeom prst="rect">
            <a:avLst/>
          </a:prstGeom>
          <a:noFill/>
          <a:ln>
            <a:noFill/>
          </a:ln>
        </p:spPr>
        <p:txBody>
          <a:bodyPr spcFirstLastPara="1" wrap="square" lIns="91425" tIns="91425" rIns="91425" bIns="91425" anchor="t" anchorCtr="0">
            <a:noAutofit/>
          </a:bodyPr>
          <a:lstStyle>
            <a:lvl1pPr lvl="0" algn="l">
              <a:lnSpc>
                <a:spcPct val="115000"/>
              </a:lnSpc>
              <a:spcBef>
                <a:spcPts val="0"/>
              </a:spcBef>
              <a:spcAft>
                <a:spcPts val="0"/>
              </a:spcAft>
              <a:buSzPts val="2000"/>
              <a:buNone/>
              <a:defRPr sz="2000"/>
            </a:lvl1pPr>
            <a:lvl2pPr lvl="1" algn="l">
              <a:lnSpc>
                <a:spcPct val="115000"/>
              </a:lnSpc>
              <a:spcBef>
                <a:spcPts val="0"/>
              </a:spcBef>
              <a:spcAft>
                <a:spcPts val="0"/>
              </a:spcAft>
              <a:buSzPts val="2000"/>
              <a:buNone/>
              <a:defRPr sz="2000"/>
            </a:lvl2pPr>
            <a:lvl3pPr lvl="2" algn="l">
              <a:lnSpc>
                <a:spcPct val="115000"/>
              </a:lnSpc>
              <a:spcBef>
                <a:spcPts val="0"/>
              </a:spcBef>
              <a:spcAft>
                <a:spcPts val="0"/>
              </a:spcAft>
              <a:buSzPts val="2000"/>
              <a:buNone/>
              <a:defRPr sz="2000"/>
            </a:lvl3pPr>
            <a:lvl4pPr lvl="3" algn="l">
              <a:lnSpc>
                <a:spcPct val="115000"/>
              </a:lnSpc>
              <a:spcBef>
                <a:spcPts val="0"/>
              </a:spcBef>
              <a:spcAft>
                <a:spcPts val="0"/>
              </a:spcAft>
              <a:buSzPts val="2000"/>
              <a:buNone/>
              <a:defRPr sz="2000"/>
            </a:lvl4pPr>
            <a:lvl5pPr lvl="4" algn="l">
              <a:lnSpc>
                <a:spcPct val="115000"/>
              </a:lnSpc>
              <a:spcBef>
                <a:spcPts val="0"/>
              </a:spcBef>
              <a:spcAft>
                <a:spcPts val="0"/>
              </a:spcAft>
              <a:buSzPts val="2000"/>
              <a:buNone/>
              <a:defRPr sz="2000"/>
            </a:lvl5pPr>
            <a:lvl6pPr lvl="5" algn="l">
              <a:lnSpc>
                <a:spcPct val="115000"/>
              </a:lnSpc>
              <a:spcBef>
                <a:spcPts val="0"/>
              </a:spcBef>
              <a:spcAft>
                <a:spcPts val="0"/>
              </a:spcAft>
              <a:buSzPts val="2000"/>
              <a:buNone/>
              <a:defRPr sz="2000"/>
            </a:lvl6pPr>
            <a:lvl7pPr lvl="6" algn="l">
              <a:lnSpc>
                <a:spcPct val="115000"/>
              </a:lnSpc>
              <a:spcBef>
                <a:spcPts val="0"/>
              </a:spcBef>
              <a:spcAft>
                <a:spcPts val="0"/>
              </a:spcAft>
              <a:buSzPts val="2000"/>
              <a:buNone/>
              <a:defRPr sz="2000"/>
            </a:lvl7pPr>
            <a:lvl8pPr lvl="7" algn="l">
              <a:lnSpc>
                <a:spcPct val="115000"/>
              </a:lnSpc>
              <a:spcBef>
                <a:spcPts val="0"/>
              </a:spcBef>
              <a:spcAft>
                <a:spcPts val="0"/>
              </a:spcAft>
              <a:buSzPts val="2000"/>
              <a:buNone/>
              <a:defRPr sz="2000"/>
            </a:lvl8pPr>
            <a:lvl9pPr lvl="8" algn="l">
              <a:lnSpc>
                <a:spcPct val="115000"/>
              </a:lnSpc>
              <a:spcBef>
                <a:spcPts val="0"/>
              </a:spcBef>
              <a:spcAft>
                <a:spcPts val="0"/>
              </a:spcAft>
              <a:buSzPts val="2000"/>
              <a:buNone/>
              <a:defRPr sz="2000"/>
            </a:lvl9pPr>
          </a:lstStyle>
          <a:p>
            <a:endParaRPr/>
          </a:p>
        </p:txBody>
      </p:sp>
    </p:spTree>
  </p:cSld>
  <p:clrMapOvr>
    <a:masterClrMapping/>
  </p:clrMapOvr>
</p:sldLayout>
</file>

<file path=ppt/slideLayouts/slideLayout100.xml><?xml version="1.0" encoding="utf-8"?>
<p:sldLayout xmlns:a="http://schemas.openxmlformats.org/drawingml/2006/main" xmlns:r="http://schemas.openxmlformats.org/officeDocument/2006/relationships" xmlns:p="http://schemas.openxmlformats.org/presentationml/2006/main" matchingName="Title and image">
  <p:cSld name="Title and image">
    <p:spTree>
      <p:nvGrpSpPr>
        <p:cNvPr id="1" name="Shape 988"/>
        <p:cNvGrpSpPr/>
        <p:nvPr/>
      </p:nvGrpSpPr>
      <p:grpSpPr>
        <a:xfrm>
          <a:off x="0" y="0"/>
          <a:ext cx="0" cy="0"/>
          <a:chOff x="0" y="0"/>
          <a:chExt cx="0" cy="0"/>
        </a:xfrm>
      </p:grpSpPr>
      <p:sp>
        <p:nvSpPr>
          <p:cNvPr id="989" name="Google Shape;989;p50"/>
          <p:cNvSpPr txBox="1">
            <a:spLocks noGrp="1"/>
          </p:cNvSpPr>
          <p:nvPr>
            <p:ph type="title"/>
          </p:nvPr>
        </p:nvSpPr>
        <p:spPr>
          <a:xfrm>
            <a:off x="311700" y="445025"/>
            <a:ext cx="8520600" cy="572700"/>
          </a:xfrm>
          <a:prstGeom prst="rect">
            <a:avLst/>
          </a:prstGeom>
          <a:noFill/>
          <a:ln>
            <a:noFill/>
          </a:ln>
        </p:spPr>
        <p:txBody>
          <a:bodyPr spcFirstLastPara="1" wrap="square" lIns="0" tIns="0" rIns="91425" bIns="0" anchor="t" anchorCtr="0">
            <a:spAutoFit/>
          </a:bodyPr>
          <a:lstStyle>
            <a:lvl1pPr lvl="0" algn="l">
              <a:lnSpc>
                <a:spcPct val="100000"/>
              </a:lnSpc>
              <a:spcBef>
                <a:spcPts val="0"/>
              </a:spcBef>
              <a:spcAft>
                <a:spcPts val="0"/>
              </a:spcAft>
              <a:buSzPts val="1400"/>
              <a:buChar char="●"/>
              <a:defRPr/>
            </a:lvl1pPr>
            <a:lvl2pPr lvl="1" algn="l">
              <a:lnSpc>
                <a:spcPct val="100000"/>
              </a:lnSpc>
              <a:spcBef>
                <a:spcPts val="0"/>
              </a:spcBef>
              <a:spcAft>
                <a:spcPts val="0"/>
              </a:spcAft>
              <a:buSzPts val="1400"/>
              <a:buChar char="○"/>
              <a:defRPr/>
            </a:lvl2pPr>
            <a:lvl3pPr lvl="2" algn="l">
              <a:lnSpc>
                <a:spcPct val="100000"/>
              </a:lnSpc>
              <a:spcBef>
                <a:spcPts val="0"/>
              </a:spcBef>
              <a:spcAft>
                <a:spcPts val="0"/>
              </a:spcAft>
              <a:buSzPts val="1400"/>
              <a:buChar char="■"/>
              <a:defRPr/>
            </a:lvl3pPr>
            <a:lvl4pPr lvl="3" algn="l">
              <a:lnSpc>
                <a:spcPct val="100000"/>
              </a:lnSpc>
              <a:spcBef>
                <a:spcPts val="0"/>
              </a:spcBef>
              <a:spcAft>
                <a:spcPts val="0"/>
              </a:spcAft>
              <a:buSzPts val="1400"/>
              <a:buChar char="●"/>
              <a:defRPr/>
            </a:lvl4pPr>
            <a:lvl5pPr lvl="4" algn="l">
              <a:lnSpc>
                <a:spcPct val="100000"/>
              </a:lnSpc>
              <a:spcBef>
                <a:spcPts val="0"/>
              </a:spcBef>
              <a:spcAft>
                <a:spcPts val="0"/>
              </a:spcAft>
              <a:buSzPts val="1400"/>
              <a:buChar char="○"/>
              <a:defRPr/>
            </a:lvl5pPr>
            <a:lvl6pPr lvl="5" algn="l">
              <a:lnSpc>
                <a:spcPct val="100000"/>
              </a:lnSpc>
              <a:spcBef>
                <a:spcPts val="0"/>
              </a:spcBef>
              <a:spcAft>
                <a:spcPts val="0"/>
              </a:spcAft>
              <a:buSzPts val="1400"/>
              <a:buChar char="■"/>
              <a:defRPr/>
            </a:lvl6pPr>
            <a:lvl7pPr lvl="6" algn="l">
              <a:lnSpc>
                <a:spcPct val="100000"/>
              </a:lnSpc>
              <a:spcBef>
                <a:spcPts val="0"/>
              </a:spcBef>
              <a:spcAft>
                <a:spcPts val="0"/>
              </a:spcAft>
              <a:buSzPts val="1400"/>
              <a:buChar char="●"/>
              <a:defRPr/>
            </a:lvl7pPr>
            <a:lvl8pPr lvl="7" algn="l">
              <a:lnSpc>
                <a:spcPct val="100000"/>
              </a:lnSpc>
              <a:spcBef>
                <a:spcPts val="0"/>
              </a:spcBef>
              <a:spcAft>
                <a:spcPts val="0"/>
              </a:spcAft>
              <a:buSzPts val="1400"/>
              <a:buChar char="○"/>
              <a:defRPr/>
            </a:lvl8pPr>
            <a:lvl9pPr lvl="8" algn="l">
              <a:lnSpc>
                <a:spcPct val="100000"/>
              </a:lnSpc>
              <a:spcBef>
                <a:spcPts val="0"/>
              </a:spcBef>
              <a:spcAft>
                <a:spcPts val="0"/>
              </a:spcAft>
              <a:buSzPts val="1400"/>
              <a:buChar char="■"/>
              <a:defRPr/>
            </a:lvl9pPr>
          </a:lstStyle>
          <a:p>
            <a:endParaRPr/>
          </a:p>
        </p:txBody>
      </p:sp>
      <p:sp>
        <p:nvSpPr>
          <p:cNvPr id="990" name="Google Shape;990;p50"/>
          <p:cNvSpPr>
            <a:spLocks noGrp="1"/>
          </p:cNvSpPr>
          <p:nvPr>
            <p:ph type="pic" idx="2"/>
          </p:nvPr>
        </p:nvSpPr>
        <p:spPr>
          <a:xfrm>
            <a:off x="311700" y="1170425"/>
            <a:ext cx="8520600" cy="3492900"/>
          </a:xfrm>
          <a:prstGeom prst="rect">
            <a:avLst/>
          </a:prstGeom>
          <a:noFill/>
          <a:ln>
            <a:noFill/>
          </a:ln>
        </p:spPr>
      </p:sp>
    </p:spTree>
  </p:cSld>
  <p:clrMapOvr>
    <a:masterClrMapping/>
  </p:clrMapOvr>
</p:sldLayout>
</file>

<file path=ppt/slideLayouts/slideLayout101.xml><?xml version="1.0" encoding="utf-8"?>
<p:sldLayout xmlns:a="http://schemas.openxmlformats.org/drawingml/2006/main" xmlns:r="http://schemas.openxmlformats.org/officeDocument/2006/relationships" xmlns:p="http://schemas.openxmlformats.org/presentationml/2006/main" matchingName="Two storyboards">
  <p:cSld name="Two storyboards">
    <p:spTree>
      <p:nvGrpSpPr>
        <p:cNvPr id="1" name="Shape 991"/>
        <p:cNvGrpSpPr/>
        <p:nvPr/>
      </p:nvGrpSpPr>
      <p:grpSpPr>
        <a:xfrm>
          <a:off x="0" y="0"/>
          <a:ext cx="0" cy="0"/>
          <a:chOff x="0" y="0"/>
          <a:chExt cx="0" cy="0"/>
        </a:xfrm>
      </p:grpSpPr>
      <p:sp>
        <p:nvSpPr>
          <p:cNvPr id="992" name="Google Shape;992;p51"/>
          <p:cNvSpPr txBox="1">
            <a:spLocks noGrp="1"/>
          </p:cNvSpPr>
          <p:nvPr>
            <p:ph type="body" idx="1"/>
          </p:nvPr>
        </p:nvSpPr>
        <p:spPr>
          <a:xfrm>
            <a:off x="311700" y="4080225"/>
            <a:ext cx="4027500" cy="926100"/>
          </a:xfrm>
          <a:prstGeom prst="rect">
            <a:avLst/>
          </a:prstGeom>
          <a:noFill/>
          <a:ln>
            <a:noFill/>
          </a:ln>
        </p:spPr>
        <p:txBody>
          <a:bodyPr spcFirstLastPara="1" wrap="square" lIns="0" tIns="91425" rIns="91425" bIns="91425" anchor="t" anchorCtr="0">
            <a:noAutofit/>
          </a:bodyPr>
          <a:lstStyle>
            <a:lvl1pPr marL="457200" lvl="0" indent="-304800" algn="l">
              <a:lnSpc>
                <a:spcPct val="115000"/>
              </a:lnSpc>
              <a:spcBef>
                <a:spcPts val="0"/>
              </a:spcBef>
              <a:spcAft>
                <a:spcPts val="0"/>
              </a:spcAft>
              <a:buSzPts val="1200"/>
              <a:buChar char="●"/>
              <a:defRPr sz="1200"/>
            </a:lvl1pPr>
            <a:lvl2pPr marL="914400" lvl="1" indent="-304800" algn="l">
              <a:lnSpc>
                <a:spcPct val="115000"/>
              </a:lnSpc>
              <a:spcBef>
                <a:spcPts val="800"/>
              </a:spcBef>
              <a:spcAft>
                <a:spcPts val="0"/>
              </a:spcAft>
              <a:buSzPts val="1200"/>
              <a:buChar char="○"/>
              <a:defRPr sz="1200"/>
            </a:lvl2pPr>
            <a:lvl3pPr marL="1371600" lvl="2" indent="-304800" algn="l">
              <a:lnSpc>
                <a:spcPct val="115000"/>
              </a:lnSpc>
              <a:spcBef>
                <a:spcPts val="800"/>
              </a:spcBef>
              <a:spcAft>
                <a:spcPts val="0"/>
              </a:spcAft>
              <a:buSzPts val="1200"/>
              <a:buChar char="■"/>
              <a:defRPr sz="1200"/>
            </a:lvl3pPr>
            <a:lvl4pPr marL="1828800" lvl="3" indent="-304800" algn="l">
              <a:lnSpc>
                <a:spcPct val="115000"/>
              </a:lnSpc>
              <a:spcBef>
                <a:spcPts val="800"/>
              </a:spcBef>
              <a:spcAft>
                <a:spcPts val="0"/>
              </a:spcAft>
              <a:buSzPts val="1200"/>
              <a:buChar char="●"/>
              <a:defRPr sz="1200"/>
            </a:lvl4pPr>
            <a:lvl5pPr marL="2286000" lvl="4" indent="-304800" algn="l">
              <a:lnSpc>
                <a:spcPct val="115000"/>
              </a:lnSpc>
              <a:spcBef>
                <a:spcPts val="800"/>
              </a:spcBef>
              <a:spcAft>
                <a:spcPts val="0"/>
              </a:spcAft>
              <a:buSzPts val="1200"/>
              <a:buChar char="○"/>
              <a:defRPr sz="1200"/>
            </a:lvl5pPr>
            <a:lvl6pPr marL="2743200" lvl="5" indent="-304800" algn="l">
              <a:lnSpc>
                <a:spcPct val="115000"/>
              </a:lnSpc>
              <a:spcBef>
                <a:spcPts val="800"/>
              </a:spcBef>
              <a:spcAft>
                <a:spcPts val="0"/>
              </a:spcAft>
              <a:buSzPts val="1200"/>
              <a:buChar char="■"/>
              <a:defRPr sz="1200"/>
            </a:lvl6pPr>
            <a:lvl7pPr marL="3200400" lvl="6" indent="-304800" algn="l">
              <a:lnSpc>
                <a:spcPct val="115000"/>
              </a:lnSpc>
              <a:spcBef>
                <a:spcPts val="800"/>
              </a:spcBef>
              <a:spcAft>
                <a:spcPts val="0"/>
              </a:spcAft>
              <a:buSzPts val="1200"/>
              <a:buChar char="●"/>
              <a:defRPr sz="1200"/>
            </a:lvl7pPr>
            <a:lvl8pPr marL="3657600" lvl="7" indent="-304800" algn="l">
              <a:lnSpc>
                <a:spcPct val="115000"/>
              </a:lnSpc>
              <a:spcBef>
                <a:spcPts val="800"/>
              </a:spcBef>
              <a:spcAft>
                <a:spcPts val="0"/>
              </a:spcAft>
              <a:buSzPts val="1200"/>
              <a:buChar char="○"/>
              <a:defRPr sz="1200"/>
            </a:lvl8pPr>
            <a:lvl9pPr marL="4114800" lvl="8" indent="-304800" algn="l">
              <a:lnSpc>
                <a:spcPct val="115000"/>
              </a:lnSpc>
              <a:spcBef>
                <a:spcPts val="800"/>
              </a:spcBef>
              <a:spcAft>
                <a:spcPts val="800"/>
              </a:spcAft>
              <a:buSzPts val="1200"/>
              <a:buChar char="■"/>
              <a:defRPr sz="1200"/>
            </a:lvl9pPr>
          </a:lstStyle>
          <a:p>
            <a:endParaRPr/>
          </a:p>
        </p:txBody>
      </p:sp>
      <p:sp>
        <p:nvSpPr>
          <p:cNvPr id="993" name="Google Shape;993;p51"/>
          <p:cNvSpPr>
            <a:spLocks noGrp="1"/>
          </p:cNvSpPr>
          <p:nvPr>
            <p:ph type="pic" idx="2"/>
          </p:nvPr>
        </p:nvSpPr>
        <p:spPr>
          <a:xfrm>
            <a:off x="4804825" y="1133300"/>
            <a:ext cx="4027500" cy="2392800"/>
          </a:xfrm>
          <a:prstGeom prst="rect">
            <a:avLst/>
          </a:prstGeom>
          <a:noFill/>
          <a:ln>
            <a:noFill/>
          </a:ln>
        </p:spPr>
      </p:sp>
      <p:sp>
        <p:nvSpPr>
          <p:cNvPr id="994" name="Google Shape;994;p51"/>
          <p:cNvSpPr>
            <a:spLocks noGrp="1"/>
          </p:cNvSpPr>
          <p:nvPr>
            <p:ph type="pic" idx="3"/>
          </p:nvPr>
        </p:nvSpPr>
        <p:spPr>
          <a:xfrm>
            <a:off x="311725" y="1133300"/>
            <a:ext cx="4027500" cy="2392800"/>
          </a:xfrm>
          <a:prstGeom prst="rect">
            <a:avLst/>
          </a:prstGeom>
          <a:noFill/>
          <a:ln>
            <a:noFill/>
          </a:ln>
        </p:spPr>
      </p:sp>
      <p:sp>
        <p:nvSpPr>
          <p:cNvPr id="995" name="Google Shape;995;p51"/>
          <p:cNvSpPr txBox="1">
            <a:spLocks noGrp="1"/>
          </p:cNvSpPr>
          <p:nvPr>
            <p:ph type="body" idx="4"/>
          </p:nvPr>
        </p:nvSpPr>
        <p:spPr>
          <a:xfrm>
            <a:off x="4804825" y="4080225"/>
            <a:ext cx="4027500" cy="926100"/>
          </a:xfrm>
          <a:prstGeom prst="rect">
            <a:avLst/>
          </a:prstGeom>
          <a:noFill/>
          <a:ln>
            <a:noFill/>
          </a:ln>
        </p:spPr>
        <p:txBody>
          <a:bodyPr spcFirstLastPara="1" wrap="square" lIns="91425" tIns="91425" rIns="91425" bIns="91425" anchor="t" anchorCtr="0">
            <a:noAutofit/>
          </a:bodyPr>
          <a:lstStyle>
            <a:lvl1pPr marL="457200" lvl="0" indent="-304800" algn="l">
              <a:lnSpc>
                <a:spcPct val="115000"/>
              </a:lnSpc>
              <a:spcBef>
                <a:spcPts val="0"/>
              </a:spcBef>
              <a:spcAft>
                <a:spcPts val="0"/>
              </a:spcAft>
              <a:buSzPts val="1200"/>
              <a:buChar char="●"/>
              <a:defRPr sz="1200"/>
            </a:lvl1pPr>
            <a:lvl2pPr marL="914400" lvl="1" indent="-304800" algn="l">
              <a:lnSpc>
                <a:spcPct val="115000"/>
              </a:lnSpc>
              <a:spcBef>
                <a:spcPts val="0"/>
              </a:spcBef>
              <a:spcAft>
                <a:spcPts val="0"/>
              </a:spcAft>
              <a:buSzPts val="1200"/>
              <a:buChar char="○"/>
              <a:defRPr sz="1200"/>
            </a:lvl2pPr>
            <a:lvl3pPr marL="1371600" lvl="2" indent="-304800" algn="l">
              <a:lnSpc>
                <a:spcPct val="115000"/>
              </a:lnSpc>
              <a:spcBef>
                <a:spcPts val="0"/>
              </a:spcBef>
              <a:spcAft>
                <a:spcPts val="0"/>
              </a:spcAft>
              <a:buSzPts val="1200"/>
              <a:buChar char="■"/>
              <a:defRPr sz="1200"/>
            </a:lvl3pPr>
            <a:lvl4pPr marL="1828800" lvl="3" indent="-304800" algn="l">
              <a:lnSpc>
                <a:spcPct val="115000"/>
              </a:lnSpc>
              <a:spcBef>
                <a:spcPts val="0"/>
              </a:spcBef>
              <a:spcAft>
                <a:spcPts val="0"/>
              </a:spcAft>
              <a:buSzPts val="1200"/>
              <a:buChar char="●"/>
              <a:defRPr sz="1200"/>
            </a:lvl4pPr>
            <a:lvl5pPr marL="2286000" lvl="4" indent="-304800" algn="l">
              <a:lnSpc>
                <a:spcPct val="115000"/>
              </a:lnSpc>
              <a:spcBef>
                <a:spcPts val="0"/>
              </a:spcBef>
              <a:spcAft>
                <a:spcPts val="0"/>
              </a:spcAft>
              <a:buSzPts val="1200"/>
              <a:buChar char="○"/>
              <a:defRPr sz="1200"/>
            </a:lvl5pPr>
            <a:lvl6pPr marL="2743200" lvl="5" indent="-304800" algn="l">
              <a:lnSpc>
                <a:spcPct val="115000"/>
              </a:lnSpc>
              <a:spcBef>
                <a:spcPts val="0"/>
              </a:spcBef>
              <a:spcAft>
                <a:spcPts val="0"/>
              </a:spcAft>
              <a:buSzPts val="1200"/>
              <a:buChar char="■"/>
              <a:defRPr sz="1200"/>
            </a:lvl6pPr>
            <a:lvl7pPr marL="3200400" lvl="6" indent="-304800" algn="l">
              <a:lnSpc>
                <a:spcPct val="115000"/>
              </a:lnSpc>
              <a:spcBef>
                <a:spcPts val="0"/>
              </a:spcBef>
              <a:spcAft>
                <a:spcPts val="0"/>
              </a:spcAft>
              <a:buSzPts val="1200"/>
              <a:buChar char="●"/>
              <a:defRPr sz="1200"/>
            </a:lvl7pPr>
            <a:lvl8pPr marL="3657600" lvl="7" indent="-304800" algn="l">
              <a:lnSpc>
                <a:spcPct val="115000"/>
              </a:lnSpc>
              <a:spcBef>
                <a:spcPts val="0"/>
              </a:spcBef>
              <a:spcAft>
                <a:spcPts val="0"/>
              </a:spcAft>
              <a:buSzPts val="1200"/>
              <a:buChar char="○"/>
              <a:defRPr sz="1200"/>
            </a:lvl8pPr>
            <a:lvl9pPr marL="4114800" lvl="8" indent="-304800" algn="l">
              <a:lnSpc>
                <a:spcPct val="115000"/>
              </a:lnSpc>
              <a:spcBef>
                <a:spcPts val="0"/>
              </a:spcBef>
              <a:spcAft>
                <a:spcPts val="0"/>
              </a:spcAft>
              <a:buSzPts val="1200"/>
              <a:buChar char="■"/>
              <a:defRPr sz="1200"/>
            </a:lvl9pPr>
          </a:lstStyle>
          <a:p>
            <a:endParaRPr/>
          </a:p>
        </p:txBody>
      </p:sp>
      <p:sp>
        <p:nvSpPr>
          <p:cNvPr id="996" name="Google Shape;996;p51"/>
          <p:cNvSpPr txBox="1">
            <a:spLocks noGrp="1"/>
          </p:cNvSpPr>
          <p:nvPr>
            <p:ph type="title"/>
          </p:nvPr>
        </p:nvSpPr>
        <p:spPr>
          <a:xfrm>
            <a:off x="311700" y="445025"/>
            <a:ext cx="8520600" cy="572700"/>
          </a:xfrm>
          <a:prstGeom prst="rect">
            <a:avLst/>
          </a:prstGeom>
          <a:noFill/>
          <a:ln>
            <a:noFill/>
          </a:ln>
        </p:spPr>
        <p:txBody>
          <a:bodyPr spcFirstLastPara="1" wrap="square" lIns="0" tIns="0" rIns="91425" bIns="0" anchor="t" anchorCtr="0">
            <a:spAutoFit/>
          </a:bodyPr>
          <a:lstStyle>
            <a:lvl1pPr lvl="0" algn="l">
              <a:lnSpc>
                <a:spcPct val="100000"/>
              </a:lnSpc>
              <a:spcBef>
                <a:spcPts val="0"/>
              </a:spcBef>
              <a:spcAft>
                <a:spcPts val="0"/>
              </a:spcAft>
              <a:buSzPts val="1400"/>
              <a:buChar char="●"/>
              <a:defRPr/>
            </a:lvl1pPr>
            <a:lvl2pPr lvl="1" algn="l">
              <a:lnSpc>
                <a:spcPct val="100000"/>
              </a:lnSpc>
              <a:spcBef>
                <a:spcPts val="0"/>
              </a:spcBef>
              <a:spcAft>
                <a:spcPts val="0"/>
              </a:spcAft>
              <a:buSzPts val="1400"/>
              <a:buChar char="○"/>
              <a:defRPr/>
            </a:lvl2pPr>
            <a:lvl3pPr lvl="2" algn="l">
              <a:lnSpc>
                <a:spcPct val="100000"/>
              </a:lnSpc>
              <a:spcBef>
                <a:spcPts val="0"/>
              </a:spcBef>
              <a:spcAft>
                <a:spcPts val="0"/>
              </a:spcAft>
              <a:buSzPts val="1400"/>
              <a:buChar char="■"/>
              <a:defRPr/>
            </a:lvl3pPr>
            <a:lvl4pPr lvl="3" algn="l">
              <a:lnSpc>
                <a:spcPct val="100000"/>
              </a:lnSpc>
              <a:spcBef>
                <a:spcPts val="0"/>
              </a:spcBef>
              <a:spcAft>
                <a:spcPts val="0"/>
              </a:spcAft>
              <a:buSzPts val="1400"/>
              <a:buChar char="●"/>
              <a:defRPr/>
            </a:lvl4pPr>
            <a:lvl5pPr lvl="4" algn="l">
              <a:lnSpc>
                <a:spcPct val="100000"/>
              </a:lnSpc>
              <a:spcBef>
                <a:spcPts val="0"/>
              </a:spcBef>
              <a:spcAft>
                <a:spcPts val="0"/>
              </a:spcAft>
              <a:buSzPts val="1400"/>
              <a:buChar char="○"/>
              <a:defRPr/>
            </a:lvl5pPr>
            <a:lvl6pPr lvl="5" algn="l">
              <a:lnSpc>
                <a:spcPct val="100000"/>
              </a:lnSpc>
              <a:spcBef>
                <a:spcPts val="0"/>
              </a:spcBef>
              <a:spcAft>
                <a:spcPts val="0"/>
              </a:spcAft>
              <a:buSzPts val="1400"/>
              <a:buChar char="■"/>
              <a:defRPr/>
            </a:lvl6pPr>
            <a:lvl7pPr lvl="6" algn="l">
              <a:lnSpc>
                <a:spcPct val="100000"/>
              </a:lnSpc>
              <a:spcBef>
                <a:spcPts val="0"/>
              </a:spcBef>
              <a:spcAft>
                <a:spcPts val="0"/>
              </a:spcAft>
              <a:buSzPts val="1400"/>
              <a:buChar char="●"/>
              <a:defRPr/>
            </a:lvl7pPr>
            <a:lvl8pPr lvl="7" algn="l">
              <a:lnSpc>
                <a:spcPct val="100000"/>
              </a:lnSpc>
              <a:spcBef>
                <a:spcPts val="0"/>
              </a:spcBef>
              <a:spcAft>
                <a:spcPts val="0"/>
              </a:spcAft>
              <a:buSzPts val="1400"/>
              <a:buChar char="○"/>
              <a:defRPr/>
            </a:lvl8pPr>
            <a:lvl9pPr lvl="8" algn="l">
              <a:lnSpc>
                <a:spcPct val="100000"/>
              </a:lnSpc>
              <a:spcBef>
                <a:spcPts val="0"/>
              </a:spcBef>
              <a:spcAft>
                <a:spcPts val="0"/>
              </a:spcAft>
              <a:buSzPts val="1400"/>
              <a:buChar char="■"/>
              <a:defRPr/>
            </a:lvl9pPr>
          </a:lstStyle>
          <a:p>
            <a:endParaRPr/>
          </a:p>
        </p:txBody>
      </p:sp>
      <p:sp>
        <p:nvSpPr>
          <p:cNvPr id="997" name="Google Shape;997;p51"/>
          <p:cNvSpPr txBox="1">
            <a:spLocks noGrp="1"/>
          </p:cNvSpPr>
          <p:nvPr>
            <p:ph type="subTitle" idx="5"/>
          </p:nvPr>
        </p:nvSpPr>
        <p:spPr>
          <a:xfrm>
            <a:off x="311725" y="3582900"/>
            <a:ext cx="4027500" cy="481200"/>
          </a:xfrm>
          <a:prstGeom prst="rect">
            <a:avLst/>
          </a:prstGeom>
          <a:noFill/>
          <a:ln>
            <a:noFill/>
          </a:ln>
        </p:spPr>
        <p:txBody>
          <a:bodyPr spcFirstLastPara="1" wrap="square" lIns="91425" tIns="91425" rIns="91425" bIns="91425" anchor="t" anchorCtr="0">
            <a:noAutofit/>
          </a:bodyPr>
          <a:lstStyle>
            <a:lvl1pPr lvl="0" algn="l">
              <a:lnSpc>
                <a:spcPct val="115000"/>
              </a:lnSpc>
              <a:spcBef>
                <a:spcPts val="0"/>
              </a:spcBef>
              <a:spcAft>
                <a:spcPts val="0"/>
              </a:spcAft>
              <a:buSzPts val="1400"/>
              <a:buNone/>
              <a:defRPr/>
            </a:lvl1pPr>
            <a:lvl2pPr lvl="1" algn="l">
              <a:lnSpc>
                <a:spcPct val="115000"/>
              </a:lnSpc>
              <a:spcBef>
                <a:spcPts val="0"/>
              </a:spcBef>
              <a:spcAft>
                <a:spcPts val="0"/>
              </a:spcAft>
              <a:buSzPts val="1800"/>
              <a:buNone/>
              <a:defRPr sz="1800"/>
            </a:lvl2pPr>
            <a:lvl3pPr lvl="2" algn="l">
              <a:lnSpc>
                <a:spcPct val="115000"/>
              </a:lnSpc>
              <a:spcBef>
                <a:spcPts val="0"/>
              </a:spcBef>
              <a:spcAft>
                <a:spcPts val="0"/>
              </a:spcAft>
              <a:buSzPts val="1800"/>
              <a:buNone/>
              <a:defRPr sz="1800"/>
            </a:lvl3pPr>
            <a:lvl4pPr lvl="3" algn="l">
              <a:lnSpc>
                <a:spcPct val="115000"/>
              </a:lnSpc>
              <a:spcBef>
                <a:spcPts val="0"/>
              </a:spcBef>
              <a:spcAft>
                <a:spcPts val="0"/>
              </a:spcAft>
              <a:buSzPts val="1800"/>
              <a:buNone/>
              <a:defRPr sz="1800"/>
            </a:lvl4pPr>
            <a:lvl5pPr lvl="4" algn="l">
              <a:lnSpc>
                <a:spcPct val="115000"/>
              </a:lnSpc>
              <a:spcBef>
                <a:spcPts val="0"/>
              </a:spcBef>
              <a:spcAft>
                <a:spcPts val="0"/>
              </a:spcAft>
              <a:buSzPts val="1800"/>
              <a:buNone/>
              <a:defRPr sz="1800"/>
            </a:lvl5pPr>
            <a:lvl6pPr lvl="5" algn="l">
              <a:lnSpc>
                <a:spcPct val="115000"/>
              </a:lnSpc>
              <a:spcBef>
                <a:spcPts val="0"/>
              </a:spcBef>
              <a:spcAft>
                <a:spcPts val="0"/>
              </a:spcAft>
              <a:buSzPts val="1800"/>
              <a:buNone/>
              <a:defRPr sz="1800"/>
            </a:lvl6pPr>
            <a:lvl7pPr lvl="6" algn="l">
              <a:lnSpc>
                <a:spcPct val="115000"/>
              </a:lnSpc>
              <a:spcBef>
                <a:spcPts val="0"/>
              </a:spcBef>
              <a:spcAft>
                <a:spcPts val="0"/>
              </a:spcAft>
              <a:buSzPts val="1800"/>
              <a:buNone/>
              <a:defRPr sz="1800"/>
            </a:lvl7pPr>
            <a:lvl8pPr lvl="7" algn="l">
              <a:lnSpc>
                <a:spcPct val="115000"/>
              </a:lnSpc>
              <a:spcBef>
                <a:spcPts val="0"/>
              </a:spcBef>
              <a:spcAft>
                <a:spcPts val="0"/>
              </a:spcAft>
              <a:buSzPts val="1800"/>
              <a:buNone/>
              <a:defRPr sz="1800"/>
            </a:lvl8pPr>
            <a:lvl9pPr lvl="8" algn="l">
              <a:lnSpc>
                <a:spcPct val="115000"/>
              </a:lnSpc>
              <a:spcBef>
                <a:spcPts val="0"/>
              </a:spcBef>
              <a:spcAft>
                <a:spcPts val="0"/>
              </a:spcAft>
              <a:buSzPts val="1800"/>
              <a:buNone/>
              <a:defRPr sz="1800"/>
            </a:lvl9pPr>
          </a:lstStyle>
          <a:p>
            <a:endParaRPr/>
          </a:p>
        </p:txBody>
      </p:sp>
      <p:sp>
        <p:nvSpPr>
          <p:cNvPr id="998" name="Google Shape;998;p51"/>
          <p:cNvSpPr txBox="1">
            <a:spLocks noGrp="1"/>
          </p:cNvSpPr>
          <p:nvPr>
            <p:ph type="subTitle" idx="6"/>
          </p:nvPr>
        </p:nvSpPr>
        <p:spPr>
          <a:xfrm>
            <a:off x="4804825" y="3582900"/>
            <a:ext cx="4027500" cy="481200"/>
          </a:xfrm>
          <a:prstGeom prst="rect">
            <a:avLst/>
          </a:prstGeom>
          <a:noFill/>
          <a:ln>
            <a:noFill/>
          </a:ln>
        </p:spPr>
        <p:txBody>
          <a:bodyPr spcFirstLastPara="1" wrap="square" lIns="91425" tIns="91425" rIns="91425" bIns="91425" anchor="t" anchorCtr="0">
            <a:noAutofit/>
          </a:bodyPr>
          <a:lstStyle>
            <a:lvl1pPr lvl="0" algn="l">
              <a:lnSpc>
                <a:spcPct val="115000"/>
              </a:lnSpc>
              <a:spcBef>
                <a:spcPts val="0"/>
              </a:spcBef>
              <a:spcAft>
                <a:spcPts val="0"/>
              </a:spcAft>
              <a:buSzPts val="1400"/>
              <a:buNone/>
              <a:defRPr/>
            </a:lvl1pPr>
            <a:lvl2pPr lvl="1" algn="l">
              <a:lnSpc>
                <a:spcPct val="115000"/>
              </a:lnSpc>
              <a:spcBef>
                <a:spcPts val="0"/>
              </a:spcBef>
              <a:spcAft>
                <a:spcPts val="0"/>
              </a:spcAft>
              <a:buSzPts val="1800"/>
              <a:buNone/>
              <a:defRPr sz="1800"/>
            </a:lvl2pPr>
            <a:lvl3pPr lvl="2" algn="l">
              <a:lnSpc>
                <a:spcPct val="115000"/>
              </a:lnSpc>
              <a:spcBef>
                <a:spcPts val="0"/>
              </a:spcBef>
              <a:spcAft>
                <a:spcPts val="0"/>
              </a:spcAft>
              <a:buSzPts val="1800"/>
              <a:buNone/>
              <a:defRPr sz="1800"/>
            </a:lvl3pPr>
            <a:lvl4pPr lvl="3" algn="l">
              <a:lnSpc>
                <a:spcPct val="115000"/>
              </a:lnSpc>
              <a:spcBef>
                <a:spcPts val="0"/>
              </a:spcBef>
              <a:spcAft>
                <a:spcPts val="0"/>
              </a:spcAft>
              <a:buSzPts val="1800"/>
              <a:buNone/>
              <a:defRPr sz="1800"/>
            </a:lvl4pPr>
            <a:lvl5pPr lvl="4" algn="l">
              <a:lnSpc>
                <a:spcPct val="115000"/>
              </a:lnSpc>
              <a:spcBef>
                <a:spcPts val="0"/>
              </a:spcBef>
              <a:spcAft>
                <a:spcPts val="0"/>
              </a:spcAft>
              <a:buSzPts val="1800"/>
              <a:buNone/>
              <a:defRPr sz="1800"/>
            </a:lvl5pPr>
            <a:lvl6pPr lvl="5" algn="l">
              <a:lnSpc>
                <a:spcPct val="115000"/>
              </a:lnSpc>
              <a:spcBef>
                <a:spcPts val="0"/>
              </a:spcBef>
              <a:spcAft>
                <a:spcPts val="0"/>
              </a:spcAft>
              <a:buSzPts val="1800"/>
              <a:buNone/>
              <a:defRPr sz="1800"/>
            </a:lvl6pPr>
            <a:lvl7pPr lvl="6" algn="l">
              <a:lnSpc>
                <a:spcPct val="115000"/>
              </a:lnSpc>
              <a:spcBef>
                <a:spcPts val="0"/>
              </a:spcBef>
              <a:spcAft>
                <a:spcPts val="0"/>
              </a:spcAft>
              <a:buSzPts val="1800"/>
              <a:buNone/>
              <a:defRPr sz="1800"/>
            </a:lvl7pPr>
            <a:lvl8pPr lvl="7" algn="l">
              <a:lnSpc>
                <a:spcPct val="115000"/>
              </a:lnSpc>
              <a:spcBef>
                <a:spcPts val="0"/>
              </a:spcBef>
              <a:spcAft>
                <a:spcPts val="0"/>
              </a:spcAft>
              <a:buSzPts val="1800"/>
              <a:buNone/>
              <a:defRPr sz="1800"/>
            </a:lvl8pPr>
            <a:lvl9pPr lvl="8" algn="l">
              <a:lnSpc>
                <a:spcPct val="115000"/>
              </a:lnSpc>
              <a:spcBef>
                <a:spcPts val="0"/>
              </a:spcBef>
              <a:spcAft>
                <a:spcPts val="0"/>
              </a:spcAft>
              <a:buSzPts val="1800"/>
              <a:buNone/>
              <a:defRPr sz="1800"/>
            </a:lvl9pPr>
          </a:lstStyle>
          <a:p>
            <a:endParaRPr/>
          </a:p>
        </p:txBody>
      </p:sp>
    </p:spTree>
  </p:cSld>
  <p:clrMapOvr>
    <a:masterClrMapping/>
  </p:clrMapOvr>
</p:sldLayout>
</file>

<file path=ppt/slideLayouts/slideLayout102.xml><?xml version="1.0" encoding="utf-8"?>
<p:sldLayout xmlns:a="http://schemas.openxmlformats.org/drawingml/2006/main" xmlns:r="http://schemas.openxmlformats.org/officeDocument/2006/relationships" xmlns:p="http://schemas.openxmlformats.org/presentationml/2006/main" matchingName="Three storyboards">
  <p:cSld name="Three storyboards">
    <p:spTree>
      <p:nvGrpSpPr>
        <p:cNvPr id="1" name="Shape 999"/>
        <p:cNvGrpSpPr/>
        <p:nvPr/>
      </p:nvGrpSpPr>
      <p:grpSpPr>
        <a:xfrm>
          <a:off x="0" y="0"/>
          <a:ext cx="0" cy="0"/>
          <a:chOff x="0" y="0"/>
          <a:chExt cx="0" cy="0"/>
        </a:xfrm>
      </p:grpSpPr>
      <p:sp>
        <p:nvSpPr>
          <p:cNvPr id="1000" name="Google Shape;1000;p52"/>
          <p:cNvSpPr txBox="1">
            <a:spLocks noGrp="1"/>
          </p:cNvSpPr>
          <p:nvPr>
            <p:ph type="body" idx="1"/>
          </p:nvPr>
        </p:nvSpPr>
        <p:spPr>
          <a:xfrm>
            <a:off x="311700" y="3911700"/>
            <a:ext cx="2627100" cy="1018500"/>
          </a:xfrm>
          <a:prstGeom prst="rect">
            <a:avLst/>
          </a:prstGeom>
          <a:noFill/>
          <a:ln>
            <a:noFill/>
          </a:ln>
        </p:spPr>
        <p:txBody>
          <a:bodyPr spcFirstLastPara="1" wrap="square" lIns="0" tIns="91425" rIns="91425" bIns="91425" anchor="t" anchorCtr="0">
            <a:noAutofit/>
          </a:bodyPr>
          <a:lstStyle>
            <a:lvl1pPr marL="457200" lvl="0" indent="-304800" algn="l">
              <a:lnSpc>
                <a:spcPct val="115000"/>
              </a:lnSpc>
              <a:spcBef>
                <a:spcPts val="0"/>
              </a:spcBef>
              <a:spcAft>
                <a:spcPts val="0"/>
              </a:spcAft>
              <a:buSzPts val="1200"/>
              <a:buChar char="●"/>
              <a:defRPr sz="1200"/>
            </a:lvl1pPr>
            <a:lvl2pPr marL="914400" lvl="1" indent="-304800" algn="l">
              <a:lnSpc>
                <a:spcPct val="115000"/>
              </a:lnSpc>
              <a:spcBef>
                <a:spcPts val="800"/>
              </a:spcBef>
              <a:spcAft>
                <a:spcPts val="0"/>
              </a:spcAft>
              <a:buSzPts val="1200"/>
              <a:buChar char="○"/>
              <a:defRPr sz="1200"/>
            </a:lvl2pPr>
            <a:lvl3pPr marL="1371600" lvl="2" indent="-304800" algn="l">
              <a:lnSpc>
                <a:spcPct val="115000"/>
              </a:lnSpc>
              <a:spcBef>
                <a:spcPts val="800"/>
              </a:spcBef>
              <a:spcAft>
                <a:spcPts val="0"/>
              </a:spcAft>
              <a:buSzPts val="1200"/>
              <a:buChar char="■"/>
              <a:defRPr sz="1200"/>
            </a:lvl3pPr>
            <a:lvl4pPr marL="1828800" lvl="3" indent="-304800" algn="l">
              <a:lnSpc>
                <a:spcPct val="115000"/>
              </a:lnSpc>
              <a:spcBef>
                <a:spcPts val="800"/>
              </a:spcBef>
              <a:spcAft>
                <a:spcPts val="0"/>
              </a:spcAft>
              <a:buSzPts val="1200"/>
              <a:buChar char="●"/>
              <a:defRPr sz="1200"/>
            </a:lvl4pPr>
            <a:lvl5pPr marL="2286000" lvl="4" indent="-304800" algn="l">
              <a:lnSpc>
                <a:spcPct val="115000"/>
              </a:lnSpc>
              <a:spcBef>
                <a:spcPts val="800"/>
              </a:spcBef>
              <a:spcAft>
                <a:spcPts val="0"/>
              </a:spcAft>
              <a:buSzPts val="1200"/>
              <a:buChar char="○"/>
              <a:defRPr sz="1200"/>
            </a:lvl5pPr>
            <a:lvl6pPr marL="2743200" lvl="5" indent="-304800" algn="l">
              <a:lnSpc>
                <a:spcPct val="115000"/>
              </a:lnSpc>
              <a:spcBef>
                <a:spcPts val="800"/>
              </a:spcBef>
              <a:spcAft>
                <a:spcPts val="0"/>
              </a:spcAft>
              <a:buSzPts val="1200"/>
              <a:buChar char="■"/>
              <a:defRPr sz="1200"/>
            </a:lvl6pPr>
            <a:lvl7pPr marL="3200400" lvl="6" indent="-304800" algn="l">
              <a:lnSpc>
                <a:spcPct val="115000"/>
              </a:lnSpc>
              <a:spcBef>
                <a:spcPts val="800"/>
              </a:spcBef>
              <a:spcAft>
                <a:spcPts val="0"/>
              </a:spcAft>
              <a:buSzPts val="1200"/>
              <a:buChar char="●"/>
              <a:defRPr sz="1200"/>
            </a:lvl7pPr>
            <a:lvl8pPr marL="3657600" lvl="7" indent="-304800" algn="l">
              <a:lnSpc>
                <a:spcPct val="115000"/>
              </a:lnSpc>
              <a:spcBef>
                <a:spcPts val="800"/>
              </a:spcBef>
              <a:spcAft>
                <a:spcPts val="0"/>
              </a:spcAft>
              <a:buSzPts val="1200"/>
              <a:buChar char="○"/>
              <a:defRPr sz="1200"/>
            </a:lvl8pPr>
            <a:lvl9pPr marL="4114800" lvl="8" indent="-304800" algn="l">
              <a:lnSpc>
                <a:spcPct val="115000"/>
              </a:lnSpc>
              <a:spcBef>
                <a:spcPts val="800"/>
              </a:spcBef>
              <a:spcAft>
                <a:spcPts val="800"/>
              </a:spcAft>
              <a:buSzPts val="1200"/>
              <a:buChar char="■"/>
              <a:defRPr sz="1200"/>
            </a:lvl9pPr>
          </a:lstStyle>
          <a:p>
            <a:endParaRPr/>
          </a:p>
        </p:txBody>
      </p:sp>
      <p:sp>
        <p:nvSpPr>
          <p:cNvPr id="1001" name="Google Shape;1001;p52"/>
          <p:cNvSpPr>
            <a:spLocks noGrp="1"/>
          </p:cNvSpPr>
          <p:nvPr>
            <p:ph type="pic" idx="2"/>
          </p:nvPr>
        </p:nvSpPr>
        <p:spPr>
          <a:xfrm>
            <a:off x="6205225" y="1128325"/>
            <a:ext cx="2627100" cy="2273100"/>
          </a:xfrm>
          <a:prstGeom prst="rect">
            <a:avLst/>
          </a:prstGeom>
          <a:noFill/>
          <a:ln>
            <a:noFill/>
          </a:ln>
        </p:spPr>
      </p:sp>
      <p:sp>
        <p:nvSpPr>
          <p:cNvPr id="1002" name="Google Shape;1002;p52"/>
          <p:cNvSpPr>
            <a:spLocks noGrp="1"/>
          </p:cNvSpPr>
          <p:nvPr>
            <p:ph type="pic" idx="3"/>
          </p:nvPr>
        </p:nvSpPr>
        <p:spPr>
          <a:xfrm>
            <a:off x="311725" y="1128325"/>
            <a:ext cx="2627100" cy="2273100"/>
          </a:xfrm>
          <a:prstGeom prst="rect">
            <a:avLst/>
          </a:prstGeom>
          <a:noFill/>
          <a:ln>
            <a:noFill/>
          </a:ln>
        </p:spPr>
      </p:sp>
      <p:sp>
        <p:nvSpPr>
          <p:cNvPr id="1003" name="Google Shape;1003;p52"/>
          <p:cNvSpPr txBox="1">
            <a:spLocks noGrp="1"/>
          </p:cNvSpPr>
          <p:nvPr>
            <p:ph type="body" idx="4"/>
          </p:nvPr>
        </p:nvSpPr>
        <p:spPr>
          <a:xfrm>
            <a:off x="6205225" y="3911700"/>
            <a:ext cx="2627100" cy="1018500"/>
          </a:xfrm>
          <a:prstGeom prst="rect">
            <a:avLst/>
          </a:prstGeom>
          <a:noFill/>
          <a:ln>
            <a:noFill/>
          </a:ln>
        </p:spPr>
        <p:txBody>
          <a:bodyPr spcFirstLastPara="1" wrap="square" lIns="91425" tIns="91425" rIns="91425" bIns="91425" anchor="t" anchorCtr="0">
            <a:noAutofit/>
          </a:bodyPr>
          <a:lstStyle>
            <a:lvl1pPr marL="457200" lvl="0" indent="-304800" algn="l">
              <a:lnSpc>
                <a:spcPct val="115000"/>
              </a:lnSpc>
              <a:spcBef>
                <a:spcPts val="0"/>
              </a:spcBef>
              <a:spcAft>
                <a:spcPts val="0"/>
              </a:spcAft>
              <a:buSzPts val="1200"/>
              <a:buChar char="●"/>
              <a:defRPr sz="1200"/>
            </a:lvl1pPr>
            <a:lvl2pPr marL="914400" lvl="1" indent="-304800" algn="l">
              <a:lnSpc>
                <a:spcPct val="115000"/>
              </a:lnSpc>
              <a:spcBef>
                <a:spcPts val="0"/>
              </a:spcBef>
              <a:spcAft>
                <a:spcPts val="0"/>
              </a:spcAft>
              <a:buSzPts val="1200"/>
              <a:buChar char="○"/>
              <a:defRPr sz="1200"/>
            </a:lvl2pPr>
            <a:lvl3pPr marL="1371600" lvl="2" indent="-304800" algn="l">
              <a:lnSpc>
                <a:spcPct val="115000"/>
              </a:lnSpc>
              <a:spcBef>
                <a:spcPts val="0"/>
              </a:spcBef>
              <a:spcAft>
                <a:spcPts val="0"/>
              </a:spcAft>
              <a:buSzPts val="1200"/>
              <a:buChar char="■"/>
              <a:defRPr sz="1200"/>
            </a:lvl3pPr>
            <a:lvl4pPr marL="1828800" lvl="3" indent="-304800" algn="l">
              <a:lnSpc>
                <a:spcPct val="115000"/>
              </a:lnSpc>
              <a:spcBef>
                <a:spcPts val="0"/>
              </a:spcBef>
              <a:spcAft>
                <a:spcPts val="0"/>
              </a:spcAft>
              <a:buSzPts val="1200"/>
              <a:buChar char="●"/>
              <a:defRPr sz="1200"/>
            </a:lvl4pPr>
            <a:lvl5pPr marL="2286000" lvl="4" indent="-304800" algn="l">
              <a:lnSpc>
                <a:spcPct val="115000"/>
              </a:lnSpc>
              <a:spcBef>
                <a:spcPts val="0"/>
              </a:spcBef>
              <a:spcAft>
                <a:spcPts val="0"/>
              </a:spcAft>
              <a:buSzPts val="1200"/>
              <a:buChar char="○"/>
              <a:defRPr sz="1200"/>
            </a:lvl5pPr>
            <a:lvl6pPr marL="2743200" lvl="5" indent="-304800" algn="l">
              <a:lnSpc>
                <a:spcPct val="115000"/>
              </a:lnSpc>
              <a:spcBef>
                <a:spcPts val="0"/>
              </a:spcBef>
              <a:spcAft>
                <a:spcPts val="0"/>
              </a:spcAft>
              <a:buSzPts val="1200"/>
              <a:buChar char="■"/>
              <a:defRPr sz="1200"/>
            </a:lvl6pPr>
            <a:lvl7pPr marL="3200400" lvl="6" indent="-304800" algn="l">
              <a:lnSpc>
                <a:spcPct val="115000"/>
              </a:lnSpc>
              <a:spcBef>
                <a:spcPts val="0"/>
              </a:spcBef>
              <a:spcAft>
                <a:spcPts val="0"/>
              </a:spcAft>
              <a:buSzPts val="1200"/>
              <a:buChar char="●"/>
              <a:defRPr sz="1200"/>
            </a:lvl7pPr>
            <a:lvl8pPr marL="3657600" lvl="7" indent="-304800" algn="l">
              <a:lnSpc>
                <a:spcPct val="115000"/>
              </a:lnSpc>
              <a:spcBef>
                <a:spcPts val="0"/>
              </a:spcBef>
              <a:spcAft>
                <a:spcPts val="0"/>
              </a:spcAft>
              <a:buSzPts val="1200"/>
              <a:buChar char="○"/>
              <a:defRPr sz="1200"/>
            </a:lvl8pPr>
            <a:lvl9pPr marL="4114800" lvl="8" indent="-304800" algn="l">
              <a:lnSpc>
                <a:spcPct val="115000"/>
              </a:lnSpc>
              <a:spcBef>
                <a:spcPts val="0"/>
              </a:spcBef>
              <a:spcAft>
                <a:spcPts val="0"/>
              </a:spcAft>
              <a:buSzPts val="1200"/>
              <a:buChar char="■"/>
              <a:defRPr sz="1200"/>
            </a:lvl9pPr>
          </a:lstStyle>
          <a:p>
            <a:endParaRPr/>
          </a:p>
        </p:txBody>
      </p:sp>
      <p:sp>
        <p:nvSpPr>
          <p:cNvPr id="1004" name="Google Shape;1004;p52"/>
          <p:cNvSpPr>
            <a:spLocks noGrp="1"/>
          </p:cNvSpPr>
          <p:nvPr>
            <p:ph type="pic" idx="5"/>
          </p:nvPr>
        </p:nvSpPr>
        <p:spPr>
          <a:xfrm>
            <a:off x="3255250" y="1128325"/>
            <a:ext cx="2627100" cy="2273100"/>
          </a:xfrm>
          <a:prstGeom prst="rect">
            <a:avLst/>
          </a:prstGeom>
          <a:noFill/>
          <a:ln>
            <a:noFill/>
          </a:ln>
        </p:spPr>
      </p:sp>
      <p:sp>
        <p:nvSpPr>
          <p:cNvPr id="1005" name="Google Shape;1005;p52"/>
          <p:cNvSpPr txBox="1">
            <a:spLocks noGrp="1"/>
          </p:cNvSpPr>
          <p:nvPr>
            <p:ph type="body" idx="6"/>
          </p:nvPr>
        </p:nvSpPr>
        <p:spPr>
          <a:xfrm>
            <a:off x="3255250" y="3911700"/>
            <a:ext cx="2627100" cy="1018500"/>
          </a:xfrm>
          <a:prstGeom prst="rect">
            <a:avLst/>
          </a:prstGeom>
          <a:noFill/>
          <a:ln>
            <a:noFill/>
          </a:ln>
        </p:spPr>
        <p:txBody>
          <a:bodyPr spcFirstLastPara="1" wrap="square" lIns="91425" tIns="91425" rIns="91425" bIns="91425" anchor="t" anchorCtr="0">
            <a:noAutofit/>
          </a:bodyPr>
          <a:lstStyle>
            <a:lvl1pPr marL="457200" lvl="0" indent="-304800" algn="l">
              <a:lnSpc>
                <a:spcPct val="115000"/>
              </a:lnSpc>
              <a:spcBef>
                <a:spcPts val="0"/>
              </a:spcBef>
              <a:spcAft>
                <a:spcPts val="0"/>
              </a:spcAft>
              <a:buSzPts val="1200"/>
              <a:buChar char="●"/>
              <a:defRPr sz="1200"/>
            </a:lvl1pPr>
            <a:lvl2pPr marL="914400" lvl="1" indent="-304800" algn="l">
              <a:lnSpc>
                <a:spcPct val="115000"/>
              </a:lnSpc>
              <a:spcBef>
                <a:spcPts val="0"/>
              </a:spcBef>
              <a:spcAft>
                <a:spcPts val="0"/>
              </a:spcAft>
              <a:buSzPts val="1200"/>
              <a:buChar char="○"/>
              <a:defRPr sz="1200"/>
            </a:lvl2pPr>
            <a:lvl3pPr marL="1371600" lvl="2" indent="-304800" algn="l">
              <a:lnSpc>
                <a:spcPct val="115000"/>
              </a:lnSpc>
              <a:spcBef>
                <a:spcPts val="0"/>
              </a:spcBef>
              <a:spcAft>
                <a:spcPts val="0"/>
              </a:spcAft>
              <a:buSzPts val="1200"/>
              <a:buChar char="■"/>
              <a:defRPr sz="1200"/>
            </a:lvl3pPr>
            <a:lvl4pPr marL="1828800" lvl="3" indent="-304800" algn="l">
              <a:lnSpc>
                <a:spcPct val="115000"/>
              </a:lnSpc>
              <a:spcBef>
                <a:spcPts val="0"/>
              </a:spcBef>
              <a:spcAft>
                <a:spcPts val="0"/>
              </a:spcAft>
              <a:buSzPts val="1200"/>
              <a:buChar char="●"/>
              <a:defRPr sz="1200"/>
            </a:lvl4pPr>
            <a:lvl5pPr marL="2286000" lvl="4" indent="-304800" algn="l">
              <a:lnSpc>
                <a:spcPct val="115000"/>
              </a:lnSpc>
              <a:spcBef>
                <a:spcPts val="0"/>
              </a:spcBef>
              <a:spcAft>
                <a:spcPts val="0"/>
              </a:spcAft>
              <a:buSzPts val="1200"/>
              <a:buChar char="○"/>
              <a:defRPr sz="1200"/>
            </a:lvl5pPr>
            <a:lvl6pPr marL="2743200" lvl="5" indent="-304800" algn="l">
              <a:lnSpc>
                <a:spcPct val="115000"/>
              </a:lnSpc>
              <a:spcBef>
                <a:spcPts val="0"/>
              </a:spcBef>
              <a:spcAft>
                <a:spcPts val="0"/>
              </a:spcAft>
              <a:buSzPts val="1200"/>
              <a:buChar char="■"/>
              <a:defRPr sz="1200"/>
            </a:lvl6pPr>
            <a:lvl7pPr marL="3200400" lvl="6" indent="-304800" algn="l">
              <a:lnSpc>
                <a:spcPct val="115000"/>
              </a:lnSpc>
              <a:spcBef>
                <a:spcPts val="0"/>
              </a:spcBef>
              <a:spcAft>
                <a:spcPts val="0"/>
              </a:spcAft>
              <a:buSzPts val="1200"/>
              <a:buChar char="●"/>
              <a:defRPr sz="1200"/>
            </a:lvl7pPr>
            <a:lvl8pPr marL="3657600" lvl="7" indent="-304800" algn="l">
              <a:lnSpc>
                <a:spcPct val="115000"/>
              </a:lnSpc>
              <a:spcBef>
                <a:spcPts val="0"/>
              </a:spcBef>
              <a:spcAft>
                <a:spcPts val="0"/>
              </a:spcAft>
              <a:buSzPts val="1200"/>
              <a:buChar char="○"/>
              <a:defRPr sz="1200"/>
            </a:lvl8pPr>
            <a:lvl9pPr marL="4114800" lvl="8" indent="-304800" algn="l">
              <a:lnSpc>
                <a:spcPct val="115000"/>
              </a:lnSpc>
              <a:spcBef>
                <a:spcPts val="0"/>
              </a:spcBef>
              <a:spcAft>
                <a:spcPts val="0"/>
              </a:spcAft>
              <a:buSzPts val="1200"/>
              <a:buChar char="■"/>
              <a:defRPr sz="1200"/>
            </a:lvl9pPr>
          </a:lstStyle>
          <a:p>
            <a:endParaRPr/>
          </a:p>
        </p:txBody>
      </p:sp>
      <p:sp>
        <p:nvSpPr>
          <p:cNvPr id="1006" name="Google Shape;1006;p52"/>
          <p:cNvSpPr txBox="1">
            <a:spLocks noGrp="1"/>
          </p:cNvSpPr>
          <p:nvPr>
            <p:ph type="title"/>
          </p:nvPr>
        </p:nvSpPr>
        <p:spPr>
          <a:xfrm>
            <a:off x="311700" y="445025"/>
            <a:ext cx="8520600" cy="572700"/>
          </a:xfrm>
          <a:prstGeom prst="rect">
            <a:avLst/>
          </a:prstGeom>
          <a:noFill/>
          <a:ln>
            <a:noFill/>
          </a:ln>
        </p:spPr>
        <p:txBody>
          <a:bodyPr spcFirstLastPara="1" wrap="square" lIns="0" tIns="0" rIns="91425" bIns="0" anchor="t" anchorCtr="0">
            <a:spAutoFit/>
          </a:bodyPr>
          <a:lstStyle>
            <a:lvl1pPr lvl="0" algn="l">
              <a:lnSpc>
                <a:spcPct val="100000"/>
              </a:lnSpc>
              <a:spcBef>
                <a:spcPts val="0"/>
              </a:spcBef>
              <a:spcAft>
                <a:spcPts val="0"/>
              </a:spcAft>
              <a:buSzPts val="1400"/>
              <a:buChar char="●"/>
              <a:defRPr/>
            </a:lvl1pPr>
            <a:lvl2pPr lvl="1" algn="l">
              <a:lnSpc>
                <a:spcPct val="100000"/>
              </a:lnSpc>
              <a:spcBef>
                <a:spcPts val="0"/>
              </a:spcBef>
              <a:spcAft>
                <a:spcPts val="0"/>
              </a:spcAft>
              <a:buSzPts val="1400"/>
              <a:buChar char="○"/>
              <a:defRPr/>
            </a:lvl2pPr>
            <a:lvl3pPr lvl="2" algn="l">
              <a:lnSpc>
                <a:spcPct val="100000"/>
              </a:lnSpc>
              <a:spcBef>
                <a:spcPts val="0"/>
              </a:spcBef>
              <a:spcAft>
                <a:spcPts val="0"/>
              </a:spcAft>
              <a:buSzPts val="1400"/>
              <a:buChar char="■"/>
              <a:defRPr/>
            </a:lvl3pPr>
            <a:lvl4pPr lvl="3" algn="l">
              <a:lnSpc>
                <a:spcPct val="100000"/>
              </a:lnSpc>
              <a:spcBef>
                <a:spcPts val="0"/>
              </a:spcBef>
              <a:spcAft>
                <a:spcPts val="0"/>
              </a:spcAft>
              <a:buSzPts val="1400"/>
              <a:buChar char="●"/>
              <a:defRPr/>
            </a:lvl4pPr>
            <a:lvl5pPr lvl="4" algn="l">
              <a:lnSpc>
                <a:spcPct val="100000"/>
              </a:lnSpc>
              <a:spcBef>
                <a:spcPts val="0"/>
              </a:spcBef>
              <a:spcAft>
                <a:spcPts val="0"/>
              </a:spcAft>
              <a:buSzPts val="1400"/>
              <a:buChar char="○"/>
              <a:defRPr/>
            </a:lvl5pPr>
            <a:lvl6pPr lvl="5" algn="l">
              <a:lnSpc>
                <a:spcPct val="100000"/>
              </a:lnSpc>
              <a:spcBef>
                <a:spcPts val="0"/>
              </a:spcBef>
              <a:spcAft>
                <a:spcPts val="0"/>
              </a:spcAft>
              <a:buSzPts val="1400"/>
              <a:buChar char="■"/>
              <a:defRPr/>
            </a:lvl6pPr>
            <a:lvl7pPr lvl="6" algn="l">
              <a:lnSpc>
                <a:spcPct val="100000"/>
              </a:lnSpc>
              <a:spcBef>
                <a:spcPts val="0"/>
              </a:spcBef>
              <a:spcAft>
                <a:spcPts val="0"/>
              </a:spcAft>
              <a:buSzPts val="1400"/>
              <a:buChar char="●"/>
              <a:defRPr/>
            </a:lvl7pPr>
            <a:lvl8pPr lvl="7" algn="l">
              <a:lnSpc>
                <a:spcPct val="100000"/>
              </a:lnSpc>
              <a:spcBef>
                <a:spcPts val="0"/>
              </a:spcBef>
              <a:spcAft>
                <a:spcPts val="0"/>
              </a:spcAft>
              <a:buSzPts val="1400"/>
              <a:buChar char="○"/>
              <a:defRPr/>
            </a:lvl8pPr>
            <a:lvl9pPr lvl="8" algn="l">
              <a:lnSpc>
                <a:spcPct val="100000"/>
              </a:lnSpc>
              <a:spcBef>
                <a:spcPts val="0"/>
              </a:spcBef>
              <a:spcAft>
                <a:spcPts val="0"/>
              </a:spcAft>
              <a:buSzPts val="1400"/>
              <a:buChar char="■"/>
              <a:defRPr/>
            </a:lvl9pPr>
          </a:lstStyle>
          <a:p>
            <a:endParaRPr/>
          </a:p>
        </p:txBody>
      </p:sp>
      <p:sp>
        <p:nvSpPr>
          <p:cNvPr id="1007" name="Google Shape;1007;p52"/>
          <p:cNvSpPr txBox="1">
            <a:spLocks noGrp="1"/>
          </p:cNvSpPr>
          <p:nvPr>
            <p:ph type="subTitle" idx="7"/>
          </p:nvPr>
        </p:nvSpPr>
        <p:spPr>
          <a:xfrm>
            <a:off x="311725" y="3430500"/>
            <a:ext cx="2627100" cy="481200"/>
          </a:xfrm>
          <a:prstGeom prst="rect">
            <a:avLst/>
          </a:prstGeom>
          <a:noFill/>
          <a:ln>
            <a:noFill/>
          </a:ln>
        </p:spPr>
        <p:txBody>
          <a:bodyPr spcFirstLastPara="1" wrap="square" lIns="91425" tIns="91425" rIns="91425" bIns="91425" anchor="t" anchorCtr="0">
            <a:noAutofit/>
          </a:bodyPr>
          <a:lstStyle>
            <a:lvl1pPr lvl="0" algn="l">
              <a:lnSpc>
                <a:spcPct val="115000"/>
              </a:lnSpc>
              <a:spcBef>
                <a:spcPts val="0"/>
              </a:spcBef>
              <a:spcAft>
                <a:spcPts val="0"/>
              </a:spcAft>
              <a:buSzPts val="1400"/>
              <a:buNone/>
              <a:defRPr/>
            </a:lvl1pPr>
            <a:lvl2pPr lvl="1" algn="l">
              <a:lnSpc>
                <a:spcPct val="115000"/>
              </a:lnSpc>
              <a:spcBef>
                <a:spcPts val="0"/>
              </a:spcBef>
              <a:spcAft>
                <a:spcPts val="0"/>
              </a:spcAft>
              <a:buSzPts val="1800"/>
              <a:buNone/>
              <a:defRPr sz="1800"/>
            </a:lvl2pPr>
            <a:lvl3pPr lvl="2" algn="l">
              <a:lnSpc>
                <a:spcPct val="115000"/>
              </a:lnSpc>
              <a:spcBef>
                <a:spcPts val="0"/>
              </a:spcBef>
              <a:spcAft>
                <a:spcPts val="0"/>
              </a:spcAft>
              <a:buSzPts val="1800"/>
              <a:buNone/>
              <a:defRPr sz="1800"/>
            </a:lvl3pPr>
            <a:lvl4pPr lvl="3" algn="l">
              <a:lnSpc>
                <a:spcPct val="115000"/>
              </a:lnSpc>
              <a:spcBef>
                <a:spcPts val="0"/>
              </a:spcBef>
              <a:spcAft>
                <a:spcPts val="0"/>
              </a:spcAft>
              <a:buSzPts val="1800"/>
              <a:buNone/>
              <a:defRPr sz="1800"/>
            </a:lvl4pPr>
            <a:lvl5pPr lvl="4" algn="l">
              <a:lnSpc>
                <a:spcPct val="115000"/>
              </a:lnSpc>
              <a:spcBef>
                <a:spcPts val="0"/>
              </a:spcBef>
              <a:spcAft>
                <a:spcPts val="0"/>
              </a:spcAft>
              <a:buSzPts val="1800"/>
              <a:buNone/>
              <a:defRPr sz="1800"/>
            </a:lvl5pPr>
            <a:lvl6pPr lvl="5" algn="l">
              <a:lnSpc>
                <a:spcPct val="115000"/>
              </a:lnSpc>
              <a:spcBef>
                <a:spcPts val="0"/>
              </a:spcBef>
              <a:spcAft>
                <a:spcPts val="0"/>
              </a:spcAft>
              <a:buSzPts val="1800"/>
              <a:buNone/>
              <a:defRPr sz="1800"/>
            </a:lvl6pPr>
            <a:lvl7pPr lvl="6" algn="l">
              <a:lnSpc>
                <a:spcPct val="115000"/>
              </a:lnSpc>
              <a:spcBef>
                <a:spcPts val="0"/>
              </a:spcBef>
              <a:spcAft>
                <a:spcPts val="0"/>
              </a:spcAft>
              <a:buSzPts val="1800"/>
              <a:buNone/>
              <a:defRPr sz="1800"/>
            </a:lvl7pPr>
            <a:lvl8pPr lvl="7" algn="l">
              <a:lnSpc>
                <a:spcPct val="115000"/>
              </a:lnSpc>
              <a:spcBef>
                <a:spcPts val="0"/>
              </a:spcBef>
              <a:spcAft>
                <a:spcPts val="0"/>
              </a:spcAft>
              <a:buSzPts val="1800"/>
              <a:buNone/>
              <a:defRPr sz="1800"/>
            </a:lvl8pPr>
            <a:lvl9pPr lvl="8" algn="l">
              <a:lnSpc>
                <a:spcPct val="115000"/>
              </a:lnSpc>
              <a:spcBef>
                <a:spcPts val="0"/>
              </a:spcBef>
              <a:spcAft>
                <a:spcPts val="0"/>
              </a:spcAft>
              <a:buSzPts val="1800"/>
              <a:buNone/>
              <a:defRPr sz="1800"/>
            </a:lvl9pPr>
          </a:lstStyle>
          <a:p>
            <a:endParaRPr/>
          </a:p>
        </p:txBody>
      </p:sp>
      <p:sp>
        <p:nvSpPr>
          <p:cNvPr id="1008" name="Google Shape;1008;p52"/>
          <p:cNvSpPr txBox="1">
            <a:spLocks noGrp="1"/>
          </p:cNvSpPr>
          <p:nvPr>
            <p:ph type="subTitle" idx="8"/>
          </p:nvPr>
        </p:nvSpPr>
        <p:spPr>
          <a:xfrm>
            <a:off x="6205225" y="3430500"/>
            <a:ext cx="2627100" cy="481200"/>
          </a:xfrm>
          <a:prstGeom prst="rect">
            <a:avLst/>
          </a:prstGeom>
          <a:noFill/>
          <a:ln>
            <a:noFill/>
          </a:ln>
        </p:spPr>
        <p:txBody>
          <a:bodyPr spcFirstLastPara="1" wrap="square" lIns="91425" tIns="91425" rIns="91425" bIns="91425" anchor="t" anchorCtr="0">
            <a:noAutofit/>
          </a:bodyPr>
          <a:lstStyle>
            <a:lvl1pPr lvl="0" algn="l">
              <a:lnSpc>
                <a:spcPct val="115000"/>
              </a:lnSpc>
              <a:spcBef>
                <a:spcPts val="0"/>
              </a:spcBef>
              <a:spcAft>
                <a:spcPts val="0"/>
              </a:spcAft>
              <a:buSzPts val="1400"/>
              <a:buNone/>
              <a:defRPr/>
            </a:lvl1pPr>
            <a:lvl2pPr lvl="1" algn="l">
              <a:lnSpc>
                <a:spcPct val="115000"/>
              </a:lnSpc>
              <a:spcBef>
                <a:spcPts val="0"/>
              </a:spcBef>
              <a:spcAft>
                <a:spcPts val="0"/>
              </a:spcAft>
              <a:buSzPts val="1800"/>
              <a:buNone/>
              <a:defRPr sz="1800"/>
            </a:lvl2pPr>
            <a:lvl3pPr lvl="2" algn="l">
              <a:lnSpc>
                <a:spcPct val="115000"/>
              </a:lnSpc>
              <a:spcBef>
                <a:spcPts val="0"/>
              </a:spcBef>
              <a:spcAft>
                <a:spcPts val="0"/>
              </a:spcAft>
              <a:buSzPts val="1800"/>
              <a:buNone/>
              <a:defRPr sz="1800"/>
            </a:lvl3pPr>
            <a:lvl4pPr lvl="3" algn="l">
              <a:lnSpc>
                <a:spcPct val="115000"/>
              </a:lnSpc>
              <a:spcBef>
                <a:spcPts val="0"/>
              </a:spcBef>
              <a:spcAft>
                <a:spcPts val="0"/>
              </a:spcAft>
              <a:buSzPts val="1800"/>
              <a:buNone/>
              <a:defRPr sz="1800"/>
            </a:lvl4pPr>
            <a:lvl5pPr lvl="4" algn="l">
              <a:lnSpc>
                <a:spcPct val="115000"/>
              </a:lnSpc>
              <a:spcBef>
                <a:spcPts val="0"/>
              </a:spcBef>
              <a:spcAft>
                <a:spcPts val="0"/>
              </a:spcAft>
              <a:buSzPts val="1800"/>
              <a:buNone/>
              <a:defRPr sz="1800"/>
            </a:lvl5pPr>
            <a:lvl6pPr lvl="5" algn="l">
              <a:lnSpc>
                <a:spcPct val="115000"/>
              </a:lnSpc>
              <a:spcBef>
                <a:spcPts val="0"/>
              </a:spcBef>
              <a:spcAft>
                <a:spcPts val="0"/>
              </a:spcAft>
              <a:buSzPts val="1800"/>
              <a:buNone/>
              <a:defRPr sz="1800"/>
            </a:lvl6pPr>
            <a:lvl7pPr lvl="6" algn="l">
              <a:lnSpc>
                <a:spcPct val="115000"/>
              </a:lnSpc>
              <a:spcBef>
                <a:spcPts val="0"/>
              </a:spcBef>
              <a:spcAft>
                <a:spcPts val="0"/>
              </a:spcAft>
              <a:buSzPts val="1800"/>
              <a:buNone/>
              <a:defRPr sz="1800"/>
            </a:lvl7pPr>
            <a:lvl8pPr lvl="7" algn="l">
              <a:lnSpc>
                <a:spcPct val="115000"/>
              </a:lnSpc>
              <a:spcBef>
                <a:spcPts val="0"/>
              </a:spcBef>
              <a:spcAft>
                <a:spcPts val="0"/>
              </a:spcAft>
              <a:buSzPts val="1800"/>
              <a:buNone/>
              <a:defRPr sz="1800"/>
            </a:lvl8pPr>
            <a:lvl9pPr lvl="8" algn="l">
              <a:lnSpc>
                <a:spcPct val="115000"/>
              </a:lnSpc>
              <a:spcBef>
                <a:spcPts val="0"/>
              </a:spcBef>
              <a:spcAft>
                <a:spcPts val="0"/>
              </a:spcAft>
              <a:buSzPts val="1800"/>
              <a:buNone/>
              <a:defRPr sz="1800"/>
            </a:lvl9pPr>
          </a:lstStyle>
          <a:p>
            <a:endParaRPr/>
          </a:p>
        </p:txBody>
      </p:sp>
      <p:sp>
        <p:nvSpPr>
          <p:cNvPr id="1009" name="Google Shape;1009;p52"/>
          <p:cNvSpPr txBox="1">
            <a:spLocks noGrp="1"/>
          </p:cNvSpPr>
          <p:nvPr>
            <p:ph type="subTitle" idx="9"/>
          </p:nvPr>
        </p:nvSpPr>
        <p:spPr>
          <a:xfrm>
            <a:off x="3255250" y="3430500"/>
            <a:ext cx="2627100" cy="481200"/>
          </a:xfrm>
          <a:prstGeom prst="rect">
            <a:avLst/>
          </a:prstGeom>
          <a:noFill/>
          <a:ln>
            <a:noFill/>
          </a:ln>
        </p:spPr>
        <p:txBody>
          <a:bodyPr spcFirstLastPara="1" wrap="square" lIns="91425" tIns="91425" rIns="91425" bIns="91425" anchor="t" anchorCtr="0">
            <a:noAutofit/>
          </a:bodyPr>
          <a:lstStyle>
            <a:lvl1pPr lvl="0" algn="l">
              <a:lnSpc>
                <a:spcPct val="115000"/>
              </a:lnSpc>
              <a:spcBef>
                <a:spcPts val="0"/>
              </a:spcBef>
              <a:spcAft>
                <a:spcPts val="0"/>
              </a:spcAft>
              <a:buSzPts val="1400"/>
              <a:buNone/>
              <a:defRPr/>
            </a:lvl1pPr>
            <a:lvl2pPr lvl="1" algn="l">
              <a:lnSpc>
                <a:spcPct val="115000"/>
              </a:lnSpc>
              <a:spcBef>
                <a:spcPts val="0"/>
              </a:spcBef>
              <a:spcAft>
                <a:spcPts val="0"/>
              </a:spcAft>
              <a:buSzPts val="1800"/>
              <a:buNone/>
              <a:defRPr sz="1800"/>
            </a:lvl2pPr>
            <a:lvl3pPr lvl="2" algn="l">
              <a:lnSpc>
                <a:spcPct val="115000"/>
              </a:lnSpc>
              <a:spcBef>
                <a:spcPts val="0"/>
              </a:spcBef>
              <a:spcAft>
                <a:spcPts val="0"/>
              </a:spcAft>
              <a:buSzPts val="1800"/>
              <a:buNone/>
              <a:defRPr sz="1800"/>
            </a:lvl3pPr>
            <a:lvl4pPr lvl="3" algn="l">
              <a:lnSpc>
                <a:spcPct val="115000"/>
              </a:lnSpc>
              <a:spcBef>
                <a:spcPts val="0"/>
              </a:spcBef>
              <a:spcAft>
                <a:spcPts val="0"/>
              </a:spcAft>
              <a:buSzPts val="1800"/>
              <a:buNone/>
              <a:defRPr sz="1800"/>
            </a:lvl4pPr>
            <a:lvl5pPr lvl="4" algn="l">
              <a:lnSpc>
                <a:spcPct val="115000"/>
              </a:lnSpc>
              <a:spcBef>
                <a:spcPts val="0"/>
              </a:spcBef>
              <a:spcAft>
                <a:spcPts val="0"/>
              </a:spcAft>
              <a:buSzPts val="1800"/>
              <a:buNone/>
              <a:defRPr sz="1800"/>
            </a:lvl5pPr>
            <a:lvl6pPr lvl="5" algn="l">
              <a:lnSpc>
                <a:spcPct val="115000"/>
              </a:lnSpc>
              <a:spcBef>
                <a:spcPts val="0"/>
              </a:spcBef>
              <a:spcAft>
                <a:spcPts val="0"/>
              </a:spcAft>
              <a:buSzPts val="1800"/>
              <a:buNone/>
              <a:defRPr sz="1800"/>
            </a:lvl6pPr>
            <a:lvl7pPr lvl="6" algn="l">
              <a:lnSpc>
                <a:spcPct val="115000"/>
              </a:lnSpc>
              <a:spcBef>
                <a:spcPts val="0"/>
              </a:spcBef>
              <a:spcAft>
                <a:spcPts val="0"/>
              </a:spcAft>
              <a:buSzPts val="1800"/>
              <a:buNone/>
              <a:defRPr sz="1800"/>
            </a:lvl7pPr>
            <a:lvl8pPr lvl="7" algn="l">
              <a:lnSpc>
                <a:spcPct val="115000"/>
              </a:lnSpc>
              <a:spcBef>
                <a:spcPts val="0"/>
              </a:spcBef>
              <a:spcAft>
                <a:spcPts val="0"/>
              </a:spcAft>
              <a:buSzPts val="1800"/>
              <a:buNone/>
              <a:defRPr sz="1800"/>
            </a:lvl8pPr>
            <a:lvl9pPr lvl="8" algn="l">
              <a:lnSpc>
                <a:spcPct val="115000"/>
              </a:lnSpc>
              <a:spcBef>
                <a:spcPts val="0"/>
              </a:spcBef>
              <a:spcAft>
                <a:spcPts val="0"/>
              </a:spcAft>
              <a:buSzPts val="1800"/>
              <a:buNone/>
              <a:defRPr sz="1800"/>
            </a:lvl9pPr>
          </a:lstStyle>
          <a:p>
            <a:endParaRPr/>
          </a:p>
        </p:txBody>
      </p:sp>
    </p:spTree>
  </p:cSld>
  <p:clrMapOvr>
    <a:masterClrMapping/>
  </p:clrMapOvr>
</p:sldLayout>
</file>

<file path=ppt/slideLayouts/slideLayout103.xml><?xml version="1.0" encoding="utf-8"?>
<p:sldLayout xmlns:a="http://schemas.openxmlformats.org/drawingml/2006/main" xmlns:r="http://schemas.openxmlformats.org/officeDocument/2006/relationships" xmlns:p="http://schemas.openxmlformats.org/presentationml/2006/main" matchingName="Image only">
  <p:cSld name="Image only">
    <p:spTree>
      <p:nvGrpSpPr>
        <p:cNvPr id="1" name="Shape 1010"/>
        <p:cNvGrpSpPr/>
        <p:nvPr/>
      </p:nvGrpSpPr>
      <p:grpSpPr>
        <a:xfrm>
          <a:off x="0" y="0"/>
          <a:ext cx="0" cy="0"/>
          <a:chOff x="0" y="0"/>
          <a:chExt cx="0" cy="0"/>
        </a:xfrm>
      </p:grpSpPr>
      <p:sp>
        <p:nvSpPr>
          <p:cNvPr id="1011" name="Google Shape;1011;p53"/>
          <p:cNvSpPr>
            <a:spLocks noGrp="1"/>
          </p:cNvSpPr>
          <p:nvPr>
            <p:ph type="pic" idx="2"/>
          </p:nvPr>
        </p:nvSpPr>
        <p:spPr>
          <a:xfrm>
            <a:off x="311700" y="445025"/>
            <a:ext cx="8520600" cy="4218300"/>
          </a:xfrm>
          <a:prstGeom prst="rect">
            <a:avLst/>
          </a:prstGeom>
          <a:noFill/>
          <a:ln>
            <a:noFill/>
          </a:ln>
        </p:spPr>
      </p:sp>
    </p:spTree>
  </p:cSld>
  <p:clrMapOvr>
    <a:masterClrMapping/>
  </p:clrMapOvr>
</p:sldLayout>
</file>

<file path=ppt/slideLayouts/slideLayout104.xml><?xml version="1.0" encoding="utf-8"?>
<p:sldLayout xmlns:a="http://schemas.openxmlformats.org/drawingml/2006/main" xmlns:r="http://schemas.openxmlformats.org/officeDocument/2006/relationships" xmlns:p="http://schemas.openxmlformats.org/presentationml/2006/main" matchingName="Image grid">
  <p:cSld name="Image grid">
    <p:spTree>
      <p:nvGrpSpPr>
        <p:cNvPr id="1" name="Shape 1012"/>
        <p:cNvGrpSpPr/>
        <p:nvPr/>
      </p:nvGrpSpPr>
      <p:grpSpPr>
        <a:xfrm>
          <a:off x="0" y="0"/>
          <a:ext cx="0" cy="0"/>
          <a:chOff x="0" y="0"/>
          <a:chExt cx="0" cy="0"/>
        </a:xfrm>
      </p:grpSpPr>
      <p:sp>
        <p:nvSpPr>
          <p:cNvPr id="1013" name="Google Shape;1013;p54"/>
          <p:cNvSpPr>
            <a:spLocks noGrp="1"/>
          </p:cNvSpPr>
          <p:nvPr>
            <p:ph type="pic" idx="2"/>
          </p:nvPr>
        </p:nvSpPr>
        <p:spPr>
          <a:xfrm>
            <a:off x="3389600" y="118913"/>
            <a:ext cx="1643700" cy="1535100"/>
          </a:xfrm>
          <a:prstGeom prst="rect">
            <a:avLst/>
          </a:prstGeom>
          <a:noFill/>
          <a:ln>
            <a:noFill/>
          </a:ln>
        </p:spPr>
      </p:sp>
      <p:sp>
        <p:nvSpPr>
          <p:cNvPr id="1014" name="Google Shape;1014;p54"/>
          <p:cNvSpPr>
            <a:spLocks noGrp="1"/>
          </p:cNvSpPr>
          <p:nvPr>
            <p:ph type="pic" idx="3"/>
          </p:nvPr>
        </p:nvSpPr>
        <p:spPr>
          <a:xfrm>
            <a:off x="5195935" y="118913"/>
            <a:ext cx="1643700" cy="1535100"/>
          </a:xfrm>
          <a:prstGeom prst="rect">
            <a:avLst/>
          </a:prstGeom>
          <a:noFill/>
          <a:ln>
            <a:noFill/>
          </a:ln>
        </p:spPr>
      </p:sp>
      <p:sp>
        <p:nvSpPr>
          <p:cNvPr id="1015" name="Google Shape;1015;p54"/>
          <p:cNvSpPr>
            <a:spLocks noGrp="1"/>
          </p:cNvSpPr>
          <p:nvPr>
            <p:ph type="pic" idx="4"/>
          </p:nvPr>
        </p:nvSpPr>
        <p:spPr>
          <a:xfrm>
            <a:off x="7002270" y="118913"/>
            <a:ext cx="1643700" cy="1535100"/>
          </a:xfrm>
          <a:prstGeom prst="rect">
            <a:avLst/>
          </a:prstGeom>
          <a:noFill/>
          <a:ln>
            <a:noFill/>
          </a:ln>
        </p:spPr>
      </p:sp>
      <p:sp>
        <p:nvSpPr>
          <p:cNvPr id="1016" name="Google Shape;1016;p54"/>
          <p:cNvSpPr>
            <a:spLocks noGrp="1"/>
          </p:cNvSpPr>
          <p:nvPr>
            <p:ph type="pic" idx="5"/>
          </p:nvPr>
        </p:nvSpPr>
        <p:spPr>
          <a:xfrm>
            <a:off x="3389588" y="1804212"/>
            <a:ext cx="1643700" cy="1535100"/>
          </a:xfrm>
          <a:prstGeom prst="rect">
            <a:avLst/>
          </a:prstGeom>
          <a:noFill/>
          <a:ln>
            <a:noFill/>
          </a:ln>
        </p:spPr>
      </p:sp>
      <p:sp>
        <p:nvSpPr>
          <p:cNvPr id="1017" name="Google Shape;1017;p54"/>
          <p:cNvSpPr>
            <a:spLocks noGrp="1"/>
          </p:cNvSpPr>
          <p:nvPr>
            <p:ph type="pic" idx="6"/>
          </p:nvPr>
        </p:nvSpPr>
        <p:spPr>
          <a:xfrm>
            <a:off x="5195922" y="1804212"/>
            <a:ext cx="1643700" cy="1535100"/>
          </a:xfrm>
          <a:prstGeom prst="rect">
            <a:avLst/>
          </a:prstGeom>
          <a:noFill/>
          <a:ln>
            <a:noFill/>
          </a:ln>
        </p:spPr>
      </p:sp>
      <p:sp>
        <p:nvSpPr>
          <p:cNvPr id="1018" name="Google Shape;1018;p54"/>
          <p:cNvSpPr>
            <a:spLocks noGrp="1"/>
          </p:cNvSpPr>
          <p:nvPr>
            <p:ph type="pic" idx="7"/>
          </p:nvPr>
        </p:nvSpPr>
        <p:spPr>
          <a:xfrm>
            <a:off x="7002257" y="1804212"/>
            <a:ext cx="1643700" cy="1535100"/>
          </a:xfrm>
          <a:prstGeom prst="rect">
            <a:avLst/>
          </a:prstGeom>
          <a:noFill/>
          <a:ln>
            <a:noFill/>
          </a:ln>
        </p:spPr>
      </p:sp>
      <p:sp>
        <p:nvSpPr>
          <p:cNvPr id="1019" name="Google Shape;1019;p54"/>
          <p:cNvSpPr txBox="1">
            <a:spLocks noGrp="1"/>
          </p:cNvSpPr>
          <p:nvPr>
            <p:ph type="title"/>
          </p:nvPr>
        </p:nvSpPr>
        <p:spPr>
          <a:xfrm>
            <a:off x="351550" y="445025"/>
            <a:ext cx="2596800" cy="1706400"/>
          </a:xfrm>
          <a:prstGeom prst="rect">
            <a:avLst/>
          </a:prstGeom>
          <a:noFill/>
          <a:ln>
            <a:noFill/>
          </a:ln>
        </p:spPr>
        <p:txBody>
          <a:bodyPr spcFirstLastPara="1" wrap="square" lIns="0" tIns="0" rIns="91425" bIns="0" anchor="t" anchorCtr="0">
            <a:spAutoFit/>
          </a:bodyPr>
          <a:lstStyle>
            <a:lvl1pPr lvl="0" algn="l">
              <a:lnSpc>
                <a:spcPct val="100000"/>
              </a:lnSpc>
              <a:spcBef>
                <a:spcPts val="0"/>
              </a:spcBef>
              <a:spcAft>
                <a:spcPts val="0"/>
              </a:spcAft>
              <a:buSzPts val="1400"/>
              <a:buChar char="●"/>
              <a:defRPr/>
            </a:lvl1pPr>
            <a:lvl2pPr lvl="1" algn="l">
              <a:lnSpc>
                <a:spcPct val="100000"/>
              </a:lnSpc>
              <a:spcBef>
                <a:spcPts val="0"/>
              </a:spcBef>
              <a:spcAft>
                <a:spcPts val="0"/>
              </a:spcAft>
              <a:buSzPts val="1400"/>
              <a:buChar char="○"/>
              <a:defRPr/>
            </a:lvl2pPr>
            <a:lvl3pPr lvl="2" algn="l">
              <a:lnSpc>
                <a:spcPct val="100000"/>
              </a:lnSpc>
              <a:spcBef>
                <a:spcPts val="0"/>
              </a:spcBef>
              <a:spcAft>
                <a:spcPts val="0"/>
              </a:spcAft>
              <a:buSzPts val="1400"/>
              <a:buChar char="■"/>
              <a:defRPr/>
            </a:lvl3pPr>
            <a:lvl4pPr lvl="3" algn="l">
              <a:lnSpc>
                <a:spcPct val="100000"/>
              </a:lnSpc>
              <a:spcBef>
                <a:spcPts val="0"/>
              </a:spcBef>
              <a:spcAft>
                <a:spcPts val="0"/>
              </a:spcAft>
              <a:buSzPts val="1400"/>
              <a:buChar char="●"/>
              <a:defRPr/>
            </a:lvl4pPr>
            <a:lvl5pPr lvl="4" algn="l">
              <a:lnSpc>
                <a:spcPct val="100000"/>
              </a:lnSpc>
              <a:spcBef>
                <a:spcPts val="0"/>
              </a:spcBef>
              <a:spcAft>
                <a:spcPts val="0"/>
              </a:spcAft>
              <a:buSzPts val="1400"/>
              <a:buChar char="○"/>
              <a:defRPr/>
            </a:lvl5pPr>
            <a:lvl6pPr lvl="5" algn="l">
              <a:lnSpc>
                <a:spcPct val="100000"/>
              </a:lnSpc>
              <a:spcBef>
                <a:spcPts val="0"/>
              </a:spcBef>
              <a:spcAft>
                <a:spcPts val="0"/>
              </a:spcAft>
              <a:buSzPts val="1400"/>
              <a:buChar char="■"/>
              <a:defRPr/>
            </a:lvl6pPr>
            <a:lvl7pPr lvl="6" algn="l">
              <a:lnSpc>
                <a:spcPct val="100000"/>
              </a:lnSpc>
              <a:spcBef>
                <a:spcPts val="0"/>
              </a:spcBef>
              <a:spcAft>
                <a:spcPts val="0"/>
              </a:spcAft>
              <a:buSzPts val="1400"/>
              <a:buChar char="●"/>
              <a:defRPr/>
            </a:lvl7pPr>
            <a:lvl8pPr lvl="7" algn="l">
              <a:lnSpc>
                <a:spcPct val="100000"/>
              </a:lnSpc>
              <a:spcBef>
                <a:spcPts val="0"/>
              </a:spcBef>
              <a:spcAft>
                <a:spcPts val="0"/>
              </a:spcAft>
              <a:buSzPts val="1400"/>
              <a:buChar char="○"/>
              <a:defRPr/>
            </a:lvl8pPr>
            <a:lvl9pPr lvl="8" algn="l">
              <a:lnSpc>
                <a:spcPct val="100000"/>
              </a:lnSpc>
              <a:spcBef>
                <a:spcPts val="0"/>
              </a:spcBef>
              <a:spcAft>
                <a:spcPts val="0"/>
              </a:spcAft>
              <a:buSzPts val="1400"/>
              <a:buChar char="■"/>
              <a:defRPr/>
            </a:lvl9pPr>
          </a:lstStyle>
          <a:p>
            <a:endParaRPr/>
          </a:p>
        </p:txBody>
      </p:sp>
      <p:sp>
        <p:nvSpPr>
          <p:cNvPr id="1020" name="Google Shape;1020;p54"/>
          <p:cNvSpPr>
            <a:spLocks noGrp="1"/>
          </p:cNvSpPr>
          <p:nvPr>
            <p:ph type="pic" idx="8"/>
          </p:nvPr>
        </p:nvSpPr>
        <p:spPr>
          <a:xfrm>
            <a:off x="3389588" y="3489487"/>
            <a:ext cx="1643700" cy="1535100"/>
          </a:xfrm>
          <a:prstGeom prst="rect">
            <a:avLst/>
          </a:prstGeom>
          <a:noFill/>
          <a:ln>
            <a:noFill/>
          </a:ln>
        </p:spPr>
      </p:sp>
      <p:sp>
        <p:nvSpPr>
          <p:cNvPr id="1021" name="Google Shape;1021;p54"/>
          <p:cNvSpPr>
            <a:spLocks noGrp="1"/>
          </p:cNvSpPr>
          <p:nvPr>
            <p:ph type="pic" idx="9"/>
          </p:nvPr>
        </p:nvSpPr>
        <p:spPr>
          <a:xfrm>
            <a:off x="5195922" y="3489487"/>
            <a:ext cx="1643700" cy="1535100"/>
          </a:xfrm>
          <a:prstGeom prst="rect">
            <a:avLst/>
          </a:prstGeom>
          <a:noFill/>
          <a:ln>
            <a:noFill/>
          </a:ln>
        </p:spPr>
      </p:sp>
      <p:sp>
        <p:nvSpPr>
          <p:cNvPr id="1022" name="Google Shape;1022;p54"/>
          <p:cNvSpPr>
            <a:spLocks noGrp="1"/>
          </p:cNvSpPr>
          <p:nvPr>
            <p:ph type="pic" idx="13"/>
          </p:nvPr>
        </p:nvSpPr>
        <p:spPr>
          <a:xfrm>
            <a:off x="7002257" y="3489487"/>
            <a:ext cx="1643700" cy="1535100"/>
          </a:xfrm>
          <a:prstGeom prst="rect">
            <a:avLst/>
          </a:prstGeom>
          <a:noFill/>
          <a:ln>
            <a:noFill/>
          </a:ln>
        </p:spPr>
      </p:sp>
    </p:spTree>
  </p:cSld>
  <p:clrMapOvr>
    <a:masterClrMapping/>
  </p:clrMapOvr>
  <p:extLst>
    <p:ext uri="{DCECCB84-F9BA-43D5-87BE-67443E8EF086}">
      <p15:sldGuideLst xmlns:p15="http://schemas.microsoft.com/office/powerpoint/2012/main">
        <p15:guide id="1" pos="5564">
          <p15:clr>
            <a:srgbClr val="E46962"/>
          </p15:clr>
        </p15:guide>
      </p15:sldGuideLst>
    </p:ext>
  </p:extLst>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 Type="http://schemas.openxmlformats.org/officeDocument/2006/relationships/slideLayout" Target="../slideLayouts/slideLayout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theme" Target="../theme/theme1.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s>
</file>

<file path=ppt/slideMasters/_rels/slideMaster2.xml.rels><?xml version="1.0" encoding="UTF-8" standalone="yes"?>
<Relationships xmlns="http://schemas.openxmlformats.org/package/2006/relationships"><Relationship Id="rId13" Type="http://schemas.openxmlformats.org/officeDocument/2006/relationships/slideLayout" Target="../slideLayouts/slideLayout68.xml"/><Relationship Id="rId18" Type="http://schemas.openxmlformats.org/officeDocument/2006/relationships/slideLayout" Target="../slideLayouts/slideLayout73.xml"/><Relationship Id="rId26" Type="http://schemas.openxmlformats.org/officeDocument/2006/relationships/slideLayout" Target="../slideLayouts/slideLayout81.xml"/><Relationship Id="rId39" Type="http://schemas.openxmlformats.org/officeDocument/2006/relationships/slideLayout" Target="../slideLayouts/slideLayout94.xml"/><Relationship Id="rId21" Type="http://schemas.openxmlformats.org/officeDocument/2006/relationships/slideLayout" Target="../slideLayouts/slideLayout76.xml"/><Relationship Id="rId34" Type="http://schemas.openxmlformats.org/officeDocument/2006/relationships/slideLayout" Target="../slideLayouts/slideLayout89.xml"/><Relationship Id="rId42" Type="http://schemas.openxmlformats.org/officeDocument/2006/relationships/slideLayout" Target="../slideLayouts/slideLayout97.xml"/><Relationship Id="rId47" Type="http://schemas.openxmlformats.org/officeDocument/2006/relationships/slideLayout" Target="../slideLayouts/slideLayout102.xml"/><Relationship Id="rId50" Type="http://schemas.openxmlformats.org/officeDocument/2006/relationships/theme" Target="../theme/theme2.xml"/><Relationship Id="rId7" Type="http://schemas.openxmlformats.org/officeDocument/2006/relationships/slideLayout" Target="../slideLayouts/slideLayout62.xml"/><Relationship Id="rId2" Type="http://schemas.openxmlformats.org/officeDocument/2006/relationships/slideLayout" Target="../slideLayouts/slideLayout57.xml"/><Relationship Id="rId16" Type="http://schemas.openxmlformats.org/officeDocument/2006/relationships/slideLayout" Target="../slideLayouts/slideLayout71.xml"/><Relationship Id="rId29" Type="http://schemas.openxmlformats.org/officeDocument/2006/relationships/slideLayout" Target="../slideLayouts/slideLayout84.xml"/><Relationship Id="rId11" Type="http://schemas.openxmlformats.org/officeDocument/2006/relationships/slideLayout" Target="../slideLayouts/slideLayout66.xml"/><Relationship Id="rId24" Type="http://schemas.openxmlformats.org/officeDocument/2006/relationships/slideLayout" Target="../slideLayouts/slideLayout79.xml"/><Relationship Id="rId32" Type="http://schemas.openxmlformats.org/officeDocument/2006/relationships/slideLayout" Target="../slideLayouts/slideLayout87.xml"/><Relationship Id="rId37" Type="http://schemas.openxmlformats.org/officeDocument/2006/relationships/slideLayout" Target="../slideLayouts/slideLayout92.xml"/><Relationship Id="rId40" Type="http://schemas.openxmlformats.org/officeDocument/2006/relationships/slideLayout" Target="../slideLayouts/slideLayout95.xml"/><Relationship Id="rId45" Type="http://schemas.openxmlformats.org/officeDocument/2006/relationships/slideLayout" Target="../slideLayouts/slideLayout100.xml"/><Relationship Id="rId5" Type="http://schemas.openxmlformats.org/officeDocument/2006/relationships/slideLayout" Target="../slideLayouts/slideLayout60.xml"/><Relationship Id="rId15" Type="http://schemas.openxmlformats.org/officeDocument/2006/relationships/slideLayout" Target="../slideLayouts/slideLayout70.xml"/><Relationship Id="rId23" Type="http://schemas.openxmlformats.org/officeDocument/2006/relationships/slideLayout" Target="../slideLayouts/slideLayout78.xml"/><Relationship Id="rId28" Type="http://schemas.openxmlformats.org/officeDocument/2006/relationships/slideLayout" Target="../slideLayouts/slideLayout83.xml"/><Relationship Id="rId36" Type="http://schemas.openxmlformats.org/officeDocument/2006/relationships/slideLayout" Target="../slideLayouts/slideLayout91.xml"/><Relationship Id="rId49" Type="http://schemas.openxmlformats.org/officeDocument/2006/relationships/slideLayout" Target="../slideLayouts/slideLayout104.xml"/><Relationship Id="rId10" Type="http://schemas.openxmlformats.org/officeDocument/2006/relationships/slideLayout" Target="../slideLayouts/slideLayout65.xml"/><Relationship Id="rId19" Type="http://schemas.openxmlformats.org/officeDocument/2006/relationships/slideLayout" Target="../slideLayouts/slideLayout74.xml"/><Relationship Id="rId31" Type="http://schemas.openxmlformats.org/officeDocument/2006/relationships/slideLayout" Target="../slideLayouts/slideLayout86.xml"/><Relationship Id="rId44" Type="http://schemas.openxmlformats.org/officeDocument/2006/relationships/slideLayout" Target="../slideLayouts/slideLayout99.xml"/><Relationship Id="rId4" Type="http://schemas.openxmlformats.org/officeDocument/2006/relationships/slideLayout" Target="../slideLayouts/slideLayout59.xml"/><Relationship Id="rId9" Type="http://schemas.openxmlformats.org/officeDocument/2006/relationships/slideLayout" Target="../slideLayouts/slideLayout64.xml"/><Relationship Id="rId14" Type="http://schemas.openxmlformats.org/officeDocument/2006/relationships/slideLayout" Target="../slideLayouts/slideLayout69.xml"/><Relationship Id="rId22" Type="http://schemas.openxmlformats.org/officeDocument/2006/relationships/slideLayout" Target="../slideLayouts/slideLayout77.xml"/><Relationship Id="rId27" Type="http://schemas.openxmlformats.org/officeDocument/2006/relationships/slideLayout" Target="../slideLayouts/slideLayout82.xml"/><Relationship Id="rId30" Type="http://schemas.openxmlformats.org/officeDocument/2006/relationships/slideLayout" Target="../slideLayouts/slideLayout85.xml"/><Relationship Id="rId35" Type="http://schemas.openxmlformats.org/officeDocument/2006/relationships/slideLayout" Target="../slideLayouts/slideLayout90.xml"/><Relationship Id="rId43" Type="http://schemas.openxmlformats.org/officeDocument/2006/relationships/slideLayout" Target="../slideLayouts/slideLayout98.xml"/><Relationship Id="rId48" Type="http://schemas.openxmlformats.org/officeDocument/2006/relationships/slideLayout" Target="../slideLayouts/slideLayout103.xml"/><Relationship Id="rId8" Type="http://schemas.openxmlformats.org/officeDocument/2006/relationships/slideLayout" Target="../slideLayouts/slideLayout63.xml"/><Relationship Id="rId3" Type="http://schemas.openxmlformats.org/officeDocument/2006/relationships/slideLayout" Target="../slideLayouts/slideLayout58.xml"/><Relationship Id="rId12" Type="http://schemas.openxmlformats.org/officeDocument/2006/relationships/slideLayout" Target="../slideLayouts/slideLayout67.xml"/><Relationship Id="rId17" Type="http://schemas.openxmlformats.org/officeDocument/2006/relationships/slideLayout" Target="../slideLayouts/slideLayout72.xml"/><Relationship Id="rId25" Type="http://schemas.openxmlformats.org/officeDocument/2006/relationships/slideLayout" Target="../slideLayouts/slideLayout80.xml"/><Relationship Id="rId33" Type="http://schemas.openxmlformats.org/officeDocument/2006/relationships/slideLayout" Target="../slideLayouts/slideLayout88.xml"/><Relationship Id="rId38" Type="http://schemas.openxmlformats.org/officeDocument/2006/relationships/slideLayout" Target="../slideLayouts/slideLayout93.xml"/><Relationship Id="rId46" Type="http://schemas.openxmlformats.org/officeDocument/2006/relationships/slideLayout" Target="../slideLayouts/slideLayout101.xml"/><Relationship Id="rId20" Type="http://schemas.openxmlformats.org/officeDocument/2006/relationships/slideLayout" Target="../slideLayouts/slideLayout75.xml"/><Relationship Id="rId41" Type="http://schemas.openxmlformats.org/officeDocument/2006/relationships/slideLayout" Target="../slideLayouts/slideLayout96.xml"/><Relationship Id="rId1" Type="http://schemas.openxmlformats.org/officeDocument/2006/relationships/slideLayout" Target="../slideLayouts/slideLayout56.xml"/><Relationship Id="rId6" Type="http://schemas.openxmlformats.org/officeDocument/2006/relationships/slideLayout" Target="../slideLayouts/slideLayout6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dk2"/>
        </a:solidFill>
        <a:effectLst/>
      </p:bgPr>
    </p:bg>
    <p:spTree>
      <p:nvGrpSpPr>
        <p:cNvPr id="1" name="Shape 5"/>
        <p:cNvGrpSpPr/>
        <p:nvPr/>
      </p:nvGrpSpPr>
      <p:grpSpPr>
        <a:xfrm>
          <a:off x="0" y="0"/>
          <a:ext cx="0" cy="0"/>
          <a:chOff x="0" y="0"/>
          <a:chExt cx="0" cy="0"/>
        </a:xfrm>
      </p:grpSpPr>
      <p:sp>
        <p:nvSpPr>
          <p:cNvPr id="6" name="Google Shape;6;p3"/>
          <p:cNvSpPr txBox="1">
            <a:spLocks noGrp="1"/>
          </p:cNvSpPr>
          <p:nvPr>
            <p:ph type="title"/>
          </p:nvPr>
        </p:nvSpPr>
        <p:spPr>
          <a:xfrm>
            <a:off x="347550" y="84350"/>
            <a:ext cx="8454300" cy="3376200"/>
          </a:xfrm>
          <a:prstGeom prst="rect">
            <a:avLst/>
          </a:prstGeom>
          <a:noFill/>
          <a:ln>
            <a:noFill/>
          </a:ln>
        </p:spPr>
        <p:txBody>
          <a:bodyPr spcFirstLastPara="1" wrap="square" lIns="91425" tIns="91425" rIns="91425" bIns="91425" anchor="t" anchorCtr="0">
            <a:noAutofit/>
          </a:bodyPr>
          <a:lstStyle>
            <a:lvl1pPr marR="0" lvl="0" algn="l" rtl="0">
              <a:lnSpc>
                <a:spcPct val="80000"/>
              </a:lnSpc>
              <a:spcBef>
                <a:spcPts val="0"/>
              </a:spcBef>
              <a:spcAft>
                <a:spcPts val="0"/>
              </a:spcAft>
              <a:buClr>
                <a:schemeClr val="dk1"/>
              </a:buClr>
              <a:buSzPts val="5600"/>
              <a:buFont typeface="Unbounded"/>
              <a:buNone/>
              <a:defRPr sz="5600" b="0" i="0" u="none" strike="noStrike" cap="none">
                <a:solidFill>
                  <a:schemeClr val="dk1"/>
                </a:solidFill>
                <a:latin typeface="Unbounded"/>
                <a:ea typeface="Unbounded"/>
                <a:cs typeface="Unbounded"/>
                <a:sym typeface="Unbounded"/>
              </a:defRPr>
            </a:lvl1pPr>
            <a:lvl2pPr marR="0" lvl="1" algn="l" rtl="0">
              <a:lnSpc>
                <a:spcPct val="80000"/>
              </a:lnSpc>
              <a:spcBef>
                <a:spcPts val="0"/>
              </a:spcBef>
              <a:spcAft>
                <a:spcPts val="0"/>
              </a:spcAft>
              <a:buClr>
                <a:srgbClr val="000000"/>
              </a:buClr>
              <a:buSzPts val="5600"/>
              <a:buFont typeface="Unbounded"/>
              <a:buNone/>
              <a:defRPr sz="5600" b="0" i="0" u="none" strike="noStrike" cap="none">
                <a:solidFill>
                  <a:srgbClr val="000000"/>
                </a:solidFill>
                <a:latin typeface="Unbounded"/>
                <a:ea typeface="Unbounded"/>
                <a:cs typeface="Unbounded"/>
                <a:sym typeface="Unbounded"/>
              </a:defRPr>
            </a:lvl2pPr>
            <a:lvl3pPr marR="0" lvl="2" algn="l" rtl="0">
              <a:lnSpc>
                <a:spcPct val="80000"/>
              </a:lnSpc>
              <a:spcBef>
                <a:spcPts val="0"/>
              </a:spcBef>
              <a:spcAft>
                <a:spcPts val="0"/>
              </a:spcAft>
              <a:buClr>
                <a:srgbClr val="000000"/>
              </a:buClr>
              <a:buSzPts val="5600"/>
              <a:buFont typeface="Unbounded"/>
              <a:buNone/>
              <a:defRPr sz="5600" b="0" i="0" u="none" strike="noStrike" cap="none">
                <a:solidFill>
                  <a:srgbClr val="000000"/>
                </a:solidFill>
                <a:latin typeface="Unbounded"/>
                <a:ea typeface="Unbounded"/>
                <a:cs typeface="Unbounded"/>
                <a:sym typeface="Unbounded"/>
              </a:defRPr>
            </a:lvl3pPr>
            <a:lvl4pPr marR="0" lvl="3" algn="l" rtl="0">
              <a:lnSpc>
                <a:spcPct val="80000"/>
              </a:lnSpc>
              <a:spcBef>
                <a:spcPts val="0"/>
              </a:spcBef>
              <a:spcAft>
                <a:spcPts val="0"/>
              </a:spcAft>
              <a:buClr>
                <a:srgbClr val="000000"/>
              </a:buClr>
              <a:buSzPts val="5600"/>
              <a:buFont typeface="Unbounded"/>
              <a:buNone/>
              <a:defRPr sz="5600" b="0" i="0" u="none" strike="noStrike" cap="none">
                <a:solidFill>
                  <a:srgbClr val="000000"/>
                </a:solidFill>
                <a:latin typeface="Unbounded"/>
                <a:ea typeface="Unbounded"/>
                <a:cs typeface="Unbounded"/>
                <a:sym typeface="Unbounded"/>
              </a:defRPr>
            </a:lvl4pPr>
            <a:lvl5pPr marR="0" lvl="4" algn="l" rtl="0">
              <a:lnSpc>
                <a:spcPct val="80000"/>
              </a:lnSpc>
              <a:spcBef>
                <a:spcPts val="0"/>
              </a:spcBef>
              <a:spcAft>
                <a:spcPts val="0"/>
              </a:spcAft>
              <a:buClr>
                <a:srgbClr val="000000"/>
              </a:buClr>
              <a:buSzPts val="5600"/>
              <a:buFont typeface="Unbounded"/>
              <a:buNone/>
              <a:defRPr sz="5600" b="0" i="0" u="none" strike="noStrike" cap="none">
                <a:solidFill>
                  <a:srgbClr val="000000"/>
                </a:solidFill>
                <a:latin typeface="Unbounded"/>
                <a:ea typeface="Unbounded"/>
                <a:cs typeface="Unbounded"/>
                <a:sym typeface="Unbounded"/>
              </a:defRPr>
            </a:lvl5pPr>
            <a:lvl6pPr marR="0" lvl="5" algn="l" rtl="0">
              <a:lnSpc>
                <a:spcPct val="80000"/>
              </a:lnSpc>
              <a:spcBef>
                <a:spcPts val="0"/>
              </a:spcBef>
              <a:spcAft>
                <a:spcPts val="0"/>
              </a:spcAft>
              <a:buClr>
                <a:srgbClr val="000000"/>
              </a:buClr>
              <a:buSzPts val="5600"/>
              <a:buFont typeface="Unbounded"/>
              <a:buNone/>
              <a:defRPr sz="5600" b="0" i="0" u="none" strike="noStrike" cap="none">
                <a:solidFill>
                  <a:srgbClr val="000000"/>
                </a:solidFill>
                <a:latin typeface="Unbounded"/>
                <a:ea typeface="Unbounded"/>
                <a:cs typeface="Unbounded"/>
                <a:sym typeface="Unbounded"/>
              </a:defRPr>
            </a:lvl6pPr>
            <a:lvl7pPr marR="0" lvl="6" algn="l" rtl="0">
              <a:lnSpc>
                <a:spcPct val="80000"/>
              </a:lnSpc>
              <a:spcBef>
                <a:spcPts val="0"/>
              </a:spcBef>
              <a:spcAft>
                <a:spcPts val="0"/>
              </a:spcAft>
              <a:buClr>
                <a:srgbClr val="000000"/>
              </a:buClr>
              <a:buSzPts val="5600"/>
              <a:buFont typeface="Unbounded"/>
              <a:buNone/>
              <a:defRPr sz="5600" b="0" i="0" u="none" strike="noStrike" cap="none">
                <a:solidFill>
                  <a:srgbClr val="000000"/>
                </a:solidFill>
                <a:latin typeface="Unbounded"/>
                <a:ea typeface="Unbounded"/>
                <a:cs typeface="Unbounded"/>
                <a:sym typeface="Unbounded"/>
              </a:defRPr>
            </a:lvl7pPr>
            <a:lvl8pPr marR="0" lvl="7" algn="l" rtl="0">
              <a:lnSpc>
                <a:spcPct val="80000"/>
              </a:lnSpc>
              <a:spcBef>
                <a:spcPts val="0"/>
              </a:spcBef>
              <a:spcAft>
                <a:spcPts val="0"/>
              </a:spcAft>
              <a:buClr>
                <a:srgbClr val="000000"/>
              </a:buClr>
              <a:buSzPts val="5600"/>
              <a:buFont typeface="Unbounded"/>
              <a:buNone/>
              <a:defRPr sz="5600" b="0" i="0" u="none" strike="noStrike" cap="none">
                <a:solidFill>
                  <a:srgbClr val="000000"/>
                </a:solidFill>
                <a:latin typeface="Unbounded"/>
                <a:ea typeface="Unbounded"/>
                <a:cs typeface="Unbounded"/>
                <a:sym typeface="Unbounded"/>
              </a:defRPr>
            </a:lvl8pPr>
            <a:lvl9pPr marR="0" lvl="8" algn="l" rtl="0">
              <a:lnSpc>
                <a:spcPct val="80000"/>
              </a:lnSpc>
              <a:spcBef>
                <a:spcPts val="0"/>
              </a:spcBef>
              <a:spcAft>
                <a:spcPts val="0"/>
              </a:spcAft>
              <a:buClr>
                <a:srgbClr val="000000"/>
              </a:buClr>
              <a:buSzPts val="5600"/>
              <a:buFont typeface="Unbounded"/>
              <a:buNone/>
              <a:defRPr sz="5600" b="0" i="0" u="none" strike="noStrike" cap="none">
                <a:solidFill>
                  <a:srgbClr val="000000"/>
                </a:solidFill>
                <a:latin typeface="Unbounded"/>
                <a:ea typeface="Unbounded"/>
                <a:cs typeface="Unbounded"/>
                <a:sym typeface="Unbounded"/>
              </a:defRPr>
            </a:lvl9pPr>
          </a:lstStyle>
          <a:p>
            <a:endParaRPr/>
          </a:p>
        </p:txBody>
      </p:sp>
      <p:sp>
        <p:nvSpPr>
          <p:cNvPr id="7" name="Google Shape;7;p3"/>
          <p:cNvSpPr txBox="1">
            <a:spLocks noGrp="1"/>
          </p:cNvSpPr>
          <p:nvPr>
            <p:ph type="body" idx="1"/>
          </p:nvPr>
        </p:nvSpPr>
        <p:spPr>
          <a:xfrm>
            <a:off x="314600" y="3770150"/>
            <a:ext cx="5718600" cy="950700"/>
          </a:xfrm>
          <a:prstGeom prst="rect">
            <a:avLst/>
          </a:prstGeom>
          <a:noFill/>
          <a:ln>
            <a:noFill/>
          </a:ln>
        </p:spPr>
        <p:txBody>
          <a:bodyPr spcFirstLastPara="1" wrap="square" lIns="91425" tIns="91425" rIns="91425" bIns="91425" anchor="t" anchorCtr="0">
            <a:noAutofit/>
          </a:bodyPr>
          <a:lstStyle>
            <a:lvl1pPr marL="457200" marR="0" lvl="0" indent="-298450" algn="l" rtl="0">
              <a:lnSpc>
                <a:spcPct val="100000"/>
              </a:lnSpc>
              <a:spcBef>
                <a:spcPts val="0"/>
              </a:spcBef>
              <a:spcAft>
                <a:spcPts val="0"/>
              </a:spcAft>
              <a:buClr>
                <a:schemeClr val="dk1"/>
              </a:buClr>
              <a:buSzPts val="1100"/>
              <a:buFont typeface="Work Sans"/>
              <a:buChar char="●"/>
              <a:defRPr sz="1100" b="0" i="0" u="none" strike="noStrike" cap="none">
                <a:solidFill>
                  <a:schemeClr val="dk1"/>
                </a:solidFill>
                <a:latin typeface="Work Sans"/>
                <a:ea typeface="Work Sans"/>
                <a:cs typeface="Work Sans"/>
                <a:sym typeface="Work Sans"/>
              </a:defRPr>
            </a:lvl1pPr>
            <a:lvl2pPr marL="914400" marR="0" lvl="1" indent="-298450" algn="l" rtl="0">
              <a:lnSpc>
                <a:spcPct val="100000"/>
              </a:lnSpc>
              <a:spcBef>
                <a:spcPts val="0"/>
              </a:spcBef>
              <a:spcAft>
                <a:spcPts val="0"/>
              </a:spcAft>
              <a:buClr>
                <a:schemeClr val="dk1"/>
              </a:buClr>
              <a:buSzPts val="1100"/>
              <a:buFont typeface="Work Sans"/>
              <a:buChar char="○"/>
              <a:defRPr sz="1100" b="0" i="0" u="none" strike="noStrike" cap="none">
                <a:solidFill>
                  <a:schemeClr val="dk1"/>
                </a:solidFill>
                <a:latin typeface="Work Sans"/>
                <a:ea typeface="Work Sans"/>
                <a:cs typeface="Work Sans"/>
                <a:sym typeface="Work Sans"/>
              </a:defRPr>
            </a:lvl2pPr>
            <a:lvl3pPr marL="1371600" marR="0" lvl="2" indent="-298450" algn="l" rtl="0">
              <a:lnSpc>
                <a:spcPct val="100000"/>
              </a:lnSpc>
              <a:spcBef>
                <a:spcPts val="0"/>
              </a:spcBef>
              <a:spcAft>
                <a:spcPts val="0"/>
              </a:spcAft>
              <a:buClr>
                <a:schemeClr val="dk1"/>
              </a:buClr>
              <a:buSzPts val="1100"/>
              <a:buFont typeface="Work Sans"/>
              <a:buChar char="■"/>
              <a:defRPr sz="1100" b="0" i="0" u="none" strike="noStrike" cap="none">
                <a:solidFill>
                  <a:schemeClr val="dk1"/>
                </a:solidFill>
                <a:latin typeface="Work Sans"/>
                <a:ea typeface="Work Sans"/>
                <a:cs typeface="Work Sans"/>
                <a:sym typeface="Work Sans"/>
              </a:defRPr>
            </a:lvl3pPr>
            <a:lvl4pPr marL="1828800" marR="0" lvl="3" indent="-298450" algn="l" rtl="0">
              <a:lnSpc>
                <a:spcPct val="100000"/>
              </a:lnSpc>
              <a:spcBef>
                <a:spcPts val="0"/>
              </a:spcBef>
              <a:spcAft>
                <a:spcPts val="0"/>
              </a:spcAft>
              <a:buClr>
                <a:schemeClr val="dk1"/>
              </a:buClr>
              <a:buSzPts val="1100"/>
              <a:buFont typeface="Work Sans"/>
              <a:buChar char="●"/>
              <a:defRPr sz="1100" b="0" i="0" u="none" strike="noStrike" cap="none">
                <a:solidFill>
                  <a:schemeClr val="dk1"/>
                </a:solidFill>
                <a:latin typeface="Work Sans"/>
                <a:ea typeface="Work Sans"/>
                <a:cs typeface="Work Sans"/>
                <a:sym typeface="Work Sans"/>
              </a:defRPr>
            </a:lvl4pPr>
            <a:lvl5pPr marL="2286000" marR="0" lvl="4" indent="-298450" algn="l" rtl="0">
              <a:lnSpc>
                <a:spcPct val="100000"/>
              </a:lnSpc>
              <a:spcBef>
                <a:spcPts val="0"/>
              </a:spcBef>
              <a:spcAft>
                <a:spcPts val="0"/>
              </a:spcAft>
              <a:buClr>
                <a:schemeClr val="dk1"/>
              </a:buClr>
              <a:buSzPts val="1100"/>
              <a:buFont typeface="Work Sans"/>
              <a:buChar char="○"/>
              <a:defRPr sz="1100" b="0" i="0" u="none" strike="noStrike" cap="none">
                <a:solidFill>
                  <a:schemeClr val="dk1"/>
                </a:solidFill>
                <a:latin typeface="Work Sans"/>
                <a:ea typeface="Work Sans"/>
                <a:cs typeface="Work Sans"/>
                <a:sym typeface="Work Sans"/>
              </a:defRPr>
            </a:lvl5pPr>
            <a:lvl6pPr marL="2743200" marR="0" lvl="5" indent="-298450" algn="l" rtl="0">
              <a:lnSpc>
                <a:spcPct val="100000"/>
              </a:lnSpc>
              <a:spcBef>
                <a:spcPts val="0"/>
              </a:spcBef>
              <a:spcAft>
                <a:spcPts val="0"/>
              </a:spcAft>
              <a:buClr>
                <a:schemeClr val="dk1"/>
              </a:buClr>
              <a:buSzPts val="1100"/>
              <a:buFont typeface="Work Sans"/>
              <a:buChar char="■"/>
              <a:defRPr sz="1100" b="0" i="0" u="none" strike="noStrike" cap="none">
                <a:solidFill>
                  <a:schemeClr val="dk1"/>
                </a:solidFill>
                <a:latin typeface="Work Sans"/>
                <a:ea typeface="Work Sans"/>
                <a:cs typeface="Work Sans"/>
                <a:sym typeface="Work Sans"/>
              </a:defRPr>
            </a:lvl6pPr>
            <a:lvl7pPr marL="3200400" marR="0" lvl="6" indent="-298450" algn="l" rtl="0">
              <a:lnSpc>
                <a:spcPct val="100000"/>
              </a:lnSpc>
              <a:spcBef>
                <a:spcPts val="0"/>
              </a:spcBef>
              <a:spcAft>
                <a:spcPts val="0"/>
              </a:spcAft>
              <a:buClr>
                <a:schemeClr val="dk1"/>
              </a:buClr>
              <a:buSzPts val="1100"/>
              <a:buFont typeface="Work Sans"/>
              <a:buChar char="●"/>
              <a:defRPr sz="1100" b="0" i="0" u="none" strike="noStrike" cap="none">
                <a:solidFill>
                  <a:schemeClr val="dk1"/>
                </a:solidFill>
                <a:latin typeface="Work Sans"/>
                <a:ea typeface="Work Sans"/>
                <a:cs typeface="Work Sans"/>
                <a:sym typeface="Work Sans"/>
              </a:defRPr>
            </a:lvl7pPr>
            <a:lvl8pPr marL="3657600" marR="0" lvl="7" indent="-298450" algn="l" rtl="0">
              <a:lnSpc>
                <a:spcPct val="100000"/>
              </a:lnSpc>
              <a:spcBef>
                <a:spcPts val="0"/>
              </a:spcBef>
              <a:spcAft>
                <a:spcPts val="0"/>
              </a:spcAft>
              <a:buClr>
                <a:schemeClr val="dk1"/>
              </a:buClr>
              <a:buSzPts val="1100"/>
              <a:buFont typeface="Work Sans"/>
              <a:buChar char="○"/>
              <a:defRPr sz="1100" b="0" i="0" u="none" strike="noStrike" cap="none">
                <a:solidFill>
                  <a:schemeClr val="dk1"/>
                </a:solidFill>
                <a:latin typeface="Work Sans"/>
                <a:ea typeface="Work Sans"/>
                <a:cs typeface="Work Sans"/>
                <a:sym typeface="Work Sans"/>
              </a:defRPr>
            </a:lvl8pPr>
            <a:lvl9pPr marL="4114800" marR="0" lvl="8" indent="-298450" algn="l" rtl="0">
              <a:lnSpc>
                <a:spcPct val="100000"/>
              </a:lnSpc>
              <a:spcBef>
                <a:spcPts val="0"/>
              </a:spcBef>
              <a:spcAft>
                <a:spcPts val="0"/>
              </a:spcAft>
              <a:buClr>
                <a:schemeClr val="dk1"/>
              </a:buClr>
              <a:buSzPts val="1100"/>
              <a:buFont typeface="Work Sans"/>
              <a:buChar char="■"/>
              <a:defRPr sz="1100" b="0" i="0" u="none" strike="noStrike" cap="none">
                <a:solidFill>
                  <a:schemeClr val="dk1"/>
                </a:solidFill>
                <a:latin typeface="Work Sans"/>
                <a:ea typeface="Work Sans"/>
                <a:cs typeface="Work Sans"/>
                <a:sym typeface="Work Sans"/>
              </a:defRPr>
            </a:lvl9pPr>
          </a:lstStyle>
          <a:p>
            <a:endParaRPr/>
          </a:p>
        </p:txBody>
      </p:sp>
      <p:sp>
        <p:nvSpPr>
          <p:cNvPr id="8" name="Google Shape;8;p3"/>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1pPr>
            <a:lvl2pPr marL="0" marR="0" lvl="1"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2pPr>
            <a:lvl3pPr marL="0" marR="0" lvl="2"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3pPr>
            <a:lvl4pPr marL="0" marR="0" lvl="3"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4pPr>
            <a:lvl5pPr marL="0" marR="0" lvl="4"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5pPr>
            <a:lvl6pPr marL="0" marR="0" lvl="5"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6pPr>
            <a:lvl7pPr marL="0" marR="0" lvl="6"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7pPr>
            <a:lvl8pPr marL="0" marR="0" lvl="7"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8pPr>
            <a:lvl9pPr marL="0" marR="0" lvl="8"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Work Sans"/>
                <a:ea typeface="Work Sans"/>
                <a:cs typeface="Work Sans"/>
                <a:sym typeface="Work Sans"/>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 id="2147483667" r:id="rId19"/>
    <p:sldLayoutId id="2147483668" r:id="rId20"/>
    <p:sldLayoutId id="2147483669" r:id="rId21"/>
    <p:sldLayoutId id="2147483670" r:id="rId22"/>
    <p:sldLayoutId id="2147483671" r:id="rId23"/>
    <p:sldLayoutId id="2147483672" r:id="rId24"/>
    <p:sldLayoutId id="2147483673" r:id="rId25"/>
    <p:sldLayoutId id="2147483674" r:id="rId26"/>
    <p:sldLayoutId id="2147483675" r:id="rId27"/>
    <p:sldLayoutId id="2147483676" r:id="rId28"/>
    <p:sldLayoutId id="2147483677" r:id="rId29"/>
    <p:sldLayoutId id="2147483678" r:id="rId30"/>
    <p:sldLayoutId id="2147483679" r:id="rId31"/>
    <p:sldLayoutId id="2147483680" r:id="rId32"/>
    <p:sldLayoutId id="2147483681" r:id="rId33"/>
    <p:sldLayoutId id="2147483682" r:id="rId34"/>
    <p:sldLayoutId id="2147483683" r:id="rId35"/>
    <p:sldLayoutId id="2147483684" r:id="rId36"/>
    <p:sldLayoutId id="2147483685" r:id="rId37"/>
    <p:sldLayoutId id="2147483686" r:id="rId38"/>
    <p:sldLayoutId id="2147483687" r:id="rId39"/>
    <p:sldLayoutId id="2147483688" r:id="rId40"/>
    <p:sldLayoutId id="2147483689" r:id="rId41"/>
    <p:sldLayoutId id="2147483690" r:id="rId42"/>
    <p:sldLayoutId id="2147483691" r:id="rId43"/>
    <p:sldLayoutId id="2147483692" r:id="rId44"/>
    <p:sldLayoutId id="2147483693" r:id="rId45"/>
    <p:sldLayoutId id="2147483694" r:id="rId46"/>
    <p:sldLayoutId id="2147483695" r:id="rId47"/>
    <p:sldLayoutId id="2147483696" r:id="rId48"/>
    <p:sldLayoutId id="2147483697" r:id="rId49"/>
    <p:sldLayoutId id="2147483698" r:id="rId50"/>
    <p:sldLayoutId id="2147483699" r:id="rId51"/>
    <p:sldLayoutId id="2147483700" r:id="rId52"/>
    <p:sldLayoutId id="2147483701" r:id="rId53"/>
    <p:sldLayoutId id="2147483702" r:id="rId54"/>
    <p:sldLayoutId id="2147483703" r:id="rId55"/>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otherStyle>
  </p:txStyles>
  <p:extLst>
    <p:ext uri="{27BBF7A9-308A-43DC-89C8-2F10F3537804}">
      <p15:sldGuideLst xmlns:p15="http://schemas.microsoft.com/office/powerpoint/2012/main">
        <p15:guide id="1" pos="219">
          <p15:clr>
            <a:srgbClr val="E46962"/>
          </p15:clr>
        </p15:guide>
        <p15:guide id="2" pos="593">
          <p15:clr>
            <a:srgbClr val="E46962"/>
          </p15:clr>
        </p15:guide>
        <p15:guide id="3" pos="669">
          <p15:clr>
            <a:srgbClr val="E46962"/>
          </p15:clr>
        </p15:guide>
        <p15:guide id="4" pos="1044">
          <p15:clr>
            <a:srgbClr val="E46962"/>
          </p15:clr>
        </p15:guide>
        <p15:guide id="5" pos="1119">
          <p15:clr>
            <a:srgbClr val="E46962"/>
          </p15:clr>
        </p15:guide>
        <p15:guide id="6" pos="1494">
          <p15:clr>
            <a:srgbClr val="E46962"/>
          </p15:clr>
        </p15:guide>
        <p15:guide id="7" pos="1569">
          <p15:clr>
            <a:srgbClr val="E46962"/>
          </p15:clr>
        </p15:guide>
        <p15:guide id="8" pos="1944">
          <p15:clr>
            <a:srgbClr val="E46962"/>
          </p15:clr>
        </p15:guide>
        <p15:guide id="9" pos="2019">
          <p15:clr>
            <a:srgbClr val="E46962"/>
          </p15:clr>
        </p15:guide>
        <p15:guide id="10" pos="2394">
          <p15:clr>
            <a:srgbClr val="E46962"/>
          </p15:clr>
        </p15:guide>
        <p15:guide id="11" pos="2469">
          <p15:clr>
            <a:srgbClr val="E46962"/>
          </p15:clr>
        </p15:guide>
        <p15:guide id="12" pos="2844">
          <p15:clr>
            <a:srgbClr val="E46962"/>
          </p15:clr>
        </p15:guide>
        <p15:guide id="13" pos="2919">
          <p15:clr>
            <a:srgbClr val="E46962"/>
          </p15:clr>
        </p15:guide>
        <p15:guide id="14" pos="3294">
          <p15:clr>
            <a:srgbClr val="E46962"/>
          </p15:clr>
        </p15:guide>
        <p15:guide id="15" pos="3370">
          <p15:clr>
            <a:srgbClr val="E46962"/>
          </p15:clr>
        </p15:guide>
        <p15:guide id="16" pos="3744">
          <p15:clr>
            <a:srgbClr val="E46962"/>
          </p15:clr>
        </p15:guide>
        <p15:guide id="17" pos="3820">
          <p15:clr>
            <a:srgbClr val="E46962"/>
          </p15:clr>
        </p15:guide>
        <p15:guide id="18" pos="4194">
          <p15:clr>
            <a:srgbClr val="E46962"/>
          </p15:clr>
        </p15:guide>
        <p15:guide id="19" pos="4270">
          <p15:clr>
            <a:srgbClr val="E46962"/>
          </p15:clr>
        </p15:guide>
        <p15:guide id="20" pos="4644">
          <p15:clr>
            <a:srgbClr val="E46962"/>
          </p15:clr>
        </p15:guide>
        <p15:guide id="21" pos="4720">
          <p15:clr>
            <a:srgbClr val="E46962"/>
          </p15:clr>
        </p15:guide>
        <p15:guide id="22" pos="5094">
          <p15:clr>
            <a:srgbClr val="E46962"/>
          </p15:clr>
        </p15:guide>
        <p15:guide id="23" pos="5170">
          <p15:clr>
            <a:srgbClr val="E46962"/>
          </p15:clr>
        </p15:guide>
        <p15:guide id="24" pos="5544">
          <p15:clr>
            <a:srgbClr val="E46962"/>
          </p15:clr>
        </p15:guide>
        <p15:guide id="25" orient="horz" pos="53">
          <p15:clr>
            <a:srgbClr val="E46962"/>
          </p15:clr>
        </p15:guide>
        <p15:guide id="26" orient="horz" pos="3199">
          <p15:clr>
            <a:srgbClr val="E46962"/>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cSld name="simple-light-2">
    <p:bg>
      <p:bgPr>
        <a:solidFill>
          <a:schemeClr val="dk1"/>
        </a:solidFill>
        <a:effectLst/>
      </p:bgPr>
    </p:bg>
    <p:spTree>
      <p:nvGrpSpPr>
        <p:cNvPr id="1" name="Shape 573"/>
        <p:cNvGrpSpPr/>
        <p:nvPr/>
      </p:nvGrpSpPr>
      <p:grpSpPr>
        <a:xfrm>
          <a:off x="0" y="0"/>
          <a:ext cx="0" cy="0"/>
          <a:chOff x="0" y="0"/>
          <a:chExt cx="0" cy="0"/>
        </a:xfrm>
      </p:grpSpPr>
      <p:sp>
        <p:nvSpPr>
          <p:cNvPr id="574" name="Google Shape;574;p5"/>
          <p:cNvSpPr txBox="1">
            <a:spLocks noGrp="1"/>
          </p:cNvSpPr>
          <p:nvPr>
            <p:ph type="body" idx="1"/>
          </p:nvPr>
        </p:nvSpPr>
        <p:spPr>
          <a:xfrm>
            <a:off x="228600" y="1833125"/>
            <a:ext cx="5760600" cy="3460200"/>
          </a:xfrm>
          <a:prstGeom prst="rect">
            <a:avLst/>
          </a:prstGeom>
          <a:noFill/>
          <a:ln>
            <a:noFill/>
          </a:ln>
        </p:spPr>
        <p:txBody>
          <a:bodyPr spcFirstLastPara="1" wrap="square" lIns="0" tIns="91425" rIns="91425" bIns="91425" anchor="t" anchorCtr="0">
            <a:noAutofit/>
          </a:bodyPr>
          <a:lstStyle>
            <a:lvl1pPr marL="457200" marR="0" lvl="0" indent="-292100" algn="l" rtl="0">
              <a:lnSpc>
                <a:spcPct val="115000"/>
              </a:lnSpc>
              <a:spcBef>
                <a:spcPts val="0"/>
              </a:spcBef>
              <a:spcAft>
                <a:spcPts val="0"/>
              </a:spcAft>
              <a:buClr>
                <a:schemeClr val="lt1"/>
              </a:buClr>
              <a:buSzPts val="1000"/>
              <a:buFont typeface="Instrument Sans"/>
              <a:buChar char="●"/>
              <a:defRPr sz="1000" b="0" i="0" u="none" strike="noStrike" cap="none">
                <a:solidFill>
                  <a:schemeClr val="lt1"/>
                </a:solidFill>
                <a:latin typeface="Instrument Sans"/>
                <a:ea typeface="Instrument Sans"/>
                <a:cs typeface="Instrument Sans"/>
                <a:sym typeface="Instrument Sans"/>
              </a:defRPr>
            </a:lvl1pPr>
            <a:lvl2pPr marL="914400" marR="0" lvl="1" indent="-292100" algn="l" rtl="0">
              <a:lnSpc>
                <a:spcPct val="115000"/>
              </a:lnSpc>
              <a:spcBef>
                <a:spcPts val="800"/>
              </a:spcBef>
              <a:spcAft>
                <a:spcPts val="0"/>
              </a:spcAft>
              <a:buClr>
                <a:schemeClr val="lt1"/>
              </a:buClr>
              <a:buSzPts val="1000"/>
              <a:buFont typeface="Instrument Sans"/>
              <a:buChar char="○"/>
              <a:defRPr sz="1000" b="0" i="0" u="none" strike="noStrike" cap="none">
                <a:solidFill>
                  <a:schemeClr val="lt1"/>
                </a:solidFill>
                <a:latin typeface="Instrument Sans"/>
                <a:ea typeface="Instrument Sans"/>
                <a:cs typeface="Instrument Sans"/>
                <a:sym typeface="Instrument Sans"/>
              </a:defRPr>
            </a:lvl2pPr>
            <a:lvl3pPr marL="1371600" marR="0" lvl="2" indent="-292100" algn="l" rtl="0">
              <a:lnSpc>
                <a:spcPct val="115000"/>
              </a:lnSpc>
              <a:spcBef>
                <a:spcPts val="800"/>
              </a:spcBef>
              <a:spcAft>
                <a:spcPts val="0"/>
              </a:spcAft>
              <a:buClr>
                <a:schemeClr val="lt1"/>
              </a:buClr>
              <a:buSzPts val="1000"/>
              <a:buFont typeface="Instrument Sans"/>
              <a:buChar char="■"/>
              <a:defRPr sz="1000" b="0" i="0" u="none" strike="noStrike" cap="none">
                <a:solidFill>
                  <a:schemeClr val="lt1"/>
                </a:solidFill>
                <a:latin typeface="Instrument Sans"/>
                <a:ea typeface="Instrument Sans"/>
                <a:cs typeface="Instrument Sans"/>
                <a:sym typeface="Instrument Sans"/>
              </a:defRPr>
            </a:lvl3pPr>
            <a:lvl4pPr marL="1828800" marR="0" lvl="3" indent="-292100" algn="l" rtl="0">
              <a:lnSpc>
                <a:spcPct val="115000"/>
              </a:lnSpc>
              <a:spcBef>
                <a:spcPts val="800"/>
              </a:spcBef>
              <a:spcAft>
                <a:spcPts val="0"/>
              </a:spcAft>
              <a:buClr>
                <a:schemeClr val="lt1"/>
              </a:buClr>
              <a:buSzPts val="1000"/>
              <a:buFont typeface="Instrument Sans"/>
              <a:buChar char="●"/>
              <a:defRPr sz="1000" b="0" i="0" u="none" strike="noStrike" cap="none">
                <a:solidFill>
                  <a:schemeClr val="lt1"/>
                </a:solidFill>
                <a:latin typeface="Instrument Sans"/>
                <a:ea typeface="Instrument Sans"/>
                <a:cs typeface="Instrument Sans"/>
                <a:sym typeface="Instrument Sans"/>
              </a:defRPr>
            </a:lvl4pPr>
            <a:lvl5pPr marL="2286000" marR="0" lvl="4" indent="-292100" algn="l" rtl="0">
              <a:lnSpc>
                <a:spcPct val="115000"/>
              </a:lnSpc>
              <a:spcBef>
                <a:spcPts val="800"/>
              </a:spcBef>
              <a:spcAft>
                <a:spcPts val="0"/>
              </a:spcAft>
              <a:buClr>
                <a:schemeClr val="lt1"/>
              </a:buClr>
              <a:buSzPts val="1000"/>
              <a:buFont typeface="Instrument Sans"/>
              <a:buChar char="○"/>
              <a:defRPr sz="1000" b="0" i="0" u="none" strike="noStrike" cap="none">
                <a:solidFill>
                  <a:schemeClr val="lt1"/>
                </a:solidFill>
                <a:latin typeface="Instrument Sans"/>
                <a:ea typeface="Instrument Sans"/>
                <a:cs typeface="Instrument Sans"/>
                <a:sym typeface="Instrument Sans"/>
              </a:defRPr>
            </a:lvl5pPr>
            <a:lvl6pPr marL="2743200" marR="0" lvl="5" indent="-292100" algn="l" rtl="0">
              <a:lnSpc>
                <a:spcPct val="115000"/>
              </a:lnSpc>
              <a:spcBef>
                <a:spcPts val="800"/>
              </a:spcBef>
              <a:spcAft>
                <a:spcPts val="0"/>
              </a:spcAft>
              <a:buClr>
                <a:schemeClr val="lt1"/>
              </a:buClr>
              <a:buSzPts val="1000"/>
              <a:buFont typeface="Instrument Sans"/>
              <a:buChar char="■"/>
              <a:defRPr sz="1000" b="0" i="0" u="none" strike="noStrike" cap="none">
                <a:solidFill>
                  <a:schemeClr val="lt1"/>
                </a:solidFill>
                <a:latin typeface="Instrument Sans"/>
                <a:ea typeface="Instrument Sans"/>
                <a:cs typeface="Instrument Sans"/>
                <a:sym typeface="Instrument Sans"/>
              </a:defRPr>
            </a:lvl6pPr>
            <a:lvl7pPr marL="3200400" marR="0" lvl="6" indent="-292100" algn="l" rtl="0">
              <a:lnSpc>
                <a:spcPct val="115000"/>
              </a:lnSpc>
              <a:spcBef>
                <a:spcPts val="800"/>
              </a:spcBef>
              <a:spcAft>
                <a:spcPts val="0"/>
              </a:spcAft>
              <a:buClr>
                <a:schemeClr val="lt1"/>
              </a:buClr>
              <a:buSzPts val="1000"/>
              <a:buFont typeface="Instrument Sans"/>
              <a:buChar char="●"/>
              <a:defRPr sz="1000" b="0" i="0" u="none" strike="noStrike" cap="none">
                <a:solidFill>
                  <a:schemeClr val="lt1"/>
                </a:solidFill>
                <a:latin typeface="Instrument Sans"/>
                <a:ea typeface="Instrument Sans"/>
                <a:cs typeface="Instrument Sans"/>
                <a:sym typeface="Instrument Sans"/>
              </a:defRPr>
            </a:lvl7pPr>
            <a:lvl8pPr marL="3657600" marR="0" lvl="7" indent="-292100" algn="l" rtl="0">
              <a:lnSpc>
                <a:spcPct val="115000"/>
              </a:lnSpc>
              <a:spcBef>
                <a:spcPts val="800"/>
              </a:spcBef>
              <a:spcAft>
                <a:spcPts val="0"/>
              </a:spcAft>
              <a:buClr>
                <a:schemeClr val="lt1"/>
              </a:buClr>
              <a:buSzPts val="1000"/>
              <a:buFont typeface="Instrument Sans"/>
              <a:buChar char="○"/>
              <a:defRPr sz="1000" b="0" i="0" u="none" strike="noStrike" cap="none">
                <a:solidFill>
                  <a:schemeClr val="lt1"/>
                </a:solidFill>
                <a:latin typeface="Instrument Sans"/>
                <a:ea typeface="Instrument Sans"/>
                <a:cs typeface="Instrument Sans"/>
                <a:sym typeface="Instrument Sans"/>
              </a:defRPr>
            </a:lvl8pPr>
            <a:lvl9pPr marL="4114800" marR="0" lvl="8" indent="-292100" algn="l" rtl="0">
              <a:lnSpc>
                <a:spcPct val="115000"/>
              </a:lnSpc>
              <a:spcBef>
                <a:spcPts val="800"/>
              </a:spcBef>
              <a:spcAft>
                <a:spcPts val="800"/>
              </a:spcAft>
              <a:buClr>
                <a:schemeClr val="lt1"/>
              </a:buClr>
              <a:buSzPts val="1000"/>
              <a:buFont typeface="Instrument Sans"/>
              <a:buChar char="■"/>
              <a:defRPr sz="1000" b="0" i="0" u="none" strike="noStrike" cap="none">
                <a:solidFill>
                  <a:schemeClr val="lt1"/>
                </a:solidFill>
                <a:latin typeface="Instrument Sans"/>
                <a:ea typeface="Instrument Sans"/>
                <a:cs typeface="Instrument Sans"/>
                <a:sym typeface="Instrument Sans"/>
              </a:defRPr>
            </a:lvl9pPr>
          </a:lstStyle>
          <a:p>
            <a:endParaRPr/>
          </a:p>
        </p:txBody>
      </p:sp>
      <p:sp>
        <p:nvSpPr>
          <p:cNvPr id="575" name="Google Shape;575;p5"/>
          <p:cNvSpPr txBox="1">
            <a:spLocks noGrp="1"/>
          </p:cNvSpPr>
          <p:nvPr>
            <p:ph type="title"/>
          </p:nvPr>
        </p:nvSpPr>
        <p:spPr>
          <a:xfrm>
            <a:off x="228600" y="256925"/>
            <a:ext cx="8628300" cy="587700"/>
          </a:xfrm>
          <a:prstGeom prst="rect">
            <a:avLst/>
          </a:prstGeom>
          <a:noFill/>
          <a:ln>
            <a:noFill/>
          </a:ln>
        </p:spPr>
        <p:txBody>
          <a:bodyPr spcFirstLastPara="1" wrap="square" lIns="0" tIns="0" rIns="91425" bIns="0" anchor="t" anchorCtr="0">
            <a:spAutoFit/>
          </a:bodyPr>
          <a:lstStyle>
            <a:lvl1pPr marR="0" lvl="0" algn="l" rtl="0">
              <a:lnSpc>
                <a:spcPct val="100000"/>
              </a:lnSpc>
              <a:spcBef>
                <a:spcPts val="0"/>
              </a:spcBef>
              <a:spcAft>
                <a:spcPts val="0"/>
              </a:spcAft>
              <a:buClr>
                <a:srgbClr val="000000"/>
              </a:buClr>
              <a:buSzPts val="4800"/>
              <a:buFont typeface="Arial"/>
              <a:buNone/>
              <a:defRPr sz="4800" b="0" i="0" u="none" strike="noStrike" cap="none">
                <a:solidFill>
                  <a:schemeClr val="lt1"/>
                </a:solidFill>
                <a:latin typeface="Instrument Sans SemiBold"/>
                <a:ea typeface="Instrument Sans SemiBold"/>
                <a:cs typeface="Instrument Sans SemiBold"/>
                <a:sym typeface="Instrument Sans SemiBold"/>
              </a:defRPr>
            </a:lvl1pPr>
            <a:lvl2pPr marR="0" lvl="1" algn="l" rtl="0">
              <a:lnSpc>
                <a:spcPct val="100000"/>
              </a:lnSpc>
              <a:spcBef>
                <a:spcPts val="0"/>
              </a:spcBef>
              <a:spcAft>
                <a:spcPts val="0"/>
              </a:spcAft>
              <a:buClr>
                <a:srgbClr val="000000"/>
              </a:buClr>
              <a:buSzPts val="4800"/>
              <a:buFont typeface="Arial"/>
              <a:buNone/>
              <a:defRPr sz="4800" b="0" i="0" u="none" strike="noStrike" cap="none">
                <a:solidFill>
                  <a:schemeClr val="lt1"/>
                </a:solidFill>
                <a:latin typeface="Instrument Sans SemiBold"/>
                <a:ea typeface="Instrument Sans SemiBold"/>
                <a:cs typeface="Instrument Sans SemiBold"/>
                <a:sym typeface="Instrument Sans SemiBold"/>
              </a:defRPr>
            </a:lvl2pPr>
            <a:lvl3pPr marR="0" lvl="2" algn="l" rtl="0">
              <a:lnSpc>
                <a:spcPct val="100000"/>
              </a:lnSpc>
              <a:spcBef>
                <a:spcPts val="0"/>
              </a:spcBef>
              <a:spcAft>
                <a:spcPts val="0"/>
              </a:spcAft>
              <a:buClr>
                <a:srgbClr val="000000"/>
              </a:buClr>
              <a:buSzPts val="4800"/>
              <a:buFont typeface="Arial"/>
              <a:buNone/>
              <a:defRPr sz="4800" b="0" i="0" u="none" strike="noStrike" cap="none">
                <a:solidFill>
                  <a:schemeClr val="lt1"/>
                </a:solidFill>
                <a:latin typeface="Instrument Sans SemiBold"/>
                <a:ea typeface="Instrument Sans SemiBold"/>
                <a:cs typeface="Instrument Sans SemiBold"/>
                <a:sym typeface="Instrument Sans SemiBold"/>
              </a:defRPr>
            </a:lvl3pPr>
            <a:lvl4pPr marR="0" lvl="3" algn="l" rtl="0">
              <a:lnSpc>
                <a:spcPct val="100000"/>
              </a:lnSpc>
              <a:spcBef>
                <a:spcPts val="0"/>
              </a:spcBef>
              <a:spcAft>
                <a:spcPts val="0"/>
              </a:spcAft>
              <a:buClr>
                <a:srgbClr val="000000"/>
              </a:buClr>
              <a:buSzPts val="4800"/>
              <a:buFont typeface="Arial"/>
              <a:buNone/>
              <a:defRPr sz="4800" b="0" i="0" u="none" strike="noStrike" cap="none">
                <a:solidFill>
                  <a:schemeClr val="lt1"/>
                </a:solidFill>
                <a:latin typeface="Instrument Sans SemiBold"/>
                <a:ea typeface="Instrument Sans SemiBold"/>
                <a:cs typeface="Instrument Sans SemiBold"/>
                <a:sym typeface="Instrument Sans SemiBold"/>
              </a:defRPr>
            </a:lvl4pPr>
            <a:lvl5pPr marR="0" lvl="4" algn="l" rtl="0">
              <a:lnSpc>
                <a:spcPct val="100000"/>
              </a:lnSpc>
              <a:spcBef>
                <a:spcPts val="0"/>
              </a:spcBef>
              <a:spcAft>
                <a:spcPts val="0"/>
              </a:spcAft>
              <a:buClr>
                <a:srgbClr val="000000"/>
              </a:buClr>
              <a:buSzPts val="4800"/>
              <a:buFont typeface="Arial"/>
              <a:buNone/>
              <a:defRPr sz="4800" b="0" i="0" u="none" strike="noStrike" cap="none">
                <a:solidFill>
                  <a:schemeClr val="lt1"/>
                </a:solidFill>
                <a:latin typeface="Instrument Sans SemiBold"/>
                <a:ea typeface="Instrument Sans SemiBold"/>
                <a:cs typeface="Instrument Sans SemiBold"/>
                <a:sym typeface="Instrument Sans SemiBold"/>
              </a:defRPr>
            </a:lvl5pPr>
            <a:lvl6pPr marR="0" lvl="5" algn="l" rtl="0">
              <a:lnSpc>
                <a:spcPct val="100000"/>
              </a:lnSpc>
              <a:spcBef>
                <a:spcPts val="0"/>
              </a:spcBef>
              <a:spcAft>
                <a:spcPts val="0"/>
              </a:spcAft>
              <a:buClr>
                <a:srgbClr val="000000"/>
              </a:buClr>
              <a:buSzPts val="4800"/>
              <a:buFont typeface="Arial"/>
              <a:buNone/>
              <a:defRPr sz="4800" b="0" i="0" u="none" strike="noStrike" cap="none">
                <a:solidFill>
                  <a:schemeClr val="lt1"/>
                </a:solidFill>
                <a:latin typeface="Instrument Sans SemiBold"/>
                <a:ea typeface="Instrument Sans SemiBold"/>
                <a:cs typeface="Instrument Sans SemiBold"/>
                <a:sym typeface="Instrument Sans SemiBold"/>
              </a:defRPr>
            </a:lvl6pPr>
            <a:lvl7pPr marR="0" lvl="6" algn="l" rtl="0">
              <a:lnSpc>
                <a:spcPct val="100000"/>
              </a:lnSpc>
              <a:spcBef>
                <a:spcPts val="0"/>
              </a:spcBef>
              <a:spcAft>
                <a:spcPts val="0"/>
              </a:spcAft>
              <a:buClr>
                <a:srgbClr val="000000"/>
              </a:buClr>
              <a:buSzPts val="4800"/>
              <a:buFont typeface="Arial"/>
              <a:buNone/>
              <a:defRPr sz="4800" b="0" i="0" u="none" strike="noStrike" cap="none">
                <a:solidFill>
                  <a:schemeClr val="lt1"/>
                </a:solidFill>
                <a:latin typeface="Instrument Sans SemiBold"/>
                <a:ea typeface="Instrument Sans SemiBold"/>
                <a:cs typeface="Instrument Sans SemiBold"/>
                <a:sym typeface="Instrument Sans SemiBold"/>
              </a:defRPr>
            </a:lvl7pPr>
            <a:lvl8pPr marR="0" lvl="7" algn="l" rtl="0">
              <a:lnSpc>
                <a:spcPct val="100000"/>
              </a:lnSpc>
              <a:spcBef>
                <a:spcPts val="0"/>
              </a:spcBef>
              <a:spcAft>
                <a:spcPts val="0"/>
              </a:spcAft>
              <a:buClr>
                <a:srgbClr val="000000"/>
              </a:buClr>
              <a:buSzPts val="4800"/>
              <a:buFont typeface="Arial"/>
              <a:buNone/>
              <a:defRPr sz="4800" b="0" i="0" u="none" strike="noStrike" cap="none">
                <a:solidFill>
                  <a:schemeClr val="lt1"/>
                </a:solidFill>
                <a:latin typeface="Instrument Sans SemiBold"/>
                <a:ea typeface="Instrument Sans SemiBold"/>
                <a:cs typeface="Instrument Sans SemiBold"/>
                <a:sym typeface="Instrument Sans SemiBold"/>
              </a:defRPr>
            </a:lvl8pPr>
            <a:lvl9pPr marR="0" lvl="8" algn="l" rtl="0">
              <a:lnSpc>
                <a:spcPct val="100000"/>
              </a:lnSpc>
              <a:spcBef>
                <a:spcPts val="0"/>
              </a:spcBef>
              <a:spcAft>
                <a:spcPts val="0"/>
              </a:spcAft>
              <a:buClr>
                <a:srgbClr val="000000"/>
              </a:buClr>
              <a:buSzPts val="4800"/>
              <a:buFont typeface="Arial"/>
              <a:buNone/>
              <a:defRPr sz="4800" b="0" i="0" u="none" strike="noStrike" cap="none">
                <a:solidFill>
                  <a:schemeClr val="lt1"/>
                </a:solidFill>
                <a:latin typeface="Instrument Sans SemiBold"/>
                <a:ea typeface="Instrument Sans SemiBold"/>
                <a:cs typeface="Instrument Sans SemiBold"/>
                <a:sym typeface="Instrument Sans SemiBold"/>
              </a:defRPr>
            </a:lvl9pPr>
          </a:lstStyle>
          <a:p>
            <a:endParaRPr/>
          </a:p>
        </p:txBody>
      </p:sp>
      <p:sp>
        <p:nvSpPr>
          <p:cNvPr id="576" name="Google Shape;576;p5"/>
          <p:cNvSpPr txBox="1">
            <a:spLocks noGrp="1"/>
          </p:cNvSpPr>
          <p:nvPr>
            <p:ph type="body" idx="2"/>
          </p:nvPr>
        </p:nvSpPr>
        <p:spPr>
          <a:xfrm>
            <a:off x="4028050" y="1866850"/>
            <a:ext cx="3640800" cy="2424600"/>
          </a:xfrm>
          <a:prstGeom prst="rect">
            <a:avLst/>
          </a:prstGeom>
          <a:noFill/>
          <a:ln>
            <a:noFill/>
          </a:ln>
        </p:spPr>
        <p:txBody>
          <a:bodyPr spcFirstLastPara="1" wrap="square" lIns="91425" tIns="91425" rIns="91425" bIns="91425" anchor="t" anchorCtr="0">
            <a:noAutofit/>
          </a:bodyPr>
          <a:lstStyle>
            <a:lvl1pPr marL="457200" marR="0" lvl="0" indent="-292100" algn="l" rtl="0">
              <a:lnSpc>
                <a:spcPct val="100000"/>
              </a:lnSpc>
              <a:spcBef>
                <a:spcPts val="0"/>
              </a:spcBef>
              <a:spcAft>
                <a:spcPts val="0"/>
              </a:spcAft>
              <a:buClr>
                <a:schemeClr val="lt1"/>
              </a:buClr>
              <a:buSzPts val="1000"/>
              <a:buFont typeface="Instrument Sans"/>
              <a:buChar char="●"/>
              <a:defRPr sz="1000" b="0" i="0" u="none" strike="noStrike" cap="none">
                <a:solidFill>
                  <a:schemeClr val="lt1"/>
                </a:solidFill>
                <a:latin typeface="Instrument Sans"/>
                <a:ea typeface="Instrument Sans"/>
                <a:cs typeface="Instrument Sans"/>
                <a:sym typeface="Instrument Sans"/>
              </a:defRPr>
            </a:lvl1pPr>
            <a:lvl2pPr marL="914400" marR="0" lvl="1" indent="-292100" algn="l" rtl="0">
              <a:lnSpc>
                <a:spcPct val="100000"/>
              </a:lnSpc>
              <a:spcBef>
                <a:spcPts val="0"/>
              </a:spcBef>
              <a:spcAft>
                <a:spcPts val="0"/>
              </a:spcAft>
              <a:buClr>
                <a:schemeClr val="lt1"/>
              </a:buClr>
              <a:buSzPts val="1000"/>
              <a:buFont typeface="Instrument Sans"/>
              <a:buChar char="○"/>
              <a:defRPr sz="1000" b="0" i="0" u="none" strike="noStrike" cap="none">
                <a:solidFill>
                  <a:schemeClr val="lt1"/>
                </a:solidFill>
                <a:latin typeface="Instrument Sans"/>
                <a:ea typeface="Instrument Sans"/>
                <a:cs typeface="Instrument Sans"/>
                <a:sym typeface="Instrument Sans"/>
              </a:defRPr>
            </a:lvl2pPr>
            <a:lvl3pPr marL="1371600" marR="0" lvl="2" indent="-292100" algn="l" rtl="0">
              <a:lnSpc>
                <a:spcPct val="100000"/>
              </a:lnSpc>
              <a:spcBef>
                <a:spcPts val="0"/>
              </a:spcBef>
              <a:spcAft>
                <a:spcPts val="0"/>
              </a:spcAft>
              <a:buClr>
                <a:schemeClr val="lt1"/>
              </a:buClr>
              <a:buSzPts val="1000"/>
              <a:buFont typeface="Instrument Sans"/>
              <a:buChar char="■"/>
              <a:defRPr sz="1000" b="0" i="0" u="none" strike="noStrike" cap="none">
                <a:solidFill>
                  <a:schemeClr val="lt1"/>
                </a:solidFill>
                <a:latin typeface="Instrument Sans"/>
                <a:ea typeface="Instrument Sans"/>
                <a:cs typeface="Instrument Sans"/>
                <a:sym typeface="Instrument Sans"/>
              </a:defRPr>
            </a:lvl3pPr>
            <a:lvl4pPr marL="1828800" marR="0" lvl="3" indent="-292100" algn="l" rtl="0">
              <a:lnSpc>
                <a:spcPct val="100000"/>
              </a:lnSpc>
              <a:spcBef>
                <a:spcPts val="0"/>
              </a:spcBef>
              <a:spcAft>
                <a:spcPts val="0"/>
              </a:spcAft>
              <a:buClr>
                <a:schemeClr val="lt1"/>
              </a:buClr>
              <a:buSzPts val="1000"/>
              <a:buFont typeface="Instrument Sans"/>
              <a:buChar char="●"/>
              <a:defRPr sz="1000" b="0" i="0" u="none" strike="noStrike" cap="none">
                <a:solidFill>
                  <a:schemeClr val="lt1"/>
                </a:solidFill>
                <a:latin typeface="Instrument Sans"/>
                <a:ea typeface="Instrument Sans"/>
                <a:cs typeface="Instrument Sans"/>
                <a:sym typeface="Instrument Sans"/>
              </a:defRPr>
            </a:lvl4pPr>
            <a:lvl5pPr marL="2286000" marR="0" lvl="4" indent="-292100" algn="l" rtl="0">
              <a:lnSpc>
                <a:spcPct val="100000"/>
              </a:lnSpc>
              <a:spcBef>
                <a:spcPts val="0"/>
              </a:spcBef>
              <a:spcAft>
                <a:spcPts val="0"/>
              </a:spcAft>
              <a:buClr>
                <a:schemeClr val="lt1"/>
              </a:buClr>
              <a:buSzPts val="1000"/>
              <a:buFont typeface="Instrument Sans"/>
              <a:buChar char="○"/>
              <a:defRPr sz="1000" b="0" i="0" u="none" strike="noStrike" cap="none">
                <a:solidFill>
                  <a:schemeClr val="lt1"/>
                </a:solidFill>
                <a:latin typeface="Instrument Sans"/>
                <a:ea typeface="Instrument Sans"/>
                <a:cs typeface="Instrument Sans"/>
                <a:sym typeface="Instrument Sans"/>
              </a:defRPr>
            </a:lvl5pPr>
            <a:lvl6pPr marL="2743200" marR="0" lvl="5" indent="-292100" algn="l" rtl="0">
              <a:lnSpc>
                <a:spcPct val="100000"/>
              </a:lnSpc>
              <a:spcBef>
                <a:spcPts val="0"/>
              </a:spcBef>
              <a:spcAft>
                <a:spcPts val="0"/>
              </a:spcAft>
              <a:buClr>
                <a:schemeClr val="lt1"/>
              </a:buClr>
              <a:buSzPts val="1000"/>
              <a:buFont typeface="Instrument Sans"/>
              <a:buChar char="■"/>
              <a:defRPr sz="1000" b="0" i="0" u="none" strike="noStrike" cap="none">
                <a:solidFill>
                  <a:schemeClr val="lt1"/>
                </a:solidFill>
                <a:latin typeface="Instrument Sans"/>
                <a:ea typeface="Instrument Sans"/>
                <a:cs typeface="Instrument Sans"/>
                <a:sym typeface="Instrument Sans"/>
              </a:defRPr>
            </a:lvl6pPr>
            <a:lvl7pPr marL="3200400" marR="0" lvl="6" indent="-292100" algn="l" rtl="0">
              <a:lnSpc>
                <a:spcPct val="100000"/>
              </a:lnSpc>
              <a:spcBef>
                <a:spcPts val="0"/>
              </a:spcBef>
              <a:spcAft>
                <a:spcPts val="0"/>
              </a:spcAft>
              <a:buClr>
                <a:schemeClr val="lt1"/>
              </a:buClr>
              <a:buSzPts val="1000"/>
              <a:buFont typeface="Instrument Sans"/>
              <a:buChar char="●"/>
              <a:defRPr sz="1000" b="0" i="0" u="none" strike="noStrike" cap="none">
                <a:solidFill>
                  <a:schemeClr val="lt1"/>
                </a:solidFill>
                <a:latin typeface="Instrument Sans"/>
                <a:ea typeface="Instrument Sans"/>
                <a:cs typeface="Instrument Sans"/>
                <a:sym typeface="Instrument Sans"/>
              </a:defRPr>
            </a:lvl7pPr>
            <a:lvl8pPr marL="3657600" marR="0" lvl="7" indent="-292100" algn="l" rtl="0">
              <a:lnSpc>
                <a:spcPct val="100000"/>
              </a:lnSpc>
              <a:spcBef>
                <a:spcPts val="0"/>
              </a:spcBef>
              <a:spcAft>
                <a:spcPts val="0"/>
              </a:spcAft>
              <a:buClr>
                <a:schemeClr val="lt1"/>
              </a:buClr>
              <a:buSzPts val="1000"/>
              <a:buFont typeface="Instrument Sans"/>
              <a:buChar char="○"/>
              <a:defRPr sz="1000" b="0" i="0" u="none" strike="noStrike" cap="none">
                <a:solidFill>
                  <a:schemeClr val="lt1"/>
                </a:solidFill>
                <a:latin typeface="Instrument Sans"/>
                <a:ea typeface="Instrument Sans"/>
                <a:cs typeface="Instrument Sans"/>
                <a:sym typeface="Instrument Sans"/>
              </a:defRPr>
            </a:lvl8pPr>
            <a:lvl9pPr marL="4114800" marR="0" lvl="8" indent="-292100" algn="l" rtl="0">
              <a:lnSpc>
                <a:spcPct val="100000"/>
              </a:lnSpc>
              <a:spcBef>
                <a:spcPts val="0"/>
              </a:spcBef>
              <a:spcAft>
                <a:spcPts val="0"/>
              </a:spcAft>
              <a:buClr>
                <a:schemeClr val="lt1"/>
              </a:buClr>
              <a:buSzPts val="1000"/>
              <a:buFont typeface="Instrument Sans"/>
              <a:buChar char="■"/>
              <a:defRPr sz="1000" b="0" i="0" u="none" strike="noStrike" cap="none">
                <a:solidFill>
                  <a:schemeClr val="lt1"/>
                </a:solidFill>
                <a:latin typeface="Instrument Sans"/>
                <a:ea typeface="Instrument Sans"/>
                <a:cs typeface="Instrument Sans"/>
                <a:sym typeface="Instrument Sans"/>
              </a:defRPr>
            </a:lvl9pPr>
          </a:lstStyle>
          <a:p>
            <a:endParaRPr/>
          </a:p>
        </p:txBody>
      </p:sp>
    </p:spTree>
  </p:cSld>
  <p:clrMap bg1="lt1" tx1="dk1" bg2="dk2" tx2="lt2" accent1="accent1" accent2="accent2" accent3="accent3" accent4="accent4" accent5="accent5" accent6="accent6" hlink="hlink" folHlink="folHlink"/>
  <p:sldLayoutIdLst>
    <p:sldLayoutId id="2147483705" r:id="rId1"/>
    <p:sldLayoutId id="2147483706" r:id="rId2"/>
    <p:sldLayoutId id="2147483707" r:id="rId3"/>
    <p:sldLayoutId id="2147483708" r:id="rId4"/>
    <p:sldLayoutId id="2147483709" r:id="rId5"/>
    <p:sldLayoutId id="2147483710" r:id="rId6"/>
    <p:sldLayoutId id="2147483711" r:id="rId7"/>
    <p:sldLayoutId id="2147483712" r:id="rId8"/>
    <p:sldLayoutId id="2147483713" r:id="rId9"/>
    <p:sldLayoutId id="2147483714" r:id="rId10"/>
    <p:sldLayoutId id="2147483715" r:id="rId11"/>
    <p:sldLayoutId id="2147483716" r:id="rId12"/>
    <p:sldLayoutId id="2147483717" r:id="rId13"/>
    <p:sldLayoutId id="2147483718" r:id="rId14"/>
    <p:sldLayoutId id="2147483719" r:id="rId15"/>
    <p:sldLayoutId id="2147483720" r:id="rId16"/>
    <p:sldLayoutId id="2147483721" r:id="rId17"/>
    <p:sldLayoutId id="2147483722" r:id="rId18"/>
    <p:sldLayoutId id="2147483723" r:id="rId19"/>
    <p:sldLayoutId id="2147483724" r:id="rId20"/>
    <p:sldLayoutId id="2147483725" r:id="rId21"/>
    <p:sldLayoutId id="2147483726" r:id="rId22"/>
    <p:sldLayoutId id="2147483727" r:id="rId23"/>
    <p:sldLayoutId id="2147483728" r:id="rId24"/>
    <p:sldLayoutId id="2147483729" r:id="rId25"/>
    <p:sldLayoutId id="2147483730" r:id="rId26"/>
    <p:sldLayoutId id="2147483731" r:id="rId27"/>
    <p:sldLayoutId id="2147483732" r:id="rId28"/>
    <p:sldLayoutId id="2147483733" r:id="rId29"/>
    <p:sldLayoutId id="2147483734" r:id="rId30"/>
    <p:sldLayoutId id="2147483735" r:id="rId31"/>
    <p:sldLayoutId id="2147483736" r:id="rId32"/>
    <p:sldLayoutId id="2147483737" r:id="rId33"/>
    <p:sldLayoutId id="2147483738" r:id="rId34"/>
    <p:sldLayoutId id="2147483739" r:id="rId35"/>
    <p:sldLayoutId id="2147483740" r:id="rId36"/>
    <p:sldLayoutId id="2147483741" r:id="rId37"/>
    <p:sldLayoutId id="2147483742" r:id="rId38"/>
    <p:sldLayoutId id="2147483743" r:id="rId39"/>
    <p:sldLayoutId id="2147483744" r:id="rId40"/>
    <p:sldLayoutId id="2147483745" r:id="rId41"/>
    <p:sldLayoutId id="2147483746" r:id="rId42"/>
    <p:sldLayoutId id="2147483747" r:id="rId43"/>
    <p:sldLayoutId id="2147483748" r:id="rId44"/>
    <p:sldLayoutId id="2147483749" r:id="rId45"/>
    <p:sldLayoutId id="2147483750" r:id="rId46"/>
    <p:sldLayoutId id="2147483751" r:id="rId47"/>
    <p:sldLayoutId id="2147483752" r:id="rId48"/>
    <p:sldLayoutId id="2147483753" r:id="rId49"/>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otherStyle>
  </p:txStyles>
  <p:extLst>
    <p:ext uri="{27BBF7A9-308A-43DC-89C8-2F10F3537804}">
      <p15:sldGuideLst xmlns:p15="http://schemas.microsoft.com/office/powerpoint/2012/main">
        <p15:guide id="1" pos="1474">
          <p15:clr>
            <a:srgbClr val="E46962"/>
          </p15:clr>
        </p15:guide>
        <p15:guide id="2" pos="1548">
          <p15:clr>
            <a:srgbClr val="E46962"/>
          </p15:clr>
        </p15:guide>
        <p15:guide id="3" pos="2842">
          <p15:clr>
            <a:srgbClr val="E46962"/>
          </p15:clr>
        </p15:guide>
        <p15:guide id="4" pos="2916">
          <p15:clr>
            <a:srgbClr val="E46962"/>
          </p15:clr>
        </p15:guide>
        <p15:guide id="5" pos="4211">
          <p15:clr>
            <a:srgbClr val="E46962"/>
          </p15:clr>
        </p15:guide>
        <p15:guide id="6" pos="4285">
          <p15:clr>
            <a:srgbClr val="E46962"/>
          </p15:clr>
        </p15:guide>
        <p15:guide id="7" pos="1926">
          <p15:clr>
            <a:srgbClr val="E46962"/>
          </p15:clr>
        </p15:guide>
        <p15:guide id="8" pos="2007">
          <p15:clr>
            <a:srgbClr val="E46962"/>
          </p15:clr>
        </p15:guide>
        <p15:guide id="9" pos="3753">
          <p15:clr>
            <a:srgbClr val="E46962"/>
          </p15:clr>
        </p15:guide>
        <p15:guide id="10" pos="3833">
          <p15:clr>
            <a:srgbClr val="E46962"/>
          </p15:clr>
        </p15:guide>
        <p15:guide id="11" orient="horz" pos="299">
          <p15:clr>
            <a:srgbClr val="E46962"/>
          </p15:clr>
        </p15:guide>
        <p15:guide id="12" orient="horz" pos="907">
          <p15:clr>
            <a:srgbClr val="E46962"/>
          </p15:clr>
        </p15:guide>
        <p15:guide id="13" orient="horz" pos="981">
          <p15:clr>
            <a:srgbClr val="E46962"/>
          </p15:clr>
        </p15:guide>
        <p15:guide id="14" orient="horz" pos="1583">
          <p15:clr>
            <a:srgbClr val="E46962"/>
          </p15:clr>
        </p15:guide>
        <p15:guide id="15" orient="horz" pos="1657">
          <p15:clr>
            <a:srgbClr val="E46962"/>
          </p15:clr>
        </p15:guide>
        <p15:guide id="16" orient="horz" pos="2259">
          <p15:clr>
            <a:srgbClr val="E46962"/>
          </p15:clr>
        </p15:guide>
        <p15:guide id="17" orient="horz" pos="2333">
          <p15:clr>
            <a:srgbClr val="E46962"/>
          </p15:clr>
        </p15:guide>
        <p15:guide id="18" orient="horz" pos="2941">
          <p15:clr>
            <a:srgbClr val="E46962"/>
          </p15:clr>
        </p15:guide>
        <p15:guide id="19" pos="179">
          <p15:clr>
            <a:srgbClr val="E46962"/>
          </p15:clr>
        </p15:guide>
        <p15:guide id="20" orient="horz" pos="180">
          <p15:clr>
            <a:srgbClr val="E46962"/>
          </p15:clr>
        </p15:guide>
        <p15:guide id="21" orient="horz" pos="3061">
          <p15:clr>
            <a:srgbClr val="E46962"/>
          </p15:clr>
        </p15:guide>
        <p15:guide id="22" pos="5579">
          <p15:clr>
            <a:srgbClr val="E46962"/>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xml"/><Relationship Id="rId1" Type="http://schemas.openxmlformats.org/officeDocument/2006/relationships/slideLayout" Target="../slideLayouts/slideLayout56.xml"/></Relationships>
</file>

<file path=ppt/slides/_rels/slide3.xml.rels><?xml version="1.0" encoding="UTF-8" standalone="yes"?>
<Relationships xmlns="http://schemas.openxmlformats.org/package/2006/relationships"><Relationship Id="rId3" Type="http://schemas.openxmlformats.org/officeDocument/2006/relationships/hyperlink" Target="https://humanfactors.jmir.org/2025/1/e69907/" TargetMode="External"/><Relationship Id="rId2" Type="http://schemas.openxmlformats.org/officeDocument/2006/relationships/notesSlide" Target="../notesSlides/notesSlide3.xml"/><Relationship Id="rId1" Type="http://schemas.openxmlformats.org/officeDocument/2006/relationships/slideLayout" Target="../slideLayouts/slideLayout56.xml"/><Relationship Id="rId5" Type="http://schemas.openxmlformats.org/officeDocument/2006/relationships/hyperlink" Target="https://www.who.int/publications/i/item/B09563" TargetMode="External"/><Relationship Id="rId4" Type="http://schemas.openxmlformats.org/officeDocument/2006/relationships/hyperlink" Target="https://doi.org/10.1007/s10389-023-02109-7"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026"/>
        <p:cNvGrpSpPr/>
        <p:nvPr/>
      </p:nvGrpSpPr>
      <p:grpSpPr>
        <a:xfrm>
          <a:off x="0" y="0"/>
          <a:ext cx="0" cy="0"/>
          <a:chOff x="0" y="0"/>
          <a:chExt cx="0" cy="0"/>
        </a:xfrm>
      </p:grpSpPr>
      <p:sp>
        <p:nvSpPr>
          <p:cNvPr id="1027" name="Google Shape;1027;p1"/>
          <p:cNvSpPr txBox="1">
            <a:spLocks noGrp="1"/>
          </p:cNvSpPr>
          <p:nvPr>
            <p:ph type="subTitle" idx="3"/>
          </p:nvPr>
        </p:nvSpPr>
        <p:spPr>
          <a:xfrm rot="5400000">
            <a:off x="-591025" y="4140400"/>
            <a:ext cx="1529100" cy="347100"/>
          </a:xfrm>
          <a:prstGeom prst="rect">
            <a:avLst/>
          </a:prstGeom>
          <a:noFill/>
          <a:ln>
            <a:noFill/>
          </a:ln>
        </p:spPr>
        <p:txBody>
          <a:bodyPr spcFirstLastPara="1" wrap="square" lIns="91425" tIns="91425" rIns="91425" bIns="91425" anchor="ctr" anchorCtr="0">
            <a:noAutofit/>
          </a:bodyPr>
          <a:lstStyle/>
          <a:p>
            <a:pPr marL="0" lvl="0" indent="0" algn="r" rtl="0">
              <a:lnSpc>
                <a:spcPct val="100000"/>
              </a:lnSpc>
              <a:spcBef>
                <a:spcPts val="0"/>
              </a:spcBef>
              <a:spcAft>
                <a:spcPts val="0"/>
              </a:spcAft>
              <a:buSzPts val="900"/>
              <a:buNone/>
            </a:pPr>
            <a:r>
              <a:rPr lang="en"/>
              <a:t>DATE</a:t>
            </a:r>
            <a:endParaRPr/>
          </a:p>
        </p:txBody>
      </p:sp>
      <p:sp>
        <p:nvSpPr>
          <p:cNvPr id="1028" name="Google Shape;1028;p1"/>
          <p:cNvSpPr txBox="1">
            <a:spLocks noGrp="1"/>
          </p:cNvSpPr>
          <p:nvPr>
            <p:ph type="title"/>
          </p:nvPr>
        </p:nvSpPr>
        <p:spPr>
          <a:xfrm>
            <a:off x="516250" y="545575"/>
            <a:ext cx="5735400" cy="2216100"/>
          </a:xfrm>
          <a:prstGeom prst="rect">
            <a:avLst/>
          </a:prstGeom>
          <a:solidFill>
            <a:srgbClr val="D9EAD3"/>
          </a:solidFill>
          <a:ln>
            <a:noFill/>
          </a:ln>
        </p:spPr>
        <p:txBody>
          <a:bodyPr spcFirstLastPara="1" wrap="square" lIns="91425" tIns="91425" rIns="91425" bIns="91425" anchor="ctr" anchorCtr="0">
            <a:noAutofit/>
          </a:bodyPr>
          <a:lstStyle/>
          <a:p>
            <a:pPr marL="0" lvl="0" indent="0" algn="ctr" rtl="0">
              <a:lnSpc>
                <a:spcPct val="130000"/>
              </a:lnSpc>
              <a:spcBef>
                <a:spcPts val="0"/>
              </a:spcBef>
              <a:spcAft>
                <a:spcPts val="0"/>
              </a:spcAft>
              <a:buClr>
                <a:schemeClr val="dk1"/>
              </a:buClr>
              <a:buSzPts val="1100"/>
              <a:buFont typeface="Arial"/>
              <a:buNone/>
            </a:pPr>
            <a:r>
              <a:rPr lang="en" sz="1400" b="1">
                <a:latin typeface="Times New Roman"/>
                <a:ea typeface="Times New Roman"/>
                <a:cs typeface="Times New Roman"/>
                <a:sym typeface="Times New Roman"/>
              </a:rPr>
              <a:t>Module code and title: LCHS7009; Population Health and Digital Health Promotion</a:t>
            </a:r>
            <a:endParaRPr sz="1400" b="1">
              <a:latin typeface="Times New Roman"/>
              <a:ea typeface="Times New Roman"/>
              <a:cs typeface="Times New Roman"/>
              <a:sym typeface="Times New Roman"/>
            </a:endParaRPr>
          </a:p>
          <a:p>
            <a:pPr marL="0" lvl="0" indent="0" algn="ctr" rtl="0">
              <a:lnSpc>
                <a:spcPct val="130000"/>
              </a:lnSpc>
              <a:spcBef>
                <a:spcPts val="0"/>
              </a:spcBef>
              <a:spcAft>
                <a:spcPts val="0"/>
              </a:spcAft>
              <a:buClr>
                <a:schemeClr val="dk1"/>
              </a:buClr>
              <a:buSzPts val="1100"/>
              <a:buFont typeface="Arial"/>
              <a:buNone/>
            </a:pPr>
            <a:r>
              <a:rPr lang="en" sz="1400" b="1">
                <a:latin typeface="Times New Roman"/>
                <a:ea typeface="Times New Roman"/>
                <a:cs typeface="Times New Roman"/>
                <a:sym typeface="Times New Roman"/>
              </a:rPr>
              <a:t>Assignment Topic: The Role of Digital Air Quality Monitoring and Mobile Health Alerts in Reducing the Public Health Impact of Air Pollution.</a:t>
            </a:r>
            <a:endParaRPr sz="1400" b="1">
              <a:latin typeface="Times New Roman"/>
              <a:ea typeface="Times New Roman"/>
              <a:cs typeface="Times New Roman"/>
              <a:sym typeface="Times New Roman"/>
            </a:endParaRPr>
          </a:p>
          <a:p>
            <a:pPr marL="0" lvl="0" indent="0" algn="ctr" rtl="0">
              <a:lnSpc>
                <a:spcPct val="130000"/>
              </a:lnSpc>
              <a:spcBef>
                <a:spcPts val="0"/>
              </a:spcBef>
              <a:spcAft>
                <a:spcPts val="0"/>
              </a:spcAft>
              <a:buClr>
                <a:schemeClr val="dk1"/>
              </a:buClr>
              <a:buSzPts val="1100"/>
              <a:buFont typeface="Arial"/>
              <a:buNone/>
            </a:pPr>
            <a:r>
              <a:rPr lang="en" sz="1400" b="1">
                <a:latin typeface="Times New Roman"/>
                <a:ea typeface="Times New Roman"/>
                <a:cs typeface="Times New Roman"/>
                <a:sym typeface="Times New Roman"/>
              </a:rPr>
              <a:t>Lecturer’s name:</a:t>
            </a:r>
            <a:endParaRPr sz="1400" b="1">
              <a:latin typeface="Times New Roman"/>
              <a:ea typeface="Times New Roman"/>
              <a:cs typeface="Times New Roman"/>
              <a:sym typeface="Times New Roman"/>
            </a:endParaRPr>
          </a:p>
          <a:p>
            <a:pPr marL="0" lvl="0" indent="0" algn="ctr" rtl="0">
              <a:lnSpc>
                <a:spcPct val="130000"/>
              </a:lnSpc>
              <a:spcBef>
                <a:spcPts val="0"/>
              </a:spcBef>
              <a:spcAft>
                <a:spcPts val="0"/>
              </a:spcAft>
              <a:buClr>
                <a:schemeClr val="dk1"/>
              </a:buClr>
              <a:buSzPts val="1100"/>
              <a:buFont typeface="Arial"/>
              <a:buNone/>
            </a:pPr>
            <a:r>
              <a:rPr lang="en" sz="1400" b="1">
                <a:latin typeface="Times New Roman"/>
                <a:ea typeface="Times New Roman"/>
                <a:cs typeface="Times New Roman"/>
                <a:sym typeface="Times New Roman"/>
              </a:rPr>
              <a:t>Name and Student Number:</a:t>
            </a:r>
            <a:endParaRPr sz="5200"/>
          </a:p>
        </p:txBody>
      </p:sp>
      <p:sp>
        <p:nvSpPr>
          <p:cNvPr id="1029" name="Google Shape;1029;p1"/>
          <p:cNvSpPr txBox="1">
            <a:spLocks noGrp="1"/>
          </p:cNvSpPr>
          <p:nvPr>
            <p:ph type="subTitle" idx="2"/>
          </p:nvPr>
        </p:nvSpPr>
        <p:spPr>
          <a:xfrm rot="5400000">
            <a:off x="-635125" y="716225"/>
            <a:ext cx="1616400" cy="348000"/>
          </a:xfrm>
          <a:prstGeom prst="rect">
            <a:avLst/>
          </a:prstGeom>
          <a:noFill/>
          <a:ln>
            <a:noFill/>
          </a:ln>
        </p:spPr>
        <p:txBody>
          <a:bodyPr spcFirstLastPara="1" wrap="square" lIns="91425" tIns="91425" rIns="91425" bIns="91425" anchor="ctr" anchorCtr="0">
            <a:noAutofit/>
          </a:bodyPr>
          <a:lstStyle/>
          <a:p>
            <a:pPr marL="0" lvl="0" indent="0" algn="l" rtl="0">
              <a:lnSpc>
                <a:spcPct val="100000"/>
              </a:lnSpc>
              <a:spcBef>
                <a:spcPts val="0"/>
              </a:spcBef>
              <a:spcAft>
                <a:spcPts val="0"/>
              </a:spcAft>
              <a:buSzPts val="900"/>
              <a:buNone/>
            </a:pPr>
            <a:r>
              <a:rPr lang="en"/>
              <a:t>LEADERSHIP WORKSHOP</a:t>
            </a:r>
            <a:endParaRPr/>
          </a:p>
        </p:txBody>
      </p:sp>
      <p:sp>
        <p:nvSpPr>
          <p:cNvPr id="1030" name="Google Shape;1030;p1"/>
          <p:cNvSpPr txBox="1">
            <a:spLocks noGrp="1"/>
          </p:cNvSpPr>
          <p:nvPr>
            <p:ph type="subTitle" idx="4"/>
          </p:nvPr>
        </p:nvSpPr>
        <p:spPr>
          <a:xfrm rot="5400000">
            <a:off x="-578575" y="2397750"/>
            <a:ext cx="1503300" cy="348000"/>
          </a:xfrm>
          <a:prstGeom prst="rect">
            <a:avLst/>
          </a:prstGeom>
          <a:noFill/>
          <a:ln>
            <a:noFill/>
          </a:ln>
        </p:spPr>
        <p:txBody>
          <a:bodyPr spcFirstLastPara="1" wrap="square" lIns="91425" tIns="91425" rIns="91425" bIns="91425" anchor="ctr" anchorCtr="0">
            <a:noAutofit/>
          </a:bodyPr>
          <a:lstStyle/>
          <a:p>
            <a:pPr marL="0" lvl="0" indent="0" algn="ctr" rtl="0">
              <a:lnSpc>
                <a:spcPct val="100000"/>
              </a:lnSpc>
              <a:spcBef>
                <a:spcPts val="0"/>
              </a:spcBef>
              <a:spcAft>
                <a:spcPts val="0"/>
              </a:spcAft>
              <a:buSzPts val="900"/>
              <a:buNone/>
            </a:pPr>
            <a:r>
              <a:rPr lang="en"/>
              <a:t>SUBHEAD</a:t>
            </a:r>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034"/>
        <p:cNvGrpSpPr/>
        <p:nvPr/>
      </p:nvGrpSpPr>
      <p:grpSpPr>
        <a:xfrm>
          <a:off x="0" y="0"/>
          <a:ext cx="0" cy="0"/>
          <a:chOff x="0" y="0"/>
          <a:chExt cx="0" cy="0"/>
        </a:xfrm>
      </p:grpSpPr>
      <p:sp>
        <p:nvSpPr>
          <p:cNvPr id="1035" name="Google Shape;1035;p2"/>
          <p:cNvSpPr txBox="1"/>
          <p:nvPr/>
        </p:nvSpPr>
        <p:spPr>
          <a:xfrm>
            <a:off x="95100" y="2988600"/>
            <a:ext cx="3890400" cy="2154900"/>
          </a:xfrm>
          <a:prstGeom prst="rect">
            <a:avLst/>
          </a:prstGeom>
          <a:noFill/>
          <a:ln>
            <a:noFill/>
          </a:ln>
        </p:spPr>
        <p:txBody>
          <a:bodyPr spcFirstLastPara="1" wrap="square" lIns="91425" tIns="91425" rIns="91425" bIns="91425" anchor="t" anchorCtr="0">
            <a:spAutoFit/>
          </a:bodyPr>
          <a:lstStyle/>
          <a:p>
            <a:pPr marL="0" marR="0" lvl="0" indent="0" algn="just" rtl="0">
              <a:lnSpc>
                <a:spcPct val="150000"/>
              </a:lnSpc>
              <a:spcBef>
                <a:spcPts val="0"/>
              </a:spcBef>
              <a:spcAft>
                <a:spcPts val="0"/>
              </a:spcAft>
              <a:buClr>
                <a:srgbClr val="000000"/>
              </a:buClr>
              <a:buSzPts val="700"/>
              <a:buFont typeface="Arial"/>
              <a:buNone/>
            </a:pPr>
            <a:r>
              <a:rPr lang="en" sz="800" b="1" i="0" u="none" strike="noStrike" cap="none">
                <a:solidFill>
                  <a:srgbClr val="000000"/>
                </a:solidFill>
                <a:latin typeface="Times New Roman"/>
                <a:ea typeface="Times New Roman"/>
                <a:cs typeface="Times New Roman"/>
                <a:sym typeface="Times New Roman"/>
              </a:rPr>
              <a:t>Health promotion values and principles </a:t>
            </a:r>
            <a:endParaRPr sz="800" b="1" i="0" u="none" strike="noStrike" cap="none">
              <a:solidFill>
                <a:srgbClr val="000000"/>
              </a:solidFill>
              <a:latin typeface="Times New Roman"/>
              <a:ea typeface="Times New Roman"/>
              <a:cs typeface="Times New Roman"/>
              <a:sym typeface="Times New Roman"/>
            </a:endParaRPr>
          </a:p>
          <a:p>
            <a:pPr marL="0" marR="0" lvl="0" indent="0" algn="just" rtl="0">
              <a:lnSpc>
                <a:spcPct val="150000"/>
              </a:lnSpc>
              <a:spcBef>
                <a:spcPts val="0"/>
              </a:spcBef>
              <a:spcAft>
                <a:spcPts val="0"/>
              </a:spcAft>
              <a:buClr>
                <a:srgbClr val="000000"/>
              </a:buClr>
              <a:buSzPts val="700"/>
              <a:buFont typeface="Arial"/>
              <a:buNone/>
            </a:pPr>
            <a:r>
              <a:rPr lang="en" sz="800" b="0" i="0" u="none" strike="noStrike" cap="none">
                <a:solidFill>
                  <a:srgbClr val="000000"/>
                </a:solidFill>
                <a:latin typeface="Times New Roman"/>
                <a:ea typeface="Times New Roman"/>
                <a:cs typeface="Times New Roman"/>
                <a:sym typeface="Times New Roman"/>
              </a:rPr>
              <a:t>Slide: The practice of health promotion places importance on the concepts of equity, empowerment, participation, prevention, access and informed choices, which help individuals and communities gain greater control over their health status (Daniel </a:t>
            </a:r>
            <a:r>
              <a:rPr lang="en" sz="800" b="0" i="1" u="none" strike="noStrike" cap="none">
                <a:solidFill>
                  <a:srgbClr val="000000"/>
                </a:solidFill>
                <a:latin typeface="Times New Roman"/>
                <a:ea typeface="Times New Roman"/>
                <a:cs typeface="Times New Roman"/>
                <a:sym typeface="Times New Roman"/>
              </a:rPr>
              <a:t>et al. </a:t>
            </a:r>
            <a:r>
              <a:rPr lang="en" sz="800" b="0" i="0" u="none" strike="noStrike" cap="none">
                <a:solidFill>
                  <a:srgbClr val="000000"/>
                </a:solidFill>
                <a:latin typeface="Times New Roman"/>
                <a:ea typeface="Times New Roman"/>
                <a:cs typeface="Times New Roman"/>
                <a:sym typeface="Times New Roman"/>
              </a:rPr>
              <a:t>2025). Digital air quality monitoring enables the implementation of these concepts by giving information about pollutants and sending alerts via mobile phones, allowing individuals to make informed choices and practice protective behaviors. Specific warnings for vulnerable populations such as children, elderly people and those suffering from breathing problems can limit their exposure to pollutants. Nonetheless, the problem of digital exclusion, lack of Internet access and inadequate health literacy skills needs to be considered and overcome.</a:t>
            </a:r>
            <a:endParaRPr sz="800" b="0" i="0" u="none" strike="noStrike" cap="none">
              <a:solidFill>
                <a:srgbClr val="000000"/>
              </a:solidFill>
              <a:latin typeface="Times New Roman"/>
              <a:ea typeface="Times New Roman"/>
              <a:cs typeface="Times New Roman"/>
              <a:sym typeface="Times New Roman"/>
            </a:endParaRPr>
          </a:p>
        </p:txBody>
      </p:sp>
      <p:sp>
        <p:nvSpPr>
          <p:cNvPr id="1036" name="Google Shape;1036;p2"/>
          <p:cNvSpPr txBox="1"/>
          <p:nvPr/>
        </p:nvSpPr>
        <p:spPr>
          <a:xfrm>
            <a:off x="0" y="0"/>
            <a:ext cx="2637600" cy="2401200"/>
          </a:xfrm>
          <a:prstGeom prst="rect">
            <a:avLst/>
          </a:prstGeom>
          <a:noFill/>
          <a:ln>
            <a:noFill/>
          </a:ln>
        </p:spPr>
        <p:txBody>
          <a:bodyPr spcFirstLastPara="1" wrap="square" lIns="91425" tIns="91425" rIns="91425" bIns="91425" anchor="t" anchorCtr="0">
            <a:spAutoFit/>
          </a:bodyPr>
          <a:lstStyle/>
          <a:p>
            <a:pPr marL="0" marR="0" lvl="0" indent="0" algn="ctr" rtl="0">
              <a:lnSpc>
                <a:spcPct val="150000"/>
              </a:lnSpc>
              <a:spcBef>
                <a:spcPts val="0"/>
              </a:spcBef>
              <a:spcAft>
                <a:spcPts val="0"/>
              </a:spcAft>
              <a:buClr>
                <a:srgbClr val="000000"/>
              </a:buClr>
              <a:buSzPts val="700"/>
              <a:buFont typeface="Arial"/>
              <a:buNone/>
            </a:pPr>
            <a:r>
              <a:rPr lang="en" sz="900" b="0" i="0" u="none" strike="noStrike" cap="none">
                <a:solidFill>
                  <a:srgbClr val="000000"/>
                </a:solidFill>
                <a:latin typeface="Times New Roman"/>
                <a:ea typeface="Times New Roman"/>
                <a:cs typeface="Times New Roman"/>
                <a:sym typeface="Times New Roman"/>
              </a:rPr>
              <a:t> </a:t>
            </a:r>
            <a:r>
              <a:rPr lang="en" sz="900" b="1" i="0" u="none" strike="noStrike" cap="none">
                <a:solidFill>
                  <a:srgbClr val="000000"/>
                </a:solidFill>
                <a:latin typeface="Times New Roman"/>
                <a:ea typeface="Times New Roman"/>
                <a:cs typeface="Times New Roman"/>
                <a:sym typeface="Times New Roman"/>
              </a:rPr>
              <a:t>Background </a:t>
            </a:r>
            <a:endParaRPr sz="900" b="1" i="0" u="none" strike="noStrike" cap="none">
              <a:solidFill>
                <a:srgbClr val="000000"/>
              </a:solidFill>
              <a:latin typeface="Times New Roman"/>
              <a:ea typeface="Times New Roman"/>
              <a:cs typeface="Times New Roman"/>
              <a:sym typeface="Times New Roman"/>
            </a:endParaRPr>
          </a:p>
          <a:p>
            <a:pPr marL="457200" marR="0" lvl="0" indent="-285750" algn="just" rtl="0">
              <a:lnSpc>
                <a:spcPct val="150000"/>
              </a:lnSpc>
              <a:spcBef>
                <a:spcPts val="0"/>
              </a:spcBef>
              <a:spcAft>
                <a:spcPts val="0"/>
              </a:spcAft>
              <a:buClr>
                <a:srgbClr val="000000"/>
              </a:buClr>
              <a:buSzPts val="900"/>
              <a:buFont typeface="Times New Roman"/>
              <a:buChar char="●"/>
            </a:pPr>
            <a:r>
              <a:rPr lang="en" sz="900" b="0" i="0" u="none" strike="noStrike" cap="none">
                <a:solidFill>
                  <a:srgbClr val="000000"/>
                </a:solidFill>
                <a:latin typeface="Times New Roman"/>
                <a:ea typeface="Times New Roman"/>
                <a:cs typeface="Times New Roman"/>
                <a:sym typeface="Times New Roman"/>
              </a:rPr>
              <a:t>Millions of people die prematurely as a result of air pollution every year worldwide, leading to many cases of heart disease and respiratory illness (WHO, 2026).</a:t>
            </a:r>
            <a:endParaRPr sz="900" b="0" i="0" u="none" strike="noStrike" cap="none">
              <a:solidFill>
                <a:srgbClr val="000000"/>
              </a:solidFill>
              <a:latin typeface="Times New Roman"/>
              <a:ea typeface="Times New Roman"/>
              <a:cs typeface="Times New Roman"/>
              <a:sym typeface="Times New Roman"/>
            </a:endParaRPr>
          </a:p>
          <a:p>
            <a:pPr marL="457200" marR="0" lvl="0" indent="-285750" algn="just" rtl="0">
              <a:lnSpc>
                <a:spcPct val="150000"/>
              </a:lnSpc>
              <a:spcBef>
                <a:spcPts val="0"/>
              </a:spcBef>
              <a:spcAft>
                <a:spcPts val="0"/>
              </a:spcAft>
              <a:buClr>
                <a:srgbClr val="000000"/>
              </a:buClr>
              <a:buSzPts val="900"/>
              <a:buFont typeface="Times New Roman"/>
              <a:buChar char="●"/>
            </a:pPr>
            <a:r>
              <a:rPr lang="en" sz="900" b="0" i="0" u="none" strike="noStrike" cap="none">
                <a:solidFill>
                  <a:srgbClr val="000000"/>
                </a:solidFill>
                <a:latin typeface="Times New Roman"/>
                <a:ea typeface="Times New Roman"/>
                <a:cs typeface="Times New Roman"/>
                <a:sym typeface="Times New Roman"/>
              </a:rPr>
              <a:t>The current solutions to this problem are clean air legislation and emission control.</a:t>
            </a:r>
            <a:endParaRPr sz="900" b="0" i="0" u="none" strike="noStrike" cap="none">
              <a:solidFill>
                <a:srgbClr val="000000"/>
              </a:solidFill>
              <a:latin typeface="Times New Roman"/>
              <a:ea typeface="Times New Roman"/>
              <a:cs typeface="Times New Roman"/>
              <a:sym typeface="Times New Roman"/>
            </a:endParaRPr>
          </a:p>
          <a:p>
            <a:pPr marL="457200" marR="0" lvl="0" indent="-285750" algn="just" rtl="0">
              <a:lnSpc>
                <a:spcPct val="150000"/>
              </a:lnSpc>
              <a:spcBef>
                <a:spcPts val="0"/>
              </a:spcBef>
              <a:spcAft>
                <a:spcPts val="0"/>
              </a:spcAft>
              <a:buClr>
                <a:srgbClr val="000000"/>
              </a:buClr>
              <a:buSzPts val="900"/>
              <a:buFont typeface="Times New Roman"/>
              <a:buChar char="●"/>
            </a:pPr>
            <a:r>
              <a:rPr lang="en" sz="900" b="0" i="0" u="none" strike="noStrike" cap="none">
                <a:solidFill>
                  <a:srgbClr val="000000"/>
                </a:solidFill>
                <a:latin typeface="Times New Roman"/>
                <a:ea typeface="Times New Roman"/>
                <a:cs typeface="Times New Roman"/>
                <a:sym typeface="Times New Roman"/>
              </a:rPr>
              <a:t>The use of digital air quality monitoring through smartphones allows for real-time alerts and personalised health information.</a:t>
            </a:r>
            <a:endParaRPr sz="900" b="0" i="0" u="none" strike="noStrike" cap="none">
              <a:solidFill>
                <a:srgbClr val="000000"/>
              </a:solidFill>
              <a:latin typeface="Times New Roman"/>
              <a:ea typeface="Times New Roman"/>
              <a:cs typeface="Times New Roman"/>
              <a:sym typeface="Times New Roman"/>
            </a:endParaRPr>
          </a:p>
        </p:txBody>
      </p:sp>
      <p:sp>
        <p:nvSpPr>
          <p:cNvPr id="1037" name="Google Shape;1037;p2"/>
          <p:cNvSpPr txBox="1"/>
          <p:nvPr/>
        </p:nvSpPr>
        <p:spPr>
          <a:xfrm>
            <a:off x="5899900" y="171450"/>
            <a:ext cx="3064500" cy="4063500"/>
          </a:xfrm>
          <a:prstGeom prst="rect">
            <a:avLst/>
          </a:prstGeom>
          <a:noFill/>
          <a:ln>
            <a:noFill/>
          </a:ln>
        </p:spPr>
        <p:txBody>
          <a:bodyPr spcFirstLastPara="1" wrap="square" lIns="91425" tIns="91425" rIns="91425" bIns="91425" anchor="t" anchorCtr="0">
            <a:spAutoFit/>
          </a:bodyPr>
          <a:lstStyle/>
          <a:p>
            <a:pPr marL="0" marR="0" lvl="0" indent="0" algn="ctr" rtl="0">
              <a:lnSpc>
                <a:spcPct val="150000"/>
              </a:lnSpc>
              <a:spcBef>
                <a:spcPts val="0"/>
              </a:spcBef>
              <a:spcAft>
                <a:spcPts val="0"/>
              </a:spcAft>
              <a:buClr>
                <a:srgbClr val="000000"/>
              </a:buClr>
              <a:buSzPts val="700"/>
              <a:buFont typeface="Arial"/>
              <a:buNone/>
            </a:pPr>
            <a:r>
              <a:rPr lang="en" sz="900" b="1" i="0" u="none" strike="noStrike" cap="none">
                <a:solidFill>
                  <a:srgbClr val="000000"/>
                </a:solidFill>
                <a:latin typeface="Times New Roman"/>
                <a:ea typeface="Times New Roman"/>
                <a:cs typeface="Times New Roman"/>
                <a:sym typeface="Times New Roman"/>
              </a:rPr>
              <a:t>Behavioural change theory </a:t>
            </a:r>
            <a:endParaRPr sz="900" b="1" i="0" u="none" strike="noStrike" cap="none">
              <a:solidFill>
                <a:srgbClr val="000000"/>
              </a:solidFill>
              <a:latin typeface="Times New Roman"/>
              <a:ea typeface="Times New Roman"/>
              <a:cs typeface="Times New Roman"/>
              <a:sym typeface="Times New Roman"/>
            </a:endParaRPr>
          </a:p>
          <a:p>
            <a:pPr marL="457200" marR="0" lvl="0" indent="-285750" algn="just" rtl="0">
              <a:lnSpc>
                <a:spcPct val="150000"/>
              </a:lnSpc>
              <a:spcBef>
                <a:spcPts val="0"/>
              </a:spcBef>
              <a:spcAft>
                <a:spcPts val="0"/>
              </a:spcAft>
              <a:buClr>
                <a:srgbClr val="000000"/>
              </a:buClr>
              <a:buSzPts val="900"/>
              <a:buFont typeface="Times New Roman"/>
              <a:buChar char="●"/>
            </a:pPr>
            <a:r>
              <a:rPr lang="en" sz="900" b="0" i="0" u="none" strike="noStrike" cap="none">
                <a:solidFill>
                  <a:srgbClr val="000000"/>
                </a:solidFill>
                <a:latin typeface="Times New Roman"/>
                <a:ea typeface="Times New Roman"/>
                <a:cs typeface="Times New Roman"/>
                <a:sym typeface="Times New Roman"/>
              </a:rPr>
              <a:t>The Health Belief Model (HBM) is used to determine how susceptibility, severity, benefits, barriers, cues to action and self-efficacy affect health-related behaviour.</a:t>
            </a:r>
            <a:endParaRPr sz="900" b="0" i="0" u="none" strike="noStrike" cap="none">
              <a:solidFill>
                <a:srgbClr val="000000"/>
              </a:solidFill>
              <a:latin typeface="Times New Roman"/>
              <a:ea typeface="Times New Roman"/>
              <a:cs typeface="Times New Roman"/>
              <a:sym typeface="Times New Roman"/>
            </a:endParaRPr>
          </a:p>
          <a:p>
            <a:pPr marL="457200" marR="0" lvl="0" indent="-285750" algn="just" rtl="0">
              <a:lnSpc>
                <a:spcPct val="150000"/>
              </a:lnSpc>
              <a:spcBef>
                <a:spcPts val="0"/>
              </a:spcBef>
              <a:spcAft>
                <a:spcPts val="0"/>
              </a:spcAft>
              <a:buClr>
                <a:srgbClr val="000000"/>
              </a:buClr>
              <a:buSzPts val="900"/>
              <a:buFont typeface="Times New Roman"/>
              <a:buChar char="●"/>
            </a:pPr>
            <a:r>
              <a:rPr lang="en" sz="900" b="0" i="0" u="none" strike="noStrike" cap="none">
                <a:solidFill>
                  <a:srgbClr val="000000"/>
                </a:solidFill>
                <a:latin typeface="Times New Roman"/>
                <a:ea typeface="Times New Roman"/>
                <a:cs typeface="Times New Roman"/>
                <a:sym typeface="Times New Roman"/>
              </a:rPr>
              <a:t>Real-time air quality monitoring systems help the HBM model by providing pollution alerts to individuals so that they can become aware of their risk exposures and health implications related to it (Subedi </a:t>
            </a:r>
            <a:r>
              <a:rPr lang="en" sz="900" b="0" i="1" u="none" strike="noStrike" cap="none">
                <a:solidFill>
                  <a:srgbClr val="000000"/>
                </a:solidFill>
                <a:latin typeface="Times New Roman"/>
                <a:ea typeface="Times New Roman"/>
                <a:cs typeface="Times New Roman"/>
                <a:sym typeface="Times New Roman"/>
              </a:rPr>
              <a:t>et al. </a:t>
            </a:r>
            <a:r>
              <a:rPr lang="en" sz="900" b="0" i="0" u="none" strike="noStrike" cap="none">
                <a:solidFill>
                  <a:srgbClr val="000000"/>
                </a:solidFill>
                <a:latin typeface="Times New Roman"/>
                <a:ea typeface="Times New Roman"/>
                <a:cs typeface="Times New Roman"/>
                <a:sym typeface="Times New Roman"/>
              </a:rPr>
              <a:t>2025).</a:t>
            </a:r>
            <a:endParaRPr sz="900" b="0" i="0" u="none" strike="noStrike" cap="none">
              <a:solidFill>
                <a:srgbClr val="000000"/>
              </a:solidFill>
              <a:latin typeface="Times New Roman"/>
              <a:ea typeface="Times New Roman"/>
              <a:cs typeface="Times New Roman"/>
              <a:sym typeface="Times New Roman"/>
            </a:endParaRPr>
          </a:p>
          <a:p>
            <a:pPr marL="457200" marR="0" lvl="0" indent="-285750" algn="just" rtl="0">
              <a:lnSpc>
                <a:spcPct val="150000"/>
              </a:lnSpc>
              <a:spcBef>
                <a:spcPts val="0"/>
              </a:spcBef>
              <a:spcAft>
                <a:spcPts val="0"/>
              </a:spcAft>
              <a:buClr>
                <a:srgbClr val="000000"/>
              </a:buClr>
              <a:buSzPts val="900"/>
              <a:buFont typeface="Times New Roman"/>
              <a:buChar char="●"/>
            </a:pPr>
            <a:r>
              <a:rPr lang="en" sz="900" b="0" i="0" u="none" strike="noStrike" cap="none">
                <a:solidFill>
                  <a:srgbClr val="000000"/>
                </a:solidFill>
                <a:latin typeface="Times New Roman"/>
                <a:ea typeface="Times New Roman"/>
                <a:cs typeface="Times New Roman"/>
                <a:sym typeface="Times New Roman"/>
              </a:rPr>
              <a:t>Notifications on mobile devices serve as cues to action that prompt people to take precautionary measures including decreasing outdoor activities, wearing protective masks and heeding public health advice.</a:t>
            </a:r>
            <a:endParaRPr sz="900" b="0" i="0" u="none" strike="noStrike" cap="none">
              <a:solidFill>
                <a:srgbClr val="000000"/>
              </a:solidFill>
              <a:latin typeface="Times New Roman"/>
              <a:ea typeface="Times New Roman"/>
              <a:cs typeface="Times New Roman"/>
              <a:sym typeface="Times New Roman"/>
            </a:endParaRPr>
          </a:p>
          <a:p>
            <a:pPr marL="457200" marR="0" lvl="0" indent="-285750" algn="just" rtl="0">
              <a:lnSpc>
                <a:spcPct val="150000"/>
              </a:lnSpc>
              <a:spcBef>
                <a:spcPts val="0"/>
              </a:spcBef>
              <a:spcAft>
                <a:spcPts val="0"/>
              </a:spcAft>
              <a:buClr>
                <a:srgbClr val="000000"/>
              </a:buClr>
              <a:buSzPts val="900"/>
              <a:buFont typeface="Times New Roman"/>
              <a:buChar char="●"/>
            </a:pPr>
            <a:r>
              <a:rPr lang="en" sz="900" b="0" i="0" u="none" strike="noStrike" cap="none">
                <a:solidFill>
                  <a:srgbClr val="000000"/>
                </a:solidFill>
                <a:latin typeface="Times New Roman"/>
                <a:ea typeface="Times New Roman"/>
                <a:cs typeface="Times New Roman"/>
                <a:sym typeface="Times New Roman"/>
              </a:rPr>
              <a:t>Clear practical recommendations can boost the confidence of people in carrying out preventive actions. However, for behavioural change, resources, accessibility and opportunities also play a vital role.</a:t>
            </a:r>
            <a:endParaRPr sz="900" b="0" i="0" u="none" strike="noStrike" cap="none">
              <a:solidFill>
                <a:srgbClr val="000000"/>
              </a:solidFill>
              <a:latin typeface="Times New Roman"/>
              <a:ea typeface="Times New Roman"/>
              <a:cs typeface="Times New Roman"/>
              <a:sym typeface="Times New Roman"/>
            </a:endParaRPr>
          </a:p>
        </p:txBody>
      </p:sp>
      <p:sp>
        <p:nvSpPr>
          <p:cNvPr id="1038" name="Google Shape;1038;p2"/>
          <p:cNvSpPr txBox="1"/>
          <p:nvPr/>
        </p:nvSpPr>
        <p:spPr>
          <a:xfrm>
            <a:off x="5856850" y="0"/>
            <a:ext cx="3150600" cy="292500"/>
          </a:xfrm>
          <a:prstGeom prst="rect">
            <a:avLst/>
          </a:prstGeom>
          <a:noFill/>
          <a:ln>
            <a:noFill/>
          </a:ln>
        </p:spPr>
        <p:txBody>
          <a:bodyPr spcFirstLastPara="1" wrap="square" lIns="91425" tIns="91425" rIns="91425" bIns="91425" anchor="t" anchorCtr="0">
            <a:spAutoFit/>
          </a:bodyPr>
          <a:lstStyle/>
          <a:p>
            <a:pPr marL="0" marR="0" lvl="0" indent="0" algn="just" rtl="0">
              <a:lnSpc>
                <a:spcPct val="150000"/>
              </a:lnSpc>
              <a:spcBef>
                <a:spcPts val="0"/>
              </a:spcBef>
              <a:spcAft>
                <a:spcPts val="0"/>
              </a:spcAft>
              <a:buClr>
                <a:srgbClr val="000000"/>
              </a:buClr>
              <a:buSzPts val="700"/>
              <a:buFont typeface="Arial"/>
              <a:buNone/>
            </a:pPr>
            <a:endParaRPr sz="700" b="0" i="0" u="none" strike="noStrike" cap="none">
              <a:solidFill>
                <a:srgbClr val="000000"/>
              </a:solidFill>
              <a:latin typeface="Times New Roman"/>
              <a:ea typeface="Times New Roman"/>
              <a:cs typeface="Times New Roman"/>
              <a:sym typeface="Times New Roman"/>
            </a:endParaRPr>
          </a:p>
        </p:txBody>
      </p:sp>
      <p:pic>
        <p:nvPicPr>
          <p:cNvPr id="1039" name="Google Shape;1039;p2"/>
          <p:cNvPicPr preferRelativeResize="0"/>
          <p:nvPr/>
        </p:nvPicPr>
        <p:blipFill rotWithShape="1">
          <a:blip r:embed="rId3">
            <a:alphaModFix/>
          </a:blip>
          <a:srcRect/>
          <a:stretch/>
        </p:blipFill>
        <p:spPr>
          <a:xfrm>
            <a:off x="3447300" y="746552"/>
            <a:ext cx="2637600" cy="2055386"/>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043"/>
        <p:cNvGrpSpPr/>
        <p:nvPr/>
      </p:nvGrpSpPr>
      <p:grpSpPr>
        <a:xfrm>
          <a:off x="0" y="0"/>
          <a:ext cx="0" cy="0"/>
          <a:chOff x="0" y="0"/>
          <a:chExt cx="0" cy="0"/>
        </a:xfrm>
      </p:grpSpPr>
      <p:sp>
        <p:nvSpPr>
          <p:cNvPr id="1044" name="Google Shape;1044;h7d121436cac9a500_0_0"/>
          <p:cNvSpPr txBox="1"/>
          <p:nvPr/>
        </p:nvSpPr>
        <p:spPr>
          <a:xfrm>
            <a:off x="284175" y="1614550"/>
            <a:ext cx="7301700" cy="3016800"/>
          </a:xfrm>
          <a:prstGeom prst="rect">
            <a:avLst/>
          </a:prstGeom>
          <a:noFill/>
          <a:ln>
            <a:noFill/>
          </a:ln>
        </p:spPr>
        <p:txBody>
          <a:bodyPr spcFirstLastPara="1" wrap="square" lIns="91425" tIns="91425" rIns="91425" bIns="91425" anchor="t" anchorCtr="0">
            <a:spAutoFit/>
          </a:bodyPr>
          <a:lstStyle/>
          <a:p>
            <a:pPr marL="0" lvl="0" indent="0" algn="just" rtl="0">
              <a:lnSpc>
                <a:spcPct val="150000"/>
              </a:lnSpc>
              <a:spcBef>
                <a:spcPts val="0"/>
              </a:spcBef>
              <a:spcAft>
                <a:spcPts val="0"/>
              </a:spcAft>
              <a:buNone/>
            </a:pPr>
            <a:r>
              <a:rPr lang="en" sz="1200" b="1">
                <a:latin typeface="Times New Roman"/>
                <a:ea typeface="Times New Roman"/>
                <a:cs typeface="Times New Roman"/>
                <a:sym typeface="Times New Roman"/>
              </a:rPr>
              <a:t>References </a:t>
            </a:r>
            <a:endParaRPr sz="1200" b="1">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 sz="1200">
                <a:latin typeface="Times New Roman"/>
                <a:ea typeface="Times New Roman"/>
                <a:cs typeface="Times New Roman"/>
                <a:sym typeface="Times New Roman"/>
              </a:rPr>
              <a:t>Daniel, S., Volcko, L., Bassi, E., Hews-Girard, J., Bright, K., Barker, M., Norman, L., Pintson, K., Henry, G., Soufi, S. and Omorotionmwan, C.E., (2025). Exploring youth perspectives on digital mental health platforms: qualitative descriptive study. </a:t>
            </a:r>
            <a:r>
              <a:rPr lang="en" sz="1200" i="1">
                <a:latin typeface="Times New Roman"/>
                <a:ea typeface="Times New Roman"/>
                <a:cs typeface="Times New Roman"/>
                <a:sym typeface="Times New Roman"/>
              </a:rPr>
              <a:t>JMIR Human Factors</a:t>
            </a:r>
            <a:r>
              <a:rPr lang="en" sz="1200">
                <a:latin typeface="Times New Roman"/>
                <a:ea typeface="Times New Roman"/>
                <a:cs typeface="Times New Roman"/>
                <a:sym typeface="Times New Roman"/>
              </a:rPr>
              <a:t>, </a:t>
            </a:r>
            <a:r>
              <a:rPr lang="en" sz="1200" i="1">
                <a:latin typeface="Times New Roman"/>
                <a:ea typeface="Times New Roman"/>
                <a:cs typeface="Times New Roman"/>
                <a:sym typeface="Times New Roman"/>
              </a:rPr>
              <a:t>12</a:t>
            </a:r>
            <a:r>
              <a:rPr lang="en" sz="1200">
                <a:latin typeface="Times New Roman"/>
                <a:ea typeface="Times New Roman"/>
                <a:cs typeface="Times New Roman"/>
                <a:sym typeface="Times New Roman"/>
              </a:rPr>
              <a:t>(1), p.e69907. </a:t>
            </a:r>
            <a:r>
              <a:rPr lang="en" sz="1200" u="sng">
                <a:solidFill>
                  <a:srgbClr val="1155CC"/>
                </a:solidFill>
                <a:latin typeface="Times New Roman"/>
                <a:ea typeface="Times New Roman"/>
                <a:cs typeface="Times New Roman"/>
                <a:sym typeface="Times New Roman"/>
                <a:hlinkClick r:id="rId3">
                  <a:extLst>
                    <a:ext uri="{A12FA001-AC4F-418D-AE19-62706E023703}">
                      <ahyp:hlinkClr xmlns:ahyp="http://schemas.microsoft.com/office/drawing/2018/hyperlinkcolor" val="tx"/>
                    </a:ext>
                  </a:extLst>
                </a:hlinkClick>
              </a:rPr>
              <a:t>https://humanfactors.jmir.org/2025/1/e69907/</a:t>
            </a:r>
            <a:endParaRPr sz="1200">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 sz="1200">
                <a:latin typeface="Times New Roman"/>
                <a:ea typeface="Times New Roman"/>
                <a:cs typeface="Times New Roman"/>
                <a:sym typeface="Times New Roman"/>
              </a:rPr>
              <a:t>Subedi, S., Leal Filho, W. and Adedeji, A., (2025). An assessment of the health belief model (HBM) properties as predictors of COVID-19 preventive behaviour. </a:t>
            </a:r>
            <a:r>
              <a:rPr lang="en" sz="1200" i="1">
                <a:latin typeface="Times New Roman"/>
                <a:ea typeface="Times New Roman"/>
                <a:cs typeface="Times New Roman"/>
                <a:sym typeface="Times New Roman"/>
              </a:rPr>
              <a:t>Journal of Public Health</a:t>
            </a:r>
            <a:r>
              <a:rPr lang="en" sz="1200">
                <a:latin typeface="Times New Roman"/>
                <a:ea typeface="Times New Roman"/>
                <a:cs typeface="Times New Roman"/>
                <a:sym typeface="Times New Roman"/>
              </a:rPr>
              <a:t>, </a:t>
            </a:r>
            <a:r>
              <a:rPr lang="en" sz="1200" i="1">
                <a:latin typeface="Times New Roman"/>
                <a:ea typeface="Times New Roman"/>
                <a:cs typeface="Times New Roman"/>
                <a:sym typeface="Times New Roman"/>
              </a:rPr>
              <a:t>33</a:t>
            </a:r>
            <a:r>
              <a:rPr lang="en" sz="1200">
                <a:latin typeface="Times New Roman"/>
                <a:ea typeface="Times New Roman"/>
                <a:cs typeface="Times New Roman"/>
                <a:sym typeface="Times New Roman"/>
              </a:rPr>
              <a:t>(6), pp.1329-1339. </a:t>
            </a:r>
            <a:r>
              <a:rPr lang="en" sz="1200" u="sng">
                <a:solidFill>
                  <a:srgbClr val="1155CC"/>
                </a:solidFill>
                <a:latin typeface="Times New Roman"/>
                <a:ea typeface="Times New Roman"/>
                <a:cs typeface="Times New Roman"/>
                <a:sym typeface="Times New Roman"/>
                <a:hlinkClick r:id="rId4">
                  <a:extLst>
                    <a:ext uri="{A12FA001-AC4F-418D-AE19-62706E023703}">
                      <ahyp:hlinkClr xmlns:ahyp="http://schemas.microsoft.com/office/drawing/2018/hyperlinkcolor" val="tx"/>
                    </a:ext>
                  </a:extLst>
                </a:hlinkClick>
              </a:rPr>
              <a:t>https://doi.org/10.1007/s10389-023-02109-7</a:t>
            </a:r>
            <a:endParaRPr sz="1200">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 sz="1200">
                <a:latin typeface="Times New Roman"/>
                <a:ea typeface="Times New Roman"/>
                <a:cs typeface="Times New Roman"/>
                <a:sym typeface="Times New Roman"/>
              </a:rPr>
              <a:t>WHO (2026). </a:t>
            </a:r>
            <a:r>
              <a:rPr lang="en" sz="1200" i="1">
                <a:latin typeface="Times New Roman"/>
                <a:ea typeface="Times New Roman"/>
                <a:cs typeface="Times New Roman"/>
                <a:sym typeface="Times New Roman"/>
              </a:rPr>
              <a:t>Health effects of air pollution: Evidence and implications: Technical brief</a:t>
            </a:r>
            <a:r>
              <a:rPr lang="en" sz="1200">
                <a:latin typeface="Times New Roman"/>
                <a:ea typeface="Times New Roman"/>
                <a:cs typeface="Times New Roman"/>
                <a:sym typeface="Times New Roman"/>
              </a:rPr>
              <a:t>. [online] Who.int. Available at: </a:t>
            </a:r>
            <a:r>
              <a:rPr lang="en" sz="1200" u="sng">
                <a:solidFill>
                  <a:srgbClr val="1155CC"/>
                </a:solidFill>
                <a:latin typeface="Times New Roman"/>
                <a:ea typeface="Times New Roman"/>
                <a:cs typeface="Times New Roman"/>
                <a:sym typeface="Times New Roman"/>
                <a:hlinkClick r:id="rId5">
                  <a:extLst>
                    <a:ext uri="{A12FA001-AC4F-418D-AE19-62706E023703}">
                      <ahyp:hlinkClr xmlns:ahyp="http://schemas.microsoft.com/office/drawing/2018/hyperlinkcolor" val="tx"/>
                    </a:ext>
                  </a:extLst>
                </a:hlinkClick>
              </a:rPr>
              <a:t>https://www.who.int/publications/i/item/B09563</a:t>
            </a:r>
            <a:r>
              <a:rPr lang="en" sz="1200">
                <a:latin typeface="Times New Roman"/>
                <a:ea typeface="Times New Roman"/>
                <a:cs typeface="Times New Roman"/>
                <a:sym typeface="Times New Roman"/>
              </a:rPr>
              <a:t> [Accessed 19 Oct. 2026].</a:t>
            </a:r>
            <a:endParaRPr sz="1200">
              <a:latin typeface="Times New Roman"/>
              <a:ea typeface="Times New Roman"/>
              <a:cs typeface="Times New Roman"/>
              <a:sym typeface="Times New Roman"/>
            </a:endParaRPr>
          </a:p>
          <a:p>
            <a:pPr marL="0" marR="0" lvl="0" indent="0" algn="just" rtl="0">
              <a:lnSpc>
                <a:spcPct val="150000"/>
              </a:lnSpc>
              <a:spcBef>
                <a:spcPts val="1200"/>
              </a:spcBef>
              <a:spcAft>
                <a:spcPts val="0"/>
              </a:spcAft>
              <a:buClr>
                <a:srgbClr val="000000"/>
              </a:buClr>
              <a:buSzPts val="1200"/>
              <a:buFont typeface="Arial"/>
              <a:buNone/>
            </a:pPr>
            <a:endParaRPr sz="1200">
              <a:latin typeface="Times New Roman"/>
              <a:ea typeface="Times New Roman"/>
              <a:cs typeface="Times New Roman"/>
              <a:sym typeface="Times New Roman"/>
            </a:endParaRPr>
          </a:p>
        </p:txBody>
      </p:sp>
    </p:spTree>
  </p:cSld>
  <p:clrMapOvr>
    <a:masterClrMapping/>
  </p:clrMapOvr>
</p:sld>
</file>

<file path=ppt/theme/theme1.xml><?xml version="1.0" encoding="utf-8"?>
<a:theme xmlns:a="http://schemas.openxmlformats.org/drawingml/2006/main" name="Workshop Facilitation">
  <a:themeElements>
    <a:clrScheme name="Simple Light">
      <a:dk1>
        <a:srgbClr val="000000"/>
      </a:dk1>
      <a:lt1>
        <a:srgbClr val="E02D00"/>
      </a:lt1>
      <a:dk2>
        <a:srgbClr val="FCFCFC"/>
      </a:dk2>
      <a:lt2>
        <a:srgbClr val="909090"/>
      </a:lt2>
      <a:accent1>
        <a:srgbClr val="F1F55A"/>
      </a:accent1>
      <a:accent2>
        <a:srgbClr val="F8920A"/>
      </a:accent2>
      <a:accent3>
        <a:srgbClr val="D15E00"/>
      </a:accent3>
      <a:accent4>
        <a:srgbClr val="FFC9B5"/>
      </a:accent4>
      <a:accent5>
        <a:srgbClr val="B7CCA9"/>
      </a:accent5>
      <a:accent6>
        <a:srgbClr val="D5C5C8"/>
      </a:accent6>
      <a:hlink>
        <a:srgbClr val="E02D00"/>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Pastel gradients">
  <a:themeElements>
    <a:clrScheme name="Simple Light">
      <a:dk1>
        <a:srgbClr val="F4F4F4"/>
      </a:dk1>
      <a:lt1>
        <a:srgbClr val="202124"/>
      </a:lt1>
      <a:dk2>
        <a:srgbClr val="E8F0FE"/>
      </a:dk2>
      <a:lt2>
        <a:srgbClr val="FEFEFE"/>
      </a:lt2>
      <a:accent1>
        <a:srgbClr val="FFFFBE"/>
      </a:accent1>
      <a:accent2>
        <a:srgbClr val="AECBFA"/>
      </a:accent2>
      <a:accent3>
        <a:srgbClr val="FFC9C9"/>
      </a:accent3>
      <a:accent4>
        <a:srgbClr val="F9F93D"/>
      </a:accent4>
      <a:accent5>
        <a:srgbClr val="747474"/>
      </a:accent5>
      <a:accent6>
        <a:srgbClr val="5A5A5A"/>
      </a:accent6>
      <a:hlink>
        <a:srgbClr val="FFC9C9"/>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1029</Words>
  <Application>Microsoft Office PowerPoint</Application>
  <PresentationFormat>On-screen Show (16:9)</PresentationFormat>
  <Paragraphs>31</Paragraphs>
  <Slides>3</Slides>
  <Notes>3</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3</vt:i4>
      </vt:variant>
    </vt:vector>
  </HeadingPairs>
  <TitlesOfParts>
    <vt:vector size="13" baseType="lpstr">
      <vt:lpstr>Unbounded</vt:lpstr>
      <vt:lpstr>Work Sans Medium</vt:lpstr>
      <vt:lpstr>Instrument Sans</vt:lpstr>
      <vt:lpstr>Instrument Sans SemiBold</vt:lpstr>
      <vt:lpstr>Times New Roman</vt:lpstr>
      <vt:lpstr>Work Sans</vt:lpstr>
      <vt:lpstr>Arial</vt:lpstr>
      <vt:lpstr>Instrument Sans Medium</vt:lpstr>
      <vt:lpstr>Workshop Facilitation</vt:lpstr>
      <vt:lpstr>Pastel gradients</vt:lpstr>
      <vt:lpstr>Module code and title: LCHS7009; Population Health and Digital Health Promotion Assignment Topic: The Role of Digital Air Quality Monitoring and Mobile Health Alerts in Reducing the Public Health Impact of Air Pollution. Lecturer’s name: Name and Student Number:</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Lenovo</cp:lastModifiedBy>
  <cp:revision>1</cp:revision>
  <dcterms:modified xsi:type="dcterms:W3CDTF">2026-10-22T13:30:16Z</dcterms:modified>
</cp:coreProperties>
</file>