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56" r:id="rId25"/>
    <p:sldId id="774" r:id="rId26"/>
    <p:sldId id="773" r:id="rId27"/>
    <p:sldId id="772" r:id="rId28"/>
    <p:sldId id="758" r:id="rId29"/>
    <p:sldId id="777" r:id="rId30"/>
    <p:sldId id="776" r:id="rId31"/>
    <p:sldId id="775" r:id="rId32"/>
    <p:sldId id="760" r:id="rId33"/>
    <p:sldId id="761" r:id="rId34"/>
    <p:sldId id="762" r:id="rId35"/>
    <p:sldId id="763" r:id="rId36"/>
    <p:sldId id="764" r:id="rId37"/>
    <p:sldId id="765" r:id="rId38"/>
    <p:sldId id="779" r:id="rId39"/>
    <p:sldId id="778" r:id="rId40"/>
    <p:sldId id="766" r:id="rId41"/>
    <p:sldId id="767" r:id="rId42"/>
    <p:sldId id="768" r:id="rId43"/>
    <p:sldId id="769" r:id="rId44"/>
    <p:sldId id="770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A7C771-82B8-427D-952D-852DF8A686B9}" v="152" dt="2023-11-22T09:27:33.9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9A7C771-82B8-427D-952D-852DF8A686B9}"/>
    <pc:docChg chg="undo custSel addSld delSld modSld sldOrd">
      <pc:chgData name="Jenifer Prince Devaraj" userId="c3fb109c-09d1-42a6-93f4-69472d709861" providerId="ADAL" clId="{F9A7C771-82B8-427D-952D-852DF8A686B9}" dt="2023-11-22T09:31:22.782" v="2802" actId="20577"/>
      <pc:docMkLst>
        <pc:docMk/>
      </pc:docMkLst>
      <pc:sldChg chg="modSp mod">
        <pc:chgData name="Jenifer Prince Devaraj" userId="c3fb109c-09d1-42a6-93f4-69472d709861" providerId="ADAL" clId="{F9A7C771-82B8-427D-952D-852DF8A686B9}" dt="2023-11-22T08:43:57.023" v="247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9A7C771-82B8-427D-952D-852DF8A686B9}" dt="2023-11-22T08:43:57.023" v="247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 del">
        <pc:chgData name="Jenifer Prince Devaraj" userId="c3fb109c-09d1-42a6-93f4-69472d709861" providerId="ADAL" clId="{F9A7C771-82B8-427D-952D-852DF8A686B9}" dt="2023-11-21T19:25:01.950" v="25" actId="47"/>
        <pc:sldMkLst>
          <pc:docMk/>
          <pc:sldMk cId="2537371817" sldId="732"/>
        </pc:sldMkLst>
      </pc:sldChg>
      <pc:sldChg chg="modSp mod">
        <pc:chgData name="Jenifer Prince Devaraj" userId="c3fb109c-09d1-42a6-93f4-69472d709861" providerId="ADAL" clId="{F9A7C771-82B8-427D-952D-852DF8A686B9}" dt="2023-11-22T09:16:09.896" v="2638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F9A7C771-82B8-427D-952D-852DF8A686B9}" dt="2023-11-22T09:07:39.126" v="2542" actId="1076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9:07:07.529" v="2502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9A7C771-82B8-427D-952D-852DF8A686B9}" dt="2023-11-22T09:16:09.896" v="2638" actId="20577"/>
          <ac:spMkLst>
            <pc:docMk/>
            <pc:sldMk cId="1856619079" sldId="756"/>
            <ac:spMk id="15" creationId="{85B9DB09-AFF2-ED26-610C-81DB3EC95191}"/>
          </ac:spMkLst>
        </pc:spChg>
      </pc:sldChg>
      <pc:sldChg chg="addSp delSp modSp add del mod">
        <pc:chgData name="Jenifer Prince Devaraj" userId="c3fb109c-09d1-42a6-93f4-69472d709861" providerId="ADAL" clId="{F9A7C771-82B8-427D-952D-852DF8A686B9}" dt="2023-11-21T22:48:02.075" v="978" actId="47"/>
        <pc:sldMkLst>
          <pc:docMk/>
          <pc:sldMk cId="3131755020" sldId="757"/>
        </pc:sldMkLst>
        <pc:spChg chg="del mod">
          <ac:chgData name="Jenifer Prince Devaraj" userId="c3fb109c-09d1-42a6-93f4-69472d709861" providerId="ADAL" clId="{F9A7C771-82B8-427D-952D-852DF8A686B9}" dt="2023-11-21T19:42:07.649" v="98" actId="478"/>
          <ac:spMkLst>
            <pc:docMk/>
            <pc:sldMk cId="3131755020" sldId="757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9A7C771-82B8-427D-952D-852DF8A686B9}" dt="2023-11-21T19:42:27.825" v="115" actId="20577"/>
          <ac:spMkLst>
            <pc:docMk/>
            <pc:sldMk cId="3131755020" sldId="757"/>
            <ac:spMk id="6" creationId="{7BCB9274-FCD9-514F-4CDC-20A0757AA4DD}"/>
          </ac:spMkLst>
        </pc:spChg>
        <pc:spChg chg="mod">
          <ac:chgData name="Jenifer Prince Devaraj" userId="c3fb109c-09d1-42a6-93f4-69472d709861" providerId="ADAL" clId="{F9A7C771-82B8-427D-952D-852DF8A686B9}" dt="2023-11-21T19:45:02.587" v="132" actId="255"/>
          <ac:spMkLst>
            <pc:docMk/>
            <pc:sldMk cId="3131755020" sldId="757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9A7C771-82B8-427D-952D-852DF8A686B9}" dt="2023-11-21T19:25:04.517" v="26" actId="47"/>
        <pc:sldMkLst>
          <pc:docMk/>
          <pc:sldMk cId="3146205823" sldId="757"/>
        </pc:sldMkLst>
      </pc:sldChg>
      <pc:sldChg chg="addSp delSp modSp add mod ord modTransition addAnim delAnim modAnim">
        <pc:chgData name="Jenifer Prince Devaraj" userId="c3fb109c-09d1-42a6-93f4-69472d709861" providerId="ADAL" clId="{F9A7C771-82B8-427D-952D-852DF8A686B9}" dt="2023-11-22T09:08:53.171" v="2576"/>
        <pc:sldMkLst>
          <pc:docMk/>
          <pc:sldMk cId="2090979067" sldId="758"/>
        </pc:sldMkLst>
        <pc:spChg chg="mod">
          <ac:chgData name="Jenifer Prince Devaraj" userId="c3fb109c-09d1-42a6-93f4-69472d709861" providerId="ADAL" clId="{F9A7C771-82B8-427D-952D-852DF8A686B9}" dt="2023-11-22T09:08:53.171" v="2576"/>
          <ac:spMkLst>
            <pc:docMk/>
            <pc:sldMk cId="2090979067" sldId="758"/>
            <ac:spMk id="2" creationId="{599D6D5D-84A5-2599-8C62-A39AD58B7439}"/>
          </ac:spMkLst>
        </pc:spChg>
        <pc:spChg chg="del mod">
          <ac:chgData name="Jenifer Prince Devaraj" userId="c3fb109c-09d1-42a6-93f4-69472d709861" providerId="ADAL" clId="{F9A7C771-82B8-427D-952D-852DF8A686B9}" dt="2023-11-22T08:08:31.163" v="2095" actId="21"/>
          <ac:spMkLst>
            <pc:docMk/>
            <pc:sldMk cId="2090979067" sldId="758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9A7C771-82B8-427D-952D-852DF8A686B9}" dt="2023-11-22T08:33:21.514" v="2459" actId="20577"/>
          <ac:spMkLst>
            <pc:docMk/>
            <pc:sldMk cId="2090979067" sldId="758"/>
            <ac:spMk id="10" creationId="{86125C55-B7C2-A373-1969-AB039D392233}"/>
          </ac:spMkLst>
        </pc:spChg>
        <pc:spChg chg="del mod">
          <ac:chgData name="Jenifer Prince Devaraj" userId="c3fb109c-09d1-42a6-93f4-69472d709861" providerId="ADAL" clId="{F9A7C771-82B8-427D-952D-852DF8A686B9}" dt="2023-11-22T07:43:03.805" v="2086" actId="478"/>
          <ac:spMkLst>
            <pc:docMk/>
            <pc:sldMk cId="2090979067" sldId="758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F9A7C771-82B8-427D-952D-852DF8A686B9}" dt="2023-11-22T07:39:48.540" v="2079" actId="478"/>
          <ac:picMkLst>
            <pc:docMk/>
            <pc:sldMk cId="2090979067" sldId="758"/>
            <ac:picMk id="6" creationId="{E0B9FD22-A48B-C75A-1B52-AD0BEC342BB9}"/>
          </ac:picMkLst>
        </pc:picChg>
        <pc:picChg chg="add del mod">
          <ac:chgData name="Jenifer Prince Devaraj" userId="c3fb109c-09d1-42a6-93f4-69472d709861" providerId="ADAL" clId="{F9A7C771-82B8-427D-952D-852DF8A686B9}" dt="2023-11-22T07:41:07.478" v="2081" actId="478"/>
          <ac:picMkLst>
            <pc:docMk/>
            <pc:sldMk cId="2090979067" sldId="758"/>
            <ac:picMk id="7" creationId="{A39ADF44-591F-7758-38F6-D34D59091D95}"/>
          </ac:picMkLst>
        </pc:picChg>
        <pc:picChg chg="add del mod">
          <ac:chgData name="Jenifer Prince Devaraj" userId="c3fb109c-09d1-42a6-93f4-69472d709861" providerId="ADAL" clId="{F9A7C771-82B8-427D-952D-852DF8A686B9}" dt="2023-11-22T07:41:46.528" v="2084" actId="478"/>
          <ac:picMkLst>
            <pc:docMk/>
            <pc:sldMk cId="2090979067" sldId="758"/>
            <ac:picMk id="8" creationId="{5A207E28-F690-53C0-60E0-934FBE02E576}"/>
          </ac:picMkLst>
        </pc:picChg>
        <pc:picChg chg="add del mod">
          <ac:chgData name="Jenifer Prince Devaraj" userId="c3fb109c-09d1-42a6-93f4-69472d709861" providerId="ADAL" clId="{F9A7C771-82B8-427D-952D-852DF8A686B9}" dt="2023-11-22T08:09:30.972" v="2103" actId="478"/>
          <ac:picMkLst>
            <pc:docMk/>
            <pc:sldMk cId="2090979067" sldId="758"/>
            <ac:picMk id="9" creationId="{51D93C78-622A-8652-6B5B-248B631CD90A}"/>
          </ac:picMkLst>
        </pc:picChg>
        <pc:picChg chg="add del mod">
          <ac:chgData name="Jenifer Prince Devaraj" userId="c3fb109c-09d1-42a6-93f4-69472d709861" providerId="ADAL" clId="{F9A7C771-82B8-427D-952D-852DF8A686B9}" dt="2023-11-22T08:14:31.273" v="2315" actId="478"/>
          <ac:picMkLst>
            <pc:docMk/>
            <pc:sldMk cId="2090979067" sldId="758"/>
            <ac:picMk id="11" creationId="{EF7E9236-A683-42C0-3B33-0B340BC64043}"/>
          </ac:picMkLst>
        </pc:picChg>
        <pc:picChg chg="add del mod">
          <ac:chgData name="Jenifer Prince Devaraj" userId="c3fb109c-09d1-42a6-93f4-69472d709861" providerId="ADAL" clId="{F9A7C771-82B8-427D-952D-852DF8A686B9}" dt="2023-11-22T08:15:32.924" v="2317" actId="478"/>
          <ac:picMkLst>
            <pc:docMk/>
            <pc:sldMk cId="2090979067" sldId="758"/>
            <ac:picMk id="12" creationId="{18ED0AFE-C07E-BF98-1E83-283BADEB3140}"/>
          </ac:picMkLst>
        </pc:picChg>
        <pc:picChg chg="add del mod">
          <ac:chgData name="Jenifer Prince Devaraj" userId="c3fb109c-09d1-42a6-93f4-69472d709861" providerId="ADAL" clId="{F9A7C771-82B8-427D-952D-852DF8A686B9}" dt="2023-11-22T08:17:52.989" v="2324" actId="1076"/>
          <ac:picMkLst>
            <pc:docMk/>
            <pc:sldMk cId="2090979067" sldId="758"/>
            <ac:picMk id="13" creationId="{6B5BF16A-03B3-03B6-8222-193411292CCF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2.053" v="14" actId="47"/>
        <pc:sldMkLst>
          <pc:docMk/>
          <pc:sldMk cId="3979751865" sldId="758"/>
        </pc:sldMkLst>
      </pc:sldChg>
      <pc:sldChg chg="del">
        <pc:chgData name="Jenifer Prince Devaraj" userId="c3fb109c-09d1-42a6-93f4-69472d709861" providerId="ADAL" clId="{F9A7C771-82B8-427D-952D-852DF8A686B9}" dt="2023-11-21T19:24:53.863" v="16" actId="47"/>
        <pc:sldMkLst>
          <pc:docMk/>
          <pc:sldMk cId="1983031508" sldId="759"/>
        </pc:sldMkLst>
      </pc:sldChg>
      <pc:sldChg chg="modSp add del mod">
        <pc:chgData name="Jenifer Prince Devaraj" userId="c3fb109c-09d1-42a6-93f4-69472d709861" providerId="ADAL" clId="{F9A7C771-82B8-427D-952D-852DF8A686B9}" dt="2023-11-21T22:48:03.794" v="979" actId="47"/>
        <pc:sldMkLst>
          <pc:docMk/>
          <pc:sldMk cId="3036257386" sldId="759"/>
        </pc:sldMkLst>
        <pc:spChg chg="mod">
          <ac:chgData name="Jenifer Prince Devaraj" userId="c3fb109c-09d1-42a6-93f4-69472d709861" providerId="ADAL" clId="{F9A7C771-82B8-427D-952D-852DF8A686B9}" dt="2023-11-21T19:42:46.986" v="120" actId="20577"/>
          <ac:spMkLst>
            <pc:docMk/>
            <pc:sldMk cId="3036257386" sldId="759"/>
            <ac:spMk id="6" creationId="{7BCB9274-FCD9-514F-4CDC-20A0757AA4DD}"/>
          </ac:spMkLst>
        </pc:spChg>
        <pc:spChg chg="mod">
          <ac:chgData name="Jenifer Prince Devaraj" userId="c3fb109c-09d1-42a6-93f4-69472d709861" providerId="ADAL" clId="{F9A7C771-82B8-427D-952D-852DF8A686B9}" dt="2023-11-21T19:45:21.709" v="133" actId="20577"/>
          <ac:spMkLst>
            <pc:docMk/>
            <pc:sldMk cId="3036257386" sldId="759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F9A7C771-82B8-427D-952D-852DF8A686B9}" dt="2023-11-22T09:28:58.969" v="2790" actId="20577"/>
        <pc:sldMkLst>
          <pc:docMk/>
          <pc:sldMk cId="34574601" sldId="760"/>
        </pc:sldMkLst>
        <pc:spChg chg="mod">
          <ac:chgData name="Jenifer Prince Devaraj" userId="c3fb109c-09d1-42a6-93f4-69472d709861" providerId="ADAL" clId="{F9A7C771-82B8-427D-952D-852DF8A686B9}" dt="2023-11-22T09:09:23.774" v="2588"/>
          <ac:spMkLst>
            <pc:docMk/>
            <pc:sldMk cId="34574601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2:11:04.036" v="336" actId="1076"/>
          <ac:spMkLst>
            <pc:docMk/>
            <pc:sldMk cId="34574601" sldId="760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9A7C771-82B8-427D-952D-852DF8A686B9}" dt="2023-11-21T22:15:28.451" v="404" actId="113"/>
          <ac:spMkLst>
            <pc:docMk/>
            <pc:sldMk cId="34574601" sldId="760"/>
            <ac:spMk id="12" creationId="{5EAFCC6E-2423-E6BA-EFDA-B62FDFBF5A3B}"/>
          </ac:spMkLst>
        </pc:spChg>
        <pc:spChg chg="add mod">
          <ac:chgData name="Jenifer Prince Devaraj" userId="c3fb109c-09d1-42a6-93f4-69472d709861" providerId="ADAL" clId="{F9A7C771-82B8-427D-952D-852DF8A686B9}" dt="2023-11-22T09:28:58.969" v="2790" actId="20577"/>
          <ac:spMkLst>
            <pc:docMk/>
            <pc:sldMk cId="34574601" sldId="760"/>
            <ac:spMk id="13" creationId="{259753DC-1B20-4671-E3BE-BE1D67C10966}"/>
          </ac:spMkLst>
        </pc:spChg>
        <pc:spChg chg="del">
          <ac:chgData name="Jenifer Prince Devaraj" userId="c3fb109c-09d1-42a6-93f4-69472d709861" providerId="ADAL" clId="{F9A7C771-82B8-427D-952D-852DF8A686B9}" dt="2023-11-21T22:08:31.136" v="325" actId="478"/>
          <ac:spMkLst>
            <pc:docMk/>
            <pc:sldMk cId="34574601" sldId="760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F9A7C771-82B8-427D-952D-852DF8A686B9}" dt="2023-11-21T22:09:29.010" v="328" actId="22"/>
          <ac:picMkLst>
            <pc:docMk/>
            <pc:sldMk cId="34574601" sldId="760"/>
            <ac:picMk id="7" creationId="{572994CE-32F6-CBD2-35AD-CF9F7FBCAC8F}"/>
          </ac:picMkLst>
        </pc:picChg>
        <pc:picChg chg="add del mod">
          <ac:chgData name="Jenifer Prince Devaraj" userId="c3fb109c-09d1-42a6-93f4-69472d709861" providerId="ADAL" clId="{F9A7C771-82B8-427D-952D-852DF8A686B9}" dt="2023-11-21T22:11:07.418" v="337" actId="478"/>
          <ac:picMkLst>
            <pc:docMk/>
            <pc:sldMk cId="34574601" sldId="760"/>
            <ac:picMk id="9" creationId="{85B40FA3-F58D-CCC0-1C1C-F832EC217BBE}"/>
          </ac:picMkLst>
        </pc:picChg>
        <pc:picChg chg="add mod">
          <ac:chgData name="Jenifer Prince Devaraj" userId="c3fb109c-09d1-42a6-93f4-69472d709861" providerId="ADAL" clId="{F9A7C771-82B8-427D-952D-852DF8A686B9}" dt="2023-11-21T22:15:22.340" v="402" actId="1076"/>
          <ac:picMkLst>
            <pc:docMk/>
            <pc:sldMk cId="34574601" sldId="760"/>
            <ac:picMk id="11" creationId="{8CF10766-747F-D942-6263-6873774BA6CB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5.647" v="19" actId="47"/>
        <pc:sldMkLst>
          <pc:docMk/>
          <pc:sldMk cId="367757290" sldId="760"/>
        </pc:sldMkLst>
      </pc:sldChg>
      <pc:sldChg chg="addSp delSp modSp add mod">
        <pc:chgData name="Jenifer Prince Devaraj" userId="c3fb109c-09d1-42a6-93f4-69472d709861" providerId="ADAL" clId="{F9A7C771-82B8-427D-952D-852DF8A686B9}" dt="2023-11-22T09:29:22.172" v="2794" actId="1076"/>
        <pc:sldMkLst>
          <pc:docMk/>
          <pc:sldMk cId="777801352" sldId="761"/>
        </pc:sldMkLst>
        <pc:spChg chg="mod">
          <ac:chgData name="Jenifer Prince Devaraj" userId="c3fb109c-09d1-42a6-93f4-69472d709861" providerId="ADAL" clId="{F9A7C771-82B8-427D-952D-852DF8A686B9}" dt="2023-11-22T09:29:22.172" v="2794" actId="1076"/>
          <ac:spMkLst>
            <pc:docMk/>
            <pc:sldMk cId="777801352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F9A7C771-82B8-427D-952D-852DF8A686B9}" dt="2023-11-21T22:21:24.881" v="510" actId="1076"/>
          <ac:spMkLst>
            <pc:docMk/>
            <pc:sldMk cId="777801352" sldId="761"/>
            <ac:spMk id="6" creationId="{F8786BAD-055B-38E9-EC08-3B03BEB46516}"/>
          </ac:spMkLst>
        </pc:spChg>
        <pc:spChg chg="add mod">
          <ac:chgData name="Jenifer Prince Devaraj" userId="c3fb109c-09d1-42a6-93f4-69472d709861" providerId="ADAL" clId="{F9A7C771-82B8-427D-952D-852DF8A686B9}" dt="2023-11-22T09:29:19.701" v="2793" actId="255"/>
          <ac:spMkLst>
            <pc:docMk/>
            <pc:sldMk cId="777801352" sldId="761"/>
            <ac:spMk id="9" creationId="{DECB50D3-4A71-1832-16E3-9E0C7226FEAE}"/>
          </ac:spMkLst>
        </pc:spChg>
        <pc:spChg chg="del">
          <ac:chgData name="Jenifer Prince Devaraj" userId="c3fb109c-09d1-42a6-93f4-69472d709861" providerId="ADAL" clId="{F9A7C771-82B8-427D-952D-852DF8A686B9}" dt="2023-11-21T22:21:21.425" v="509" actId="478"/>
          <ac:spMkLst>
            <pc:docMk/>
            <pc:sldMk cId="777801352" sldId="761"/>
            <ac:spMk id="12" creationId="{5EAFCC6E-2423-E6BA-EFDA-B62FDFBF5A3B}"/>
          </ac:spMkLst>
        </pc:spChg>
        <pc:spChg chg="del">
          <ac:chgData name="Jenifer Prince Devaraj" userId="c3fb109c-09d1-42a6-93f4-69472d709861" providerId="ADAL" clId="{F9A7C771-82B8-427D-952D-852DF8A686B9}" dt="2023-11-21T22:21:51.314" v="513" actId="478"/>
          <ac:spMkLst>
            <pc:docMk/>
            <pc:sldMk cId="777801352" sldId="761"/>
            <ac:spMk id="13" creationId="{259753DC-1B20-4671-E3BE-BE1D67C10966}"/>
          </ac:spMkLst>
        </pc:spChg>
        <pc:picChg chg="add del mod">
          <ac:chgData name="Jenifer Prince Devaraj" userId="c3fb109c-09d1-42a6-93f4-69472d709861" providerId="ADAL" clId="{F9A7C771-82B8-427D-952D-852DF8A686B9}" dt="2023-11-21T22:25:12.158" v="535" actId="478"/>
          <ac:picMkLst>
            <pc:docMk/>
            <pc:sldMk cId="777801352" sldId="761"/>
            <ac:picMk id="8" creationId="{AAC83376-7D75-D486-171C-956666169B9A}"/>
          </ac:picMkLst>
        </pc:picChg>
        <pc:picChg chg="del">
          <ac:chgData name="Jenifer Prince Devaraj" userId="c3fb109c-09d1-42a6-93f4-69472d709861" providerId="ADAL" clId="{F9A7C771-82B8-427D-952D-852DF8A686B9}" dt="2023-11-21T22:21:08.052" v="506" actId="478"/>
          <ac:picMkLst>
            <pc:docMk/>
            <pc:sldMk cId="777801352" sldId="761"/>
            <ac:picMk id="11" creationId="{8CF10766-747F-D942-6263-6873774BA6CB}"/>
          </ac:picMkLst>
        </pc:picChg>
        <pc:picChg chg="add mod">
          <ac:chgData name="Jenifer Prince Devaraj" userId="c3fb109c-09d1-42a6-93f4-69472d709861" providerId="ADAL" clId="{F9A7C771-82B8-427D-952D-852DF8A686B9}" dt="2023-11-21T22:25:15.461" v="537" actId="1076"/>
          <ac:picMkLst>
            <pc:docMk/>
            <pc:sldMk cId="777801352" sldId="761"/>
            <ac:picMk id="14" creationId="{2A370183-4E60-F376-340C-E4800CB00C06}"/>
          </ac:picMkLst>
        </pc:picChg>
      </pc:sldChg>
      <pc:sldChg chg="addSp delSp modSp add mod">
        <pc:chgData name="Jenifer Prince Devaraj" userId="c3fb109c-09d1-42a6-93f4-69472d709861" providerId="ADAL" clId="{F9A7C771-82B8-427D-952D-852DF8A686B9}" dt="2023-11-22T09:09:39.029" v="2594"/>
        <pc:sldMkLst>
          <pc:docMk/>
          <pc:sldMk cId="597180771" sldId="762"/>
        </pc:sldMkLst>
        <pc:spChg chg="mod">
          <ac:chgData name="Jenifer Prince Devaraj" userId="c3fb109c-09d1-42a6-93f4-69472d709861" providerId="ADAL" clId="{F9A7C771-82B8-427D-952D-852DF8A686B9}" dt="2023-11-22T09:09:39.029" v="2594"/>
          <ac:spMkLst>
            <pc:docMk/>
            <pc:sldMk cId="597180771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2:26:44.941" v="578" actId="1076"/>
          <ac:spMkLst>
            <pc:docMk/>
            <pc:sldMk cId="597180771" sldId="762"/>
            <ac:spMk id="6" creationId="{F8786BAD-055B-38E9-EC08-3B03BEB46516}"/>
          </ac:spMkLst>
        </pc:spChg>
        <pc:spChg chg="del mod">
          <ac:chgData name="Jenifer Prince Devaraj" userId="c3fb109c-09d1-42a6-93f4-69472d709861" providerId="ADAL" clId="{F9A7C771-82B8-427D-952D-852DF8A686B9}" dt="2023-11-21T22:26:32.522" v="574" actId="478"/>
          <ac:spMkLst>
            <pc:docMk/>
            <pc:sldMk cId="597180771" sldId="762"/>
            <ac:spMk id="9" creationId="{DECB50D3-4A71-1832-16E3-9E0C7226FEAE}"/>
          </ac:spMkLst>
        </pc:spChg>
        <pc:picChg chg="add mod">
          <ac:chgData name="Jenifer Prince Devaraj" userId="c3fb109c-09d1-42a6-93f4-69472d709861" providerId="ADAL" clId="{F9A7C771-82B8-427D-952D-852DF8A686B9}" dt="2023-11-21T22:28:44.239" v="585" actId="1076"/>
          <ac:picMkLst>
            <pc:docMk/>
            <pc:sldMk cId="597180771" sldId="762"/>
            <ac:picMk id="8" creationId="{9EB7AD19-D480-F318-6902-549F8AA0D785}"/>
          </ac:picMkLst>
        </pc:picChg>
        <pc:picChg chg="del">
          <ac:chgData name="Jenifer Prince Devaraj" userId="c3fb109c-09d1-42a6-93f4-69472d709861" providerId="ADAL" clId="{F9A7C771-82B8-427D-952D-852DF8A686B9}" dt="2023-11-21T22:26:21.867" v="570" actId="478"/>
          <ac:picMkLst>
            <pc:docMk/>
            <pc:sldMk cId="597180771" sldId="762"/>
            <ac:picMk id="14" creationId="{2A370183-4E60-F376-340C-E4800CB00C06}"/>
          </ac:picMkLst>
        </pc:picChg>
      </pc:sldChg>
      <pc:sldChg chg="del">
        <pc:chgData name="Jenifer Prince Devaraj" userId="c3fb109c-09d1-42a6-93f4-69472d709861" providerId="ADAL" clId="{F9A7C771-82B8-427D-952D-852DF8A686B9}" dt="2023-11-21T19:24:45.931" v="1" actId="47"/>
        <pc:sldMkLst>
          <pc:docMk/>
          <pc:sldMk cId="3883551506" sldId="762"/>
        </pc:sldMkLst>
      </pc:sldChg>
      <pc:sldChg chg="addSp delSp modSp add mod">
        <pc:chgData name="Jenifer Prince Devaraj" userId="c3fb109c-09d1-42a6-93f4-69472d709861" providerId="ADAL" clId="{F9A7C771-82B8-427D-952D-852DF8A686B9}" dt="2023-11-22T09:09:47.068" v="2597"/>
        <pc:sldMkLst>
          <pc:docMk/>
          <pc:sldMk cId="245005812" sldId="763"/>
        </pc:sldMkLst>
        <pc:spChg chg="mod">
          <ac:chgData name="Jenifer Prince Devaraj" userId="c3fb109c-09d1-42a6-93f4-69472d709861" providerId="ADAL" clId="{F9A7C771-82B8-427D-952D-852DF8A686B9}" dt="2023-11-22T09:09:47.068" v="2597"/>
          <ac:spMkLst>
            <pc:docMk/>
            <pc:sldMk cId="245005812" sldId="76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2:37:57.658" v="766" actId="1076"/>
          <ac:spMkLst>
            <pc:docMk/>
            <pc:sldMk cId="245005812" sldId="763"/>
            <ac:spMk id="6" creationId="{F8786BAD-055B-38E9-EC08-3B03BEB46516}"/>
          </ac:spMkLst>
        </pc:spChg>
        <pc:spChg chg="add mod">
          <ac:chgData name="Jenifer Prince Devaraj" userId="c3fb109c-09d1-42a6-93f4-69472d709861" providerId="ADAL" clId="{F9A7C771-82B8-427D-952D-852DF8A686B9}" dt="2023-11-21T22:38:39.446" v="774" actId="123"/>
          <ac:spMkLst>
            <pc:docMk/>
            <pc:sldMk cId="245005812" sldId="763"/>
            <ac:spMk id="7" creationId="{B67CF3EB-1258-FABC-33E6-49316C988BA8}"/>
          </ac:spMkLst>
        </pc:spChg>
        <pc:spChg chg="add del mod">
          <ac:chgData name="Jenifer Prince Devaraj" userId="c3fb109c-09d1-42a6-93f4-69472d709861" providerId="ADAL" clId="{F9A7C771-82B8-427D-952D-852DF8A686B9}" dt="2023-11-21T22:36:21.969" v="753"/>
          <ac:spMkLst>
            <pc:docMk/>
            <pc:sldMk cId="245005812" sldId="763"/>
            <ac:spMk id="10" creationId="{40BC3499-FD64-FDCE-2B93-6E391FF1B95C}"/>
          </ac:spMkLst>
        </pc:spChg>
        <pc:spChg chg="add mod">
          <ac:chgData name="Jenifer Prince Devaraj" userId="c3fb109c-09d1-42a6-93f4-69472d709861" providerId="ADAL" clId="{F9A7C771-82B8-427D-952D-852DF8A686B9}" dt="2023-11-21T22:38:35.448" v="773" actId="123"/>
          <ac:spMkLst>
            <pc:docMk/>
            <pc:sldMk cId="245005812" sldId="763"/>
            <ac:spMk id="12" creationId="{71CDC056-D23D-9C9B-7E12-A4BF66F23D26}"/>
          </ac:spMkLst>
        </pc:spChg>
        <pc:picChg chg="del">
          <ac:chgData name="Jenifer Prince Devaraj" userId="c3fb109c-09d1-42a6-93f4-69472d709861" providerId="ADAL" clId="{F9A7C771-82B8-427D-952D-852DF8A686B9}" dt="2023-11-21T22:29:17.499" v="587" actId="478"/>
          <ac:picMkLst>
            <pc:docMk/>
            <pc:sldMk cId="245005812" sldId="763"/>
            <ac:picMk id="8" creationId="{9EB7AD19-D480-F318-6902-549F8AA0D785}"/>
          </ac:picMkLst>
        </pc:picChg>
      </pc:sldChg>
      <pc:sldChg chg="del">
        <pc:chgData name="Jenifer Prince Devaraj" userId="c3fb109c-09d1-42a6-93f4-69472d709861" providerId="ADAL" clId="{F9A7C771-82B8-427D-952D-852DF8A686B9}" dt="2023-11-21T19:24:46.353" v="2" actId="47"/>
        <pc:sldMkLst>
          <pc:docMk/>
          <pc:sldMk cId="3265094263" sldId="763"/>
        </pc:sldMkLst>
      </pc:sldChg>
      <pc:sldChg chg="del">
        <pc:chgData name="Jenifer Prince Devaraj" userId="c3fb109c-09d1-42a6-93f4-69472d709861" providerId="ADAL" clId="{F9A7C771-82B8-427D-952D-852DF8A686B9}" dt="2023-11-21T19:24:47.253" v="4" actId="47"/>
        <pc:sldMkLst>
          <pc:docMk/>
          <pc:sldMk cId="2324585162" sldId="764"/>
        </pc:sldMkLst>
      </pc:sldChg>
      <pc:sldChg chg="delSp modSp add mod">
        <pc:chgData name="Jenifer Prince Devaraj" userId="c3fb109c-09d1-42a6-93f4-69472d709861" providerId="ADAL" clId="{F9A7C771-82B8-427D-952D-852DF8A686B9}" dt="2023-11-22T09:09:54.571" v="2599"/>
        <pc:sldMkLst>
          <pc:docMk/>
          <pc:sldMk cId="3755906989" sldId="764"/>
        </pc:sldMkLst>
        <pc:spChg chg="mod">
          <ac:chgData name="Jenifer Prince Devaraj" userId="c3fb109c-09d1-42a6-93f4-69472d709861" providerId="ADAL" clId="{F9A7C771-82B8-427D-952D-852DF8A686B9}" dt="2023-11-22T09:09:54.571" v="2599"/>
          <ac:spMkLst>
            <pc:docMk/>
            <pc:sldMk cId="3755906989" sldId="76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2:41:38.024" v="941" actId="1076"/>
          <ac:spMkLst>
            <pc:docMk/>
            <pc:sldMk cId="3755906989" sldId="764"/>
            <ac:spMk id="6" creationId="{F8786BAD-055B-38E9-EC08-3B03BEB46516}"/>
          </ac:spMkLst>
        </pc:spChg>
        <pc:spChg chg="del">
          <ac:chgData name="Jenifer Prince Devaraj" userId="c3fb109c-09d1-42a6-93f4-69472d709861" providerId="ADAL" clId="{F9A7C771-82B8-427D-952D-852DF8A686B9}" dt="2023-11-21T22:38:53.475" v="776" actId="478"/>
          <ac:spMkLst>
            <pc:docMk/>
            <pc:sldMk cId="3755906989" sldId="764"/>
            <ac:spMk id="7" creationId="{B67CF3EB-1258-FABC-33E6-49316C988BA8}"/>
          </ac:spMkLst>
        </pc:spChg>
        <pc:spChg chg="mod">
          <ac:chgData name="Jenifer Prince Devaraj" userId="c3fb109c-09d1-42a6-93f4-69472d709861" providerId="ADAL" clId="{F9A7C771-82B8-427D-952D-852DF8A686B9}" dt="2023-11-21T22:41:39.613" v="942" actId="20577"/>
          <ac:spMkLst>
            <pc:docMk/>
            <pc:sldMk cId="3755906989" sldId="764"/>
            <ac:spMk id="12" creationId="{71CDC056-D23D-9C9B-7E12-A4BF66F23D26}"/>
          </ac:spMkLst>
        </pc:spChg>
      </pc:sldChg>
      <pc:sldChg chg="del">
        <pc:chgData name="Jenifer Prince Devaraj" userId="c3fb109c-09d1-42a6-93f4-69472d709861" providerId="ADAL" clId="{F9A7C771-82B8-427D-952D-852DF8A686B9}" dt="2023-11-21T19:24:47.888" v="5" actId="47"/>
        <pc:sldMkLst>
          <pc:docMk/>
          <pc:sldMk cId="127942700" sldId="765"/>
        </pc:sldMkLst>
      </pc:sldChg>
      <pc:sldChg chg="addSp delSp modSp add mod modTransition delAnim modAnim">
        <pc:chgData name="Jenifer Prince Devaraj" userId="c3fb109c-09d1-42a6-93f4-69472d709861" providerId="ADAL" clId="{F9A7C771-82B8-427D-952D-852DF8A686B9}" dt="2023-11-22T09:10:03.586" v="2602"/>
        <pc:sldMkLst>
          <pc:docMk/>
          <pc:sldMk cId="2073440347" sldId="765"/>
        </pc:sldMkLst>
        <pc:spChg chg="mod">
          <ac:chgData name="Jenifer Prince Devaraj" userId="c3fb109c-09d1-42a6-93f4-69472d709861" providerId="ADAL" clId="{F9A7C771-82B8-427D-952D-852DF8A686B9}" dt="2023-11-22T09:10:03.586" v="2602"/>
          <ac:spMkLst>
            <pc:docMk/>
            <pc:sldMk cId="2073440347" sldId="76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2:42:19.763" v="969" actId="1076"/>
          <ac:spMkLst>
            <pc:docMk/>
            <pc:sldMk cId="2073440347" sldId="765"/>
            <ac:spMk id="6" creationId="{F8786BAD-055B-38E9-EC08-3B03BEB46516}"/>
          </ac:spMkLst>
        </pc:spChg>
        <pc:spChg chg="del">
          <ac:chgData name="Jenifer Prince Devaraj" userId="c3fb109c-09d1-42a6-93f4-69472d709861" providerId="ADAL" clId="{F9A7C771-82B8-427D-952D-852DF8A686B9}" dt="2023-11-21T22:42:22.017" v="970" actId="478"/>
          <ac:spMkLst>
            <pc:docMk/>
            <pc:sldMk cId="2073440347" sldId="765"/>
            <ac:spMk id="12" creationId="{71CDC056-D23D-9C9B-7E12-A4BF66F23D26}"/>
          </ac:spMkLst>
        </pc:spChg>
        <pc:picChg chg="add del mod">
          <ac:chgData name="Jenifer Prince Devaraj" userId="c3fb109c-09d1-42a6-93f4-69472d709861" providerId="ADAL" clId="{F9A7C771-82B8-427D-952D-852DF8A686B9}" dt="2023-11-21T22:45:38.985" v="973" actId="478"/>
          <ac:picMkLst>
            <pc:docMk/>
            <pc:sldMk cId="2073440347" sldId="765"/>
            <ac:picMk id="7" creationId="{DB6127E1-51B1-3980-B46A-C9B7CAB811AB}"/>
          </ac:picMkLst>
        </pc:picChg>
        <pc:picChg chg="add del mod">
          <ac:chgData name="Jenifer Prince Devaraj" userId="c3fb109c-09d1-42a6-93f4-69472d709861" providerId="ADAL" clId="{F9A7C771-82B8-427D-952D-852DF8A686B9}" dt="2023-11-21T22:46:43.325" v="975" actId="478"/>
          <ac:picMkLst>
            <pc:docMk/>
            <pc:sldMk cId="2073440347" sldId="765"/>
            <ac:picMk id="8" creationId="{85F30403-4D90-267B-41B1-8AF3D79A78A9}"/>
          </ac:picMkLst>
        </pc:picChg>
        <pc:picChg chg="add mod">
          <ac:chgData name="Jenifer Prince Devaraj" userId="c3fb109c-09d1-42a6-93f4-69472d709861" providerId="ADAL" clId="{F9A7C771-82B8-427D-952D-852DF8A686B9}" dt="2023-11-21T22:47:30.432" v="977" actId="1076"/>
          <ac:picMkLst>
            <pc:docMk/>
            <pc:sldMk cId="2073440347" sldId="765"/>
            <ac:picMk id="9" creationId="{51030525-561D-07D4-8AC7-665C356CB5AF}"/>
          </ac:picMkLst>
        </pc:picChg>
      </pc:sldChg>
      <pc:sldChg chg="modSp add mod ord">
        <pc:chgData name="Jenifer Prince Devaraj" userId="c3fb109c-09d1-42a6-93f4-69472d709861" providerId="ADAL" clId="{F9A7C771-82B8-427D-952D-852DF8A686B9}" dt="2023-11-22T09:31:05.448" v="2798" actId="20577"/>
        <pc:sldMkLst>
          <pc:docMk/>
          <pc:sldMk cId="3152398768" sldId="766"/>
        </pc:sldMkLst>
        <pc:spChg chg="mod">
          <ac:chgData name="Jenifer Prince Devaraj" userId="c3fb109c-09d1-42a6-93f4-69472d709861" providerId="ADAL" clId="{F9A7C771-82B8-427D-952D-852DF8A686B9}" dt="2023-11-22T09:10:13.009" v="2605"/>
          <ac:spMkLst>
            <pc:docMk/>
            <pc:sldMk cId="3152398768" sldId="76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3:00:20.004" v="1119" actId="20577"/>
          <ac:spMkLst>
            <pc:docMk/>
            <pc:sldMk cId="3152398768" sldId="76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9A7C771-82B8-427D-952D-852DF8A686B9}" dt="2023-11-22T09:31:05.448" v="2798" actId="20577"/>
          <ac:spMkLst>
            <pc:docMk/>
            <pc:sldMk cId="3152398768" sldId="766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9A7C771-82B8-427D-952D-852DF8A686B9}" dt="2023-11-21T19:24:48.475" v="6" actId="47"/>
        <pc:sldMkLst>
          <pc:docMk/>
          <pc:sldMk cId="4281227350" sldId="766"/>
        </pc:sldMkLst>
      </pc:sldChg>
      <pc:sldChg chg="addSp delSp modSp add mod ord delAnim modAnim">
        <pc:chgData name="Jenifer Prince Devaraj" userId="c3fb109c-09d1-42a6-93f4-69472d709861" providerId="ADAL" clId="{F9A7C771-82B8-427D-952D-852DF8A686B9}" dt="2023-11-22T09:10:21.178" v="2608"/>
        <pc:sldMkLst>
          <pc:docMk/>
          <pc:sldMk cId="1333369266" sldId="767"/>
        </pc:sldMkLst>
        <pc:spChg chg="mod">
          <ac:chgData name="Jenifer Prince Devaraj" userId="c3fb109c-09d1-42a6-93f4-69472d709861" providerId="ADAL" clId="{F9A7C771-82B8-427D-952D-852DF8A686B9}" dt="2023-11-22T09:10:21.178" v="2608"/>
          <ac:spMkLst>
            <pc:docMk/>
            <pc:sldMk cId="1333369266" sldId="76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1T23:02:28.209" v="1140" actId="20577"/>
          <ac:spMkLst>
            <pc:docMk/>
            <pc:sldMk cId="1333369266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9A7C771-82B8-427D-952D-852DF8A686B9}" dt="2023-11-21T23:02:35.722" v="1142" actId="1076"/>
          <ac:spMkLst>
            <pc:docMk/>
            <pc:sldMk cId="1333369266" sldId="767"/>
            <ac:spMk id="6" creationId="{F8786BAD-055B-38E9-EC08-3B03BEB46516}"/>
          </ac:spMkLst>
        </pc:spChg>
        <pc:picChg chg="add del mod">
          <ac:chgData name="Jenifer Prince Devaraj" userId="c3fb109c-09d1-42a6-93f4-69472d709861" providerId="ADAL" clId="{F9A7C771-82B8-427D-952D-852DF8A686B9}" dt="2023-11-21T23:01:34.704" v="1133" actId="478"/>
          <ac:picMkLst>
            <pc:docMk/>
            <pc:sldMk cId="1333369266" sldId="767"/>
            <ac:picMk id="7" creationId="{49E95522-11DD-7EDE-8D3D-095C3F0E911F}"/>
          </ac:picMkLst>
        </pc:picChg>
        <pc:picChg chg="add mod">
          <ac:chgData name="Jenifer Prince Devaraj" userId="c3fb109c-09d1-42a6-93f4-69472d709861" providerId="ADAL" clId="{F9A7C771-82B8-427D-952D-852DF8A686B9}" dt="2023-11-21T23:02:33.350" v="1141" actId="14100"/>
          <ac:picMkLst>
            <pc:docMk/>
            <pc:sldMk cId="1333369266" sldId="767"/>
            <ac:picMk id="8" creationId="{C746EE8C-E033-D7BF-8705-10EC888FD6E5}"/>
          </ac:picMkLst>
        </pc:picChg>
        <pc:picChg chg="del">
          <ac:chgData name="Jenifer Prince Devaraj" userId="c3fb109c-09d1-42a6-93f4-69472d709861" providerId="ADAL" clId="{F9A7C771-82B8-427D-952D-852DF8A686B9}" dt="2023-11-21T23:00:43.154" v="1125" actId="478"/>
          <ac:picMkLst>
            <pc:docMk/>
            <pc:sldMk cId="1333369266" sldId="767"/>
            <ac:picMk id="9" creationId="{51030525-561D-07D4-8AC7-665C356CB5AF}"/>
          </ac:picMkLst>
        </pc:picChg>
      </pc:sldChg>
      <pc:sldChg chg="add del">
        <pc:chgData name="Jenifer Prince Devaraj" userId="c3fb109c-09d1-42a6-93f4-69472d709861" providerId="ADAL" clId="{F9A7C771-82B8-427D-952D-852DF8A686B9}" dt="2023-11-21T23:00:32.416" v="1121" actId="2890"/>
        <pc:sldMkLst>
          <pc:docMk/>
          <pc:sldMk cId="1441846414" sldId="767"/>
        </pc:sldMkLst>
      </pc:sldChg>
      <pc:sldChg chg="del">
        <pc:chgData name="Jenifer Prince Devaraj" userId="c3fb109c-09d1-42a6-93f4-69472d709861" providerId="ADAL" clId="{F9A7C771-82B8-427D-952D-852DF8A686B9}" dt="2023-11-21T19:24:49.813" v="9" actId="47"/>
        <pc:sldMkLst>
          <pc:docMk/>
          <pc:sldMk cId="3477989562" sldId="767"/>
        </pc:sldMkLst>
      </pc:sldChg>
      <pc:sldChg chg="modSp add mod ord">
        <pc:chgData name="Jenifer Prince Devaraj" userId="c3fb109c-09d1-42a6-93f4-69472d709861" providerId="ADAL" clId="{F9A7C771-82B8-427D-952D-852DF8A686B9}" dt="2023-11-22T09:31:22.782" v="2802" actId="20577"/>
        <pc:sldMkLst>
          <pc:docMk/>
          <pc:sldMk cId="239651953" sldId="768"/>
        </pc:sldMkLst>
        <pc:spChg chg="mod">
          <ac:chgData name="Jenifer Prince Devaraj" userId="c3fb109c-09d1-42a6-93f4-69472d709861" providerId="ADAL" clId="{F9A7C771-82B8-427D-952D-852DF8A686B9}" dt="2023-11-22T09:10:34.486" v="2612"/>
          <ac:spMkLst>
            <pc:docMk/>
            <pc:sldMk cId="239651953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9:10:27.326" v="2609" actId="1076"/>
          <ac:spMkLst>
            <pc:docMk/>
            <pc:sldMk cId="239651953" sldId="76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9A7C771-82B8-427D-952D-852DF8A686B9}" dt="2023-11-22T09:31:22.782" v="2802" actId="20577"/>
          <ac:spMkLst>
            <pc:docMk/>
            <pc:sldMk cId="239651953" sldId="76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9A7C771-82B8-427D-952D-852DF8A686B9}" dt="2023-11-21T19:24:50.672" v="11" actId="47"/>
        <pc:sldMkLst>
          <pc:docMk/>
          <pc:sldMk cId="2116952132" sldId="768"/>
        </pc:sldMkLst>
      </pc:sldChg>
      <pc:sldChg chg="addSp delSp modSp add mod">
        <pc:chgData name="Jenifer Prince Devaraj" userId="c3fb109c-09d1-42a6-93f4-69472d709861" providerId="ADAL" clId="{F9A7C771-82B8-427D-952D-852DF8A686B9}" dt="2023-11-22T09:10:41.348" v="2615"/>
        <pc:sldMkLst>
          <pc:docMk/>
          <pc:sldMk cId="2834462339" sldId="769"/>
        </pc:sldMkLst>
        <pc:spChg chg="mod">
          <ac:chgData name="Jenifer Prince Devaraj" userId="c3fb109c-09d1-42a6-93f4-69472d709861" providerId="ADAL" clId="{F9A7C771-82B8-427D-952D-852DF8A686B9}" dt="2023-11-22T09:10:41.348" v="2615"/>
          <ac:spMkLst>
            <pc:docMk/>
            <pc:sldMk cId="2834462339" sldId="76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F9A7C771-82B8-427D-952D-852DF8A686B9}" dt="2023-11-21T23:27:01.508" v="1268" actId="1076"/>
          <ac:spMkLst>
            <pc:docMk/>
            <pc:sldMk cId="2834462339" sldId="769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F9A7C771-82B8-427D-952D-852DF8A686B9}" dt="2023-11-21T23:24:18.772" v="1251" actId="478"/>
          <ac:spMkLst>
            <pc:docMk/>
            <pc:sldMk cId="2834462339" sldId="769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F9A7C771-82B8-427D-952D-852DF8A686B9}" dt="2023-11-21T23:24:54.262" v="1256" actId="22"/>
          <ac:picMkLst>
            <pc:docMk/>
            <pc:sldMk cId="2834462339" sldId="769"/>
            <ac:picMk id="7" creationId="{5F11C183-4622-9A09-EFA7-798D4B3EA4AF}"/>
          </ac:picMkLst>
        </pc:picChg>
        <pc:picChg chg="add del mod">
          <ac:chgData name="Jenifer Prince Devaraj" userId="c3fb109c-09d1-42a6-93f4-69472d709861" providerId="ADAL" clId="{F9A7C771-82B8-427D-952D-852DF8A686B9}" dt="2023-11-21T23:26:43.753" v="1261" actId="478"/>
          <ac:picMkLst>
            <pc:docMk/>
            <pc:sldMk cId="2834462339" sldId="769"/>
            <ac:picMk id="9" creationId="{142F0395-8D3C-1829-E308-48D6B477F191}"/>
          </ac:picMkLst>
        </pc:picChg>
        <pc:picChg chg="add mod">
          <ac:chgData name="Jenifer Prince Devaraj" userId="c3fb109c-09d1-42a6-93f4-69472d709861" providerId="ADAL" clId="{F9A7C771-82B8-427D-952D-852DF8A686B9}" dt="2023-11-21T23:27:08.410" v="1270" actId="1076"/>
          <ac:picMkLst>
            <pc:docMk/>
            <pc:sldMk cId="2834462339" sldId="769"/>
            <ac:picMk id="11" creationId="{73B5E1F7-ACEA-DD2E-EE18-BBDD4C9CF4BB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1.121" v="12" actId="47"/>
        <pc:sldMkLst>
          <pc:docMk/>
          <pc:sldMk cId="3792804094" sldId="769"/>
        </pc:sldMkLst>
      </pc:sldChg>
      <pc:sldChg chg="addSp delSp modSp add mod modTransition delAnim modAnim">
        <pc:chgData name="Jenifer Prince Devaraj" userId="c3fb109c-09d1-42a6-93f4-69472d709861" providerId="ADAL" clId="{F9A7C771-82B8-427D-952D-852DF8A686B9}" dt="2023-11-22T09:10:49.690" v="2618"/>
        <pc:sldMkLst>
          <pc:docMk/>
          <pc:sldMk cId="203589003" sldId="770"/>
        </pc:sldMkLst>
        <pc:spChg chg="mod">
          <ac:chgData name="Jenifer Prince Devaraj" userId="c3fb109c-09d1-42a6-93f4-69472d709861" providerId="ADAL" clId="{F9A7C771-82B8-427D-952D-852DF8A686B9}" dt="2023-11-22T09:10:49.690" v="2618"/>
          <ac:spMkLst>
            <pc:docMk/>
            <pc:sldMk cId="203589003" sldId="770"/>
            <ac:spMk id="2" creationId="{599D6D5D-84A5-2599-8C62-A39AD58B7439}"/>
          </ac:spMkLst>
        </pc:spChg>
        <pc:picChg chg="add del mod">
          <ac:chgData name="Jenifer Prince Devaraj" userId="c3fb109c-09d1-42a6-93f4-69472d709861" providerId="ADAL" clId="{F9A7C771-82B8-427D-952D-852DF8A686B9}" dt="2023-11-21T23:28:44.409" v="1274" actId="478"/>
          <ac:picMkLst>
            <pc:docMk/>
            <pc:sldMk cId="203589003" sldId="770"/>
            <ac:picMk id="6" creationId="{01C1C926-7BB2-66F8-83CA-4CB8140B166A}"/>
          </ac:picMkLst>
        </pc:picChg>
        <pc:picChg chg="add del mod">
          <ac:chgData name="Jenifer Prince Devaraj" userId="c3fb109c-09d1-42a6-93f4-69472d709861" providerId="ADAL" clId="{F9A7C771-82B8-427D-952D-852DF8A686B9}" dt="2023-11-21T23:29:15.166" v="1276" actId="478"/>
          <ac:picMkLst>
            <pc:docMk/>
            <pc:sldMk cId="203589003" sldId="770"/>
            <ac:picMk id="7" creationId="{B6C2000E-23EE-6E3E-D124-23928E3637CC}"/>
          </ac:picMkLst>
        </pc:picChg>
        <pc:picChg chg="add del mod">
          <ac:chgData name="Jenifer Prince Devaraj" userId="c3fb109c-09d1-42a6-93f4-69472d709861" providerId="ADAL" clId="{F9A7C771-82B8-427D-952D-852DF8A686B9}" dt="2023-11-21T23:29:57.242" v="1278" actId="478"/>
          <ac:picMkLst>
            <pc:docMk/>
            <pc:sldMk cId="203589003" sldId="770"/>
            <ac:picMk id="8" creationId="{0AAD2F9C-C91E-AD0D-1AFE-83A05444ACC2}"/>
          </ac:picMkLst>
        </pc:picChg>
        <pc:picChg chg="add mod">
          <ac:chgData name="Jenifer Prince Devaraj" userId="c3fb109c-09d1-42a6-93f4-69472d709861" providerId="ADAL" clId="{F9A7C771-82B8-427D-952D-852DF8A686B9}" dt="2023-11-21T23:31:58.106" v="1284" actId="1076"/>
          <ac:picMkLst>
            <pc:docMk/>
            <pc:sldMk cId="203589003" sldId="770"/>
            <ac:picMk id="9" creationId="{E43B07F2-57CD-187E-75D4-FB686837ADB6}"/>
          </ac:picMkLst>
        </pc:picChg>
        <pc:picChg chg="del">
          <ac:chgData name="Jenifer Prince Devaraj" userId="c3fb109c-09d1-42a6-93f4-69472d709861" providerId="ADAL" clId="{F9A7C771-82B8-427D-952D-852DF8A686B9}" dt="2023-11-21T23:27:24.497" v="1272" actId="478"/>
          <ac:picMkLst>
            <pc:docMk/>
            <pc:sldMk cId="203589003" sldId="770"/>
            <ac:picMk id="11" creationId="{73B5E1F7-ACEA-DD2E-EE18-BBDD4C9CF4BB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0.237" v="10" actId="47"/>
        <pc:sldMkLst>
          <pc:docMk/>
          <pc:sldMk cId="1800270446" sldId="770"/>
        </pc:sldMkLst>
      </pc:sldChg>
      <pc:sldChg chg="modSp add del mod ord">
        <pc:chgData name="Jenifer Prince Devaraj" userId="c3fb109c-09d1-42a6-93f4-69472d709861" providerId="ADAL" clId="{F9A7C771-82B8-427D-952D-852DF8A686B9}" dt="2023-11-22T07:33:56.538" v="2025" actId="47"/>
        <pc:sldMkLst>
          <pc:docMk/>
          <pc:sldMk cId="1453114644" sldId="771"/>
        </pc:sldMkLst>
        <pc:spChg chg="mod">
          <ac:chgData name="Jenifer Prince Devaraj" userId="c3fb109c-09d1-42a6-93f4-69472d709861" providerId="ADAL" clId="{F9A7C771-82B8-427D-952D-852DF8A686B9}" dt="2023-11-22T07:33:02.417" v="2023"/>
          <ac:spMkLst>
            <pc:docMk/>
            <pc:sldMk cId="1453114644" sldId="77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7:33:48.070" v="2024" actId="1076"/>
          <ac:spMkLst>
            <pc:docMk/>
            <pc:sldMk cId="1453114644" sldId="77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9A7C771-82B8-427D-952D-852DF8A686B9}" dt="2023-11-22T06:54:15.225" v="1320" actId="1076"/>
          <ac:spMkLst>
            <pc:docMk/>
            <pc:sldMk cId="1453114644" sldId="771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9A7C771-82B8-427D-952D-852DF8A686B9}" dt="2023-11-21T19:24:51.585" v="13" actId="47"/>
        <pc:sldMkLst>
          <pc:docMk/>
          <pc:sldMk cId="3019442442" sldId="771"/>
        </pc:sldMkLst>
      </pc:sldChg>
      <pc:sldChg chg="addSp delSp modSp add mod">
        <pc:chgData name="Jenifer Prince Devaraj" userId="c3fb109c-09d1-42a6-93f4-69472d709861" providerId="ADAL" clId="{F9A7C771-82B8-427D-952D-852DF8A686B9}" dt="2023-11-22T09:28:11.350" v="2788" actId="478"/>
        <pc:sldMkLst>
          <pc:docMk/>
          <pc:sldMk cId="277525394" sldId="772"/>
        </pc:sldMkLst>
        <pc:spChg chg="mod">
          <ac:chgData name="Jenifer Prince Devaraj" userId="c3fb109c-09d1-42a6-93f4-69472d709861" providerId="ADAL" clId="{F9A7C771-82B8-427D-952D-852DF8A686B9}" dt="2023-11-22T09:08:43.574" v="2573"/>
          <ac:spMkLst>
            <pc:docMk/>
            <pc:sldMk cId="277525394" sldId="77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7:27:15.409" v="1872" actId="1076"/>
          <ac:spMkLst>
            <pc:docMk/>
            <pc:sldMk cId="277525394" sldId="772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9A7C771-82B8-427D-952D-852DF8A686B9}" dt="2023-11-22T07:27:31.936" v="1876" actId="1076"/>
          <ac:spMkLst>
            <pc:docMk/>
            <pc:sldMk cId="277525394" sldId="772"/>
            <ac:spMk id="8" creationId="{8973EFC9-22A4-A8F6-4863-48111C3CEFCE}"/>
          </ac:spMkLst>
        </pc:spChg>
        <pc:spChg chg="add del mod">
          <ac:chgData name="Jenifer Prince Devaraj" userId="c3fb109c-09d1-42a6-93f4-69472d709861" providerId="ADAL" clId="{F9A7C771-82B8-427D-952D-852DF8A686B9}" dt="2023-11-22T07:27:27.784" v="1875" actId="1076"/>
          <ac:spMkLst>
            <pc:docMk/>
            <pc:sldMk cId="277525394" sldId="772"/>
            <ac:spMk id="9" creationId="{5287CE2E-DC55-35E3-7C9E-7D4810E9690C}"/>
          </ac:spMkLst>
        </pc:spChg>
        <pc:spChg chg="add del mod">
          <ac:chgData name="Jenifer Prince Devaraj" userId="c3fb109c-09d1-42a6-93f4-69472d709861" providerId="ADAL" clId="{F9A7C771-82B8-427D-952D-852DF8A686B9}" dt="2023-11-22T09:28:00.751" v="2784" actId="478"/>
          <ac:spMkLst>
            <pc:docMk/>
            <pc:sldMk cId="277525394" sldId="772"/>
            <ac:spMk id="11" creationId="{B93C3334-53C6-A991-2CE4-88161D940DFE}"/>
          </ac:spMkLst>
        </pc:spChg>
        <pc:spChg chg="add del mod">
          <ac:chgData name="Jenifer Prince Devaraj" userId="c3fb109c-09d1-42a6-93f4-69472d709861" providerId="ADAL" clId="{F9A7C771-82B8-427D-952D-852DF8A686B9}" dt="2023-11-22T09:27:57.059" v="2782" actId="478"/>
          <ac:spMkLst>
            <pc:docMk/>
            <pc:sldMk cId="277525394" sldId="772"/>
            <ac:spMk id="12" creationId="{F10CECE8-B91B-68CD-102E-31F128D498C7}"/>
          </ac:spMkLst>
        </pc:spChg>
        <pc:spChg chg="add del mod">
          <ac:chgData name="Jenifer Prince Devaraj" userId="c3fb109c-09d1-42a6-93f4-69472d709861" providerId="ADAL" clId="{F9A7C771-82B8-427D-952D-852DF8A686B9}" dt="2023-11-22T09:28:11.350" v="2788" actId="478"/>
          <ac:spMkLst>
            <pc:docMk/>
            <pc:sldMk cId="277525394" sldId="772"/>
            <ac:spMk id="13" creationId="{F7B7A110-7553-AF71-6012-D615C2C9EB78}"/>
          </ac:spMkLst>
        </pc:spChg>
        <pc:spChg chg="add del mod">
          <ac:chgData name="Jenifer Prince Devaraj" userId="c3fb109c-09d1-42a6-93f4-69472d709861" providerId="ADAL" clId="{F9A7C771-82B8-427D-952D-852DF8A686B9}" dt="2023-11-22T09:28:08.567" v="2787" actId="478"/>
          <ac:spMkLst>
            <pc:docMk/>
            <pc:sldMk cId="277525394" sldId="772"/>
            <ac:spMk id="14" creationId="{142D96D7-0219-5F1B-298C-9AA85A19DF95}"/>
          </ac:spMkLst>
        </pc:spChg>
        <pc:spChg chg="del mod">
          <ac:chgData name="Jenifer Prince Devaraj" userId="c3fb109c-09d1-42a6-93f4-69472d709861" providerId="ADAL" clId="{F9A7C771-82B8-427D-952D-852DF8A686B9}" dt="2023-11-22T07:12:32.125" v="1656" actId="478"/>
          <ac:spMkLst>
            <pc:docMk/>
            <pc:sldMk cId="277525394" sldId="772"/>
            <ac:spMk id="15" creationId="{85B9DB09-AFF2-ED26-610C-81DB3EC95191}"/>
          </ac:spMkLst>
        </pc:spChg>
        <pc:spChg chg="add del mod">
          <ac:chgData name="Jenifer Prince Devaraj" userId="c3fb109c-09d1-42a6-93f4-69472d709861" providerId="ADAL" clId="{F9A7C771-82B8-427D-952D-852DF8A686B9}" dt="2023-11-22T09:28:06.091" v="2786" actId="478"/>
          <ac:spMkLst>
            <pc:docMk/>
            <pc:sldMk cId="277525394" sldId="772"/>
            <ac:spMk id="16" creationId="{34132721-CEEF-5740-096F-325C980A6794}"/>
          </ac:spMkLst>
        </pc:spChg>
        <pc:spChg chg="add del mod">
          <ac:chgData name="Jenifer Prince Devaraj" userId="c3fb109c-09d1-42a6-93f4-69472d709861" providerId="ADAL" clId="{F9A7C771-82B8-427D-952D-852DF8A686B9}" dt="2023-11-22T09:28:03.318" v="2785" actId="478"/>
          <ac:spMkLst>
            <pc:docMk/>
            <pc:sldMk cId="277525394" sldId="772"/>
            <ac:spMk id="17" creationId="{10044378-7CE7-00FD-3FD8-25C2394F0C26}"/>
          </ac:spMkLst>
        </pc:spChg>
        <pc:spChg chg="add mod">
          <ac:chgData name="Jenifer Prince Devaraj" userId="c3fb109c-09d1-42a6-93f4-69472d709861" providerId="ADAL" clId="{F9A7C771-82B8-427D-952D-852DF8A686B9}" dt="2023-11-22T09:27:34.216" v="2778" actId="20577"/>
          <ac:spMkLst>
            <pc:docMk/>
            <pc:sldMk cId="277525394" sldId="772"/>
            <ac:spMk id="18" creationId="{91BA446C-3D59-501F-98F3-472A66EF67B6}"/>
          </ac:spMkLst>
        </pc:spChg>
        <pc:spChg chg="add del mod">
          <ac:chgData name="Jenifer Prince Devaraj" userId="c3fb109c-09d1-42a6-93f4-69472d709861" providerId="ADAL" clId="{F9A7C771-82B8-427D-952D-852DF8A686B9}" dt="2023-11-22T09:27:33.974" v="2777"/>
          <ac:spMkLst>
            <pc:docMk/>
            <pc:sldMk cId="277525394" sldId="772"/>
            <ac:spMk id="19" creationId="{74E4A9C5-37D8-6F9E-FD45-9CB8920B6074}"/>
          </ac:spMkLst>
        </pc:spChg>
        <pc:graphicFrameChg chg="add mod modGraphic">
          <ac:chgData name="Jenifer Prince Devaraj" userId="c3fb109c-09d1-42a6-93f4-69472d709861" providerId="ADAL" clId="{F9A7C771-82B8-427D-952D-852DF8A686B9}" dt="2023-11-22T07:32:08.069" v="1998" actId="1076"/>
          <ac:graphicFrameMkLst>
            <pc:docMk/>
            <pc:sldMk cId="277525394" sldId="772"/>
            <ac:graphicFrameMk id="10" creationId="{9B0660FF-4F42-FFFF-5D89-2981553F7DEB}"/>
          </ac:graphicFrameMkLst>
        </pc:graphicFrameChg>
        <pc:picChg chg="add del mod">
          <ac:chgData name="Jenifer Prince Devaraj" userId="c3fb109c-09d1-42a6-93f4-69472d709861" providerId="ADAL" clId="{F9A7C771-82B8-427D-952D-852DF8A686B9}" dt="2023-11-22T09:27:46.922" v="2780" actId="478"/>
          <ac:picMkLst>
            <pc:docMk/>
            <pc:sldMk cId="277525394" sldId="772"/>
            <ac:picMk id="7" creationId="{27CAB34A-25F0-EBA6-F000-B1826432AB44}"/>
          </ac:picMkLst>
        </pc:picChg>
      </pc:sldChg>
      <pc:sldChg chg="del">
        <pc:chgData name="Jenifer Prince Devaraj" userId="c3fb109c-09d1-42a6-93f4-69472d709861" providerId="ADAL" clId="{F9A7C771-82B8-427D-952D-852DF8A686B9}" dt="2023-11-21T19:24:45.420" v="0" actId="47"/>
        <pc:sldMkLst>
          <pc:docMk/>
          <pc:sldMk cId="466912005" sldId="772"/>
        </pc:sldMkLst>
      </pc:sldChg>
      <pc:sldChg chg="addSp delSp modSp add mod ord">
        <pc:chgData name="Jenifer Prince Devaraj" userId="c3fb109c-09d1-42a6-93f4-69472d709861" providerId="ADAL" clId="{F9A7C771-82B8-427D-952D-852DF8A686B9}" dt="2023-11-22T09:08:34.036" v="2570" actId="1076"/>
        <pc:sldMkLst>
          <pc:docMk/>
          <pc:sldMk cId="2749993357" sldId="773"/>
        </pc:sldMkLst>
        <pc:spChg chg="mod">
          <ac:chgData name="Jenifer Prince Devaraj" userId="c3fb109c-09d1-42a6-93f4-69472d709861" providerId="ADAL" clId="{F9A7C771-82B8-427D-952D-852DF8A686B9}" dt="2023-11-22T09:08:34.036" v="2570" actId="1076"/>
          <ac:spMkLst>
            <pc:docMk/>
            <pc:sldMk cId="2749993357" sldId="77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9:08:29.466" v="2569" actId="1076"/>
          <ac:spMkLst>
            <pc:docMk/>
            <pc:sldMk cId="2749993357" sldId="773"/>
            <ac:spMk id="4" creationId="{D5A8CBA3-8AC7-410A-5598-3954622EB88B}"/>
          </ac:spMkLst>
        </pc:spChg>
        <pc:spChg chg="del mod">
          <ac:chgData name="Jenifer Prince Devaraj" userId="c3fb109c-09d1-42a6-93f4-69472d709861" providerId="ADAL" clId="{F9A7C771-82B8-427D-952D-852DF8A686B9}" dt="2023-11-22T06:58:14.732" v="1481"/>
          <ac:spMkLst>
            <pc:docMk/>
            <pc:sldMk cId="2749993357" sldId="77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F9A7C771-82B8-427D-952D-852DF8A686B9}" dt="2023-11-22T07:08:34.210" v="1640" actId="14100"/>
          <ac:picMkLst>
            <pc:docMk/>
            <pc:sldMk cId="2749993357" sldId="773"/>
            <ac:picMk id="7" creationId="{EAC4AD08-72BC-3445-B901-67AA8580EE59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3.384" v="15" actId="47"/>
        <pc:sldMkLst>
          <pc:docMk/>
          <pc:sldMk cId="3852226212" sldId="773"/>
        </pc:sldMkLst>
      </pc:sldChg>
      <pc:sldChg chg="del">
        <pc:chgData name="Jenifer Prince Devaraj" userId="c3fb109c-09d1-42a6-93f4-69472d709861" providerId="ADAL" clId="{F9A7C771-82B8-427D-952D-852DF8A686B9}" dt="2023-11-21T19:24:56.131" v="20" actId="47"/>
        <pc:sldMkLst>
          <pc:docMk/>
          <pc:sldMk cId="2497366083" sldId="774"/>
        </pc:sldMkLst>
      </pc:sldChg>
      <pc:sldChg chg="addSp delSp modSp add mod ord">
        <pc:chgData name="Jenifer Prince Devaraj" userId="c3fb109c-09d1-42a6-93f4-69472d709861" providerId="ADAL" clId="{F9A7C771-82B8-427D-952D-852DF8A686B9}" dt="2023-11-22T09:18:39.099" v="2702" actId="20577"/>
        <pc:sldMkLst>
          <pc:docMk/>
          <pc:sldMk cId="4061259175" sldId="774"/>
        </pc:sldMkLst>
        <pc:spChg chg="add del mod">
          <ac:chgData name="Jenifer Prince Devaraj" userId="c3fb109c-09d1-42a6-93f4-69472d709861" providerId="ADAL" clId="{F9A7C771-82B8-427D-952D-852DF8A686B9}" dt="2023-11-22T09:08:17.827" v="2565" actId="1076"/>
          <ac:spMkLst>
            <pc:docMk/>
            <pc:sldMk cId="4061259175" sldId="77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9:18:09.615" v="2679" actId="1076"/>
          <ac:spMkLst>
            <pc:docMk/>
            <pc:sldMk cId="4061259175" sldId="774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F9A7C771-82B8-427D-952D-852DF8A686B9}" dt="2023-11-22T09:07:56.536" v="2546" actId="478"/>
          <ac:spMkLst>
            <pc:docMk/>
            <pc:sldMk cId="4061259175" sldId="774"/>
            <ac:spMk id="8" creationId="{C089EE0A-2A3D-69FE-148C-EFB0307B5ECC}"/>
          </ac:spMkLst>
        </pc:spChg>
        <pc:spChg chg="add del">
          <ac:chgData name="Jenifer Prince Devaraj" userId="c3fb109c-09d1-42a6-93f4-69472d709861" providerId="ADAL" clId="{F9A7C771-82B8-427D-952D-852DF8A686B9}" dt="2023-11-22T09:07:56.044" v="2545" actId="22"/>
          <ac:spMkLst>
            <pc:docMk/>
            <pc:sldMk cId="4061259175" sldId="774"/>
            <ac:spMk id="10" creationId="{78F394F8-1DDA-59DD-F005-4E7131F8566A}"/>
          </ac:spMkLst>
        </pc:spChg>
        <pc:spChg chg="add del mod">
          <ac:chgData name="Jenifer Prince Devaraj" userId="c3fb109c-09d1-42a6-93f4-69472d709861" providerId="ADAL" clId="{F9A7C771-82B8-427D-952D-852DF8A686B9}" dt="2023-11-22T09:08:07.312" v="2550" actId="478"/>
          <ac:spMkLst>
            <pc:docMk/>
            <pc:sldMk cId="4061259175" sldId="774"/>
            <ac:spMk id="12" creationId="{D232604A-707B-4C9B-E2AC-49AAFE96769E}"/>
          </ac:spMkLst>
        </pc:spChg>
        <pc:spChg chg="add del mod">
          <ac:chgData name="Jenifer Prince Devaraj" userId="c3fb109c-09d1-42a6-93f4-69472d709861" providerId="ADAL" clId="{F9A7C771-82B8-427D-952D-852DF8A686B9}" dt="2023-11-22T09:08:06.636" v="2549"/>
          <ac:spMkLst>
            <pc:docMk/>
            <pc:sldMk cId="4061259175" sldId="774"/>
            <ac:spMk id="13" creationId="{E2A477F0-4A16-A4CF-9DBC-D5714ABF8026}"/>
          </ac:spMkLst>
        </pc:spChg>
        <pc:spChg chg="mod">
          <ac:chgData name="Jenifer Prince Devaraj" userId="c3fb109c-09d1-42a6-93f4-69472d709861" providerId="ADAL" clId="{F9A7C771-82B8-427D-952D-852DF8A686B9}" dt="2023-11-22T09:18:39.099" v="2702" actId="20577"/>
          <ac:spMkLst>
            <pc:docMk/>
            <pc:sldMk cId="4061259175" sldId="774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F9A7C771-82B8-427D-952D-852DF8A686B9}" dt="2023-11-22T07:12:25.551" v="1653" actId="478"/>
          <ac:picMkLst>
            <pc:docMk/>
            <pc:sldMk cId="4061259175" sldId="774"/>
            <ac:picMk id="7" creationId="{27CAB34A-25F0-EBA6-F000-B1826432AB44}"/>
          </ac:picMkLst>
        </pc:picChg>
      </pc:sldChg>
      <pc:sldChg chg="modSp add mod">
        <pc:chgData name="Jenifer Prince Devaraj" userId="c3fb109c-09d1-42a6-93f4-69472d709861" providerId="ADAL" clId="{F9A7C771-82B8-427D-952D-852DF8A686B9}" dt="2023-11-22T09:30:34.928" v="2796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F9A7C771-82B8-427D-952D-852DF8A686B9}" dt="2023-11-22T09:09:16.116" v="2585"/>
          <ac:spMkLst>
            <pc:docMk/>
            <pc:sldMk cId="516702989" sldId="77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9:30:34.928" v="2796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9A7C771-82B8-427D-952D-852DF8A686B9}" dt="2023-11-21T19:24:56.647" v="21" actId="47"/>
        <pc:sldMkLst>
          <pc:docMk/>
          <pc:sldMk cId="3000786789" sldId="775"/>
        </pc:sldMkLst>
      </pc:sldChg>
      <pc:sldChg chg="del">
        <pc:chgData name="Jenifer Prince Devaraj" userId="c3fb109c-09d1-42a6-93f4-69472d709861" providerId="ADAL" clId="{F9A7C771-82B8-427D-952D-852DF8A686B9}" dt="2023-11-21T19:24:57.396" v="22" actId="47"/>
        <pc:sldMkLst>
          <pc:docMk/>
          <pc:sldMk cId="749039422" sldId="776"/>
        </pc:sldMkLst>
      </pc:sldChg>
      <pc:sldChg chg="modSp add mod">
        <pc:chgData name="Jenifer Prince Devaraj" userId="c3fb109c-09d1-42a6-93f4-69472d709861" providerId="ADAL" clId="{F9A7C771-82B8-427D-952D-852DF8A686B9}" dt="2023-11-22T09:09:08.170" v="2582"/>
        <pc:sldMkLst>
          <pc:docMk/>
          <pc:sldMk cId="1837266524" sldId="776"/>
        </pc:sldMkLst>
        <pc:spChg chg="mod">
          <ac:chgData name="Jenifer Prince Devaraj" userId="c3fb109c-09d1-42a6-93f4-69472d709861" providerId="ADAL" clId="{F9A7C771-82B8-427D-952D-852DF8A686B9}" dt="2023-11-22T09:09:08.170" v="2582"/>
          <ac:spMkLst>
            <pc:docMk/>
            <pc:sldMk cId="1837266524" sldId="77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8:34:50.692" v="2467" actId="20577"/>
          <ac:spMkLst>
            <pc:docMk/>
            <pc:sldMk cId="1837266524" sldId="776"/>
            <ac:spMk id="10" creationId="{86125C55-B7C2-A373-1969-AB039D392233}"/>
          </ac:spMkLst>
        </pc:spChg>
      </pc:sldChg>
      <pc:sldChg chg="addSp modSp add mod">
        <pc:chgData name="Jenifer Prince Devaraj" userId="c3fb109c-09d1-42a6-93f4-69472d709861" providerId="ADAL" clId="{F9A7C771-82B8-427D-952D-852DF8A686B9}" dt="2023-11-22T09:09:00.734" v="2579"/>
        <pc:sldMkLst>
          <pc:docMk/>
          <pc:sldMk cId="25190167" sldId="777"/>
        </pc:sldMkLst>
        <pc:spChg chg="mod">
          <ac:chgData name="Jenifer Prince Devaraj" userId="c3fb109c-09d1-42a6-93f4-69472d709861" providerId="ADAL" clId="{F9A7C771-82B8-427D-952D-852DF8A686B9}" dt="2023-11-22T09:09:00.734" v="2579"/>
          <ac:spMkLst>
            <pc:docMk/>
            <pc:sldMk cId="25190167" sldId="77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F9A7C771-82B8-427D-952D-852DF8A686B9}" dt="2023-11-22T08:34:43.748" v="2466" actId="12"/>
          <ac:spMkLst>
            <pc:docMk/>
            <pc:sldMk cId="25190167" sldId="777"/>
            <ac:spMk id="10" creationId="{86125C55-B7C2-A373-1969-AB039D392233}"/>
          </ac:spMkLst>
        </pc:spChg>
        <pc:picChg chg="add mod">
          <ac:chgData name="Jenifer Prince Devaraj" userId="c3fb109c-09d1-42a6-93f4-69472d709861" providerId="ADAL" clId="{F9A7C771-82B8-427D-952D-852DF8A686B9}" dt="2023-11-22T08:19:21.612" v="2331" actId="1076"/>
          <ac:picMkLst>
            <pc:docMk/>
            <pc:sldMk cId="25190167" sldId="777"/>
            <ac:picMk id="6" creationId="{C0C32FA2-F2E8-9044-E46F-337858DC7342}"/>
          </ac:picMkLst>
        </pc:picChg>
        <pc:cxnChg chg="add mod">
          <ac:chgData name="Jenifer Prince Devaraj" userId="c3fb109c-09d1-42a6-93f4-69472d709861" providerId="ADAL" clId="{F9A7C771-82B8-427D-952D-852DF8A686B9}" dt="2023-11-22T08:20:20.706" v="2342" actId="208"/>
          <ac:cxnSpMkLst>
            <pc:docMk/>
            <pc:sldMk cId="25190167" sldId="777"/>
            <ac:cxnSpMk id="8" creationId="{AFF3794F-272E-E21D-84E4-E247E237939A}"/>
          </ac:cxnSpMkLst>
        </pc:cxnChg>
      </pc:sldChg>
      <pc:sldChg chg="del">
        <pc:chgData name="Jenifer Prince Devaraj" userId="c3fb109c-09d1-42a6-93f4-69472d709861" providerId="ADAL" clId="{F9A7C771-82B8-427D-952D-852DF8A686B9}" dt="2023-11-21T19:24:55.073" v="18" actId="47"/>
        <pc:sldMkLst>
          <pc:docMk/>
          <pc:sldMk cId="4060442003" sldId="777"/>
        </pc:sldMkLst>
      </pc:sldChg>
      <pc:sldChg chg="addSp modSp add mod setBg modAnim replTag">
        <pc:chgData name="Jenifer Prince Devaraj" userId="c3fb109c-09d1-42a6-93f4-69472d709861" providerId="ADAL" clId="{F9A7C771-82B8-427D-952D-852DF8A686B9}" dt="2023-11-22T08:29:19.214" v="2392" actId="1076"/>
        <pc:sldMkLst>
          <pc:docMk/>
          <pc:sldMk cId="2811631325" sldId="778"/>
        </pc:sldMkLst>
        <pc:spChg chg="add mod replST">
          <ac:chgData name="Jenifer Prince Devaraj" userId="c3fb109c-09d1-42a6-93f4-69472d709861" providerId="ADAL" clId="{F9A7C771-82B8-427D-952D-852DF8A686B9}" dt="2023-11-22T08:29:04.330" v="2390" actId="1076"/>
          <ac:spMkLst>
            <pc:docMk/>
            <pc:sldMk cId="2811631325" sldId="778"/>
            <ac:spMk id="6" creationId="{58FB0CDE-FEF1-F230-4617-FAC063BA64BD}"/>
          </ac:spMkLst>
        </pc:spChg>
        <pc:spChg chg="add mod replST">
          <ac:chgData name="Jenifer Prince Devaraj" userId="c3fb109c-09d1-42a6-93f4-69472d709861" providerId="ADAL" clId="{F9A7C771-82B8-427D-952D-852DF8A686B9}" dt="2023-11-22T08:28:41.465" v="2373"/>
          <ac:spMkLst>
            <pc:docMk/>
            <pc:sldMk cId="2811631325" sldId="778"/>
            <ac:spMk id="7" creationId="{10CF1BC3-FF4B-65D2-E410-C12D6EC0F7D1}"/>
          </ac:spMkLst>
        </pc:spChg>
        <pc:picChg chg="add mod replST">
          <ac:chgData name="Jenifer Prince Devaraj" userId="c3fb109c-09d1-42a6-93f4-69472d709861" providerId="ADAL" clId="{F9A7C771-82B8-427D-952D-852DF8A686B9}" dt="2023-11-22T08:29:19.214" v="2392" actId="1076"/>
          <ac:picMkLst>
            <pc:docMk/>
            <pc:sldMk cId="2811631325" sldId="778"/>
            <ac:picMk id="3" creationId="{6BABE75B-C808-17EF-E85A-DB99CDBA886A}"/>
          </ac:picMkLst>
        </pc:picChg>
        <pc:picChg chg="add mod replST">
          <ac:chgData name="Jenifer Prince Devaraj" userId="c3fb109c-09d1-42a6-93f4-69472d709861" providerId="ADAL" clId="{F9A7C771-82B8-427D-952D-852DF8A686B9}" dt="2023-11-22T08:29:01.637" v="2389" actId="1076"/>
          <ac:picMkLst>
            <pc:docMk/>
            <pc:sldMk cId="2811631325" sldId="778"/>
            <ac:picMk id="5" creationId="{B026B9C2-3428-50F9-37AB-1DC5325AD6E8}"/>
          </ac:picMkLst>
        </pc:picChg>
      </pc:sldChg>
      <pc:sldChg chg="del">
        <pc:chgData name="Jenifer Prince Devaraj" userId="c3fb109c-09d1-42a6-93f4-69472d709861" providerId="ADAL" clId="{F9A7C771-82B8-427D-952D-852DF8A686B9}" dt="2023-11-21T19:24:48.891" v="7" actId="47"/>
        <pc:sldMkLst>
          <pc:docMk/>
          <pc:sldMk cId="3946839585" sldId="778"/>
        </pc:sldMkLst>
      </pc:sldChg>
      <pc:sldChg chg="del">
        <pc:chgData name="Jenifer Prince Devaraj" userId="c3fb109c-09d1-42a6-93f4-69472d709861" providerId="ADAL" clId="{F9A7C771-82B8-427D-952D-852DF8A686B9}" dt="2023-11-21T19:24:49.404" v="8" actId="47"/>
        <pc:sldMkLst>
          <pc:docMk/>
          <pc:sldMk cId="2109702334" sldId="779"/>
        </pc:sldMkLst>
      </pc:sldChg>
      <pc:sldChg chg="addSp modSp add mod ord setBg replTag">
        <pc:chgData name="Jenifer Prince Devaraj" userId="c3fb109c-09d1-42a6-93f4-69472d709861" providerId="ADAL" clId="{F9A7C771-82B8-427D-952D-852DF8A686B9}" dt="2023-11-22T08:39:42.080" v="2469"/>
        <pc:sldMkLst>
          <pc:docMk/>
          <pc:sldMk cId="3381106687" sldId="779"/>
        </pc:sldMkLst>
        <pc:spChg chg="add mod replST">
          <ac:chgData name="Jenifer Prince Devaraj" userId="c3fb109c-09d1-42a6-93f4-69472d709861" providerId="ADAL" clId="{F9A7C771-82B8-427D-952D-852DF8A686B9}" dt="2023-11-22T08:31:31.058" v="2440" actId="20577"/>
          <ac:spMkLst>
            <pc:docMk/>
            <pc:sldMk cId="3381106687" sldId="779"/>
            <ac:spMk id="6" creationId="{9C7B4F1F-D59C-4516-C6E6-A4218E9537CC}"/>
          </ac:spMkLst>
        </pc:spChg>
        <pc:spChg chg="add mod replST">
          <ac:chgData name="Jenifer Prince Devaraj" userId="c3fb109c-09d1-42a6-93f4-69472d709861" providerId="ADAL" clId="{F9A7C771-82B8-427D-952D-852DF8A686B9}" dt="2023-11-22T08:31:04.639" v="2423"/>
          <ac:spMkLst>
            <pc:docMk/>
            <pc:sldMk cId="3381106687" sldId="779"/>
            <ac:spMk id="7" creationId="{20D8656E-1200-A09B-85FB-1EFFFAECB8BC}"/>
          </ac:spMkLst>
        </pc:spChg>
        <pc:picChg chg="add mod replST">
          <ac:chgData name="Jenifer Prince Devaraj" userId="c3fb109c-09d1-42a6-93f4-69472d709861" providerId="ADAL" clId="{F9A7C771-82B8-427D-952D-852DF8A686B9}" dt="2023-11-22T08:31:04.561" v="2400"/>
          <ac:picMkLst>
            <pc:docMk/>
            <pc:sldMk cId="3381106687" sldId="779"/>
            <ac:picMk id="3" creationId="{2F86D81E-5CDD-BF2A-B814-C94288C7A298}"/>
          </ac:picMkLst>
        </pc:picChg>
        <pc:picChg chg="add mod replST">
          <ac:chgData name="Jenifer Prince Devaraj" userId="c3fb109c-09d1-42a6-93f4-69472d709861" providerId="ADAL" clId="{F9A7C771-82B8-427D-952D-852DF8A686B9}" dt="2023-11-22T08:31:04.623" v="2404"/>
          <ac:picMkLst>
            <pc:docMk/>
            <pc:sldMk cId="3381106687" sldId="779"/>
            <ac:picMk id="5" creationId="{243CD0AD-DD73-A42A-63EA-1FE241935139}"/>
          </ac:picMkLst>
        </pc:picChg>
      </pc:sldChg>
      <pc:sldChg chg="del">
        <pc:chgData name="Jenifer Prince Devaraj" userId="c3fb109c-09d1-42a6-93f4-69472d709861" providerId="ADAL" clId="{F9A7C771-82B8-427D-952D-852DF8A686B9}" dt="2023-11-21T19:24:58.021" v="23" actId="47"/>
        <pc:sldMkLst>
          <pc:docMk/>
          <pc:sldMk cId="4293390607" sldId="780"/>
        </pc:sldMkLst>
      </pc:sldChg>
      <pc:sldChg chg="del">
        <pc:chgData name="Jenifer Prince Devaraj" userId="c3fb109c-09d1-42a6-93f4-69472d709861" providerId="ADAL" clId="{F9A7C771-82B8-427D-952D-852DF8A686B9}" dt="2023-11-21T19:24:54.583" v="17" actId="47"/>
        <pc:sldMkLst>
          <pc:docMk/>
          <pc:sldMk cId="2064259661" sldId="781"/>
        </pc:sldMkLst>
      </pc:sldChg>
      <pc:sldChg chg="del">
        <pc:chgData name="Jenifer Prince Devaraj" userId="c3fb109c-09d1-42a6-93f4-69472d709861" providerId="ADAL" clId="{F9A7C771-82B8-427D-952D-852DF8A686B9}" dt="2023-11-21T19:24:46.827" v="3" actId="47"/>
        <pc:sldMkLst>
          <pc:docMk/>
          <pc:sldMk cId="4284894318" sldId="7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tags" Target="../tags/tag4.xml"/><Relationship Id="rId7" Type="http://schemas.openxmlformats.org/officeDocument/2006/relationships/image" Target="../media/image35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tags" Target="../tags/tag9.xml"/><Relationship Id="rId7" Type="http://schemas.openxmlformats.org/officeDocument/2006/relationships/image" Target="../media/image35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18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027" y="2089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counter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an up/down counter function using switch to control a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60960" y="13304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4067" y="5517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05865" y="2593394"/>
            <a:ext cx="9698990" cy="33882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seven-segment display is a widely used electronic display device that displays numbers/ characters using a combination of seven illuminated segments.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They are used in applications such as Digital Displays, Counters and Timers, Temperature Display.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68123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2591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787" y="2758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977" y="1249961"/>
            <a:ext cx="7149966" cy="5367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</a:t>
            </a:r>
          </a:p>
          <a:p>
            <a:pPr algn="just">
              <a:lnSpc>
                <a:spcPct val="150000"/>
              </a:lnSpc>
            </a:pP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Types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Common Anode: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 the anodes of the seven LEDs are internally connected to a common pin and then connected to a positive voltage supply. </a:t>
            </a:r>
          </a:p>
          <a:p>
            <a:pPr marL="625475" indent="-4476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Common Cathode: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All the Cathode of the seven LEDs are internally connected to a common pin and then connected to a positive voltage supply. </a:t>
            </a:r>
          </a:p>
          <a:p>
            <a:pPr marL="15240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8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AC4AD08-72BC-3445-B901-67AA8580EE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148" y="2689024"/>
            <a:ext cx="4562169" cy="2904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993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47" y="68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72277" y="1366280"/>
            <a:ext cx="855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7- Segment Display- Anode Connection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 descr="A diagram of an electronic device&#10;&#10;Description automatically generated">
            <a:extLst>
              <a:ext uri="{FF2B5EF4-FFF2-40B4-BE49-F238E27FC236}">
                <a16:creationId xmlns:a16="http://schemas.microsoft.com/office/drawing/2014/main" id="{27CAB34A-25F0-EBA6-F000-B1826432AB4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990" y="2050675"/>
            <a:ext cx="6167847" cy="456717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973EFC9-22A4-A8F6-4863-48111C3CEFCE}"/>
              </a:ext>
            </a:extLst>
          </p:cNvPr>
          <p:cNvSpPr/>
          <p:nvPr/>
        </p:nvSpPr>
        <p:spPr>
          <a:xfrm>
            <a:off x="8046874" y="2991443"/>
            <a:ext cx="317241" cy="37260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16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16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287CE2E-DC55-35E3-7C9E-7D4810E9690C}"/>
              </a:ext>
            </a:extLst>
          </p:cNvPr>
          <p:cNvSpPr/>
          <p:nvPr/>
        </p:nvSpPr>
        <p:spPr>
          <a:xfrm>
            <a:off x="5937379" y="2695587"/>
            <a:ext cx="317241" cy="367551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1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3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4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5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6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7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8</a:t>
            </a:r>
          </a:p>
          <a:p>
            <a:pPr algn="ctr"/>
            <a:endParaRPr lang="en-GB" sz="2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B0660FF-4F42-FFFF-5D89-2981553F7D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9392864"/>
              </p:ext>
            </p:extLst>
          </p:nvPr>
        </p:nvGraphicFramePr>
        <p:xfrm>
          <a:off x="589176" y="2317689"/>
          <a:ext cx="4864870" cy="4073872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86487">
                  <a:extLst>
                    <a:ext uri="{9D8B030D-6E8A-4147-A177-3AD203B41FA5}">
                      <a16:colId xmlns:a16="http://schemas.microsoft.com/office/drawing/2014/main" val="422768356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484232647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4146422352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403884029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916121890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993783966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11922524"/>
                    </a:ext>
                  </a:extLst>
                </a:gridCol>
                <a:gridCol w="486487">
                  <a:extLst>
                    <a:ext uri="{9D8B030D-6E8A-4147-A177-3AD203B41FA5}">
                      <a16:colId xmlns:a16="http://schemas.microsoft.com/office/drawing/2014/main" val="2805552222"/>
                    </a:ext>
                  </a:extLst>
                </a:gridCol>
                <a:gridCol w="450455">
                  <a:extLst>
                    <a:ext uri="{9D8B030D-6E8A-4147-A177-3AD203B41FA5}">
                      <a16:colId xmlns:a16="http://schemas.microsoft.com/office/drawing/2014/main" val="3447746059"/>
                    </a:ext>
                  </a:extLst>
                </a:gridCol>
                <a:gridCol w="522519">
                  <a:extLst>
                    <a:ext uri="{9D8B030D-6E8A-4147-A177-3AD203B41FA5}">
                      <a16:colId xmlns:a16="http://schemas.microsoft.com/office/drawing/2014/main" val="4187408826"/>
                    </a:ext>
                  </a:extLst>
                </a:gridCol>
              </a:tblGrid>
              <a:tr h="3703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23913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762803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682335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58339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92069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639538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7612837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9401358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9241436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00960"/>
                  </a:ext>
                </a:extLst>
              </a:tr>
              <a:tr h="370352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2225901"/>
                  </a:ext>
                </a:extLst>
              </a:tr>
            </a:tbl>
          </a:graphicData>
        </a:graphic>
      </p:graphicFrame>
      <p:sp>
        <p:nvSpPr>
          <p:cNvPr id="18" name="Rectangle 17">
            <a:extLst>
              <a:ext uri="{FF2B5EF4-FFF2-40B4-BE49-F238E27FC236}">
                <a16:creationId xmlns:a16="http://schemas.microsoft.com/office/drawing/2014/main" id="{91BA446C-3D59-501F-98F3-472A66EF67B6}"/>
              </a:ext>
            </a:extLst>
          </p:cNvPr>
          <p:cNvSpPr/>
          <p:nvPr/>
        </p:nvSpPr>
        <p:spPr>
          <a:xfrm>
            <a:off x="10063480" y="4615695"/>
            <a:ext cx="254000" cy="2387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2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614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0" y="1144740"/>
            <a:ext cx="10301501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Choosing Anode/ Cathode Hex Values from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The screen will not be animated in recommended display scale and layout. Follow the next slides to view the values.   </a:t>
            </a:r>
          </a:p>
          <a:p>
            <a:pPr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For Example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13" name="Screen Recording 12">
            <a:hlinkClick r:id="" action="ppaction://media"/>
            <a:extLst>
              <a:ext uri="{FF2B5EF4-FFF2-40B4-BE49-F238E27FC236}">
                <a16:creationId xmlns:a16="http://schemas.microsoft.com/office/drawing/2014/main" id="{6B5BF16A-03B3-03B6-8222-193411292C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039960" y="3210726"/>
            <a:ext cx="4550423" cy="3406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979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4"/>
    </mc:Choice>
    <mc:Fallback>
      <p:transition spd="slow" advTm="3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446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947" y="6947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1" y="1144740"/>
            <a:ext cx="462258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Choosing Anode/ Cathode Hex Values from </a:t>
            </a:r>
            <a:r>
              <a:rPr lang="en-GB" sz="30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Reduce the scale and Layout of the screen to 100%</a:t>
            </a:r>
          </a:p>
          <a:p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C32FA2-F2E8-9044-E46F-337858DC73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2100" y="1395033"/>
            <a:ext cx="4691130" cy="522261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FF3794F-272E-E21D-84E4-E247E237939A}"/>
              </a:ext>
            </a:extLst>
          </p:cNvPr>
          <p:cNvCxnSpPr/>
          <p:nvPr/>
        </p:nvCxnSpPr>
        <p:spPr>
          <a:xfrm flipH="1">
            <a:off x="7034349" y="4996543"/>
            <a:ext cx="1234440" cy="141732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90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4"/>
    </mc:Choice>
    <mc:Fallback>
      <p:transition spd="slow" advTm="371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2507" y="-4874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51D93C78-622A-8652-6B5B-248B631CD90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26093" y="970384"/>
            <a:ext cx="8418986" cy="59322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6125C55-B7C2-A373-1969-AB039D392233}"/>
              </a:ext>
            </a:extLst>
          </p:cNvPr>
          <p:cNvSpPr txBox="1"/>
          <p:nvPr/>
        </p:nvSpPr>
        <p:spPr>
          <a:xfrm>
            <a:off x="86581" y="1144740"/>
            <a:ext cx="688848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Choosing Values Anode/ Cathode Hex from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7266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14"/>
    </mc:Choice>
    <mc:Fallback>
      <p:transition spd="slow" advTm="37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8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83260" y="2401530"/>
            <a:ext cx="10558780" cy="36190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an up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RC1 is pressed once, the 7 segment should count up from 1 to 9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F10766-747F-D942-6263-6873774BA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759" y="2496264"/>
            <a:ext cx="11302825" cy="6148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2259264" y="4801843"/>
            <a:ext cx="91998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TRISB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Input Port : TRISC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PORTB and PORTC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A370183-4E60-F376-340C-E4800CB00C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9447" y="2456389"/>
            <a:ext cx="8505825" cy="2181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427" y="-2984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200150" y="1637182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EB7AD19-D480-F318-6902-549F8AA0D7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2231792"/>
            <a:ext cx="8065828" cy="399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7427" y="-361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331470" y="1704062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7CF3EB-1258-FABC-33E6-49316C988BA8}"/>
              </a:ext>
            </a:extLst>
          </p:cNvPr>
          <p:cNvSpPr txBox="1"/>
          <p:nvPr/>
        </p:nvSpPr>
        <p:spPr>
          <a:xfrm>
            <a:off x="1122680" y="2133997"/>
            <a:ext cx="10408920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2060"/>
                </a:solidFill>
              </a:rPr>
              <a:t>if(PORTC.F1 ==1 )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the push button is pressed, the value of the bit at position F1 in the PORTC register is equal to 1.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206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It makes to execute the code inside the curly braces.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CDC056-D23D-9C9B-7E12-A4BF66F23D26}"/>
              </a:ext>
            </a:extLst>
          </p:cNvPr>
          <p:cNvSpPr txBox="1"/>
          <p:nvPr/>
        </p:nvSpPr>
        <p:spPr>
          <a:xfrm>
            <a:off x="1699260" y="4517205"/>
            <a:ext cx="9832340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nn-NO" sz="24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(i = 0; i &lt; 10; i++)’</a:t>
            </a:r>
          </a:p>
          <a:p>
            <a:pPr marL="125412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loop iterates over the block of code inside it 10 times, incrementing the variable </a:t>
            </a:r>
            <a:r>
              <a:rPr lang="en-GB" sz="2400" dirty="0" err="1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from 0 to 9.</a:t>
            </a:r>
          </a:p>
        </p:txBody>
      </p:sp>
    </p:spTree>
    <p:extLst>
      <p:ext uri="{BB962C8B-B14F-4D97-AF65-F5344CB8AC3E}">
        <p14:creationId xmlns:p14="http://schemas.microsoft.com/office/powerpoint/2010/main" val="2450058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507" y="-269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300990" y="2129625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CDC056-D23D-9C9B-7E12-A4BF66F23D26}"/>
              </a:ext>
            </a:extLst>
          </p:cNvPr>
          <p:cNvSpPr txBox="1"/>
          <p:nvPr/>
        </p:nvSpPr>
        <p:spPr>
          <a:xfrm>
            <a:off x="1179830" y="2958505"/>
            <a:ext cx="9832340" cy="22397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nn-NO" sz="2400" b="1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PORTB = seg_display[i]</a:t>
            </a:r>
          </a:p>
          <a:p>
            <a:pPr marL="1254125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line will be executed until the value of </a:t>
            </a:r>
            <a:r>
              <a:rPr lang="en-GB" sz="2400" dirty="0" err="1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solidFill>
                  <a:srgbClr val="7030A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&lt;10 and when it fails it sets the value of 7 segment display to be PORTB = 0Xff which makes the display OFF.</a:t>
            </a:r>
          </a:p>
        </p:txBody>
      </p:sp>
    </p:spTree>
    <p:extLst>
      <p:ext uri="{BB962C8B-B14F-4D97-AF65-F5344CB8AC3E}">
        <p14:creationId xmlns:p14="http://schemas.microsoft.com/office/powerpoint/2010/main" val="37559069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330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864870" y="1866361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Simulation for Up counter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51030525-561D-07D4-8AC7-665C356CB5A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24213" y="2331399"/>
            <a:ext cx="6200775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44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55"/>
    </mc:Choice>
    <mc:Fallback xmlns="">
      <p:transition spd="slow" advTm="17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9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86D81E-5CDD-BF2A-B814-C94288C7A298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43CD0AD-DD73-A42A-63EA-1FE241935139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C7B4F1F-D59C-4516-C6E6-A4218E9537C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The </a:t>
            </a:r>
            <a:r>
              <a:rPr lang="en-GB" sz="3600" b="1" dirty="0">
                <a:solidFill>
                  <a:srgbClr val="00B050"/>
                </a:solidFill>
              </a:rPr>
              <a:t>Output Direction </a:t>
            </a:r>
            <a:r>
              <a:rPr lang="en-GB" sz="3600" b="1" dirty="0">
                <a:solidFill>
                  <a:srgbClr val="5B5B5B"/>
                </a:solidFill>
              </a:rPr>
              <a:t>of Port D, 6th Pin can be written in </a:t>
            </a:r>
            <a:r>
              <a:rPr lang="en-GB" sz="3600" b="1" dirty="0" err="1">
                <a:solidFill>
                  <a:srgbClr val="5B5B5B"/>
                </a:solidFill>
              </a:rPr>
              <a:t>MikroC</a:t>
            </a:r>
            <a:r>
              <a:rPr lang="en-GB" sz="3600" b="1" dirty="0">
                <a:solidFill>
                  <a:srgbClr val="5B5B5B"/>
                </a:solidFill>
              </a:rPr>
              <a:t> as_____________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0D8656E-1200-A09B-85FB-1EFFFAECB8BC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811066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ABE75B-C808-17EF-E85A-DB99CDBA886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0400" y="506937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026B9C2-3428-50F9-37AB-1DC5325AD6E8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396966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8FB0CDE-FEF1-F230-4617-FAC063BA64B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01752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600" b="1" dirty="0">
                <a:solidFill>
                  <a:srgbClr val="5B5B5B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 common __________ seven-segment display has all the anodes connected together and supplied with a positive voltage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CF1BC3-FF4B-65D2-E410-C12D6EC0F7D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1163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3467" y="464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16610" y="2529735"/>
            <a:ext cx="10558780" cy="361906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 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RC7 is pressed once, the 7 segment should count down from 9 to 1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0" y="114474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: 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Hint - Replace the for loop in the previous code by ‘</a:t>
            </a:r>
            <a:r>
              <a:rPr lang="en-GB" sz="2000" b="1" i="1" dirty="0">
                <a:latin typeface="Cambria" panose="02040503050406030204" pitchFamily="18" charset="0"/>
                <a:ea typeface="Cambria" panose="02040503050406030204" pitchFamily="18" charset="0"/>
              </a:rPr>
              <a:t>for(</a:t>
            </a:r>
            <a:r>
              <a:rPr lang="en-GB" sz="2000" b="1" i="1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000" b="1" i="1" dirty="0">
                <a:latin typeface="Cambria" panose="02040503050406030204" pitchFamily="18" charset="0"/>
                <a:ea typeface="Cambria" panose="02040503050406030204" pitchFamily="18" charset="0"/>
              </a:rPr>
              <a:t>=10;i&gt;=0;i--)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31523987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9827" y="-4366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753110" y="1764402"/>
            <a:ext cx="790702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Simulation for Down counter</a:t>
            </a: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Screen Recording 7">
            <a:hlinkClick r:id="" action="ppaction://media"/>
            <a:extLst>
              <a:ext uri="{FF2B5EF4-FFF2-40B4-BE49-F238E27FC236}">
                <a16:creationId xmlns:a16="http://schemas.microsoft.com/office/drawing/2014/main" id="{C746EE8C-E033-D7BF-8705-10EC888FD6E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865880" y="2400884"/>
            <a:ext cx="5684299" cy="407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336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55"/>
    </mc:Choice>
    <mc:Fallback xmlns="">
      <p:transition spd="slow" advTm="17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1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3947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05485" y="2216850"/>
            <a:ext cx="11080115" cy="5107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Demonstrate an up-down counter using 7- Segment Display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is connected to port pin RC1 is pressed once, the 7 segment should count up from 1 to 9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When a push button is connected to port pin RC7 is pressed once, the 7 segment should count down from 9 to 1 within a delay of 100ms.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/>
                <a:ea typeface="Cambria"/>
              </a:rPr>
              <a:t>The counter should stop counting when the button is released.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endParaRPr lang="en-GB" sz="2200" dirty="0">
              <a:latin typeface="Cambria"/>
              <a:ea typeface="Cambria"/>
            </a:endParaRP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1760" y="859940"/>
            <a:ext cx="10708419" cy="13569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Counter</a:t>
            </a:r>
          </a:p>
          <a:p>
            <a:pPr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: </a:t>
            </a:r>
            <a:r>
              <a:rPr lang="en-GB" sz="2000" i="1" dirty="0">
                <a:latin typeface="Cambria" panose="02040503050406030204" pitchFamily="18" charset="0"/>
                <a:ea typeface="Cambria" panose="02040503050406030204" pitchFamily="18" charset="0"/>
              </a:rPr>
              <a:t>Hint – use both up and down counter ‘for loops’</a:t>
            </a:r>
          </a:p>
        </p:txBody>
      </p:sp>
    </p:spTree>
    <p:extLst>
      <p:ext uri="{BB962C8B-B14F-4D97-AF65-F5344CB8AC3E}">
        <p14:creationId xmlns:p14="http://schemas.microsoft.com/office/powerpoint/2010/main" val="239651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1547" y="-8658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89280" y="245228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B5E1F7-ACEA-DD2E-EE18-BBDD4C9CF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9761" y="809708"/>
            <a:ext cx="6860752" cy="6055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4462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89280" y="2452280"/>
            <a:ext cx="107084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Up-Down </a:t>
            </a:r>
          </a:p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E43B07F2-57CD-187E-75D4-FB686837AD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9414" y="1515744"/>
            <a:ext cx="7627657" cy="4961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89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1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2NDE4NjR9"/>
  <p:tag name="SLIDO_TYPE" val="SlidoPoll"/>
  <p:tag name="SLIDO_POLL_UUID" val="a1598f3d-159d-49a6-a8e8-00cc75c72a82"/>
  <p:tag name="SLIDO_TIMELINE" val="W3sicG9sbFF1ZXN0aW9uVXVpZCI6ImVlMjk2NWFiLWM5ZTItNDQzNC05NGY2LWZlZjAwYjc3NDM5YyIsInNob3dSZXN1bHRzIjp0cnV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WordCloud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2NDE3MjB9"/>
  <p:tag name="SLIDO_TYPE" val="SlidoPoll"/>
  <p:tag name="SLIDO_POLL_UUID" val="77cf6a16-f18a-42a8-993f-5dd6548dedf4"/>
  <p:tag name="SLIDO_POLL_QUESTION_UUID" val="b13443f4-2fed-43b7-8627-021615382532"/>
  <p:tag name="SLIDO_TIMELINE" val="W3sic2NyZWVuIjoiUXVpekpvaW5pbmciLCJzaG93UmVzdWx0cyI6ZmFsc2UsInNob3dDb3JyZWN0QW5zd2VycyI6ZmFsc2UsInZvdGluZ0xvY2tlZCI6ZmFsc2V9LHsicG9sbFF1ZXN0aW9uVXVpZCI6ImIxMzQ0M2Y0LTJmZWQtNDNiNy04NjI3LTAyMTYxNTM4MjUzMiIsInNob3dSZXN1bHRzIjpmYWxzZSwic2hvd0NvcnJlY3RBbnN3ZXJzIjpmYWxzZSwidm90aW5nTG9ja2VkIjpmYWxzZX0seyJwb2xsUXVlc3Rpb25VdWlkIjoiYjEzNDQzZjQtMmZlZC00M2I3LTg2MjctMDIxNjE1MzgyNTMyIiwic2hvd1Jlc3VsdHMiOnRydWUsInNob3dDb3JyZWN0QW5zd2VycyI6ZmFsc2UsInZvdGluZ0xvY2tlZCI6dHJ1ZX0seyJwb2xsUXVlc3Rpb25VdWlkIjoiYjEzNDQzZjQtMmZlZC00M2I3LTg2MjctMDIxNjE1MzgyNTMyIiwic2hvd1Jlc3VsdHMiOnRydWUsInNob3dDb3JyZWN0QW5zd2VycyI6dHJ1ZSwidm90aW5nTG9ja2VkIjp0cnVlfSx7InNjcmVlbiI6IlF1aXpMZWFkZXJib2FyZCIsInBvbGxRdWVzdGlvblV1aWQiOiI1Njc5NDYyZi00OTAyLTQxZDUtOWU0My1lMWU1NTI3MjNkYzYiLCJzaG93UmVzdWx0cyI6dHJ1ZSwic2hvd0NvcnJlY3RBbnN3ZXJzIjp0cnVlLCJ2b3RpbmdMb2NrZWQiOnRydWV9XQ=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1241</Words>
  <Application>Microsoft Office PowerPoint</Application>
  <PresentationFormat>Widescreen</PresentationFormat>
  <Paragraphs>300</Paragraphs>
  <Slides>23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</cp:revision>
  <dcterms:created xsi:type="dcterms:W3CDTF">2021-03-09T15:35:42Z</dcterms:created>
  <dcterms:modified xsi:type="dcterms:W3CDTF">2023-11-22T09:31:28Z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