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7"/>
  </p:notesMasterIdLst>
  <p:sldIdLst>
    <p:sldId id="258" r:id="rId5"/>
    <p:sldId id="256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5D5E61B-C11A-428F-8DD0-EFDCFDA10719}" v="15" dt="2022-11-06T12:47:29.87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107" d="100"/>
          <a:sy n="107" d="100"/>
        </p:scale>
        <p:origin x="750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customXml" Target="../customXml/item3.xml"/><Relationship Id="rId7" Type="http://schemas.openxmlformats.org/officeDocument/2006/relationships/notesMaster" Target="notesMasters/notesMaster1.xml"/><Relationship Id="rId12" Type="http://schemas.microsoft.com/office/2015/10/relationships/revisionInfo" Target="revisionInfo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tableStyles" Target="tableStyles.xml"/><Relationship Id="rId5" Type="http://schemas.openxmlformats.org/officeDocument/2006/relationships/slide" Target="slides/slide1.xml"/><Relationship Id="rId10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CE4E2A8-3D2E-423A-A57C-93EB050347A7}" type="datetimeFigureOut">
              <a:rPr lang="en-GB" smtClean="0"/>
              <a:t>06/11/2022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9AACDBE-87DE-483E-B7F5-7CB5C2BBE3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73560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9AACDBE-87DE-483E-B7F5-7CB5C2BBE3C6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737026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808F38-BC76-DC7C-F8AB-DFDE2F1A3FE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E6FE552-3B5A-458D-1231-75CBA94F1C2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6B62A11-A1CE-4603-1B52-EFB5AB49FC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54774A-9632-4C48-971B-BEC5CF2C289C}" type="datetimeFigureOut">
              <a:rPr lang="en-GB" smtClean="0"/>
              <a:t>06/11/2022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4D31F9-2176-A391-3282-5996093FB4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22F60FB-DB7E-7AA3-BB3E-27D51DB43A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97E380-0032-4F3E-AF2B-FAB2BF36F6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925463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665F1A-0973-9DBA-6AD4-27F37B32CB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279DDE-88B9-B84E-4EE8-A08D017985D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C14B39-19C3-A5E1-B42B-47E7088F97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54774A-9632-4C48-971B-BEC5CF2C289C}" type="datetimeFigureOut">
              <a:rPr lang="en-GB" smtClean="0"/>
              <a:t>06/11/2022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55B4F2-2435-D537-B68E-678F43141C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53D77C8-799A-D20C-F280-9E2E67B067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97E380-0032-4F3E-AF2B-FAB2BF36F6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577786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4FC12D-E4D1-1661-36B9-EB7BB82F79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502ECD3-F672-9067-D327-602F35EEBE1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FCFDD56-C34D-DA1B-529E-E6461D81D2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54774A-9632-4C48-971B-BEC5CF2C289C}" type="datetimeFigureOut">
              <a:rPr lang="en-GB" smtClean="0"/>
              <a:t>06/11/2022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E3AF3AF-C4F2-A14A-F7BA-8F8F9485C8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47059AD-4967-F51D-A502-BEE911296E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97E380-0032-4F3E-AF2B-FAB2BF36F6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75778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26C2AF-7F5A-4092-EA00-CA875A7B4A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67084A-88F0-8127-04CB-55B2B7A6253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CEB937D-6A22-C4D9-DBFF-EE60F025D54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B97E32D-2B98-2C59-BDC0-9622EC3EE8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54774A-9632-4C48-971B-BEC5CF2C289C}" type="datetimeFigureOut">
              <a:rPr lang="en-GB" smtClean="0"/>
              <a:t>06/11/2022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72C59E5-7ADD-0A02-B4B2-8FD7BB59A5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8FDC2E3-07DF-753C-016A-116DEB74AE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97E380-0032-4F3E-AF2B-FAB2BF36F6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576558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9C297E-CA83-7E14-E57F-E91B3B45BA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0131D02-41FD-9768-7869-BC0A8A9392C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DC8D16F-7674-C22E-CC48-6DCBC530DC4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AB44F4A-E887-10B9-DA0A-684E10DC834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EF27C44-0B12-605B-6F7A-91E8C698754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19FC714-5246-6D47-CB2A-FEF08843CE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54774A-9632-4C48-971B-BEC5CF2C289C}" type="datetimeFigureOut">
              <a:rPr lang="en-GB" smtClean="0"/>
              <a:t>06/11/2022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D3E7215-DDA8-17A5-68DD-FD4F4F0DF8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DAE6BE6-9BD6-C449-9E61-1FC1C6F2CB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97E380-0032-4F3E-AF2B-FAB2BF36F6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04011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CEFC45-E920-AC40-861D-E3E03F75D2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BEB0D4D-FAA6-77C3-A8CF-4FB2AF8867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54774A-9632-4C48-971B-BEC5CF2C289C}" type="datetimeFigureOut">
              <a:rPr lang="en-GB" smtClean="0"/>
              <a:t>06/11/2022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84DC174-677E-22DC-AED2-A3B1E976E4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08A98FC-189D-5278-4B80-4CD54A03A3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97E380-0032-4F3E-AF2B-FAB2BF36F6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735212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8381401-1099-038D-FC43-76368DFCF8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54774A-9632-4C48-971B-BEC5CF2C289C}" type="datetimeFigureOut">
              <a:rPr lang="en-GB" smtClean="0"/>
              <a:t>06/11/2022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AD89A7C-FC37-0EE3-95A1-41363D8B52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90D28ED-2A90-8886-E88F-6EEB41E0C9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97E380-0032-4F3E-AF2B-FAB2BF36F6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53939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A6A8A7-6652-0949-906E-C32840A25E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7A0ED3-80F7-B746-F288-C864565DF6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6678B1E-1369-1102-BCFC-63BF9328A38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0A073B9-2008-F55E-21D5-7C5F9B77C6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54774A-9632-4C48-971B-BEC5CF2C289C}" type="datetimeFigureOut">
              <a:rPr lang="en-GB" smtClean="0"/>
              <a:t>06/11/2022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9EF003C-6FD8-CC0F-428F-6B53053371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88ABDA0-FEA5-E2BF-E20D-44086167C0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97E380-0032-4F3E-AF2B-FAB2BF36F6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93663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5F8430-A472-B4B9-6B18-9CFB05BA64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2204C5F-C836-7248-F957-C6EBA36492E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2DA11BF-4988-F31F-005F-2543D17503B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28241AD-F3A6-7C41-09C0-C5CDFBD1CB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54774A-9632-4C48-971B-BEC5CF2C289C}" type="datetimeFigureOut">
              <a:rPr lang="en-GB" smtClean="0"/>
              <a:t>06/11/2022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8E02FC5-709D-C217-D52C-EA5E706BA7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7C43C7E-B57F-3F5A-96B4-09B5A205D6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97E380-0032-4F3E-AF2B-FAB2BF36F6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15353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66594C-F521-22C0-1940-5B54B30719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5025F17-0A11-3024-F5C5-5EC9BC56FCB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BDD7AD7-9B52-5239-A4F1-5C8BCBE3D5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54774A-9632-4C48-971B-BEC5CF2C289C}" type="datetimeFigureOut">
              <a:rPr lang="en-GB" smtClean="0"/>
              <a:t>06/11/2022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5F9E02-AE05-1645-2648-4040654CA5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8E8CE43-A8DC-6EC3-101C-58FC85E0AC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97E380-0032-4F3E-AF2B-FAB2BF36F6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86528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E450ED0-456D-E621-3CA7-8490D139557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87B4894-9C87-C658-D7AC-675E45D7614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0DD39B-9AAF-58FD-9C61-995FF0F5FA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54774A-9632-4C48-971B-BEC5CF2C289C}" type="datetimeFigureOut">
              <a:rPr lang="en-GB" smtClean="0"/>
              <a:t>06/11/2022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CE9A514-9CBB-B3F0-20BE-3C32503C03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B2CA2D-7345-1667-4D89-F0F10BFBE2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97E380-0032-4F3E-AF2B-FAB2BF36F6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908416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3A7E43A-64ED-C0E0-C2BB-C686C0140F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AF17155-0B1C-52F3-B1CE-5E213D46991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5A064C3-9CC2-437C-F2C6-4C5F1B82C9C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A54774A-9632-4C48-971B-BEC5CF2C289C}" type="datetimeFigureOut">
              <a:rPr lang="en-GB" smtClean="0"/>
              <a:t>06/11/2022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18A3555-F73C-2F8B-7A6D-1B634BCA558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8D11EE-1687-E6DF-5ECF-21EA0233BDD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097E380-0032-4F3E-AF2B-FAB2BF36F6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30869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EE553A-A2A3-3923-EC4B-59D090E7EC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1215" y="1936376"/>
            <a:ext cx="10528300" cy="1950719"/>
          </a:xfrm>
        </p:spPr>
        <p:txBody>
          <a:bodyPr>
            <a:normAutofit fontScale="90000"/>
          </a:bodyPr>
          <a:lstStyle/>
          <a:p>
            <a:br>
              <a:rPr lang="en-GB" sz="2000" dirty="0"/>
            </a:br>
            <a:br>
              <a:rPr lang="en-GB" sz="2000" dirty="0"/>
            </a:br>
            <a:br>
              <a:rPr lang="en-GB" sz="2000" dirty="0"/>
            </a:br>
            <a:r>
              <a:rPr lang="en-GB" sz="2700" dirty="0">
                <a:latin typeface="Arial" panose="020B0604020202020204" pitchFamily="34" charset="0"/>
                <a:cs typeface="Arial" panose="020B0604020202020204" pitchFamily="34" charset="0"/>
              </a:rPr>
              <a:t>Foreign Languages &amp; Cultural Awareness- Spanish Language</a:t>
            </a:r>
            <a:br>
              <a:rPr lang="en-GB" sz="27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700" dirty="0">
                <a:latin typeface="Arial" panose="020B0604020202020204" pitchFamily="34" charset="0"/>
                <a:cs typeface="Arial" panose="020B0604020202020204" pitchFamily="34" charset="0"/>
              </a:rPr>
              <a:t>Tutor’s Name: Rodrigo Aguilera</a:t>
            </a:r>
            <a:br>
              <a:rPr lang="en-GB" sz="27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700" dirty="0">
                <a:latin typeface="Arial" panose="020B0604020202020204" pitchFamily="34" charset="0"/>
                <a:cs typeface="Arial" panose="020B0604020202020204" pitchFamily="34" charset="0"/>
              </a:rPr>
              <a:t>Student’s Name: Purna Lal Sapkota</a:t>
            </a:r>
            <a:br>
              <a:rPr lang="en-GB" sz="27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700" dirty="0">
                <a:latin typeface="Arial" panose="020B0604020202020204" pitchFamily="34" charset="0"/>
                <a:cs typeface="Arial" panose="020B0604020202020204" pitchFamily="34" charset="0"/>
              </a:rPr>
              <a:t>Student Code: 2108557</a:t>
            </a:r>
            <a:br>
              <a:rPr lang="en-GB" sz="27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700" dirty="0">
                <a:latin typeface="Arial" panose="020B0604020202020204" pitchFamily="34" charset="0"/>
                <a:cs typeface="Arial" panose="020B0604020202020204" pitchFamily="34" charset="0"/>
              </a:rPr>
              <a:t>Module Code: BMIH5003</a:t>
            </a:r>
            <a:br>
              <a:rPr lang="en-GB" sz="27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700" dirty="0">
                <a:latin typeface="Arial" panose="020B0604020202020204" pitchFamily="34" charset="0"/>
                <a:cs typeface="Arial" panose="020B0604020202020204" pitchFamily="34" charset="0"/>
              </a:rPr>
              <a:t>Title: Hotel Room Booking Dialogue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86A7C0-895D-1E37-5ADD-6DFD41330DF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0" y="6732493"/>
            <a:ext cx="10515600" cy="45719"/>
          </a:xfrm>
        </p:spPr>
        <p:txBody>
          <a:bodyPr>
            <a:normAutofit fontScale="25000" lnSpcReduction="20000"/>
          </a:bodyPr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8619155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49C24B-BA2C-3F5F-903D-E7E3BF8560A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 flipV="1">
            <a:off x="0" y="-1"/>
            <a:ext cx="12192000" cy="45719"/>
          </a:xfrm>
        </p:spPr>
        <p:txBody>
          <a:bodyPr>
            <a:normAutofit fontScale="90000"/>
          </a:bodyPr>
          <a:lstStyle/>
          <a:p>
            <a:br>
              <a:rPr lang="en-GB" sz="2000" dirty="0"/>
            </a:br>
            <a:endParaRPr lang="en-GB" sz="20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893B77A-99A8-E890-EDE9-2D129FC8109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38517" y="842682"/>
            <a:ext cx="9000564" cy="5074024"/>
          </a:xfrm>
        </p:spPr>
        <p:txBody>
          <a:bodyPr>
            <a:normAutofit fontScale="92500" lnSpcReduction="10000"/>
          </a:bodyPr>
          <a:lstStyle/>
          <a:p>
            <a:pPr algn="l">
              <a:lnSpc>
                <a:spcPct val="100000"/>
              </a:lnSpc>
              <a:spcBef>
                <a:spcPts val="0"/>
              </a:spcBef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24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              </a:t>
            </a:r>
            <a:r>
              <a:rPr lang="es-ES" sz="2200" b="0" i="0" u="none" strike="noStrike" kern="1200" cap="none" spc="0" baseline="0" dirty="0">
                <a:solidFill>
                  <a:srgbClr val="000000"/>
                </a:solidFill>
                <a:uFillTx/>
                <a:latin typeface="Arial" panose="020B0604020202020204" pitchFamily="34" charset="0"/>
                <a:cs typeface="Arial" panose="020B0604020202020204" pitchFamily="34" charset="0"/>
              </a:rPr>
              <a:t>Buenos días! .</a:t>
            </a:r>
            <a:r>
              <a:rPr lang="en-GB" sz="2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El Palacio Westin  Madrid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2200" b="0" i="0" u="none" strike="noStrike" kern="1200" cap="none" spc="0" baseline="0" dirty="0">
                <a:solidFill>
                  <a:srgbClr val="000000"/>
                </a:solidFill>
                <a:uFillTx/>
                <a:latin typeface="Arial" panose="020B0604020202020204" pitchFamily="34" charset="0"/>
                <a:cs typeface="Arial" panose="020B0604020202020204" pitchFamily="34" charset="0"/>
              </a:rPr>
              <a:t>             Como le puedo ayudar? </a:t>
            </a:r>
            <a:endParaRPr lang="es-ES" sz="2200" b="0" i="1" u="none" strike="noStrike" kern="1200" cap="none" spc="0" baseline="0" dirty="0">
              <a:solidFill>
                <a:srgbClr val="FF0000"/>
              </a:solidFill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2200" b="0" i="0" u="none" strike="noStrike" kern="1200" cap="none" spc="0" baseline="0" dirty="0">
                <a:solidFill>
                  <a:srgbClr val="000000"/>
                </a:solidFill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s-ES" sz="2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</a:t>
            </a:r>
            <a:r>
              <a:rPr lang="es-ES" sz="2200" b="0" i="0" u="none" strike="noStrike" kern="1200" cap="none" spc="0" baseline="0" dirty="0">
                <a:solidFill>
                  <a:srgbClr val="000000"/>
                </a:solidFill>
                <a:uFillTx/>
                <a:latin typeface="Arial" panose="020B0604020202020204" pitchFamily="34" charset="0"/>
                <a:cs typeface="Arial" panose="020B0604020202020204" pitchFamily="34" charset="0"/>
              </a:rPr>
              <a:t>Buenos días! Me gustaría reservar una habitación en el hotel. </a:t>
            </a:r>
            <a:endParaRPr lang="es-ES" sz="2200" b="0" i="1" u="none" strike="noStrike" kern="1200" cap="none" spc="0" baseline="0" dirty="0">
              <a:solidFill>
                <a:srgbClr val="FF0000"/>
              </a:solidFill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2200" b="0" i="0" u="none" strike="noStrike" kern="1200" cap="none" spc="0" baseline="0" dirty="0">
                <a:solidFill>
                  <a:srgbClr val="000000"/>
                </a:solidFill>
                <a:uFillTx/>
                <a:latin typeface="Arial" panose="020B0604020202020204" pitchFamily="34" charset="0"/>
                <a:cs typeface="Arial" panose="020B0604020202020204" pitchFamily="34" charset="0"/>
              </a:rPr>
              <a:t>             Muy bien. Como se llama usted?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2200" b="0" i="0" u="none" strike="noStrike" kern="1200" cap="none" spc="0" baseline="0" dirty="0">
                <a:solidFill>
                  <a:srgbClr val="000000"/>
                </a:solidFill>
                <a:uFillTx/>
                <a:latin typeface="Arial" panose="020B0604020202020204" pitchFamily="34" charset="0"/>
                <a:cs typeface="Arial" panose="020B0604020202020204" pitchFamily="34" charset="0"/>
              </a:rPr>
              <a:t> 	Me llamo Purna Lal Sapkota.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2200" b="0" i="0" u="none" strike="noStrike" kern="1200" cap="none" spc="0" baseline="0" dirty="0">
                <a:solidFill>
                  <a:srgbClr val="000000"/>
                </a:solidFill>
                <a:uFillTx/>
                <a:latin typeface="Arial" panose="020B0604020202020204" pitchFamily="34" charset="0"/>
                <a:cs typeface="Arial" panose="020B0604020202020204" pitchFamily="34" charset="0"/>
              </a:rPr>
              <a:t> 	Muy bien Señor Sapkota. Para cuantas personas? </a:t>
            </a:r>
            <a:endParaRPr lang="es-ES" sz="2200" b="0" i="1" u="none" strike="noStrike" kern="1200" cap="none" spc="0" baseline="0" dirty="0">
              <a:solidFill>
                <a:srgbClr val="FF0000"/>
              </a:solidFill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2200" b="0" i="0" u="none" strike="noStrike" kern="1200" cap="none" spc="0" baseline="0" dirty="0">
                <a:solidFill>
                  <a:srgbClr val="000000"/>
                </a:solidFill>
                <a:uFillTx/>
                <a:latin typeface="Arial" panose="020B0604020202020204" pitchFamily="34" charset="0"/>
                <a:cs typeface="Arial" panose="020B0604020202020204" pitchFamily="34" charset="0"/>
              </a:rPr>
              <a:t> 	Para cuatro personas.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2200" b="0" i="0" u="none" strike="noStrike" kern="1200" cap="none" spc="0" baseline="0" dirty="0">
                <a:solidFill>
                  <a:srgbClr val="000000"/>
                </a:solidFill>
                <a:uFillTx/>
                <a:latin typeface="Arial" panose="020B0604020202020204" pitchFamily="34" charset="0"/>
                <a:cs typeface="Arial" panose="020B0604020202020204" pitchFamily="34" charset="0"/>
              </a:rPr>
              <a:t> 	Cuanto habitaciones usted?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2200" b="0" i="0" u="none" strike="noStrike" kern="1200" cap="none" spc="0" baseline="0" dirty="0">
                <a:solidFill>
                  <a:srgbClr val="000000"/>
                </a:solidFill>
                <a:uFillTx/>
                <a:latin typeface="Arial" panose="020B0604020202020204" pitchFamily="34" charset="0"/>
                <a:cs typeface="Arial" panose="020B0604020202020204" pitchFamily="34" charset="0"/>
              </a:rPr>
              <a:t> 	Tres</a:t>
            </a:r>
            <a:r>
              <a:rPr lang="es-ES" sz="2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habitaciones</a:t>
            </a:r>
            <a:r>
              <a:rPr lang="es-ES" sz="2200" b="0" i="0" u="none" strike="noStrike" kern="1200" cap="none" spc="0" baseline="0" dirty="0">
                <a:solidFill>
                  <a:srgbClr val="000000"/>
                </a:solidFill>
                <a:uFillTx/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2200" b="0" i="0" u="none" strike="noStrike" kern="1200" cap="none" spc="0" baseline="0" dirty="0">
                <a:solidFill>
                  <a:srgbClr val="000000"/>
                </a:solidFill>
                <a:uFillTx/>
                <a:latin typeface="Arial" panose="020B0604020202020204" pitchFamily="34" charset="0"/>
                <a:cs typeface="Arial" panose="020B0604020202020204" pitchFamily="34" charset="0"/>
              </a:rPr>
              <a:t> 	Cama doble o dos individuales? </a:t>
            </a:r>
            <a:endParaRPr lang="es-ES" sz="2200" b="0" i="1" u="none" strike="noStrike" kern="1200" cap="none" spc="0" baseline="0" dirty="0">
              <a:solidFill>
                <a:srgbClr val="FF0000"/>
              </a:solidFill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2200" b="0" i="0" u="none" strike="noStrike" kern="1200" cap="none" spc="0" baseline="0" dirty="0">
                <a:solidFill>
                  <a:srgbClr val="000000"/>
                </a:solidFill>
                <a:uFillTx/>
                <a:latin typeface="Arial" panose="020B0604020202020204" pitchFamily="34" charset="0"/>
                <a:cs typeface="Arial" panose="020B0604020202020204" pitchFamily="34" charset="0"/>
              </a:rPr>
              <a:t> 	Una cama doble en y dos camas individuales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2200" b="0" i="0" u="none" strike="noStrike" kern="1200" cap="none" spc="0" baseline="0" dirty="0">
                <a:solidFill>
                  <a:srgbClr val="000000"/>
                </a:solidFill>
                <a:uFillTx/>
                <a:latin typeface="Arial" panose="020B0604020202020204" pitchFamily="34" charset="0"/>
                <a:cs typeface="Arial" panose="020B0604020202020204" pitchFamily="34" charset="0"/>
              </a:rPr>
              <a:t> 	Para que fecha?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2200" b="0" i="0" u="none" strike="noStrike" kern="1200" cap="none" spc="0" baseline="0" dirty="0">
                <a:solidFill>
                  <a:srgbClr val="000000"/>
                </a:solidFill>
                <a:uFillTx/>
                <a:latin typeface="Arial" panose="020B0604020202020204" pitchFamily="34" charset="0"/>
                <a:cs typeface="Arial" panose="020B0604020202020204" pitchFamily="34" charset="0"/>
              </a:rPr>
              <a:t> 	Para el </a:t>
            </a:r>
            <a:r>
              <a:rPr lang="es-ES" sz="2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veinticinco</a:t>
            </a:r>
            <a:r>
              <a:rPr lang="es-ES" sz="2200" b="0" i="0" u="none" strike="noStrike" kern="1200" cap="none" spc="0" baseline="0" dirty="0">
                <a:solidFill>
                  <a:srgbClr val="000000"/>
                </a:solidFill>
                <a:uFillTx/>
                <a:latin typeface="Arial" panose="020B0604020202020204" pitchFamily="34" charset="0"/>
                <a:cs typeface="Arial" panose="020B0604020202020204" pitchFamily="34" charset="0"/>
              </a:rPr>
              <a:t> de </a:t>
            </a:r>
            <a:r>
              <a:rPr lang="es-ES" sz="2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diciembre</a:t>
            </a:r>
            <a:r>
              <a:rPr lang="es-ES" sz="2200" b="0" i="0" u="none" strike="noStrike" kern="1200" cap="none" spc="0" baseline="0" dirty="0">
                <a:solidFill>
                  <a:srgbClr val="000000"/>
                </a:solidFill>
                <a:uFillTx/>
                <a:latin typeface="Arial" panose="020B0604020202020204" pitchFamily="34" charset="0"/>
                <a:cs typeface="Arial" panose="020B0604020202020204" pitchFamily="34" charset="0"/>
              </a:rPr>
              <a:t> de dos mil veintidós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2200" b="0" i="0" u="none" strike="noStrike" kern="1200" cap="none" spc="0" baseline="0" dirty="0">
                <a:solidFill>
                  <a:srgbClr val="000000"/>
                </a:solidFill>
                <a:uFillTx/>
                <a:latin typeface="Arial" panose="020B0604020202020204" pitchFamily="34" charset="0"/>
                <a:cs typeface="Arial" panose="020B0604020202020204" pitchFamily="34" charset="0"/>
              </a:rPr>
              <a:t> 	Por cuantas noches? </a:t>
            </a:r>
            <a:endParaRPr lang="es-ES" sz="2200" b="0" i="1" u="none" strike="noStrike" kern="1200" cap="none" spc="0" baseline="0" dirty="0">
              <a:solidFill>
                <a:srgbClr val="FF0000"/>
              </a:solidFill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2200" b="0" i="0" u="none" strike="noStrike" kern="1200" cap="none" spc="0" baseline="0" dirty="0">
                <a:solidFill>
                  <a:srgbClr val="000000"/>
                </a:solidFill>
                <a:uFillTx/>
                <a:latin typeface="Arial" panose="020B0604020202020204" pitchFamily="34" charset="0"/>
                <a:cs typeface="Arial" panose="020B0604020202020204" pitchFamily="34" charset="0"/>
              </a:rPr>
              <a:t> 	Por </a:t>
            </a:r>
            <a:r>
              <a:rPr lang="es-ES" sz="2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dos </a:t>
            </a:r>
            <a:r>
              <a:rPr lang="es-ES" sz="2200" b="0" i="0" u="none" strike="noStrike" kern="1200" cap="none" spc="0" baseline="0" dirty="0">
                <a:solidFill>
                  <a:srgbClr val="000000"/>
                </a:solidFill>
                <a:uFillTx/>
                <a:latin typeface="Arial" panose="020B0604020202020204" pitchFamily="34" charset="0"/>
                <a:cs typeface="Arial" panose="020B0604020202020204" pitchFamily="34" charset="0"/>
              </a:rPr>
              <a:t> noches.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2200" b="0" i="0" u="none" strike="noStrike" kern="1200" cap="none" spc="0" baseline="0" dirty="0">
                <a:solidFill>
                  <a:srgbClr val="000000"/>
                </a:solidFill>
                <a:uFillTx/>
                <a:latin typeface="Arial" panose="020B0604020202020204" pitchFamily="34" charset="0"/>
                <a:cs typeface="Arial" panose="020B0604020202020204" pitchFamily="34" charset="0"/>
              </a:rPr>
              <a:t> 	Bueno. Todo esta reservado. </a:t>
            </a:r>
            <a:endParaRPr lang="es-ES" sz="2200" b="0" i="1" u="none" strike="noStrike" kern="1200" cap="none" spc="0" baseline="0" dirty="0">
              <a:solidFill>
                <a:srgbClr val="FF0000"/>
              </a:solidFill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2200" b="0" i="0" u="none" strike="noStrike" kern="1200" cap="none" spc="0" baseline="0" dirty="0">
                <a:solidFill>
                  <a:srgbClr val="000000"/>
                </a:solidFill>
                <a:uFillTx/>
                <a:latin typeface="Arial" panose="020B0604020202020204" pitchFamily="34" charset="0"/>
                <a:cs typeface="Arial" panose="020B0604020202020204" pitchFamily="34" charset="0"/>
              </a:rPr>
              <a:t> 	Genial! Muchas Gracias. Adiós.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2200" b="0" i="0" u="none" strike="noStrike" kern="1200" cap="none" spc="0" baseline="0" dirty="0">
                <a:solidFill>
                  <a:srgbClr val="000000"/>
                </a:solidFill>
                <a:uFillTx/>
                <a:latin typeface="Arial" panose="020B0604020202020204" pitchFamily="34" charset="0"/>
                <a:cs typeface="Arial" panose="020B0604020202020204" pitchFamily="34" charset="0"/>
              </a:rPr>
              <a:t> 	Muchas gracias. Adiós. </a:t>
            </a:r>
          </a:p>
          <a:p>
            <a:endParaRPr lang="en-GB" dirty="0"/>
          </a:p>
        </p:txBody>
      </p:sp>
      <p:pic>
        <p:nvPicPr>
          <p:cNvPr id="1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9E57C650-F1F6-6907-D701-A573391E495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9278471" y="3186953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126096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5709"/>
    </mc:Choice>
    <mc:Fallback>
      <p:transition spd="slow" advTm="7570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7897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F3C2EEDB3FECD489FE6CB8E237B85C0" ma:contentTypeVersion="10" ma:contentTypeDescription="Create a new document." ma:contentTypeScope="" ma:versionID="29672831205393177903959bf4e725fc">
  <xsd:schema xmlns:xsd="http://www.w3.org/2001/XMLSchema" xmlns:xs="http://www.w3.org/2001/XMLSchema" xmlns:p="http://schemas.microsoft.com/office/2006/metadata/properties" xmlns:ns3="95817cb9-f0eb-4f4d-892c-47ab9f8957c0" xmlns:ns4="9823f8e4-81f3-4a59-a026-c1a9717271fd" targetNamespace="http://schemas.microsoft.com/office/2006/metadata/properties" ma:root="true" ma:fieldsID="25914fe9c4edadd59aa108945827f437" ns3:_="" ns4:_="">
    <xsd:import namespace="95817cb9-f0eb-4f4d-892c-47ab9f8957c0"/>
    <xsd:import namespace="9823f8e4-81f3-4a59-a026-c1a9717271fd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DateTaken" minOccurs="0"/>
                <xsd:element ref="ns3:MediaServiceAutoTags" minOccurs="0"/>
                <xsd:element ref="ns3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5817cb9-f0eb-4f4d-892c-47ab9f8957c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5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6" nillable="true" ma:displayName="Tags" ma:internalName="MediaServiceAutoTags" ma:readOnly="true">
      <xsd:simpleType>
        <xsd:restriction base="dms:Text"/>
      </xsd:simpleType>
    </xsd:element>
    <xsd:element name="MediaLengthInSeconds" ma:index="17" nillable="true" ma:displayName="MediaLengthInSeconds" ma:hidden="true" ma:internalName="MediaLengthInSeconds" ma:readOnly="tru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823f8e4-81f3-4a59-a026-c1a9717271fd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4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28DEAFD9-E330-41A9-B4F2-C7D64BC323CC}">
  <ds:schemaRefs>
    <ds:schemaRef ds:uri="http://schemas.microsoft.com/office/2006/documentManagement/types"/>
    <ds:schemaRef ds:uri="http://schemas.microsoft.com/office/2006/metadata/properties"/>
    <ds:schemaRef ds:uri="http://www.w3.org/XML/1998/namespace"/>
    <ds:schemaRef ds:uri="95817cb9-f0eb-4f4d-892c-47ab9f8957c0"/>
    <ds:schemaRef ds:uri="http://purl.org/dc/terms/"/>
    <ds:schemaRef ds:uri="http://purl.org/dc/elements/1.1/"/>
    <ds:schemaRef ds:uri="http://schemas.openxmlformats.org/package/2006/metadata/core-properties"/>
    <ds:schemaRef ds:uri="http://schemas.microsoft.com/office/infopath/2007/PartnerControls"/>
    <ds:schemaRef ds:uri="9823f8e4-81f3-4a59-a026-c1a9717271fd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31A6AF7E-3882-4A1D-A5BB-C1368B1731B0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8F4A2F6D-CA39-4CA2-A938-C53968F6C6F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5817cb9-f0eb-4f4d-892c-47ab9f8957c0"/>
    <ds:schemaRef ds:uri="9823f8e4-81f3-4a59-a026-c1a9717271f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798</TotalTime>
  <Words>186</Words>
  <Application>Microsoft Office PowerPoint</Application>
  <PresentationFormat>Widescreen</PresentationFormat>
  <Paragraphs>21</Paragraphs>
  <Slides>2</Slides>
  <Notes>1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Calibri</vt:lpstr>
      <vt:lpstr>Calibri Light</vt:lpstr>
      <vt:lpstr>Office Theme</vt:lpstr>
      <vt:lpstr>   Foreign Languages &amp; Cultural Awareness- Spanish Language Tutor’s Name: Rodrigo Aguilera Student’s Name: Purna Lal Sapkota Student Code: 2108557 Module Code: BMIH5003 Title: Hotel Room Booking Dialogue</vt:lpstr>
      <vt:lpstr>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Foreign Languages &amp; Cultural Awareness- Spanish Language Tutor’s Name: Rodrigo Aguilera Student’s Name: Purna Lal Sapkota Student Code: 2108557 Module Code: BMIH5003</dc:title>
  <dc:creator>Purna Sapkota (2108557)</dc:creator>
  <cp:lastModifiedBy>Purna Sapkota</cp:lastModifiedBy>
  <cp:revision>6</cp:revision>
  <dcterms:created xsi:type="dcterms:W3CDTF">2022-10-31T12:09:25Z</dcterms:created>
  <dcterms:modified xsi:type="dcterms:W3CDTF">2022-11-06T12:49:50Z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0x0101002F3C2EEDB3FECD489FE6CB8E237B85C0</vt:lpwstr>
  </property>
</Properties>
</file>