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8" r:id="rId4"/>
  </p:sldMasterIdLst>
  <p:notesMasterIdLst>
    <p:notesMasterId r:id="rId14"/>
  </p:notesMasterIdLst>
  <p:handoutMasterIdLst>
    <p:handoutMasterId r:id="rId15"/>
  </p:handoutMasterIdLst>
  <p:sldIdLst>
    <p:sldId id="261" r:id="rId5"/>
    <p:sldId id="268" r:id="rId6"/>
    <p:sldId id="262" r:id="rId7"/>
    <p:sldId id="269" r:id="rId8"/>
    <p:sldId id="260" r:id="rId9"/>
    <p:sldId id="271" r:id="rId10"/>
    <p:sldId id="270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C415DB3-23C2-7F6D-B4B6-A8C31E21613B}" v="19" dt="2026-10-08T11:55:07.251"/>
    <p1510:client id="{7290F329-88D5-5E2B-DBE9-A485FFF757EE}" v="504" dt="2026-10-08T13:19:26.671"/>
  </p1510:revLst>
</p1510:revInfo>
</file>

<file path=ppt/tableStyles.xml><?xml version="1.0" encoding="utf-8"?>
<a:tblStyleLst xmlns:a="http://schemas.openxmlformats.org/drawingml/2006/main" def="{5940675A-B579-460E-94D1-54222C63F5DA}"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16D9F66E-5EB9-4882-86FB-DCBF35E3C3E4}" styleName="Medium Style 4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8/10/relationships/authors" Target="author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EEA8923-F622-D989-B9B3-B3CC96FE626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F9E889E-B59F-A469-C95A-8CBDC1F94024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DB3726-D0C2-457F-8CC3-928675B4E068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7BA3573-B47C-FDA4-46B8-797B2C9A87B9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A6D0FA-C8BA-77C1-6889-D61922B20F4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0EED11-3A9B-4C6B-9C89-964F67C941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4612864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87EF1B-3089-4752-BFCD-CDC3014626A0}" type="datetimeFigureOut">
              <a:rPr lang="en-US" smtClean="0"/>
              <a:t>10/15/2026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9F3FAF-CC6A-478D-BF6B-BD1EE87BC1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1218360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Getty images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9F3FAF-CC6A-478D-BF6B-BD1EE87BC1B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59598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/>
              <a:t>Microsoft Teams is a great choice because it brings everything together and clear to understand.</a:t>
            </a:r>
            <a:endParaRPr lang="en-US"/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9F3FAF-CC6A-478D-BF6B-BD1EE87BC1BE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20620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Image is from online resources describing communication.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9F3FAF-CC6A-478D-BF6B-BD1EE87BC1BE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66732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DEC014E-32E8-BC91-190E-85B3C74C92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8" y="964075"/>
            <a:ext cx="4654297" cy="373989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58000" y="4822842"/>
            <a:ext cx="4206240" cy="1380744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B2603722-CE80-C718-39E9-BB79F1F68C3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84C280F-E753-FE97-A722-F86168AC97B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41248" y="964074"/>
            <a:ext cx="5403280" cy="5258929"/>
          </a:xfrm>
          <a:custGeom>
            <a:avLst/>
            <a:gdLst>
              <a:gd name="connsiteX0" fmla="*/ 2701640 w 5403280"/>
              <a:gd name="connsiteY0" fmla="*/ 0 h 5258929"/>
              <a:gd name="connsiteX1" fmla="*/ 5403280 w 5403280"/>
              <a:gd name="connsiteY1" fmla="*/ 2701640 h 5258929"/>
              <a:gd name="connsiteX2" fmla="*/ 5403280 w 5403280"/>
              <a:gd name="connsiteY2" fmla="*/ 5258929 h 5258929"/>
              <a:gd name="connsiteX3" fmla="*/ 0 w 5403280"/>
              <a:gd name="connsiteY3" fmla="*/ 5258929 h 5258929"/>
              <a:gd name="connsiteX4" fmla="*/ 0 w 5403280"/>
              <a:gd name="connsiteY4" fmla="*/ 2701640 h 5258929"/>
              <a:gd name="connsiteX5" fmla="*/ 2701640 w 5403280"/>
              <a:gd name="connsiteY5" fmla="*/ 0 h 5258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03280" h="5258929">
                <a:moveTo>
                  <a:pt x="2701640" y="0"/>
                </a:moveTo>
                <a:cubicBezTo>
                  <a:pt x="4193715" y="0"/>
                  <a:pt x="5403280" y="1209565"/>
                  <a:pt x="5403280" y="2701640"/>
                </a:cubicBezTo>
                <a:lnTo>
                  <a:pt x="5403280" y="5258929"/>
                </a:lnTo>
                <a:lnTo>
                  <a:pt x="0" y="5258929"/>
                </a:lnTo>
                <a:lnTo>
                  <a:pt x="0" y="2701640"/>
                </a:lnTo>
                <a:cubicBezTo>
                  <a:pt x="0" y="1209565"/>
                  <a:pt x="1209565" y="0"/>
                  <a:pt x="2701640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noFill/>
          </a:ln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117A08-C834-F239-A3DF-2D1295F0AE4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27F7E75E-CE5B-4F6B-A58C-A201C6F086D3}" type="datetime1">
              <a:rPr lang="en-US" smtClean="0"/>
              <a:t>10/15/2026</a:t>
            </a:fld>
            <a:endParaRPr lang="en-US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7E80C6A5-61FE-078D-49D9-31BD1294014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428455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FE6C4595-90D4-94E6-CEBA-82807457D2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520" y="1658679"/>
            <a:ext cx="10780776" cy="49250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07D15F3-FB0A-40BD-9F46-CD820ADA828D}" type="datetime1">
              <a:rPr lang="en-US" smtClean="0"/>
              <a:t>10/15/2026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97148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5218032"/>
            <a:ext cx="10972800" cy="786384"/>
          </a:xfrm>
        </p:spPr>
        <p:txBody>
          <a:bodyPr anchor="b">
            <a:normAutofit/>
          </a:bodyPr>
          <a:lstStyle>
            <a:lvl1pPr algn="ctr">
              <a:defRPr sz="4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" y="5972629"/>
            <a:ext cx="10972800" cy="480373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1999" cy="4986425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88BD73-E6AB-68A9-F41B-313E0C44777C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-396119" y="5787191"/>
            <a:ext cx="1503444" cy="365125"/>
          </a:xfrm>
        </p:spPr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AA6162-61A3-2C41-311C-F407FC4B4DA9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B05B8722-F84D-43AB-A81E-9D4017C547A8}" type="datetime1">
              <a:rPr lang="en-US" smtClean="0"/>
              <a:t>10/15/2026</a:t>
            </a:fld>
            <a:endParaRPr lang="en-US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1DABF624-39B6-C7A2-98E7-26593626B4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4" y="498994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6B102F-64E7-9387-1F8F-DB4AC825773A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370500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5C3D1438-E7DE-BCF4-D0DD-97184D8B72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09930" y="640097"/>
            <a:ext cx="4362148" cy="347472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4" name="Text Placeholder 15">
            <a:extLst>
              <a:ext uri="{FF2B5EF4-FFF2-40B4-BE49-F238E27FC236}">
                <a16:creationId xmlns:a16="http://schemas.microsoft.com/office/drawing/2014/main" id="{E9EB830E-59F9-793F-E2E7-110D033D7F86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5909929" y="4818889"/>
            <a:ext cx="4206701" cy="1188720"/>
          </a:xfrm>
        </p:spPr>
        <p:txBody>
          <a:bodyPr anchor="t">
            <a:normAutofit/>
          </a:bodyPr>
          <a:lstStyle>
            <a:lvl1pPr algn="l"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2C9C23E6-AA65-EED1-FC7F-E4138D9D0DF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5060950" cy="6858000"/>
          </a:xfrm>
          <a:blipFill dpi="0" rotWithShape="1"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 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3DCC7EC-EB64-3FA5-9B9F-4B65F8B353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060487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B5721EA9-D34D-C406-42C9-D1C3DC0550EB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0B066445-C11D-4095-8BC4-5080AC4E3218}" type="datetime1">
              <a:rPr lang="en-US" smtClean="0"/>
              <a:t>10/15/2026</a:t>
            </a:fld>
            <a:endParaRPr lang="en-US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8A451BA-6597-98CC-3A5A-099DB053853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 flipH="1">
            <a:off x="10292565" y="1592957"/>
            <a:ext cx="2973522" cy="365125"/>
          </a:xfrm>
        </p:spPr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ED98AED2-58CC-D8F4-37CF-06D4C6AE089B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00646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A23BF3C-9B75-66EF-8F1A-8B97381705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73764"/>
            <a:ext cx="4654296" cy="373989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15">
            <a:extLst>
              <a:ext uri="{FF2B5EF4-FFF2-40B4-BE49-F238E27FC236}">
                <a16:creationId xmlns:a16="http://schemas.microsoft.com/office/drawing/2014/main" id="{1B44AFE9-43F1-4797-1ECE-FD5190E5805A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838201" y="4732531"/>
            <a:ext cx="4206240" cy="1380743"/>
          </a:xfrm>
        </p:spPr>
        <p:txBody>
          <a:bodyPr anchor="t">
            <a:normAutofit/>
          </a:bodyPr>
          <a:lstStyle>
            <a:lvl1pPr algn="l"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B2603722-CE80-C718-39E9-BB79F1F68C3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84C280F-E753-FE97-A722-F86168AC97B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947472" y="854346"/>
            <a:ext cx="5403280" cy="5258929"/>
          </a:xfrm>
          <a:custGeom>
            <a:avLst/>
            <a:gdLst>
              <a:gd name="connsiteX0" fmla="*/ 2701640 w 5403280"/>
              <a:gd name="connsiteY0" fmla="*/ 0 h 5258929"/>
              <a:gd name="connsiteX1" fmla="*/ 5403280 w 5403280"/>
              <a:gd name="connsiteY1" fmla="*/ 2701640 h 5258929"/>
              <a:gd name="connsiteX2" fmla="*/ 5403280 w 5403280"/>
              <a:gd name="connsiteY2" fmla="*/ 5258929 h 5258929"/>
              <a:gd name="connsiteX3" fmla="*/ 0 w 5403280"/>
              <a:gd name="connsiteY3" fmla="*/ 5258929 h 5258929"/>
              <a:gd name="connsiteX4" fmla="*/ 0 w 5403280"/>
              <a:gd name="connsiteY4" fmla="*/ 2701640 h 5258929"/>
              <a:gd name="connsiteX5" fmla="*/ 2701640 w 5403280"/>
              <a:gd name="connsiteY5" fmla="*/ 0 h 5258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03280" h="5258929">
                <a:moveTo>
                  <a:pt x="2701640" y="0"/>
                </a:moveTo>
                <a:cubicBezTo>
                  <a:pt x="4193715" y="0"/>
                  <a:pt x="5403280" y="1209565"/>
                  <a:pt x="5403280" y="2701640"/>
                </a:cubicBezTo>
                <a:lnTo>
                  <a:pt x="5403280" y="5258929"/>
                </a:lnTo>
                <a:lnTo>
                  <a:pt x="0" y="5258929"/>
                </a:lnTo>
                <a:lnTo>
                  <a:pt x="0" y="2701640"/>
                </a:lnTo>
                <a:cubicBezTo>
                  <a:pt x="0" y="1209565"/>
                  <a:pt x="1209565" y="0"/>
                  <a:pt x="2701640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3A58B4-E2D1-FBC8-004D-0E9EEBBE13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F7ECD5CE-D4CA-484A-9341-4BF32DD68C55}" type="datetime1">
              <a:rPr lang="en-US" smtClean="0"/>
              <a:t>10/15/2026</a:t>
            </a:fld>
            <a:endParaRPr lang="en-US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7E80C6A5-61FE-078D-49D9-31BD1294014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634445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351CC58D-28EC-93AD-7E10-1DA3DC6322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59536"/>
            <a:ext cx="7478991" cy="3635797"/>
          </a:xfrm>
        </p:spPr>
        <p:txBody>
          <a:bodyPr anchor="t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E0B119D-A456-DE33-9525-49696D3FE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4" y="5143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 Placeholder 15">
            <a:extLst>
              <a:ext uri="{FF2B5EF4-FFF2-40B4-BE49-F238E27FC236}">
                <a16:creationId xmlns:a16="http://schemas.microsoft.com/office/drawing/2014/main" id="{BFFB480A-CB2C-F6F3-1181-7B482DE48A11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693339" y="5225354"/>
            <a:ext cx="6669986" cy="1545336"/>
          </a:xfrm>
        </p:spPr>
        <p:txBody>
          <a:bodyPr anchor="ctr">
            <a:normAutofit/>
          </a:bodyPr>
          <a:lstStyle>
            <a:lvl1pPr algn="r"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416322-573D-C8CC-7277-1611B4285D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9C7DE3-77E6-7F1C-2D66-87946BDD63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0C1D9A-998E-4C6D-BC6F-694D5220AB8D}" type="datetime1">
              <a:rPr lang="en-US" smtClean="0"/>
              <a:t>10/15/2026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39072A-E9FB-537C-7C31-2FB111D3C6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836807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CE84C31D-CC85-27E5-FD9F-627C926D5A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578608"/>
            <a:ext cx="7879335" cy="3592629"/>
          </a:xfrm>
        </p:spPr>
        <p:txBody>
          <a:bodyPr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10B934F-7AD0-6CA4-BC4D-9CC30854B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4" y="1714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FF6486-38AE-54F6-E2F3-8B944C3F1B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341BD916-71AE-106E-105D-01655950FC48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987800" y="368300"/>
            <a:ext cx="7375525" cy="1014413"/>
          </a:xfrm>
        </p:spPr>
        <p:txBody>
          <a:bodyPr anchor="ctr">
            <a:normAutofit/>
          </a:bodyPr>
          <a:lstStyle>
            <a:lvl1pPr algn="r"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D0054-227E-4953-9BB1-7141F90243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0B6C7-ADAF-4C2E-846E-5E1258F695E1}" type="datetime1">
              <a:rPr lang="en-US" smtClean="0"/>
              <a:t>10/15/2026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42E0F1-15E9-E241-9959-A6D46B69EE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9233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5">
            <a:extLst>
              <a:ext uri="{FF2B5EF4-FFF2-40B4-BE49-F238E27FC236}">
                <a16:creationId xmlns:a16="http://schemas.microsoft.com/office/drawing/2014/main" id="{373F4DFA-EB1C-0802-6DB6-F680367799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>
            <a:off x="3057205" y="-1430380"/>
            <a:ext cx="6077590" cy="10510705"/>
          </a:xfrm>
          <a:custGeom>
            <a:avLst/>
            <a:gdLst>
              <a:gd name="connsiteX0" fmla="*/ 5325805 w 5325805"/>
              <a:gd name="connsiteY0" fmla="*/ 2714782 h 5429563"/>
              <a:gd name="connsiteX1" fmla="*/ 2611024 w 5325805"/>
              <a:gd name="connsiteY1" fmla="*/ 5429563 h 5429563"/>
              <a:gd name="connsiteX2" fmla="*/ 1942188 w 5325805"/>
              <a:gd name="connsiteY2" fmla="*/ 5429563 h 5429563"/>
              <a:gd name="connsiteX3" fmla="*/ 668836 w 5325805"/>
              <a:gd name="connsiteY3" fmla="*/ 5429563 h 5429563"/>
              <a:gd name="connsiteX4" fmla="*/ 0 w 5325805"/>
              <a:gd name="connsiteY4" fmla="*/ 5429563 h 5429563"/>
              <a:gd name="connsiteX5" fmla="*/ 0 w 5325805"/>
              <a:gd name="connsiteY5" fmla="*/ 0 h 5429563"/>
              <a:gd name="connsiteX6" fmla="*/ 668836 w 5325805"/>
              <a:gd name="connsiteY6" fmla="*/ 0 h 5429563"/>
              <a:gd name="connsiteX7" fmla="*/ 1942188 w 5325805"/>
              <a:gd name="connsiteY7" fmla="*/ 0 h 5429563"/>
              <a:gd name="connsiteX8" fmla="*/ 2611024 w 5325805"/>
              <a:gd name="connsiteY8" fmla="*/ 0 h 5429563"/>
              <a:gd name="connsiteX9" fmla="*/ 5325805 w 5325805"/>
              <a:gd name="connsiteY9" fmla="*/ 2714782 h 5429563"/>
              <a:gd name="connsiteX0" fmla="*/ 668836 w 5325805"/>
              <a:gd name="connsiteY0" fmla="*/ 5429563 h 5476799"/>
              <a:gd name="connsiteX1" fmla="*/ 0 w 5325805"/>
              <a:gd name="connsiteY1" fmla="*/ 5429563 h 5476799"/>
              <a:gd name="connsiteX2" fmla="*/ 0 w 5325805"/>
              <a:gd name="connsiteY2" fmla="*/ 0 h 5476799"/>
              <a:gd name="connsiteX3" fmla="*/ 668836 w 5325805"/>
              <a:gd name="connsiteY3" fmla="*/ 0 h 5476799"/>
              <a:gd name="connsiteX4" fmla="*/ 1942188 w 5325805"/>
              <a:gd name="connsiteY4" fmla="*/ 0 h 5476799"/>
              <a:gd name="connsiteX5" fmla="*/ 2611024 w 5325805"/>
              <a:gd name="connsiteY5" fmla="*/ 0 h 5476799"/>
              <a:gd name="connsiteX6" fmla="*/ 5325805 w 5325805"/>
              <a:gd name="connsiteY6" fmla="*/ 2714782 h 5476799"/>
              <a:gd name="connsiteX7" fmla="*/ 2611024 w 5325805"/>
              <a:gd name="connsiteY7" fmla="*/ 5429563 h 5476799"/>
              <a:gd name="connsiteX8" fmla="*/ 1942188 w 5325805"/>
              <a:gd name="connsiteY8" fmla="*/ 5429563 h 5476799"/>
              <a:gd name="connsiteX9" fmla="*/ 716072 w 5325805"/>
              <a:gd name="connsiteY9" fmla="*/ 5476799 h 5476799"/>
              <a:gd name="connsiteX0" fmla="*/ 668836 w 5325805"/>
              <a:gd name="connsiteY0" fmla="*/ 5429563 h 5429563"/>
              <a:gd name="connsiteX1" fmla="*/ 0 w 5325805"/>
              <a:gd name="connsiteY1" fmla="*/ 5429563 h 5429563"/>
              <a:gd name="connsiteX2" fmla="*/ 0 w 5325805"/>
              <a:gd name="connsiteY2" fmla="*/ 0 h 5429563"/>
              <a:gd name="connsiteX3" fmla="*/ 668836 w 5325805"/>
              <a:gd name="connsiteY3" fmla="*/ 0 h 5429563"/>
              <a:gd name="connsiteX4" fmla="*/ 1942188 w 5325805"/>
              <a:gd name="connsiteY4" fmla="*/ 0 h 5429563"/>
              <a:gd name="connsiteX5" fmla="*/ 2611024 w 5325805"/>
              <a:gd name="connsiteY5" fmla="*/ 0 h 5429563"/>
              <a:gd name="connsiteX6" fmla="*/ 5325805 w 5325805"/>
              <a:gd name="connsiteY6" fmla="*/ 2714782 h 5429563"/>
              <a:gd name="connsiteX7" fmla="*/ 2611024 w 5325805"/>
              <a:gd name="connsiteY7" fmla="*/ 5429563 h 5429563"/>
              <a:gd name="connsiteX8" fmla="*/ 1942188 w 5325805"/>
              <a:gd name="connsiteY8" fmla="*/ 5429563 h 5429563"/>
              <a:gd name="connsiteX0" fmla="*/ 0 w 5325805"/>
              <a:gd name="connsiteY0" fmla="*/ 5429563 h 5429563"/>
              <a:gd name="connsiteX1" fmla="*/ 0 w 5325805"/>
              <a:gd name="connsiteY1" fmla="*/ 0 h 5429563"/>
              <a:gd name="connsiteX2" fmla="*/ 668836 w 5325805"/>
              <a:gd name="connsiteY2" fmla="*/ 0 h 5429563"/>
              <a:gd name="connsiteX3" fmla="*/ 1942188 w 5325805"/>
              <a:gd name="connsiteY3" fmla="*/ 0 h 5429563"/>
              <a:gd name="connsiteX4" fmla="*/ 2611024 w 5325805"/>
              <a:gd name="connsiteY4" fmla="*/ 0 h 5429563"/>
              <a:gd name="connsiteX5" fmla="*/ 5325805 w 5325805"/>
              <a:gd name="connsiteY5" fmla="*/ 2714782 h 5429563"/>
              <a:gd name="connsiteX6" fmla="*/ 2611024 w 5325805"/>
              <a:gd name="connsiteY6" fmla="*/ 5429563 h 5429563"/>
              <a:gd name="connsiteX7" fmla="*/ 1942188 w 5325805"/>
              <a:gd name="connsiteY7" fmla="*/ 5429563 h 5429563"/>
              <a:gd name="connsiteX0" fmla="*/ 0 w 5325805"/>
              <a:gd name="connsiteY0" fmla="*/ 0 h 5429563"/>
              <a:gd name="connsiteX1" fmla="*/ 668836 w 5325805"/>
              <a:gd name="connsiteY1" fmla="*/ 0 h 5429563"/>
              <a:gd name="connsiteX2" fmla="*/ 1942188 w 5325805"/>
              <a:gd name="connsiteY2" fmla="*/ 0 h 5429563"/>
              <a:gd name="connsiteX3" fmla="*/ 2611024 w 5325805"/>
              <a:gd name="connsiteY3" fmla="*/ 0 h 5429563"/>
              <a:gd name="connsiteX4" fmla="*/ 5325805 w 5325805"/>
              <a:gd name="connsiteY4" fmla="*/ 2714782 h 5429563"/>
              <a:gd name="connsiteX5" fmla="*/ 2611024 w 5325805"/>
              <a:gd name="connsiteY5" fmla="*/ 5429563 h 5429563"/>
              <a:gd name="connsiteX6" fmla="*/ 1942188 w 5325805"/>
              <a:gd name="connsiteY6" fmla="*/ 5429563 h 5429563"/>
              <a:gd name="connsiteX0" fmla="*/ 0 w 4656969"/>
              <a:gd name="connsiteY0" fmla="*/ 0 h 5429563"/>
              <a:gd name="connsiteX1" fmla="*/ 1273352 w 4656969"/>
              <a:gd name="connsiteY1" fmla="*/ 0 h 5429563"/>
              <a:gd name="connsiteX2" fmla="*/ 1942188 w 4656969"/>
              <a:gd name="connsiteY2" fmla="*/ 0 h 5429563"/>
              <a:gd name="connsiteX3" fmla="*/ 4656969 w 4656969"/>
              <a:gd name="connsiteY3" fmla="*/ 2714782 h 5429563"/>
              <a:gd name="connsiteX4" fmla="*/ 1942188 w 4656969"/>
              <a:gd name="connsiteY4" fmla="*/ 5429563 h 5429563"/>
              <a:gd name="connsiteX5" fmla="*/ 1273352 w 4656969"/>
              <a:gd name="connsiteY5" fmla="*/ 5429563 h 5429563"/>
              <a:gd name="connsiteX0" fmla="*/ 0 w 3383617"/>
              <a:gd name="connsiteY0" fmla="*/ 0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0 w 3383617"/>
              <a:gd name="connsiteY0" fmla="*/ 0 h 5429563"/>
              <a:gd name="connsiteX1" fmla="*/ 248198 w 3383617"/>
              <a:gd name="connsiteY1" fmla="*/ 41 h 5429563"/>
              <a:gd name="connsiteX2" fmla="*/ 668836 w 3383617"/>
              <a:gd name="connsiteY2" fmla="*/ 0 h 5429563"/>
              <a:gd name="connsiteX3" fmla="*/ 3383617 w 3383617"/>
              <a:gd name="connsiteY3" fmla="*/ 2714782 h 5429563"/>
              <a:gd name="connsiteX4" fmla="*/ 668836 w 3383617"/>
              <a:gd name="connsiteY4" fmla="*/ 5429563 h 5429563"/>
              <a:gd name="connsiteX5" fmla="*/ 0 w 3383617"/>
              <a:gd name="connsiteY5" fmla="*/ 5429563 h 5429563"/>
              <a:gd name="connsiteX0" fmla="*/ 248198 w 3383617"/>
              <a:gd name="connsiteY0" fmla="*/ 41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4110 w 3139529"/>
              <a:gd name="connsiteY0" fmla="*/ 41 h 5429563"/>
              <a:gd name="connsiteX1" fmla="*/ 424748 w 3139529"/>
              <a:gd name="connsiteY1" fmla="*/ 0 h 5429563"/>
              <a:gd name="connsiteX2" fmla="*/ 3139529 w 3139529"/>
              <a:gd name="connsiteY2" fmla="*/ 2714782 h 5429563"/>
              <a:gd name="connsiteX3" fmla="*/ 424748 w 3139529"/>
              <a:gd name="connsiteY3" fmla="*/ 5429563 h 5429563"/>
              <a:gd name="connsiteX4" fmla="*/ 0 w 3139529"/>
              <a:gd name="connsiteY4" fmla="*/ 5429563 h 5429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81200" y="2787213"/>
            <a:ext cx="8229600" cy="2621154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5443909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659C8A-FEAD-0E21-E6D3-D37128750D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DF62FB-03E9-93F2-7A34-F233AFA3AC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2900E3-A080-4462-9203-39E4D4C17F65}" type="datetime1">
              <a:rPr lang="en-US" smtClean="0"/>
              <a:t>10/15/2026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CE9323-6CD7-F266-CF02-4659EBD32B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960106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5842852-3CDE-22AD-D5F0-AAF8279A09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59536"/>
            <a:ext cx="9546336" cy="3675885"/>
          </a:xfrm>
        </p:spPr>
        <p:txBody>
          <a:bodyPr anchor="t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F6BAAC9-EDEA-49AA-A816-0D6D9A5F9DD7}" type="datetime1">
              <a:rPr lang="en-US" smtClean="0"/>
              <a:t>10/15/2026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4D523C5-E38D-F0DE-48C0-B6B8404B6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4" y="5143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8773922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C4EF7E11-76D4-64FA-465B-165405450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947" y="1296083"/>
            <a:ext cx="4353325" cy="4265835"/>
          </a:xfrm>
          <a:custGeom>
            <a:avLst/>
            <a:gdLst>
              <a:gd name="connsiteX0" fmla="*/ 2176663 w 4353325"/>
              <a:gd name="connsiteY0" fmla="*/ 0 h 4265835"/>
              <a:gd name="connsiteX1" fmla="*/ 4353325 w 4353325"/>
              <a:gd name="connsiteY1" fmla="*/ 2176662 h 4265835"/>
              <a:gd name="connsiteX2" fmla="*/ 4353325 w 4353325"/>
              <a:gd name="connsiteY2" fmla="*/ 2712923 h 4265835"/>
              <a:gd name="connsiteX3" fmla="*/ 4353325 w 4353325"/>
              <a:gd name="connsiteY3" fmla="*/ 3733873 h 4265835"/>
              <a:gd name="connsiteX4" fmla="*/ 4353325 w 4353325"/>
              <a:gd name="connsiteY4" fmla="*/ 4265835 h 4265835"/>
              <a:gd name="connsiteX5" fmla="*/ 0 w 4353325"/>
              <a:gd name="connsiteY5" fmla="*/ 4265835 h 4265835"/>
              <a:gd name="connsiteX6" fmla="*/ 0 w 4353325"/>
              <a:gd name="connsiteY6" fmla="*/ 3733873 h 4265835"/>
              <a:gd name="connsiteX7" fmla="*/ 0 w 4353325"/>
              <a:gd name="connsiteY7" fmla="*/ 2712923 h 4265835"/>
              <a:gd name="connsiteX8" fmla="*/ 0 w 4353325"/>
              <a:gd name="connsiteY8" fmla="*/ 2176662 h 4265835"/>
              <a:gd name="connsiteX9" fmla="*/ 2176663 w 4353325"/>
              <a:gd name="connsiteY9" fmla="*/ 0 h 42658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353325" h="4265835">
                <a:moveTo>
                  <a:pt x="2176663" y="0"/>
                </a:moveTo>
                <a:cubicBezTo>
                  <a:pt x="3378800" y="0"/>
                  <a:pt x="4353325" y="974525"/>
                  <a:pt x="4353325" y="2176662"/>
                </a:cubicBezTo>
                <a:lnTo>
                  <a:pt x="4353325" y="2712923"/>
                </a:lnTo>
                <a:lnTo>
                  <a:pt x="4353325" y="3733873"/>
                </a:lnTo>
                <a:lnTo>
                  <a:pt x="4353325" y="4265835"/>
                </a:lnTo>
                <a:lnTo>
                  <a:pt x="0" y="4265835"/>
                </a:lnTo>
                <a:lnTo>
                  <a:pt x="0" y="3733873"/>
                </a:lnTo>
                <a:lnTo>
                  <a:pt x="0" y="2712923"/>
                </a:lnTo>
                <a:lnTo>
                  <a:pt x="0" y="2176662"/>
                </a:lnTo>
                <a:cubicBezTo>
                  <a:pt x="0" y="974525"/>
                  <a:pt x="974525" y="0"/>
                  <a:pt x="2176663" y="0"/>
                </a:cubicBezTo>
                <a:close/>
              </a:path>
            </a:pathLst>
          </a:custGeom>
          <a:ln w="6350">
            <a:solidFill>
              <a:schemeClr val="tx1"/>
            </a:solidFill>
          </a:ln>
        </p:spPr>
        <p:txBody>
          <a:bodyPr wrap="square" lIns="182880" tIns="914400" rIns="182880" anchor="ctr" anchorCtr="0">
            <a:noAutofit/>
          </a:bodyPr>
          <a:lstStyle>
            <a:lvl1pPr algn="ctr"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535056" y="1296083"/>
            <a:ext cx="4325112" cy="4265835"/>
          </a:xfrm>
        </p:spPr>
        <p:txBody>
          <a:bodyPr anchor="b" anchorCtr="0"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E637458-E6B1-4FC7-84A0-F1BC58EC062B}" type="datetime1">
              <a:rPr lang="en-US" smtClean="0"/>
              <a:t>10/15/2026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17818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genda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3192" y="921782"/>
            <a:ext cx="8012703" cy="1463040"/>
          </a:xfrm>
        </p:spPr>
        <p:txBody>
          <a:bodyPr anchor="b">
            <a:noAutofit/>
          </a:bodyPr>
          <a:lstStyle>
            <a:lvl1pPr algn="l">
              <a:defRPr sz="6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523192" y="2533094"/>
            <a:ext cx="8012694" cy="3689909"/>
          </a:xfrm>
        </p:spPr>
        <p:txBody>
          <a:bodyPr anchor="t" anchorCtr="0">
            <a:normAutofit/>
          </a:bodyPr>
          <a:lstStyle>
            <a:lvl1pPr marL="0" indent="0" algn="l">
              <a:buFont typeface="Arial" panose="020B0604020202020204" pitchFamily="34" charset="0"/>
              <a:buNone/>
              <a:defRPr sz="1800">
                <a:solidFill>
                  <a:schemeClr val="tx1"/>
                </a:solidFill>
              </a:defRPr>
            </a:lvl1pPr>
            <a:lvl2pPr algn="l">
              <a:defRPr sz="1600">
                <a:solidFill>
                  <a:schemeClr val="tx1"/>
                </a:solidFill>
              </a:defRPr>
            </a:lvl2pPr>
            <a:lvl3pPr algn="l">
              <a:defRPr sz="1400">
                <a:solidFill>
                  <a:schemeClr val="tx1"/>
                </a:solidFill>
              </a:defRPr>
            </a:lvl3pPr>
            <a:lvl4pPr algn="l">
              <a:defRPr sz="1200">
                <a:solidFill>
                  <a:schemeClr val="tx1"/>
                </a:solidFill>
              </a:defRPr>
            </a:lvl4pPr>
            <a:lvl5pPr algn="l"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1DCDDA2-8D36-4624-B204-74740AE4644C}" type="datetime1">
              <a:rPr lang="en-US" smtClean="0"/>
              <a:t>10/15/2026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899D92D-13BB-E0E1-DD69-482838D537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10668807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842828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genda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0C4E9710-FA87-30E3-20CB-80AEB3E8C2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0880" y="365760"/>
            <a:ext cx="9292920" cy="1116811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D0E17293-F2D5-8A51-CB65-CFF771731061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2066409" y="1986161"/>
            <a:ext cx="9284368" cy="4236841"/>
          </a:xfrm>
        </p:spPr>
        <p:txBody>
          <a:bodyPr/>
          <a:lstStyle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7B8D473-56D3-41A2-8BBA-5C6DB59F7841}" type="datetime1">
              <a:rPr lang="en-US" smtClean="0"/>
              <a:t>10/15/2026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C7AD265-7A5D-626D-3F70-B7BA0D0172D9}"/>
              </a:ext>
            </a:extLst>
          </p:cNvPr>
          <p:cNvCxnSpPr>
            <a:cxnSpLocks/>
          </p:cNvCxnSpPr>
          <p:nvPr userDrawn="1"/>
        </p:nvCxnSpPr>
        <p:spPr>
          <a:xfrm flipV="1">
            <a:off x="137160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3871403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05B5E-C545-4763-BA47-4C2C0FCA51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0704" y="4608576"/>
            <a:ext cx="4169664" cy="1609344"/>
          </a:xfrm>
        </p:spPr>
        <p:txBody>
          <a:bodyPr anchor="t" anchorCtr="0">
            <a:noAutofit/>
          </a:bodyPr>
          <a:lstStyle>
            <a:lvl1pPr algn="ctr">
              <a:defRPr sz="4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9D23AA-8F22-4B09-8FAA-CD16E5D66C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E5AAB3D-814D-597A-6ADE-F522A8116DCD}"/>
              </a:ext>
            </a:extLst>
          </p:cNvPr>
          <p:cNvSpPr>
            <a:spLocks noGrp="1"/>
          </p:cNvSpPr>
          <p:nvPr>
            <p:ph type="pic" idx="13" hasCustomPrompt="1"/>
          </p:nvPr>
        </p:nvSpPr>
        <p:spPr>
          <a:xfrm>
            <a:off x="1257301" y="1097280"/>
            <a:ext cx="3776470" cy="3168100"/>
          </a:xfrm>
          <a:custGeom>
            <a:avLst/>
            <a:gdLst>
              <a:gd name="connsiteX0" fmla="*/ 1888235 w 3776470"/>
              <a:gd name="connsiteY0" fmla="*/ 0 h 3168100"/>
              <a:gd name="connsiteX1" fmla="*/ 3776470 w 3776470"/>
              <a:gd name="connsiteY1" fmla="*/ 1888235 h 3168100"/>
              <a:gd name="connsiteX2" fmla="*/ 3776470 w 3776470"/>
              <a:gd name="connsiteY2" fmla="*/ 3168100 h 3168100"/>
              <a:gd name="connsiteX3" fmla="*/ 0 w 3776470"/>
              <a:gd name="connsiteY3" fmla="*/ 3168100 h 3168100"/>
              <a:gd name="connsiteX4" fmla="*/ 0 w 3776470"/>
              <a:gd name="connsiteY4" fmla="*/ 1888235 h 3168100"/>
              <a:gd name="connsiteX5" fmla="*/ 1888235 w 3776470"/>
              <a:gd name="connsiteY5" fmla="*/ 0 h 3168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76470" h="3168100">
                <a:moveTo>
                  <a:pt x="1888235" y="0"/>
                </a:moveTo>
                <a:cubicBezTo>
                  <a:pt x="2931078" y="0"/>
                  <a:pt x="3776470" y="845392"/>
                  <a:pt x="3776470" y="1888235"/>
                </a:cubicBezTo>
                <a:lnTo>
                  <a:pt x="3776470" y="3168100"/>
                </a:lnTo>
                <a:lnTo>
                  <a:pt x="0" y="3168100"/>
                </a:lnTo>
                <a:lnTo>
                  <a:pt x="0" y="1888235"/>
                </a:lnTo>
                <a:cubicBezTo>
                  <a:pt x="0" y="845392"/>
                  <a:pt x="845392" y="0"/>
                  <a:pt x="1888235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 marL="0" indent="0">
              <a:buFont typeface="Arial" panose="020B0604020202020204" pitchFamily="34" charset="0"/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A263F8-8E34-4910-BF7A-F1C5A99689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41464" y="841248"/>
            <a:ext cx="4215384" cy="5330952"/>
          </a:xfr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  <a:lvl2pPr algn="ctr">
              <a:defRPr>
                <a:solidFill>
                  <a:schemeClr val="tx1"/>
                </a:solidFill>
              </a:defRPr>
            </a:lvl2pPr>
            <a:lvl3pPr algn="ctr">
              <a:defRPr>
                <a:solidFill>
                  <a:schemeClr val="tx1"/>
                </a:solidFill>
              </a:defRPr>
            </a:lvl3pPr>
            <a:lvl4pPr algn="ctr">
              <a:defRPr>
                <a:solidFill>
                  <a:schemeClr val="tx1"/>
                </a:solidFill>
              </a:defRPr>
            </a:lvl4pPr>
            <a:lvl5pPr algn="ctr"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6E74E5-D20D-4AB7-8D98-F336CE0EC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F10093F-D11C-4084-9666-A7864AD1DBF0}" type="datetime1">
              <a:rPr lang="en-US" smtClean="0"/>
              <a:t>10/15/2026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E8A028-A0C8-45E7-915E-B83FF59C9F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CD2C868-CE73-A5B1-1389-62A23B14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6297086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749446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116811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3196D68-1BE9-332F-CE83-CA191A09639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2395538"/>
            <a:ext cx="10515600" cy="4097337"/>
          </a:xfrm>
        </p:spPr>
        <p:txBody>
          <a:bodyPr/>
          <a:lstStyle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888A324-08A0-4DCE-BEC0-74F82D75E98D}" type="datetime1">
              <a:rPr lang="en-US" smtClean="0"/>
              <a:t>10/15/2026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486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C4EF7E11-76D4-64FA-465B-165405450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947" y="1296083"/>
            <a:ext cx="4353325" cy="4265835"/>
          </a:xfrm>
          <a:custGeom>
            <a:avLst/>
            <a:gdLst>
              <a:gd name="connsiteX0" fmla="*/ 2176663 w 4353325"/>
              <a:gd name="connsiteY0" fmla="*/ 0 h 4265835"/>
              <a:gd name="connsiteX1" fmla="*/ 4353325 w 4353325"/>
              <a:gd name="connsiteY1" fmla="*/ 2176662 h 4265835"/>
              <a:gd name="connsiteX2" fmla="*/ 4353325 w 4353325"/>
              <a:gd name="connsiteY2" fmla="*/ 2712923 h 4265835"/>
              <a:gd name="connsiteX3" fmla="*/ 4353325 w 4353325"/>
              <a:gd name="connsiteY3" fmla="*/ 3733873 h 4265835"/>
              <a:gd name="connsiteX4" fmla="*/ 4353325 w 4353325"/>
              <a:gd name="connsiteY4" fmla="*/ 4265835 h 4265835"/>
              <a:gd name="connsiteX5" fmla="*/ 0 w 4353325"/>
              <a:gd name="connsiteY5" fmla="*/ 4265835 h 4265835"/>
              <a:gd name="connsiteX6" fmla="*/ 0 w 4353325"/>
              <a:gd name="connsiteY6" fmla="*/ 3733873 h 4265835"/>
              <a:gd name="connsiteX7" fmla="*/ 0 w 4353325"/>
              <a:gd name="connsiteY7" fmla="*/ 2712923 h 4265835"/>
              <a:gd name="connsiteX8" fmla="*/ 0 w 4353325"/>
              <a:gd name="connsiteY8" fmla="*/ 2176662 h 4265835"/>
              <a:gd name="connsiteX9" fmla="*/ 2176663 w 4353325"/>
              <a:gd name="connsiteY9" fmla="*/ 0 h 42658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353325" h="4265835">
                <a:moveTo>
                  <a:pt x="2176663" y="0"/>
                </a:moveTo>
                <a:cubicBezTo>
                  <a:pt x="3378800" y="0"/>
                  <a:pt x="4353325" y="974525"/>
                  <a:pt x="4353325" y="2176662"/>
                </a:cubicBezTo>
                <a:lnTo>
                  <a:pt x="4353325" y="2712923"/>
                </a:lnTo>
                <a:lnTo>
                  <a:pt x="4353325" y="3733873"/>
                </a:lnTo>
                <a:lnTo>
                  <a:pt x="4353325" y="4265835"/>
                </a:lnTo>
                <a:lnTo>
                  <a:pt x="0" y="4265835"/>
                </a:lnTo>
                <a:lnTo>
                  <a:pt x="0" y="3733873"/>
                </a:lnTo>
                <a:lnTo>
                  <a:pt x="0" y="2712923"/>
                </a:lnTo>
                <a:lnTo>
                  <a:pt x="0" y="2176662"/>
                </a:lnTo>
                <a:cubicBezTo>
                  <a:pt x="0" y="974525"/>
                  <a:pt x="974525" y="0"/>
                  <a:pt x="2176663" y="0"/>
                </a:cubicBezTo>
                <a:close/>
              </a:path>
            </a:pathLst>
          </a:custGeom>
          <a:ln w="6350">
            <a:solidFill>
              <a:schemeClr val="tx1"/>
            </a:solidFill>
          </a:ln>
        </p:spPr>
        <p:txBody>
          <a:bodyPr wrap="square" lIns="182880" tIns="914400" rIns="182880" anchor="ctr" anchorCtr="0">
            <a:noAutofit/>
          </a:bodyPr>
          <a:lstStyle>
            <a:lvl1pPr algn="ctr"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535056" y="3102182"/>
            <a:ext cx="4325112" cy="2459736"/>
          </a:xfrm>
        </p:spPr>
        <p:txBody>
          <a:bodyPr anchor="b" anchorCtr="0"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 sz="1400">
                <a:solidFill>
                  <a:schemeClr val="tx1"/>
                </a:solidFill>
              </a:defRPr>
            </a:lvl2pPr>
            <a:lvl3pPr marL="457200" indent="0">
              <a:buNone/>
              <a:defRPr sz="1400">
                <a:solidFill>
                  <a:schemeClr val="tx1"/>
                </a:solidFill>
              </a:defRPr>
            </a:lvl3pPr>
            <a:lvl4pPr marL="685800" indent="0">
              <a:buNone/>
              <a:defRPr sz="1400">
                <a:solidFill>
                  <a:schemeClr val="tx1"/>
                </a:solidFill>
              </a:defRPr>
            </a:lvl4pPr>
            <a:lvl5pPr marL="914400" indent="0">
              <a:buNone/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DC82DBF-DC52-49C0-8D21-130BAE03F60D}" type="datetime1">
              <a:rPr lang="en-US" smtClean="0"/>
              <a:t>10/15/2026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196263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4" y="2615184"/>
            <a:ext cx="3813048" cy="3557016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841248"/>
            <a:ext cx="4956175" cy="3556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400">
                <a:solidFill>
                  <a:schemeClr val="tx1"/>
                </a:solidFill>
              </a:defRPr>
            </a:lvl4pPr>
            <a:lvl5pPr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8AB9C5D-D894-4C92-9691-897BBBBA3072}" type="datetime1">
              <a:rPr lang="en-US" smtClean="0"/>
              <a:t>10/15/2026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EF4378AB-83E7-8777-F6CD-8F19BA4FE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5016203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7967435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1358617"/>
            <a:ext cx="4145582" cy="4818062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723954" y="841248"/>
            <a:ext cx="5681662" cy="481806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400">
                <a:solidFill>
                  <a:schemeClr val="tx1"/>
                </a:solidFill>
              </a:defRPr>
            </a:lvl4pPr>
            <a:lvl5pPr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051F230B-329F-4CE0-B5C3-CED265F3028C}" type="datetime1">
              <a:rPr lang="en-US" smtClean="0"/>
              <a:t>10/15/2026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7E04C821-A160-CE80-AFE2-D2549F9F2A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5250118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7243789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841248"/>
            <a:ext cx="2999232" cy="5184648"/>
          </a:xfrm>
        </p:spPr>
        <p:txBody>
          <a:bodyPr anchor="t" anchorCtr="0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666926" y="841248"/>
            <a:ext cx="6260154" cy="518464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400">
                <a:solidFill>
                  <a:schemeClr val="tx1"/>
                </a:solidFill>
              </a:defRPr>
            </a:lvl4pPr>
            <a:lvl5pPr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9514F82-AB58-4A7F-98B7-E79FFEC0AD31}" type="datetime1">
              <a:rPr lang="en-US" smtClean="0"/>
              <a:t>10/15/2026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C8293A07-68F2-BD10-B738-E87F3F3D8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418221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1930995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31152" y="990511"/>
            <a:ext cx="2565593" cy="1858941"/>
          </a:xfrm>
        </p:spPr>
        <p:txBody>
          <a:bodyPr anchor="b"/>
          <a:lstStyle>
            <a:lvl1pPr>
              <a:def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CA946DA-5AE8-39E2-3ADD-B8F06308C1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8326323" cy="6858000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Font typeface="Arial" panose="020B0604020202020204" pitchFamily="34" charset="0"/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32271" y="3011335"/>
            <a:ext cx="2559977" cy="265625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4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8BD5A515-9970-0784-7927-52F94C270B4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5400000">
            <a:off x="10292564" y="1592958"/>
            <a:ext cx="2973522" cy="365125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523CCEC-6BB2-B704-95E2-87FED823C5BD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8D7A96C-727D-443E-B119-3C2D46585552}" type="datetime1">
              <a:rPr lang="en-US" smtClean="0"/>
              <a:t>10/15/2026</a:t>
            </a:fld>
            <a:endParaRPr lang="en-US"/>
          </a:p>
        </p:txBody>
      </p:sp>
      <p:sp>
        <p:nvSpPr>
          <p:cNvPr id="11" name="Slide Number Placeholder 6">
            <a:extLst>
              <a:ext uri="{FF2B5EF4-FFF2-40B4-BE49-F238E27FC236}">
                <a16:creationId xmlns:a16="http://schemas.microsoft.com/office/drawing/2014/main" id="{1208465C-8C77-73BF-D18F-D01907BAC86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12296" y="6356350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50E2A219-E459-07B3-1ED3-CBF7D239B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32057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6523354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697" y="990511"/>
            <a:ext cx="2724240" cy="1858941"/>
          </a:xfrm>
        </p:spPr>
        <p:txBody>
          <a:bodyPr anchor="b"/>
          <a:lstStyle>
            <a:lvl1pPr>
              <a:def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Footer Placeholder 5">
            <a:extLst>
              <a:ext uri="{FF2B5EF4-FFF2-40B4-BE49-F238E27FC236}">
                <a16:creationId xmlns:a16="http://schemas.microsoft.com/office/drawing/2014/main" id="{8B89DDCA-87DB-0908-C1FE-D16DEF719208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8EBE519D-028D-D854-9791-84D8B687B3A9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 flipH="1">
            <a:off x="-997746" y="4594946"/>
            <a:ext cx="2706690" cy="365125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fld id="{806C8823-F770-48EC-8FF5-015F51B71BE9}" type="datetime1">
              <a:rPr lang="en-US" smtClean="0"/>
              <a:t>10/15/2026</a:t>
            </a:fld>
            <a:endParaRPr lang="en-US"/>
          </a:p>
        </p:txBody>
      </p:sp>
      <p:sp>
        <p:nvSpPr>
          <p:cNvPr id="9" name="Slide Number Placeholder 6">
            <a:extLst>
              <a:ext uri="{FF2B5EF4-FFF2-40B4-BE49-F238E27FC236}">
                <a16:creationId xmlns:a16="http://schemas.microsoft.com/office/drawing/2014/main" id="{EAF697B0-B4E5-EE0F-75F1-242A9E4FB1F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88569" y="6264201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6690" y="3011335"/>
            <a:ext cx="2718277" cy="265625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4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CA946DA-5AE8-39E2-3ADD-B8F06308C1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865677" y="0"/>
            <a:ext cx="8326323" cy="6858000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>
            <a:lvl1pPr marL="0" indent="0">
              <a:buFont typeface="Arial" panose="020B0604020202020204" pitchFamily="34" charset="0"/>
              <a:buNone/>
              <a:defRPr/>
            </a:lvl1pPr>
          </a:lstStyle>
          <a:p>
            <a:r>
              <a:rPr lang="en-US"/>
              <a:t>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EA233B23-1BCB-72C2-12F6-A6A2A6648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3859058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569085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0" y="548640"/>
            <a:ext cx="6093225" cy="1143000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793885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03520" y="1828800"/>
            <a:ext cx="6071616" cy="448970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DF483F68-3490-71E7-A7DA-DA46BC48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797154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345FA4-0621-D8F1-73D0-046B7F4D7713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308D5E1C-BB02-4667-86A6-B54F35A039AA}" type="datetime1">
              <a:rPr lang="en-US" smtClean="0"/>
              <a:t>10/15/2026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4C51678-E871-8AD4-08DA-BF7B7013A35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10292565" y="1592957"/>
            <a:ext cx="2973522" cy="365125"/>
          </a:xfrm>
        </p:spPr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3CD01CE4-E064-7D2F-7D3A-9DA85E2777F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595448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48640"/>
            <a:ext cx="6135624" cy="1143000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828800"/>
            <a:ext cx="6135624" cy="448970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400544" y="0"/>
            <a:ext cx="4791456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9BC07157-DE89-FE2F-0547-2E4055913A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382022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A0C5A-6673-53CC-030B-67BA133D9741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79E48447-9F55-4D90-B54F-5CB68695C405}" type="datetime1">
              <a:rPr lang="en-US" smtClean="0"/>
              <a:t>10/15/2026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2521688-F793-E4F2-732B-EEE6F58B758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DDBE29E-7417-B57C-BA94-1DBC14BE461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14456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0" y="320040"/>
            <a:ext cx="6858000" cy="932688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023360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80560" y="1380744"/>
            <a:ext cx="6858000" cy="498348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466BBA9B-B728-DC67-AD0E-8B0CD6B255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401402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9CD3AF4A-6CE8-D602-8B43-2DBEE16BF05E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67148AD6-6081-4DA0-B2E4-058B1328DF15}" type="datetime1">
              <a:rPr lang="en-US" smtClean="0"/>
              <a:t>10/15/2026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767E8268-A223-BA56-F272-53477C7091D7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10292565" y="1592957"/>
            <a:ext cx="2973522" cy="365125"/>
          </a:xfrm>
        </p:spPr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94F7843C-45BC-E180-EC40-8C80397FBC9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000173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20040"/>
            <a:ext cx="6858000" cy="932688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380744"/>
            <a:ext cx="6858000" cy="498348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91732" y="0"/>
            <a:ext cx="4100267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3C626C00-7A36-46A2-880D-F484910B34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077761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FF6D8B-36A2-DF79-CDB9-885694DCA71D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8E8816AA-2D6C-4E1E-A255-70A0F664A9DB}" type="datetime1">
              <a:rPr lang="en-US" smtClean="0"/>
              <a:t>10/15/2026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A2396A-E38F-CC9C-7303-71F99D08208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3B0E4B-031C-4F2A-1993-D824DD71F7D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129675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32320" y="584339"/>
            <a:ext cx="4361688" cy="1261714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6611509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 lang="en-US"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32320" y="1979463"/>
            <a:ext cx="4362450" cy="432926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FFBFE376-D742-D564-3921-9EE06C25A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6616017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95BE6B84-4C67-D49C-27F8-C862E16A8FF8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5169E289-2753-47FA-8923-7BCD55600225}" type="datetime1">
              <a:rPr lang="en-US" smtClean="0"/>
              <a:t>10/15/2026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38CDB1B9-EC53-82AC-9108-F0D1BBC43917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10292565" y="1592957"/>
            <a:ext cx="2973522" cy="365125"/>
          </a:xfrm>
        </p:spPr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60BD4C5-5651-77FA-20CA-3D813654A9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989734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83413"/>
            <a:ext cx="4361688" cy="1262639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979461"/>
            <a:ext cx="4360863" cy="432926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745480" y="0"/>
            <a:ext cx="6446520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481977D-48BC-F135-96F9-1655E4BEE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732126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EA981C2C-E0DD-29A7-8209-50D66488152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A3D9F250-E4C3-4C71-A60E-AA6F94364904}" type="datetime1">
              <a:rPr lang="en-US" smtClean="0"/>
              <a:t>10/15/2026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D205369F-8CCB-402F-9055-2BF12262B54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33591F2-4BD3-37D0-B00E-B2CD5F47A36C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181958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20040"/>
            <a:ext cx="4572000" cy="932688"/>
          </a:xfrm>
        </p:spPr>
        <p:txBody>
          <a:bodyPr anchor="b"/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380744"/>
            <a:ext cx="4572000" cy="498348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917720" y="0"/>
            <a:ext cx="6274279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B18BEB48-A052-9364-6EF6-F698004CA5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911724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417D8113-ECE6-D6F5-9CA4-C96A535F4799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460DF7FD-0AB1-4084-BC20-BE154F30AC92}" type="datetime1">
              <a:rPr lang="en-US" smtClean="0"/>
              <a:t>10/15/2026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629A0137-F97A-8194-464D-3B7D4814A8A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E3FE5686-63A9-B1A1-5734-F96A96514650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517185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0" y="583413"/>
            <a:ext cx="3566160" cy="1527048"/>
          </a:xfrm>
        </p:spPr>
        <p:txBody>
          <a:bodyPr anchor="b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7584144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046720" y="2212975"/>
            <a:ext cx="3566160" cy="409575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C1F1B67D-ECBB-854F-CC29-CAAA9DB18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582129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A8E04B-FD21-4A20-D196-257B310FD4B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1908D409-5104-4786-A4CA-8DD13D7658BF}" type="datetime1">
              <a:rPr lang="en-US" smtClean="0"/>
              <a:t>10/15/2026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FB7A9C8-9922-276E-D7E7-BA37C3C590DA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10292565" y="1592957"/>
            <a:ext cx="2973522" cy="365125"/>
          </a:xfrm>
        </p:spPr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C7BD9853-F841-5935-2E22-F5DA78B1091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620170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83413"/>
            <a:ext cx="3401568" cy="1527048"/>
          </a:xfrm>
        </p:spPr>
        <p:txBody>
          <a:bodyPr anchor="b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2212975"/>
            <a:ext cx="3401568" cy="409575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761780" y="0"/>
            <a:ext cx="7430219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 lang="en-US"/>
            </a:lvl1pPr>
          </a:lstStyle>
          <a:p>
            <a:r>
              <a:rPr lang="en-US"/>
              <a:t>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E88ED8BF-3BC1-C0A7-67E1-8F6CE5DBA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4748153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72C41D87-A2F7-832F-EE5D-4A82C0898306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9FDEFFF0-3DFA-431C-A8FC-742FD22BDAC9}" type="datetime1">
              <a:rPr lang="en-US" smtClean="0"/>
              <a:t>10/15/2026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B2FFE48E-EFB9-58B7-9159-E1F3B1F35D7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C03AB52F-F281-1BB9-9D9F-9FC67E6B879C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104144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012268"/>
            <a:ext cx="3739896" cy="1390330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12192000" cy="4635132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485E715F-A05B-F2BC-ABF4-447E9B58E0C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-499001" y="5684309"/>
            <a:ext cx="1709209" cy="365125"/>
          </a:xfrm>
        </p:spPr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46320" y="5012267"/>
            <a:ext cx="6400800" cy="139033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800">
                <a:solidFill>
                  <a:schemeClr val="tx1"/>
                </a:solidFill>
              </a:defRPr>
            </a:lvl1pPr>
            <a:lvl2pPr marL="228600" indent="0">
              <a:buFont typeface="Arial" panose="020B0604020202020204" pitchFamily="34" charset="0"/>
              <a:buNone/>
              <a:defRPr sz="1600">
                <a:solidFill>
                  <a:schemeClr val="tx1"/>
                </a:solidFill>
              </a:defRPr>
            </a:lvl2pPr>
            <a:lvl3pPr marL="457200" indent="0"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3pPr>
            <a:lvl4pPr marL="685800" indent="0"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4pPr>
            <a:lvl5pPr marL="914400" indent="0">
              <a:buFont typeface="Arial" panose="020B0604020202020204" pitchFamily="34" charset="0"/>
              <a:buNone/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1173959" y="5435073"/>
            <a:ext cx="1210734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9B51325-ED53-45B5-B8EC-AC2935FF2C0F}" type="datetime1">
              <a:rPr lang="en-US" smtClean="0"/>
              <a:t>10/15/2026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2A2B6090-1D21-5610-7943-4C4F96A6C7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463823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2564642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4162317"/>
            <a:ext cx="2953618" cy="1892808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12192000" cy="377827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2405500C-1C2B-4DBE-7BD5-6BEE65AA25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37843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EFC0BAFC-A983-7661-7BE4-9CB4E1AAE80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923978" y="5259333"/>
            <a:ext cx="2559157" cy="365125"/>
          </a:xfrm>
        </p:spPr>
        <p:txBody>
          <a:bodyPr/>
          <a:lstStyle/>
          <a:p>
            <a:r>
              <a:rPr lang="en-US"/>
              <a:t>( world health organisation , 2019 )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840480" y="4162318"/>
            <a:ext cx="7589520" cy="224028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8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857250" indent="-171450"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</a:defRPr>
            </a:lvl4pPr>
            <a:lvl5pPr marL="1085850" indent="-171450">
              <a:buFont typeface="Arial" panose="020B0604020202020204" pitchFamily="34" charset="0"/>
              <a:buChar char="•"/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273E16F8-613D-6FF2-3AAE-FB4255DC1EF7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6716912E-7CB7-4FC8-B72F-4B01D9482417}" type="datetime1">
              <a:rPr lang="en-US" smtClean="0"/>
              <a:t>10/15/2026</a:t>
            </a:fld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64EC89D4-F3C3-252D-E57A-D34A76D8BD1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12296" y="6356350"/>
            <a:ext cx="574620" cy="365125"/>
          </a:xfrm>
        </p:spPr>
        <p:txBody>
          <a:bodyPr/>
          <a:lstStyle/>
          <a:p>
            <a:fld id="{2DE90F28-AFBB-4AB2-AA79-6D3F72ED131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971662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813647"/>
            <a:ext cx="2953618" cy="1892808"/>
          </a:xfrm>
        </p:spPr>
        <p:txBody>
          <a:bodyPr anchor="b" anchorCtr="0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C5DDB1-0680-6692-8E8B-F9D50E91526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853249" y="1315045"/>
            <a:ext cx="2417698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466175"/>
            <a:ext cx="7409228" cy="2240280"/>
          </a:xfrm>
        </p:spPr>
        <p:txBody>
          <a:bodyPr anchor="b" anchorCtr="0">
            <a:noAutofit/>
          </a:bodyPr>
          <a:lstStyle>
            <a:lvl1pPr marL="0" indent="0">
              <a:buFont typeface="Arial" panose="020B0604020202020204" pitchFamily="34" charset="0"/>
              <a:buNone/>
              <a:defRPr sz="1800">
                <a:solidFill>
                  <a:schemeClr val="tx1"/>
                </a:solidFill>
              </a:defRPr>
            </a:lvl1pPr>
            <a:lvl2pPr marL="514350" indent="-285750"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</a:defRPr>
            </a:lvl2pPr>
            <a:lvl3pPr marL="742950" indent="-285750"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</a:defRPr>
            </a:lvl3pPr>
            <a:lvl4pPr marL="857250" indent="-171450">
              <a:buFont typeface="Arial" panose="020B0604020202020204" pitchFamily="34" charset="0"/>
              <a:buChar char="•"/>
              <a:defRPr sz="1200">
                <a:solidFill>
                  <a:schemeClr val="tx1"/>
                </a:solidFill>
              </a:defRPr>
            </a:lvl4pPr>
            <a:lvl5pPr marL="1085850" indent="-171450">
              <a:buFont typeface="Arial" panose="020B0604020202020204" pitchFamily="34" charset="0"/>
              <a:buChar char="•"/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65DF332-3FBA-2C89-59F5-FA1778C4985A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902234" y="1160706"/>
            <a:ext cx="1754184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606AC6FE-0E5E-4AE4-98C8-B4B622BCAF20}" type="datetime1">
              <a:rPr lang="en-US" smtClean="0"/>
              <a:t>10/15/2026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B9E9CA5-FE3A-8B3B-FD85-EEC977EA262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12296" y="2353708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3079730"/>
            <a:ext cx="12192000" cy="377827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98916A20-C6D4-6297-2A89-F60B0B6DAF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0" y="3071719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1137781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5577840"/>
            <a:ext cx="10972802" cy="970463"/>
          </a:xfrm>
        </p:spPr>
        <p:txBody>
          <a:bodyPr anchor="t" anchorCtr="0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F715F3DA-3DCE-67E6-E94C-48C96A36C98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40080" y="365760"/>
            <a:ext cx="5898743" cy="4425696"/>
          </a:xfrm>
          <a:custGeom>
            <a:avLst/>
            <a:gdLst>
              <a:gd name="connsiteX0" fmla="*/ 2983368 w 6446520"/>
              <a:gd name="connsiteY0" fmla="*/ 0 h 4425696"/>
              <a:gd name="connsiteX1" fmla="*/ 3463152 w 6446520"/>
              <a:gd name="connsiteY1" fmla="*/ 0 h 4425696"/>
              <a:gd name="connsiteX2" fmla="*/ 3552820 w 6446520"/>
              <a:gd name="connsiteY2" fmla="*/ 7008 h 4425696"/>
              <a:gd name="connsiteX3" fmla="*/ 6446520 w 6446520"/>
              <a:gd name="connsiteY3" fmla="*/ 3302772 h 4425696"/>
              <a:gd name="connsiteX4" fmla="*/ 6446520 w 6446520"/>
              <a:gd name="connsiteY4" fmla="*/ 4425696 h 4425696"/>
              <a:gd name="connsiteX5" fmla="*/ 0 w 6446520"/>
              <a:gd name="connsiteY5" fmla="*/ 4425696 h 4425696"/>
              <a:gd name="connsiteX6" fmla="*/ 0 w 6446520"/>
              <a:gd name="connsiteY6" fmla="*/ 3302772 h 4425696"/>
              <a:gd name="connsiteX7" fmla="*/ 2893701 w 6446520"/>
              <a:gd name="connsiteY7" fmla="*/ 7008 h 44256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446520" h="4425696">
                <a:moveTo>
                  <a:pt x="2983368" y="0"/>
                </a:moveTo>
                <a:lnTo>
                  <a:pt x="3463152" y="0"/>
                </a:lnTo>
                <a:lnTo>
                  <a:pt x="3552820" y="7008"/>
                </a:lnTo>
                <a:cubicBezTo>
                  <a:pt x="5178169" y="176660"/>
                  <a:pt x="6446520" y="1587478"/>
                  <a:pt x="6446520" y="3302772"/>
                </a:cubicBezTo>
                <a:lnTo>
                  <a:pt x="6446520" y="4425696"/>
                </a:lnTo>
                <a:lnTo>
                  <a:pt x="0" y="4425696"/>
                </a:lnTo>
                <a:lnTo>
                  <a:pt x="0" y="3302772"/>
                </a:lnTo>
                <a:cubicBezTo>
                  <a:pt x="0" y="1587478"/>
                  <a:pt x="1268352" y="176660"/>
                  <a:pt x="2893701" y="7008"/>
                </a:cubicBezTo>
                <a:close/>
              </a:path>
            </a:pathLst>
          </a:custGeom>
          <a:blipFill dpi="0" rotWithShape="1">
            <a:blip r:embed="rId2">
              <a:alphaModFix amt="71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950303" y="365760"/>
            <a:ext cx="4571137" cy="4428871"/>
          </a:xfrm>
        </p:spPr>
        <p:txBody>
          <a:bodyPr anchor="b" anchorCtr="0"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57B3806-3EA8-4E62-AEC9-7E2ED96F502A}" type="datetime1">
              <a:rPr lang="en-US" smtClean="0"/>
              <a:t>10/15/2026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F5EDA098-8E4B-3EB1-646C-4227A32020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0" y="521208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02684191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4882896"/>
            <a:ext cx="3657603" cy="1453896"/>
          </a:xfrm>
        </p:spPr>
        <p:txBody>
          <a:bodyPr anchor="t">
            <a:normAutofit/>
          </a:bodyPr>
          <a:lstStyle>
            <a:lvl1pPr algn="ctr"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838F5DE0-1AA8-5320-EBEC-7B2EEF39963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31520" y="548642"/>
            <a:ext cx="3490175" cy="4041647"/>
          </a:xfrm>
          <a:custGeom>
            <a:avLst/>
            <a:gdLst>
              <a:gd name="connsiteX0" fmla="*/ 1745088 w 3490175"/>
              <a:gd name="connsiteY0" fmla="*/ 0 h 4041647"/>
              <a:gd name="connsiteX1" fmla="*/ 3490175 w 3490175"/>
              <a:gd name="connsiteY1" fmla="*/ 1745088 h 4041647"/>
              <a:gd name="connsiteX2" fmla="*/ 3490175 w 3490175"/>
              <a:gd name="connsiteY2" fmla="*/ 3141232 h 4041647"/>
              <a:gd name="connsiteX3" fmla="*/ 3490175 w 3490175"/>
              <a:gd name="connsiteY3" fmla="*/ 3490175 h 4041647"/>
              <a:gd name="connsiteX4" fmla="*/ 3490175 w 3490175"/>
              <a:gd name="connsiteY4" fmla="*/ 4041647 h 4041647"/>
              <a:gd name="connsiteX5" fmla="*/ 0 w 3490175"/>
              <a:gd name="connsiteY5" fmla="*/ 4041647 h 4041647"/>
              <a:gd name="connsiteX6" fmla="*/ 0 w 3490175"/>
              <a:gd name="connsiteY6" fmla="*/ 3490175 h 4041647"/>
              <a:gd name="connsiteX7" fmla="*/ 0 w 3490175"/>
              <a:gd name="connsiteY7" fmla="*/ 3141232 h 4041647"/>
              <a:gd name="connsiteX8" fmla="*/ 0 w 3490175"/>
              <a:gd name="connsiteY8" fmla="*/ 1745088 h 4041647"/>
              <a:gd name="connsiteX9" fmla="*/ 1745088 w 3490175"/>
              <a:gd name="connsiteY9" fmla="*/ 0 h 40416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90175" h="4041647">
                <a:moveTo>
                  <a:pt x="1745088" y="0"/>
                </a:moveTo>
                <a:cubicBezTo>
                  <a:pt x="2708873" y="0"/>
                  <a:pt x="3490175" y="781302"/>
                  <a:pt x="3490175" y="1745088"/>
                </a:cubicBezTo>
                <a:lnTo>
                  <a:pt x="3490175" y="3141232"/>
                </a:lnTo>
                <a:lnTo>
                  <a:pt x="3490175" y="3490175"/>
                </a:lnTo>
                <a:lnTo>
                  <a:pt x="3490175" y="4041647"/>
                </a:lnTo>
                <a:lnTo>
                  <a:pt x="0" y="4041647"/>
                </a:lnTo>
                <a:lnTo>
                  <a:pt x="0" y="3490175"/>
                </a:lnTo>
                <a:lnTo>
                  <a:pt x="0" y="3141232"/>
                </a:lnTo>
                <a:lnTo>
                  <a:pt x="0" y="1745088"/>
                </a:lnTo>
                <a:cubicBezTo>
                  <a:pt x="0" y="781302"/>
                  <a:pt x="781302" y="0"/>
                  <a:pt x="1745088" y="0"/>
                </a:cubicBezTo>
                <a:close/>
              </a:path>
            </a:pathLst>
          </a:custGeom>
          <a:blipFill dpi="0" rotWithShape="1">
            <a:blip r:embed="rId2">
              <a:alphaModFix amt="81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37760" y="549275"/>
            <a:ext cx="6561138" cy="575945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085CE1D-A181-492D-AEDB-536B2FBBAE67}" type="datetime1">
              <a:rPr lang="en-US" smtClean="0"/>
              <a:t>10/15/2026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19C3A72-7CAE-129F-7490-B687280EF1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4646117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6013086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ntent with Pictur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FF8B008C-A5E8-826A-5F68-E2A4C542B6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20040"/>
            <a:ext cx="10780776" cy="932688"/>
          </a:xfrm>
        </p:spPr>
        <p:txBody>
          <a:bodyPr anchor="b"/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838F5DE0-1AA8-5320-EBEC-7B2EEF39963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31520" y="1816163"/>
            <a:ext cx="3920691" cy="4540188"/>
          </a:xfrm>
          <a:custGeom>
            <a:avLst/>
            <a:gdLst>
              <a:gd name="connsiteX0" fmla="*/ 1745088 w 3490175"/>
              <a:gd name="connsiteY0" fmla="*/ 0 h 4041647"/>
              <a:gd name="connsiteX1" fmla="*/ 3490175 w 3490175"/>
              <a:gd name="connsiteY1" fmla="*/ 1745088 h 4041647"/>
              <a:gd name="connsiteX2" fmla="*/ 3490175 w 3490175"/>
              <a:gd name="connsiteY2" fmla="*/ 3141232 h 4041647"/>
              <a:gd name="connsiteX3" fmla="*/ 3490175 w 3490175"/>
              <a:gd name="connsiteY3" fmla="*/ 3490175 h 4041647"/>
              <a:gd name="connsiteX4" fmla="*/ 3490175 w 3490175"/>
              <a:gd name="connsiteY4" fmla="*/ 4041647 h 4041647"/>
              <a:gd name="connsiteX5" fmla="*/ 0 w 3490175"/>
              <a:gd name="connsiteY5" fmla="*/ 4041647 h 4041647"/>
              <a:gd name="connsiteX6" fmla="*/ 0 w 3490175"/>
              <a:gd name="connsiteY6" fmla="*/ 3490175 h 4041647"/>
              <a:gd name="connsiteX7" fmla="*/ 0 w 3490175"/>
              <a:gd name="connsiteY7" fmla="*/ 3141232 h 4041647"/>
              <a:gd name="connsiteX8" fmla="*/ 0 w 3490175"/>
              <a:gd name="connsiteY8" fmla="*/ 1745088 h 4041647"/>
              <a:gd name="connsiteX9" fmla="*/ 1745088 w 3490175"/>
              <a:gd name="connsiteY9" fmla="*/ 0 h 40416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90175" h="4041647">
                <a:moveTo>
                  <a:pt x="1745088" y="0"/>
                </a:moveTo>
                <a:cubicBezTo>
                  <a:pt x="2708873" y="0"/>
                  <a:pt x="3490175" y="781302"/>
                  <a:pt x="3490175" y="1745088"/>
                </a:cubicBezTo>
                <a:lnTo>
                  <a:pt x="3490175" y="3141232"/>
                </a:lnTo>
                <a:lnTo>
                  <a:pt x="3490175" y="3490175"/>
                </a:lnTo>
                <a:lnTo>
                  <a:pt x="3490175" y="4041647"/>
                </a:lnTo>
                <a:lnTo>
                  <a:pt x="0" y="4041647"/>
                </a:lnTo>
                <a:lnTo>
                  <a:pt x="0" y="3490175"/>
                </a:lnTo>
                <a:lnTo>
                  <a:pt x="0" y="3141232"/>
                </a:lnTo>
                <a:lnTo>
                  <a:pt x="0" y="1745088"/>
                </a:lnTo>
                <a:cubicBezTo>
                  <a:pt x="0" y="781302"/>
                  <a:pt x="781302" y="0"/>
                  <a:pt x="1745088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49516" y="1812758"/>
            <a:ext cx="6349381" cy="454018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29B2AA4-410A-494C-867B-421FBD1BD637}" type="datetime1">
              <a:rPr lang="en-US" smtClean="0"/>
              <a:t>10/15/2026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687622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64" y="559341"/>
            <a:ext cx="10755670" cy="93268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3C89FBB9-2C05-A4C1-ECB4-D6A5C4219E4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3" name="Date Placeholder 4">
            <a:extLst>
              <a:ext uri="{FF2B5EF4-FFF2-40B4-BE49-F238E27FC236}">
                <a16:creationId xmlns:a16="http://schemas.microsoft.com/office/drawing/2014/main" id="{BBB07A11-50DE-6BC0-0514-6E2C14A47985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 flipH="1">
            <a:off x="-997746" y="4594946"/>
            <a:ext cx="2706690" cy="365125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fld id="{95149E1E-3EE9-45C1-A5DC-A4B5F539C4FA}" type="datetime1">
              <a:rPr lang="en-US" smtClean="0"/>
              <a:t>10/15/2026</a:t>
            </a:fld>
            <a:endParaRPr lang="en-US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03ED5F49-F9F7-05A9-62AC-C9C8DF2EADE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88569" y="6264201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1200" y="1713652"/>
            <a:ext cx="4387012" cy="46129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96F64025-FA05-CC42-8294-F944BC95DD0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658927" y="1713653"/>
            <a:ext cx="6533071" cy="5144347"/>
          </a:xfrm>
          <a:custGeom>
            <a:avLst/>
            <a:gdLst>
              <a:gd name="connsiteX0" fmla="*/ 0 w 6460672"/>
              <a:gd name="connsiteY0" fmla="*/ 0 h 5029200"/>
              <a:gd name="connsiteX1" fmla="*/ 6460672 w 6460672"/>
              <a:gd name="connsiteY1" fmla="*/ 0 h 5029200"/>
              <a:gd name="connsiteX2" fmla="*/ 6460672 w 6460672"/>
              <a:gd name="connsiteY2" fmla="*/ 5029200 h 5029200"/>
              <a:gd name="connsiteX3" fmla="*/ 0 w 6460672"/>
              <a:gd name="connsiteY3" fmla="*/ 5029200 h 502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60672" h="5029200">
                <a:moveTo>
                  <a:pt x="0" y="0"/>
                </a:moveTo>
                <a:lnTo>
                  <a:pt x="6460672" y="0"/>
                </a:lnTo>
                <a:lnTo>
                  <a:pt x="6460672" y="5029200"/>
                </a:lnTo>
                <a:lnTo>
                  <a:pt x="0" y="502920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vert="horz" wrap="square" lIns="91440" tIns="45720" rIns="91440" bIns="45720" rtlCol="0">
            <a:noAutofit/>
          </a:bodyPr>
          <a:lstStyle>
            <a:lvl1pPr marL="0" indent="0">
              <a:buFont typeface="Arial" panose="020B0604020202020204" pitchFamily="34" charset="0"/>
              <a:buNone/>
              <a:defRPr lang="en-US" dirty="0"/>
            </a:lvl1pPr>
          </a:lstStyle>
          <a:p>
            <a:pPr marL="285750" lvl="0" indent="-285750"/>
            <a:r>
              <a:rPr lang="en-US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14927761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ntent with Picture 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64" y="559341"/>
            <a:ext cx="10864236" cy="93268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E4C77EC0-4873-6982-138B-77EBB60FCE21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2148" y="1676967"/>
            <a:ext cx="4304208" cy="42076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Picture Placeholder 9">
            <a:extLst>
              <a:ext uri="{FF2B5EF4-FFF2-40B4-BE49-F238E27FC236}">
                <a16:creationId xmlns:a16="http://schemas.microsoft.com/office/drawing/2014/main" id="{9EA9F84E-FFD2-9D14-4000-EB54F5065147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5483476" y="1694325"/>
            <a:ext cx="5990360" cy="4207696"/>
          </a:xfrm>
          <a:custGeom>
            <a:avLst/>
            <a:gdLst>
              <a:gd name="connsiteX0" fmla="*/ 2983368 w 6446520"/>
              <a:gd name="connsiteY0" fmla="*/ 0 h 4425696"/>
              <a:gd name="connsiteX1" fmla="*/ 3463152 w 6446520"/>
              <a:gd name="connsiteY1" fmla="*/ 0 h 4425696"/>
              <a:gd name="connsiteX2" fmla="*/ 3552820 w 6446520"/>
              <a:gd name="connsiteY2" fmla="*/ 7008 h 4425696"/>
              <a:gd name="connsiteX3" fmla="*/ 6446520 w 6446520"/>
              <a:gd name="connsiteY3" fmla="*/ 3302772 h 4425696"/>
              <a:gd name="connsiteX4" fmla="*/ 6446520 w 6446520"/>
              <a:gd name="connsiteY4" fmla="*/ 4425696 h 4425696"/>
              <a:gd name="connsiteX5" fmla="*/ 0 w 6446520"/>
              <a:gd name="connsiteY5" fmla="*/ 4425696 h 4425696"/>
              <a:gd name="connsiteX6" fmla="*/ 0 w 6446520"/>
              <a:gd name="connsiteY6" fmla="*/ 3302772 h 4425696"/>
              <a:gd name="connsiteX7" fmla="*/ 2893701 w 6446520"/>
              <a:gd name="connsiteY7" fmla="*/ 7008 h 44256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446520" h="4425696">
                <a:moveTo>
                  <a:pt x="2983368" y="0"/>
                </a:moveTo>
                <a:lnTo>
                  <a:pt x="3463152" y="0"/>
                </a:lnTo>
                <a:lnTo>
                  <a:pt x="3552820" y="7008"/>
                </a:lnTo>
                <a:cubicBezTo>
                  <a:pt x="5178169" y="176660"/>
                  <a:pt x="6446520" y="1587478"/>
                  <a:pt x="6446520" y="3302772"/>
                </a:cubicBezTo>
                <a:lnTo>
                  <a:pt x="6446520" y="4425696"/>
                </a:lnTo>
                <a:lnTo>
                  <a:pt x="0" y="4425696"/>
                </a:lnTo>
                <a:lnTo>
                  <a:pt x="0" y="3302772"/>
                </a:lnTo>
                <a:cubicBezTo>
                  <a:pt x="0" y="1587478"/>
                  <a:pt x="1268352" y="176660"/>
                  <a:pt x="2893701" y="7008"/>
                </a:cubicBezTo>
                <a:close/>
              </a:path>
            </a:pathLst>
          </a:custGeom>
          <a:blipFill dpi="0" rotWithShape="1">
            <a:blip r:embed="rId2">
              <a:alphaModFix amt="73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 marL="0" indent="0">
              <a:buFont typeface="Arial" panose="020B0604020202020204" pitchFamily="34" charset="0"/>
              <a:buNone/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7" name="Date Placeholder 2">
            <a:extLst>
              <a:ext uri="{FF2B5EF4-FFF2-40B4-BE49-F238E27FC236}">
                <a16:creationId xmlns:a16="http://schemas.microsoft.com/office/drawing/2014/main" id="{B1DEFE62-48FB-6384-52E6-28C55B7237A0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33589DD-6679-46C8-BDE0-9ADD92A3DCA8}" type="datetime1">
              <a:rPr lang="en-US" smtClean="0"/>
              <a:t>10/15/2026</a:t>
            </a:fld>
            <a:endParaRPr lang="en-US"/>
          </a:p>
        </p:txBody>
      </p:sp>
      <p:sp>
        <p:nvSpPr>
          <p:cNvPr id="11" name="Slide Number Placeholder 8">
            <a:extLst>
              <a:ext uri="{FF2B5EF4-FFF2-40B4-BE49-F238E27FC236}">
                <a16:creationId xmlns:a16="http://schemas.microsoft.com/office/drawing/2014/main" id="{70C3045B-A291-FDD5-BEE7-EB765F9DE6B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12296" y="6356350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7662474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B7BBF55A-D91F-143D-FBB6-73995F00EA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7400" y="4937761"/>
            <a:ext cx="6987537" cy="1353312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spcBef>
                <a:spcPts val="1000"/>
              </a:spcBef>
              <a:defRPr sz="2800" cap="none" baseline="0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72A4B4E-0B2F-F1BB-322A-713D1FB5F2FE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057400" y="549021"/>
            <a:ext cx="9455150" cy="4333875"/>
          </a:xfrm>
        </p:spPr>
        <p:txBody>
          <a:bodyPr anchor="b">
            <a:normAutofit/>
          </a:bodyPr>
          <a:lstStyle>
            <a:lvl1pPr>
              <a:defRPr sz="23200"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7FCF792-4779-4AAB-9097-211D176BD461}" type="datetime1">
              <a:rPr lang="en-US" smtClean="0"/>
              <a:t>10/15/2026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546D47F-2AE5-2705-911C-52BBD6B7D8EA}"/>
              </a:ext>
            </a:extLst>
          </p:cNvPr>
          <p:cNvCxnSpPr>
            <a:cxnSpLocks/>
          </p:cNvCxnSpPr>
          <p:nvPr userDrawn="1"/>
        </p:nvCxnSpPr>
        <p:spPr>
          <a:xfrm flipV="1">
            <a:off x="137160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0545242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Number Lar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9">
            <a:extLst>
              <a:ext uri="{FF2B5EF4-FFF2-40B4-BE49-F238E27FC236}">
                <a16:creationId xmlns:a16="http://schemas.microsoft.com/office/drawing/2014/main" id="{07161BC5-1283-62A1-6BD4-C13D49861D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33244" y="4846320"/>
            <a:ext cx="7525512" cy="1545336"/>
          </a:xfrm>
        </p:spPr>
        <p:txBody>
          <a:bodyPr anchor="t">
            <a:normAutofit/>
          </a:bodyPr>
          <a:lstStyle>
            <a:lvl1pPr algn="ctr">
              <a:lnSpc>
                <a:spcPct val="110000"/>
              </a:lnSpc>
              <a:spcBef>
                <a:spcPts val="1000"/>
              </a:spcBef>
              <a:defRPr sz="2800" cap="none" baseline="0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7" name="Content Placeholder 8">
            <a:extLst>
              <a:ext uri="{FF2B5EF4-FFF2-40B4-BE49-F238E27FC236}">
                <a16:creationId xmlns:a16="http://schemas.microsoft.com/office/drawing/2014/main" id="{6217EA84-48D2-BF27-881E-1EED3BB2FA90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4484" y="549021"/>
            <a:ext cx="10543032" cy="4205859"/>
          </a:xfrm>
        </p:spPr>
        <p:txBody>
          <a:bodyPr anchor="b">
            <a:normAutofit/>
          </a:bodyPr>
          <a:lstStyle>
            <a:lvl1pPr algn="ctr">
              <a:defRPr sz="23200"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16688BC-DA02-41E8-A3D1-B8F797F6CD2B}" type="datetime1">
              <a:rPr lang="en-US" smtClean="0"/>
              <a:t>10/15/2026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858375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Number Larg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9">
            <a:extLst>
              <a:ext uri="{FF2B5EF4-FFF2-40B4-BE49-F238E27FC236}">
                <a16:creationId xmlns:a16="http://schemas.microsoft.com/office/drawing/2014/main" id="{7792842B-25D6-4A1E-C1C2-AEE71B415C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23760" y="1371600"/>
            <a:ext cx="4114800" cy="4114800"/>
          </a:xfrm>
        </p:spPr>
        <p:txBody>
          <a:bodyPr anchor="ctr">
            <a:normAutofit/>
          </a:bodyPr>
          <a:lstStyle>
            <a:lvl1pPr>
              <a:lnSpc>
                <a:spcPct val="110000"/>
              </a:lnSpc>
              <a:spcBef>
                <a:spcPts val="1000"/>
              </a:spcBef>
              <a:defRPr sz="2800" cap="none" baseline="0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7" name="Content Placeholder 8">
            <a:extLst>
              <a:ext uri="{FF2B5EF4-FFF2-40B4-BE49-F238E27FC236}">
                <a16:creationId xmlns:a16="http://schemas.microsoft.com/office/drawing/2014/main" id="{12DBA1DA-C8D5-2565-57BF-FEDE64BF7000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914400" y="353237"/>
            <a:ext cx="5937337" cy="6368237"/>
          </a:xfrm>
        </p:spPr>
        <p:txBody>
          <a:bodyPr anchor="ctr">
            <a:normAutofit/>
          </a:bodyPr>
          <a:lstStyle>
            <a:lvl1pPr>
              <a:lnSpc>
                <a:spcPct val="90000"/>
              </a:lnSpc>
              <a:spcBef>
                <a:spcPts val="0"/>
              </a:spcBef>
              <a:defRPr sz="23200"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DFE5D7F-66E0-4417-A3E5-0FD960680DF9}" type="datetime1">
              <a:rPr lang="en-US" smtClean="0"/>
              <a:t>10/15/2026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760808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Number Larg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9">
            <a:extLst>
              <a:ext uri="{FF2B5EF4-FFF2-40B4-BE49-F238E27FC236}">
                <a16:creationId xmlns:a16="http://schemas.microsoft.com/office/drawing/2014/main" id="{E9039192-694E-62AB-FB7F-F6E803456F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33244" y="5687755"/>
            <a:ext cx="7525512" cy="603317"/>
          </a:xfrm>
        </p:spPr>
        <p:txBody>
          <a:bodyPr anchor="t">
            <a:normAutofit/>
          </a:bodyPr>
          <a:lstStyle>
            <a:lvl1pPr algn="ctr">
              <a:lnSpc>
                <a:spcPct val="110000"/>
              </a:lnSpc>
              <a:spcBef>
                <a:spcPts val="1000"/>
              </a:spcBef>
              <a:defRPr sz="2000" cap="none" baseline="0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2" name="Content Placeholder 8">
            <a:extLst>
              <a:ext uri="{FF2B5EF4-FFF2-40B4-BE49-F238E27FC236}">
                <a16:creationId xmlns:a16="http://schemas.microsoft.com/office/drawing/2014/main" id="{669733E3-85D7-9D43-FABD-E3A6C144668D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935038" y="2390272"/>
            <a:ext cx="8321926" cy="3449054"/>
          </a:xfrm>
        </p:spPr>
        <p:txBody>
          <a:bodyPr anchor="b">
            <a:normAutofit/>
          </a:bodyPr>
          <a:lstStyle>
            <a:lvl1pPr algn="ctr">
              <a:defRPr sz="23200"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86CEEB3-CDEF-4928-AFDD-E4239A551A54}" type="datetime1">
              <a:rPr lang="en-US" smtClean="0"/>
              <a:t>10/15/2026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15">
            <a:extLst>
              <a:ext uri="{FF2B5EF4-FFF2-40B4-BE49-F238E27FC236}">
                <a16:creationId xmlns:a16="http://schemas.microsoft.com/office/drawing/2014/main" id="{CD72DDC7-047B-67C7-5CC9-82D9E661F5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3057205" y="-1430380"/>
            <a:ext cx="6077590" cy="10510705"/>
          </a:xfrm>
          <a:custGeom>
            <a:avLst/>
            <a:gdLst>
              <a:gd name="connsiteX0" fmla="*/ 5325805 w 5325805"/>
              <a:gd name="connsiteY0" fmla="*/ 2714782 h 5429563"/>
              <a:gd name="connsiteX1" fmla="*/ 2611024 w 5325805"/>
              <a:gd name="connsiteY1" fmla="*/ 5429563 h 5429563"/>
              <a:gd name="connsiteX2" fmla="*/ 1942188 w 5325805"/>
              <a:gd name="connsiteY2" fmla="*/ 5429563 h 5429563"/>
              <a:gd name="connsiteX3" fmla="*/ 668836 w 5325805"/>
              <a:gd name="connsiteY3" fmla="*/ 5429563 h 5429563"/>
              <a:gd name="connsiteX4" fmla="*/ 0 w 5325805"/>
              <a:gd name="connsiteY4" fmla="*/ 5429563 h 5429563"/>
              <a:gd name="connsiteX5" fmla="*/ 0 w 5325805"/>
              <a:gd name="connsiteY5" fmla="*/ 0 h 5429563"/>
              <a:gd name="connsiteX6" fmla="*/ 668836 w 5325805"/>
              <a:gd name="connsiteY6" fmla="*/ 0 h 5429563"/>
              <a:gd name="connsiteX7" fmla="*/ 1942188 w 5325805"/>
              <a:gd name="connsiteY7" fmla="*/ 0 h 5429563"/>
              <a:gd name="connsiteX8" fmla="*/ 2611024 w 5325805"/>
              <a:gd name="connsiteY8" fmla="*/ 0 h 5429563"/>
              <a:gd name="connsiteX9" fmla="*/ 5325805 w 5325805"/>
              <a:gd name="connsiteY9" fmla="*/ 2714782 h 5429563"/>
              <a:gd name="connsiteX0" fmla="*/ 668836 w 5325805"/>
              <a:gd name="connsiteY0" fmla="*/ 5429563 h 5476799"/>
              <a:gd name="connsiteX1" fmla="*/ 0 w 5325805"/>
              <a:gd name="connsiteY1" fmla="*/ 5429563 h 5476799"/>
              <a:gd name="connsiteX2" fmla="*/ 0 w 5325805"/>
              <a:gd name="connsiteY2" fmla="*/ 0 h 5476799"/>
              <a:gd name="connsiteX3" fmla="*/ 668836 w 5325805"/>
              <a:gd name="connsiteY3" fmla="*/ 0 h 5476799"/>
              <a:gd name="connsiteX4" fmla="*/ 1942188 w 5325805"/>
              <a:gd name="connsiteY4" fmla="*/ 0 h 5476799"/>
              <a:gd name="connsiteX5" fmla="*/ 2611024 w 5325805"/>
              <a:gd name="connsiteY5" fmla="*/ 0 h 5476799"/>
              <a:gd name="connsiteX6" fmla="*/ 5325805 w 5325805"/>
              <a:gd name="connsiteY6" fmla="*/ 2714782 h 5476799"/>
              <a:gd name="connsiteX7" fmla="*/ 2611024 w 5325805"/>
              <a:gd name="connsiteY7" fmla="*/ 5429563 h 5476799"/>
              <a:gd name="connsiteX8" fmla="*/ 1942188 w 5325805"/>
              <a:gd name="connsiteY8" fmla="*/ 5429563 h 5476799"/>
              <a:gd name="connsiteX9" fmla="*/ 716072 w 5325805"/>
              <a:gd name="connsiteY9" fmla="*/ 5476799 h 5476799"/>
              <a:gd name="connsiteX0" fmla="*/ 668836 w 5325805"/>
              <a:gd name="connsiteY0" fmla="*/ 5429563 h 5429563"/>
              <a:gd name="connsiteX1" fmla="*/ 0 w 5325805"/>
              <a:gd name="connsiteY1" fmla="*/ 5429563 h 5429563"/>
              <a:gd name="connsiteX2" fmla="*/ 0 w 5325805"/>
              <a:gd name="connsiteY2" fmla="*/ 0 h 5429563"/>
              <a:gd name="connsiteX3" fmla="*/ 668836 w 5325805"/>
              <a:gd name="connsiteY3" fmla="*/ 0 h 5429563"/>
              <a:gd name="connsiteX4" fmla="*/ 1942188 w 5325805"/>
              <a:gd name="connsiteY4" fmla="*/ 0 h 5429563"/>
              <a:gd name="connsiteX5" fmla="*/ 2611024 w 5325805"/>
              <a:gd name="connsiteY5" fmla="*/ 0 h 5429563"/>
              <a:gd name="connsiteX6" fmla="*/ 5325805 w 5325805"/>
              <a:gd name="connsiteY6" fmla="*/ 2714782 h 5429563"/>
              <a:gd name="connsiteX7" fmla="*/ 2611024 w 5325805"/>
              <a:gd name="connsiteY7" fmla="*/ 5429563 h 5429563"/>
              <a:gd name="connsiteX8" fmla="*/ 1942188 w 5325805"/>
              <a:gd name="connsiteY8" fmla="*/ 5429563 h 5429563"/>
              <a:gd name="connsiteX0" fmla="*/ 0 w 5325805"/>
              <a:gd name="connsiteY0" fmla="*/ 5429563 h 5429563"/>
              <a:gd name="connsiteX1" fmla="*/ 0 w 5325805"/>
              <a:gd name="connsiteY1" fmla="*/ 0 h 5429563"/>
              <a:gd name="connsiteX2" fmla="*/ 668836 w 5325805"/>
              <a:gd name="connsiteY2" fmla="*/ 0 h 5429563"/>
              <a:gd name="connsiteX3" fmla="*/ 1942188 w 5325805"/>
              <a:gd name="connsiteY3" fmla="*/ 0 h 5429563"/>
              <a:gd name="connsiteX4" fmla="*/ 2611024 w 5325805"/>
              <a:gd name="connsiteY4" fmla="*/ 0 h 5429563"/>
              <a:gd name="connsiteX5" fmla="*/ 5325805 w 5325805"/>
              <a:gd name="connsiteY5" fmla="*/ 2714782 h 5429563"/>
              <a:gd name="connsiteX6" fmla="*/ 2611024 w 5325805"/>
              <a:gd name="connsiteY6" fmla="*/ 5429563 h 5429563"/>
              <a:gd name="connsiteX7" fmla="*/ 1942188 w 5325805"/>
              <a:gd name="connsiteY7" fmla="*/ 5429563 h 5429563"/>
              <a:gd name="connsiteX0" fmla="*/ 0 w 5325805"/>
              <a:gd name="connsiteY0" fmla="*/ 0 h 5429563"/>
              <a:gd name="connsiteX1" fmla="*/ 668836 w 5325805"/>
              <a:gd name="connsiteY1" fmla="*/ 0 h 5429563"/>
              <a:gd name="connsiteX2" fmla="*/ 1942188 w 5325805"/>
              <a:gd name="connsiteY2" fmla="*/ 0 h 5429563"/>
              <a:gd name="connsiteX3" fmla="*/ 2611024 w 5325805"/>
              <a:gd name="connsiteY3" fmla="*/ 0 h 5429563"/>
              <a:gd name="connsiteX4" fmla="*/ 5325805 w 5325805"/>
              <a:gd name="connsiteY4" fmla="*/ 2714782 h 5429563"/>
              <a:gd name="connsiteX5" fmla="*/ 2611024 w 5325805"/>
              <a:gd name="connsiteY5" fmla="*/ 5429563 h 5429563"/>
              <a:gd name="connsiteX6" fmla="*/ 1942188 w 5325805"/>
              <a:gd name="connsiteY6" fmla="*/ 5429563 h 5429563"/>
              <a:gd name="connsiteX0" fmla="*/ 0 w 4656969"/>
              <a:gd name="connsiteY0" fmla="*/ 0 h 5429563"/>
              <a:gd name="connsiteX1" fmla="*/ 1273352 w 4656969"/>
              <a:gd name="connsiteY1" fmla="*/ 0 h 5429563"/>
              <a:gd name="connsiteX2" fmla="*/ 1942188 w 4656969"/>
              <a:gd name="connsiteY2" fmla="*/ 0 h 5429563"/>
              <a:gd name="connsiteX3" fmla="*/ 4656969 w 4656969"/>
              <a:gd name="connsiteY3" fmla="*/ 2714782 h 5429563"/>
              <a:gd name="connsiteX4" fmla="*/ 1942188 w 4656969"/>
              <a:gd name="connsiteY4" fmla="*/ 5429563 h 5429563"/>
              <a:gd name="connsiteX5" fmla="*/ 1273352 w 4656969"/>
              <a:gd name="connsiteY5" fmla="*/ 5429563 h 5429563"/>
              <a:gd name="connsiteX0" fmla="*/ 0 w 3383617"/>
              <a:gd name="connsiteY0" fmla="*/ 0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0 w 3383617"/>
              <a:gd name="connsiteY0" fmla="*/ 0 h 5429563"/>
              <a:gd name="connsiteX1" fmla="*/ 248198 w 3383617"/>
              <a:gd name="connsiteY1" fmla="*/ 41 h 5429563"/>
              <a:gd name="connsiteX2" fmla="*/ 668836 w 3383617"/>
              <a:gd name="connsiteY2" fmla="*/ 0 h 5429563"/>
              <a:gd name="connsiteX3" fmla="*/ 3383617 w 3383617"/>
              <a:gd name="connsiteY3" fmla="*/ 2714782 h 5429563"/>
              <a:gd name="connsiteX4" fmla="*/ 668836 w 3383617"/>
              <a:gd name="connsiteY4" fmla="*/ 5429563 h 5429563"/>
              <a:gd name="connsiteX5" fmla="*/ 0 w 3383617"/>
              <a:gd name="connsiteY5" fmla="*/ 5429563 h 5429563"/>
              <a:gd name="connsiteX0" fmla="*/ 248198 w 3383617"/>
              <a:gd name="connsiteY0" fmla="*/ 41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4110 w 3139529"/>
              <a:gd name="connsiteY0" fmla="*/ 41 h 5429563"/>
              <a:gd name="connsiteX1" fmla="*/ 424748 w 3139529"/>
              <a:gd name="connsiteY1" fmla="*/ 0 h 5429563"/>
              <a:gd name="connsiteX2" fmla="*/ 3139529 w 3139529"/>
              <a:gd name="connsiteY2" fmla="*/ 2714782 h 5429563"/>
              <a:gd name="connsiteX3" fmla="*/ 424748 w 3139529"/>
              <a:gd name="connsiteY3" fmla="*/ 5429563 h 5429563"/>
              <a:gd name="connsiteX4" fmla="*/ 0 w 3139529"/>
              <a:gd name="connsiteY4" fmla="*/ 5429563 h 5429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003778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2648" y="-1228126"/>
            <a:ext cx="10652760" cy="1133856"/>
          </a:xfrm>
        </p:spPr>
        <p:txBody>
          <a:bodyPr/>
          <a:lstStyle>
            <a:lvl1pPr>
              <a:defRPr cap="none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AA4897F-B66E-DAD4-F56C-6152B417CC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624138" y="2268748"/>
            <a:ext cx="6943724" cy="3954255"/>
          </a:xfrm>
        </p:spPr>
        <p:txBody>
          <a:bodyPr anchor="ctr" anchorCtr="0">
            <a:noAutofit/>
          </a:bodyPr>
          <a:lstStyle>
            <a:lvl1pPr marL="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1pPr>
            <a:lvl2pPr marL="2286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2pPr>
            <a:lvl3pPr marL="4572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3pPr>
            <a:lvl4pPr marL="6858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4pPr>
            <a:lvl5pPr marL="9144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A21C9E0-8304-469F-BBE6-3CEFCB3355D2}" type="datetime1">
              <a:rPr lang="en-US" smtClean="0"/>
              <a:t>10/15/2026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Freeform: Shape 15">
            <a:extLst>
              <a:ext uri="{FF2B5EF4-FFF2-40B4-BE49-F238E27FC236}">
                <a16:creationId xmlns:a16="http://schemas.microsoft.com/office/drawing/2014/main" id="{8EFA7EFC-C6F9-B1D5-025F-824C1CE9A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3057205" y="-1430380"/>
            <a:ext cx="6077590" cy="10510705"/>
          </a:xfrm>
          <a:custGeom>
            <a:avLst/>
            <a:gdLst>
              <a:gd name="connsiteX0" fmla="*/ 5325805 w 5325805"/>
              <a:gd name="connsiteY0" fmla="*/ 2714782 h 5429563"/>
              <a:gd name="connsiteX1" fmla="*/ 2611024 w 5325805"/>
              <a:gd name="connsiteY1" fmla="*/ 5429563 h 5429563"/>
              <a:gd name="connsiteX2" fmla="*/ 1942188 w 5325805"/>
              <a:gd name="connsiteY2" fmla="*/ 5429563 h 5429563"/>
              <a:gd name="connsiteX3" fmla="*/ 668836 w 5325805"/>
              <a:gd name="connsiteY3" fmla="*/ 5429563 h 5429563"/>
              <a:gd name="connsiteX4" fmla="*/ 0 w 5325805"/>
              <a:gd name="connsiteY4" fmla="*/ 5429563 h 5429563"/>
              <a:gd name="connsiteX5" fmla="*/ 0 w 5325805"/>
              <a:gd name="connsiteY5" fmla="*/ 0 h 5429563"/>
              <a:gd name="connsiteX6" fmla="*/ 668836 w 5325805"/>
              <a:gd name="connsiteY6" fmla="*/ 0 h 5429563"/>
              <a:gd name="connsiteX7" fmla="*/ 1942188 w 5325805"/>
              <a:gd name="connsiteY7" fmla="*/ 0 h 5429563"/>
              <a:gd name="connsiteX8" fmla="*/ 2611024 w 5325805"/>
              <a:gd name="connsiteY8" fmla="*/ 0 h 5429563"/>
              <a:gd name="connsiteX9" fmla="*/ 5325805 w 5325805"/>
              <a:gd name="connsiteY9" fmla="*/ 2714782 h 5429563"/>
              <a:gd name="connsiteX0" fmla="*/ 668836 w 5325805"/>
              <a:gd name="connsiteY0" fmla="*/ 5429563 h 5476799"/>
              <a:gd name="connsiteX1" fmla="*/ 0 w 5325805"/>
              <a:gd name="connsiteY1" fmla="*/ 5429563 h 5476799"/>
              <a:gd name="connsiteX2" fmla="*/ 0 w 5325805"/>
              <a:gd name="connsiteY2" fmla="*/ 0 h 5476799"/>
              <a:gd name="connsiteX3" fmla="*/ 668836 w 5325805"/>
              <a:gd name="connsiteY3" fmla="*/ 0 h 5476799"/>
              <a:gd name="connsiteX4" fmla="*/ 1942188 w 5325805"/>
              <a:gd name="connsiteY4" fmla="*/ 0 h 5476799"/>
              <a:gd name="connsiteX5" fmla="*/ 2611024 w 5325805"/>
              <a:gd name="connsiteY5" fmla="*/ 0 h 5476799"/>
              <a:gd name="connsiteX6" fmla="*/ 5325805 w 5325805"/>
              <a:gd name="connsiteY6" fmla="*/ 2714782 h 5476799"/>
              <a:gd name="connsiteX7" fmla="*/ 2611024 w 5325805"/>
              <a:gd name="connsiteY7" fmla="*/ 5429563 h 5476799"/>
              <a:gd name="connsiteX8" fmla="*/ 1942188 w 5325805"/>
              <a:gd name="connsiteY8" fmla="*/ 5429563 h 5476799"/>
              <a:gd name="connsiteX9" fmla="*/ 716072 w 5325805"/>
              <a:gd name="connsiteY9" fmla="*/ 5476799 h 5476799"/>
              <a:gd name="connsiteX0" fmla="*/ 668836 w 5325805"/>
              <a:gd name="connsiteY0" fmla="*/ 5429563 h 5429563"/>
              <a:gd name="connsiteX1" fmla="*/ 0 w 5325805"/>
              <a:gd name="connsiteY1" fmla="*/ 5429563 h 5429563"/>
              <a:gd name="connsiteX2" fmla="*/ 0 w 5325805"/>
              <a:gd name="connsiteY2" fmla="*/ 0 h 5429563"/>
              <a:gd name="connsiteX3" fmla="*/ 668836 w 5325805"/>
              <a:gd name="connsiteY3" fmla="*/ 0 h 5429563"/>
              <a:gd name="connsiteX4" fmla="*/ 1942188 w 5325805"/>
              <a:gd name="connsiteY4" fmla="*/ 0 h 5429563"/>
              <a:gd name="connsiteX5" fmla="*/ 2611024 w 5325805"/>
              <a:gd name="connsiteY5" fmla="*/ 0 h 5429563"/>
              <a:gd name="connsiteX6" fmla="*/ 5325805 w 5325805"/>
              <a:gd name="connsiteY6" fmla="*/ 2714782 h 5429563"/>
              <a:gd name="connsiteX7" fmla="*/ 2611024 w 5325805"/>
              <a:gd name="connsiteY7" fmla="*/ 5429563 h 5429563"/>
              <a:gd name="connsiteX8" fmla="*/ 1942188 w 5325805"/>
              <a:gd name="connsiteY8" fmla="*/ 5429563 h 5429563"/>
              <a:gd name="connsiteX0" fmla="*/ 0 w 5325805"/>
              <a:gd name="connsiteY0" fmla="*/ 5429563 h 5429563"/>
              <a:gd name="connsiteX1" fmla="*/ 0 w 5325805"/>
              <a:gd name="connsiteY1" fmla="*/ 0 h 5429563"/>
              <a:gd name="connsiteX2" fmla="*/ 668836 w 5325805"/>
              <a:gd name="connsiteY2" fmla="*/ 0 h 5429563"/>
              <a:gd name="connsiteX3" fmla="*/ 1942188 w 5325805"/>
              <a:gd name="connsiteY3" fmla="*/ 0 h 5429563"/>
              <a:gd name="connsiteX4" fmla="*/ 2611024 w 5325805"/>
              <a:gd name="connsiteY4" fmla="*/ 0 h 5429563"/>
              <a:gd name="connsiteX5" fmla="*/ 5325805 w 5325805"/>
              <a:gd name="connsiteY5" fmla="*/ 2714782 h 5429563"/>
              <a:gd name="connsiteX6" fmla="*/ 2611024 w 5325805"/>
              <a:gd name="connsiteY6" fmla="*/ 5429563 h 5429563"/>
              <a:gd name="connsiteX7" fmla="*/ 1942188 w 5325805"/>
              <a:gd name="connsiteY7" fmla="*/ 5429563 h 5429563"/>
              <a:gd name="connsiteX0" fmla="*/ 0 w 5325805"/>
              <a:gd name="connsiteY0" fmla="*/ 0 h 5429563"/>
              <a:gd name="connsiteX1" fmla="*/ 668836 w 5325805"/>
              <a:gd name="connsiteY1" fmla="*/ 0 h 5429563"/>
              <a:gd name="connsiteX2" fmla="*/ 1942188 w 5325805"/>
              <a:gd name="connsiteY2" fmla="*/ 0 h 5429563"/>
              <a:gd name="connsiteX3" fmla="*/ 2611024 w 5325805"/>
              <a:gd name="connsiteY3" fmla="*/ 0 h 5429563"/>
              <a:gd name="connsiteX4" fmla="*/ 5325805 w 5325805"/>
              <a:gd name="connsiteY4" fmla="*/ 2714782 h 5429563"/>
              <a:gd name="connsiteX5" fmla="*/ 2611024 w 5325805"/>
              <a:gd name="connsiteY5" fmla="*/ 5429563 h 5429563"/>
              <a:gd name="connsiteX6" fmla="*/ 1942188 w 5325805"/>
              <a:gd name="connsiteY6" fmla="*/ 5429563 h 5429563"/>
              <a:gd name="connsiteX0" fmla="*/ 0 w 4656969"/>
              <a:gd name="connsiteY0" fmla="*/ 0 h 5429563"/>
              <a:gd name="connsiteX1" fmla="*/ 1273352 w 4656969"/>
              <a:gd name="connsiteY1" fmla="*/ 0 h 5429563"/>
              <a:gd name="connsiteX2" fmla="*/ 1942188 w 4656969"/>
              <a:gd name="connsiteY2" fmla="*/ 0 h 5429563"/>
              <a:gd name="connsiteX3" fmla="*/ 4656969 w 4656969"/>
              <a:gd name="connsiteY3" fmla="*/ 2714782 h 5429563"/>
              <a:gd name="connsiteX4" fmla="*/ 1942188 w 4656969"/>
              <a:gd name="connsiteY4" fmla="*/ 5429563 h 5429563"/>
              <a:gd name="connsiteX5" fmla="*/ 1273352 w 4656969"/>
              <a:gd name="connsiteY5" fmla="*/ 5429563 h 5429563"/>
              <a:gd name="connsiteX0" fmla="*/ 0 w 3383617"/>
              <a:gd name="connsiteY0" fmla="*/ 0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0 w 3383617"/>
              <a:gd name="connsiteY0" fmla="*/ 0 h 5429563"/>
              <a:gd name="connsiteX1" fmla="*/ 248198 w 3383617"/>
              <a:gd name="connsiteY1" fmla="*/ 41 h 5429563"/>
              <a:gd name="connsiteX2" fmla="*/ 668836 w 3383617"/>
              <a:gd name="connsiteY2" fmla="*/ 0 h 5429563"/>
              <a:gd name="connsiteX3" fmla="*/ 3383617 w 3383617"/>
              <a:gd name="connsiteY3" fmla="*/ 2714782 h 5429563"/>
              <a:gd name="connsiteX4" fmla="*/ 668836 w 3383617"/>
              <a:gd name="connsiteY4" fmla="*/ 5429563 h 5429563"/>
              <a:gd name="connsiteX5" fmla="*/ 0 w 3383617"/>
              <a:gd name="connsiteY5" fmla="*/ 5429563 h 5429563"/>
              <a:gd name="connsiteX0" fmla="*/ 248198 w 3383617"/>
              <a:gd name="connsiteY0" fmla="*/ 41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4110 w 3139529"/>
              <a:gd name="connsiteY0" fmla="*/ 41 h 5429563"/>
              <a:gd name="connsiteX1" fmla="*/ 424748 w 3139529"/>
              <a:gd name="connsiteY1" fmla="*/ 0 h 5429563"/>
              <a:gd name="connsiteX2" fmla="*/ 3139529 w 3139529"/>
              <a:gd name="connsiteY2" fmla="*/ 2714782 h 5429563"/>
              <a:gd name="connsiteX3" fmla="*/ 424748 w 3139529"/>
              <a:gd name="connsiteY3" fmla="*/ 5429563 h 5429563"/>
              <a:gd name="connsiteX4" fmla="*/ 0 w 3139529"/>
              <a:gd name="connsiteY4" fmla="*/ 5429563 h 5429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303171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228126"/>
            <a:ext cx="10652760" cy="113385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914400" y="2194560"/>
            <a:ext cx="8266176" cy="4142232"/>
          </a:xfrm>
        </p:spPr>
        <p:txBody>
          <a:bodyPr anchor="t" anchorCtr="0">
            <a:noAutofit/>
          </a:bodyPr>
          <a:lstStyle>
            <a:lvl1pPr marL="0" indent="0">
              <a:lnSpc>
                <a:spcPct val="100000"/>
              </a:lnSpc>
              <a:buNone/>
              <a:defRPr sz="4400" b="0" cap="all" baseline="0">
                <a:solidFill>
                  <a:schemeClr val="tx1"/>
                </a:solidFill>
              </a:defRPr>
            </a:lvl1pPr>
            <a:lvl2pPr marL="228600" indent="0">
              <a:lnSpc>
                <a:spcPct val="100000"/>
              </a:lnSpc>
              <a:buNone/>
              <a:defRPr sz="4000" b="0" cap="all" baseline="0">
                <a:solidFill>
                  <a:schemeClr val="tx1"/>
                </a:solidFill>
              </a:defRPr>
            </a:lvl2pPr>
            <a:lvl3pPr marL="457200" indent="0">
              <a:lnSpc>
                <a:spcPct val="100000"/>
              </a:lnSpc>
              <a:buNone/>
              <a:defRPr sz="3600" b="0" cap="all" baseline="0">
                <a:solidFill>
                  <a:schemeClr val="tx1"/>
                </a:solidFill>
              </a:defRPr>
            </a:lvl3pPr>
            <a:lvl4pPr marL="685800" indent="0">
              <a:lnSpc>
                <a:spcPct val="100000"/>
              </a:lnSpc>
              <a:buNone/>
              <a:defRPr sz="3200" b="0" cap="all" baseline="0">
                <a:solidFill>
                  <a:schemeClr val="tx1"/>
                </a:solidFill>
              </a:defRPr>
            </a:lvl4pPr>
            <a:lvl5pPr marL="914400" indent="0">
              <a:lnSpc>
                <a:spcPct val="100000"/>
              </a:lnSpc>
              <a:buNone/>
              <a:defRPr sz="2800" b="0" cap="all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715479C-AA00-47CC-B243-B4E122E97D1D}" type="datetime1">
              <a:rPr lang="en-US" smtClean="0"/>
              <a:t>10/15/2026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812560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228126"/>
            <a:ext cx="10652760" cy="113385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057400" y="914399"/>
            <a:ext cx="8266176" cy="5308603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6000" b="0" cap="all" baseline="0">
                <a:solidFill>
                  <a:schemeClr val="tx1"/>
                </a:solidFill>
              </a:defRPr>
            </a:lvl1pPr>
            <a:lvl2pPr marL="228600" indent="0">
              <a:lnSpc>
                <a:spcPct val="100000"/>
              </a:lnSpc>
              <a:buNone/>
              <a:defRPr sz="4800" b="0" cap="all" baseline="0">
                <a:solidFill>
                  <a:schemeClr val="tx1"/>
                </a:solidFill>
              </a:defRPr>
            </a:lvl2pPr>
            <a:lvl3pPr marL="457200" indent="0">
              <a:lnSpc>
                <a:spcPct val="100000"/>
              </a:lnSpc>
              <a:buNone/>
              <a:defRPr sz="4400" b="0" cap="all" baseline="0">
                <a:solidFill>
                  <a:schemeClr val="tx1"/>
                </a:solidFill>
              </a:defRPr>
            </a:lvl3pPr>
            <a:lvl4pPr marL="685800" indent="0">
              <a:lnSpc>
                <a:spcPct val="100000"/>
              </a:lnSpc>
              <a:buNone/>
              <a:defRPr sz="4000" b="0" cap="all" baseline="0">
                <a:solidFill>
                  <a:schemeClr val="tx1"/>
                </a:solidFill>
              </a:defRPr>
            </a:lvl4pPr>
            <a:lvl5pPr marL="914400" indent="0">
              <a:lnSpc>
                <a:spcPct val="100000"/>
              </a:lnSpc>
              <a:buNone/>
              <a:defRPr sz="3600" b="0" cap="all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08067E7-BD73-4273-A718-52A0BDDA51B1}" type="datetime1">
              <a:rPr lang="en-US" smtClean="0"/>
              <a:t>10/15/2026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EB4D1622-620E-FFB0-8FFF-DB6230E152A6}"/>
              </a:ext>
            </a:extLst>
          </p:cNvPr>
          <p:cNvCxnSpPr>
            <a:cxnSpLocks/>
          </p:cNvCxnSpPr>
          <p:nvPr/>
        </p:nvCxnSpPr>
        <p:spPr>
          <a:xfrm flipV="1">
            <a:off x="137160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3938634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tatem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228126"/>
            <a:ext cx="10652760" cy="1133856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057400" y="914400"/>
            <a:ext cx="8266176" cy="5029200"/>
          </a:xfrm>
        </p:spPr>
        <p:txBody>
          <a:bodyPr anchor="ctr">
            <a:noAutofit/>
          </a:bodyPr>
          <a:lstStyle>
            <a:lvl1pPr marL="0" indent="0">
              <a:lnSpc>
                <a:spcPct val="100000"/>
              </a:lnSpc>
              <a:buNone/>
              <a:defRPr sz="6000" b="0" cap="all" baseline="0">
                <a:solidFill>
                  <a:schemeClr val="tx1"/>
                </a:solidFill>
              </a:defRPr>
            </a:lvl1pPr>
            <a:lvl2pPr marL="228600" indent="0">
              <a:lnSpc>
                <a:spcPct val="100000"/>
              </a:lnSpc>
              <a:buNone/>
              <a:defRPr sz="4800" b="0" cap="all" baseline="0">
                <a:solidFill>
                  <a:schemeClr val="tx1"/>
                </a:solidFill>
              </a:defRPr>
            </a:lvl2pPr>
            <a:lvl3pPr marL="457200" indent="0">
              <a:lnSpc>
                <a:spcPct val="100000"/>
              </a:lnSpc>
              <a:buNone/>
              <a:defRPr sz="4400" b="0" cap="all" baseline="0">
                <a:solidFill>
                  <a:schemeClr val="tx1"/>
                </a:solidFill>
              </a:defRPr>
            </a:lvl3pPr>
            <a:lvl4pPr marL="685800" indent="0">
              <a:lnSpc>
                <a:spcPct val="100000"/>
              </a:lnSpc>
              <a:buNone/>
              <a:defRPr sz="4000" b="0" cap="all" baseline="0">
                <a:solidFill>
                  <a:schemeClr val="tx1"/>
                </a:solidFill>
              </a:defRPr>
            </a:lvl4pPr>
            <a:lvl5pPr marL="914400" indent="0">
              <a:lnSpc>
                <a:spcPct val="100000"/>
              </a:lnSpc>
              <a:buNone/>
              <a:defRPr sz="3600" b="0" cap="all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4DC972B-3281-4606-B797-9980D7F39FC0}" type="datetime1">
              <a:rPr lang="en-US" smtClean="0"/>
              <a:t>10/15/2026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EB4D1622-620E-FFB0-8FFF-DB6230E152A6}"/>
              </a:ext>
            </a:extLst>
          </p:cNvPr>
          <p:cNvCxnSpPr>
            <a:cxnSpLocks/>
          </p:cNvCxnSpPr>
          <p:nvPr/>
        </p:nvCxnSpPr>
        <p:spPr>
          <a:xfrm flipV="1">
            <a:off x="137160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02823405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16D87B9B-22A3-322E-B7E8-223255AD095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940168" y="5669280"/>
            <a:ext cx="6311664" cy="466344"/>
          </a:xfrm>
        </p:spPr>
        <p:txBody>
          <a:bodyPr anchor="ctr">
            <a:normAutofit/>
          </a:bodyPr>
          <a:lstStyle>
            <a:lvl1pPr algn="ctr">
              <a:lnSpc>
                <a:spcPct val="110000"/>
              </a:lnSpc>
              <a:spcBef>
                <a:spcPts val="1000"/>
              </a:spcBef>
              <a:defRPr sz="1800" cap="all" baseline="0"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8" name="Content Placeholder 8">
            <a:extLst>
              <a:ext uri="{FF2B5EF4-FFF2-40B4-BE49-F238E27FC236}">
                <a16:creationId xmlns:a16="http://schemas.microsoft.com/office/drawing/2014/main" id="{6A9BC83F-8FE5-5223-2B3A-6E122D33630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597135" y="1744578"/>
            <a:ext cx="6997730" cy="350790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spcBef>
                <a:spcPts val="0"/>
              </a:spcBef>
              <a:defRPr sz="6000" cap="all" baseline="0">
                <a:latin typeface="+mn-lt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9" name="Freeform: Shape 15">
            <a:extLst>
              <a:ext uri="{FF2B5EF4-FFF2-40B4-BE49-F238E27FC236}">
                <a16:creationId xmlns:a16="http://schemas.microsoft.com/office/drawing/2014/main" id="{9F353A57-FA3C-A68C-4908-E774A52CB1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2811380" y="-1681974"/>
            <a:ext cx="6569242" cy="10510705"/>
          </a:xfrm>
          <a:custGeom>
            <a:avLst/>
            <a:gdLst>
              <a:gd name="connsiteX0" fmla="*/ 5325805 w 5325805"/>
              <a:gd name="connsiteY0" fmla="*/ 2714782 h 5429563"/>
              <a:gd name="connsiteX1" fmla="*/ 2611024 w 5325805"/>
              <a:gd name="connsiteY1" fmla="*/ 5429563 h 5429563"/>
              <a:gd name="connsiteX2" fmla="*/ 1942188 w 5325805"/>
              <a:gd name="connsiteY2" fmla="*/ 5429563 h 5429563"/>
              <a:gd name="connsiteX3" fmla="*/ 668836 w 5325805"/>
              <a:gd name="connsiteY3" fmla="*/ 5429563 h 5429563"/>
              <a:gd name="connsiteX4" fmla="*/ 0 w 5325805"/>
              <a:gd name="connsiteY4" fmla="*/ 5429563 h 5429563"/>
              <a:gd name="connsiteX5" fmla="*/ 0 w 5325805"/>
              <a:gd name="connsiteY5" fmla="*/ 0 h 5429563"/>
              <a:gd name="connsiteX6" fmla="*/ 668836 w 5325805"/>
              <a:gd name="connsiteY6" fmla="*/ 0 h 5429563"/>
              <a:gd name="connsiteX7" fmla="*/ 1942188 w 5325805"/>
              <a:gd name="connsiteY7" fmla="*/ 0 h 5429563"/>
              <a:gd name="connsiteX8" fmla="*/ 2611024 w 5325805"/>
              <a:gd name="connsiteY8" fmla="*/ 0 h 5429563"/>
              <a:gd name="connsiteX9" fmla="*/ 5325805 w 5325805"/>
              <a:gd name="connsiteY9" fmla="*/ 2714782 h 5429563"/>
              <a:gd name="connsiteX0" fmla="*/ 668836 w 5325805"/>
              <a:gd name="connsiteY0" fmla="*/ 5429563 h 5476799"/>
              <a:gd name="connsiteX1" fmla="*/ 0 w 5325805"/>
              <a:gd name="connsiteY1" fmla="*/ 5429563 h 5476799"/>
              <a:gd name="connsiteX2" fmla="*/ 0 w 5325805"/>
              <a:gd name="connsiteY2" fmla="*/ 0 h 5476799"/>
              <a:gd name="connsiteX3" fmla="*/ 668836 w 5325805"/>
              <a:gd name="connsiteY3" fmla="*/ 0 h 5476799"/>
              <a:gd name="connsiteX4" fmla="*/ 1942188 w 5325805"/>
              <a:gd name="connsiteY4" fmla="*/ 0 h 5476799"/>
              <a:gd name="connsiteX5" fmla="*/ 2611024 w 5325805"/>
              <a:gd name="connsiteY5" fmla="*/ 0 h 5476799"/>
              <a:gd name="connsiteX6" fmla="*/ 5325805 w 5325805"/>
              <a:gd name="connsiteY6" fmla="*/ 2714782 h 5476799"/>
              <a:gd name="connsiteX7" fmla="*/ 2611024 w 5325805"/>
              <a:gd name="connsiteY7" fmla="*/ 5429563 h 5476799"/>
              <a:gd name="connsiteX8" fmla="*/ 1942188 w 5325805"/>
              <a:gd name="connsiteY8" fmla="*/ 5429563 h 5476799"/>
              <a:gd name="connsiteX9" fmla="*/ 716072 w 5325805"/>
              <a:gd name="connsiteY9" fmla="*/ 5476799 h 5476799"/>
              <a:gd name="connsiteX0" fmla="*/ 668836 w 5325805"/>
              <a:gd name="connsiteY0" fmla="*/ 5429563 h 5429563"/>
              <a:gd name="connsiteX1" fmla="*/ 0 w 5325805"/>
              <a:gd name="connsiteY1" fmla="*/ 5429563 h 5429563"/>
              <a:gd name="connsiteX2" fmla="*/ 0 w 5325805"/>
              <a:gd name="connsiteY2" fmla="*/ 0 h 5429563"/>
              <a:gd name="connsiteX3" fmla="*/ 668836 w 5325805"/>
              <a:gd name="connsiteY3" fmla="*/ 0 h 5429563"/>
              <a:gd name="connsiteX4" fmla="*/ 1942188 w 5325805"/>
              <a:gd name="connsiteY4" fmla="*/ 0 h 5429563"/>
              <a:gd name="connsiteX5" fmla="*/ 2611024 w 5325805"/>
              <a:gd name="connsiteY5" fmla="*/ 0 h 5429563"/>
              <a:gd name="connsiteX6" fmla="*/ 5325805 w 5325805"/>
              <a:gd name="connsiteY6" fmla="*/ 2714782 h 5429563"/>
              <a:gd name="connsiteX7" fmla="*/ 2611024 w 5325805"/>
              <a:gd name="connsiteY7" fmla="*/ 5429563 h 5429563"/>
              <a:gd name="connsiteX8" fmla="*/ 1942188 w 5325805"/>
              <a:gd name="connsiteY8" fmla="*/ 5429563 h 5429563"/>
              <a:gd name="connsiteX0" fmla="*/ 0 w 5325805"/>
              <a:gd name="connsiteY0" fmla="*/ 5429563 h 5429563"/>
              <a:gd name="connsiteX1" fmla="*/ 0 w 5325805"/>
              <a:gd name="connsiteY1" fmla="*/ 0 h 5429563"/>
              <a:gd name="connsiteX2" fmla="*/ 668836 w 5325805"/>
              <a:gd name="connsiteY2" fmla="*/ 0 h 5429563"/>
              <a:gd name="connsiteX3" fmla="*/ 1942188 w 5325805"/>
              <a:gd name="connsiteY3" fmla="*/ 0 h 5429563"/>
              <a:gd name="connsiteX4" fmla="*/ 2611024 w 5325805"/>
              <a:gd name="connsiteY4" fmla="*/ 0 h 5429563"/>
              <a:gd name="connsiteX5" fmla="*/ 5325805 w 5325805"/>
              <a:gd name="connsiteY5" fmla="*/ 2714782 h 5429563"/>
              <a:gd name="connsiteX6" fmla="*/ 2611024 w 5325805"/>
              <a:gd name="connsiteY6" fmla="*/ 5429563 h 5429563"/>
              <a:gd name="connsiteX7" fmla="*/ 1942188 w 5325805"/>
              <a:gd name="connsiteY7" fmla="*/ 5429563 h 5429563"/>
              <a:gd name="connsiteX0" fmla="*/ 0 w 5325805"/>
              <a:gd name="connsiteY0" fmla="*/ 0 h 5429563"/>
              <a:gd name="connsiteX1" fmla="*/ 668836 w 5325805"/>
              <a:gd name="connsiteY1" fmla="*/ 0 h 5429563"/>
              <a:gd name="connsiteX2" fmla="*/ 1942188 w 5325805"/>
              <a:gd name="connsiteY2" fmla="*/ 0 h 5429563"/>
              <a:gd name="connsiteX3" fmla="*/ 2611024 w 5325805"/>
              <a:gd name="connsiteY3" fmla="*/ 0 h 5429563"/>
              <a:gd name="connsiteX4" fmla="*/ 5325805 w 5325805"/>
              <a:gd name="connsiteY4" fmla="*/ 2714782 h 5429563"/>
              <a:gd name="connsiteX5" fmla="*/ 2611024 w 5325805"/>
              <a:gd name="connsiteY5" fmla="*/ 5429563 h 5429563"/>
              <a:gd name="connsiteX6" fmla="*/ 1942188 w 5325805"/>
              <a:gd name="connsiteY6" fmla="*/ 5429563 h 5429563"/>
              <a:gd name="connsiteX0" fmla="*/ 0 w 4656969"/>
              <a:gd name="connsiteY0" fmla="*/ 0 h 5429563"/>
              <a:gd name="connsiteX1" fmla="*/ 1273352 w 4656969"/>
              <a:gd name="connsiteY1" fmla="*/ 0 h 5429563"/>
              <a:gd name="connsiteX2" fmla="*/ 1942188 w 4656969"/>
              <a:gd name="connsiteY2" fmla="*/ 0 h 5429563"/>
              <a:gd name="connsiteX3" fmla="*/ 4656969 w 4656969"/>
              <a:gd name="connsiteY3" fmla="*/ 2714782 h 5429563"/>
              <a:gd name="connsiteX4" fmla="*/ 1942188 w 4656969"/>
              <a:gd name="connsiteY4" fmla="*/ 5429563 h 5429563"/>
              <a:gd name="connsiteX5" fmla="*/ 1273352 w 4656969"/>
              <a:gd name="connsiteY5" fmla="*/ 5429563 h 5429563"/>
              <a:gd name="connsiteX0" fmla="*/ 0 w 3383617"/>
              <a:gd name="connsiteY0" fmla="*/ 0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0 w 3383617"/>
              <a:gd name="connsiteY0" fmla="*/ 0 h 5429563"/>
              <a:gd name="connsiteX1" fmla="*/ 248198 w 3383617"/>
              <a:gd name="connsiteY1" fmla="*/ 41 h 5429563"/>
              <a:gd name="connsiteX2" fmla="*/ 668836 w 3383617"/>
              <a:gd name="connsiteY2" fmla="*/ 0 h 5429563"/>
              <a:gd name="connsiteX3" fmla="*/ 3383617 w 3383617"/>
              <a:gd name="connsiteY3" fmla="*/ 2714782 h 5429563"/>
              <a:gd name="connsiteX4" fmla="*/ 668836 w 3383617"/>
              <a:gd name="connsiteY4" fmla="*/ 5429563 h 5429563"/>
              <a:gd name="connsiteX5" fmla="*/ 0 w 3383617"/>
              <a:gd name="connsiteY5" fmla="*/ 5429563 h 5429563"/>
              <a:gd name="connsiteX0" fmla="*/ 248198 w 3383617"/>
              <a:gd name="connsiteY0" fmla="*/ 41 h 5429563"/>
              <a:gd name="connsiteX1" fmla="*/ 668836 w 3383617"/>
              <a:gd name="connsiteY1" fmla="*/ 0 h 5429563"/>
              <a:gd name="connsiteX2" fmla="*/ 3383617 w 3383617"/>
              <a:gd name="connsiteY2" fmla="*/ 2714782 h 5429563"/>
              <a:gd name="connsiteX3" fmla="*/ 668836 w 3383617"/>
              <a:gd name="connsiteY3" fmla="*/ 5429563 h 5429563"/>
              <a:gd name="connsiteX4" fmla="*/ 0 w 3383617"/>
              <a:gd name="connsiteY4" fmla="*/ 5429563 h 5429563"/>
              <a:gd name="connsiteX0" fmla="*/ 4110 w 3139529"/>
              <a:gd name="connsiteY0" fmla="*/ 41 h 5429563"/>
              <a:gd name="connsiteX1" fmla="*/ 424748 w 3139529"/>
              <a:gd name="connsiteY1" fmla="*/ 0 h 5429563"/>
              <a:gd name="connsiteX2" fmla="*/ 3139529 w 3139529"/>
              <a:gd name="connsiteY2" fmla="*/ 2714782 h 5429563"/>
              <a:gd name="connsiteX3" fmla="*/ 424748 w 3139529"/>
              <a:gd name="connsiteY3" fmla="*/ 5429563 h 5429563"/>
              <a:gd name="connsiteX4" fmla="*/ 0 w 3139529"/>
              <a:gd name="connsiteY4" fmla="*/ 5429563 h 5429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8EAB9E1-0642-41A8-84EB-D26B025BC75A}" type="datetime1">
              <a:rPr lang="en-US" smtClean="0"/>
              <a:t>10/15/2026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692093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63008E7D-CE80-FED6-37C3-0C80349764C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057386" y="5349240"/>
            <a:ext cx="9052559" cy="466344"/>
          </a:xfrm>
        </p:spPr>
        <p:txBody>
          <a:bodyPr anchor="ctr">
            <a:normAutofit/>
          </a:bodyPr>
          <a:lstStyle>
            <a:lvl1pPr>
              <a:defRPr sz="1800"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 rtl="1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10" name="Content Placeholder 12">
            <a:extLst>
              <a:ext uri="{FF2B5EF4-FFF2-40B4-BE49-F238E27FC236}">
                <a16:creationId xmlns:a16="http://schemas.microsoft.com/office/drawing/2014/main" id="{4858928B-5A9F-47D7-A728-92043F9C616D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2057387" y="1344168"/>
            <a:ext cx="9052559" cy="3291840"/>
          </a:xfrm>
        </p:spPr>
        <p:txBody>
          <a:bodyPr anchor="ctr">
            <a:normAutofit/>
          </a:bodyPr>
          <a:lstStyle>
            <a:lvl1pPr>
              <a:lnSpc>
                <a:spcPct val="100000"/>
              </a:lnSpc>
              <a:spcBef>
                <a:spcPts val="0"/>
              </a:spcBef>
              <a:defRPr sz="5400" cap="all" baseline="0"/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 rtl="1">
              <a:defRPr>
                <a:solidFill>
                  <a:schemeClr val="tx1"/>
                </a:solidFill>
              </a:defRPr>
            </a:lvl1pPr>
          </a:lstStyle>
          <a:p>
            <a:fld id="{E80A4217-9CDF-4413-9DA8-542372389F01}" type="datetime1">
              <a:rPr lang="en-US" smtClean="0"/>
              <a:t>10/15/2026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rtl="1"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C7AD265-7A5D-626D-3F70-B7BA0D0172D9}"/>
              </a:ext>
            </a:extLst>
          </p:cNvPr>
          <p:cNvCxnSpPr>
            <a:cxnSpLocks/>
          </p:cNvCxnSpPr>
          <p:nvPr userDrawn="1"/>
        </p:nvCxnSpPr>
        <p:spPr>
          <a:xfrm flipV="1">
            <a:off x="137160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1036108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89CADAEB-D17D-F975-9A7E-9ECADE7C15A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398" y="5529263"/>
            <a:ext cx="8961121" cy="977900"/>
          </a:xfrm>
        </p:spPr>
        <p:txBody>
          <a:bodyPr anchor="ctr">
            <a:normAutofit/>
          </a:bodyPr>
          <a:lstStyle>
            <a:lvl1pPr>
              <a:defRPr sz="1800"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 rtl="1">
              <a:defRPr/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E77C66A4-AAA2-6143-2AAE-5C8823111D3A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914400" y="1005839"/>
            <a:ext cx="8961438" cy="3751899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spcBef>
                <a:spcPts val="0"/>
              </a:spcBef>
              <a:defRPr sz="6000" cap="all" baseline="0"/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 rtl="1">
              <a:defRPr/>
            </a:lvl1pPr>
          </a:lstStyle>
          <a:p>
            <a:fld id="{DCC27012-F5E1-43E8-99D3-5C6551DD134F}" type="datetime1">
              <a:rPr lang="en-US" smtClean="0"/>
              <a:t>10/15/2026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rtl="1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5852FC1-DF85-9E04-E064-E263DDD72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4" y="5143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3988954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72FE6B-A4D8-8ED7-89D7-5E7F2C5B8F5F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31838" y="2103438"/>
            <a:ext cx="5181600" cy="43513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686405AE-ED31-677D-86D8-01EAD583735E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84947" y="2103121"/>
            <a:ext cx="5181600" cy="43513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00F3756-EFA6-471A-858F-7A802EC7679E}" type="datetime1">
              <a:rPr lang="en-US" smtClean="0"/>
              <a:t>10/15/2026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8590926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485A6F3D-6630-C2E0-DC0A-6D2C0AACFF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1520" y="2103120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Content Placeholder 3">
            <a:extLst>
              <a:ext uri="{FF2B5EF4-FFF2-40B4-BE49-F238E27FC236}">
                <a16:creationId xmlns:a16="http://schemas.microsoft.com/office/drawing/2014/main" id="{9C38DBB1-A1FA-A460-88C8-B05F1570CA97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31838" y="2743200"/>
            <a:ext cx="5157187" cy="3763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09360" y="2103120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2D763CC-A010-6A2B-FEF3-388EAC8417D7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09361" y="2743200"/>
            <a:ext cx="5183188" cy="3763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D33415E-1458-4DE0-B050-6E6971F5A85A}" type="datetime1">
              <a:rPr lang="en-US" smtClean="0"/>
              <a:t>10/15/2026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9193053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A0796BC8-E1B7-E6D6-E86F-4A5CAECDFE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38FA00E-3BDE-44C7-A5E2-D0BEC1E6AE7C}" type="datetime1">
              <a:rPr lang="en-US" smtClean="0"/>
              <a:t>10/15/2026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1661879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BC7B93E-6F5C-41D4-84FF-EC6093BE210D}" type="datetime1">
              <a:rPr lang="en-US" smtClean="0"/>
              <a:t>10/15/2026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04200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53616"/>
            <a:ext cx="3595634" cy="1757505"/>
          </a:xfrm>
        </p:spPr>
        <p:txBody>
          <a:bodyPr anchor="t">
            <a:normAutofit/>
          </a:bodyPr>
          <a:lstStyle>
            <a:lvl1pPr>
              <a:defRPr sz="32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31520" y="2311121"/>
            <a:ext cx="3595634" cy="3993263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6320" y="553615"/>
            <a:ext cx="6440258" cy="5755109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26C2C65-5F6F-46B3-B48F-065088E9321E}" type="datetime1">
              <a:rPr lang="en-US" smtClean="0"/>
              <a:t>10/15/2026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A126498-5D70-71A2-A52F-877C850B34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575863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781745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375F4D28-38E0-121F-D54D-1FCE2D632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53616"/>
            <a:ext cx="3595634" cy="2250544"/>
          </a:xfrm>
        </p:spPr>
        <p:txBody>
          <a:bodyPr anchor="t">
            <a:normAutofit/>
          </a:bodyPr>
          <a:lstStyle>
            <a:lvl1pPr>
              <a:defRPr sz="32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23EFCC9B-CBB5-5DB3-0C1A-D7607EED4E32}"/>
              </a:ext>
            </a:extLst>
          </p:cNvPr>
          <p:cNvSpPr>
            <a:spLocks noGrp="1"/>
          </p:cNvSpPr>
          <p:nvPr>
            <p:ph type="body" sz="half" idx="14"/>
          </p:nvPr>
        </p:nvSpPr>
        <p:spPr>
          <a:xfrm>
            <a:off x="731520" y="2931865"/>
            <a:ext cx="3595634" cy="3372519"/>
          </a:xfrm>
        </p:spPr>
        <p:txBody>
          <a:bodyPr anchor="b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Picture Placeholder 9">
            <a:extLst>
              <a:ext uri="{FF2B5EF4-FFF2-40B4-BE49-F238E27FC236}">
                <a16:creationId xmlns:a16="http://schemas.microsoft.com/office/drawing/2014/main" id="{71602F00-69F8-D44C-0F84-384694CA224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091497" y="598627"/>
            <a:ext cx="6304337" cy="5775923"/>
          </a:xfrm>
          <a:custGeom>
            <a:avLst/>
            <a:gdLst>
              <a:gd name="connsiteX0" fmla="*/ 2701640 w 5403280"/>
              <a:gd name="connsiteY0" fmla="*/ 0 h 5258929"/>
              <a:gd name="connsiteX1" fmla="*/ 5403280 w 5403280"/>
              <a:gd name="connsiteY1" fmla="*/ 2701640 h 5258929"/>
              <a:gd name="connsiteX2" fmla="*/ 5403280 w 5403280"/>
              <a:gd name="connsiteY2" fmla="*/ 5258929 h 5258929"/>
              <a:gd name="connsiteX3" fmla="*/ 0 w 5403280"/>
              <a:gd name="connsiteY3" fmla="*/ 5258929 h 5258929"/>
              <a:gd name="connsiteX4" fmla="*/ 0 w 5403280"/>
              <a:gd name="connsiteY4" fmla="*/ 2701640 h 5258929"/>
              <a:gd name="connsiteX5" fmla="*/ 2701640 w 5403280"/>
              <a:gd name="connsiteY5" fmla="*/ 0 h 5258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03280" h="5258929">
                <a:moveTo>
                  <a:pt x="2701640" y="0"/>
                </a:moveTo>
                <a:cubicBezTo>
                  <a:pt x="4193715" y="0"/>
                  <a:pt x="5403280" y="1209565"/>
                  <a:pt x="5403280" y="2701640"/>
                </a:cubicBezTo>
                <a:lnTo>
                  <a:pt x="5403280" y="5258929"/>
                </a:lnTo>
                <a:lnTo>
                  <a:pt x="0" y="5258929"/>
                </a:lnTo>
                <a:lnTo>
                  <a:pt x="0" y="2701640"/>
                </a:lnTo>
                <a:cubicBezTo>
                  <a:pt x="0" y="1209565"/>
                  <a:pt x="1209565" y="0"/>
                  <a:pt x="2701640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A04BB22-F85A-4190-8BC3-3924E2974A54}" type="datetime1">
              <a:rPr lang="en-US" smtClean="0"/>
              <a:t>10/15/2026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886794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57200"/>
            <a:ext cx="7342307" cy="1133856"/>
          </a:xfrm>
          <a:noFill/>
        </p:spPr>
        <p:txBody>
          <a:bodyPr anchor="b"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41248" y="2624328"/>
            <a:ext cx="10424160" cy="3200400"/>
          </a:xfrm>
          <a:noFill/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233525D-40FD-4259-9E50-E1C16B7E15CB}" type="datetime1">
              <a:rPr lang="en-US" smtClean="0"/>
              <a:t>10/15/2026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7866973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6">
            <a:extLst>
              <a:ext uri="{FF2B5EF4-FFF2-40B4-BE49-F238E27FC236}">
                <a16:creationId xmlns:a16="http://schemas.microsoft.com/office/drawing/2014/main" id="{CE8CC034-C652-239B-0064-9B0543AC25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 lang="en-US" dirty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D051F68D-E2E5-C625-0273-281CE6D4939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31520" y="2301836"/>
            <a:ext cx="10741150" cy="3921165"/>
          </a:xfrm>
          <a:noFill/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062DAA8-604F-4D5C-9577-70C7CEEE965F}" type="datetime1">
              <a:rPr lang="en-US" smtClean="0"/>
              <a:t>10/15/2026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347349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B0B276-C8DB-DB87-7A6D-061CCB37C0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5616E0-F91C-E29C-A731-3DE41CCB441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BA3088-064C-97C0-A98C-E679437BA4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6AE9AB-F860-DB31-CDFD-A4284B93E8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52348-CCD4-4332-9A3D-212B75E05ED4}" type="datetime1">
              <a:rPr lang="en-US" smtClean="0"/>
              <a:t>10/15/2026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C9EB43-F161-9E98-BA8B-AEC5AB052D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( world health organisation , 2019 )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E767A3-7728-CD7C-B399-6012E92EA4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7F37C0-4B63-4BFD-A83B-B2AC6DE3B7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4349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8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D476A66-BE83-43F9-A28B-02DF7879A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4990"/>
            <a:ext cx="10515600" cy="11168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ACB382-EE11-430D-941A-DB76EEB7F2D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 flipH="1">
            <a:off x="-1131161" y="1592957"/>
            <a:ext cx="297352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US"/>
              <a:t>( world health organisation , 2019 )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D76E94-F276-4F0F-8DD9-B1F8A3198A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061469"/>
            <a:ext cx="10515600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AD964E-3A2E-4DB9-B96A-EDE144A47BD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25981" y="4687095"/>
            <a:ext cx="270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1000">
                <a:solidFill>
                  <a:schemeClr val="tx1"/>
                </a:solidFill>
              </a:defRPr>
            </a:lvl1pPr>
          </a:lstStyle>
          <a:p>
            <a:fld id="{E2FFE2D5-0893-4872-B1BB-E29D4B12A0F9}" type="datetime1">
              <a:rPr lang="en-US" smtClean="0"/>
              <a:t>10/15/2026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C562FE-ACD1-43F2-A3DE-5B11E10B7E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2296" y="6356350"/>
            <a:ext cx="57462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rtl="0">
              <a:defRPr sz="1000"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EB34A3B-1FD5-48FF-9982-1E64C864C01D}"/>
              </a:ext>
            </a:extLst>
          </p:cNvPr>
          <p:cNvCxnSpPr>
            <a:cxnSpLocks/>
          </p:cNvCxnSpPr>
          <p:nvPr/>
        </p:nvCxnSpPr>
        <p:spPr>
          <a:xfrm flipH="1">
            <a:off x="4" y="1824111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323830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4" r:id="rId1"/>
    <p:sldLayoutId id="2147483767" r:id="rId2"/>
    <p:sldLayoutId id="2147483762" r:id="rId3"/>
    <p:sldLayoutId id="2147483945" r:id="rId4"/>
    <p:sldLayoutId id="2147483936" r:id="rId5"/>
    <p:sldLayoutId id="2147483759" r:id="rId6"/>
    <p:sldLayoutId id="2147483760" r:id="rId7"/>
    <p:sldLayoutId id="2147483761" r:id="rId8"/>
    <p:sldLayoutId id="2147483765" r:id="rId9"/>
    <p:sldLayoutId id="2147483770" r:id="rId10"/>
    <p:sldLayoutId id="2147483953" r:id="rId11"/>
    <p:sldLayoutId id="2147483948" r:id="rId12"/>
    <p:sldLayoutId id="2147483954" r:id="rId13"/>
    <p:sldLayoutId id="2147483769" r:id="rId14"/>
    <p:sldLayoutId id="2147483944" r:id="rId15"/>
    <p:sldLayoutId id="2147483771" r:id="rId16"/>
    <p:sldLayoutId id="2147483772" r:id="rId17"/>
    <p:sldLayoutId id="2147483774" r:id="rId18"/>
    <p:sldLayoutId id="2147483949" r:id="rId19"/>
    <p:sldLayoutId id="2147483950" r:id="rId20"/>
    <p:sldLayoutId id="2147483775" r:id="rId21"/>
    <p:sldLayoutId id="2147483776" r:id="rId22"/>
    <p:sldLayoutId id="2147483777" r:id="rId23"/>
    <p:sldLayoutId id="2147483778" r:id="rId24"/>
    <p:sldLayoutId id="2147483779" r:id="rId25"/>
    <p:sldLayoutId id="2147483780" r:id="rId26"/>
    <p:sldLayoutId id="2147483782" r:id="rId27"/>
    <p:sldLayoutId id="2147483783" r:id="rId28"/>
    <p:sldLayoutId id="2147483784" r:id="rId29"/>
    <p:sldLayoutId id="2147483786" r:id="rId30"/>
    <p:sldLayoutId id="2147483787" r:id="rId31"/>
    <p:sldLayoutId id="2147483788" r:id="rId32"/>
    <p:sldLayoutId id="2147483789" r:id="rId33"/>
    <p:sldLayoutId id="2147483791" r:id="rId34"/>
    <p:sldLayoutId id="2147483947" r:id="rId35"/>
    <p:sldLayoutId id="2147483951" r:id="rId36"/>
    <p:sldLayoutId id="2147483952" r:id="rId37"/>
    <p:sldLayoutId id="2147483792" r:id="rId38"/>
    <p:sldLayoutId id="2147483793" r:id="rId39"/>
    <p:sldLayoutId id="2147483794" r:id="rId40"/>
    <p:sldLayoutId id="2147483941" r:id="rId41"/>
    <p:sldLayoutId id="2147483795" r:id="rId42"/>
    <p:sldLayoutId id="2147483796" r:id="rId43"/>
    <p:sldLayoutId id="2147483942" r:id="rId44"/>
    <p:sldLayoutId id="2147483943" r:id="rId45"/>
    <p:sldLayoutId id="2147483798" r:id="rId46"/>
    <p:sldLayoutId id="2147483799" r:id="rId47"/>
    <p:sldLayoutId id="2147483800" r:id="rId48"/>
    <p:sldLayoutId id="2147483801" r:id="rId49"/>
    <p:sldLayoutId id="2147483802" r:id="rId50"/>
    <p:sldLayoutId id="2147483803" r:id="rId51"/>
    <p:sldLayoutId id="2147483804" r:id="rId52"/>
    <p:sldLayoutId id="2147483805" r:id="rId53"/>
    <p:sldLayoutId id="2147483806" r:id="rId54"/>
    <p:sldLayoutId id="2147483807" r:id="rId55"/>
    <p:sldLayoutId id="2147483934" r:id="rId56"/>
    <p:sldLayoutId id="2147483955" r:id="rId57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SzPct val="80000"/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6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4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528">
          <p15:clr>
            <a:srgbClr val="F26B43"/>
          </p15:clr>
        </p15:guide>
        <p15:guide id="2" pos="528">
          <p15:clr>
            <a:srgbClr val="F26B43"/>
          </p15:clr>
        </p15:guide>
        <p15:guide id="3" orient="horz" pos="3792">
          <p15:clr>
            <a:srgbClr val="F26B43"/>
          </p15:clr>
        </p15:guide>
        <p15:guide id="4" pos="7152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-sa/3.0/" TargetMode="External"/><Relationship Id="rId4" Type="http://schemas.openxmlformats.org/officeDocument/2006/relationships/hyperlink" Target="https://flatworldknowledge.lardbucket.org/books/communication-for-business-success/s19-business-presentations-in-acti.html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searchgate.net/publication/383862857_MS_Teams_for_Virtual_Collaboration_-An_Overview" TargetMode="External"/><Relationship Id="rId2" Type="http://schemas.openxmlformats.org/officeDocument/2006/relationships/hyperlink" Target="http://www.england" TargetMode="Externa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DA032D-43B7-B6E3-89A1-F4EA3E57CD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0028" y="964074"/>
            <a:ext cx="5645938" cy="2602117"/>
          </a:xfrm>
        </p:spPr>
        <p:txBody>
          <a:bodyPr>
            <a:normAutofit/>
          </a:bodyPr>
          <a:lstStyle/>
          <a:p>
            <a:r>
              <a:rPr lang="en-US" sz="3600" u="sng"/>
              <a:t>Improving communication at </a:t>
            </a:r>
            <a:r>
              <a:rPr lang="en-US" sz="3600" u="sng" err="1"/>
              <a:t>aSHFORd</a:t>
            </a:r>
            <a:r>
              <a:rPr lang="en-US" sz="3600" u="sng"/>
              <a:t> COMMUNITY CARE SERVICE</a:t>
            </a:r>
            <a:br>
              <a:rPr lang="en-US" sz="3600" u="sng"/>
            </a:br>
            <a:r>
              <a:rPr lang="en-US" sz="3600" u="sng"/>
              <a:t>:Digital skills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B1BD1FD-B09C-52F0-AA4E-2A474E7E35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17525" y="3782627"/>
            <a:ext cx="4039227" cy="1067594"/>
          </a:xfrm>
        </p:spPr>
        <p:txBody>
          <a:bodyPr>
            <a:noAutofit/>
          </a:bodyPr>
          <a:lstStyle/>
          <a:p>
            <a:r>
              <a:rPr lang="en-US" sz="2800"/>
              <a:t>Group Members:</a:t>
            </a:r>
          </a:p>
          <a:p>
            <a:pPr marL="457200" indent="-457200">
              <a:buChar char="•"/>
            </a:pPr>
            <a:r>
              <a:rPr lang="en-US" sz="2800">
                <a:highlight>
                  <a:srgbClr val="00FF00"/>
                </a:highlight>
              </a:rPr>
              <a:t>Zalikaha begum </a:t>
            </a:r>
            <a:r>
              <a:rPr lang="en-US" sz="2800" err="1">
                <a:highlight>
                  <a:srgbClr val="00FF00"/>
                </a:highlight>
              </a:rPr>
              <a:t>aziz</a:t>
            </a:r>
            <a:endParaRPr lang="en-US" sz="2800">
              <a:highlight>
                <a:srgbClr val="00FF00"/>
              </a:highlight>
            </a:endParaRPr>
          </a:p>
          <a:p>
            <a:pPr marL="457200" indent="-457200">
              <a:buChar char="•"/>
            </a:pPr>
            <a:r>
              <a:rPr lang="en-US" sz="2800">
                <a:highlight>
                  <a:srgbClr val="800080"/>
                </a:highlight>
              </a:rPr>
              <a:t>Amna Irshad</a:t>
            </a:r>
          </a:p>
          <a:p>
            <a:pPr marL="457200" indent="-457200">
              <a:buChar char="•"/>
            </a:pPr>
            <a:r>
              <a:rPr lang="en-US" sz="2800" err="1">
                <a:highlight>
                  <a:srgbClr val="FF00FF"/>
                </a:highlight>
              </a:rPr>
              <a:t>shazma</a:t>
            </a:r>
            <a:r>
              <a:rPr lang="en-US" sz="2800">
                <a:highlight>
                  <a:srgbClr val="FF00FF"/>
                </a:highlight>
              </a:rPr>
              <a:t> Ashfaq</a:t>
            </a:r>
          </a:p>
          <a:p>
            <a:pPr marL="457200" indent="-457200">
              <a:buChar char="•"/>
            </a:pPr>
            <a:r>
              <a:rPr lang="en-US" sz="2800" err="1">
                <a:highlight>
                  <a:srgbClr val="00FFFF"/>
                </a:highlight>
              </a:rPr>
              <a:t>Zeshain</a:t>
            </a:r>
            <a:r>
              <a:rPr lang="en-US" sz="2800">
                <a:highlight>
                  <a:srgbClr val="00FFFF"/>
                </a:highlight>
              </a:rPr>
              <a:t> </a:t>
            </a:r>
            <a:r>
              <a:rPr lang="en-US" sz="2800" err="1">
                <a:highlight>
                  <a:srgbClr val="00FFFF"/>
                </a:highlight>
              </a:rPr>
              <a:t>hussain</a:t>
            </a:r>
            <a:endParaRPr lang="en-US" sz="2800">
              <a:highlight>
                <a:srgbClr val="00FFFF"/>
              </a:highlight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7835F5-2356-897E-98A9-0AE55B2C462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endParaRPr lang="en-US"/>
          </a:p>
        </p:txBody>
      </p:sp>
      <p:pic>
        <p:nvPicPr>
          <p:cNvPr id="8" name="Picture Placeholder 7" descr="WELL Health (TSX:WELL) Expands Digital Health Footprint">
            <a:extLst>
              <a:ext uri="{FF2B5EF4-FFF2-40B4-BE49-F238E27FC236}">
                <a16:creationId xmlns:a16="http://schemas.microsoft.com/office/drawing/2014/main" id="{891B9554-CF4D-E2FA-5526-8CF3A5BE96F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l="15735" r="15735"/>
          <a:stretch/>
        </p:blipFill>
        <p:spPr>
          <a:xfrm>
            <a:off x="841248" y="964074"/>
            <a:ext cx="5403280" cy="5258929"/>
          </a:xfr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0581035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522DA3-CEB9-DFBE-8C33-49731D4302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The workplace task </a:t>
            </a:r>
            <a:br>
              <a:rPr lang="en-US"/>
            </a:br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0FAB094-D72D-30D5-8111-AE318302C8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 flipH="1">
            <a:off x="-1172914" y="1530327"/>
            <a:ext cx="297352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C1F4A8A-C486-51E6-721B-95F4731E690D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/>
              <a:t>. </a:t>
            </a:r>
            <a:r>
              <a:rPr lang="en-US" sz="2400" err="1"/>
              <a:t>Ashfords</a:t>
            </a:r>
            <a:r>
              <a:rPr lang="en-US" sz="2400"/>
              <a:t> staff need timely reliable communication and daily </a:t>
            </a:r>
          </a:p>
          <a:p>
            <a:r>
              <a:rPr lang="en-US" sz="2400"/>
              <a:t>Updates across multiple locations.</a:t>
            </a:r>
          </a:p>
          <a:p>
            <a:r>
              <a:rPr lang="en-US" sz="2400"/>
              <a:t>. Shift and handover information.</a:t>
            </a:r>
          </a:p>
          <a:p>
            <a:r>
              <a:rPr lang="en-US" sz="2400"/>
              <a:t>. Service—users updates.</a:t>
            </a:r>
          </a:p>
          <a:p>
            <a:r>
              <a:rPr lang="en-US" sz="2400"/>
              <a:t>. Changes to duties and schedules.</a:t>
            </a:r>
          </a:p>
          <a:p>
            <a:r>
              <a:rPr lang="en-US" sz="2400"/>
              <a:t>. Meeting and training reminders.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60833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D1B302-2FC5-F534-35D1-4D4B84E4B3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03130"/>
            <a:ext cx="10772467" cy="986121"/>
          </a:xfrm>
        </p:spPr>
        <p:txBody>
          <a:bodyPr>
            <a:normAutofit/>
          </a:bodyPr>
          <a:lstStyle/>
          <a:p>
            <a:r>
              <a:rPr lang="en-GB" sz="3600">
                <a:highlight>
                  <a:srgbClr val="00FFFF"/>
                </a:highlight>
              </a:rPr>
              <a:t>MICROSOFT 365 </a:t>
            </a:r>
            <a:r>
              <a:rPr lang="en-GB" sz="3600" err="1">
                <a:highlight>
                  <a:srgbClr val="00FFFF"/>
                </a:highlight>
              </a:rPr>
              <a:t>tOOL</a:t>
            </a:r>
            <a:r>
              <a:rPr lang="en-GB" sz="3600">
                <a:highlight>
                  <a:srgbClr val="00FFFF"/>
                </a:highlight>
              </a:rPr>
              <a:t> recommendation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33AF534-5DB2-9BC3-182A-EA8F2FF1B7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C92B3-2679-390A-C8DB-B47E4B99DC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b="1"/>
              <a:t>Tool selected: </a:t>
            </a:r>
            <a:r>
              <a:rPr lang="en-GB" sz="2400" b="1">
                <a:highlight>
                  <a:srgbClr val="00FFFF"/>
                </a:highlight>
              </a:rPr>
              <a:t>Microsoft Teams</a:t>
            </a:r>
          </a:p>
          <a:p>
            <a:pPr marL="285750" indent="-285750">
              <a:buChar char="•"/>
            </a:pPr>
            <a:r>
              <a:rPr lang="en-GB" sz="2400" i="1"/>
              <a:t>Messaging and instant chat</a:t>
            </a:r>
          </a:p>
          <a:p>
            <a:pPr marL="285750" indent="-285750">
              <a:buChar char="•"/>
            </a:pPr>
            <a:r>
              <a:rPr lang="en-GB" sz="2400" i="1"/>
              <a:t>Audio and video calls</a:t>
            </a:r>
          </a:p>
          <a:p>
            <a:pPr marL="285750" indent="-285750">
              <a:buChar char="•"/>
            </a:pPr>
            <a:r>
              <a:rPr lang="en-GB" sz="2400" i="1"/>
              <a:t>Shared files and documents</a:t>
            </a:r>
          </a:p>
          <a:p>
            <a:pPr marL="285750" indent="-285750">
              <a:buChar char="•"/>
            </a:pPr>
            <a:r>
              <a:rPr lang="en-GB" sz="2400" i="1"/>
              <a:t>Online meetings</a:t>
            </a:r>
          </a:p>
          <a:p>
            <a:pPr marL="285750" indent="-285750">
              <a:buChar char="•"/>
            </a:pPr>
            <a:r>
              <a:rPr lang="en-GB" sz="2400" i="1" err="1"/>
              <a:t>Intergration</a:t>
            </a:r>
            <a:r>
              <a:rPr lang="en-GB" sz="2400" i="1"/>
              <a:t> with Microsoft 365 apps such as Word, Excel, OneDrive and outlook</a:t>
            </a:r>
          </a:p>
          <a:p>
            <a:pPr marL="285750" indent="-285750">
              <a:buChar char="•"/>
            </a:pPr>
            <a:r>
              <a:rPr lang="en-GB" sz="2400" i="1"/>
              <a:t>Team/group communication</a:t>
            </a:r>
          </a:p>
          <a:p>
            <a:pPr algn="r"/>
            <a:r>
              <a:rPr lang="en-GB" sz="2400" i="1"/>
              <a:t>NHS, (2025)</a:t>
            </a:r>
          </a:p>
          <a:p>
            <a:pPr marL="285750" indent="-285750">
              <a:buChar char="•"/>
            </a:pPr>
            <a:endParaRPr lang="en-GB" sz="2400" i="1"/>
          </a:p>
        </p:txBody>
      </p:sp>
    </p:spTree>
    <p:extLst>
      <p:ext uri="{BB962C8B-B14F-4D97-AF65-F5344CB8AC3E}">
        <p14:creationId xmlns:p14="http://schemas.microsoft.com/office/powerpoint/2010/main" val="12120646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0F17F4-EA84-9BCF-0C95-B7A5C4E5C0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>
                <a:solidFill>
                  <a:srgbClr val="00B0F0"/>
                </a:solidFill>
              </a:rPr>
              <a:t>Why is </a:t>
            </a:r>
            <a:r>
              <a:rPr lang="en-US" sz="4000" err="1">
                <a:solidFill>
                  <a:srgbClr val="00B0F0"/>
                </a:solidFill>
              </a:rPr>
              <a:t>microsoft</a:t>
            </a:r>
            <a:r>
              <a:rPr lang="en-US" sz="4000">
                <a:solidFill>
                  <a:srgbClr val="00B0F0"/>
                </a:solidFill>
              </a:rPr>
              <a:t> teams is suitable 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EDFFD-4467-E678-22F9-7CDF6C6B7B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 flipH="1">
            <a:off x="-1308613" y="1759971"/>
            <a:ext cx="297352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09EB3F-590A-7B26-27B5-B739CEE309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/>
              <a:t>. It works on phones , tablets and laptops—great for staff visiting different homes </a:t>
            </a:r>
          </a:p>
          <a:p>
            <a:r>
              <a:rPr lang="en-US" sz="2400"/>
              <a:t>. It is part of </a:t>
            </a:r>
            <a:r>
              <a:rPr lang="en-US" sz="2400" err="1"/>
              <a:t>microsoft</a:t>
            </a:r>
            <a:r>
              <a:rPr lang="en-US" sz="2400"/>
              <a:t> 365 – no extra cost </a:t>
            </a:r>
          </a:p>
          <a:p>
            <a:r>
              <a:rPr lang="en-US" sz="2400"/>
              <a:t>. It is safe &amp; reliable</a:t>
            </a:r>
          </a:p>
          <a:p>
            <a:r>
              <a:rPr lang="en-US" sz="2400"/>
              <a:t>. It is easy to learn with a little training </a:t>
            </a:r>
          </a:p>
          <a:p>
            <a:r>
              <a:rPr lang="en-US" sz="2400"/>
              <a:t>. Effective communication  </a:t>
            </a:r>
          </a:p>
          <a:p>
            <a:r>
              <a:rPr lang="en-US" sz="2400"/>
              <a:t>. Health &amp; social care </a:t>
            </a:r>
          </a:p>
          <a:p>
            <a:r>
              <a:rPr lang="en-US" sz="2400"/>
              <a:t>. Instant messaging and channels let staff post daily updates the whole team can see </a:t>
            </a:r>
          </a:p>
          <a:p>
            <a:pPr algn="r"/>
            <a:r>
              <a:rPr lang="en-US" sz="2400"/>
              <a:t>Microsoft Teams, (2026)</a:t>
            </a:r>
          </a:p>
          <a:p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09259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DB32C4-9361-4D08-B1F7-DEFE468B29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8693" y="242387"/>
            <a:ext cx="10515602" cy="549275"/>
          </a:xfrm>
        </p:spPr>
        <p:txBody>
          <a:bodyPr>
            <a:normAutofit fontScale="90000"/>
          </a:bodyPr>
          <a:lstStyle/>
          <a:p>
            <a:pPr algn="ctr"/>
            <a:r>
              <a:rPr lang="en-GB">
                <a:solidFill>
                  <a:schemeClr val="accent4"/>
                </a:solidFill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Microsoft Teams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4EB85-E77E-5F44-719A-49BDDEB9C52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b="1" u="sng">
                <a:latin typeface="Arial"/>
                <a:cs typeface="Arial"/>
              </a:rPr>
              <a:t>FILE SHARING</a:t>
            </a:r>
            <a:endParaRPr lang="en-US" sz="1100"/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100" b="1" u="sng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100" b="1" u="sng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100" b="1" u="sng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b="1" u="sng">
                <a:latin typeface="Arial"/>
                <a:cs typeface="Arial"/>
              </a:rPr>
              <a:t>PRIVATE CHANNELS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1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1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1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b="1" u="sng">
                <a:latin typeface="Arial"/>
                <a:cs typeface="Arial"/>
              </a:rPr>
              <a:t>GROUPS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1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1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100" b="1" u="sng">
                <a:latin typeface="Arial"/>
                <a:cs typeface="Arial"/>
              </a:rPr>
              <a:t>ATTENDANCE TRACKING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100" b="1"/>
          </a:p>
          <a:p>
            <a:pPr>
              <a:lnSpc>
                <a:spcPct val="150000"/>
              </a:lnSpc>
            </a:pPr>
            <a:endParaRPr lang="en-GB" sz="1100" b="1"/>
          </a:p>
          <a:p>
            <a:pPr marL="0" indent="0">
              <a:lnSpc>
                <a:spcPct val="150000"/>
              </a:lnSpc>
              <a:buNone/>
            </a:pPr>
            <a:endParaRPr lang="en-GB" sz="1100" b="1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F0690F-3CB2-33CB-C6A1-8EC4AB7D5C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0" y="1911594"/>
            <a:ext cx="5257802" cy="4351338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>
                <a:latin typeface="Arial"/>
                <a:cs typeface="Arial"/>
              </a:rPr>
              <a:t>Share files within channels or chats. Teams also integrates with SharePoint for document storage. Teams supports high-quality video calls and meetings. You can schedule Meetings, share screens, and collaborate in real time.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>
                <a:latin typeface="Arial"/>
                <a:cs typeface="Arial"/>
              </a:rPr>
              <a:t>Create restricted channels for confidential discussions.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>
                <a:latin typeface="Arial"/>
                <a:cs typeface="Arial"/>
              </a:rPr>
              <a:t>Teams can be part of multiple groups, allowing cross-functional collaboration.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>
                <a:latin typeface="Arial"/>
                <a:cs typeface="Arial"/>
              </a:rPr>
              <a:t>Keep track of who attended meetings and view attendance reports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786C074-997B-9820-A915-3DCF95B0BB10}"/>
              </a:ext>
            </a:extLst>
          </p:cNvPr>
          <p:cNvGraphicFramePr>
            <a:graphicFrameLocks noGrp="1"/>
          </p:cNvGraphicFramePr>
          <p:nvPr/>
        </p:nvGraphicFramePr>
        <p:xfrm>
          <a:off x="1062893" y="1069902"/>
          <a:ext cx="9151815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87815">
                  <a:extLst>
                    <a:ext uri="{9D8B030D-6E8A-4147-A177-3AD203B41FA5}">
                      <a16:colId xmlns:a16="http://schemas.microsoft.com/office/drawing/2014/main" val="1873686945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140276374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rgbClr val="FFFF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Feature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solidFill>
                            <a:srgbClr val="FFFF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Explanation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68691934"/>
                  </a:ext>
                </a:extLst>
              </a:tr>
            </a:tbl>
          </a:graphicData>
        </a:graphic>
      </p:graphicFrame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D7FE33-8570-966D-F1E1-41218A77EB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750907" y="6265741"/>
            <a:ext cx="4114800" cy="315913"/>
          </a:xfrm>
        </p:spPr>
        <p:txBody>
          <a:bodyPr/>
          <a:lstStyle/>
          <a:p>
            <a:r>
              <a:rPr lang="en-GB" sz="2400"/>
              <a:t>Chaushi, (2024)</a:t>
            </a:r>
          </a:p>
        </p:txBody>
      </p:sp>
    </p:spTree>
    <p:extLst>
      <p:ext uri="{BB962C8B-B14F-4D97-AF65-F5344CB8AC3E}">
        <p14:creationId xmlns:p14="http://schemas.microsoft.com/office/powerpoint/2010/main" val="18879633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FC61F3-6ADD-9461-C46C-72A2F66544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How it improves efficiency and communication 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94ED01E-DFD8-5C43-F5E3-A24B8CFF36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 flipH="1">
            <a:off x="-1308613" y="1530327"/>
            <a:ext cx="297352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6FDDBB9-3C9A-E500-E00A-989F072221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739" y="1930076"/>
            <a:ext cx="10780776" cy="49250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/>
              <a:t>. Instant messaging means fast answers </a:t>
            </a:r>
          </a:p>
          <a:p>
            <a:r>
              <a:rPr lang="en-US" sz="2400"/>
              <a:t>. Everyone sees the same files at the same time </a:t>
            </a:r>
          </a:p>
          <a:p>
            <a:r>
              <a:rPr lang="en-US" sz="2400"/>
              <a:t>. Care  plan and </a:t>
            </a:r>
            <a:r>
              <a:rPr lang="en-US" sz="2400" err="1"/>
              <a:t>rotas</a:t>
            </a:r>
            <a:r>
              <a:rPr lang="en-US" sz="2400"/>
              <a:t> are always up to date </a:t>
            </a:r>
          </a:p>
          <a:p>
            <a:r>
              <a:rPr lang="en-US" sz="2400"/>
              <a:t>. Important messages can reach the whole team at once </a:t>
            </a:r>
          </a:p>
          <a:p>
            <a:r>
              <a:rPr lang="en-US" sz="2400"/>
              <a:t>cuts down duplicated work caused by staff</a:t>
            </a:r>
            <a:endParaRPr lang="en-US"/>
          </a:p>
          <a:p>
            <a:r>
              <a:rPr lang="en-US" sz="2400"/>
              <a:t>. Strengthening digital communication capacity among </a:t>
            </a:r>
          </a:p>
          <a:p>
            <a:r>
              <a:rPr lang="en-US" sz="2400"/>
              <a:t>care staff has been linked to better workforce coordination</a:t>
            </a:r>
          </a:p>
          <a:p>
            <a:r>
              <a:rPr lang="en-US" sz="2400"/>
              <a:t> and outcomes</a:t>
            </a:r>
          </a:p>
          <a:p>
            <a:pPr algn="r"/>
            <a:r>
              <a:rPr lang="en-US" err="1"/>
              <a:t>Apress</a:t>
            </a:r>
            <a:r>
              <a:rPr lang="en-US"/>
              <a:t>, (2021)</a:t>
            </a:r>
          </a:p>
          <a:p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AAAFE9F-703D-7203-C7EE-0ABE19778FC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449159" y="2103120"/>
            <a:ext cx="4018280" cy="301371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383C6FA-4F4E-FC25-DE70-8AD1F73E27FB}"/>
              </a:ext>
            </a:extLst>
          </p:cNvPr>
          <p:cNvSpPr txBox="1"/>
          <p:nvPr/>
        </p:nvSpPr>
        <p:spPr>
          <a:xfrm>
            <a:off x="7689241" y="5548961"/>
            <a:ext cx="401828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4" tooltip="https://flatworldknowledge.lardbucket.org/books/communication-for-business-success/s19-business-presentations-in-acti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5" tooltip="https://creativecommons.org/licenses/by-nc-sa/3.0/"/>
              </a:rPr>
              <a:t>CC BY-SA-NC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41990678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FD9D52-C622-790E-A106-14C2FB33C2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Advantages and limitations </a:t>
            </a:r>
            <a:br>
              <a:rPr lang="en-US"/>
            </a:br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7B1038E-6969-70E1-30C1-093B151428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C6BABB7-8890-B10D-5DD2-5E7987A805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520" y="1691337"/>
            <a:ext cx="10780776" cy="4925000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/>
          </a:p>
          <a:p>
            <a:r>
              <a:rPr lang="en-US"/>
              <a:t>. 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B5993AE1-E561-A4F0-E41E-E469D655834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94359765"/>
              </p:ext>
            </p:extLst>
          </p:nvPr>
        </p:nvGraphicFramePr>
        <p:xfrm>
          <a:off x="1127342" y="1304794"/>
          <a:ext cx="9247728" cy="4833141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623864">
                  <a:extLst>
                    <a:ext uri="{9D8B030D-6E8A-4147-A177-3AD203B41FA5}">
                      <a16:colId xmlns:a16="http://schemas.microsoft.com/office/drawing/2014/main" val="4009589375"/>
                    </a:ext>
                  </a:extLst>
                </a:gridCol>
                <a:gridCol w="4623864">
                  <a:extLst>
                    <a:ext uri="{9D8B030D-6E8A-4147-A177-3AD203B41FA5}">
                      <a16:colId xmlns:a16="http://schemas.microsoft.com/office/drawing/2014/main" val="3777275944"/>
                    </a:ext>
                  </a:extLst>
                </a:gridCol>
              </a:tblGrid>
              <a:tr h="406213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000" b="0" i="0" u="none" strike="noStrike" noProof="0">
                          <a:solidFill>
                            <a:srgbClr val="000000"/>
                          </a:solidFill>
                          <a:latin typeface="Goudy Old Style"/>
                        </a:rPr>
                        <a:t>Advantages</a:t>
                      </a:r>
                      <a:endParaRPr lang="en-US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0" i="0" u="none" strike="noStrike" noProof="0">
                          <a:solidFill>
                            <a:srgbClr val="000000"/>
                          </a:solidFill>
                          <a:latin typeface="Goudy Old Style"/>
                        </a:rPr>
                        <a:t>Limitations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75613539"/>
                  </a:ext>
                </a:extLst>
              </a:tr>
              <a:tr h="740240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0" i="0" u="none" strike="noStrike" noProof="0">
                          <a:solidFill>
                            <a:srgbClr val="000000"/>
                          </a:solidFill>
                          <a:latin typeface="Goudy Old Style"/>
                        </a:rPr>
                        <a:t>. All communication in one place </a:t>
                      </a:r>
                    </a:p>
                    <a:p>
                      <a:pPr lvl="0">
                        <a:buNone/>
                      </a:pPr>
                      <a:endParaRPr lang="en-US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0" i="0" u="none" strike="noStrike" noProof="0">
                          <a:solidFill>
                            <a:srgbClr val="000000"/>
                          </a:solidFill>
                          <a:latin typeface="Goudy Old Style"/>
                        </a:rPr>
                        <a:t>. Needs a good internet connection </a:t>
                      </a:r>
                    </a:p>
                    <a:p>
                      <a:pPr lvl="0">
                        <a:buNone/>
                      </a:pPr>
                      <a:endParaRPr lang="en-US" sz="20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7596388"/>
                  </a:ext>
                </a:extLst>
              </a:tr>
              <a:tr h="740240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0" i="0" u="none" strike="noStrike" noProof="0">
                          <a:solidFill>
                            <a:srgbClr val="000000"/>
                          </a:solidFill>
                          <a:latin typeface="Goudy Old Style"/>
                        </a:rPr>
                        <a:t>. Secure and protected data </a:t>
                      </a:r>
                    </a:p>
                    <a:p>
                      <a:pPr lvl="0">
                        <a:buNone/>
                      </a:pPr>
                      <a:endParaRPr lang="en-US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0" i="0" u="none" strike="noStrike" noProof="0">
                          <a:solidFill>
                            <a:srgbClr val="000000"/>
                          </a:solidFill>
                          <a:latin typeface="Goudy Old Style"/>
                        </a:rPr>
                        <a:t>. Staff may need training to use it </a:t>
                      </a:r>
                    </a:p>
                    <a:p>
                      <a:pPr lvl="0">
                        <a:buNone/>
                      </a:pPr>
                      <a:endParaRPr lang="en-US" sz="20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78580506"/>
                  </a:ext>
                </a:extLst>
              </a:tr>
              <a:tr h="1059561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000" b="0" i="0" u="none" strike="noStrike" noProof="0">
                          <a:solidFill>
                            <a:srgbClr val="000000"/>
                          </a:solidFill>
                          <a:latin typeface="Goudy Old Style"/>
                        </a:rPr>
                        <a:t>Accessible anywhere</a:t>
                      </a:r>
                      <a:endParaRPr lang="en-US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0" i="0" u="none" strike="noStrike" noProof="0">
                          <a:solidFill>
                            <a:srgbClr val="000000"/>
                          </a:solidFill>
                          <a:latin typeface="Goudy Old Style"/>
                        </a:rPr>
                        <a:t>. Needs clear rules about when to respond </a:t>
                      </a:r>
                    </a:p>
                    <a:p>
                      <a:pPr lvl="0">
                        <a:buNone/>
                      </a:pPr>
                      <a:endParaRPr lang="en-US" sz="20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26641768"/>
                  </a:ext>
                </a:extLst>
              </a:tr>
              <a:tr h="1146647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0" i="0" u="none" strike="noStrike" noProof="0">
                          <a:solidFill>
                            <a:srgbClr val="000000"/>
                          </a:solidFill>
                          <a:latin typeface="Goudy Old Style"/>
                        </a:rPr>
                        <a:t>. Saves time and reduces paperwork </a:t>
                      </a:r>
                    </a:p>
                    <a:p>
                      <a:pPr lvl="0">
                        <a:buNone/>
                      </a:pPr>
                      <a:endParaRPr lang="en-US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>
                        <a:lnSpc>
                          <a:spcPct val="110000"/>
                        </a:lnSpc>
                        <a:spcBef>
                          <a:spcPts val="100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0" i="0" u="none" strike="noStrike" noProof="0">
                          <a:solidFill>
                            <a:srgbClr val="000000"/>
                          </a:solidFill>
                          <a:latin typeface="Goudy Old Style"/>
                        </a:rPr>
                        <a:t>. Relies on staff having reliable mobile signals or </a:t>
                      </a:r>
                      <a:r>
                        <a:rPr lang="en-US" sz="2000" b="0" i="0" u="none" strike="noStrike" noProof="0" err="1">
                          <a:solidFill>
                            <a:srgbClr val="000000"/>
                          </a:solidFill>
                          <a:latin typeface="Goudy Old Style"/>
                        </a:rPr>
                        <a:t>wifi</a:t>
                      </a:r>
                      <a:r>
                        <a:rPr lang="en-US" sz="2000" b="0" i="0" u="none" strike="noStrike" noProof="0">
                          <a:solidFill>
                            <a:srgbClr val="000000"/>
                          </a:solidFill>
                          <a:latin typeface="Goudy Old Style"/>
                        </a:rPr>
                        <a:t> when working in the community </a:t>
                      </a:r>
                      <a:endParaRPr lang="en-US" sz="20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19764177"/>
                  </a:ext>
                </a:extLst>
              </a:tr>
              <a:tr h="740240">
                <a:tc>
                  <a:txBody>
                    <a:bodyPr/>
                    <a:lstStyle/>
                    <a:p>
                      <a:endParaRPr lang="en-US" sz="20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2000" b="0" i="0" u="none" strike="noStrike" noProof="0">
                          <a:solidFill>
                            <a:srgbClr val="000000"/>
                          </a:solidFill>
                          <a:latin typeface="Goudy Old Style"/>
                        </a:rPr>
                        <a:t>. Risk of notification overload if not managed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88394680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49667D71-1D6C-FBF1-4743-FA28CB1F57A2}"/>
              </a:ext>
            </a:extLst>
          </p:cNvPr>
          <p:cNvSpPr txBox="1"/>
          <p:nvPr/>
        </p:nvSpPr>
        <p:spPr>
          <a:xfrm>
            <a:off x="9342599" y="6432797"/>
            <a:ext cx="2743199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err="1"/>
              <a:t>AsiaCALL</a:t>
            </a:r>
            <a:r>
              <a:rPr lang="en-US"/>
              <a:t>, 2021</a:t>
            </a:r>
          </a:p>
        </p:txBody>
      </p:sp>
    </p:spTree>
    <p:extLst>
      <p:ext uri="{BB962C8B-B14F-4D97-AF65-F5344CB8AC3E}">
        <p14:creationId xmlns:p14="http://schemas.microsoft.com/office/powerpoint/2010/main" val="6296244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AAFEEE-E42A-AC25-1AE9-33E4224A53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C75D800-9EE3-ECE5-1340-4E7FCB65FD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DB0EF4-9C7B-B5D9-47A5-C44FFECF4109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b="1"/>
              <a:t>Summary:</a:t>
            </a:r>
          </a:p>
          <a:p>
            <a:pPr marL="285750" indent="-285750">
              <a:buChar char="•"/>
            </a:pPr>
            <a:r>
              <a:rPr lang="en-GB" sz="2400" i="1"/>
              <a:t>Ashford community care service needs better, faster communicatio</a:t>
            </a:r>
            <a:r>
              <a:rPr lang="en-GB" sz="2400" b="1"/>
              <a:t>n</a:t>
            </a:r>
          </a:p>
          <a:p>
            <a:pPr marL="285750" indent="-285750">
              <a:buChar char="•"/>
            </a:pPr>
            <a:r>
              <a:rPr lang="en-GB" sz="2400"/>
              <a:t>Microsoft teams is the ideal tool-it suits care work perfectly</a:t>
            </a:r>
          </a:p>
          <a:p>
            <a:pPr marL="285750" indent="-285750">
              <a:buChar char="•"/>
            </a:pPr>
            <a:r>
              <a:rPr lang="en-GB" sz="2400"/>
              <a:t>It will save time, keep records safer, and help the team work better together </a:t>
            </a:r>
          </a:p>
          <a:p>
            <a:pPr marL="285750" indent="-285750">
              <a:buChar char="•"/>
            </a:pPr>
            <a:r>
              <a:rPr lang="en-GB" sz="2400"/>
              <a:t>With training and a clear plan, it will make a big positive difference.</a:t>
            </a:r>
          </a:p>
          <a:p>
            <a:pPr marL="285750" indent="-285750">
              <a:buChar char="•"/>
            </a:pPr>
            <a:r>
              <a:rPr lang="en-GB" sz="2400"/>
              <a:t>Microsoft teams is the best choice for Ashford-it will help staff, protect information, and provide better care</a:t>
            </a:r>
          </a:p>
        </p:txBody>
      </p:sp>
    </p:spTree>
    <p:extLst>
      <p:ext uri="{BB962C8B-B14F-4D97-AF65-F5344CB8AC3E}">
        <p14:creationId xmlns:p14="http://schemas.microsoft.com/office/powerpoint/2010/main" val="19631025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BA02DC-0750-2B34-16A9-188C1B3019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REFERENCE’S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E6544D2-599D-E622-0E15-57111C3F95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 flipH="1">
            <a:off x="-1078969" y="1947861"/>
            <a:ext cx="297352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28D5446-22F3-C3C1-919A-BD6AE75CDF4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2066409" y="1592826"/>
            <a:ext cx="9284368" cy="535857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600"/>
              <a:t>. NHS ( 2025 ) </a:t>
            </a:r>
            <a:r>
              <a:rPr lang="en-GB" sz="1600" err="1"/>
              <a:t>microsoft</a:t>
            </a:r>
            <a:r>
              <a:rPr lang="en-GB" sz="1600"/>
              <a:t> teams and remote working  Available at : https :// </a:t>
            </a:r>
            <a:r>
              <a:rPr lang="en-GB" sz="1600">
                <a:hlinkClick r:id="rId2"/>
              </a:rPr>
              <a:t>www.england</a:t>
            </a:r>
            <a:r>
              <a:rPr lang="en-GB" sz="1600"/>
              <a:t>. </a:t>
            </a:r>
            <a:r>
              <a:rPr lang="en-GB" sz="1600" err="1"/>
              <a:t>nhs</a:t>
            </a:r>
            <a:r>
              <a:rPr lang="en-GB" sz="1600"/>
              <a:t> .</a:t>
            </a:r>
            <a:r>
              <a:rPr lang="en-GB" sz="1600" err="1"/>
              <a:t>uk</a:t>
            </a:r>
            <a:r>
              <a:rPr lang="en-GB" sz="1600"/>
              <a:t> /long -- read /</a:t>
            </a:r>
            <a:endParaRPr lang="en-US"/>
          </a:p>
          <a:p>
            <a:r>
              <a:rPr lang="en-GB" sz="1600"/>
              <a:t>Microsoft – teams – and – remote – working ( Accessed :20 </a:t>
            </a:r>
            <a:r>
              <a:rPr lang="en-GB" sz="1600" err="1"/>
              <a:t>sep</a:t>
            </a:r>
            <a:r>
              <a:rPr lang="en-GB" sz="1600"/>
              <a:t> 2026 ) </a:t>
            </a:r>
          </a:p>
          <a:p>
            <a:pPr marL="285750" indent="-285750">
              <a:buChar char="•"/>
            </a:pPr>
            <a:r>
              <a:rPr lang="en-GB" sz="1600"/>
              <a:t>Mastering Microsoft Teams, </a:t>
            </a:r>
            <a:r>
              <a:rPr lang="en-GB" sz="1600" err="1"/>
              <a:t>Apress</a:t>
            </a:r>
            <a:r>
              <a:rPr lang="en-GB" sz="1600"/>
              <a:t>, 2021</a:t>
            </a:r>
          </a:p>
          <a:p>
            <a:pPr marL="285750" indent="-285750">
              <a:buChar char="•"/>
            </a:pPr>
            <a:endParaRPr lang="en-GB" sz="160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err="1"/>
              <a:t>Liabrary</a:t>
            </a:r>
            <a:r>
              <a:rPr lang="en-GB" sz="1600"/>
              <a:t>: Doing Research in the Digital Age. (2021) .designing and planning your work.</a:t>
            </a:r>
          </a:p>
          <a:p>
            <a:r>
              <a:rPr lang="en-GB" sz="1600"/>
              <a:t>Designed and made in London. SAGE Publications.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>
                <a:hlinkClick r:id="rId3"/>
              </a:rPr>
              <a:t>https://www.researchgate.net/publication/383862857_MS_Teams_for_Virtual_Collaboration_-An_Overview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err="1"/>
              <a:t>AsiaCALL</a:t>
            </a:r>
            <a:r>
              <a:rPr lang="en-GB" sz="1600"/>
              <a:t> </a:t>
            </a:r>
            <a:r>
              <a:rPr lang="en-GB" sz="1600" err="1"/>
              <a:t>Onlin</a:t>
            </a:r>
            <a:r>
              <a:rPr lang="en-GB" sz="1600"/>
              <a:t>e Journal 12 (2) 51-57, 2021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/>
          </a:p>
        </p:txBody>
      </p:sp>
    </p:spTree>
    <p:extLst>
      <p:ext uri="{BB962C8B-B14F-4D97-AF65-F5344CB8AC3E}">
        <p14:creationId xmlns:p14="http://schemas.microsoft.com/office/powerpoint/2010/main" val="729556162"/>
      </p:ext>
    </p:extLst>
  </p:cSld>
  <p:clrMapOvr>
    <a:masterClrMapping/>
  </p:clrMapOvr>
</p:sld>
</file>

<file path=ppt/theme/theme1.xml><?xml version="1.0" encoding="utf-8"?>
<a:theme xmlns:a="http://schemas.openxmlformats.org/drawingml/2006/main" name="Archway">
  <a:themeElements>
    <a:clrScheme name="Archway">
      <a:dk1>
        <a:sysClr val="windowText" lastClr="000000"/>
      </a:dk1>
      <a:lt1>
        <a:sysClr val="window" lastClr="FFFFFF"/>
      </a:lt1>
      <a:dk2>
        <a:srgbClr val="424C4E"/>
      </a:dk2>
      <a:lt2>
        <a:srgbClr val="EDE9E7"/>
      </a:lt2>
      <a:accent1>
        <a:srgbClr val="9FA597"/>
      </a:accent1>
      <a:accent2>
        <a:srgbClr val="AEA67E"/>
      </a:accent2>
      <a:accent3>
        <a:srgbClr val="957D71"/>
      </a:accent3>
      <a:accent4>
        <a:srgbClr val="C88769"/>
      </a:accent4>
      <a:accent5>
        <a:srgbClr val="97A4AA"/>
      </a:accent5>
      <a:accent6>
        <a:srgbClr val="9FA4A5"/>
      </a:accent6>
      <a:hlink>
        <a:srgbClr val="8C9484"/>
      </a:hlink>
      <a:folHlink>
        <a:srgbClr val="C17957"/>
      </a:folHlink>
    </a:clrScheme>
    <a:fontScheme name="Archway">
      <a:majorFont>
        <a:latin typeface="Felix Titling"/>
        <a:ea typeface=""/>
        <a:cs typeface=""/>
      </a:majorFont>
      <a:minorFont>
        <a:latin typeface="Goudy Old Styl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way design_win32_LW_V6" id="{76702E1B-643C-41F6-B804-84CD1831FE1D}" vid="{80EAE0FA-13D9-49AC-87DC-C29A48A8690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4EB4A572E33BD41B9E3BB45B6C4FE48" ma:contentTypeVersion="4" ma:contentTypeDescription="Create a new document." ma:contentTypeScope="" ma:versionID="9c9fa00ddc584878460fcfe68e88bf99">
  <xsd:schema xmlns:xsd="http://www.w3.org/2001/XMLSchema" xmlns:xs="http://www.w3.org/2001/XMLSchema" xmlns:p="http://schemas.microsoft.com/office/2006/metadata/properties" xmlns:ns3="577751d0-6084-4994-a202-0c32fc3287d3" targetNamespace="http://schemas.microsoft.com/office/2006/metadata/properties" ma:root="true" ma:fieldsID="eb98c962e6cad45132868959f05c37c0" ns3:_="">
    <xsd:import namespace="577751d0-6084-4994-a202-0c32fc3287d3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77751d0-6084-4994-a202-0c32fc3287d3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6484576-6FED-48EC-8561-A69AF722D2D1}">
  <ds:schemaRefs>
    <ds:schemaRef ds:uri="577751d0-6084-4994-a202-0c32fc3287d3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9206D296-8D02-46EE-B1E6-63AA4461230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E74C167-D7E6-44FB-A198-C32711D1B8F8}">
  <ds:schemaRefs>
    <ds:schemaRef ds:uri="577751d0-6084-4994-a202-0c32fc3287d3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Application>Microsoft Office PowerPoint</Application>
  <PresentationFormat>Widescreen</PresentationFormat>
  <Slides>9</Slides>
  <Notes>3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Archway</vt:lpstr>
      <vt:lpstr>Improving communication at aSHFORd COMMUNITY CARE SERVICE :Digital skills</vt:lpstr>
      <vt:lpstr>The workplace task  </vt:lpstr>
      <vt:lpstr>MICROSOFT 365 tOOL recommendation</vt:lpstr>
      <vt:lpstr>Why is microsoft teams is suitable </vt:lpstr>
      <vt:lpstr>Microsoft Teams</vt:lpstr>
      <vt:lpstr>How it improves efficiency and communication </vt:lpstr>
      <vt:lpstr>Advantages and limitations  </vt:lpstr>
      <vt:lpstr>conclusion</vt:lpstr>
      <vt:lpstr>REFERENCE’S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2</cp:revision>
  <dcterms:created xsi:type="dcterms:W3CDTF">2026-09-28T20:21:43Z</dcterms:created>
  <dcterms:modified xsi:type="dcterms:W3CDTF">2026-10-15T10:15:06Z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0x01010044EB4A572E33BD41B9E3BB45B6C4FE48</vt:lpwstr>
  </property>
  <property fmtid="{D5CDD505-2E9C-101B-9397-08002B2CF9AE}" pid="3" name="MediaServiceImageTags">
    <vt:lpwstr/>
  </property>
</Properties>
</file>