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wdp" ContentType="image/vnd.ms-photo"/>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8" r:id="rId1"/>
  </p:sldMasterIdLst>
  <p:notesMasterIdLst>
    <p:notesMasterId r:id="rId13"/>
  </p:notesMasterIdLst>
  <p:sldIdLst>
    <p:sldId id="256" r:id="rId2"/>
    <p:sldId id="258" r:id="rId3"/>
    <p:sldId id="259" r:id="rId4"/>
    <p:sldId id="269" r:id="rId5"/>
    <p:sldId id="287" r:id="rId6"/>
    <p:sldId id="273" r:id="rId7"/>
    <p:sldId id="262" r:id="rId8"/>
    <p:sldId id="266" r:id="rId9"/>
    <p:sldId id="281" r:id="rId10"/>
    <p:sldId id="282" r:id="rId11"/>
    <p:sldId id="288" r:id="rId12"/>
  </p:sldIdLst>
  <p:sldSz cx="9144000" cy="5143500" type="screen16x9"/>
  <p:notesSz cx="6858000" cy="9144000"/>
  <p:embeddedFontLst>
    <p:embeddedFont>
      <p:font typeface="Crimson Pro" pitchFamily="2" charset="77"/>
      <p:regular r:id="rId14"/>
      <p:bold r:id="rId15"/>
      <p:italic r:id="rId16"/>
      <p:boldItalic r:id="rId17"/>
    </p:embeddedFont>
    <p:embeddedFont>
      <p:font typeface="Federo" panose="02000000000000000000" pitchFamily="2" charset="0"/>
      <p:regular r:id="rId18"/>
    </p:embeddedFont>
    <p:embeddedFont>
      <p:font typeface="Patrick Hand" pitchFamily="2" charset="77"/>
      <p:regular r:id="rId1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3E7FB69-32AF-46A8-86B1-9B880B39B064}">
  <a:tblStyle styleId="{D3E7FB69-32AF-46A8-86B1-9B880B39B064}"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1"/>
    <p:restoredTop sz="82746" autoAdjust="0"/>
  </p:normalViewPr>
  <p:slideViewPr>
    <p:cSldViewPr snapToGrid="0">
      <p:cViewPr varScale="1">
        <p:scale>
          <a:sx n="129" d="100"/>
          <a:sy n="129" d="100"/>
        </p:scale>
        <p:origin x="126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373DED-2E08-46BD-B94F-39BFA434F11E}" type="doc">
      <dgm:prSet loTypeId="urn:microsoft.com/office/officeart/2005/8/layout/list1" loCatId="list" qsTypeId="urn:microsoft.com/office/officeart/2005/8/quickstyle/simple1" qsCatId="simple" csTypeId="urn:microsoft.com/office/officeart/2005/8/colors/accent0_1" csCatId="mainScheme" phldr="1"/>
      <dgm:spPr/>
      <dgm:t>
        <a:bodyPr/>
        <a:lstStyle/>
        <a:p>
          <a:endParaRPr lang="en-US"/>
        </a:p>
      </dgm:t>
    </dgm:pt>
    <dgm:pt modelId="{FDD83B30-6425-42D7-B987-53121456E8EF}">
      <dgm:prSet phldrT="[Text]"/>
      <dgm:spPr/>
      <dgm:t>
        <a:bodyPr/>
        <a:lstStyle/>
        <a:p>
          <a:r>
            <a:rPr lang="en-US" dirty="0"/>
            <a:t>Guest satisfaction </a:t>
          </a:r>
        </a:p>
      </dgm:t>
    </dgm:pt>
    <dgm:pt modelId="{8F602FBD-060E-466F-AA85-3B211449F6E0}" type="parTrans" cxnId="{8D4A76FD-BB93-4A31-8973-62172ADB1F50}">
      <dgm:prSet/>
      <dgm:spPr/>
      <dgm:t>
        <a:bodyPr/>
        <a:lstStyle/>
        <a:p>
          <a:endParaRPr lang="en-US"/>
        </a:p>
      </dgm:t>
    </dgm:pt>
    <dgm:pt modelId="{9EDF3DE7-D82A-4E44-87DE-B5D97E56B374}" type="sibTrans" cxnId="{8D4A76FD-BB93-4A31-8973-62172ADB1F50}">
      <dgm:prSet/>
      <dgm:spPr/>
      <dgm:t>
        <a:bodyPr/>
        <a:lstStyle/>
        <a:p>
          <a:endParaRPr lang="en-US"/>
        </a:p>
      </dgm:t>
    </dgm:pt>
    <dgm:pt modelId="{F79FA516-FA85-47DD-A5AD-97E4C3E6A6A2}">
      <dgm:prSet phldrT="[Text]"/>
      <dgm:spPr/>
      <dgm:t>
        <a:bodyPr/>
        <a:lstStyle/>
        <a:p>
          <a:r>
            <a:rPr lang="en-US" dirty="0"/>
            <a:t>Team performance </a:t>
          </a:r>
        </a:p>
      </dgm:t>
    </dgm:pt>
    <dgm:pt modelId="{1DE872D4-6ECF-4150-8211-CBDF7FCBB8BE}" type="parTrans" cxnId="{AF7A77FE-C8B9-4AA6-987A-3C46E65B521E}">
      <dgm:prSet/>
      <dgm:spPr/>
      <dgm:t>
        <a:bodyPr/>
        <a:lstStyle/>
        <a:p>
          <a:endParaRPr lang="en-US"/>
        </a:p>
      </dgm:t>
    </dgm:pt>
    <dgm:pt modelId="{D167A1C4-1ED6-4A69-821B-43542514EB87}" type="sibTrans" cxnId="{AF7A77FE-C8B9-4AA6-987A-3C46E65B521E}">
      <dgm:prSet/>
      <dgm:spPr/>
      <dgm:t>
        <a:bodyPr/>
        <a:lstStyle/>
        <a:p>
          <a:endParaRPr lang="en-US"/>
        </a:p>
      </dgm:t>
    </dgm:pt>
    <dgm:pt modelId="{7EFBD8D4-898C-4EC0-8F28-E732AEEFD25E}">
      <dgm:prSet phldrT="[Text]"/>
      <dgm:spPr/>
      <dgm:t>
        <a:bodyPr/>
        <a:lstStyle/>
        <a:p>
          <a:r>
            <a:rPr lang="en-US" dirty="0"/>
            <a:t>Listening to the guests</a:t>
          </a:r>
        </a:p>
      </dgm:t>
    </dgm:pt>
    <dgm:pt modelId="{26158EB6-2A3B-4DD8-945A-A36D40CE634E}" type="parTrans" cxnId="{AABC31CB-4742-4D3E-B1A0-91DC290B46BE}">
      <dgm:prSet/>
      <dgm:spPr/>
      <dgm:t>
        <a:bodyPr/>
        <a:lstStyle/>
        <a:p>
          <a:endParaRPr lang="en-US"/>
        </a:p>
      </dgm:t>
    </dgm:pt>
    <dgm:pt modelId="{1D3EDCBD-D57F-4028-8BBA-D96FCAAFE8C6}" type="sibTrans" cxnId="{AABC31CB-4742-4D3E-B1A0-91DC290B46BE}">
      <dgm:prSet/>
      <dgm:spPr/>
      <dgm:t>
        <a:bodyPr/>
        <a:lstStyle/>
        <a:p>
          <a:endParaRPr lang="en-US"/>
        </a:p>
      </dgm:t>
    </dgm:pt>
    <dgm:pt modelId="{A6A712AA-A6BE-4D83-B5B2-0105CEA5F0DD}" type="pres">
      <dgm:prSet presAssocID="{90373DED-2E08-46BD-B94F-39BFA434F11E}" presName="linear" presStyleCnt="0">
        <dgm:presLayoutVars>
          <dgm:dir/>
          <dgm:animLvl val="lvl"/>
          <dgm:resizeHandles val="exact"/>
        </dgm:presLayoutVars>
      </dgm:prSet>
      <dgm:spPr/>
    </dgm:pt>
    <dgm:pt modelId="{D6425BBA-2471-4E94-AA0A-E56A71A26280}" type="pres">
      <dgm:prSet presAssocID="{FDD83B30-6425-42D7-B987-53121456E8EF}" presName="parentLin" presStyleCnt="0"/>
      <dgm:spPr/>
    </dgm:pt>
    <dgm:pt modelId="{B9EDA6C2-432E-4D6E-B6A6-505627E73288}" type="pres">
      <dgm:prSet presAssocID="{FDD83B30-6425-42D7-B987-53121456E8EF}" presName="parentLeftMargin" presStyleLbl="node1" presStyleIdx="0" presStyleCnt="3"/>
      <dgm:spPr/>
    </dgm:pt>
    <dgm:pt modelId="{129C7215-4C14-42AF-A7E6-C55F8681AA58}" type="pres">
      <dgm:prSet presAssocID="{FDD83B30-6425-42D7-B987-53121456E8EF}" presName="parentText" presStyleLbl="node1" presStyleIdx="0" presStyleCnt="3">
        <dgm:presLayoutVars>
          <dgm:chMax val="0"/>
          <dgm:bulletEnabled val="1"/>
        </dgm:presLayoutVars>
      </dgm:prSet>
      <dgm:spPr/>
    </dgm:pt>
    <dgm:pt modelId="{7383C999-D367-4A2A-9887-ED66D5553BAC}" type="pres">
      <dgm:prSet presAssocID="{FDD83B30-6425-42D7-B987-53121456E8EF}" presName="negativeSpace" presStyleCnt="0"/>
      <dgm:spPr/>
    </dgm:pt>
    <dgm:pt modelId="{19543F85-0C19-434D-A699-7AA2492719B3}" type="pres">
      <dgm:prSet presAssocID="{FDD83B30-6425-42D7-B987-53121456E8EF}" presName="childText" presStyleLbl="conFgAcc1" presStyleIdx="0" presStyleCnt="3">
        <dgm:presLayoutVars>
          <dgm:bulletEnabled val="1"/>
        </dgm:presLayoutVars>
      </dgm:prSet>
      <dgm:spPr/>
    </dgm:pt>
    <dgm:pt modelId="{786EA7A0-4326-4846-8A28-1168DF500CB7}" type="pres">
      <dgm:prSet presAssocID="{9EDF3DE7-D82A-4E44-87DE-B5D97E56B374}" presName="spaceBetweenRectangles" presStyleCnt="0"/>
      <dgm:spPr/>
    </dgm:pt>
    <dgm:pt modelId="{A76087FE-5C54-4BB7-BAC9-3DAB7F1431F5}" type="pres">
      <dgm:prSet presAssocID="{F79FA516-FA85-47DD-A5AD-97E4C3E6A6A2}" presName="parentLin" presStyleCnt="0"/>
      <dgm:spPr/>
    </dgm:pt>
    <dgm:pt modelId="{8E481847-C744-4C28-838A-A855DACEC0F7}" type="pres">
      <dgm:prSet presAssocID="{F79FA516-FA85-47DD-A5AD-97E4C3E6A6A2}" presName="parentLeftMargin" presStyleLbl="node1" presStyleIdx="0" presStyleCnt="3"/>
      <dgm:spPr/>
    </dgm:pt>
    <dgm:pt modelId="{1FAAC130-B78D-4E1E-8350-9649F004830E}" type="pres">
      <dgm:prSet presAssocID="{F79FA516-FA85-47DD-A5AD-97E4C3E6A6A2}" presName="parentText" presStyleLbl="node1" presStyleIdx="1" presStyleCnt="3">
        <dgm:presLayoutVars>
          <dgm:chMax val="0"/>
          <dgm:bulletEnabled val="1"/>
        </dgm:presLayoutVars>
      </dgm:prSet>
      <dgm:spPr/>
    </dgm:pt>
    <dgm:pt modelId="{BC61AF08-6F2C-4E9B-8FF6-063F205AE19C}" type="pres">
      <dgm:prSet presAssocID="{F79FA516-FA85-47DD-A5AD-97E4C3E6A6A2}" presName="negativeSpace" presStyleCnt="0"/>
      <dgm:spPr/>
    </dgm:pt>
    <dgm:pt modelId="{D0E776B5-4DA8-4E24-8BAB-A0E154F8DF73}" type="pres">
      <dgm:prSet presAssocID="{F79FA516-FA85-47DD-A5AD-97E4C3E6A6A2}" presName="childText" presStyleLbl="conFgAcc1" presStyleIdx="1" presStyleCnt="3">
        <dgm:presLayoutVars>
          <dgm:bulletEnabled val="1"/>
        </dgm:presLayoutVars>
      </dgm:prSet>
      <dgm:spPr/>
    </dgm:pt>
    <dgm:pt modelId="{F0AA29AE-7A86-47E0-B95F-5B05EC06AEA5}" type="pres">
      <dgm:prSet presAssocID="{D167A1C4-1ED6-4A69-821B-43542514EB87}" presName="spaceBetweenRectangles" presStyleCnt="0"/>
      <dgm:spPr/>
    </dgm:pt>
    <dgm:pt modelId="{F9481F05-BD93-4BD7-9A05-0F2BD11E2D3A}" type="pres">
      <dgm:prSet presAssocID="{7EFBD8D4-898C-4EC0-8F28-E732AEEFD25E}" presName="parentLin" presStyleCnt="0"/>
      <dgm:spPr/>
    </dgm:pt>
    <dgm:pt modelId="{D65199AF-39D6-41DB-9033-ED4235214551}" type="pres">
      <dgm:prSet presAssocID="{7EFBD8D4-898C-4EC0-8F28-E732AEEFD25E}" presName="parentLeftMargin" presStyleLbl="node1" presStyleIdx="1" presStyleCnt="3"/>
      <dgm:spPr/>
    </dgm:pt>
    <dgm:pt modelId="{1664B813-80DF-404A-BFD0-F5AB804EFF34}" type="pres">
      <dgm:prSet presAssocID="{7EFBD8D4-898C-4EC0-8F28-E732AEEFD25E}" presName="parentText" presStyleLbl="node1" presStyleIdx="2" presStyleCnt="3">
        <dgm:presLayoutVars>
          <dgm:chMax val="0"/>
          <dgm:bulletEnabled val="1"/>
        </dgm:presLayoutVars>
      </dgm:prSet>
      <dgm:spPr/>
    </dgm:pt>
    <dgm:pt modelId="{C2557CFD-63D2-4D88-908E-93D9C2460B22}" type="pres">
      <dgm:prSet presAssocID="{7EFBD8D4-898C-4EC0-8F28-E732AEEFD25E}" presName="negativeSpace" presStyleCnt="0"/>
      <dgm:spPr/>
    </dgm:pt>
    <dgm:pt modelId="{C9EBA6B4-14B5-4C1D-815C-9692496E67A0}" type="pres">
      <dgm:prSet presAssocID="{7EFBD8D4-898C-4EC0-8F28-E732AEEFD25E}" presName="childText" presStyleLbl="conFgAcc1" presStyleIdx="2" presStyleCnt="3">
        <dgm:presLayoutVars>
          <dgm:bulletEnabled val="1"/>
        </dgm:presLayoutVars>
      </dgm:prSet>
      <dgm:spPr/>
    </dgm:pt>
  </dgm:ptLst>
  <dgm:cxnLst>
    <dgm:cxn modelId="{86D44723-224A-4090-8241-176E2135B2F8}" type="presOf" srcId="{7EFBD8D4-898C-4EC0-8F28-E732AEEFD25E}" destId="{D65199AF-39D6-41DB-9033-ED4235214551}" srcOrd="0" destOrd="0" presId="urn:microsoft.com/office/officeart/2005/8/layout/list1"/>
    <dgm:cxn modelId="{9D00CA34-9D15-43CC-9501-8A7FD08720C0}" type="presOf" srcId="{F79FA516-FA85-47DD-A5AD-97E4C3E6A6A2}" destId="{1FAAC130-B78D-4E1E-8350-9649F004830E}" srcOrd="1" destOrd="0" presId="urn:microsoft.com/office/officeart/2005/8/layout/list1"/>
    <dgm:cxn modelId="{1910F034-669A-442F-B5F2-177D48F10A78}" type="presOf" srcId="{FDD83B30-6425-42D7-B987-53121456E8EF}" destId="{B9EDA6C2-432E-4D6E-B6A6-505627E73288}" srcOrd="0" destOrd="0" presId="urn:microsoft.com/office/officeart/2005/8/layout/list1"/>
    <dgm:cxn modelId="{020F33AC-EF18-4775-B441-D97F064E2B4E}" type="presOf" srcId="{F79FA516-FA85-47DD-A5AD-97E4C3E6A6A2}" destId="{8E481847-C744-4C28-838A-A855DACEC0F7}" srcOrd="0" destOrd="0" presId="urn:microsoft.com/office/officeart/2005/8/layout/list1"/>
    <dgm:cxn modelId="{33B17DBA-0541-4258-B7EA-E770D2C927E6}" type="presOf" srcId="{7EFBD8D4-898C-4EC0-8F28-E732AEEFD25E}" destId="{1664B813-80DF-404A-BFD0-F5AB804EFF34}" srcOrd="1" destOrd="0" presId="urn:microsoft.com/office/officeart/2005/8/layout/list1"/>
    <dgm:cxn modelId="{AABC31CB-4742-4D3E-B1A0-91DC290B46BE}" srcId="{90373DED-2E08-46BD-B94F-39BFA434F11E}" destId="{7EFBD8D4-898C-4EC0-8F28-E732AEEFD25E}" srcOrd="2" destOrd="0" parTransId="{26158EB6-2A3B-4DD8-945A-A36D40CE634E}" sibTransId="{1D3EDCBD-D57F-4028-8BBA-D96FCAAFE8C6}"/>
    <dgm:cxn modelId="{DCE15BD4-5482-4987-B081-544B09E519DA}" type="presOf" srcId="{90373DED-2E08-46BD-B94F-39BFA434F11E}" destId="{A6A712AA-A6BE-4D83-B5B2-0105CEA5F0DD}" srcOrd="0" destOrd="0" presId="urn:microsoft.com/office/officeart/2005/8/layout/list1"/>
    <dgm:cxn modelId="{2677E5E3-CE91-4EAC-A8E4-262A59A9CCE4}" type="presOf" srcId="{FDD83B30-6425-42D7-B987-53121456E8EF}" destId="{129C7215-4C14-42AF-A7E6-C55F8681AA58}" srcOrd="1" destOrd="0" presId="urn:microsoft.com/office/officeart/2005/8/layout/list1"/>
    <dgm:cxn modelId="{8D4A76FD-BB93-4A31-8973-62172ADB1F50}" srcId="{90373DED-2E08-46BD-B94F-39BFA434F11E}" destId="{FDD83B30-6425-42D7-B987-53121456E8EF}" srcOrd="0" destOrd="0" parTransId="{8F602FBD-060E-466F-AA85-3B211449F6E0}" sibTransId="{9EDF3DE7-D82A-4E44-87DE-B5D97E56B374}"/>
    <dgm:cxn modelId="{AF7A77FE-C8B9-4AA6-987A-3C46E65B521E}" srcId="{90373DED-2E08-46BD-B94F-39BFA434F11E}" destId="{F79FA516-FA85-47DD-A5AD-97E4C3E6A6A2}" srcOrd="1" destOrd="0" parTransId="{1DE872D4-6ECF-4150-8211-CBDF7FCBB8BE}" sibTransId="{D167A1C4-1ED6-4A69-821B-43542514EB87}"/>
    <dgm:cxn modelId="{C5F6ACB6-36D9-4189-A2B6-E8EED9FD24A4}" type="presParOf" srcId="{A6A712AA-A6BE-4D83-B5B2-0105CEA5F0DD}" destId="{D6425BBA-2471-4E94-AA0A-E56A71A26280}" srcOrd="0" destOrd="0" presId="urn:microsoft.com/office/officeart/2005/8/layout/list1"/>
    <dgm:cxn modelId="{167D9BC4-4753-41A0-B7EA-09BFA142EB18}" type="presParOf" srcId="{D6425BBA-2471-4E94-AA0A-E56A71A26280}" destId="{B9EDA6C2-432E-4D6E-B6A6-505627E73288}" srcOrd="0" destOrd="0" presId="urn:microsoft.com/office/officeart/2005/8/layout/list1"/>
    <dgm:cxn modelId="{D335CCDC-424B-4CEA-B698-C2C21611308A}" type="presParOf" srcId="{D6425BBA-2471-4E94-AA0A-E56A71A26280}" destId="{129C7215-4C14-42AF-A7E6-C55F8681AA58}" srcOrd="1" destOrd="0" presId="urn:microsoft.com/office/officeart/2005/8/layout/list1"/>
    <dgm:cxn modelId="{26F8D46D-EA94-4F99-9D24-63047891A1E0}" type="presParOf" srcId="{A6A712AA-A6BE-4D83-B5B2-0105CEA5F0DD}" destId="{7383C999-D367-4A2A-9887-ED66D5553BAC}" srcOrd="1" destOrd="0" presId="urn:microsoft.com/office/officeart/2005/8/layout/list1"/>
    <dgm:cxn modelId="{43862EB9-3C6A-41F1-9136-BAAF642CA4B2}" type="presParOf" srcId="{A6A712AA-A6BE-4D83-B5B2-0105CEA5F0DD}" destId="{19543F85-0C19-434D-A699-7AA2492719B3}" srcOrd="2" destOrd="0" presId="urn:microsoft.com/office/officeart/2005/8/layout/list1"/>
    <dgm:cxn modelId="{3D4271AD-F5EA-49A0-BF81-D32204056236}" type="presParOf" srcId="{A6A712AA-A6BE-4D83-B5B2-0105CEA5F0DD}" destId="{786EA7A0-4326-4846-8A28-1168DF500CB7}" srcOrd="3" destOrd="0" presId="urn:microsoft.com/office/officeart/2005/8/layout/list1"/>
    <dgm:cxn modelId="{B17D97E9-BE06-489E-9173-887F72E12880}" type="presParOf" srcId="{A6A712AA-A6BE-4D83-B5B2-0105CEA5F0DD}" destId="{A76087FE-5C54-4BB7-BAC9-3DAB7F1431F5}" srcOrd="4" destOrd="0" presId="urn:microsoft.com/office/officeart/2005/8/layout/list1"/>
    <dgm:cxn modelId="{7884FFC6-11EE-4893-A058-8442FF480050}" type="presParOf" srcId="{A76087FE-5C54-4BB7-BAC9-3DAB7F1431F5}" destId="{8E481847-C744-4C28-838A-A855DACEC0F7}" srcOrd="0" destOrd="0" presId="urn:microsoft.com/office/officeart/2005/8/layout/list1"/>
    <dgm:cxn modelId="{C8EE1089-C584-41B8-9825-CBFC8EF87C54}" type="presParOf" srcId="{A76087FE-5C54-4BB7-BAC9-3DAB7F1431F5}" destId="{1FAAC130-B78D-4E1E-8350-9649F004830E}" srcOrd="1" destOrd="0" presId="urn:microsoft.com/office/officeart/2005/8/layout/list1"/>
    <dgm:cxn modelId="{21192DC1-6050-42F3-A0E8-1D65D104029B}" type="presParOf" srcId="{A6A712AA-A6BE-4D83-B5B2-0105CEA5F0DD}" destId="{BC61AF08-6F2C-4E9B-8FF6-063F205AE19C}" srcOrd="5" destOrd="0" presId="urn:microsoft.com/office/officeart/2005/8/layout/list1"/>
    <dgm:cxn modelId="{5D46BFAD-C60B-478E-978E-3B8BEE852A44}" type="presParOf" srcId="{A6A712AA-A6BE-4D83-B5B2-0105CEA5F0DD}" destId="{D0E776B5-4DA8-4E24-8BAB-A0E154F8DF73}" srcOrd="6" destOrd="0" presId="urn:microsoft.com/office/officeart/2005/8/layout/list1"/>
    <dgm:cxn modelId="{7DF579F7-92D4-445A-B9C1-387B1B04929F}" type="presParOf" srcId="{A6A712AA-A6BE-4D83-B5B2-0105CEA5F0DD}" destId="{F0AA29AE-7A86-47E0-B95F-5B05EC06AEA5}" srcOrd="7" destOrd="0" presId="urn:microsoft.com/office/officeart/2005/8/layout/list1"/>
    <dgm:cxn modelId="{BEBE73AA-0BE9-47AA-B21F-5186FC35FD47}" type="presParOf" srcId="{A6A712AA-A6BE-4D83-B5B2-0105CEA5F0DD}" destId="{F9481F05-BD93-4BD7-9A05-0F2BD11E2D3A}" srcOrd="8" destOrd="0" presId="urn:microsoft.com/office/officeart/2005/8/layout/list1"/>
    <dgm:cxn modelId="{6E723F5E-89CE-42CC-BAB0-073874302C76}" type="presParOf" srcId="{F9481F05-BD93-4BD7-9A05-0F2BD11E2D3A}" destId="{D65199AF-39D6-41DB-9033-ED4235214551}" srcOrd="0" destOrd="0" presId="urn:microsoft.com/office/officeart/2005/8/layout/list1"/>
    <dgm:cxn modelId="{CCAEF1B4-4AB4-49EE-A3C3-98FF975A574C}" type="presParOf" srcId="{F9481F05-BD93-4BD7-9A05-0F2BD11E2D3A}" destId="{1664B813-80DF-404A-BFD0-F5AB804EFF34}" srcOrd="1" destOrd="0" presId="urn:microsoft.com/office/officeart/2005/8/layout/list1"/>
    <dgm:cxn modelId="{F266FE03-EB85-4C92-A771-EB984CB118EA}" type="presParOf" srcId="{A6A712AA-A6BE-4D83-B5B2-0105CEA5F0DD}" destId="{C2557CFD-63D2-4D88-908E-93D9C2460B22}" srcOrd="9" destOrd="0" presId="urn:microsoft.com/office/officeart/2005/8/layout/list1"/>
    <dgm:cxn modelId="{AF5D82E9-5E7E-4048-BEE7-8B9B1CB0372C}" type="presParOf" srcId="{A6A712AA-A6BE-4D83-B5B2-0105CEA5F0DD}" destId="{C9EBA6B4-14B5-4C1D-815C-9692496E67A0}"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B017F5E-A4ED-400F-A95C-2F451987290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E1FAC546-6482-47A8-8F22-EF41BA2A7D89}">
      <dgm:prSet phldrT="[Text]"/>
      <dgm:spPr/>
      <dgm:t>
        <a:bodyPr/>
        <a:lstStyle/>
        <a:p>
          <a:r>
            <a:rPr lang="en-US" b="1" dirty="0"/>
            <a:t>Hospitality </a:t>
          </a:r>
        </a:p>
      </dgm:t>
    </dgm:pt>
    <dgm:pt modelId="{D7CD5656-5DF6-499D-8897-5D8CF1E05F9F}" type="parTrans" cxnId="{BD137B09-F310-4F14-A104-57E64CBD5807}">
      <dgm:prSet/>
      <dgm:spPr/>
      <dgm:t>
        <a:bodyPr/>
        <a:lstStyle/>
        <a:p>
          <a:endParaRPr lang="en-US"/>
        </a:p>
      </dgm:t>
    </dgm:pt>
    <dgm:pt modelId="{0330B29F-E9A5-4F7E-B193-912E8E070167}" type="sibTrans" cxnId="{BD137B09-F310-4F14-A104-57E64CBD5807}">
      <dgm:prSet/>
      <dgm:spPr/>
      <dgm:t>
        <a:bodyPr/>
        <a:lstStyle/>
        <a:p>
          <a:endParaRPr lang="en-US"/>
        </a:p>
      </dgm:t>
    </dgm:pt>
    <dgm:pt modelId="{828D3566-FA2A-4B82-AFA3-041BFFF8583C}">
      <dgm:prSet phldrT="[Text]"/>
      <dgm:spPr/>
      <dgm:t>
        <a:bodyPr/>
        <a:lstStyle/>
        <a:p>
          <a:r>
            <a:rPr lang="en-US" dirty="0"/>
            <a:t>Source of local and national income </a:t>
          </a:r>
        </a:p>
      </dgm:t>
    </dgm:pt>
    <dgm:pt modelId="{F8B8EA03-34B3-4B0C-99C9-097A5BF380A4}" type="parTrans" cxnId="{E49F94AF-F6A4-4E4F-8BC4-735CC4E09275}">
      <dgm:prSet/>
      <dgm:spPr/>
      <dgm:t>
        <a:bodyPr/>
        <a:lstStyle/>
        <a:p>
          <a:endParaRPr lang="en-US"/>
        </a:p>
      </dgm:t>
    </dgm:pt>
    <dgm:pt modelId="{02FA7448-1FAD-4F78-87DD-29391EE00A06}" type="sibTrans" cxnId="{E49F94AF-F6A4-4E4F-8BC4-735CC4E09275}">
      <dgm:prSet/>
      <dgm:spPr/>
      <dgm:t>
        <a:bodyPr/>
        <a:lstStyle/>
        <a:p>
          <a:endParaRPr lang="en-US"/>
        </a:p>
      </dgm:t>
    </dgm:pt>
    <dgm:pt modelId="{4CCB252C-F202-4616-A6F3-3471A61B838E}">
      <dgm:prSet phldrT="[Text]"/>
      <dgm:spPr/>
      <dgm:t>
        <a:bodyPr/>
        <a:lstStyle/>
        <a:p>
          <a:r>
            <a:rPr lang="en-US" dirty="0"/>
            <a:t>Growth of local industries </a:t>
          </a:r>
        </a:p>
      </dgm:t>
    </dgm:pt>
    <dgm:pt modelId="{17FBF18D-C0B1-46CE-8281-D11EE50B768B}" type="parTrans" cxnId="{5831BC66-BE2A-49C2-AEEC-D12097343301}">
      <dgm:prSet/>
      <dgm:spPr/>
      <dgm:t>
        <a:bodyPr/>
        <a:lstStyle/>
        <a:p>
          <a:endParaRPr lang="en-US"/>
        </a:p>
      </dgm:t>
    </dgm:pt>
    <dgm:pt modelId="{692A1FF4-95B5-4E5E-81AF-7C0BABEF7D7A}" type="sibTrans" cxnId="{5831BC66-BE2A-49C2-AEEC-D12097343301}">
      <dgm:prSet/>
      <dgm:spPr/>
      <dgm:t>
        <a:bodyPr/>
        <a:lstStyle/>
        <a:p>
          <a:endParaRPr lang="en-US"/>
        </a:p>
      </dgm:t>
    </dgm:pt>
    <dgm:pt modelId="{397D2D0A-3700-4900-8389-0D1C43F6E3D1}">
      <dgm:prSet phldrT="[Text]"/>
      <dgm:spPr/>
      <dgm:t>
        <a:bodyPr/>
        <a:lstStyle/>
        <a:p>
          <a:r>
            <a:rPr lang="en-US" dirty="0"/>
            <a:t>Source of foreign currencies </a:t>
          </a:r>
        </a:p>
      </dgm:t>
    </dgm:pt>
    <dgm:pt modelId="{7B0B451A-421B-4838-B038-E3B84242C85D}" type="parTrans" cxnId="{E5EFB7F2-46A2-4009-8B92-9F3417C81AB7}">
      <dgm:prSet/>
      <dgm:spPr/>
      <dgm:t>
        <a:bodyPr/>
        <a:lstStyle/>
        <a:p>
          <a:endParaRPr lang="en-US"/>
        </a:p>
      </dgm:t>
    </dgm:pt>
    <dgm:pt modelId="{F10C2C97-2A34-486F-9190-013F96E9ADBE}" type="sibTrans" cxnId="{E5EFB7F2-46A2-4009-8B92-9F3417C81AB7}">
      <dgm:prSet/>
      <dgm:spPr/>
      <dgm:t>
        <a:bodyPr/>
        <a:lstStyle/>
        <a:p>
          <a:endParaRPr lang="en-US"/>
        </a:p>
      </dgm:t>
    </dgm:pt>
    <dgm:pt modelId="{0CC92A29-9035-47EF-B620-6A1E27A23F43}">
      <dgm:prSet phldrT="[Text]"/>
      <dgm:spPr/>
      <dgm:t>
        <a:bodyPr/>
        <a:lstStyle/>
        <a:p>
          <a:r>
            <a:rPr lang="en-US" dirty="0"/>
            <a:t>Brings in capital to improve the culture </a:t>
          </a:r>
        </a:p>
      </dgm:t>
    </dgm:pt>
    <dgm:pt modelId="{90B744F4-92C0-4354-8C0F-C33C04D2D724}" type="parTrans" cxnId="{2C2A2024-21FB-4C96-95D7-69B4A67D4CEC}">
      <dgm:prSet/>
      <dgm:spPr/>
      <dgm:t>
        <a:bodyPr/>
        <a:lstStyle/>
        <a:p>
          <a:endParaRPr lang="en-US"/>
        </a:p>
      </dgm:t>
    </dgm:pt>
    <dgm:pt modelId="{A97AFD37-B32F-4437-8FD7-A9BB97ED479E}" type="sibTrans" cxnId="{2C2A2024-21FB-4C96-95D7-69B4A67D4CEC}">
      <dgm:prSet/>
      <dgm:spPr/>
      <dgm:t>
        <a:bodyPr/>
        <a:lstStyle/>
        <a:p>
          <a:endParaRPr lang="en-US"/>
        </a:p>
      </dgm:t>
    </dgm:pt>
    <dgm:pt modelId="{64ECA90A-02B5-425C-A6B6-01DE1E6D7994}" type="pres">
      <dgm:prSet presAssocID="{6B017F5E-A4ED-400F-A95C-2F4519872906}" presName="vert0" presStyleCnt="0">
        <dgm:presLayoutVars>
          <dgm:dir/>
          <dgm:animOne val="branch"/>
          <dgm:animLvl val="lvl"/>
        </dgm:presLayoutVars>
      </dgm:prSet>
      <dgm:spPr/>
    </dgm:pt>
    <dgm:pt modelId="{5EFF871B-71A9-492D-A3B6-AB2375F716D6}" type="pres">
      <dgm:prSet presAssocID="{E1FAC546-6482-47A8-8F22-EF41BA2A7D89}" presName="thickLine" presStyleLbl="alignNode1" presStyleIdx="0" presStyleCnt="1"/>
      <dgm:spPr/>
    </dgm:pt>
    <dgm:pt modelId="{FFD4AD22-16C8-439A-A73E-B29152D7F4BD}" type="pres">
      <dgm:prSet presAssocID="{E1FAC546-6482-47A8-8F22-EF41BA2A7D89}" presName="horz1" presStyleCnt="0"/>
      <dgm:spPr/>
    </dgm:pt>
    <dgm:pt modelId="{CB632B98-362C-4BD3-8189-77BF50D52674}" type="pres">
      <dgm:prSet presAssocID="{E1FAC546-6482-47A8-8F22-EF41BA2A7D89}" presName="tx1" presStyleLbl="revTx" presStyleIdx="0" presStyleCnt="5"/>
      <dgm:spPr/>
    </dgm:pt>
    <dgm:pt modelId="{00A88E5B-89CD-40E7-AF77-DCAE88DD48FF}" type="pres">
      <dgm:prSet presAssocID="{E1FAC546-6482-47A8-8F22-EF41BA2A7D89}" presName="vert1" presStyleCnt="0"/>
      <dgm:spPr/>
    </dgm:pt>
    <dgm:pt modelId="{F8784092-8577-4D41-9788-86428C028856}" type="pres">
      <dgm:prSet presAssocID="{828D3566-FA2A-4B82-AFA3-041BFFF8583C}" presName="vertSpace2a" presStyleCnt="0"/>
      <dgm:spPr/>
    </dgm:pt>
    <dgm:pt modelId="{7AE080A5-39CF-4D3B-97FE-01FCDDCF1769}" type="pres">
      <dgm:prSet presAssocID="{828D3566-FA2A-4B82-AFA3-041BFFF8583C}" presName="horz2" presStyleCnt="0"/>
      <dgm:spPr/>
    </dgm:pt>
    <dgm:pt modelId="{429638AB-3D27-4D21-91D8-EEE756A369F1}" type="pres">
      <dgm:prSet presAssocID="{828D3566-FA2A-4B82-AFA3-041BFFF8583C}" presName="horzSpace2" presStyleCnt="0"/>
      <dgm:spPr/>
    </dgm:pt>
    <dgm:pt modelId="{D482F8FB-8059-455D-8E97-3E761B713513}" type="pres">
      <dgm:prSet presAssocID="{828D3566-FA2A-4B82-AFA3-041BFFF8583C}" presName="tx2" presStyleLbl="revTx" presStyleIdx="1" presStyleCnt="5"/>
      <dgm:spPr/>
    </dgm:pt>
    <dgm:pt modelId="{0869836A-D2A7-4D22-BD9D-4612DFE2FFFF}" type="pres">
      <dgm:prSet presAssocID="{828D3566-FA2A-4B82-AFA3-041BFFF8583C}" presName="vert2" presStyleCnt="0"/>
      <dgm:spPr/>
    </dgm:pt>
    <dgm:pt modelId="{3F2D8474-E78A-4503-BBD1-0AC58783C100}" type="pres">
      <dgm:prSet presAssocID="{828D3566-FA2A-4B82-AFA3-041BFFF8583C}" presName="thinLine2b" presStyleLbl="callout" presStyleIdx="0" presStyleCnt="4"/>
      <dgm:spPr/>
    </dgm:pt>
    <dgm:pt modelId="{F8CD8DE5-23D5-4585-A015-F2527B811912}" type="pres">
      <dgm:prSet presAssocID="{828D3566-FA2A-4B82-AFA3-041BFFF8583C}" presName="vertSpace2b" presStyleCnt="0"/>
      <dgm:spPr/>
    </dgm:pt>
    <dgm:pt modelId="{578EC8BD-250D-4054-824A-00BB9E803C96}" type="pres">
      <dgm:prSet presAssocID="{4CCB252C-F202-4616-A6F3-3471A61B838E}" presName="horz2" presStyleCnt="0"/>
      <dgm:spPr/>
    </dgm:pt>
    <dgm:pt modelId="{D5C9DE69-0745-4C64-9B67-717C78719A78}" type="pres">
      <dgm:prSet presAssocID="{4CCB252C-F202-4616-A6F3-3471A61B838E}" presName="horzSpace2" presStyleCnt="0"/>
      <dgm:spPr/>
    </dgm:pt>
    <dgm:pt modelId="{913CE06F-1F83-40CF-93B8-26440E010524}" type="pres">
      <dgm:prSet presAssocID="{4CCB252C-F202-4616-A6F3-3471A61B838E}" presName="tx2" presStyleLbl="revTx" presStyleIdx="2" presStyleCnt="5"/>
      <dgm:spPr/>
    </dgm:pt>
    <dgm:pt modelId="{E4632D41-0057-4F19-BC6B-1CFEB861B04B}" type="pres">
      <dgm:prSet presAssocID="{4CCB252C-F202-4616-A6F3-3471A61B838E}" presName="vert2" presStyleCnt="0"/>
      <dgm:spPr/>
    </dgm:pt>
    <dgm:pt modelId="{7D2D113D-35A6-4254-A9B8-68B972917E42}" type="pres">
      <dgm:prSet presAssocID="{4CCB252C-F202-4616-A6F3-3471A61B838E}" presName="thinLine2b" presStyleLbl="callout" presStyleIdx="1" presStyleCnt="4"/>
      <dgm:spPr/>
    </dgm:pt>
    <dgm:pt modelId="{EB4C2A37-30C4-4A6D-8C31-1E176399FC09}" type="pres">
      <dgm:prSet presAssocID="{4CCB252C-F202-4616-A6F3-3471A61B838E}" presName="vertSpace2b" presStyleCnt="0"/>
      <dgm:spPr/>
    </dgm:pt>
    <dgm:pt modelId="{8EA0AD35-56EE-4CE5-86B4-DD664AD7CDF4}" type="pres">
      <dgm:prSet presAssocID="{397D2D0A-3700-4900-8389-0D1C43F6E3D1}" presName="horz2" presStyleCnt="0"/>
      <dgm:spPr/>
    </dgm:pt>
    <dgm:pt modelId="{263588B7-FD7F-46BF-BCBB-F262A458B395}" type="pres">
      <dgm:prSet presAssocID="{397D2D0A-3700-4900-8389-0D1C43F6E3D1}" presName="horzSpace2" presStyleCnt="0"/>
      <dgm:spPr/>
    </dgm:pt>
    <dgm:pt modelId="{94C54F55-5A65-4C4B-972C-27701E2D3FF3}" type="pres">
      <dgm:prSet presAssocID="{397D2D0A-3700-4900-8389-0D1C43F6E3D1}" presName="tx2" presStyleLbl="revTx" presStyleIdx="3" presStyleCnt="5"/>
      <dgm:spPr/>
    </dgm:pt>
    <dgm:pt modelId="{5478F96A-7507-4295-9949-6CA68135119B}" type="pres">
      <dgm:prSet presAssocID="{397D2D0A-3700-4900-8389-0D1C43F6E3D1}" presName="vert2" presStyleCnt="0"/>
      <dgm:spPr/>
    </dgm:pt>
    <dgm:pt modelId="{AD5C89D1-FDE0-449E-8E32-51DC252CD0BA}" type="pres">
      <dgm:prSet presAssocID="{397D2D0A-3700-4900-8389-0D1C43F6E3D1}" presName="thinLine2b" presStyleLbl="callout" presStyleIdx="2" presStyleCnt="4"/>
      <dgm:spPr/>
    </dgm:pt>
    <dgm:pt modelId="{7900EE58-C7C5-421C-A329-F21BDC00CF90}" type="pres">
      <dgm:prSet presAssocID="{397D2D0A-3700-4900-8389-0D1C43F6E3D1}" presName="vertSpace2b" presStyleCnt="0"/>
      <dgm:spPr/>
    </dgm:pt>
    <dgm:pt modelId="{5EFAE781-0B53-4E59-878F-7618192981C9}" type="pres">
      <dgm:prSet presAssocID="{0CC92A29-9035-47EF-B620-6A1E27A23F43}" presName="horz2" presStyleCnt="0"/>
      <dgm:spPr/>
    </dgm:pt>
    <dgm:pt modelId="{03732874-4C46-4B31-9E6D-E538551BBC83}" type="pres">
      <dgm:prSet presAssocID="{0CC92A29-9035-47EF-B620-6A1E27A23F43}" presName="horzSpace2" presStyleCnt="0"/>
      <dgm:spPr/>
    </dgm:pt>
    <dgm:pt modelId="{A9C09EDC-8225-4F24-95C8-AD0CD94CDBD9}" type="pres">
      <dgm:prSet presAssocID="{0CC92A29-9035-47EF-B620-6A1E27A23F43}" presName="tx2" presStyleLbl="revTx" presStyleIdx="4" presStyleCnt="5"/>
      <dgm:spPr/>
    </dgm:pt>
    <dgm:pt modelId="{FC8797B0-9761-49E1-A4F1-67664973FA7E}" type="pres">
      <dgm:prSet presAssocID="{0CC92A29-9035-47EF-B620-6A1E27A23F43}" presName="vert2" presStyleCnt="0"/>
      <dgm:spPr/>
    </dgm:pt>
    <dgm:pt modelId="{46A8F56C-9C1C-424E-8838-2E0C37DD048F}" type="pres">
      <dgm:prSet presAssocID="{0CC92A29-9035-47EF-B620-6A1E27A23F43}" presName="thinLine2b" presStyleLbl="callout" presStyleIdx="3" presStyleCnt="4"/>
      <dgm:spPr/>
    </dgm:pt>
    <dgm:pt modelId="{BA987F58-5EA3-49CB-8A24-B7FE52C4C849}" type="pres">
      <dgm:prSet presAssocID="{0CC92A29-9035-47EF-B620-6A1E27A23F43}" presName="vertSpace2b" presStyleCnt="0"/>
      <dgm:spPr/>
    </dgm:pt>
  </dgm:ptLst>
  <dgm:cxnLst>
    <dgm:cxn modelId="{BD137B09-F310-4F14-A104-57E64CBD5807}" srcId="{6B017F5E-A4ED-400F-A95C-2F4519872906}" destId="{E1FAC546-6482-47A8-8F22-EF41BA2A7D89}" srcOrd="0" destOrd="0" parTransId="{D7CD5656-5DF6-499D-8897-5D8CF1E05F9F}" sibTransId="{0330B29F-E9A5-4F7E-B193-912E8E070167}"/>
    <dgm:cxn modelId="{47CFE71B-96E2-4E72-86F8-B6ED71C8DFDC}" type="presOf" srcId="{6B017F5E-A4ED-400F-A95C-2F4519872906}" destId="{64ECA90A-02B5-425C-A6B6-01DE1E6D7994}" srcOrd="0" destOrd="0" presId="urn:microsoft.com/office/officeart/2008/layout/LinedList"/>
    <dgm:cxn modelId="{2C2A2024-21FB-4C96-95D7-69B4A67D4CEC}" srcId="{E1FAC546-6482-47A8-8F22-EF41BA2A7D89}" destId="{0CC92A29-9035-47EF-B620-6A1E27A23F43}" srcOrd="3" destOrd="0" parTransId="{90B744F4-92C0-4354-8C0F-C33C04D2D724}" sibTransId="{A97AFD37-B32F-4437-8FD7-A9BB97ED479E}"/>
    <dgm:cxn modelId="{E34FC834-95A2-4DBB-A31E-F6747A4AA2BA}" type="presOf" srcId="{4CCB252C-F202-4616-A6F3-3471A61B838E}" destId="{913CE06F-1F83-40CF-93B8-26440E010524}" srcOrd="0" destOrd="0" presId="urn:microsoft.com/office/officeart/2008/layout/LinedList"/>
    <dgm:cxn modelId="{5831BC66-BE2A-49C2-AEEC-D12097343301}" srcId="{E1FAC546-6482-47A8-8F22-EF41BA2A7D89}" destId="{4CCB252C-F202-4616-A6F3-3471A61B838E}" srcOrd="1" destOrd="0" parTransId="{17FBF18D-C0B1-46CE-8281-D11EE50B768B}" sibTransId="{692A1FF4-95B5-4E5E-81AF-7C0BABEF7D7A}"/>
    <dgm:cxn modelId="{3E97776F-A007-45D9-A7AF-77F1B883FA15}" type="presOf" srcId="{828D3566-FA2A-4B82-AFA3-041BFFF8583C}" destId="{D482F8FB-8059-455D-8E97-3E761B713513}" srcOrd="0" destOrd="0" presId="urn:microsoft.com/office/officeart/2008/layout/LinedList"/>
    <dgm:cxn modelId="{CF800670-B9AE-4EA0-9EBC-1F7013D2A3FA}" type="presOf" srcId="{0CC92A29-9035-47EF-B620-6A1E27A23F43}" destId="{A9C09EDC-8225-4F24-95C8-AD0CD94CDBD9}" srcOrd="0" destOrd="0" presId="urn:microsoft.com/office/officeart/2008/layout/LinedList"/>
    <dgm:cxn modelId="{384FB996-7217-4C9C-A946-60FF22244D03}" type="presOf" srcId="{E1FAC546-6482-47A8-8F22-EF41BA2A7D89}" destId="{CB632B98-362C-4BD3-8189-77BF50D52674}" srcOrd="0" destOrd="0" presId="urn:microsoft.com/office/officeart/2008/layout/LinedList"/>
    <dgm:cxn modelId="{A70CD5A3-C149-482C-9944-F903A52A6EF4}" type="presOf" srcId="{397D2D0A-3700-4900-8389-0D1C43F6E3D1}" destId="{94C54F55-5A65-4C4B-972C-27701E2D3FF3}" srcOrd="0" destOrd="0" presId="urn:microsoft.com/office/officeart/2008/layout/LinedList"/>
    <dgm:cxn modelId="{E49F94AF-F6A4-4E4F-8BC4-735CC4E09275}" srcId="{E1FAC546-6482-47A8-8F22-EF41BA2A7D89}" destId="{828D3566-FA2A-4B82-AFA3-041BFFF8583C}" srcOrd="0" destOrd="0" parTransId="{F8B8EA03-34B3-4B0C-99C9-097A5BF380A4}" sibTransId="{02FA7448-1FAD-4F78-87DD-29391EE00A06}"/>
    <dgm:cxn modelId="{E5EFB7F2-46A2-4009-8B92-9F3417C81AB7}" srcId="{E1FAC546-6482-47A8-8F22-EF41BA2A7D89}" destId="{397D2D0A-3700-4900-8389-0D1C43F6E3D1}" srcOrd="2" destOrd="0" parTransId="{7B0B451A-421B-4838-B038-E3B84242C85D}" sibTransId="{F10C2C97-2A34-486F-9190-013F96E9ADBE}"/>
    <dgm:cxn modelId="{A359816E-0F83-478C-821B-4A9F49819086}" type="presParOf" srcId="{64ECA90A-02B5-425C-A6B6-01DE1E6D7994}" destId="{5EFF871B-71A9-492D-A3B6-AB2375F716D6}" srcOrd="0" destOrd="0" presId="urn:microsoft.com/office/officeart/2008/layout/LinedList"/>
    <dgm:cxn modelId="{6041CBA6-CE85-4C4A-A0EA-19FA9785B592}" type="presParOf" srcId="{64ECA90A-02B5-425C-A6B6-01DE1E6D7994}" destId="{FFD4AD22-16C8-439A-A73E-B29152D7F4BD}" srcOrd="1" destOrd="0" presId="urn:microsoft.com/office/officeart/2008/layout/LinedList"/>
    <dgm:cxn modelId="{DB2EE22D-3752-4D44-AA5A-4FDC6BA1F915}" type="presParOf" srcId="{FFD4AD22-16C8-439A-A73E-B29152D7F4BD}" destId="{CB632B98-362C-4BD3-8189-77BF50D52674}" srcOrd="0" destOrd="0" presId="urn:microsoft.com/office/officeart/2008/layout/LinedList"/>
    <dgm:cxn modelId="{9DF2704A-8019-4311-969C-DE29BE077A2E}" type="presParOf" srcId="{FFD4AD22-16C8-439A-A73E-B29152D7F4BD}" destId="{00A88E5B-89CD-40E7-AF77-DCAE88DD48FF}" srcOrd="1" destOrd="0" presId="urn:microsoft.com/office/officeart/2008/layout/LinedList"/>
    <dgm:cxn modelId="{A2B6487E-BCCB-40A3-986F-69ABC0AF6DF5}" type="presParOf" srcId="{00A88E5B-89CD-40E7-AF77-DCAE88DD48FF}" destId="{F8784092-8577-4D41-9788-86428C028856}" srcOrd="0" destOrd="0" presId="urn:microsoft.com/office/officeart/2008/layout/LinedList"/>
    <dgm:cxn modelId="{FB00D058-D3FC-4E8F-A8F1-0DC773119A26}" type="presParOf" srcId="{00A88E5B-89CD-40E7-AF77-DCAE88DD48FF}" destId="{7AE080A5-39CF-4D3B-97FE-01FCDDCF1769}" srcOrd="1" destOrd="0" presId="urn:microsoft.com/office/officeart/2008/layout/LinedList"/>
    <dgm:cxn modelId="{F9FC5F38-B1C6-4F6F-8625-E1067C9C7918}" type="presParOf" srcId="{7AE080A5-39CF-4D3B-97FE-01FCDDCF1769}" destId="{429638AB-3D27-4D21-91D8-EEE756A369F1}" srcOrd="0" destOrd="0" presId="urn:microsoft.com/office/officeart/2008/layout/LinedList"/>
    <dgm:cxn modelId="{A8EB2751-BE5C-4089-8879-840DB5F903F5}" type="presParOf" srcId="{7AE080A5-39CF-4D3B-97FE-01FCDDCF1769}" destId="{D482F8FB-8059-455D-8E97-3E761B713513}" srcOrd="1" destOrd="0" presId="urn:microsoft.com/office/officeart/2008/layout/LinedList"/>
    <dgm:cxn modelId="{3EC9FDBF-69D8-4645-A917-B6DF03AAC2A6}" type="presParOf" srcId="{7AE080A5-39CF-4D3B-97FE-01FCDDCF1769}" destId="{0869836A-D2A7-4D22-BD9D-4612DFE2FFFF}" srcOrd="2" destOrd="0" presId="urn:microsoft.com/office/officeart/2008/layout/LinedList"/>
    <dgm:cxn modelId="{50F3E2D9-C166-4063-86BF-22E54349353A}" type="presParOf" srcId="{00A88E5B-89CD-40E7-AF77-DCAE88DD48FF}" destId="{3F2D8474-E78A-4503-BBD1-0AC58783C100}" srcOrd="2" destOrd="0" presId="urn:microsoft.com/office/officeart/2008/layout/LinedList"/>
    <dgm:cxn modelId="{39FB9296-9DF0-44F7-B821-B1590769B805}" type="presParOf" srcId="{00A88E5B-89CD-40E7-AF77-DCAE88DD48FF}" destId="{F8CD8DE5-23D5-4585-A015-F2527B811912}" srcOrd="3" destOrd="0" presId="urn:microsoft.com/office/officeart/2008/layout/LinedList"/>
    <dgm:cxn modelId="{68C54299-1FE3-436F-95F6-B702BAFF3DB8}" type="presParOf" srcId="{00A88E5B-89CD-40E7-AF77-DCAE88DD48FF}" destId="{578EC8BD-250D-4054-824A-00BB9E803C96}" srcOrd="4" destOrd="0" presId="urn:microsoft.com/office/officeart/2008/layout/LinedList"/>
    <dgm:cxn modelId="{4CA7C55E-67CF-4561-851C-B32B74C42614}" type="presParOf" srcId="{578EC8BD-250D-4054-824A-00BB9E803C96}" destId="{D5C9DE69-0745-4C64-9B67-717C78719A78}" srcOrd="0" destOrd="0" presId="urn:microsoft.com/office/officeart/2008/layout/LinedList"/>
    <dgm:cxn modelId="{E4A32A63-D093-451D-A8F0-2C60E86AA8DE}" type="presParOf" srcId="{578EC8BD-250D-4054-824A-00BB9E803C96}" destId="{913CE06F-1F83-40CF-93B8-26440E010524}" srcOrd="1" destOrd="0" presId="urn:microsoft.com/office/officeart/2008/layout/LinedList"/>
    <dgm:cxn modelId="{F7A4505D-17BC-4F3E-8ACE-F4E1BB31D12E}" type="presParOf" srcId="{578EC8BD-250D-4054-824A-00BB9E803C96}" destId="{E4632D41-0057-4F19-BC6B-1CFEB861B04B}" srcOrd="2" destOrd="0" presId="urn:microsoft.com/office/officeart/2008/layout/LinedList"/>
    <dgm:cxn modelId="{03216A70-5990-4956-B853-FDAC3C8330E4}" type="presParOf" srcId="{00A88E5B-89CD-40E7-AF77-DCAE88DD48FF}" destId="{7D2D113D-35A6-4254-A9B8-68B972917E42}" srcOrd="5" destOrd="0" presId="urn:microsoft.com/office/officeart/2008/layout/LinedList"/>
    <dgm:cxn modelId="{558B96D0-18BF-42F2-BFA5-8C226F69DD64}" type="presParOf" srcId="{00A88E5B-89CD-40E7-AF77-DCAE88DD48FF}" destId="{EB4C2A37-30C4-4A6D-8C31-1E176399FC09}" srcOrd="6" destOrd="0" presId="urn:microsoft.com/office/officeart/2008/layout/LinedList"/>
    <dgm:cxn modelId="{12CBDAF0-8009-4C48-BBCC-1AF1E44D141F}" type="presParOf" srcId="{00A88E5B-89CD-40E7-AF77-DCAE88DD48FF}" destId="{8EA0AD35-56EE-4CE5-86B4-DD664AD7CDF4}" srcOrd="7" destOrd="0" presId="urn:microsoft.com/office/officeart/2008/layout/LinedList"/>
    <dgm:cxn modelId="{31F91D89-61DE-4D01-9D0B-3ED52CC7C98D}" type="presParOf" srcId="{8EA0AD35-56EE-4CE5-86B4-DD664AD7CDF4}" destId="{263588B7-FD7F-46BF-BCBB-F262A458B395}" srcOrd="0" destOrd="0" presId="urn:microsoft.com/office/officeart/2008/layout/LinedList"/>
    <dgm:cxn modelId="{3FB96DCD-DE9D-4E3C-A7CB-D2A32A28919D}" type="presParOf" srcId="{8EA0AD35-56EE-4CE5-86B4-DD664AD7CDF4}" destId="{94C54F55-5A65-4C4B-972C-27701E2D3FF3}" srcOrd="1" destOrd="0" presId="urn:microsoft.com/office/officeart/2008/layout/LinedList"/>
    <dgm:cxn modelId="{94C95DD3-503B-4F02-936C-A2B7BEC57792}" type="presParOf" srcId="{8EA0AD35-56EE-4CE5-86B4-DD664AD7CDF4}" destId="{5478F96A-7507-4295-9949-6CA68135119B}" srcOrd="2" destOrd="0" presId="urn:microsoft.com/office/officeart/2008/layout/LinedList"/>
    <dgm:cxn modelId="{07DA8DE8-5E19-45D6-B677-00547796B9C1}" type="presParOf" srcId="{00A88E5B-89CD-40E7-AF77-DCAE88DD48FF}" destId="{AD5C89D1-FDE0-449E-8E32-51DC252CD0BA}" srcOrd="8" destOrd="0" presId="urn:microsoft.com/office/officeart/2008/layout/LinedList"/>
    <dgm:cxn modelId="{F347B3A3-104B-4080-AE90-1A76C41963AC}" type="presParOf" srcId="{00A88E5B-89CD-40E7-AF77-DCAE88DD48FF}" destId="{7900EE58-C7C5-421C-A329-F21BDC00CF90}" srcOrd="9" destOrd="0" presId="urn:microsoft.com/office/officeart/2008/layout/LinedList"/>
    <dgm:cxn modelId="{E6ADB8DC-8A19-48E7-8EDC-104D84195AA5}" type="presParOf" srcId="{00A88E5B-89CD-40E7-AF77-DCAE88DD48FF}" destId="{5EFAE781-0B53-4E59-878F-7618192981C9}" srcOrd="10" destOrd="0" presId="urn:microsoft.com/office/officeart/2008/layout/LinedList"/>
    <dgm:cxn modelId="{CC707860-E710-4972-AF7D-764D3B820C5D}" type="presParOf" srcId="{5EFAE781-0B53-4E59-878F-7618192981C9}" destId="{03732874-4C46-4B31-9E6D-E538551BBC83}" srcOrd="0" destOrd="0" presId="urn:microsoft.com/office/officeart/2008/layout/LinedList"/>
    <dgm:cxn modelId="{E88C6EA9-73FA-4AB5-9946-A0C2AF7790B3}" type="presParOf" srcId="{5EFAE781-0B53-4E59-878F-7618192981C9}" destId="{A9C09EDC-8225-4F24-95C8-AD0CD94CDBD9}" srcOrd="1" destOrd="0" presId="urn:microsoft.com/office/officeart/2008/layout/LinedList"/>
    <dgm:cxn modelId="{A389C583-0EC7-43E4-9860-BB176281566C}" type="presParOf" srcId="{5EFAE781-0B53-4E59-878F-7618192981C9}" destId="{FC8797B0-9761-49E1-A4F1-67664973FA7E}" srcOrd="2" destOrd="0" presId="urn:microsoft.com/office/officeart/2008/layout/LinedList"/>
    <dgm:cxn modelId="{87948755-1546-4A4F-96DD-BB9A1F0033C4}" type="presParOf" srcId="{00A88E5B-89CD-40E7-AF77-DCAE88DD48FF}" destId="{46A8F56C-9C1C-424E-8838-2E0C37DD048F}" srcOrd="11" destOrd="0" presId="urn:microsoft.com/office/officeart/2008/layout/LinedList"/>
    <dgm:cxn modelId="{772924DB-9C06-46D9-BC00-4915FA71DD99}" type="presParOf" srcId="{00A88E5B-89CD-40E7-AF77-DCAE88DD48FF}" destId="{BA987F58-5EA3-49CB-8A24-B7FE52C4C849}" srcOrd="12"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543F85-0C19-434D-A699-7AA2492719B3}">
      <dsp:nvSpPr>
        <dsp:cNvPr id="0" name=""/>
        <dsp:cNvSpPr/>
      </dsp:nvSpPr>
      <dsp:spPr>
        <a:xfrm>
          <a:off x="0" y="341292"/>
          <a:ext cx="4147102" cy="478800"/>
        </a:xfrm>
        <a:prstGeom prst="rect">
          <a:avLst/>
        </a:prstGeom>
        <a:solidFill>
          <a:schemeClr val="dk1">
            <a:alpha val="90000"/>
            <a:tint val="40000"/>
            <a:hueOff val="0"/>
            <a:satOff val="0"/>
            <a:lumOff val="0"/>
            <a:alphaOff val="0"/>
          </a:schemeClr>
        </a:solidFill>
        <a:ln w="25400"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9C7215-4C14-42AF-A7E6-C55F8681AA58}">
      <dsp:nvSpPr>
        <dsp:cNvPr id="0" name=""/>
        <dsp:cNvSpPr/>
      </dsp:nvSpPr>
      <dsp:spPr>
        <a:xfrm>
          <a:off x="207355" y="60852"/>
          <a:ext cx="2902971" cy="5608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725" tIns="0" rIns="109725" bIns="0" numCol="1" spcCol="1270" anchor="ctr" anchorCtr="0">
          <a:noAutofit/>
        </a:bodyPr>
        <a:lstStyle/>
        <a:p>
          <a:pPr marL="0" lvl="0" indent="0" algn="l" defTabSz="844550">
            <a:lnSpc>
              <a:spcPct val="90000"/>
            </a:lnSpc>
            <a:spcBef>
              <a:spcPct val="0"/>
            </a:spcBef>
            <a:spcAft>
              <a:spcPct val="35000"/>
            </a:spcAft>
            <a:buNone/>
          </a:pPr>
          <a:r>
            <a:rPr lang="en-US" sz="1900" kern="1200" dirty="0"/>
            <a:t>Guest satisfaction </a:t>
          </a:r>
        </a:p>
      </dsp:txBody>
      <dsp:txXfrm>
        <a:off x="234735" y="88232"/>
        <a:ext cx="2848211" cy="506120"/>
      </dsp:txXfrm>
    </dsp:sp>
    <dsp:sp modelId="{D0E776B5-4DA8-4E24-8BAB-A0E154F8DF73}">
      <dsp:nvSpPr>
        <dsp:cNvPr id="0" name=""/>
        <dsp:cNvSpPr/>
      </dsp:nvSpPr>
      <dsp:spPr>
        <a:xfrm>
          <a:off x="0" y="1203132"/>
          <a:ext cx="4147102" cy="478800"/>
        </a:xfrm>
        <a:prstGeom prst="rect">
          <a:avLst/>
        </a:prstGeom>
        <a:solidFill>
          <a:schemeClr val="dk1">
            <a:alpha val="90000"/>
            <a:tint val="40000"/>
            <a:hueOff val="0"/>
            <a:satOff val="0"/>
            <a:lumOff val="0"/>
            <a:alphaOff val="0"/>
          </a:schemeClr>
        </a:solidFill>
        <a:ln w="25400"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FAAC130-B78D-4E1E-8350-9649F004830E}">
      <dsp:nvSpPr>
        <dsp:cNvPr id="0" name=""/>
        <dsp:cNvSpPr/>
      </dsp:nvSpPr>
      <dsp:spPr>
        <a:xfrm>
          <a:off x="207355" y="922692"/>
          <a:ext cx="2902971" cy="5608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725" tIns="0" rIns="109725" bIns="0" numCol="1" spcCol="1270" anchor="ctr" anchorCtr="0">
          <a:noAutofit/>
        </a:bodyPr>
        <a:lstStyle/>
        <a:p>
          <a:pPr marL="0" lvl="0" indent="0" algn="l" defTabSz="844550">
            <a:lnSpc>
              <a:spcPct val="90000"/>
            </a:lnSpc>
            <a:spcBef>
              <a:spcPct val="0"/>
            </a:spcBef>
            <a:spcAft>
              <a:spcPct val="35000"/>
            </a:spcAft>
            <a:buNone/>
          </a:pPr>
          <a:r>
            <a:rPr lang="en-US" sz="1900" kern="1200" dirty="0"/>
            <a:t>Team performance </a:t>
          </a:r>
        </a:p>
      </dsp:txBody>
      <dsp:txXfrm>
        <a:off x="234735" y="950072"/>
        <a:ext cx="2848211" cy="506120"/>
      </dsp:txXfrm>
    </dsp:sp>
    <dsp:sp modelId="{C9EBA6B4-14B5-4C1D-815C-9692496E67A0}">
      <dsp:nvSpPr>
        <dsp:cNvPr id="0" name=""/>
        <dsp:cNvSpPr/>
      </dsp:nvSpPr>
      <dsp:spPr>
        <a:xfrm>
          <a:off x="0" y="2064972"/>
          <a:ext cx="4147102" cy="478800"/>
        </a:xfrm>
        <a:prstGeom prst="rect">
          <a:avLst/>
        </a:prstGeom>
        <a:solidFill>
          <a:schemeClr val="dk1">
            <a:alpha val="90000"/>
            <a:tint val="40000"/>
            <a:hueOff val="0"/>
            <a:satOff val="0"/>
            <a:lumOff val="0"/>
            <a:alphaOff val="0"/>
          </a:schemeClr>
        </a:solidFill>
        <a:ln w="25400"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664B813-80DF-404A-BFD0-F5AB804EFF34}">
      <dsp:nvSpPr>
        <dsp:cNvPr id="0" name=""/>
        <dsp:cNvSpPr/>
      </dsp:nvSpPr>
      <dsp:spPr>
        <a:xfrm>
          <a:off x="207355" y="1784532"/>
          <a:ext cx="2902971" cy="56088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9725" tIns="0" rIns="109725" bIns="0" numCol="1" spcCol="1270" anchor="ctr" anchorCtr="0">
          <a:noAutofit/>
        </a:bodyPr>
        <a:lstStyle/>
        <a:p>
          <a:pPr marL="0" lvl="0" indent="0" algn="l" defTabSz="844550">
            <a:lnSpc>
              <a:spcPct val="90000"/>
            </a:lnSpc>
            <a:spcBef>
              <a:spcPct val="0"/>
            </a:spcBef>
            <a:spcAft>
              <a:spcPct val="35000"/>
            </a:spcAft>
            <a:buNone/>
          </a:pPr>
          <a:r>
            <a:rPr lang="en-US" sz="1900" kern="1200" dirty="0"/>
            <a:t>Listening to the guests</a:t>
          </a:r>
        </a:p>
      </dsp:txBody>
      <dsp:txXfrm>
        <a:off x="234735" y="1811912"/>
        <a:ext cx="2848211" cy="5061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FF871B-71A9-492D-A3B6-AB2375F716D6}">
      <dsp:nvSpPr>
        <dsp:cNvPr id="0" name=""/>
        <dsp:cNvSpPr/>
      </dsp:nvSpPr>
      <dsp:spPr>
        <a:xfrm>
          <a:off x="0" y="0"/>
          <a:ext cx="3800184"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632B98-362C-4BD3-8189-77BF50D52674}">
      <dsp:nvSpPr>
        <dsp:cNvPr id="0" name=""/>
        <dsp:cNvSpPr/>
      </dsp:nvSpPr>
      <dsp:spPr>
        <a:xfrm>
          <a:off x="0" y="0"/>
          <a:ext cx="760036" cy="25334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b="1" kern="1200" dirty="0"/>
            <a:t>Hospitality </a:t>
          </a:r>
        </a:p>
      </dsp:txBody>
      <dsp:txXfrm>
        <a:off x="0" y="0"/>
        <a:ext cx="760036" cy="2533456"/>
      </dsp:txXfrm>
    </dsp:sp>
    <dsp:sp modelId="{D482F8FB-8059-455D-8E97-3E761B713513}">
      <dsp:nvSpPr>
        <dsp:cNvPr id="0" name=""/>
        <dsp:cNvSpPr/>
      </dsp:nvSpPr>
      <dsp:spPr>
        <a:xfrm>
          <a:off x="817039" y="29781"/>
          <a:ext cx="2983144" cy="5956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Source of local and national income </a:t>
          </a:r>
        </a:p>
      </dsp:txBody>
      <dsp:txXfrm>
        <a:off x="817039" y="29781"/>
        <a:ext cx="2983144" cy="595634"/>
      </dsp:txXfrm>
    </dsp:sp>
    <dsp:sp modelId="{3F2D8474-E78A-4503-BBD1-0AC58783C100}">
      <dsp:nvSpPr>
        <dsp:cNvPr id="0" name=""/>
        <dsp:cNvSpPr/>
      </dsp:nvSpPr>
      <dsp:spPr>
        <a:xfrm>
          <a:off x="760036" y="625416"/>
          <a:ext cx="3040147"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13CE06F-1F83-40CF-93B8-26440E010524}">
      <dsp:nvSpPr>
        <dsp:cNvPr id="0" name=""/>
        <dsp:cNvSpPr/>
      </dsp:nvSpPr>
      <dsp:spPr>
        <a:xfrm>
          <a:off x="817039" y="655197"/>
          <a:ext cx="2983144" cy="5956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Growth of local industries </a:t>
          </a:r>
        </a:p>
      </dsp:txBody>
      <dsp:txXfrm>
        <a:off x="817039" y="655197"/>
        <a:ext cx="2983144" cy="595634"/>
      </dsp:txXfrm>
    </dsp:sp>
    <dsp:sp modelId="{7D2D113D-35A6-4254-A9B8-68B972917E42}">
      <dsp:nvSpPr>
        <dsp:cNvPr id="0" name=""/>
        <dsp:cNvSpPr/>
      </dsp:nvSpPr>
      <dsp:spPr>
        <a:xfrm>
          <a:off x="760036" y="1250832"/>
          <a:ext cx="3040147"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4C54F55-5A65-4C4B-972C-27701E2D3FF3}">
      <dsp:nvSpPr>
        <dsp:cNvPr id="0" name=""/>
        <dsp:cNvSpPr/>
      </dsp:nvSpPr>
      <dsp:spPr>
        <a:xfrm>
          <a:off x="817039" y="1280613"/>
          <a:ext cx="2983144" cy="5956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Source of foreign currencies </a:t>
          </a:r>
        </a:p>
      </dsp:txBody>
      <dsp:txXfrm>
        <a:off x="817039" y="1280613"/>
        <a:ext cx="2983144" cy="595634"/>
      </dsp:txXfrm>
    </dsp:sp>
    <dsp:sp modelId="{AD5C89D1-FDE0-449E-8E32-51DC252CD0BA}">
      <dsp:nvSpPr>
        <dsp:cNvPr id="0" name=""/>
        <dsp:cNvSpPr/>
      </dsp:nvSpPr>
      <dsp:spPr>
        <a:xfrm>
          <a:off x="760036" y="1876248"/>
          <a:ext cx="3040147"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9C09EDC-8225-4F24-95C8-AD0CD94CDBD9}">
      <dsp:nvSpPr>
        <dsp:cNvPr id="0" name=""/>
        <dsp:cNvSpPr/>
      </dsp:nvSpPr>
      <dsp:spPr>
        <a:xfrm>
          <a:off x="817039" y="1906029"/>
          <a:ext cx="2983144" cy="5956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Brings in capital to improve the culture </a:t>
          </a:r>
        </a:p>
      </dsp:txBody>
      <dsp:txXfrm>
        <a:off x="817039" y="1906029"/>
        <a:ext cx="2983144" cy="595634"/>
      </dsp:txXfrm>
    </dsp:sp>
    <dsp:sp modelId="{46A8F56C-9C1C-424E-8838-2E0C37DD048F}">
      <dsp:nvSpPr>
        <dsp:cNvPr id="0" name=""/>
        <dsp:cNvSpPr/>
      </dsp:nvSpPr>
      <dsp:spPr>
        <a:xfrm>
          <a:off x="760036" y="2501664"/>
          <a:ext cx="3040147"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f05802b1a0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f05802b1a0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8b385fd27f_2_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7" name="Google Shape;227;g8b385fd27f_2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a:t>This presentation is about hotel management, more specifically, the main focus of this presentation is the services and facilities of luxurious hotels. For this purpose, Waldorf Astoria by Hilton has been choses. Hilton Worldwide is the owner of the trademark for this hotel chain. The Waldorf Astoria brand of hotels is affiliated with a network that offers regular lodgings, basic dining, and other services, as well as additional amenities, for prices that are more than reasonable. Later, the importance of hospitality will also be discussed in this presentation </a:t>
            </a:r>
            <a:r>
              <a:rPr lang="en-US" sz="1100" dirty="0">
                <a:effectLst/>
              </a:rPr>
              <a:t>(Hire, 2022). </a:t>
            </a: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ga1242414e1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7" name="Google Shape;347;ga1242414e1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a:t>Waldorf Astoria by Hilton is the undisputed leader in the upper-middle-range hotel category. Every Waldorf Astoria and Waldorf Astoria Inn &amp; Suites is committed to providing each guest with an exceptional experience and the same high-quality accommodations and services in accordance with the 100% Waldorf Guarantee. With more than 37 properties worldwide, Waldorf Astoria by Hilton is Hilton's most ubiquitous brand. The majority of these types of hotels are located in North America. Across 30 countries and territories, there are currently 37 Waldorf hotels with a total of 9,821 rooms as of the end of 2019 </a:t>
            </a:r>
            <a:r>
              <a:rPr lang="en-US" sz="1100" dirty="0">
                <a:effectLst/>
              </a:rPr>
              <a:t>(</a:t>
            </a:r>
            <a:r>
              <a:rPr lang="en-US" sz="1100" dirty="0" err="1">
                <a:effectLst/>
              </a:rPr>
              <a:t>Lacalle</a:t>
            </a:r>
            <a:r>
              <a:rPr lang="en-US" sz="1100" dirty="0">
                <a:effectLst/>
              </a:rPr>
              <a:t>, 2022)</a:t>
            </a:r>
            <a:r>
              <a:rPr lang="en-US" dirty="0"/>
              <a:t>.</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6"/>
        <p:cNvGrpSpPr/>
        <p:nvPr/>
      </p:nvGrpSpPr>
      <p:grpSpPr>
        <a:xfrm>
          <a:off x="0" y="0"/>
          <a:ext cx="0" cy="0"/>
          <a:chOff x="0" y="0"/>
          <a:chExt cx="0" cy="0"/>
        </a:xfrm>
      </p:grpSpPr>
      <p:sp>
        <p:nvSpPr>
          <p:cNvPr id="837" name="Google Shape;837;ga1242414e1_0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 name="Google Shape;838;ga1242414e1_0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a:t>The Waldorf Astoria hotel chain is among the most recognizable names in the hospitality industry everywhere in the globe. Hotels under the Waldorf Astoria brand may be found all throughout the United States, and they provide services to a diverse group of vacationers. The bulk of travelers staying at Waldorf Astoria are there either on business or for pleasure. Both business and leisure tourists choose to stay at Waldorf Astoria because of the chain's well-known reputation, warm and inviting ambiance, and convenient services </a:t>
            </a:r>
            <a:r>
              <a:rPr lang="en-US" sz="1100" dirty="0">
                <a:effectLst/>
              </a:rPr>
              <a:t>(Miceli, 2022)</a:t>
            </a:r>
            <a:r>
              <a:rPr lang="en-US" dirty="0"/>
              <a:t>. </a:t>
            </a: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ga1242414e1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ga1242414e1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a:t>The first-rate common areas of the hotel, in addition to the hotel's high-speed Internet connectivity, make it possible for visitors to get a significant amount of work done while they are staying there. The bar at the Waldorf Astoria  is open around the clock, so if you're seeking to meet some new people, you may do so there. The hotels offer more to its guests than just their breathtaking swimming areas. The rooms at the Waldorf Astoria  are comfortable and luxurious due to the presence of amenities such as walk-in showers, free toiletries, roomy closets, and other similar features. Each bedroom has a modern layout that makes the most of the available square footage, and these layouts are consistent throughout. There is a lot of space available for guests, so they may do things like practice yoga in the morning or do business </a:t>
            </a:r>
            <a:r>
              <a:rPr lang="en-US" sz="1100" dirty="0">
                <a:effectLst/>
              </a:rPr>
              <a:t>(</a:t>
            </a:r>
            <a:r>
              <a:rPr lang="en-US" sz="1100" dirty="0" err="1">
                <a:effectLst/>
              </a:rPr>
              <a:t>Hazari</a:t>
            </a:r>
            <a:r>
              <a:rPr lang="en-US" sz="1100" dirty="0">
                <a:effectLst/>
              </a:rPr>
              <a:t>,</a:t>
            </a:r>
            <a:r>
              <a:rPr lang="en-US" dirty="0"/>
              <a:t> </a:t>
            </a:r>
            <a:r>
              <a:rPr lang="en-US" sz="1100" dirty="0">
                <a:effectLst/>
              </a:rPr>
              <a:t>2021).</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f05802b1a0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f05802b1a0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en-US" dirty="0"/>
              <a:t>Boosting client satisfaction is a critical part of every successful guest service operation. The manager's role in this regard is to evaluate the performance of the staff members who have the most direct contact with the hotel's guests. A reduction in customer satisfaction is possible if team members don't perform as expected. The manager's responsibility is to listen to the visitors and collect feedback on how the organization can improve its offerings. Finally, the manager is accountable for establishing long-term financial and operational strategies to improve the quality of service provided by the firm (Hire, 2022).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gedad1dc429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4" name="Google Shape;304;gedad1dc429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en-US" dirty="0"/>
              <a:t>The amount of money spent by tourists in a country on lodging, food, and other forms of hospitality has an impact on the economy that is similar to that of a multiplier. In most cases, an increase in the number of tourists flocking to a certain area will result in a positive impact on that area's economy. Boosting the number of tourists who come from other countries is beneficial to the economy. However, the money that tourists spend in a location can have a significant impact on the cultural environment of that region (</a:t>
            </a:r>
            <a:r>
              <a:rPr lang="en-US" dirty="0" err="1"/>
              <a:t>Lacalle</a:t>
            </a:r>
            <a:r>
              <a:rPr lang="en-US" dirty="0"/>
              <a:t>, 2022).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ga1242414e1_0_1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5" name="Google Shape;585;ga1242414e1_0_1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en-US" dirty="0"/>
              <a:t>Because of today's society's reliance on technological devices, travelers expect to have access to state-of-the-art facilities throughout their hotel stays. One of the most efficient ways to satisfy guests is to employ state-of-the-art technical solutions. Hotels should make providing exceptional service a top priority so that clients never have a reason to complain. Offering spacious, well-appointed rooms at affordable rates is another way for hotels to go above and beyond for their visitors. Customer satisfaction depends not just on the hotel's facilities but also on the personnel' warm reception of guests (Hire, 2022).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2"/>
        <p:cNvGrpSpPr/>
        <p:nvPr/>
      </p:nvGrpSpPr>
      <p:grpSpPr>
        <a:xfrm>
          <a:off x="0" y="0"/>
          <a:ext cx="0" cy="0"/>
          <a:chOff x="0" y="0"/>
          <a:chExt cx="0" cy="0"/>
        </a:xfrm>
      </p:grpSpPr>
      <p:sp>
        <p:nvSpPr>
          <p:cNvPr id="603" name="Google Shape;603;ga1242414e1_0_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4" name="Google Shape;604;ga1242414e1_0_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a:t>Hotels that want to keep their guests happy must improve the quality of service they provide. Enhanced services will attract more tourists, who in turn will spend more money in the local and national economies. Waldorf Astoria  Hotels that want to keep their guests happy must improve the quality of service they provide. Enhanced services will attract more tourists, who in turn will spend more money in the local and national economies. Waldorf Astoria  recognized the need to boost service quality across the board, beginning with the visitor experience. This new hotel chain has over 2500 locations in 29 different countries thanks to this method. recognized the need to boost service quality across the board, beginning with the visitor experience. This new hotel chain has over 2500 locations in 29 different countries thanks to this method </a:t>
            </a:r>
            <a:r>
              <a:rPr lang="en-US" sz="1100" dirty="0">
                <a:effectLst/>
              </a:rPr>
              <a:t>(</a:t>
            </a:r>
            <a:r>
              <a:rPr lang="en-US" sz="1100" dirty="0" err="1">
                <a:effectLst/>
              </a:rPr>
              <a:t>Hazari</a:t>
            </a:r>
            <a:r>
              <a:rPr lang="en-US" sz="1100" dirty="0">
                <a:effectLst/>
              </a:rPr>
              <a:t>,</a:t>
            </a:r>
            <a:r>
              <a:rPr lang="en-US" dirty="0"/>
              <a:t> </a:t>
            </a:r>
            <a:r>
              <a:rPr lang="en-US" sz="1100" dirty="0">
                <a:effectLst/>
              </a:rPr>
              <a:t>2021).</a:t>
            </a:r>
            <a:endParaRPr lang="en-US" dirty="0"/>
          </a:p>
          <a:p>
            <a:pPr marL="0" lvl="0" indent="0" algn="just" rtl="0">
              <a:spcBef>
                <a:spcPts val="0"/>
              </a:spcBef>
              <a:spcAft>
                <a:spcPts val="0"/>
              </a:spcAft>
              <a:buNone/>
            </a:pPr>
            <a:r>
              <a:rPr lang="en-US" dirty="0"/>
              <a:t>.</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2"/>
          <p:cNvPicPr preferRelativeResize="0"/>
          <p:nvPr/>
        </p:nvPicPr>
        <p:blipFill rotWithShape="1">
          <a:blip r:embed="rId2">
            <a:alphaModFix amt="30000"/>
          </a:blip>
          <a:srcRect l="4276" t="6104" r="4148" b="6314"/>
          <a:stretch/>
        </p:blipFill>
        <p:spPr>
          <a:xfrm>
            <a:off x="0" y="0"/>
            <a:ext cx="9144003" cy="5143499"/>
          </a:xfrm>
          <a:prstGeom prst="rect">
            <a:avLst/>
          </a:prstGeom>
          <a:noFill/>
          <a:ln>
            <a:noFill/>
          </a:ln>
        </p:spPr>
      </p:pic>
      <p:sp>
        <p:nvSpPr>
          <p:cNvPr id="10" name="Google Shape;10;p2"/>
          <p:cNvSpPr txBox="1">
            <a:spLocks noGrp="1"/>
          </p:cNvSpPr>
          <p:nvPr>
            <p:ph type="ctrTitle"/>
          </p:nvPr>
        </p:nvSpPr>
        <p:spPr>
          <a:xfrm>
            <a:off x="953100" y="1183750"/>
            <a:ext cx="7237800" cy="1773600"/>
          </a:xfrm>
          <a:prstGeom prst="rect">
            <a:avLst/>
          </a:prstGeom>
        </p:spPr>
        <p:txBody>
          <a:bodyPr spcFirstLastPara="1" wrap="square" lIns="91425" tIns="91425" rIns="91425" bIns="91425" anchor="t" anchorCtr="0">
            <a:noAutofit/>
          </a:bodyPr>
          <a:lstStyle>
            <a:lvl1pPr lvl="0" rtl="0">
              <a:lnSpc>
                <a:spcPct val="80000"/>
              </a:lnSpc>
              <a:spcBef>
                <a:spcPts val="0"/>
              </a:spcBef>
              <a:spcAft>
                <a:spcPts val="0"/>
              </a:spcAft>
              <a:buSzPts val="4800"/>
              <a:buNone/>
              <a:defRPr sz="6500" b="0">
                <a:latin typeface="Federo"/>
                <a:ea typeface="Federo"/>
                <a:cs typeface="Federo"/>
                <a:sym typeface="Federo"/>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2203000" y="4193825"/>
            <a:ext cx="4737900" cy="485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600">
                <a:latin typeface="Crimson Pro"/>
                <a:ea typeface="Crimson Pro"/>
                <a:cs typeface="Crimson Pro"/>
                <a:sym typeface="Crimson Pro"/>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2"/>
        <p:cNvGrpSpPr/>
        <p:nvPr/>
      </p:nvGrpSpPr>
      <p:grpSpPr>
        <a:xfrm>
          <a:off x="0" y="0"/>
          <a:ext cx="0" cy="0"/>
          <a:chOff x="0" y="0"/>
          <a:chExt cx="0" cy="0"/>
        </a:xfrm>
      </p:grpSpPr>
      <p:pic>
        <p:nvPicPr>
          <p:cNvPr id="13" name="Google Shape;13;p3"/>
          <p:cNvPicPr preferRelativeResize="0"/>
          <p:nvPr/>
        </p:nvPicPr>
        <p:blipFill rotWithShape="1">
          <a:blip r:embed="rId2">
            <a:alphaModFix amt="30000"/>
          </a:blip>
          <a:srcRect l="4276" t="6104" r="4148" b="6314"/>
          <a:stretch/>
        </p:blipFill>
        <p:spPr>
          <a:xfrm>
            <a:off x="0" y="0"/>
            <a:ext cx="9144003" cy="5143499"/>
          </a:xfrm>
          <a:prstGeom prst="rect">
            <a:avLst/>
          </a:prstGeom>
          <a:noFill/>
          <a:ln>
            <a:noFill/>
          </a:ln>
        </p:spPr>
      </p:pic>
      <p:sp>
        <p:nvSpPr>
          <p:cNvPr id="14" name="Google Shape;14;p3"/>
          <p:cNvSpPr txBox="1">
            <a:spLocks noGrp="1"/>
          </p:cNvSpPr>
          <p:nvPr>
            <p:ph type="title" hasCustomPrompt="1"/>
          </p:nvPr>
        </p:nvSpPr>
        <p:spPr>
          <a:xfrm>
            <a:off x="3742650" y="423925"/>
            <a:ext cx="1658700" cy="693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800"/>
              <a:buNone/>
              <a:defRPr sz="6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5" name="Google Shape;15;p3"/>
          <p:cNvSpPr txBox="1">
            <a:spLocks noGrp="1"/>
          </p:cNvSpPr>
          <p:nvPr>
            <p:ph type="ctrTitle" idx="2"/>
          </p:nvPr>
        </p:nvSpPr>
        <p:spPr>
          <a:xfrm>
            <a:off x="713225" y="1822472"/>
            <a:ext cx="7717500" cy="909900"/>
          </a:xfrm>
          <a:prstGeom prst="rect">
            <a:avLst/>
          </a:prstGeom>
        </p:spPr>
        <p:txBody>
          <a:bodyPr spcFirstLastPara="1" wrap="square" lIns="91425" tIns="91425" rIns="91425" bIns="91425" anchor="ctr" anchorCtr="0">
            <a:noAutofit/>
          </a:bodyPr>
          <a:lstStyle>
            <a:lvl1pPr lvl="0" rtl="0">
              <a:lnSpc>
                <a:spcPct val="80000"/>
              </a:lnSpc>
              <a:spcBef>
                <a:spcPts val="0"/>
              </a:spcBef>
              <a:spcAft>
                <a:spcPts val="0"/>
              </a:spcAft>
              <a:buSzPts val="4800"/>
              <a:buNone/>
              <a:defRPr sz="7800" b="0">
                <a:solidFill>
                  <a:schemeClr val="dk2"/>
                </a:solidFill>
                <a:latin typeface="Federo"/>
                <a:ea typeface="Federo"/>
                <a:cs typeface="Federo"/>
                <a:sym typeface="Federo"/>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6" name="Google Shape;16;p3"/>
          <p:cNvSpPr txBox="1">
            <a:spLocks noGrp="1"/>
          </p:cNvSpPr>
          <p:nvPr>
            <p:ph type="subTitle" idx="1"/>
          </p:nvPr>
        </p:nvSpPr>
        <p:spPr>
          <a:xfrm>
            <a:off x="3398200" y="4065975"/>
            <a:ext cx="2347500" cy="613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600">
                <a:latin typeface="Crimson Pro"/>
                <a:ea typeface="Crimson Pro"/>
                <a:cs typeface="Crimson Pro"/>
                <a:sym typeface="Crimson Pro"/>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1"/>
        <p:cNvGrpSpPr/>
        <p:nvPr/>
      </p:nvGrpSpPr>
      <p:grpSpPr>
        <a:xfrm>
          <a:off x="0" y="0"/>
          <a:ext cx="0" cy="0"/>
          <a:chOff x="0" y="0"/>
          <a:chExt cx="0" cy="0"/>
        </a:xfrm>
      </p:grpSpPr>
      <p:pic>
        <p:nvPicPr>
          <p:cNvPr id="22" name="Google Shape;22;p5"/>
          <p:cNvPicPr preferRelativeResize="0"/>
          <p:nvPr/>
        </p:nvPicPr>
        <p:blipFill rotWithShape="1">
          <a:blip r:embed="rId2">
            <a:alphaModFix amt="30000"/>
          </a:blip>
          <a:srcRect l="4276" t="6104" r="4148" b="6314"/>
          <a:stretch/>
        </p:blipFill>
        <p:spPr>
          <a:xfrm>
            <a:off x="0" y="0"/>
            <a:ext cx="9144003" cy="5143499"/>
          </a:xfrm>
          <a:prstGeom prst="rect">
            <a:avLst/>
          </a:prstGeom>
          <a:noFill/>
          <a:ln>
            <a:noFill/>
          </a:ln>
        </p:spPr>
      </p:pic>
      <p:sp>
        <p:nvSpPr>
          <p:cNvPr id="23" name="Google Shape;23;p5"/>
          <p:cNvSpPr txBox="1">
            <a:spLocks noGrp="1"/>
          </p:cNvSpPr>
          <p:nvPr>
            <p:ph type="ctrTitle"/>
          </p:nvPr>
        </p:nvSpPr>
        <p:spPr>
          <a:xfrm>
            <a:off x="4572000" y="307075"/>
            <a:ext cx="3858900" cy="1228200"/>
          </a:xfrm>
          <a:prstGeom prst="rect">
            <a:avLst/>
          </a:prstGeom>
        </p:spPr>
        <p:txBody>
          <a:bodyPr spcFirstLastPara="1" wrap="square" lIns="91425" tIns="91425" rIns="91425" bIns="91425" anchor="t" anchorCtr="0">
            <a:noAutofit/>
          </a:bodyPr>
          <a:lstStyle>
            <a:lvl1pPr lvl="0" rtl="0">
              <a:lnSpc>
                <a:spcPct val="85000"/>
              </a:lnSpc>
              <a:spcBef>
                <a:spcPts val="0"/>
              </a:spcBef>
              <a:spcAft>
                <a:spcPts val="0"/>
              </a:spcAft>
              <a:buSzPts val="4800"/>
              <a:buNone/>
              <a:defRPr sz="6500" b="0">
                <a:latin typeface="Federo"/>
                <a:ea typeface="Federo"/>
                <a:cs typeface="Federo"/>
                <a:sym typeface="Federo"/>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24" name="Google Shape;24;p5"/>
          <p:cNvSpPr txBox="1">
            <a:spLocks noGrp="1"/>
          </p:cNvSpPr>
          <p:nvPr>
            <p:ph type="subTitle" idx="1"/>
          </p:nvPr>
        </p:nvSpPr>
        <p:spPr>
          <a:xfrm>
            <a:off x="5488661" y="3652775"/>
            <a:ext cx="2762100" cy="639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25" name="Google Shape;25;p5"/>
          <p:cNvSpPr txBox="1">
            <a:spLocks noGrp="1"/>
          </p:cNvSpPr>
          <p:nvPr>
            <p:ph type="title" idx="2"/>
          </p:nvPr>
        </p:nvSpPr>
        <p:spPr>
          <a:xfrm>
            <a:off x="5488661" y="3279875"/>
            <a:ext cx="2762100" cy="507900"/>
          </a:xfrm>
          <a:prstGeom prst="rect">
            <a:avLst/>
          </a:prstGeom>
        </p:spPr>
        <p:txBody>
          <a:bodyPr spcFirstLastPara="1" wrap="square" lIns="91425" tIns="91425" rIns="91425" bIns="91425" anchor="b" anchorCtr="0">
            <a:noAutofit/>
          </a:bodyPr>
          <a:lstStyle>
            <a:lvl1pPr lvl="0" algn="l" rtl="0">
              <a:spcBef>
                <a:spcPts val="0"/>
              </a:spcBef>
              <a:spcAft>
                <a:spcPts val="0"/>
              </a:spcAft>
              <a:buSzPts val="1800"/>
              <a:buNone/>
              <a:defRPr sz="2400"/>
            </a:lvl1pPr>
            <a:lvl2pPr lvl="1" algn="ctr" rtl="0">
              <a:spcBef>
                <a:spcPts val="0"/>
              </a:spcBef>
              <a:spcAft>
                <a:spcPts val="0"/>
              </a:spcAft>
              <a:buSzPts val="2800"/>
              <a:buFont typeface="Patrick Hand"/>
              <a:buNone/>
              <a:defRPr>
                <a:latin typeface="Patrick Hand"/>
                <a:ea typeface="Patrick Hand"/>
                <a:cs typeface="Patrick Hand"/>
                <a:sym typeface="Patrick Hand"/>
              </a:defRPr>
            </a:lvl2pPr>
            <a:lvl3pPr lvl="2" algn="ctr" rtl="0">
              <a:spcBef>
                <a:spcPts val="0"/>
              </a:spcBef>
              <a:spcAft>
                <a:spcPts val="0"/>
              </a:spcAft>
              <a:buSzPts val="2800"/>
              <a:buFont typeface="Patrick Hand"/>
              <a:buNone/>
              <a:defRPr>
                <a:latin typeface="Patrick Hand"/>
                <a:ea typeface="Patrick Hand"/>
                <a:cs typeface="Patrick Hand"/>
                <a:sym typeface="Patrick Hand"/>
              </a:defRPr>
            </a:lvl3pPr>
            <a:lvl4pPr lvl="3" algn="ctr" rtl="0">
              <a:spcBef>
                <a:spcPts val="0"/>
              </a:spcBef>
              <a:spcAft>
                <a:spcPts val="0"/>
              </a:spcAft>
              <a:buSzPts val="2800"/>
              <a:buFont typeface="Patrick Hand"/>
              <a:buNone/>
              <a:defRPr>
                <a:latin typeface="Patrick Hand"/>
                <a:ea typeface="Patrick Hand"/>
                <a:cs typeface="Patrick Hand"/>
                <a:sym typeface="Patrick Hand"/>
              </a:defRPr>
            </a:lvl4pPr>
            <a:lvl5pPr lvl="4" algn="ctr" rtl="0">
              <a:spcBef>
                <a:spcPts val="0"/>
              </a:spcBef>
              <a:spcAft>
                <a:spcPts val="0"/>
              </a:spcAft>
              <a:buSzPts val="2800"/>
              <a:buFont typeface="Patrick Hand"/>
              <a:buNone/>
              <a:defRPr>
                <a:latin typeface="Patrick Hand"/>
                <a:ea typeface="Patrick Hand"/>
                <a:cs typeface="Patrick Hand"/>
                <a:sym typeface="Patrick Hand"/>
              </a:defRPr>
            </a:lvl5pPr>
            <a:lvl6pPr lvl="5" algn="ctr" rtl="0">
              <a:spcBef>
                <a:spcPts val="0"/>
              </a:spcBef>
              <a:spcAft>
                <a:spcPts val="0"/>
              </a:spcAft>
              <a:buSzPts val="2800"/>
              <a:buFont typeface="Patrick Hand"/>
              <a:buNone/>
              <a:defRPr>
                <a:latin typeface="Patrick Hand"/>
                <a:ea typeface="Patrick Hand"/>
                <a:cs typeface="Patrick Hand"/>
                <a:sym typeface="Patrick Hand"/>
              </a:defRPr>
            </a:lvl6pPr>
            <a:lvl7pPr lvl="6" algn="ctr" rtl="0">
              <a:spcBef>
                <a:spcPts val="0"/>
              </a:spcBef>
              <a:spcAft>
                <a:spcPts val="0"/>
              </a:spcAft>
              <a:buSzPts val="2800"/>
              <a:buFont typeface="Patrick Hand"/>
              <a:buNone/>
              <a:defRPr>
                <a:latin typeface="Patrick Hand"/>
                <a:ea typeface="Patrick Hand"/>
                <a:cs typeface="Patrick Hand"/>
                <a:sym typeface="Patrick Hand"/>
              </a:defRPr>
            </a:lvl7pPr>
            <a:lvl8pPr lvl="7" algn="ctr" rtl="0">
              <a:spcBef>
                <a:spcPts val="0"/>
              </a:spcBef>
              <a:spcAft>
                <a:spcPts val="0"/>
              </a:spcAft>
              <a:buSzPts val="2800"/>
              <a:buFont typeface="Patrick Hand"/>
              <a:buNone/>
              <a:defRPr>
                <a:latin typeface="Patrick Hand"/>
                <a:ea typeface="Patrick Hand"/>
                <a:cs typeface="Patrick Hand"/>
                <a:sym typeface="Patrick Hand"/>
              </a:defRPr>
            </a:lvl8pPr>
            <a:lvl9pPr lvl="8" algn="ctr" rtl="0">
              <a:spcBef>
                <a:spcPts val="0"/>
              </a:spcBef>
              <a:spcAft>
                <a:spcPts val="0"/>
              </a:spcAft>
              <a:buSzPts val="2800"/>
              <a:buFont typeface="Patrick Hand"/>
              <a:buNone/>
              <a:defRPr>
                <a:latin typeface="Patrick Hand"/>
                <a:ea typeface="Patrick Hand"/>
                <a:cs typeface="Patrick Hand"/>
                <a:sym typeface="Patrick Hand"/>
              </a:defRPr>
            </a:lvl9pPr>
          </a:lstStyle>
          <a:p>
            <a:endParaRPr/>
          </a:p>
        </p:txBody>
      </p:sp>
      <p:sp>
        <p:nvSpPr>
          <p:cNvPr id="26" name="Google Shape;26;p5"/>
          <p:cNvSpPr txBox="1">
            <a:spLocks noGrp="1"/>
          </p:cNvSpPr>
          <p:nvPr>
            <p:ph type="subTitle" idx="3"/>
          </p:nvPr>
        </p:nvSpPr>
        <p:spPr>
          <a:xfrm>
            <a:off x="5488613" y="2480400"/>
            <a:ext cx="2762100" cy="540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27" name="Google Shape;27;p5"/>
          <p:cNvSpPr txBox="1">
            <a:spLocks noGrp="1"/>
          </p:cNvSpPr>
          <p:nvPr>
            <p:ph type="title" idx="4"/>
          </p:nvPr>
        </p:nvSpPr>
        <p:spPr>
          <a:xfrm>
            <a:off x="5488613" y="2107500"/>
            <a:ext cx="2762100" cy="507900"/>
          </a:xfrm>
          <a:prstGeom prst="rect">
            <a:avLst/>
          </a:prstGeom>
        </p:spPr>
        <p:txBody>
          <a:bodyPr spcFirstLastPara="1" wrap="square" lIns="91425" tIns="91425" rIns="91425" bIns="91425" anchor="b" anchorCtr="0">
            <a:noAutofit/>
          </a:bodyPr>
          <a:lstStyle>
            <a:lvl1pPr lvl="0" algn="l" rtl="0">
              <a:spcBef>
                <a:spcPts val="0"/>
              </a:spcBef>
              <a:spcAft>
                <a:spcPts val="0"/>
              </a:spcAft>
              <a:buSzPts val="1800"/>
              <a:buNone/>
              <a:defRPr sz="2400"/>
            </a:lvl1pPr>
            <a:lvl2pPr lvl="1" algn="ctr" rtl="0">
              <a:spcBef>
                <a:spcPts val="0"/>
              </a:spcBef>
              <a:spcAft>
                <a:spcPts val="0"/>
              </a:spcAft>
              <a:buSzPts val="2800"/>
              <a:buFont typeface="Patrick Hand"/>
              <a:buNone/>
              <a:defRPr>
                <a:latin typeface="Patrick Hand"/>
                <a:ea typeface="Patrick Hand"/>
                <a:cs typeface="Patrick Hand"/>
                <a:sym typeface="Patrick Hand"/>
              </a:defRPr>
            </a:lvl2pPr>
            <a:lvl3pPr lvl="2" algn="ctr" rtl="0">
              <a:spcBef>
                <a:spcPts val="0"/>
              </a:spcBef>
              <a:spcAft>
                <a:spcPts val="0"/>
              </a:spcAft>
              <a:buSzPts val="2800"/>
              <a:buFont typeface="Patrick Hand"/>
              <a:buNone/>
              <a:defRPr>
                <a:latin typeface="Patrick Hand"/>
                <a:ea typeface="Patrick Hand"/>
                <a:cs typeface="Patrick Hand"/>
                <a:sym typeface="Patrick Hand"/>
              </a:defRPr>
            </a:lvl3pPr>
            <a:lvl4pPr lvl="3" algn="ctr" rtl="0">
              <a:spcBef>
                <a:spcPts val="0"/>
              </a:spcBef>
              <a:spcAft>
                <a:spcPts val="0"/>
              </a:spcAft>
              <a:buSzPts val="2800"/>
              <a:buFont typeface="Patrick Hand"/>
              <a:buNone/>
              <a:defRPr>
                <a:latin typeface="Patrick Hand"/>
                <a:ea typeface="Patrick Hand"/>
                <a:cs typeface="Patrick Hand"/>
                <a:sym typeface="Patrick Hand"/>
              </a:defRPr>
            </a:lvl4pPr>
            <a:lvl5pPr lvl="4" algn="ctr" rtl="0">
              <a:spcBef>
                <a:spcPts val="0"/>
              </a:spcBef>
              <a:spcAft>
                <a:spcPts val="0"/>
              </a:spcAft>
              <a:buSzPts val="2800"/>
              <a:buFont typeface="Patrick Hand"/>
              <a:buNone/>
              <a:defRPr>
                <a:latin typeface="Patrick Hand"/>
                <a:ea typeface="Patrick Hand"/>
                <a:cs typeface="Patrick Hand"/>
                <a:sym typeface="Patrick Hand"/>
              </a:defRPr>
            </a:lvl5pPr>
            <a:lvl6pPr lvl="5" algn="ctr" rtl="0">
              <a:spcBef>
                <a:spcPts val="0"/>
              </a:spcBef>
              <a:spcAft>
                <a:spcPts val="0"/>
              </a:spcAft>
              <a:buSzPts val="2800"/>
              <a:buFont typeface="Patrick Hand"/>
              <a:buNone/>
              <a:defRPr>
                <a:latin typeface="Patrick Hand"/>
                <a:ea typeface="Patrick Hand"/>
                <a:cs typeface="Patrick Hand"/>
                <a:sym typeface="Patrick Hand"/>
              </a:defRPr>
            </a:lvl6pPr>
            <a:lvl7pPr lvl="6" algn="ctr" rtl="0">
              <a:spcBef>
                <a:spcPts val="0"/>
              </a:spcBef>
              <a:spcAft>
                <a:spcPts val="0"/>
              </a:spcAft>
              <a:buSzPts val="2800"/>
              <a:buFont typeface="Patrick Hand"/>
              <a:buNone/>
              <a:defRPr>
                <a:latin typeface="Patrick Hand"/>
                <a:ea typeface="Patrick Hand"/>
                <a:cs typeface="Patrick Hand"/>
                <a:sym typeface="Patrick Hand"/>
              </a:defRPr>
            </a:lvl7pPr>
            <a:lvl8pPr lvl="7" algn="ctr" rtl="0">
              <a:spcBef>
                <a:spcPts val="0"/>
              </a:spcBef>
              <a:spcAft>
                <a:spcPts val="0"/>
              </a:spcAft>
              <a:buSzPts val="2800"/>
              <a:buFont typeface="Patrick Hand"/>
              <a:buNone/>
              <a:defRPr>
                <a:latin typeface="Patrick Hand"/>
                <a:ea typeface="Patrick Hand"/>
                <a:cs typeface="Patrick Hand"/>
                <a:sym typeface="Patrick Hand"/>
              </a:defRPr>
            </a:lvl8pPr>
            <a:lvl9pPr lvl="8" algn="ctr" rtl="0">
              <a:spcBef>
                <a:spcPts val="0"/>
              </a:spcBef>
              <a:spcAft>
                <a:spcPts val="0"/>
              </a:spcAft>
              <a:buSzPts val="2800"/>
              <a:buFont typeface="Patrick Hand"/>
              <a:buNone/>
              <a:defRPr>
                <a:latin typeface="Patrick Hand"/>
                <a:ea typeface="Patrick Hand"/>
                <a:cs typeface="Patrick Hand"/>
                <a:sym typeface="Patrick Hand"/>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pic>
        <p:nvPicPr>
          <p:cNvPr id="29" name="Google Shape;29;p6"/>
          <p:cNvPicPr preferRelativeResize="0"/>
          <p:nvPr/>
        </p:nvPicPr>
        <p:blipFill rotWithShape="1">
          <a:blip r:embed="rId2">
            <a:alphaModFix amt="30000"/>
          </a:blip>
          <a:srcRect l="4276" t="6104" r="4148" b="6314"/>
          <a:stretch/>
        </p:blipFill>
        <p:spPr>
          <a:xfrm>
            <a:off x="0" y="0"/>
            <a:ext cx="9144003" cy="5143499"/>
          </a:xfrm>
          <a:prstGeom prst="rect">
            <a:avLst/>
          </a:prstGeom>
          <a:noFill/>
          <a:ln>
            <a:noFill/>
          </a:ln>
        </p:spPr>
      </p:pic>
      <p:sp>
        <p:nvSpPr>
          <p:cNvPr id="30" name="Google Shape;30;p6"/>
          <p:cNvSpPr txBox="1">
            <a:spLocks noGrp="1"/>
          </p:cNvSpPr>
          <p:nvPr>
            <p:ph type="ctrTitle"/>
          </p:nvPr>
        </p:nvSpPr>
        <p:spPr>
          <a:xfrm>
            <a:off x="2580375" y="307074"/>
            <a:ext cx="3983400" cy="1228200"/>
          </a:xfrm>
          <a:prstGeom prst="rect">
            <a:avLst/>
          </a:prstGeom>
        </p:spPr>
        <p:txBody>
          <a:bodyPr spcFirstLastPara="1" wrap="square" lIns="91425" tIns="91425" rIns="91425" bIns="91425" anchor="t" anchorCtr="0">
            <a:noAutofit/>
          </a:bodyPr>
          <a:lstStyle>
            <a:lvl1pPr lvl="0" rtl="0">
              <a:lnSpc>
                <a:spcPct val="85000"/>
              </a:lnSpc>
              <a:spcBef>
                <a:spcPts val="0"/>
              </a:spcBef>
              <a:spcAft>
                <a:spcPts val="0"/>
              </a:spcAft>
              <a:buSzPts val="4800"/>
              <a:buNone/>
              <a:defRPr sz="6500" b="0">
                <a:latin typeface="Federo"/>
                <a:ea typeface="Federo"/>
                <a:cs typeface="Federo"/>
                <a:sym typeface="Federo"/>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
        <p:cNvGrpSpPr/>
        <p:nvPr/>
      </p:nvGrpSpPr>
      <p:grpSpPr>
        <a:xfrm>
          <a:off x="0" y="0"/>
          <a:ext cx="0" cy="0"/>
          <a:chOff x="0" y="0"/>
          <a:chExt cx="0" cy="0"/>
        </a:xfrm>
      </p:grpSpPr>
      <p:pic>
        <p:nvPicPr>
          <p:cNvPr id="39" name="Google Shape;39;p9"/>
          <p:cNvPicPr preferRelativeResize="0"/>
          <p:nvPr/>
        </p:nvPicPr>
        <p:blipFill rotWithShape="1">
          <a:blip r:embed="rId2">
            <a:alphaModFix amt="30000"/>
          </a:blip>
          <a:srcRect l="4276" t="6104" r="4148" b="6314"/>
          <a:stretch/>
        </p:blipFill>
        <p:spPr>
          <a:xfrm>
            <a:off x="0" y="0"/>
            <a:ext cx="9144003" cy="5143499"/>
          </a:xfrm>
          <a:prstGeom prst="rect">
            <a:avLst/>
          </a:prstGeom>
          <a:noFill/>
          <a:ln>
            <a:noFill/>
          </a:ln>
        </p:spPr>
      </p:pic>
      <p:sp>
        <p:nvSpPr>
          <p:cNvPr id="40" name="Google Shape;40;p9"/>
          <p:cNvSpPr txBox="1">
            <a:spLocks noGrp="1"/>
          </p:cNvSpPr>
          <p:nvPr>
            <p:ph type="subTitle" idx="1"/>
          </p:nvPr>
        </p:nvSpPr>
        <p:spPr>
          <a:xfrm>
            <a:off x="2759925" y="2411725"/>
            <a:ext cx="3624600" cy="14235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600"/>
              <a:buNone/>
              <a:defRPr sz="1600"/>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41" name="Google Shape;41;p9"/>
          <p:cNvSpPr txBox="1">
            <a:spLocks noGrp="1"/>
          </p:cNvSpPr>
          <p:nvPr>
            <p:ph type="ctrTitle"/>
          </p:nvPr>
        </p:nvSpPr>
        <p:spPr>
          <a:xfrm>
            <a:off x="1891400" y="307075"/>
            <a:ext cx="5361300" cy="1228200"/>
          </a:xfrm>
          <a:prstGeom prst="rect">
            <a:avLst/>
          </a:prstGeom>
        </p:spPr>
        <p:txBody>
          <a:bodyPr spcFirstLastPara="1" wrap="square" lIns="91425" tIns="91425" rIns="91425" bIns="91425" anchor="t" anchorCtr="0">
            <a:noAutofit/>
          </a:bodyPr>
          <a:lstStyle>
            <a:lvl1pPr lvl="0" rtl="0">
              <a:lnSpc>
                <a:spcPct val="85000"/>
              </a:lnSpc>
              <a:spcBef>
                <a:spcPts val="0"/>
              </a:spcBef>
              <a:spcAft>
                <a:spcPts val="0"/>
              </a:spcAft>
              <a:buSzPts val="4800"/>
              <a:buNone/>
              <a:defRPr sz="6500" b="0">
                <a:latin typeface="Federo"/>
                <a:ea typeface="Federo"/>
                <a:cs typeface="Federo"/>
                <a:sym typeface="Federo"/>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2"/>
        <p:cNvGrpSpPr/>
        <p:nvPr/>
      </p:nvGrpSpPr>
      <p:grpSpPr>
        <a:xfrm>
          <a:off x="0" y="0"/>
          <a:ext cx="0" cy="0"/>
          <a:chOff x="0" y="0"/>
          <a:chExt cx="0" cy="0"/>
        </a:xfrm>
      </p:grpSpPr>
      <p:pic>
        <p:nvPicPr>
          <p:cNvPr id="43" name="Google Shape;43;p10"/>
          <p:cNvPicPr preferRelativeResize="0"/>
          <p:nvPr/>
        </p:nvPicPr>
        <p:blipFill rotWithShape="1">
          <a:blip r:embed="rId2">
            <a:alphaModFix amt="30000"/>
          </a:blip>
          <a:srcRect l="4276" t="6104" r="4148" b="6314"/>
          <a:stretch/>
        </p:blipFill>
        <p:spPr>
          <a:xfrm>
            <a:off x="0" y="0"/>
            <a:ext cx="9144003" cy="5143499"/>
          </a:xfrm>
          <a:prstGeom prst="rect">
            <a:avLst/>
          </a:prstGeom>
          <a:noFill/>
          <a:ln>
            <a:noFill/>
          </a:ln>
        </p:spPr>
      </p:pic>
      <p:sp>
        <p:nvSpPr>
          <p:cNvPr id="44" name="Google Shape;44;p10"/>
          <p:cNvSpPr/>
          <p:nvPr/>
        </p:nvSpPr>
        <p:spPr>
          <a:xfrm>
            <a:off x="75" y="0"/>
            <a:ext cx="9144000" cy="5143500"/>
          </a:xfrm>
          <a:prstGeom prst="rect">
            <a:avLst/>
          </a:prstGeom>
          <a:gradFill>
            <a:gsLst>
              <a:gs pos="0">
                <a:schemeClr val="lt1"/>
              </a:gs>
              <a:gs pos="23000">
                <a:srgbClr val="FAF8F5"/>
              </a:gs>
              <a:gs pos="100000">
                <a:srgbClr val="FAF8F5">
                  <a:alpha val="0"/>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10"/>
          <p:cNvSpPr txBox="1">
            <a:spLocks noGrp="1"/>
          </p:cNvSpPr>
          <p:nvPr>
            <p:ph type="ctrTitle"/>
          </p:nvPr>
        </p:nvSpPr>
        <p:spPr>
          <a:xfrm>
            <a:off x="1631750" y="307075"/>
            <a:ext cx="5880600" cy="1228200"/>
          </a:xfrm>
          <a:prstGeom prst="rect">
            <a:avLst/>
          </a:prstGeom>
        </p:spPr>
        <p:txBody>
          <a:bodyPr spcFirstLastPara="1" wrap="square" lIns="91425" tIns="91425" rIns="91425" bIns="91425" anchor="t" anchorCtr="0">
            <a:noAutofit/>
          </a:bodyPr>
          <a:lstStyle>
            <a:lvl1pPr lvl="0" rtl="0">
              <a:lnSpc>
                <a:spcPct val="85000"/>
              </a:lnSpc>
              <a:spcBef>
                <a:spcPts val="0"/>
              </a:spcBef>
              <a:spcAft>
                <a:spcPts val="0"/>
              </a:spcAft>
              <a:buSzPts val="4800"/>
              <a:buNone/>
              <a:defRPr sz="6500" b="0">
                <a:latin typeface="Federo"/>
                <a:ea typeface="Federo"/>
                <a:cs typeface="Federo"/>
                <a:sym typeface="Federo"/>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50"/>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ble of contents">
  <p:cSld name="CUSTOM_1">
    <p:spTree>
      <p:nvGrpSpPr>
        <p:cNvPr id="1" name="Shape 51"/>
        <p:cNvGrpSpPr/>
        <p:nvPr/>
      </p:nvGrpSpPr>
      <p:grpSpPr>
        <a:xfrm>
          <a:off x="0" y="0"/>
          <a:ext cx="0" cy="0"/>
          <a:chOff x="0" y="0"/>
          <a:chExt cx="0" cy="0"/>
        </a:xfrm>
      </p:grpSpPr>
      <p:pic>
        <p:nvPicPr>
          <p:cNvPr id="52" name="Google Shape;52;p13"/>
          <p:cNvPicPr preferRelativeResize="0"/>
          <p:nvPr/>
        </p:nvPicPr>
        <p:blipFill rotWithShape="1">
          <a:blip r:embed="rId2">
            <a:alphaModFix amt="30000"/>
          </a:blip>
          <a:srcRect l="4276" t="6104" r="4148" b="6314"/>
          <a:stretch/>
        </p:blipFill>
        <p:spPr>
          <a:xfrm>
            <a:off x="0" y="0"/>
            <a:ext cx="9144003" cy="5143499"/>
          </a:xfrm>
          <a:prstGeom prst="rect">
            <a:avLst/>
          </a:prstGeom>
          <a:noFill/>
          <a:ln>
            <a:noFill/>
          </a:ln>
        </p:spPr>
      </p:pic>
      <p:sp>
        <p:nvSpPr>
          <p:cNvPr id="53" name="Google Shape;53;p13"/>
          <p:cNvSpPr txBox="1">
            <a:spLocks noGrp="1"/>
          </p:cNvSpPr>
          <p:nvPr>
            <p:ph type="subTitle" idx="1"/>
          </p:nvPr>
        </p:nvSpPr>
        <p:spPr>
          <a:xfrm>
            <a:off x="2482025" y="2543050"/>
            <a:ext cx="1864200" cy="553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54" name="Google Shape;54;p13"/>
          <p:cNvSpPr txBox="1">
            <a:spLocks noGrp="1"/>
          </p:cNvSpPr>
          <p:nvPr>
            <p:ph type="title"/>
          </p:nvPr>
        </p:nvSpPr>
        <p:spPr>
          <a:xfrm>
            <a:off x="2482125" y="1860000"/>
            <a:ext cx="1864200" cy="8181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sz="2400"/>
            </a:lvl1pPr>
            <a:lvl2pPr lvl="1" rtl="0">
              <a:spcBef>
                <a:spcPts val="0"/>
              </a:spcBef>
              <a:spcAft>
                <a:spcPts val="0"/>
              </a:spcAft>
              <a:buSzPts val="2800"/>
              <a:buFont typeface="Patrick Hand"/>
              <a:buNone/>
              <a:defRPr>
                <a:latin typeface="Patrick Hand"/>
                <a:ea typeface="Patrick Hand"/>
                <a:cs typeface="Patrick Hand"/>
                <a:sym typeface="Patrick Hand"/>
              </a:defRPr>
            </a:lvl2pPr>
            <a:lvl3pPr lvl="2" rtl="0">
              <a:spcBef>
                <a:spcPts val="0"/>
              </a:spcBef>
              <a:spcAft>
                <a:spcPts val="0"/>
              </a:spcAft>
              <a:buSzPts val="2800"/>
              <a:buFont typeface="Patrick Hand"/>
              <a:buNone/>
              <a:defRPr>
                <a:latin typeface="Patrick Hand"/>
                <a:ea typeface="Patrick Hand"/>
                <a:cs typeface="Patrick Hand"/>
                <a:sym typeface="Patrick Hand"/>
              </a:defRPr>
            </a:lvl3pPr>
            <a:lvl4pPr lvl="3" rtl="0">
              <a:spcBef>
                <a:spcPts val="0"/>
              </a:spcBef>
              <a:spcAft>
                <a:spcPts val="0"/>
              </a:spcAft>
              <a:buSzPts val="2800"/>
              <a:buFont typeface="Patrick Hand"/>
              <a:buNone/>
              <a:defRPr>
                <a:latin typeface="Patrick Hand"/>
                <a:ea typeface="Patrick Hand"/>
                <a:cs typeface="Patrick Hand"/>
                <a:sym typeface="Patrick Hand"/>
              </a:defRPr>
            </a:lvl4pPr>
            <a:lvl5pPr lvl="4" rtl="0">
              <a:spcBef>
                <a:spcPts val="0"/>
              </a:spcBef>
              <a:spcAft>
                <a:spcPts val="0"/>
              </a:spcAft>
              <a:buSzPts val="2800"/>
              <a:buFont typeface="Patrick Hand"/>
              <a:buNone/>
              <a:defRPr>
                <a:latin typeface="Patrick Hand"/>
                <a:ea typeface="Patrick Hand"/>
                <a:cs typeface="Patrick Hand"/>
                <a:sym typeface="Patrick Hand"/>
              </a:defRPr>
            </a:lvl5pPr>
            <a:lvl6pPr lvl="5" rtl="0">
              <a:spcBef>
                <a:spcPts val="0"/>
              </a:spcBef>
              <a:spcAft>
                <a:spcPts val="0"/>
              </a:spcAft>
              <a:buSzPts val="2800"/>
              <a:buFont typeface="Patrick Hand"/>
              <a:buNone/>
              <a:defRPr>
                <a:latin typeface="Patrick Hand"/>
                <a:ea typeface="Patrick Hand"/>
                <a:cs typeface="Patrick Hand"/>
                <a:sym typeface="Patrick Hand"/>
              </a:defRPr>
            </a:lvl6pPr>
            <a:lvl7pPr lvl="6" rtl="0">
              <a:spcBef>
                <a:spcPts val="0"/>
              </a:spcBef>
              <a:spcAft>
                <a:spcPts val="0"/>
              </a:spcAft>
              <a:buSzPts val="2800"/>
              <a:buFont typeface="Patrick Hand"/>
              <a:buNone/>
              <a:defRPr>
                <a:latin typeface="Patrick Hand"/>
                <a:ea typeface="Patrick Hand"/>
                <a:cs typeface="Patrick Hand"/>
                <a:sym typeface="Patrick Hand"/>
              </a:defRPr>
            </a:lvl7pPr>
            <a:lvl8pPr lvl="7" rtl="0">
              <a:spcBef>
                <a:spcPts val="0"/>
              </a:spcBef>
              <a:spcAft>
                <a:spcPts val="0"/>
              </a:spcAft>
              <a:buSzPts val="2800"/>
              <a:buFont typeface="Patrick Hand"/>
              <a:buNone/>
              <a:defRPr>
                <a:latin typeface="Patrick Hand"/>
                <a:ea typeface="Patrick Hand"/>
                <a:cs typeface="Patrick Hand"/>
                <a:sym typeface="Patrick Hand"/>
              </a:defRPr>
            </a:lvl8pPr>
            <a:lvl9pPr lvl="8" rtl="0">
              <a:spcBef>
                <a:spcPts val="0"/>
              </a:spcBef>
              <a:spcAft>
                <a:spcPts val="0"/>
              </a:spcAft>
              <a:buSzPts val="2800"/>
              <a:buFont typeface="Patrick Hand"/>
              <a:buNone/>
              <a:defRPr>
                <a:latin typeface="Patrick Hand"/>
                <a:ea typeface="Patrick Hand"/>
                <a:cs typeface="Patrick Hand"/>
                <a:sym typeface="Patrick Hand"/>
              </a:defRPr>
            </a:lvl9pPr>
          </a:lstStyle>
          <a:p>
            <a:endParaRPr/>
          </a:p>
        </p:txBody>
      </p:sp>
      <p:sp>
        <p:nvSpPr>
          <p:cNvPr id="55" name="Google Shape;55;p13"/>
          <p:cNvSpPr txBox="1">
            <a:spLocks noGrp="1"/>
          </p:cNvSpPr>
          <p:nvPr>
            <p:ph type="title" idx="2" hasCustomPrompt="1"/>
          </p:nvPr>
        </p:nvSpPr>
        <p:spPr>
          <a:xfrm>
            <a:off x="878475" y="1741850"/>
            <a:ext cx="1658700" cy="1083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800"/>
              <a:buNone/>
              <a:defRPr sz="88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56" name="Google Shape;56;p13"/>
          <p:cNvSpPr txBox="1">
            <a:spLocks noGrp="1"/>
          </p:cNvSpPr>
          <p:nvPr>
            <p:ph type="ctrTitle" idx="3"/>
          </p:nvPr>
        </p:nvSpPr>
        <p:spPr>
          <a:xfrm>
            <a:off x="2580375" y="307074"/>
            <a:ext cx="3983400" cy="1228200"/>
          </a:xfrm>
          <a:prstGeom prst="rect">
            <a:avLst/>
          </a:prstGeom>
        </p:spPr>
        <p:txBody>
          <a:bodyPr spcFirstLastPara="1" wrap="square" lIns="91425" tIns="91425" rIns="91425" bIns="91425" anchor="t" anchorCtr="0">
            <a:noAutofit/>
          </a:bodyPr>
          <a:lstStyle>
            <a:lvl1pPr lvl="0" rtl="0">
              <a:lnSpc>
                <a:spcPct val="85000"/>
              </a:lnSpc>
              <a:spcBef>
                <a:spcPts val="0"/>
              </a:spcBef>
              <a:spcAft>
                <a:spcPts val="0"/>
              </a:spcAft>
              <a:buSzPts val="4800"/>
              <a:buNone/>
              <a:defRPr sz="6500" b="0">
                <a:latin typeface="Federo"/>
                <a:ea typeface="Federo"/>
                <a:cs typeface="Federo"/>
                <a:sym typeface="Federo"/>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7" name="Google Shape;57;p13"/>
          <p:cNvSpPr txBox="1">
            <a:spLocks noGrp="1"/>
          </p:cNvSpPr>
          <p:nvPr>
            <p:ph type="subTitle" idx="4"/>
          </p:nvPr>
        </p:nvSpPr>
        <p:spPr>
          <a:xfrm>
            <a:off x="6248975" y="2543050"/>
            <a:ext cx="1864200" cy="553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58" name="Google Shape;58;p13"/>
          <p:cNvSpPr txBox="1">
            <a:spLocks noGrp="1"/>
          </p:cNvSpPr>
          <p:nvPr>
            <p:ph type="title" idx="5"/>
          </p:nvPr>
        </p:nvSpPr>
        <p:spPr>
          <a:xfrm>
            <a:off x="6249075" y="1860000"/>
            <a:ext cx="1864200" cy="8181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sz="2400"/>
            </a:lvl1pPr>
            <a:lvl2pPr lvl="1" rtl="0">
              <a:spcBef>
                <a:spcPts val="0"/>
              </a:spcBef>
              <a:spcAft>
                <a:spcPts val="0"/>
              </a:spcAft>
              <a:buSzPts val="2800"/>
              <a:buFont typeface="Patrick Hand"/>
              <a:buNone/>
              <a:defRPr>
                <a:latin typeface="Patrick Hand"/>
                <a:ea typeface="Patrick Hand"/>
                <a:cs typeface="Patrick Hand"/>
                <a:sym typeface="Patrick Hand"/>
              </a:defRPr>
            </a:lvl2pPr>
            <a:lvl3pPr lvl="2" rtl="0">
              <a:spcBef>
                <a:spcPts val="0"/>
              </a:spcBef>
              <a:spcAft>
                <a:spcPts val="0"/>
              </a:spcAft>
              <a:buSzPts val="2800"/>
              <a:buFont typeface="Patrick Hand"/>
              <a:buNone/>
              <a:defRPr>
                <a:latin typeface="Patrick Hand"/>
                <a:ea typeface="Patrick Hand"/>
                <a:cs typeface="Patrick Hand"/>
                <a:sym typeface="Patrick Hand"/>
              </a:defRPr>
            </a:lvl3pPr>
            <a:lvl4pPr lvl="3" rtl="0">
              <a:spcBef>
                <a:spcPts val="0"/>
              </a:spcBef>
              <a:spcAft>
                <a:spcPts val="0"/>
              </a:spcAft>
              <a:buSzPts val="2800"/>
              <a:buFont typeface="Patrick Hand"/>
              <a:buNone/>
              <a:defRPr>
                <a:latin typeface="Patrick Hand"/>
                <a:ea typeface="Patrick Hand"/>
                <a:cs typeface="Patrick Hand"/>
                <a:sym typeface="Patrick Hand"/>
              </a:defRPr>
            </a:lvl4pPr>
            <a:lvl5pPr lvl="4" rtl="0">
              <a:spcBef>
                <a:spcPts val="0"/>
              </a:spcBef>
              <a:spcAft>
                <a:spcPts val="0"/>
              </a:spcAft>
              <a:buSzPts val="2800"/>
              <a:buFont typeface="Patrick Hand"/>
              <a:buNone/>
              <a:defRPr>
                <a:latin typeface="Patrick Hand"/>
                <a:ea typeface="Patrick Hand"/>
                <a:cs typeface="Patrick Hand"/>
                <a:sym typeface="Patrick Hand"/>
              </a:defRPr>
            </a:lvl5pPr>
            <a:lvl6pPr lvl="5" rtl="0">
              <a:spcBef>
                <a:spcPts val="0"/>
              </a:spcBef>
              <a:spcAft>
                <a:spcPts val="0"/>
              </a:spcAft>
              <a:buSzPts val="2800"/>
              <a:buFont typeface="Patrick Hand"/>
              <a:buNone/>
              <a:defRPr>
                <a:latin typeface="Patrick Hand"/>
                <a:ea typeface="Patrick Hand"/>
                <a:cs typeface="Patrick Hand"/>
                <a:sym typeface="Patrick Hand"/>
              </a:defRPr>
            </a:lvl6pPr>
            <a:lvl7pPr lvl="6" rtl="0">
              <a:spcBef>
                <a:spcPts val="0"/>
              </a:spcBef>
              <a:spcAft>
                <a:spcPts val="0"/>
              </a:spcAft>
              <a:buSzPts val="2800"/>
              <a:buFont typeface="Patrick Hand"/>
              <a:buNone/>
              <a:defRPr>
                <a:latin typeface="Patrick Hand"/>
                <a:ea typeface="Patrick Hand"/>
                <a:cs typeface="Patrick Hand"/>
                <a:sym typeface="Patrick Hand"/>
              </a:defRPr>
            </a:lvl7pPr>
            <a:lvl8pPr lvl="7" rtl="0">
              <a:spcBef>
                <a:spcPts val="0"/>
              </a:spcBef>
              <a:spcAft>
                <a:spcPts val="0"/>
              </a:spcAft>
              <a:buSzPts val="2800"/>
              <a:buFont typeface="Patrick Hand"/>
              <a:buNone/>
              <a:defRPr>
                <a:latin typeface="Patrick Hand"/>
                <a:ea typeface="Patrick Hand"/>
                <a:cs typeface="Patrick Hand"/>
                <a:sym typeface="Patrick Hand"/>
              </a:defRPr>
            </a:lvl8pPr>
            <a:lvl9pPr lvl="8" rtl="0">
              <a:spcBef>
                <a:spcPts val="0"/>
              </a:spcBef>
              <a:spcAft>
                <a:spcPts val="0"/>
              </a:spcAft>
              <a:buSzPts val="2800"/>
              <a:buFont typeface="Patrick Hand"/>
              <a:buNone/>
              <a:defRPr>
                <a:latin typeface="Patrick Hand"/>
                <a:ea typeface="Patrick Hand"/>
                <a:cs typeface="Patrick Hand"/>
                <a:sym typeface="Patrick Hand"/>
              </a:defRPr>
            </a:lvl9pPr>
          </a:lstStyle>
          <a:p>
            <a:endParaRPr/>
          </a:p>
        </p:txBody>
      </p:sp>
      <p:sp>
        <p:nvSpPr>
          <p:cNvPr id="59" name="Google Shape;59;p13"/>
          <p:cNvSpPr txBox="1">
            <a:spLocks noGrp="1"/>
          </p:cNvSpPr>
          <p:nvPr>
            <p:ph type="title" idx="6" hasCustomPrompt="1"/>
          </p:nvPr>
        </p:nvSpPr>
        <p:spPr>
          <a:xfrm>
            <a:off x="4645425" y="1741850"/>
            <a:ext cx="1658700" cy="1083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800"/>
              <a:buNone/>
              <a:defRPr sz="88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60" name="Google Shape;60;p13"/>
          <p:cNvSpPr txBox="1">
            <a:spLocks noGrp="1"/>
          </p:cNvSpPr>
          <p:nvPr>
            <p:ph type="subTitle" idx="7"/>
          </p:nvPr>
        </p:nvSpPr>
        <p:spPr>
          <a:xfrm>
            <a:off x="2482025" y="4126650"/>
            <a:ext cx="1864200" cy="553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61" name="Google Shape;61;p13"/>
          <p:cNvSpPr txBox="1">
            <a:spLocks noGrp="1"/>
          </p:cNvSpPr>
          <p:nvPr>
            <p:ph type="title" idx="8"/>
          </p:nvPr>
        </p:nvSpPr>
        <p:spPr>
          <a:xfrm>
            <a:off x="2482125" y="3443600"/>
            <a:ext cx="1864200" cy="8181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sz="2400"/>
            </a:lvl1pPr>
            <a:lvl2pPr lvl="1" rtl="0">
              <a:spcBef>
                <a:spcPts val="0"/>
              </a:spcBef>
              <a:spcAft>
                <a:spcPts val="0"/>
              </a:spcAft>
              <a:buSzPts val="2800"/>
              <a:buFont typeface="Patrick Hand"/>
              <a:buNone/>
              <a:defRPr>
                <a:latin typeface="Patrick Hand"/>
                <a:ea typeface="Patrick Hand"/>
                <a:cs typeface="Patrick Hand"/>
                <a:sym typeface="Patrick Hand"/>
              </a:defRPr>
            </a:lvl2pPr>
            <a:lvl3pPr lvl="2" rtl="0">
              <a:spcBef>
                <a:spcPts val="0"/>
              </a:spcBef>
              <a:spcAft>
                <a:spcPts val="0"/>
              </a:spcAft>
              <a:buSzPts val="2800"/>
              <a:buFont typeface="Patrick Hand"/>
              <a:buNone/>
              <a:defRPr>
                <a:latin typeface="Patrick Hand"/>
                <a:ea typeface="Patrick Hand"/>
                <a:cs typeface="Patrick Hand"/>
                <a:sym typeface="Patrick Hand"/>
              </a:defRPr>
            </a:lvl3pPr>
            <a:lvl4pPr lvl="3" rtl="0">
              <a:spcBef>
                <a:spcPts val="0"/>
              </a:spcBef>
              <a:spcAft>
                <a:spcPts val="0"/>
              </a:spcAft>
              <a:buSzPts val="2800"/>
              <a:buFont typeface="Patrick Hand"/>
              <a:buNone/>
              <a:defRPr>
                <a:latin typeface="Patrick Hand"/>
                <a:ea typeface="Patrick Hand"/>
                <a:cs typeface="Patrick Hand"/>
                <a:sym typeface="Patrick Hand"/>
              </a:defRPr>
            </a:lvl4pPr>
            <a:lvl5pPr lvl="4" rtl="0">
              <a:spcBef>
                <a:spcPts val="0"/>
              </a:spcBef>
              <a:spcAft>
                <a:spcPts val="0"/>
              </a:spcAft>
              <a:buSzPts val="2800"/>
              <a:buFont typeface="Patrick Hand"/>
              <a:buNone/>
              <a:defRPr>
                <a:latin typeface="Patrick Hand"/>
                <a:ea typeface="Patrick Hand"/>
                <a:cs typeface="Patrick Hand"/>
                <a:sym typeface="Patrick Hand"/>
              </a:defRPr>
            </a:lvl5pPr>
            <a:lvl6pPr lvl="5" rtl="0">
              <a:spcBef>
                <a:spcPts val="0"/>
              </a:spcBef>
              <a:spcAft>
                <a:spcPts val="0"/>
              </a:spcAft>
              <a:buSzPts val="2800"/>
              <a:buFont typeface="Patrick Hand"/>
              <a:buNone/>
              <a:defRPr>
                <a:latin typeface="Patrick Hand"/>
                <a:ea typeface="Patrick Hand"/>
                <a:cs typeface="Patrick Hand"/>
                <a:sym typeface="Patrick Hand"/>
              </a:defRPr>
            </a:lvl6pPr>
            <a:lvl7pPr lvl="6" rtl="0">
              <a:spcBef>
                <a:spcPts val="0"/>
              </a:spcBef>
              <a:spcAft>
                <a:spcPts val="0"/>
              </a:spcAft>
              <a:buSzPts val="2800"/>
              <a:buFont typeface="Patrick Hand"/>
              <a:buNone/>
              <a:defRPr>
                <a:latin typeface="Patrick Hand"/>
                <a:ea typeface="Patrick Hand"/>
                <a:cs typeface="Patrick Hand"/>
                <a:sym typeface="Patrick Hand"/>
              </a:defRPr>
            </a:lvl7pPr>
            <a:lvl8pPr lvl="7" rtl="0">
              <a:spcBef>
                <a:spcPts val="0"/>
              </a:spcBef>
              <a:spcAft>
                <a:spcPts val="0"/>
              </a:spcAft>
              <a:buSzPts val="2800"/>
              <a:buFont typeface="Patrick Hand"/>
              <a:buNone/>
              <a:defRPr>
                <a:latin typeface="Patrick Hand"/>
                <a:ea typeface="Patrick Hand"/>
                <a:cs typeface="Patrick Hand"/>
                <a:sym typeface="Patrick Hand"/>
              </a:defRPr>
            </a:lvl8pPr>
            <a:lvl9pPr lvl="8" rtl="0">
              <a:spcBef>
                <a:spcPts val="0"/>
              </a:spcBef>
              <a:spcAft>
                <a:spcPts val="0"/>
              </a:spcAft>
              <a:buSzPts val="2800"/>
              <a:buFont typeface="Patrick Hand"/>
              <a:buNone/>
              <a:defRPr>
                <a:latin typeface="Patrick Hand"/>
                <a:ea typeface="Patrick Hand"/>
                <a:cs typeface="Patrick Hand"/>
                <a:sym typeface="Patrick Hand"/>
              </a:defRPr>
            </a:lvl9pPr>
          </a:lstStyle>
          <a:p>
            <a:endParaRPr/>
          </a:p>
        </p:txBody>
      </p:sp>
      <p:sp>
        <p:nvSpPr>
          <p:cNvPr id="62" name="Google Shape;62;p13"/>
          <p:cNvSpPr txBox="1">
            <a:spLocks noGrp="1"/>
          </p:cNvSpPr>
          <p:nvPr>
            <p:ph type="title" idx="9" hasCustomPrompt="1"/>
          </p:nvPr>
        </p:nvSpPr>
        <p:spPr>
          <a:xfrm>
            <a:off x="878475" y="3325450"/>
            <a:ext cx="1658700" cy="1083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800"/>
              <a:buNone/>
              <a:defRPr sz="88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63" name="Google Shape;63;p13"/>
          <p:cNvSpPr txBox="1">
            <a:spLocks noGrp="1"/>
          </p:cNvSpPr>
          <p:nvPr>
            <p:ph type="subTitle" idx="13"/>
          </p:nvPr>
        </p:nvSpPr>
        <p:spPr>
          <a:xfrm>
            <a:off x="6248975" y="4126650"/>
            <a:ext cx="1864200" cy="553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64" name="Google Shape;64;p13"/>
          <p:cNvSpPr txBox="1">
            <a:spLocks noGrp="1"/>
          </p:cNvSpPr>
          <p:nvPr>
            <p:ph type="title" idx="14"/>
          </p:nvPr>
        </p:nvSpPr>
        <p:spPr>
          <a:xfrm>
            <a:off x="6249075" y="3443600"/>
            <a:ext cx="1864200" cy="8181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sz="2400"/>
            </a:lvl1pPr>
            <a:lvl2pPr lvl="1" rtl="0">
              <a:spcBef>
                <a:spcPts val="0"/>
              </a:spcBef>
              <a:spcAft>
                <a:spcPts val="0"/>
              </a:spcAft>
              <a:buSzPts val="2800"/>
              <a:buFont typeface="Patrick Hand"/>
              <a:buNone/>
              <a:defRPr>
                <a:latin typeface="Patrick Hand"/>
                <a:ea typeface="Patrick Hand"/>
                <a:cs typeface="Patrick Hand"/>
                <a:sym typeface="Patrick Hand"/>
              </a:defRPr>
            </a:lvl2pPr>
            <a:lvl3pPr lvl="2" rtl="0">
              <a:spcBef>
                <a:spcPts val="0"/>
              </a:spcBef>
              <a:spcAft>
                <a:spcPts val="0"/>
              </a:spcAft>
              <a:buSzPts val="2800"/>
              <a:buFont typeface="Patrick Hand"/>
              <a:buNone/>
              <a:defRPr>
                <a:latin typeface="Patrick Hand"/>
                <a:ea typeface="Patrick Hand"/>
                <a:cs typeface="Patrick Hand"/>
                <a:sym typeface="Patrick Hand"/>
              </a:defRPr>
            </a:lvl3pPr>
            <a:lvl4pPr lvl="3" rtl="0">
              <a:spcBef>
                <a:spcPts val="0"/>
              </a:spcBef>
              <a:spcAft>
                <a:spcPts val="0"/>
              </a:spcAft>
              <a:buSzPts val="2800"/>
              <a:buFont typeface="Patrick Hand"/>
              <a:buNone/>
              <a:defRPr>
                <a:latin typeface="Patrick Hand"/>
                <a:ea typeface="Patrick Hand"/>
                <a:cs typeface="Patrick Hand"/>
                <a:sym typeface="Patrick Hand"/>
              </a:defRPr>
            </a:lvl4pPr>
            <a:lvl5pPr lvl="4" rtl="0">
              <a:spcBef>
                <a:spcPts val="0"/>
              </a:spcBef>
              <a:spcAft>
                <a:spcPts val="0"/>
              </a:spcAft>
              <a:buSzPts val="2800"/>
              <a:buFont typeface="Patrick Hand"/>
              <a:buNone/>
              <a:defRPr>
                <a:latin typeface="Patrick Hand"/>
                <a:ea typeface="Patrick Hand"/>
                <a:cs typeface="Patrick Hand"/>
                <a:sym typeface="Patrick Hand"/>
              </a:defRPr>
            </a:lvl5pPr>
            <a:lvl6pPr lvl="5" rtl="0">
              <a:spcBef>
                <a:spcPts val="0"/>
              </a:spcBef>
              <a:spcAft>
                <a:spcPts val="0"/>
              </a:spcAft>
              <a:buSzPts val="2800"/>
              <a:buFont typeface="Patrick Hand"/>
              <a:buNone/>
              <a:defRPr>
                <a:latin typeface="Patrick Hand"/>
                <a:ea typeface="Patrick Hand"/>
                <a:cs typeface="Patrick Hand"/>
                <a:sym typeface="Patrick Hand"/>
              </a:defRPr>
            </a:lvl6pPr>
            <a:lvl7pPr lvl="6" rtl="0">
              <a:spcBef>
                <a:spcPts val="0"/>
              </a:spcBef>
              <a:spcAft>
                <a:spcPts val="0"/>
              </a:spcAft>
              <a:buSzPts val="2800"/>
              <a:buFont typeface="Patrick Hand"/>
              <a:buNone/>
              <a:defRPr>
                <a:latin typeface="Patrick Hand"/>
                <a:ea typeface="Patrick Hand"/>
                <a:cs typeface="Patrick Hand"/>
                <a:sym typeface="Patrick Hand"/>
              </a:defRPr>
            </a:lvl7pPr>
            <a:lvl8pPr lvl="7" rtl="0">
              <a:spcBef>
                <a:spcPts val="0"/>
              </a:spcBef>
              <a:spcAft>
                <a:spcPts val="0"/>
              </a:spcAft>
              <a:buSzPts val="2800"/>
              <a:buFont typeface="Patrick Hand"/>
              <a:buNone/>
              <a:defRPr>
                <a:latin typeface="Patrick Hand"/>
                <a:ea typeface="Patrick Hand"/>
                <a:cs typeface="Patrick Hand"/>
                <a:sym typeface="Patrick Hand"/>
              </a:defRPr>
            </a:lvl8pPr>
            <a:lvl9pPr lvl="8" rtl="0">
              <a:spcBef>
                <a:spcPts val="0"/>
              </a:spcBef>
              <a:spcAft>
                <a:spcPts val="0"/>
              </a:spcAft>
              <a:buSzPts val="2800"/>
              <a:buFont typeface="Patrick Hand"/>
              <a:buNone/>
              <a:defRPr>
                <a:latin typeface="Patrick Hand"/>
                <a:ea typeface="Patrick Hand"/>
                <a:cs typeface="Patrick Hand"/>
                <a:sym typeface="Patrick Hand"/>
              </a:defRPr>
            </a:lvl9pPr>
          </a:lstStyle>
          <a:p>
            <a:endParaRPr/>
          </a:p>
        </p:txBody>
      </p:sp>
      <p:sp>
        <p:nvSpPr>
          <p:cNvPr id="65" name="Google Shape;65;p13"/>
          <p:cNvSpPr txBox="1">
            <a:spLocks noGrp="1"/>
          </p:cNvSpPr>
          <p:nvPr>
            <p:ph type="title" idx="15" hasCustomPrompt="1"/>
          </p:nvPr>
        </p:nvSpPr>
        <p:spPr>
          <a:xfrm>
            <a:off x="4645425" y="3325450"/>
            <a:ext cx="1658700" cy="1083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800"/>
              <a:buNone/>
              <a:defRPr sz="88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six columns ">
  <p:cSld name="CUSTOM_1_1">
    <p:spTree>
      <p:nvGrpSpPr>
        <p:cNvPr id="1" name="Shape 87"/>
        <p:cNvGrpSpPr/>
        <p:nvPr/>
      </p:nvGrpSpPr>
      <p:grpSpPr>
        <a:xfrm>
          <a:off x="0" y="0"/>
          <a:ext cx="0" cy="0"/>
          <a:chOff x="0" y="0"/>
          <a:chExt cx="0" cy="0"/>
        </a:xfrm>
      </p:grpSpPr>
      <p:pic>
        <p:nvPicPr>
          <p:cNvPr id="88" name="Google Shape;88;p18"/>
          <p:cNvPicPr preferRelativeResize="0"/>
          <p:nvPr/>
        </p:nvPicPr>
        <p:blipFill rotWithShape="1">
          <a:blip r:embed="rId2">
            <a:alphaModFix amt="30000"/>
          </a:blip>
          <a:srcRect l="4276" t="6104" r="4148" b="6314"/>
          <a:stretch/>
        </p:blipFill>
        <p:spPr>
          <a:xfrm>
            <a:off x="0" y="0"/>
            <a:ext cx="9144003" cy="5143499"/>
          </a:xfrm>
          <a:prstGeom prst="rect">
            <a:avLst/>
          </a:prstGeom>
          <a:noFill/>
          <a:ln>
            <a:noFill/>
          </a:ln>
        </p:spPr>
      </p:pic>
      <p:sp>
        <p:nvSpPr>
          <p:cNvPr id="89" name="Google Shape;89;p18"/>
          <p:cNvSpPr txBox="1">
            <a:spLocks noGrp="1"/>
          </p:cNvSpPr>
          <p:nvPr>
            <p:ph type="ctrTitle"/>
          </p:nvPr>
        </p:nvSpPr>
        <p:spPr>
          <a:xfrm>
            <a:off x="2527750" y="307075"/>
            <a:ext cx="4088700" cy="1228200"/>
          </a:xfrm>
          <a:prstGeom prst="rect">
            <a:avLst/>
          </a:prstGeom>
        </p:spPr>
        <p:txBody>
          <a:bodyPr spcFirstLastPara="1" wrap="square" lIns="91425" tIns="91425" rIns="91425" bIns="91425" anchor="t" anchorCtr="0">
            <a:noAutofit/>
          </a:bodyPr>
          <a:lstStyle>
            <a:lvl1pPr lvl="0" rtl="0">
              <a:lnSpc>
                <a:spcPct val="85000"/>
              </a:lnSpc>
              <a:spcBef>
                <a:spcPts val="0"/>
              </a:spcBef>
              <a:spcAft>
                <a:spcPts val="0"/>
              </a:spcAft>
              <a:buSzPts val="4800"/>
              <a:buNone/>
              <a:defRPr sz="6500" b="0">
                <a:latin typeface="Federo"/>
                <a:ea typeface="Federo"/>
                <a:cs typeface="Federo"/>
                <a:sym typeface="Federo"/>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90" name="Google Shape;90;p18"/>
          <p:cNvSpPr txBox="1">
            <a:spLocks noGrp="1"/>
          </p:cNvSpPr>
          <p:nvPr>
            <p:ph type="subTitle" idx="1"/>
          </p:nvPr>
        </p:nvSpPr>
        <p:spPr>
          <a:xfrm>
            <a:off x="5814125" y="3562650"/>
            <a:ext cx="2096400" cy="639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91" name="Google Shape;91;p18"/>
          <p:cNvSpPr txBox="1">
            <a:spLocks noGrp="1"/>
          </p:cNvSpPr>
          <p:nvPr>
            <p:ph type="title" idx="2"/>
          </p:nvPr>
        </p:nvSpPr>
        <p:spPr>
          <a:xfrm>
            <a:off x="5814274" y="3189750"/>
            <a:ext cx="2096400" cy="5079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sz="2400"/>
            </a:lvl1pPr>
            <a:lvl2pPr lvl="1" algn="ctr" rtl="0">
              <a:spcBef>
                <a:spcPts val="0"/>
              </a:spcBef>
              <a:spcAft>
                <a:spcPts val="0"/>
              </a:spcAft>
              <a:buSzPts val="2800"/>
              <a:buFont typeface="Patrick Hand"/>
              <a:buNone/>
              <a:defRPr>
                <a:latin typeface="Patrick Hand"/>
                <a:ea typeface="Patrick Hand"/>
                <a:cs typeface="Patrick Hand"/>
                <a:sym typeface="Patrick Hand"/>
              </a:defRPr>
            </a:lvl2pPr>
            <a:lvl3pPr lvl="2" algn="ctr" rtl="0">
              <a:spcBef>
                <a:spcPts val="0"/>
              </a:spcBef>
              <a:spcAft>
                <a:spcPts val="0"/>
              </a:spcAft>
              <a:buSzPts val="2800"/>
              <a:buFont typeface="Patrick Hand"/>
              <a:buNone/>
              <a:defRPr>
                <a:latin typeface="Patrick Hand"/>
                <a:ea typeface="Patrick Hand"/>
                <a:cs typeface="Patrick Hand"/>
                <a:sym typeface="Patrick Hand"/>
              </a:defRPr>
            </a:lvl3pPr>
            <a:lvl4pPr lvl="3" algn="ctr" rtl="0">
              <a:spcBef>
                <a:spcPts val="0"/>
              </a:spcBef>
              <a:spcAft>
                <a:spcPts val="0"/>
              </a:spcAft>
              <a:buSzPts val="2800"/>
              <a:buFont typeface="Patrick Hand"/>
              <a:buNone/>
              <a:defRPr>
                <a:latin typeface="Patrick Hand"/>
                <a:ea typeface="Patrick Hand"/>
                <a:cs typeface="Patrick Hand"/>
                <a:sym typeface="Patrick Hand"/>
              </a:defRPr>
            </a:lvl4pPr>
            <a:lvl5pPr lvl="4" algn="ctr" rtl="0">
              <a:spcBef>
                <a:spcPts val="0"/>
              </a:spcBef>
              <a:spcAft>
                <a:spcPts val="0"/>
              </a:spcAft>
              <a:buSzPts val="2800"/>
              <a:buFont typeface="Patrick Hand"/>
              <a:buNone/>
              <a:defRPr>
                <a:latin typeface="Patrick Hand"/>
                <a:ea typeface="Patrick Hand"/>
                <a:cs typeface="Patrick Hand"/>
                <a:sym typeface="Patrick Hand"/>
              </a:defRPr>
            </a:lvl5pPr>
            <a:lvl6pPr lvl="5" algn="ctr" rtl="0">
              <a:spcBef>
                <a:spcPts val="0"/>
              </a:spcBef>
              <a:spcAft>
                <a:spcPts val="0"/>
              </a:spcAft>
              <a:buSzPts val="2800"/>
              <a:buFont typeface="Patrick Hand"/>
              <a:buNone/>
              <a:defRPr>
                <a:latin typeface="Patrick Hand"/>
                <a:ea typeface="Patrick Hand"/>
                <a:cs typeface="Patrick Hand"/>
                <a:sym typeface="Patrick Hand"/>
              </a:defRPr>
            </a:lvl6pPr>
            <a:lvl7pPr lvl="6" algn="ctr" rtl="0">
              <a:spcBef>
                <a:spcPts val="0"/>
              </a:spcBef>
              <a:spcAft>
                <a:spcPts val="0"/>
              </a:spcAft>
              <a:buSzPts val="2800"/>
              <a:buFont typeface="Patrick Hand"/>
              <a:buNone/>
              <a:defRPr>
                <a:latin typeface="Patrick Hand"/>
                <a:ea typeface="Patrick Hand"/>
                <a:cs typeface="Patrick Hand"/>
                <a:sym typeface="Patrick Hand"/>
              </a:defRPr>
            </a:lvl7pPr>
            <a:lvl8pPr lvl="7" algn="ctr" rtl="0">
              <a:spcBef>
                <a:spcPts val="0"/>
              </a:spcBef>
              <a:spcAft>
                <a:spcPts val="0"/>
              </a:spcAft>
              <a:buSzPts val="2800"/>
              <a:buFont typeface="Patrick Hand"/>
              <a:buNone/>
              <a:defRPr>
                <a:latin typeface="Patrick Hand"/>
                <a:ea typeface="Patrick Hand"/>
                <a:cs typeface="Patrick Hand"/>
                <a:sym typeface="Patrick Hand"/>
              </a:defRPr>
            </a:lvl8pPr>
            <a:lvl9pPr lvl="8" algn="ctr" rtl="0">
              <a:spcBef>
                <a:spcPts val="0"/>
              </a:spcBef>
              <a:spcAft>
                <a:spcPts val="0"/>
              </a:spcAft>
              <a:buSzPts val="2800"/>
              <a:buFont typeface="Patrick Hand"/>
              <a:buNone/>
              <a:defRPr>
                <a:latin typeface="Patrick Hand"/>
                <a:ea typeface="Patrick Hand"/>
                <a:cs typeface="Patrick Hand"/>
                <a:sym typeface="Patrick Hand"/>
              </a:defRPr>
            </a:lvl9pPr>
          </a:lstStyle>
          <a:p>
            <a:endParaRPr/>
          </a:p>
        </p:txBody>
      </p:sp>
      <p:sp>
        <p:nvSpPr>
          <p:cNvPr id="92" name="Google Shape;92;p18"/>
          <p:cNvSpPr txBox="1">
            <a:spLocks noGrp="1"/>
          </p:cNvSpPr>
          <p:nvPr>
            <p:ph type="subTitle" idx="3"/>
          </p:nvPr>
        </p:nvSpPr>
        <p:spPr>
          <a:xfrm>
            <a:off x="5814125" y="2426488"/>
            <a:ext cx="2096400" cy="639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93" name="Google Shape;93;p18"/>
          <p:cNvSpPr txBox="1">
            <a:spLocks noGrp="1"/>
          </p:cNvSpPr>
          <p:nvPr>
            <p:ph type="title" idx="4"/>
          </p:nvPr>
        </p:nvSpPr>
        <p:spPr>
          <a:xfrm>
            <a:off x="5814274" y="2053588"/>
            <a:ext cx="2096400" cy="5079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sz="2400"/>
            </a:lvl1pPr>
            <a:lvl2pPr lvl="1" algn="ctr" rtl="0">
              <a:spcBef>
                <a:spcPts val="0"/>
              </a:spcBef>
              <a:spcAft>
                <a:spcPts val="0"/>
              </a:spcAft>
              <a:buSzPts val="2800"/>
              <a:buFont typeface="Patrick Hand"/>
              <a:buNone/>
              <a:defRPr>
                <a:latin typeface="Patrick Hand"/>
                <a:ea typeface="Patrick Hand"/>
                <a:cs typeface="Patrick Hand"/>
                <a:sym typeface="Patrick Hand"/>
              </a:defRPr>
            </a:lvl2pPr>
            <a:lvl3pPr lvl="2" algn="ctr" rtl="0">
              <a:spcBef>
                <a:spcPts val="0"/>
              </a:spcBef>
              <a:spcAft>
                <a:spcPts val="0"/>
              </a:spcAft>
              <a:buSzPts val="2800"/>
              <a:buFont typeface="Patrick Hand"/>
              <a:buNone/>
              <a:defRPr>
                <a:latin typeface="Patrick Hand"/>
                <a:ea typeface="Patrick Hand"/>
                <a:cs typeface="Patrick Hand"/>
                <a:sym typeface="Patrick Hand"/>
              </a:defRPr>
            </a:lvl3pPr>
            <a:lvl4pPr lvl="3" algn="ctr" rtl="0">
              <a:spcBef>
                <a:spcPts val="0"/>
              </a:spcBef>
              <a:spcAft>
                <a:spcPts val="0"/>
              </a:spcAft>
              <a:buSzPts val="2800"/>
              <a:buFont typeface="Patrick Hand"/>
              <a:buNone/>
              <a:defRPr>
                <a:latin typeface="Patrick Hand"/>
                <a:ea typeface="Patrick Hand"/>
                <a:cs typeface="Patrick Hand"/>
                <a:sym typeface="Patrick Hand"/>
              </a:defRPr>
            </a:lvl4pPr>
            <a:lvl5pPr lvl="4" algn="ctr" rtl="0">
              <a:spcBef>
                <a:spcPts val="0"/>
              </a:spcBef>
              <a:spcAft>
                <a:spcPts val="0"/>
              </a:spcAft>
              <a:buSzPts val="2800"/>
              <a:buFont typeface="Patrick Hand"/>
              <a:buNone/>
              <a:defRPr>
                <a:latin typeface="Patrick Hand"/>
                <a:ea typeface="Patrick Hand"/>
                <a:cs typeface="Patrick Hand"/>
                <a:sym typeface="Patrick Hand"/>
              </a:defRPr>
            </a:lvl5pPr>
            <a:lvl6pPr lvl="5" algn="ctr" rtl="0">
              <a:spcBef>
                <a:spcPts val="0"/>
              </a:spcBef>
              <a:spcAft>
                <a:spcPts val="0"/>
              </a:spcAft>
              <a:buSzPts val="2800"/>
              <a:buFont typeface="Patrick Hand"/>
              <a:buNone/>
              <a:defRPr>
                <a:latin typeface="Patrick Hand"/>
                <a:ea typeface="Patrick Hand"/>
                <a:cs typeface="Patrick Hand"/>
                <a:sym typeface="Patrick Hand"/>
              </a:defRPr>
            </a:lvl6pPr>
            <a:lvl7pPr lvl="6" algn="ctr" rtl="0">
              <a:spcBef>
                <a:spcPts val="0"/>
              </a:spcBef>
              <a:spcAft>
                <a:spcPts val="0"/>
              </a:spcAft>
              <a:buSzPts val="2800"/>
              <a:buFont typeface="Patrick Hand"/>
              <a:buNone/>
              <a:defRPr>
                <a:latin typeface="Patrick Hand"/>
                <a:ea typeface="Patrick Hand"/>
                <a:cs typeface="Patrick Hand"/>
                <a:sym typeface="Patrick Hand"/>
              </a:defRPr>
            </a:lvl7pPr>
            <a:lvl8pPr lvl="7" algn="ctr" rtl="0">
              <a:spcBef>
                <a:spcPts val="0"/>
              </a:spcBef>
              <a:spcAft>
                <a:spcPts val="0"/>
              </a:spcAft>
              <a:buSzPts val="2800"/>
              <a:buFont typeface="Patrick Hand"/>
              <a:buNone/>
              <a:defRPr>
                <a:latin typeface="Patrick Hand"/>
                <a:ea typeface="Patrick Hand"/>
                <a:cs typeface="Patrick Hand"/>
                <a:sym typeface="Patrick Hand"/>
              </a:defRPr>
            </a:lvl8pPr>
            <a:lvl9pPr lvl="8" algn="ctr" rtl="0">
              <a:spcBef>
                <a:spcPts val="0"/>
              </a:spcBef>
              <a:spcAft>
                <a:spcPts val="0"/>
              </a:spcAft>
              <a:buSzPts val="2800"/>
              <a:buFont typeface="Patrick Hand"/>
              <a:buNone/>
              <a:defRPr>
                <a:latin typeface="Patrick Hand"/>
                <a:ea typeface="Patrick Hand"/>
                <a:cs typeface="Patrick Hand"/>
                <a:sym typeface="Patrick Hand"/>
              </a:defRPr>
            </a:lvl9pPr>
          </a:lstStyle>
          <a:p>
            <a:endParaRPr/>
          </a:p>
        </p:txBody>
      </p:sp>
      <p:sp>
        <p:nvSpPr>
          <p:cNvPr id="94" name="Google Shape;94;p18"/>
          <p:cNvSpPr txBox="1">
            <a:spLocks noGrp="1"/>
          </p:cNvSpPr>
          <p:nvPr>
            <p:ph type="subTitle" idx="5"/>
          </p:nvPr>
        </p:nvSpPr>
        <p:spPr>
          <a:xfrm>
            <a:off x="3523825" y="3562650"/>
            <a:ext cx="2096400" cy="639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95" name="Google Shape;95;p18"/>
          <p:cNvSpPr txBox="1">
            <a:spLocks noGrp="1"/>
          </p:cNvSpPr>
          <p:nvPr>
            <p:ph type="title" idx="6"/>
          </p:nvPr>
        </p:nvSpPr>
        <p:spPr>
          <a:xfrm>
            <a:off x="3523974" y="3189750"/>
            <a:ext cx="2096400" cy="5079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sz="2400"/>
            </a:lvl1pPr>
            <a:lvl2pPr lvl="1" algn="ctr" rtl="0">
              <a:spcBef>
                <a:spcPts val="0"/>
              </a:spcBef>
              <a:spcAft>
                <a:spcPts val="0"/>
              </a:spcAft>
              <a:buSzPts val="2800"/>
              <a:buFont typeface="Patrick Hand"/>
              <a:buNone/>
              <a:defRPr>
                <a:latin typeface="Patrick Hand"/>
                <a:ea typeface="Patrick Hand"/>
                <a:cs typeface="Patrick Hand"/>
                <a:sym typeface="Patrick Hand"/>
              </a:defRPr>
            </a:lvl2pPr>
            <a:lvl3pPr lvl="2" algn="ctr" rtl="0">
              <a:spcBef>
                <a:spcPts val="0"/>
              </a:spcBef>
              <a:spcAft>
                <a:spcPts val="0"/>
              </a:spcAft>
              <a:buSzPts val="2800"/>
              <a:buFont typeface="Patrick Hand"/>
              <a:buNone/>
              <a:defRPr>
                <a:latin typeface="Patrick Hand"/>
                <a:ea typeface="Patrick Hand"/>
                <a:cs typeface="Patrick Hand"/>
                <a:sym typeface="Patrick Hand"/>
              </a:defRPr>
            </a:lvl3pPr>
            <a:lvl4pPr lvl="3" algn="ctr" rtl="0">
              <a:spcBef>
                <a:spcPts val="0"/>
              </a:spcBef>
              <a:spcAft>
                <a:spcPts val="0"/>
              </a:spcAft>
              <a:buSzPts val="2800"/>
              <a:buFont typeface="Patrick Hand"/>
              <a:buNone/>
              <a:defRPr>
                <a:latin typeface="Patrick Hand"/>
                <a:ea typeface="Patrick Hand"/>
                <a:cs typeface="Patrick Hand"/>
                <a:sym typeface="Patrick Hand"/>
              </a:defRPr>
            </a:lvl4pPr>
            <a:lvl5pPr lvl="4" algn="ctr" rtl="0">
              <a:spcBef>
                <a:spcPts val="0"/>
              </a:spcBef>
              <a:spcAft>
                <a:spcPts val="0"/>
              </a:spcAft>
              <a:buSzPts val="2800"/>
              <a:buFont typeface="Patrick Hand"/>
              <a:buNone/>
              <a:defRPr>
                <a:latin typeface="Patrick Hand"/>
                <a:ea typeface="Patrick Hand"/>
                <a:cs typeface="Patrick Hand"/>
                <a:sym typeface="Patrick Hand"/>
              </a:defRPr>
            </a:lvl5pPr>
            <a:lvl6pPr lvl="5" algn="ctr" rtl="0">
              <a:spcBef>
                <a:spcPts val="0"/>
              </a:spcBef>
              <a:spcAft>
                <a:spcPts val="0"/>
              </a:spcAft>
              <a:buSzPts val="2800"/>
              <a:buFont typeface="Patrick Hand"/>
              <a:buNone/>
              <a:defRPr>
                <a:latin typeface="Patrick Hand"/>
                <a:ea typeface="Patrick Hand"/>
                <a:cs typeface="Patrick Hand"/>
                <a:sym typeface="Patrick Hand"/>
              </a:defRPr>
            </a:lvl6pPr>
            <a:lvl7pPr lvl="6" algn="ctr" rtl="0">
              <a:spcBef>
                <a:spcPts val="0"/>
              </a:spcBef>
              <a:spcAft>
                <a:spcPts val="0"/>
              </a:spcAft>
              <a:buSzPts val="2800"/>
              <a:buFont typeface="Patrick Hand"/>
              <a:buNone/>
              <a:defRPr>
                <a:latin typeface="Patrick Hand"/>
                <a:ea typeface="Patrick Hand"/>
                <a:cs typeface="Patrick Hand"/>
                <a:sym typeface="Patrick Hand"/>
              </a:defRPr>
            </a:lvl7pPr>
            <a:lvl8pPr lvl="7" algn="ctr" rtl="0">
              <a:spcBef>
                <a:spcPts val="0"/>
              </a:spcBef>
              <a:spcAft>
                <a:spcPts val="0"/>
              </a:spcAft>
              <a:buSzPts val="2800"/>
              <a:buFont typeface="Patrick Hand"/>
              <a:buNone/>
              <a:defRPr>
                <a:latin typeface="Patrick Hand"/>
                <a:ea typeface="Patrick Hand"/>
                <a:cs typeface="Patrick Hand"/>
                <a:sym typeface="Patrick Hand"/>
              </a:defRPr>
            </a:lvl8pPr>
            <a:lvl9pPr lvl="8" algn="ctr" rtl="0">
              <a:spcBef>
                <a:spcPts val="0"/>
              </a:spcBef>
              <a:spcAft>
                <a:spcPts val="0"/>
              </a:spcAft>
              <a:buSzPts val="2800"/>
              <a:buFont typeface="Patrick Hand"/>
              <a:buNone/>
              <a:defRPr>
                <a:latin typeface="Patrick Hand"/>
                <a:ea typeface="Patrick Hand"/>
                <a:cs typeface="Patrick Hand"/>
                <a:sym typeface="Patrick Hand"/>
              </a:defRPr>
            </a:lvl9pPr>
          </a:lstStyle>
          <a:p>
            <a:endParaRPr/>
          </a:p>
        </p:txBody>
      </p:sp>
      <p:sp>
        <p:nvSpPr>
          <p:cNvPr id="96" name="Google Shape;96;p18"/>
          <p:cNvSpPr txBox="1">
            <a:spLocks noGrp="1"/>
          </p:cNvSpPr>
          <p:nvPr>
            <p:ph type="subTitle" idx="7"/>
          </p:nvPr>
        </p:nvSpPr>
        <p:spPr>
          <a:xfrm>
            <a:off x="3523825" y="2426488"/>
            <a:ext cx="2096400" cy="639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97" name="Google Shape;97;p18"/>
          <p:cNvSpPr txBox="1">
            <a:spLocks noGrp="1"/>
          </p:cNvSpPr>
          <p:nvPr>
            <p:ph type="title" idx="8"/>
          </p:nvPr>
        </p:nvSpPr>
        <p:spPr>
          <a:xfrm>
            <a:off x="3523974" y="2053588"/>
            <a:ext cx="2096400" cy="5079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sz="2400"/>
            </a:lvl1pPr>
            <a:lvl2pPr lvl="1" algn="ctr" rtl="0">
              <a:spcBef>
                <a:spcPts val="0"/>
              </a:spcBef>
              <a:spcAft>
                <a:spcPts val="0"/>
              </a:spcAft>
              <a:buSzPts val="2800"/>
              <a:buFont typeface="Patrick Hand"/>
              <a:buNone/>
              <a:defRPr>
                <a:latin typeface="Patrick Hand"/>
                <a:ea typeface="Patrick Hand"/>
                <a:cs typeface="Patrick Hand"/>
                <a:sym typeface="Patrick Hand"/>
              </a:defRPr>
            </a:lvl2pPr>
            <a:lvl3pPr lvl="2" algn="ctr" rtl="0">
              <a:spcBef>
                <a:spcPts val="0"/>
              </a:spcBef>
              <a:spcAft>
                <a:spcPts val="0"/>
              </a:spcAft>
              <a:buSzPts val="2800"/>
              <a:buFont typeface="Patrick Hand"/>
              <a:buNone/>
              <a:defRPr>
                <a:latin typeface="Patrick Hand"/>
                <a:ea typeface="Patrick Hand"/>
                <a:cs typeface="Patrick Hand"/>
                <a:sym typeface="Patrick Hand"/>
              </a:defRPr>
            </a:lvl3pPr>
            <a:lvl4pPr lvl="3" algn="ctr" rtl="0">
              <a:spcBef>
                <a:spcPts val="0"/>
              </a:spcBef>
              <a:spcAft>
                <a:spcPts val="0"/>
              </a:spcAft>
              <a:buSzPts val="2800"/>
              <a:buFont typeface="Patrick Hand"/>
              <a:buNone/>
              <a:defRPr>
                <a:latin typeface="Patrick Hand"/>
                <a:ea typeface="Patrick Hand"/>
                <a:cs typeface="Patrick Hand"/>
                <a:sym typeface="Patrick Hand"/>
              </a:defRPr>
            </a:lvl4pPr>
            <a:lvl5pPr lvl="4" algn="ctr" rtl="0">
              <a:spcBef>
                <a:spcPts val="0"/>
              </a:spcBef>
              <a:spcAft>
                <a:spcPts val="0"/>
              </a:spcAft>
              <a:buSzPts val="2800"/>
              <a:buFont typeface="Patrick Hand"/>
              <a:buNone/>
              <a:defRPr>
                <a:latin typeface="Patrick Hand"/>
                <a:ea typeface="Patrick Hand"/>
                <a:cs typeface="Patrick Hand"/>
                <a:sym typeface="Patrick Hand"/>
              </a:defRPr>
            </a:lvl5pPr>
            <a:lvl6pPr lvl="5" algn="ctr" rtl="0">
              <a:spcBef>
                <a:spcPts val="0"/>
              </a:spcBef>
              <a:spcAft>
                <a:spcPts val="0"/>
              </a:spcAft>
              <a:buSzPts val="2800"/>
              <a:buFont typeface="Patrick Hand"/>
              <a:buNone/>
              <a:defRPr>
                <a:latin typeface="Patrick Hand"/>
                <a:ea typeface="Patrick Hand"/>
                <a:cs typeface="Patrick Hand"/>
                <a:sym typeface="Patrick Hand"/>
              </a:defRPr>
            </a:lvl6pPr>
            <a:lvl7pPr lvl="6" algn="ctr" rtl="0">
              <a:spcBef>
                <a:spcPts val="0"/>
              </a:spcBef>
              <a:spcAft>
                <a:spcPts val="0"/>
              </a:spcAft>
              <a:buSzPts val="2800"/>
              <a:buFont typeface="Patrick Hand"/>
              <a:buNone/>
              <a:defRPr>
                <a:latin typeface="Patrick Hand"/>
                <a:ea typeface="Patrick Hand"/>
                <a:cs typeface="Patrick Hand"/>
                <a:sym typeface="Patrick Hand"/>
              </a:defRPr>
            </a:lvl7pPr>
            <a:lvl8pPr lvl="7" algn="ctr" rtl="0">
              <a:spcBef>
                <a:spcPts val="0"/>
              </a:spcBef>
              <a:spcAft>
                <a:spcPts val="0"/>
              </a:spcAft>
              <a:buSzPts val="2800"/>
              <a:buFont typeface="Patrick Hand"/>
              <a:buNone/>
              <a:defRPr>
                <a:latin typeface="Patrick Hand"/>
                <a:ea typeface="Patrick Hand"/>
                <a:cs typeface="Patrick Hand"/>
                <a:sym typeface="Patrick Hand"/>
              </a:defRPr>
            </a:lvl8pPr>
            <a:lvl9pPr lvl="8" algn="ctr" rtl="0">
              <a:spcBef>
                <a:spcPts val="0"/>
              </a:spcBef>
              <a:spcAft>
                <a:spcPts val="0"/>
              </a:spcAft>
              <a:buSzPts val="2800"/>
              <a:buFont typeface="Patrick Hand"/>
              <a:buNone/>
              <a:defRPr>
                <a:latin typeface="Patrick Hand"/>
                <a:ea typeface="Patrick Hand"/>
                <a:cs typeface="Patrick Hand"/>
                <a:sym typeface="Patrick Hand"/>
              </a:defRPr>
            </a:lvl9pPr>
          </a:lstStyle>
          <a:p>
            <a:endParaRPr/>
          </a:p>
        </p:txBody>
      </p:sp>
      <p:sp>
        <p:nvSpPr>
          <p:cNvPr id="98" name="Google Shape;98;p18"/>
          <p:cNvSpPr txBox="1">
            <a:spLocks noGrp="1"/>
          </p:cNvSpPr>
          <p:nvPr>
            <p:ph type="subTitle" idx="9"/>
          </p:nvPr>
        </p:nvSpPr>
        <p:spPr>
          <a:xfrm>
            <a:off x="1233525" y="3562650"/>
            <a:ext cx="2096400" cy="639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99" name="Google Shape;99;p18"/>
          <p:cNvSpPr txBox="1">
            <a:spLocks noGrp="1"/>
          </p:cNvSpPr>
          <p:nvPr>
            <p:ph type="title" idx="13"/>
          </p:nvPr>
        </p:nvSpPr>
        <p:spPr>
          <a:xfrm>
            <a:off x="1233674" y="3189750"/>
            <a:ext cx="2096400" cy="5079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sz="2400"/>
            </a:lvl1pPr>
            <a:lvl2pPr lvl="1" algn="ctr" rtl="0">
              <a:spcBef>
                <a:spcPts val="0"/>
              </a:spcBef>
              <a:spcAft>
                <a:spcPts val="0"/>
              </a:spcAft>
              <a:buSzPts val="2800"/>
              <a:buFont typeface="Patrick Hand"/>
              <a:buNone/>
              <a:defRPr>
                <a:latin typeface="Patrick Hand"/>
                <a:ea typeface="Patrick Hand"/>
                <a:cs typeface="Patrick Hand"/>
                <a:sym typeface="Patrick Hand"/>
              </a:defRPr>
            </a:lvl2pPr>
            <a:lvl3pPr lvl="2" algn="ctr" rtl="0">
              <a:spcBef>
                <a:spcPts val="0"/>
              </a:spcBef>
              <a:spcAft>
                <a:spcPts val="0"/>
              </a:spcAft>
              <a:buSzPts val="2800"/>
              <a:buFont typeface="Patrick Hand"/>
              <a:buNone/>
              <a:defRPr>
                <a:latin typeface="Patrick Hand"/>
                <a:ea typeface="Patrick Hand"/>
                <a:cs typeface="Patrick Hand"/>
                <a:sym typeface="Patrick Hand"/>
              </a:defRPr>
            </a:lvl3pPr>
            <a:lvl4pPr lvl="3" algn="ctr" rtl="0">
              <a:spcBef>
                <a:spcPts val="0"/>
              </a:spcBef>
              <a:spcAft>
                <a:spcPts val="0"/>
              </a:spcAft>
              <a:buSzPts val="2800"/>
              <a:buFont typeface="Patrick Hand"/>
              <a:buNone/>
              <a:defRPr>
                <a:latin typeface="Patrick Hand"/>
                <a:ea typeface="Patrick Hand"/>
                <a:cs typeface="Patrick Hand"/>
                <a:sym typeface="Patrick Hand"/>
              </a:defRPr>
            </a:lvl4pPr>
            <a:lvl5pPr lvl="4" algn="ctr" rtl="0">
              <a:spcBef>
                <a:spcPts val="0"/>
              </a:spcBef>
              <a:spcAft>
                <a:spcPts val="0"/>
              </a:spcAft>
              <a:buSzPts val="2800"/>
              <a:buFont typeface="Patrick Hand"/>
              <a:buNone/>
              <a:defRPr>
                <a:latin typeface="Patrick Hand"/>
                <a:ea typeface="Patrick Hand"/>
                <a:cs typeface="Patrick Hand"/>
                <a:sym typeface="Patrick Hand"/>
              </a:defRPr>
            </a:lvl5pPr>
            <a:lvl6pPr lvl="5" algn="ctr" rtl="0">
              <a:spcBef>
                <a:spcPts val="0"/>
              </a:spcBef>
              <a:spcAft>
                <a:spcPts val="0"/>
              </a:spcAft>
              <a:buSzPts val="2800"/>
              <a:buFont typeface="Patrick Hand"/>
              <a:buNone/>
              <a:defRPr>
                <a:latin typeface="Patrick Hand"/>
                <a:ea typeface="Patrick Hand"/>
                <a:cs typeface="Patrick Hand"/>
                <a:sym typeface="Patrick Hand"/>
              </a:defRPr>
            </a:lvl6pPr>
            <a:lvl7pPr lvl="6" algn="ctr" rtl="0">
              <a:spcBef>
                <a:spcPts val="0"/>
              </a:spcBef>
              <a:spcAft>
                <a:spcPts val="0"/>
              </a:spcAft>
              <a:buSzPts val="2800"/>
              <a:buFont typeface="Patrick Hand"/>
              <a:buNone/>
              <a:defRPr>
                <a:latin typeface="Patrick Hand"/>
                <a:ea typeface="Patrick Hand"/>
                <a:cs typeface="Patrick Hand"/>
                <a:sym typeface="Patrick Hand"/>
              </a:defRPr>
            </a:lvl7pPr>
            <a:lvl8pPr lvl="7" algn="ctr" rtl="0">
              <a:spcBef>
                <a:spcPts val="0"/>
              </a:spcBef>
              <a:spcAft>
                <a:spcPts val="0"/>
              </a:spcAft>
              <a:buSzPts val="2800"/>
              <a:buFont typeface="Patrick Hand"/>
              <a:buNone/>
              <a:defRPr>
                <a:latin typeface="Patrick Hand"/>
                <a:ea typeface="Patrick Hand"/>
                <a:cs typeface="Patrick Hand"/>
                <a:sym typeface="Patrick Hand"/>
              </a:defRPr>
            </a:lvl8pPr>
            <a:lvl9pPr lvl="8" algn="ctr" rtl="0">
              <a:spcBef>
                <a:spcPts val="0"/>
              </a:spcBef>
              <a:spcAft>
                <a:spcPts val="0"/>
              </a:spcAft>
              <a:buSzPts val="2800"/>
              <a:buFont typeface="Patrick Hand"/>
              <a:buNone/>
              <a:defRPr>
                <a:latin typeface="Patrick Hand"/>
                <a:ea typeface="Patrick Hand"/>
                <a:cs typeface="Patrick Hand"/>
                <a:sym typeface="Patrick Hand"/>
              </a:defRPr>
            </a:lvl9pPr>
          </a:lstStyle>
          <a:p>
            <a:endParaRPr/>
          </a:p>
        </p:txBody>
      </p:sp>
      <p:sp>
        <p:nvSpPr>
          <p:cNvPr id="100" name="Google Shape;100;p18"/>
          <p:cNvSpPr txBox="1">
            <a:spLocks noGrp="1"/>
          </p:cNvSpPr>
          <p:nvPr>
            <p:ph type="subTitle" idx="14"/>
          </p:nvPr>
        </p:nvSpPr>
        <p:spPr>
          <a:xfrm>
            <a:off x="1233525" y="2426488"/>
            <a:ext cx="2096400" cy="639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101" name="Google Shape;101;p18"/>
          <p:cNvSpPr txBox="1">
            <a:spLocks noGrp="1"/>
          </p:cNvSpPr>
          <p:nvPr>
            <p:ph type="title" idx="15"/>
          </p:nvPr>
        </p:nvSpPr>
        <p:spPr>
          <a:xfrm>
            <a:off x="1233674" y="2053588"/>
            <a:ext cx="2096400" cy="5079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sz="2400"/>
            </a:lvl1pPr>
            <a:lvl2pPr lvl="1" algn="ctr" rtl="0">
              <a:spcBef>
                <a:spcPts val="0"/>
              </a:spcBef>
              <a:spcAft>
                <a:spcPts val="0"/>
              </a:spcAft>
              <a:buSzPts val="2800"/>
              <a:buFont typeface="Patrick Hand"/>
              <a:buNone/>
              <a:defRPr>
                <a:latin typeface="Patrick Hand"/>
                <a:ea typeface="Patrick Hand"/>
                <a:cs typeface="Patrick Hand"/>
                <a:sym typeface="Patrick Hand"/>
              </a:defRPr>
            </a:lvl2pPr>
            <a:lvl3pPr lvl="2" algn="ctr" rtl="0">
              <a:spcBef>
                <a:spcPts val="0"/>
              </a:spcBef>
              <a:spcAft>
                <a:spcPts val="0"/>
              </a:spcAft>
              <a:buSzPts val="2800"/>
              <a:buFont typeface="Patrick Hand"/>
              <a:buNone/>
              <a:defRPr>
                <a:latin typeface="Patrick Hand"/>
                <a:ea typeface="Patrick Hand"/>
                <a:cs typeface="Patrick Hand"/>
                <a:sym typeface="Patrick Hand"/>
              </a:defRPr>
            </a:lvl3pPr>
            <a:lvl4pPr lvl="3" algn="ctr" rtl="0">
              <a:spcBef>
                <a:spcPts val="0"/>
              </a:spcBef>
              <a:spcAft>
                <a:spcPts val="0"/>
              </a:spcAft>
              <a:buSzPts val="2800"/>
              <a:buFont typeface="Patrick Hand"/>
              <a:buNone/>
              <a:defRPr>
                <a:latin typeface="Patrick Hand"/>
                <a:ea typeface="Patrick Hand"/>
                <a:cs typeface="Patrick Hand"/>
                <a:sym typeface="Patrick Hand"/>
              </a:defRPr>
            </a:lvl4pPr>
            <a:lvl5pPr lvl="4" algn="ctr" rtl="0">
              <a:spcBef>
                <a:spcPts val="0"/>
              </a:spcBef>
              <a:spcAft>
                <a:spcPts val="0"/>
              </a:spcAft>
              <a:buSzPts val="2800"/>
              <a:buFont typeface="Patrick Hand"/>
              <a:buNone/>
              <a:defRPr>
                <a:latin typeface="Patrick Hand"/>
                <a:ea typeface="Patrick Hand"/>
                <a:cs typeface="Patrick Hand"/>
                <a:sym typeface="Patrick Hand"/>
              </a:defRPr>
            </a:lvl5pPr>
            <a:lvl6pPr lvl="5" algn="ctr" rtl="0">
              <a:spcBef>
                <a:spcPts val="0"/>
              </a:spcBef>
              <a:spcAft>
                <a:spcPts val="0"/>
              </a:spcAft>
              <a:buSzPts val="2800"/>
              <a:buFont typeface="Patrick Hand"/>
              <a:buNone/>
              <a:defRPr>
                <a:latin typeface="Patrick Hand"/>
                <a:ea typeface="Patrick Hand"/>
                <a:cs typeface="Patrick Hand"/>
                <a:sym typeface="Patrick Hand"/>
              </a:defRPr>
            </a:lvl6pPr>
            <a:lvl7pPr lvl="6" algn="ctr" rtl="0">
              <a:spcBef>
                <a:spcPts val="0"/>
              </a:spcBef>
              <a:spcAft>
                <a:spcPts val="0"/>
              </a:spcAft>
              <a:buSzPts val="2800"/>
              <a:buFont typeface="Patrick Hand"/>
              <a:buNone/>
              <a:defRPr>
                <a:latin typeface="Patrick Hand"/>
                <a:ea typeface="Patrick Hand"/>
                <a:cs typeface="Patrick Hand"/>
                <a:sym typeface="Patrick Hand"/>
              </a:defRPr>
            </a:lvl7pPr>
            <a:lvl8pPr lvl="7" algn="ctr" rtl="0">
              <a:spcBef>
                <a:spcPts val="0"/>
              </a:spcBef>
              <a:spcAft>
                <a:spcPts val="0"/>
              </a:spcAft>
              <a:buSzPts val="2800"/>
              <a:buFont typeface="Patrick Hand"/>
              <a:buNone/>
              <a:defRPr>
                <a:latin typeface="Patrick Hand"/>
                <a:ea typeface="Patrick Hand"/>
                <a:cs typeface="Patrick Hand"/>
                <a:sym typeface="Patrick Hand"/>
              </a:defRPr>
            </a:lvl8pPr>
            <a:lvl9pPr lvl="8" algn="ctr" rtl="0">
              <a:spcBef>
                <a:spcPts val="0"/>
              </a:spcBef>
              <a:spcAft>
                <a:spcPts val="0"/>
              </a:spcAft>
              <a:buSzPts val="2800"/>
              <a:buFont typeface="Patrick Hand"/>
              <a:buNone/>
              <a:defRPr>
                <a:latin typeface="Patrick Hand"/>
                <a:ea typeface="Patrick Hand"/>
                <a:cs typeface="Patrick Hand"/>
                <a:sym typeface="Patrick Hand"/>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ext 2">
  <p:cSld name="CUSTOM_9">
    <p:spTree>
      <p:nvGrpSpPr>
        <p:cNvPr id="1" name="Shape 121"/>
        <p:cNvGrpSpPr/>
        <p:nvPr/>
      </p:nvGrpSpPr>
      <p:grpSpPr>
        <a:xfrm>
          <a:off x="0" y="0"/>
          <a:ext cx="0" cy="0"/>
          <a:chOff x="0" y="0"/>
          <a:chExt cx="0" cy="0"/>
        </a:xfrm>
      </p:grpSpPr>
      <p:pic>
        <p:nvPicPr>
          <p:cNvPr id="122" name="Google Shape;122;p21"/>
          <p:cNvPicPr preferRelativeResize="0"/>
          <p:nvPr/>
        </p:nvPicPr>
        <p:blipFill rotWithShape="1">
          <a:blip r:embed="rId2">
            <a:alphaModFix amt="30000"/>
          </a:blip>
          <a:srcRect l="4276" t="6104" r="4148" b="6314"/>
          <a:stretch/>
        </p:blipFill>
        <p:spPr>
          <a:xfrm>
            <a:off x="0" y="0"/>
            <a:ext cx="9144003" cy="5143499"/>
          </a:xfrm>
          <a:prstGeom prst="rect">
            <a:avLst/>
          </a:prstGeom>
          <a:noFill/>
          <a:ln>
            <a:noFill/>
          </a:ln>
        </p:spPr>
      </p:pic>
      <p:sp>
        <p:nvSpPr>
          <p:cNvPr id="123" name="Google Shape;123;p21"/>
          <p:cNvSpPr txBox="1">
            <a:spLocks noGrp="1"/>
          </p:cNvSpPr>
          <p:nvPr>
            <p:ph type="ctrTitle"/>
          </p:nvPr>
        </p:nvSpPr>
        <p:spPr>
          <a:xfrm>
            <a:off x="953100" y="413342"/>
            <a:ext cx="7237800" cy="1580700"/>
          </a:xfrm>
          <a:prstGeom prst="rect">
            <a:avLst/>
          </a:prstGeom>
        </p:spPr>
        <p:txBody>
          <a:bodyPr spcFirstLastPara="1" wrap="square" lIns="91425" tIns="91425" rIns="91425" bIns="91425" anchor="t" anchorCtr="0">
            <a:noAutofit/>
          </a:bodyPr>
          <a:lstStyle>
            <a:lvl1pPr lvl="0" rtl="0">
              <a:lnSpc>
                <a:spcPct val="80000"/>
              </a:lnSpc>
              <a:spcBef>
                <a:spcPts val="0"/>
              </a:spcBef>
              <a:spcAft>
                <a:spcPts val="0"/>
              </a:spcAft>
              <a:buSzPts val="4800"/>
              <a:buNone/>
              <a:defRPr sz="6500" b="0">
                <a:latin typeface="Federo"/>
                <a:ea typeface="Federo"/>
                <a:cs typeface="Federo"/>
                <a:sym typeface="Federo"/>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24" name="Google Shape;124;p21"/>
          <p:cNvSpPr txBox="1">
            <a:spLocks noGrp="1"/>
          </p:cNvSpPr>
          <p:nvPr>
            <p:ph type="subTitle" idx="1"/>
          </p:nvPr>
        </p:nvSpPr>
        <p:spPr>
          <a:xfrm>
            <a:off x="2203000" y="4064100"/>
            <a:ext cx="4737900" cy="691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600">
                <a:latin typeface="Crimson Pro"/>
                <a:ea typeface="Crimson Pro"/>
                <a:cs typeface="Crimson Pro"/>
                <a:sym typeface="Crimson Pro"/>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ackground ">
  <p:cSld name="CUSTOM_2">
    <p:spTree>
      <p:nvGrpSpPr>
        <p:cNvPr id="1" name="Shape 176"/>
        <p:cNvGrpSpPr/>
        <p:nvPr/>
      </p:nvGrpSpPr>
      <p:grpSpPr>
        <a:xfrm>
          <a:off x="0" y="0"/>
          <a:ext cx="0" cy="0"/>
          <a:chOff x="0" y="0"/>
          <a:chExt cx="0" cy="0"/>
        </a:xfrm>
      </p:grpSpPr>
      <p:pic>
        <p:nvPicPr>
          <p:cNvPr id="177" name="Google Shape;177;p29"/>
          <p:cNvPicPr preferRelativeResize="0"/>
          <p:nvPr/>
        </p:nvPicPr>
        <p:blipFill rotWithShape="1">
          <a:blip r:embed="rId2">
            <a:alphaModFix amt="30000"/>
          </a:blip>
          <a:srcRect l="4276" t="6104" r="4148" b="6314"/>
          <a:stretch/>
        </p:blipFill>
        <p:spPr>
          <a:xfrm>
            <a:off x="0" y="0"/>
            <a:ext cx="9144003" cy="5143499"/>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540000"/>
            <a:ext cx="7704000" cy="4776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chemeClr val="dk1"/>
              </a:buClr>
              <a:buSzPts val="3000"/>
              <a:buFont typeface="Federo"/>
              <a:buNone/>
              <a:defRPr sz="3000">
                <a:solidFill>
                  <a:schemeClr val="dk1"/>
                </a:solidFill>
                <a:latin typeface="Federo"/>
                <a:ea typeface="Federo"/>
                <a:cs typeface="Federo"/>
                <a:sym typeface="Federo"/>
              </a:defRPr>
            </a:lvl1pPr>
            <a:lvl2pPr lvl="1" rtl="0">
              <a:spcBef>
                <a:spcPts val="0"/>
              </a:spcBef>
              <a:spcAft>
                <a:spcPts val="0"/>
              </a:spcAft>
              <a:buClr>
                <a:schemeClr val="dk1"/>
              </a:buClr>
              <a:buSzPts val="2800"/>
              <a:buFont typeface="Federo"/>
              <a:buNone/>
              <a:defRPr sz="2800">
                <a:solidFill>
                  <a:schemeClr val="dk1"/>
                </a:solidFill>
                <a:latin typeface="Federo"/>
                <a:ea typeface="Federo"/>
                <a:cs typeface="Federo"/>
                <a:sym typeface="Federo"/>
              </a:defRPr>
            </a:lvl2pPr>
            <a:lvl3pPr lvl="2" rtl="0">
              <a:spcBef>
                <a:spcPts val="0"/>
              </a:spcBef>
              <a:spcAft>
                <a:spcPts val="0"/>
              </a:spcAft>
              <a:buClr>
                <a:schemeClr val="dk1"/>
              </a:buClr>
              <a:buSzPts val="2800"/>
              <a:buFont typeface="Federo"/>
              <a:buNone/>
              <a:defRPr sz="2800">
                <a:solidFill>
                  <a:schemeClr val="dk1"/>
                </a:solidFill>
                <a:latin typeface="Federo"/>
                <a:ea typeface="Federo"/>
                <a:cs typeface="Federo"/>
                <a:sym typeface="Federo"/>
              </a:defRPr>
            </a:lvl3pPr>
            <a:lvl4pPr lvl="3" rtl="0">
              <a:spcBef>
                <a:spcPts val="0"/>
              </a:spcBef>
              <a:spcAft>
                <a:spcPts val="0"/>
              </a:spcAft>
              <a:buClr>
                <a:schemeClr val="dk1"/>
              </a:buClr>
              <a:buSzPts val="2800"/>
              <a:buFont typeface="Federo"/>
              <a:buNone/>
              <a:defRPr sz="2800">
                <a:solidFill>
                  <a:schemeClr val="dk1"/>
                </a:solidFill>
                <a:latin typeface="Federo"/>
                <a:ea typeface="Federo"/>
                <a:cs typeface="Federo"/>
                <a:sym typeface="Federo"/>
              </a:defRPr>
            </a:lvl4pPr>
            <a:lvl5pPr lvl="4" rtl="0">
              <a:spcBef>
                <a:spcPts val="0"/>
              </a:spcBef>
              <a:spcAft>
                <a:spcPts val="0"/>
              </a:spcAft>
              <a:buClr>
                <a:schemeClr val="dk1"/>
              </a:buClr>
              <a:buSzPts val="2800"/>
              <a:buFont typeface="Federo"/>
              <a:buNone/>
              <a:defRPr sz="2800">
                <a:solidFill>
                  <a:schemeClr val="dk1"/>
                </a:solidFill>
                <a:latin typeface="Federo"/>
                <a:ea typeface="Federo"/>
                <a:cs typeface="Federo"/>
                <a:sym typeface="Federo"/>
              </a:defRPr>
            </a:lvl5pPr>
            <a:lvl6pPr lvl="5" rtl="0">
              <a:spcBef>
                <a:spcPts val="0"/>
              </a:spcBef>
              <a:spcAft>
                <a:spcPts val="0"/>
              </a:spcAft>
              <a:buClr>
                <a:schemeClr val="dk1"/>
              </a:buClr>
              <a:buSzPts val="2800"/>
              <a:buFont typeface="Federo"/>
              <a:buNone/>
              <a:defRPr sz="2800">
                <a:solidFill>
                  <a:schemeClr val="dk1"/>
                </a:solidFill>
                <a:latin typeface="Federo"/>
                <a:ea typeface="Federo"/>
                <a:cs typeface="Federo"/>
                <a:sym typeface="Federo"/>
              </a:defRPr>
            </a:lvl6pPr>
            <a:lvl7pPr lvl="6" rtl="0">
              <a:spcBef>
                <a:spcPts val="0"/>
              </a:spcBef>
              <a:spcAft>
                <a:spcPts val="0"/>
              </a:spcAft>
              <a:buClr>
                <a:schemeClr val="dk1"/>
              </a:buClr>
              <a:buSzPts val="2800"/>
              <a:buFont typeface="Federo"/>
              <a:buNone/>
              <a:defRPr sz="2800">
                <a:solidFill>
                  <a:schemeClr val="dk1"/>
                </a:solidFill>
                <a:latin typeface="Federo"/>
                <a:ea typeface="Federo"/>
                <a:cs typeface="Federo"/>
                <a:sym typeface="Federo"/>
              </a:defRPr>
            </a:lvl7pPr>
            <a:lvl8pPr lvl="7" rtl="0">
              <a:spcBef>
                <a:spcPts val="0"/>
              </a:spcBef>
              <a:spcAft>
                <a:spcPts val="0"/>
              </a:spcAft>
              <a:buClr>
                <a:schemeClr val="dk1"/>
              </a:buClr>
              <a:buSzPts val="2800"/>
              <a:buFont typeface="Federo"/>
              <a:buNone/>
              <a:defRPr sz="2800">
                <a:solidFill>
                  <a:schemeClr val="dk1"/>
                </a:solidFill>
                <a:latin typeface="Federo"/>
                <a:ea typeface="Federo"/>
                <a:cs typeface="Federo"/>
                <a:sym typeface="Federo"/>
              </a:defRPr>
            </a:lvl8pPr>
            <a:lvl9pPr lvl="8" rtl="0">
              <a:spcBef>
                <a:spcPts val="0"/>
              </a:spcBef>
              <a:spcAft>
                <a:spcPts val="0"/>
              </a:spcAft>
              <a:buClr>
                <a:schemeClr val="dk1"/>
              </a:buClr>
              <a:buSzPts val="2800"/>
              <a:buFont typeface="Federo"/>
              <a:buNone/>
              <a:defRPr sz="2800">
                <a:solidFill>
                  <a:schemeClr val="dk1"/>
                </a:solidFill>
                <a:latin typeface="Federo"/>
                <a:ea typeface="Federo"/>
                <a:cs typeface="Federo"/>
                <a:sym typeface="Federo"/>
              </a:defRPr>
            </a:lvl9pPr>
          </a:lstStyle>
          <a:p>
            <a:endParaRPr/>
          </a:p>
        </p:txBody>
      </p:sp>
      <p:sp>
        <p:nvSpPr>
          <p:cNvPr id="7" name="Google Shape;7;p1"/>
          <p:cNvSpPr txBox="1">
            <a:spLocks noGrp="1"/>
          </p:cNvSpPr>
          <p:nvPr>
            <p:ph type="body" idx="1"/>
          </p:nvPr>
        </p:nvSpPr>
        <p:spPr>
          <a:xfrm>
            <a:off x="720000" y="1152475"/>
            <a:ext cx="7704000" cy="3450900"/>
          </a:xfrm>
          <a:prstGeom prst="rect">
            <a:avLst/>
          </a:prstGeom>
          <a:noFill/>
          <a:ln>
            <a:noFill/>
          </a:ln>
        </p:spPr>
        <p:txBody>
          <a:bodyPr spcFirstLastPara="1" wrap="square" lIns="91425" tIns="91425" rIns="91425" bIns="91425" anchor="t" anchorCtr="0">
            <a:noAutofit/>
          </a:bodyPr>
          <a:lstStyle>
            <a:lvl1pPr marL="457200" lvl="0" indent="-317500" rtl="0">
              <a:lnSpc>
                <a:spcPct val="100000"/>
              </a:lnSpc>
              <a:spcBef>
                <a:spcPts val="0"/>
              </a:spcBef>
              <a:spcAft>
                <a:spcPts val="0"/>
              </a:spcAft>
              <a:buClr>
                <a:schemeClr val="dk1"/>
              </a:buClr>
              <a:buSzPts val="1400"/>
              <a:buFont typeface="Crimson Pro"/>
              <a:buChar char="●"/>
              <a:defRPr>
                <a:solidFill>
                  <a:schemeClr val="dk1"/>
                </a:solidFill>
                <a:latin typeface="Crimson Pro"/>
                <a:ea typeface="Crimson Pro"/>
                <a:cs typeface="Crimson Pro"/>
                <a:sym typeface="Crimson Pro"/>
              </a:defRPr>
            </a:lvl1pPr>
            <a:lvl2pPr marL="914400" lvl="1" indent="-317500" rtl="0">
              <a:lnSpc>
                <a:spcPct val="100000"/>
              </a:lnSpc>
              <a:spcBef>
                <a:spcPts val="0"/>
              </a:spcBef>
              <a:spcAft>
                <a:spcPts val="0"/>
              </a:spcAft>
              <a:buClr>
                <a:schemeClr val="dk1"/>
              </a:buClr>
              <a:buSzPts val="1400"/>
              <a:buFont typeface="Crimson Pro"/>
              <a:buChar char="○"/>
              <a:defRPr>
                <a:solidFill>
                  <a:schemeClr val="dk1"/>
                </a:solidFill>
                <a:latin typeface="Crimson Pro"/>
                <a:ea typeface="Crimson Pro"/>
                <a:cs typeface="Crimson Pro"/>
                <a:sym typeface="Crimson Pro"/>
              </a:defRPr>
            </a:lvl2pPr>
            <a:lvl3pPr marL="1371600" lvl="2" indent="-317500" rtl="0">
              <a:lnSpc>
                <a:spcPct val="100000"/>
              </a:lnSpc>
              <a:spcBef>
                <a:spcPts val="0"/>
              </a:spcBef>
              <a:spcAft>
                <a:spcPts val="0"/>
              </a:spcAft>
              <a:buClr>
                <a:schemeClr val="dk1"/>
              </a:buClr>
              <a:buSzPts val="1400"/>
              <a:buFont typeface="Crimson Pro"/>
              <a:buChar char="■"/>
              <a:defRPr>
                <a:solidFill>
                  <a:schemeClr val="dk1"/>
                </a:solidFill>
                <a:latin typeface="Crimson Pro"/>
                <a:ea typeface="Crimson Pro"/>
                <a:cs typeface="Crimson Pro"/>
                <a:sym typeface="Crimson Pro"/>
              </a:defRPr>
            </a:lvl3pPr>
            <a:lvl4pPr marL="1828800" lvl="3" indent="-317500" rtl="0">
              <a:lnSpc>
                <a:spcPct val="100000"/>
              </a:lnSpc>
              <a:spcBef>
                <a:spcPts val="0"/>
              </a:spcBef>
              <a:spcAft>
                <a:spcPts val="0"/>
              </a:spcAft>
              <a:buClr>
                <a:schemeClr val="dk1"/>
              </a:buClr>
              <a:buSzPts val="1400"/>
              <a:buFont typeface="Crimson Pro"/>
              <a:buChar char="●"/>
              <a:defRPr>
                <a:solidFill>
                  <a:schemeClr val="dk1"/>
                </a:solidFill>
                <a:latin typeface="Crimson Pro"/>
                <a:ea typeface="Crimson Pro"/>
                <a:cs typeface="Crimson Pro"/>
                <a:sym typeface="Crimson Pro"/>
              </a:defRPr>
            </a:lvl4pPr>
            <a:lvl5pPr marL="2286000" lvl="4" indent="-317500" rtl="0">
              <a:lnSpc>
                <a:spcPct val="100000"/>
              </a:lnSpc>
              <a:spcBef>
                <a:spcPts val="0"/>
              </a:spcBef>
              <a:spcAft>
                <a:spcPts val="0"/>
              </a:spcAft>
              <a:buClr>
                <a:schemeClr val="dk1"/>
              </a:buClr>
              <a:buSzPts val="1400"/>
              <a:buFont typeface="Crimson Pro"/>
              <a:buChar char="○"/>
              <a:defRPr>
                <a:solidFill>
                  <a:schemeClr val="dk1"/>
                </a:solidFill>
                <a:latin typeface="Crimson Pro"/>
                <a:ea typeface="Crimson Pro"/>
                <a:cs typeface="Crimson Pro"/>
                <a:sym typeface="Crimson Pro"/>
              </a:defRPr>
            </a:lvl5pPr>
            <a:lvl6pPr marL="2743200" lvl="5" indent="-317500" rtl="0">
              <a:lnSpc>
                <a:spcPct val="100000"/>
              </a:lnSpc>
              <a:spcBef>
                <a:spcPts val="0"/>
              </a:spcBef>
              <a:spcAft>
                <a:spcPts val="0"/>
              </a:spcAft>
              <a:buClr>
                <a:schemeClr val="dk1"/>
              </a:buClr>
              <a:buSzPts val="1400"/>
              <a:buFont typeface="Crimson Pro"/>
              <a:buChar char="■"/>
              <a:defRPr>
                <a:solidFill>
                  <a:schemeClr val="dk1"/>
                </a:solidFill>
                <a:latin typeface="Crimson Pro"/>
                <a:ea typeface="Crimson Pro"/>
                <a:cs typeface="Crimson Pro"/>
                <a:sym typeface="Crimson Pro"/>
              </a:defRPr>
            </a:lvl6pPr>
            <a:lvl7pPr marL="3200400" lvl="6" indent="-317500" rtl="0">
              <a:lnSpc>
                <a:spcPct val="100000"/>
              </a:lnSpc>
              <a:spcBef>
                <a:spcPts val="0"/>
              </a:spcBef>
              <a:spcAft>
                <a:spcPts val="0"/>
              </a:spcAft>
              <a:buClr>
                <a:schemeClr val="dk1"/>
              </a:buClr>
              <a:buSzPts val="1400"/>
              <a:buFont typeface="Crimson Pro"/>
              <a:buChar char="●"/>
              <a:defRPr>
                <a:solidFill>
                  <a:schemeClr val="dk1"/>
                </a:solidFill>
                <a:latin typeface="Crimson Pro"/>
                <a:ea typeface="Crimson Pro"/>
                <a:cs typeface="Crimson Pro"/>
                <a:sym typeface="Crimson Pro"/>
              </a:defRPr>
            </a:lvl7pPr>
            <a:lvl8pPr marL="3657600" lvl="7" indent="-317500" rtl="0">
              <a:lnSpc>
                <a:spcPct val="100000"/>
              </a:lnSpc>
              <a:spcBef>
                <a:spcPts val="0"/>
              </a:spcBef>
              <a:spcAft>
                <a:spcPts val="0"/>
              </a:spcAft>
              <a:buClr>
                <a:schemeClr val="dk1"/>
              </a:buClr>
              <a:buSzPts val="1400"/>
              <a:buFont typeface="Crimson Pro"/>
              <a:buChar char="○"/>
              <a:defRPr>
                <a:solidFill>
                  <a:schemeClr val="dk1"/>
                </a:solidFill>
                <a:latin typeface="Crimson Pro"/>
                <a:ea typeface="Crimson Pro"/>
                <a:cs typeface="Crimson Pro"/>
                <a:sym typeface="Crimson Pro"/>
              </a:defRPr>
            </a:lvl8pPr>
            <a:lvl9pPr marL="4114800" lvl="8" indent="-317500" rtl="0">
              <a:lnSpc>
                <a:spcPct val="100000"/>
              </a:lnSpc>
              <a:spcBef>
                <a:spcPts val="0"/>
              </a:spcBef>
              <a:spcAft>
                <a:spcPts val="0"/>
              </a:spcAft>
              <a:buClr>
                <a:schemeClr val="dk1"/>
              </a:buClr>
              <a:buSzPts val="1400"/>
              <a:buFont typeface="Crimson Pro"/>
              <a:buChar char="■"/>
              <a:defRPr>
                <a:solidFill>
                  <a:schemeClr val="dk1"/>
                </a:solidFill>
                <a:latin typeface="Crimson Pro"/>
                <a:ea typeface="Crimson Pro"/>
                <a:cs typeface="Crimson Pro"/>
                <a:sym typeface="Crimson Pro"/>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5" r:id="rId5"/>
    <p:sldLayoutId id="2147483656" r:id="rId6"/>
    <p:sldLayoutId id="2147483658" r:id="rId7"/>
    <p:sldLayoutId id="2147483659" r:id="rId8"/>
    <p:sldLayoutId id="2147483664" r:id="rId9"/>
    <p:sldLayoutId id="2147483667" r:id="rId10"/>
    <p:sldLayoutId id="214748367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microsoft.com/office/2007/relationships/hdphoto" Target="../media/hdphoto1.wdp"/><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microsoft.com/office/2007/relationships/hdphoto" Target="../media/hdphoto2.wdp"/></Relationships>
</file>

<file path=ppt/slides/_rels/slide8.xml.rels><?xml version="1.0" encoding="UTF-8" standalone="yes"?>
<Relationships xmlns="http://schemas.openxmlformats.org/package/2006/relationships"><Relationship Id="rId8" Type="http://schemas.openxmlformats.org/officeDocument/2006/relationships/image" Target="../media/image10.webp"/><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1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pic>
        <p:nvPicPr>
          <p:cNvPr id="188" name="Google Shape;188;p33"/>
          <p:cNvPicPr preferRelativeResize="0"/>
          <p:nvPr/>
        </p:nvPicPr>
        <p:blipFill rotWithShape="1">
          <a:blip r:embed="rId3">
            <a:alphaModFix/>
          </a:blip>
          <a:srcRect l="22529" t="49870" r="18431" b="24326"/>
          <a:stretch/>
        </p:blipFill>
        <p:spPr>
          <a:xfrm>
            <a:off x="1804050" y="2398050"/>
            <a:ext cx="5535900" cy="1612500"/>
          </a:xfrm>
          <a:prstGeom prst="ellipse">
            <a:avLst/>
          </a:prstGeom>
          <a:noFill/>
          <a:ln>
            <a:noFill/>
          </a:ln>
        </p:spPr>
      </p:pic>
      <p:sp>
        <p:nvSpPr>
          <p:cNvPr id="189" name="Google Shape;189;p33"/>
          <p:cNvSpPr txBox="1">
            <a:spLocks noGrp="1"/>
          </p:cNvSpPr>
          <p:nvPr>
            <p:ph type="ctrTitle"/>
          </p:nvPr>
        </p:nvSpPr>
        <p:spPr>
          <a:xfrm>
            <a:off x="953050" y="798150"/>
            <a:ext cx="7237800" cy="1416625"/>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4800" dirty="0">
                <a:solidFill>
                  <a:schemeClr val="dk1"/>
                </a:solidFill>
              </a:rPr>
              <a:t>INTERNATIONAL HOTEL MANAGEMENT </a:t>
            </a:r>
            <a:endParaRPr sz="3600" dirty="0">
              <a:solidFill>
                <a:schemeClr val="dk2"/>
              </a:solidFill>
            </a:endParaRPr>
          </a:p>
        </p:txBody>
      </p:sp>
      <p:sp>
        <p:nvSpPr>
          <p:cNvPr id="192" name="Google Shape;192;p33"/>
          <p:cNvSpPr/>
          <p:nvPr/>
        </p:nvSpPr>
        <p:spPr>
          <a:xfrm>
            <a:off x="4386000" y="3018300"/>
            <a:ext cx="372000" cy="372000"/>
          </a:xfrm>
          <a:prstGeom prst="star4">
            <a:avLst>
              <a:gd name="adj" fmla="val 7273"/>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33"/>
          <p:cNvSpPr/>
          <p:nvPr/>
        </p:nvSpPr>
        <p:spPr>
          <a:xfrm>
            <a:off x="5965059" y="1548096"/>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9" name="Google Shape;209;p35"/>
          <p:cNvSpPr txBox="1">
            <a:spLocks noGrp="1"/>
          </p:cNvSpPr>
          <p:nvPr>
            <p:ph type="title"/>
          </p:nvPr>
        </p:nvSpPr>
        <p:spPr>
          <a:xfrm>
            <a:off x="1072267" y="1699900"/>
            <a:ext cx="1755320" cy="818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000" dirty="0"/>
              <a:t>About Waldorf Astoria </a:t>
            </a:r>
            <a:endParaRPr sz="2000" dirty="0"/>
          </a:p>
        </p:txBody>
      </p:sp>
      <p:sp>
        <p:nvSpPr>
          <p:cNvPr id="210" name="Google Shape;210;p35"/>
          <p:cNvSpPr txBox="1">
            <a:spLocks noGrp="1"/>
          </p:cNvSpPr>
          <p:nvPr>
            <p:ph type="title" idx="2"/>
          </p:nvPr>
        </p:nvSpPr>
        <p:spPr>
          <a:xfrm>
            <a:off x="1" y="1684137"/>
            <a:ext cx="963386" cy="887613"/>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000" dirty="0">
                <a:solidFill>
                  <a:schemeClr val="dk2"/>
                </a:solidFill>
              </a:rPr>
              <a:t>01</a:t>
            </a:r>
            <a:endParaRPr sz="6000" dirty="0">
              <a:solidFill>
                <a:schemeClr val="dk2"/>
              </a:solidFill>
            </a:endParaRPr>
          </a:p>
        </p:txBody>
      </p:sp>
      <p:sp>
        <p:nvSpPr>
          <p:cNvPr id="211" name="Google Shape;211;p35"/>
          <p:cNvSpPr txBox="1">
            <a:spLocks noGrp="1"/>
          </p:cNvSpPr>
          <p:nvPr>
            <p:ph type="ctrTitle" idx="3"/>
          </p:nvPr>
        </p:nvSpPr>
        <p:spPr>
          <a:xfrm>
            <a:off x="2580300" y="126340"/>
            <a:ext cx="3983400" cy="1228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200" dirty="0"/>
              <a:t>TABLE OF</a:t>
            </a:r>
            <a:r>
              <a:rPr lang="en" sz="4400" dirty="0"/>
              <a:t> </a:t>
            </a:r>
            <a:br>
              <a:rPr lang="en" sz="4400" dirty="0"/>
            </a:br>
            <a:r>
              <a:rPr lang="en" sz="4400" dirty="0">
                <a:solidFill>
                  <a:schemeClr val="dk2"/>
                </a:solidFill>
              </a:rPr>
              <a:t>CONTENTS</a:t>
            </a:r>
            <a:endParaRPr sz="6600" dirty="0">
              <a:solidFill>
                <a:schemeClr val="dk2"/>
              </a:solidFill>
            </a:endParaRPr>
          </a:p>
        </p:txBody>
      </p:sp>
      <p:sp>
        <p:nvSpPr>
          <p:cNvPr id="213" name="Google Shape;213;p35"/>
          <p:cNvSpPr txBox="1">
            <a:spLocks noGrp="1"/>
          </p:cNvSpPr>
          <p:nvPr>
            <p:ph type="title" idx="5"/>
          </p:nvPr>
        </p:nvSpPr>
        <p:spPr>
          <a:xfrm>
            <a:off x="3951516" y="1699900"/>
            <a:ext cx="1864200" cy="818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000" dirty="0"/>
              <a:t>Consumers of Waldorf Astoria </a:t>
            </a:r>
            <a:endParaRPr sz="2000" dirty="0"/>
          </a:p>
        </p:txBody>
      </p:sp>
      <p:sp>
        <p:nvSpPr>
          <p:cNvPr id="214" name="Google Shape;214;p35"/>
          <p:cNvSpPr txBox="1">
            <a:spLocks noGrp="1"/>
          </p:cNvSpPr>
          <p:nvPr>
            <p:ph type="title" idx="6"/>
          </p:nvPr>
        </p:nvSpPr>
        <p:spPr>
          <a:xfrm>
            <a:off x="2801784" y="1653424"/>
            <a:ext cx="1224882" cy="887613"/>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000" dirty="0">
                <a:solidFill>
                  <a:schemeClr val="dk2"/>
                </a:solidFill>
              </a:rPr>
              <a:t>02</a:t>
            </a:r>
            <a:endParaRPr sz="6000" dirty="0">
              <a:solidFill>
                <a:schemeClr val="dk2"/>
              </a:solidFill>
            </a:endParaRPr>
          </a:p>
        </p:txBody>
      </p:sp>
      <p:sp>
        <p:nvSpPr>
          <p:cNvPr id="216" name="Google Shape;216;p35"/>
          <p:cNvSpPr txBox="1">
            <a:spLocks noGrp="1"/>
          </p:cNvSpPr>
          <p:nvPr>
            <p:ph type="title" idx="8"/>
          </p:nvPr>
        </p:nvSpPr>
        <p:spPr>
          <a:xfrm>
            <a:off x="1124968" y="3423143"/>
            <a:ext cx="1755321" cy="1083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sz="2000" dirty="0"/>
              <a:t>Roles and functions of guest service </a:t>
            </a:r>
          </a:p>
        </p:txBody>
      </p:sp>
      <p:sp>
        <p:nvSpPr>
          <p:cNvPr id="217" name="Google Shape;217;p35"/>
          <p:cNvSpPr txBox="1">
            <a:spLocks noGrp="1"/>
          </p:cNvSpPr>
          <p:nvPr>
            <p:ph type="title" idx="9"/>
          </p:nvPr>
        </p:nvSpPr>
        <p:spPr>
          <a:xfrm>
            <a:off x="0" y="3520837"/>
            <a:ext cx="1126671" cy="887613"/>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000" dirty="0">
                <a:solidFill>
                  <a:schemeClr val="dk2"/>
                </a:solidFill>
              </a:rPr>
              <a:t>04</a:t>
            </a:r>
            <a:endParaRPr sz="6000" dirty="0">
              <a:solidFill>
                <a:schemeClr val="dk2"/>
              </a:solidFill>
            </a:endParaRPr>
          </a:p>
        </p:txBody>
      </p:sp>
      <p:sp>
        <p:nvSpPr>
          <p:cNvPr id="219" name="Google Shape;219;p35"/>
          <p:cNvSpPr txBox="1">
            <a:spLocks noGrp="1"/>
          </p:cNvSpPr>
          <p:nvPr>
            <p:ph type="title" idx="14"/>
          </p:nvPr>
        </p:nvSpPr>
        <p:spPr>
          <a:xfrm>
            <a:off x="4026666" y="3497456"/>
            <a:ext cx="1864200" cy="818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000" dirty="0"/>
              <a:t>Importance of hospitality </a:t>
            </a:r>
            <a:endParaRPr sz="2000" dirty="0"/>
          </a:p>
        </p:txBody>
      </p:sp>
      <p:sp>
        <p:nvSpPr>
          <p:cNvPr id="220" name="Google Shape;220;p35"/>
          <p:cNvSpPr txBox="1">
            <a:spLocks noGrp="1"/>
          </p:cNvSpPr>
          <p:nvPr>
            <p:ph type="title" idx="15"/>
          </p:nvPr>
        </p:nvSpPr>
        <p:spPr>
          <a:xfrm>
            <a:off x="2824845" y="3515447"/>
            <a:ext cx="1126671" cy="887613"/>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000" dirty="0">
                <a:solidFill>
                  <a:schemeClr val="dk2"/>
                </a:solidFill>
              </a:rPr>
              <a:t>05</a:t>
            </a:r>
            <a:endParaRPr sz="6000" dirty="0">
              <a:solidFill>
                <a:schemeClr val="dk2"/>
              </a:solidFill>
            </a:endParaRPr>
          </a:p>
        </p:txBody>
      </p:sp>
      <p:sp>
        <p:nvSpPr>
          <p:cNvPr id="221" name="Google Shape;221;p35"/>
          <p:cNvSpPr/>
          <p:nvPr/>
        </p:nvSpPr>
        <p:spPr>
          <a:xfrm>
            <a:off x="5361075" y="4410275"/>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35"/>
          <p:cNvSpPr/>
          <p:nvPr/>
        </p:nvSpPr>
        <p:spPr>
          <a:xfrm>
            <a:off x="1594125" y="4410275"/>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35"/>
          <p:cNvSpPr/>
          <p:nvPr/>
        </p:nvSpPr>
        <p:spPr>
          <a:xfrm>
            <a:off x="5361075" y="2837025"/>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35"/>
          <p:cNvSpPr/>
          <p:nvPr/>
        </p:nvSpPr>
        <p:spPr>
          <a:xfrm>
            <a:off x="1594125" y="2837025"/>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210;p35">
            <a:extLst>
              <a:ext uri="{FF2B5EF4-FFF2-40B4-BE49-F238E27FC236}">
                <a16:creationId xmlns:a16="http://schemas.microsoft.com/office/drawing/2014/main" id="{36CFDFED-CAF9-7DDD-77BD-DCC41D386CE3}"/>
              </a:ext>
            </a:extLst>
          </p:cNvPr>
          <p:cNvSpPr txBox="1">
            <a:spLocks/>
          </p:cNvSpPr>
          <p:nvPr/>
        </p:nvSpPr>
        <p:spPr>
          <a:xfrm>
            <a:off x="5890866" y="1694929"/>
            <a:ext cx="1073270" cy="866027"/>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4800"/>
              <a:buFont typeface="Federo"/>
              <a:buNone/>
              <a:defRPr sz="8800" b="0" i="0" u="none" strike="noStrike" cap="none">
                <a:solidFill>
                  <a:schemeClr val="dk1"/>
                </a:solidFill>
                <a:latin typeface="Federo"/>
                <a:ea typeface="Federo"/>
                <a:cs typeface="Federo"/>
                <a:sym typeface="Federo"/>
              </a:defRPr>
            </a:lvl1pPr>
            <a:lvl2pPr marR="0" lvl="1"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2pPr>
            <a:lvl3pPr marR="0" lvl="2"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3pPr>
            <a:lvl4pPr marR="0" lvl="3"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4pPr>
            <a:lvl5pPr marR="0" lvl="4"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5pPr>
            <a:lvl6pPr marR="0" lvl="5"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6pPr>
            <a:lvl7pPr marR="0" lvl="6"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7pPr>
            <a:lvl8pPr marR="0" lvl="7"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8pPr>
            <a:lvl9pPr marR="0" lvl="8"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9pPr>
          </a:lstStyle>
          <a:p>
            <a:r>
              <a:rPr lang="en" sz="6000" dirty="0">
                <a:solidFill>
                  <a:schemeClr val="dk2"/>
                </a:solidFill>
              </a:rPr>
              <a:t>03</a:t>
            </a:r>
          </a:p>
        </p:txBody>
      </p:sp>
      <p:sp>
        <p:nvSpPr>
          <p:cNvPr id="11" name="Google Shape;216;p35">
            <a:extLst>
              <a:ext uri="{FF2B5EF4-FFF2-40B4-BE49-F238E27FC236}">
                <a16:creationId xmlns:a16="http://schemas.microsoft.com/office/drawing/2014/main" id="{04064951-73A4-C0CA-5420-2F8530D13ECB}"/>
              </a:ext>
            </a:extLst>
          </p:cNvPr>
          <p:cNvSpPr txBox="1">
            <a:spLocks/>
          </p:cNvSpPr>
          <p:nvPr/>
        </p:nvSpPr>
        <p:spPr>
          <a:xfrm>
            <a:off x="6964136" y="1703300"/>
            <a:ext cx="1864200" cy="8181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Federo"/>
              <a:buNone/>
              <a:defRPr sz="2400" b="0" i="0" u="none" strike="noStrike" cap="none">
                <a:solidFill>
                  <a:schemeClr val="dk1"/>
                </a:solidFill>
                <a:latin typeface="Federo"/>
                <a:ea typeface="Federo"/>
                <a:cs typeface="Federo"/>
                <a:sym typeface="Federo"/>
              </a:defRPr>
            </a:lvl1pPr>
            <a:lvl2pPr marR="0" lvl="1"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2pPr>
            <a:lvl3pPr marR="0" lvl="2"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3pPr>
            <a:lvl4pPr marR="0" lvl="3"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4pPr>
            <a:lvl5pPr marR="0" lvl="4"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5pPr>
            <a:lvl6pPr marR="0" lvl="5"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6pPr>
            <a:lvl7pPr marR="0" lvl="6"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7pPr>
            <a:lvl8pPr marR="0" lvl="7"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8pPr>
            <a:lvl9pPr marR="0" lvl="8"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9pPr>
          </a:lstStyle>
          <a:p>
            <a:r>
              <a:rPr lang="en-US" sz="2000" dirty="0"/>
              <a:t>Services of </a:t>
            </a:r>
            <a:r>
              <a:rPr lang="en" sz="2000" dirty="0"/>
              <a:t>Waldorf Astoria </a:t>
            </a:r>
            <a:endParaRPr lang="en-US" sz="2000" dirty="0"/>
          </a:p>
        </p:txBody>
      </p:sp>
      <p:sp>
        <p:nvSpPr>
          <p:cNvPr id="12" name="Google Shape;220;p35">
            <a:extLst>
              <a:ext uri="{FF2B5EF4-FFF2-40B4-BE49-F238E27FC236}">
                <a16:creationId xmlns:a16="http://schemas.microsoft.com/office/drawing/2014/main" id="{CC69FFDA-B3FE-DD26-5431-C0B174D9CDBF}"/>
              </a:ext>
            </a:extLst>
          </p:cNvPr>
          <p:cNvSpPr txBox="1">
            <a:spLocks/>
          </p:cNvSpPr>
          <p:nvPr/>
        </p:nvSpPr>
        <p:spPr>
          <a:xfrm>
            <a:off x="2824845" y="3513520"/>
            <a:ext cx="1126671" cy="88761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4800"/>
              <a:buFont typeface="Federo"/>
              <a:buNone/>
              <a:defRPr sz="8800" b="0" i="0" u="none" strike="noStrike" cap="none">
                <a:solidFill>
                  <a:schemeClr val="dk1"/>
                </a:solidFill>
                <a:latin typeface="Federo"/>
                <a:ea typeface="Federo"/>
                <a:cs typeface="Federo"/>
                <a:sym typeface="Federo"/>
              </a:defRPr>
            </a:lvl1pPr>
            <a:lvl2pPr marR="0" lvl="1"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2pPr>
            <a:lvl3pPr marR="0" lvl="2"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3pPr>
            <a:lvl4pPr marR="0" lvl="3"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4pPr>
            <a:lvl5pPr marR="0" lvl="4"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5pPr>
            <a:lvl6pPr marR="0" lvl="5"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6pPr>
            <a:lvl7pPr marR="0" lvl="6"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7pPr>
            <a:lvl8pPr marR="0" lvl="7"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8pPr>
            <a:lvl9pPr marR="0" lvl="8"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9pPr>
          </a:lstStyle>
          <a:p>
            <a:r>
              <a:rPr lang="en" sz="6000">
                <a:solidFill>
                  <a:schemeClr val="dk2"/>
                </a:solidFill>
              </a:rPr>
              <a:t>05</a:t>
            </a:r>
            <a:endParaRPr lang="en" sz="6000" dirty="0">
              <a:solidFill>
                <a:schemeClr val="dk2"/>
              </a:solidFill>
            </a:endParaRPr>
          </a:p>
        </p:txBody>
      </p:sp>
      <p:sp>
        <p:nvSpPr>
          <p:cNvPr id="13" name="Google Shape;220;p35">
            <a:extLst>
              <a:ext uri="{FF2B5EF4-FFF2-40B4-BE49-F238E27FC236}">
                <a16:creationId xmlns:a16="http://schemas.microsoft.com/office/drawing/2014/main" id="{3C19BD7E-CB5C-65C8-65A7-A6C3C8AC69F6}"/>
              </a:ext>
            </a:extLst>
          </p:cNvPr>
          <p:cNvSpPr txBox="1">
            <a:spLocks/>
          </p:cNvSpPr>
          <p:nvPr/>
        </p:nvSpPr>
        <p:spPr>
          <a:xfrm>
            <a:off x="5815717" y="3497456"/>
            <a:ext cx="1073270" cy="88761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4800"/>
              <a:buFont typeface="Federo"/>
              <a:buNone/>
              <a:defRPr sz="8800" b="0" i="0" u="none" strike="noStrike" cap="none">
                <a:solidFill>
                  <a:schemeClr val="dk1"/>
                </a:solidFill>
                <a:latin typeface="Federo"/>
                <a:ea typeface="Federo"/>
                <a:cs typeface="Federo"/>
                <a:sym typeface="Federo"/>
              </a:defRPr>
            </a:lvl1pPr>
            <a:lvl2pPr marR="0" lvl="1"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2pPr>
            <a:lvl3pPr marR="0" lvl="2"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3pPr>
            <a:lvl4pPr marR="0" lvl="3"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4pPr>
            <a:lvl5pPr marR="0" lvl="4"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5pPr>
            <a:lvl6pPr marR="0" lvl="5"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6pPr>
            <a:lvl7pPr marR="0" lvl="6"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7pPr>
            <a:lvl8pPr marR="0" lvl="7"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8pPr>
            <a:lvl9pPr marR="0" lvl="8" algn="ctr" rtl="0">
              <a:lnSpc>
                <a:spcPct val="100000"/>
              </a:lnSpc>
              <a:spcBef>
                <a:spcPts val="0"/>
              </a:spcBef>
              <a:spcAft>
                <a:spcPts val="0"/>
              </a:spcAft>
              <a:buClr>
                <a:schemeClr val="dk1"/>
              </a:buClr>
              <a:buSzPts val="12000"/>
              <a:buFont typeface="Federo"/>
              <a:buNone/>
              <a:defRPr sz="12000" b="0" i="0" u="none" strike="noStrike" cap="none">
                <a:solidFill>
                  <a:schemeClr val="dk1"/>
                </a:solidFill>
                <a:latin typeface="Federo"/>
                <a:ea typeface="Federo"/>
                <a:cs typeface="Federo"/>
                <a:sym typeface="Federo"/>
              </a:defRPr>
            </a:lvl9pPr>
          </a:lstStyle>
          <a:p>
            <a:r>
              <a:rPr lang="en" sz="6000" dirty="0">
                <a:solidFill>
                  <a:schemeClr val="dk2"/>
                </a:solidFill>
              </a:rPr>
              <a:t>06</a:t>
            </a:r>
          </a:p>
        </p:txBody>
      </p:sp>
      <p:sp>
        <p:nvSpPr>
          <p:cNvPr id="14" name="Google Shape;216;p35">
            <a:extLst>
              <a:ext uri="{FF2B5EF4-FFF2-40B4-BE49-F238E27FC236}">
                <a16:creationId xmlns:a16="http://schemas.microsoft.com/office/drawing/2014/main" id="{0C38DE38-F056-7719-88C1-C083AA0E6538}"/>
              </a:ext>
            </a:extLst>
          </p:cNvPr>
          <p:cNvSpPr txBox="1">
            <a:spLocks/>
          </p:cNvSpPr>
          <p:nvPr/>
        </p:nvSpPr>
        <p:spPr>
          <a:xfrm>
            <a:off x="6964136" y="3415826"/>
            <a:ext cx="1864200" cy="10830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Federo"/>
              <a:buNone/>
              <a:defRPr sz="2400" b="0" i="0" u="none" strike="noStrike" cap="none">
                <a:solidFill>
                  <a:schemeClr val="dk1"/>
                </a:solidFill>
                <a:latin typeface="Federo"/>
                <a:ea typeface="Federo"/>
                <a:cs typeface="Federo"/>
                <a:sym typeface="Federo"/>
              </a:defRPr>
            </a:lvl1pPr>
            <a:lvl2pPr marR="0" lvl="1"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2pPr>
            <a:lvl3pPr marR="0" lvl="2"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3pPr>
            <a:lvl4pPr marR="0" lvl="3"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4pPr>
            <a:lvl5pPr marR="0" lvl="4"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5pPr>
            <a:lvl6pPr marR="0" lvl="5"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6pPr>
            <a:lvl7pPr marR="0" lvl="6"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7pPr>
            <a:lvl8pPr marR="0" lvl="7"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8pPr>
            <a:lvl9pPr marR="0" lvl="8" algn="l" rtl="0">
              <a:lnSpc>
                <a:spcPct val="100000"/>
              </a:lnSpc>
              <a:spcBef>
                <a:spcPts val="0"/>
              </a:spcBef>
              <a:spcAft>
                <a:spcPts val="0"/>
              </a:spcAft>
              <a:buClr>
                <a:schemeClr val="dk1"/>
              </a:buClr>
              <a:buSzPts val="2800"/>
              <a:buFont typeface="Patrick Hand"/>
              <a:buNone/>
              <a:defRPr sz="2800" b="0" i="0" u="none" strike="noStrike" cap="none">
                <a:solidFill>
                  <a:schemeClr val="dk1"/>
                </a:solidFill>
                <a:latin typeface="Patrick Hand"/>
                <a:ea typeface="Patrick Hand"/>
                <a:cs typeface="Patrick Hand"/>
                <a:sym typeface="Patrick Hand"/>
              </a:defRPr>
            </a:lvl9pPr>
          </a:lstStyle>
          <a:p>
            <a:r>
              <a:rPr lang="en-US" sz="2000" dirty="0"/>
              <a:t>The ways hotels meet guest’s expectation </a:t>
            </a:r>
            <a:endParaRPr lang="en-US" sz="1100" dirty="0"/>
          </a:p>
        </p:txBody>
      </p:sp>
      <p:sp>
        <p:nvSpPr>
          <p:cNvPr id="17" name="TextBox 16">
            <a:extLst>
              <a:ext uri="{FF2B5EF4-FFF2-40B4-BE49-F238E27FC236}">
                <a16:creationId xmlns:a16="http://schemas.microsoft.com/office/drawing/2014/main" id="{2DDFE1F3-5B13-739C-26A9-2C16CD7FC2BD}"/>
              </a:ext>
            </a:extLst>
          </p:cNvPr>
          <p:cNvSpPr txBox="1"/>
          <p:nvPr/>
        </p:nvSpPr>
        <p:spPr>
          <a:xfrm>
            <a:off x="0" y="4835723"/>
            <a:ext cx="4742872" cy="307777"/>
          </a:xfrm>
          <a:prstGeom prst="rect">
            <a:avLst/>
          </a:prstGeom>
          <a:noFill/>
        </p:spPr>
        <p:txBody>
          <a:bodyPr wrap="square">
            <a:spAutoFit/>
          </a:bodyPr>
          <a:lstStyle/>
          <a:p>
            <a:r>
              <a:rPr lang="en-US" sz="1400" dirty="0">
                <a:effectLst/>
              </a:rPr>
              <a:t>(</a:t>
            </a:r>
            <a:r>
              <a:rPr lang="en-US" sz="1400" dirty="0" err="1">
                <a:effectLst/>
              </a:rPr>
              <a:t>Hazari</a:t>
            </a:r>
            <a:r>
              <a:rPr lang="en-US" sz="1400" dirty="0">
                <a:effectLst/>
              </a:rPr>
              <a:t>,</a:t>
            </a:r>
            <a:r>
              <a:rPr lang="en-US" dirty="0"/>
              <a:t> </a:t>
            </a:r>
            <a:r>
              <a:rPr lang="en-US" sz="1400" dirty="0">
                <a:effectLst/>
              </a:rPr>
              <a:t>2021)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pic>
        <p:nvPicPr>
          <p:cNvPr id="3" name="Picture 2">
            <a:extLst>
              <a:ext uri="{FF2B5EF4-FFF2-40B4-BE49-F238E27FC236}">
                <a16:creationId xmlns:a16="http://schemas.microsoft.com/office/drawing/2014/main" id="{36F913E0-346D-B6F0-9BEE-BB6846E2CC99}"/>
              </a:ext>
            </a:extLst>
          </p:cNvPr>
          <p:cNvPicPr>
            <a:picLocks noChangeAspect="1"/>
          </p:cNvPicPr>
          <p:nvPr/>
        </p:nvPicPr>
        <p:blipFill>
          <a:blip r:embed="rId3"/>
          <a:stretch>
            <a:fillRect/>
          </a:stretch>
        </p:blipFill>
        <p:spPr>
          <a:xfrm>
            <a:off x="1466753" y="16904"/>
            <a:ext cx="6210443" cy="3493375"/>
          </a:xfrm>
          <a:prstGeom prst="rect">
            <a:avLst/>
          </a:prstGeom>
        </p:spPr>
      </p:pic>
      <p:pic>
        <p:nvPicPr>
          <p:cNvPr id="229" name="Google Shape;229;p36"/>
          <p:cNvPicPr preferRelativeResize="0"/>
          <p:nvPr/>
        </p:nvPicPr>
        <p:blipFill rotWithShape="1">
          <a:blip r:embed="rId4">
            <a:alphaModFix/>
          </a:blip>
          <a:srcRect l="3253" t="58250" r="37166" b="3457"/>
          <a:stretch/>
        </p:blipFill>
        <p:spPr>
          <a:xfrm>
            <a:off x="1438800" y="808975"/>
            <a:ext cx="6266400" cy="2684400"/>
          </a:xfrm>
          <a:prstGeom prst="ellipse">
            <a:avLst/>
          </a:prstGeom>
          <a:noFill/>
          <a:ln>
            <a:noFill/>
          </a:ln>
        </p:spPr>
      </p:pic>
      <p:sp>
        <p:nvSpPr>
          <p:cNvPr id="231" name="Google Shape;231;p36"/>
          <p:cNvSpPr txBox="1">
            <a:spLocks noGrp="1"/>
          </p:cNvSpPr>
          <p:nvPr>
            <p:ph type="ctrTitle" idx="2"/>
          </p:nvPr>
        </p:nvSpPr>
        <p:spPr>
          <a:xfrm>
            <a:off x="713225" y="1822472"/>
            <a:ext cx="7717500" cy="909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Introduction </a:t>
            </a:r>
            <a:endParaRPr dirty="0"/>
          </a:p>
        </p:txBody>
      </p:sp>
      <p:sp>
        <p:nvSpPr>
          <p:cNvPr id="232" name="Google Shape;232;p36"/>
          <p:cNvSpPr txBox="1">
            <a:spLocks noGrp="1"/>
          </p:cNvSpPr>
          <p:nvPr>
            <p:ph type="subTitle" idx="1"/>
          </p:nvPr>
        </p:nvSpPr>
        <p:spPr>
          <a:xfrm>
            <a:off x="0" y="4079825"/>
            <a:ext cx="9144000" cy="613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Waldorf Astoria by Hilton is one of the brands of Hilton group. </a:t>
            </a:r>
            <a:r>
              <a:rPr lang="en-US" dirty="0"/>
              <a:t>Hilton Worldwide is the owner of the trademark for this hotel chain. </a:t>
            </a:r>
            <a:endParaRPr dirty="0"/>
          </a:p>
        </p:txBody>
      </p:sp>
      <p:sp>
        <p:nvSpPr>
          <p:cNvPr id="233" name="Google Shape;233;p36"/>
          <p:cNvSpPr/>
          <p:nvPr/>
        </p:nvSpPr>
        <p:spPr>
          <a:xfrm>
            <a:off x="4386000" y="3707825"/>
            <a:ext cx="372000" cy="372000"/>
          </a:xfrm>
          <a:prstGeom prst="star4">
            <a:avLst>
              <a:gd name="adj" fmla="val 7273"/>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TextBox 6">
            <a:extLst>
              <a:ext uri="{FF2B5EF4-FFF2-40B4-BE49-F238E27FC236}">
                <a16:creationId xmlns:a16="http://schemas.microsoft.com/office/drawing/2014/main" id="{32CFE8C0-2B8B-CEE3-8147-9FF9A975AB77}"/>
              </a:ext>
            </a:extLst>
          </p:cNvPr>
          <p:cNvSpPr txBox="1"/>
          <p:nvPr/>
        </p:nvSpPr>
        <p:spPr>
          <a:xfrm>
            <a:off x="0" y="4835723"/>
            <a:ext cx="4572000" cy="307777"/>
          </a:xfrm>
          <a:prstGeom prst="rect">
            <a:avLst/>
          </a:prstGeom>
          <a:noFill/>
        </p:spPr>
        <p:txBody>
          <a:bodyPr wrap="square">
            <a:spAutoFit/>
          </a:bodyPr>
          <a:lstStyle/>
          <a:p>
            <a:r>
              <a:rPr lang="en-US" sz="1400" dirty="0">
                <a:effectLst/>
              </a:rPr>
              <a:t>(Hire, 2022) </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pic>
        <p:nvPicPr>
          <p:cNvPr id="349" name="Google Shape;349;p46"/>
          <p:cNvPicPr preferRelativeResize="0"/>
          <p:nvPr/>
        </p:nvPicPr>
        <p:blipFill rotWithShape="1">
          <a:blip r:embed="rId3">
            <a:alphaModFix/>
          </a:blip>
          <a:srcRect l="23363" t="11251" r="37404" b="11259"/>
          <a:stretch/>
        </p:blipFill>
        <p:spPr>
          <a:xfrm>
            <a:off x="748673" y="307075"/>
            <a:ext cx="3087300" cy="4064400"/>
          </a:xfrm>
          <a:prstGeom prst="ellipse">
            <a:avLst/>
          </a:prstGeom>
          <a:noFill/>
          <a:ln>
            <a:noFill/>
          </a:ln>
        </p:spPr>
      </p:pic>
      <p:sp>
        <p:nvSpPr>
          <p:cNvPr id="350" name="Google Shape;350;p46"/>
          <p:cNvSpPr txBox="1">
            <a:spLocks noGrp="1"/>
          </p:cNvSpPr>
          <p:nvPr>
            <p:ph type="ctrTitle"/>
          </p:nvPr>
        </p:nvSpPr>
        <p:spPr>
          <a:xfrm>
            <a:off x="4572000" y="307075"/>
            <a:ext cx="3858900" cy="1228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000" dirty="0"/>
              <a:t>Overview of </a:t>
            </a:r>
            <a:r>
              <a:rPr lang="en" sz="4000" dirty="0"/>
              <a:t> </a:t>
            </a:r>
            <a:br>
              <a:rPr lang="en" sz="4000" dirty="0"/>
            </a:br>
            <a:r>
              <a:rPr lang="en-US" sz="4000" dirty="0">
                <a:solidFill>
                  <a:schemeClr val="dk2"/>
                </a:solidFill>
              </a:rPr>
              <a:t>Waldorf Astoria </a:t>
            </a:r>
            <a:r>
              <a:rPr lang="en" sz="4000" dirty="0">
                <a:solidFill>
                  <a:schemeClr val="dk2"/>
                </a:solidFill>
              </a:rPr>
              <a:t> </a:t>
            </a:r>
            <a:endParaRPr dirty="0"/>
          </a:p>
        </p:txBody>
      </p:sp>
      <p:sp>
        <p:nvSpPr>
          <p:cNvPr id="351" name="Google Shape;351;p46"/>
          <p:cNvSpPr txBox="1">
            <a:spLocks noGrp="1"/>
          </p:cNvSpPr>
          <p:nvPr>
            <p:ph type="subTitle" idx="1"/>
          </p:nvPr>
        </p:nvSpPr>
        <p:spPr>
          <a:xfrm>
            <a:off x="5488661" y="3652775"/>
            <a:ext cx="2971212" cy="639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Waldorf Astoria is a subsidiary of Hillton Worldwide</a:t>
            </a:r>
            <a:endParaRPr dirty="0"/>
          </a:p>
        </p:txBody>
      </p:sp>
      <p:sp>
        <p:nvSpPr>
          <p:cNvPr id="352" name="Google Shape;352;p46"/>
          <p:cNvSpPr txBox="1">
            <a:spLocks noGrp="1"/>
          </p:cNvSpPr>
          <p:nvPr>
            <p:ph type="title" idx="2"/>
          </p:nvPr>
        </p:nvSpPr>
        <p:spPr>
          <a:xfrm>
            <a:off x="5488661" y="3279875"/>
            <a:ext cx="3182516" cy="5079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PARENT COMPANY</a:t>
            </a:r>
            <a:endParaRPr dirty="0"/>
          </a:p>
        </p:txBody>
      </p:sp>
      <p:sp>
        <p:nvSpPr>
          <p:cNvPr id="353" name="Google Shape;353;p46"/>
          <p:cNvSpPr txBox="1">
            <a:spLocks noGrp="1"/>
          </p:cNvSpPr>
          <p:nvPr>
            <p:ph type="subTitle" idx="3"/>
          </p:nvPr>
        </p:nvSpPr>
        <p:spPr>
          <a:xfrm>
            <a:off x="5488613" y="2480400"/>
            <a:ext cx="2762100" cy="540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Waldorf Astoira is performing </a:t>
            </a:r>
            <a:r>
              <a:rPr lang="en"/>
              <a:t>in 37 </a:t>
            </a:r>
            <a:r>
              <a:rPr lang="en" dirty="0"/>
              <a:t>locations currently </a:t>
            </a:r>
            <a:endParaRPr dirty="0"/>
          </a:p>
        </p:txBody>
      </p:sp>
      <p:sp>
        <p:nvSpPr>
          <p:cNvPr id="354" name="Google Shape;354;p46"/>
          <p:cNvSpPr txBox="1">
            <a:spLocks noGrp="1"/>
          </p:cNvSpPr>
          <p:nvPr>
            <p:ph type="title" idx="4"/>
          </p:nvPr>
        </p:nvSpPr>
        <p:spPr>
          <a:xfrm>
            <a:off x="5488613" y="2107500"/>
            <a:ext cx="2762100" cy="5079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LOCATIONS </a:t>
            </a:r>
            <a:endParaRPr dirty="0"/>
          </a:p>
        </p:txBody>
      </p:sp>
      <p:sp>
        <p:nvSpPr>
          <p:cNvPr id="355" name="Google Shape;355;p46"/>
          <p:cNvSpPr/>
          <p:nvPr/>
        </p:nvSpPr>
        <p:spPr>
          <a:xfrm>
            <a:off x="6387750" y="1593400"/>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46"/>
          <p:cNvSpPr/>
          <p:nvPr/>
        </p:nvSpPr>
        <p:spPr>
          <a:xfrm>
            <a:off x="6387750" y="4425725"/>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63" name="Google Shape;363;p46"/>
          <p:cNvGrpSpPr/>
          <p:nvPr/>
        </p:nvGrpSpPr>
        <p:grpSpPr>
          <a:xfrm>
            <a:off x="4752143" y="3279884"/>
            <a:ext cx="524383" cy="525013"/>
            <a:chOff x="865862" y="3207306"/>
            <a:chExt cx="364484" cy="364897"/>
          </a:xfrm>
        </p:grpSpPr>
        <p:sp>
          <p:nvSpPr>
            <p:cNvPr id="364" name="Google Shape;364;p46"/>
            <p:cNvSpPr/>
            <p:nvPr/>
          </p:nvSpPr>
          <p:spPr>
            <a:xfrm>
              <a:off x="928229" y="3269323"/>
              <a:ext cx="240131" cy="240100"/>
            </a:xfrm>
            <a:custGeom>
              <a:avLst/>
              <a:gdLst/>
              <a:ahLst/>
              <a:cxnLst/>
              <a:rect l="l" t="t" r="r" b="b"/>
              <a:pathLst>
                <a:path w="7562" h="7561" extrusionOk="0">
                  <a:moveTo>
                    <a:pt x="3775" y="0"/>
                  </a:moveTo>
                  <a:cubicBezTo>
                    <a:pt x="1692" y="0"/>
                    <a:pt x="1" y="1703"/>
                    <a:pt x="1" y="3787"/>
                  </a:cubicBezTo>
                  <a:cubicBezTo>
                    <a:pt x="1" y="5870"/>
                    <a:pt x="1692" y="7561"/>
                    <a:pt x="3775" y="7561"/>
                  </a:cubicBezTo>
                  <a:cubicBezTo>
                    <a:pt x="4454" y="7561"/>
                    <a:pt x="5121" y="7382"/>
                    <a:pt x="5704" y="7037"/>
                  </a:cubicBezTo>
                  <a:cubicBezTo>
                    <a:pt x="5787" y="6977"/>
                    <a:pt x="5823" y="6858"/>
                    <a:pt x="5775" y="6775"/>
                  </a:cubicBezTo>
                  <a:cubicBezTo>
                    <a:pt x="5736" y="6720"/>
                    <a:pt x="5672" y="6691"/>
                    <a:pt x="5605" y="6691"/>
                  </a:cubicBezTo>
                  <a:cubicBezTo>
                    <a:pt x="5570" y="6691"/>
                    <a:pt x="5534" y="6699"/>
                    <a:pt x="5502" y="6716"/>
                  </a:cubicBezTo>
                  <a:cubicBezTo>
                    <a:pt x="4990" y="7025"/>
                    <a:pt x="4394" y="7192"/>
                    <a:pt x="3775" y="7192"/>
                  </a:cubicBezTo>
                  <a:cubicBezTo>
                    <a:pt x="1906" y="7192"/>
                    <a:pt x="382" y="5668"/>
                    <a:pt x="382" y="3798"/>
                  </a:cubicBezTo>
                  <a:cubicBezTo>
                    <a:pt x="382" y="1917"/>
                    <a:pt x="1906" y="405"/>
                    <a:pt x="3775" y="405"/>
                  </a:cubicBezTo>
                  <a:cubicBezTo>
                    <a:pt x="5656" y="405"/>
                    <a:pt x="7168" y="1917"/>
                    <a:pt x="7168" y="3798"/>
                  </a:cubicBezTo>
                  <a:cubicBezTo>
                    <a:pt x="7168" y="4775"/>
                    <a:pt x="6740" y="5715"/>
                    <a:pt x="6002" y="6358"/>
                  </a:cubicBezTo>
                  <a:cubicBezTo>
                    <a:pt x="5918" y="6430"/>
                    <a:pt x="5906" y="6549"/>
                    <a:pt x="5978" y="6620"/>
                  </a:cubicBezTo>
                  <a:cubicBezTo>
                    <a:pt x="6024" y="6667"/>
                    <a:pt x="6082" y="6691"/>
                    <a:pt x="6136" y="6691"/>
                  </a:cubicBezTo>
                  <a:cubicBezTo>
                    <a:pt x="6179" y="6691"/>
                    <a:pt x="6220" y="6676"/>
                    <a:pt x="6252" y="6644"/>
                  </a:cubicBezTo>
                  <a:cubicBezTo>
                    <a:pt x="7085" y="5930"/>
                    <a:pt x="7561" y="4882"/>
                    <a:pt x="7561" y="3787"/>
                  </a:cubicBezTo>
                  <a:cubicBezTo>
                    <a:pt x="7561" y="1703"/>
                    <a:pt x="5859" y="0"/>
                    <a:pt x="37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46"/>
            <p:cNvSpPr/>
            <p:nvPr/>
          </p:nvSpPr>
          <p:spPr>
            <a:xfrm>
              <a:off x="956205" y="3297681"/>
              <a:ext cx="184179" cy="184147"/>
            </a:xfrm>
            <a:custGeom>
              <a:avLst/>
              <a:gdLst/>
              <a:ahLst/>
              <a:cxnLst/>
              <a:rect l="l" t="t" r="r" b="b"/>
              <a:pathLst>
                <a:path w="5800" h="5799" extrusionOk="0">
                  <a:moveTo>
                    <a:pt x="2894" y="0"/>
                  </a:moveTo>
                  <a:cubicBezTo>
                    <a:pt x="1311" y="0"/>
                    <a:pt x="1" y="1298"/>
                    <a:pt x="1" y="2905"/>
                  </a:cubicBezTo>
                  <a:cubicBezTo>
                    <a:pt x="1" y="4501"/>
                    <a:pt x="1287" y="5799"/>
                    <a:pt x="2894" y="5799"/>
                  </a:cubicBezTo>
                  <a:cubicBezTo>
                    <a:pt x="4502" y="5799"/>
                    <a:pt x="5799" y="4513"/>
                    <a:pt x="5799" y="2905"/>
                  </a:cubicBezTo>
                  <a:cubicBezTo>
                    <a:pt x="5799" y="2322"/>
                    <a:pt x="5621" y="1751"/>
                    <a:pt x="5311" y="1286"/>
                  </a:cubicBezTo>
                  <a:cubicBezTo>
                    <a:pt x="5276" y="1229"/>
                    <a:pt x="5219" y="1202"/>
                    <a:pt x="5159" y="1202"/>
                  </a:cubicBezTo>
                  <a:cubicBezTo>
                    <a:pt x="5118" y="1202"/>
                    <a:pt x="5076" y="1215"/>
                    <a:pt x="5037" y="1239"/>
                  </a:cubicBezTo>
                  <a:cubicBezTo>
                    <a:pt x="4954" y="1298"/>
                    <a:pt x="4942" y="1417"/>
                    <a:pt x="5002" y="1501"/>
                  </a:cubicBezTo>
                  <a:cubicBezTo>
                    <a:pt x="5275" y="1917"/>
                    <a:pt x="5430" y="2417"/>
                    <a:pt x="5430" y="2905"/>
                  </a:cubicBezTo>
                  <a:cubicBezTo>
                    <a:pt x="5430" y="4287"/>
                    <a:pt x="4299" y="5418"/>
                    <a:pt x="2918" y="5418"/>
                  </a:cubicBezTo>
                  <a:cubicBezTo>
                    <a:pt x="1525" y="5418"/>
                    <a:pt x="394" y="4287"/>
                    <a:pt x="394" y="2905"/>
                  </a:cubicBezTo>
                  <a:cubicBezTo>
                    <a:pt x="394" y="1524"/>
                    <a:pt x="1513" y="393"/>
                    <a:pt x="2894" y="393"/>
                  </a:cubicBezTo>
                  <a:cubicBezTo>
                    <a:pt x="3525" y="393"/>
                    <a:pt x="4132" y="631"/>
                    <a:pt x="4597" y="1036"/>
                  </a:cubicBezTo>
                  <a:cubicBezTo>
                    <a:pt x="4628" y="1073"/>
                    <a:pt x="4669" y="1089"/>
                    <a:pt x="4712" y="1089"/>
                  </a:cubicBezTo>
                  <a:cubicBezTo>
                    <a:pt x="4764" y="1089"/>
                    <a:pt x="4819" y="1064"/>
                    <a:pt x="4859" y="1024"/>
                  </a:cubicBezTo>
                  <a:cubicBezTo>
                    <a:pt x="4942" y="953"/>
                    <a:pt x="4918" y="834"/>
                    <a:pt x="4847" y="762"/>
                  </a:cubicBezTo>
                  <a:cubicBezTo>
                    <a:pt x="4311" y="274"/>
                    <a:pt x="3609" y="0"/>
                    <a:pt x="289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46"/>
            <p:cNvSpPr/>
            <p:nvPr/>
          </p:nvSpPr>
          <p:spPr>
            <a:xfrm>
              <a:off x="1042039" y="3207306"/>
              <a:ext cx="12511" cy="47664"/>
            </a:xfrm>
            <a:custGeom>
              <a:avLst/>
              <a:gdLst/>
              <a:ahLst/>
              <a:cxnLst/>
              <a:rect l="l" t="t" r="r" b="b"/>
              <a:pathLst>
                <a:path w="394" h="1501" extrusionOk="0">
                  <a:moveTo>
                    <a:pt x="191" y="1"/>
                  </a:moveTo>
                  <a:cubicBezTo>
                    <a:pt x="96" y="1"/>
                    <a:pt x="1" y="96"/>
                    <a:pt x="1" y="203"/>
                  </a:cubicBezTo>
                  <a:lnTo>
                    <a:pt x="1" y="1310"/>
                  </a:lnTo>
                  <a:cubicBezTo>
                    <a:pt x="1" y="1430"/>
                    <a:pt x="96" y="1501"/>
                    <a:pt x="191" y="1501"/>
                  </a:cubicBezTo>
                  <a:cubicBezTo>
                    <a:pt x="298" y="1501"/>
                    <a:pt x="394" y="1418"/>
                    <a:pt x="394" y="1310"/>
                  </a:cubicBezTo>
                  <a:lnTo>
                    <a:pt x="394" y="203"/>
                  </a:lnTo>
                  <a:cubicBezTo>
                    <a:pt x="394" y="96"/>
                    <a:pt x="298" y="1"/>
                    <a:pt x="19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46"/>
            <p:cNvSpPr/>
            <p:nvPr/>
          </p:nvSpPr>
          <p:spPr>
            <a:xfrm>
              <a:off x="1042039" y="3524538"/>
              <a:ext cx="12511" cy="47664"/>
            </a:xfrm>
            <a:custGeom>
              <a:avLst/>
              <a:gdLst/>
              <a:ahLst/>
              <a:cxnLst/>
              <a:rect l="l" t="t" r="r" b="b"/>
              <a:pathLst>
                <a:path w="394" h="1501" extrusionOk="0">
                  <a:moveTo>
                    <a:pt x="191" y="0"/>
                  </a:moveTo>
                  <a:cubicBezTo>
                    <a:pt x="96" y="0"/>
                    <a:pt x="1" y="95"/>
                    <a:pt x="1" y="191"/>
                  </a:cubicBezTo>
                  <a:lnTo>
                    <a:pt x="1" y="1310"/>
                  </a:lnTo>
                  <a:cubicBezTo>
                    <a:pt x="1" y="1417"/>
                    <a:pt x="84" y="1500"/>
                    <a:pt x="191" y="1500"/>
                  </a:cubicBezTo>
                  <a:cubicBezTo>
                    <a:pt x="298" y="1500"/>
                    <a:pt x="394" y="1417"/>
                    <a:pt x="394" y="1310"/>
                  </a:cubicBezTo>
                  <a:lnTo>
                    <a:pt x="394" y="191"/>
                  </a:lnTo>
                  <a:cubicBezTo>
                    <a:pt x="394" y="95"/>
                    <a:pt x="298" y="0"/>
                    <a:pt x="19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46"/>
            <p:cNvSpPr/>
            <p:nvPr/>
          </p:nvSpPr>
          <p:spPr>
            <a:xfrm>
              <a:off x="953188" y="3230836"/>
              <a:ext cx="31406" cy="43441"/>
            </a:xfrm>
            <a:custGeom>
              <a:avLst/>
              <a:gdLst/>
              <a:ahLst/>
              <a:cxnLst/>
              <a:rect l="l" t="t" r="r" b="b"/>
              <a:pathLst>
                <a:path w="989" h="1368" extrusionOk="0">
                  <a:moveTo>
                    <a:pt x="217" y="0"/>
                  </a:moveTo>
                  <a:cubicBezTo>
                    <a:pt x="185" y="0"/>
                    <a:pt x="153" y="7"/>
                    <a:pt x="120" y="22"/>
                  </a:cubicBezTo>
                  <a:cubicBezTo>
                    <a:pt x="36" y="81"/>
                    <a:pt x="1" y="188"/>
                    <a:pt x="48" y="296"/>
                  </a:cubicBezTo>
                  <a:lnTo>
                    <a:pt x="608" y="1272"/>
                  </a:lnTo>
                  <a:cubicBezTo>
                    <a:pt x="644" y="1331"/>
                    <a:pt x="715" y="1367"/>
                    <a:pt x="775" y="1367"/>
                  </a:cubicBezTo>
                  <a:cubicBezTo>
                    <a:pt x="798" y="1367"/>
                    <a:pt x="834" y="1343"/>
                    <a:pt x="870" y="1331"/>
                  </a:cubicBezTo>
                  <a:cubicBezTo>
                    <a:pt x="953" y="1272"/>
                    <a:pt x="989" y="1165"/>
                    <a:pt x="941" y="1070"/>
                  </a:cubicBezTo>
                  <a:lnTo>
                    <a:pt x="394" y="93"/>
                  </a:lnTo>
                  <a:cubicBezTo>
                    <a:pt x="352" y="35"/>
                    <a:pt x="288" y="0"/>
                    <a:pt x="21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46"/>
            <p:cNvSpPr/>
            <p:nvPr/>
          </p:nvSpPr>
          <p:spPr>
            <a:xfrm>
              <a:off x="1111614" y="3505485"/>
              <a:ext cx="30644" cy="42520"/>
            </a:xfrm>
            <a:custGeom>
              <a:avLst/>
              <a:gdLst/>
              <a:ahLst/>
              <a:cxnLst/>
              <a:rect l="l" t="t" r="r" b="b"/>
              <a:pathLst>
                <a:path w="965" h="1339" extrusionOk="0">
                  <a:moveTo>
                    <a:pt x="210" y="1"/>
                  </a:moveTo>
                  <a:cubicBezTo>
                    <a:pt x="181" y="1"/>
                    <a:pt x="151" y="6"/>
                    <a:pt x="119" y="17"/>
                  </a:cubicBezTo>
                  <a:cubicBezTo>
                    <a:pt x="24" y="76"/>
                    <a:pt x="0" y="183"/>
                    <a:pt x="48" y="291"/>
                  </a:cubicBezTo>
                  <a:lnTo>
                    <a:pt x="596" y="1255"/>
                  </a:lnTo>
                  <a:cubicBezTo>
                    <a:pt x="620" y="1314"/>
                    <a:pt x="691" y="1338"/>
                    <a:pt x="751" y="1338"/>
                  </a:cubicBezTo>
                  <a:cubicBezTo>
                    <a:pt x="786" y="1338"/>
                    <a:pt x="810" y="1326"/>
                    <a:pt x="846" y="1314"/>
                  </a:cubicBezTo>
                  <a:cubicBezTo>
                    <a:pt x="929" y="1255"/>
                    <a:pt x="965" y="1148"/>
                    <a:pt x="917" y="1041"/>
                  </a:cubicBezTo>
                  <a:lnTo>
                    <a:pt x="381" y="100"/>
                  </a:lnTo>
                  <a:cubicBezTo>
                    <a:pt x="339" y="33"/>
                    <a:pt x="279" y="1"/>
                    <a:pt x="21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46"/>
            <p:cNvSpPr/>
            <p:nvPr/>
          </p:nvSpPr>
          <p:spPr>
            <a:xfrm>
              <a:off x="888916" y="3295998"/>
              <a:ext cx="44648" cy="29691"/>
            </a:xfrm>
            <a:custGeom>
              <a:avLst/>
              <a:gdLst/>
              <a:ahLst/>
              <a:cxnLst/>
              <a:rect l="l" t="t" r="r" b="b"/>
              <a:pathLst>
                <a:path w="1406" h="935" extrusionOk="0">
                  <a:moveTo>
                    <a:pt x="203" y="0"/>
                  </a:moveTo>
                  <a:cubicBezTo>
                    <a:pt x="136" y="0"/>
                    <a:pt x="64" y="37"/>
                    <a:pt x="24" y="101"/>
                  </a:cubicBezTo>
                  <a:cubicBezTo>
                    <a:pt x="1" y="184"/>
                    <a:pt x="36" y="303"/>
                    <a:pt x="120" y="351"/>
                  </a:cubicBezTo>
                  <a:lnTo>
                    <a:pt x="1084" y="899"/>
                  </a:lnTo>
                  <a:cubicBezTo>
                    <a:pt x="1120" y="923"/>
                    <a:pt x="1144" y="934"/>
                    <a:pt x="1179" y="934"/>
                  </a:cubicBezTo>
                  <a:cubicBezTo>
                    <a:pt x="1239" y="934"/>
                    <a:pt x="1310" y="899"/>
                    <a:pt x="1334" y="839"/>
                  </a:cubicBezTo>
                  <a:cubicBezTo>
                    <a:pt x="1406" y="756"/>
                    <a:pt x="1358" y="637"/>
                    <a:pt x="1263" y="577"/>
                  </a:cubicBezTo>
                  <a:lnTo>
                    <a:pt x="298" y="30"/>
                  </a:lnTo>
                  <a:cubicBezTo>
                    <a:pt x="271" y="10"/>
                    <a:pt x="237" y="0"/>
                    <a:pt x="20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46"/>
            <p:cNvSpPr/>
            <p:nvPr/>
          </p:nvSpPr>
          <p:spPr>
            <a:xfrm>
              <a:off x="1162644" y="3454106"/>
              <a:ext cx="45029" cy="30390"/>
            </a:xfrm>
            <a:custGeom>
              <a:avLst/>
              <a:gdLst/>
              <a:ahLst/>
              <a:cxnLst/>
              <a:rect l="l" t="t" r="r" b="b"/>
              <a:pathLst>
                <a:path w="1418" h="957" extrusionOk="0">
                  <a:moveTo>
                    <a:pt x="237" y="1"/>
                  </a:moveTo>
                  <a:cubicBezTo>
                    <a:pt x="171" y="1"/>
                    <a:pt x="101" y="41"/>
                    <a:pt x="60" y="99"/>
                  </a:cubicBezTo>
                  <a:cubicBezTo>
                    <a:pt x="1" y="194"/>
                    <a:pt x="48" y="313"/>
                    <a:pt x="132" y="373"/>
                  </a:cubicBezTo>
                  <a:lnTo>
                    <a:pt x="1096" y="920"/>
                  </a:lnTo>
                  <a:cubicBezTo>
                    <a:pt x="1132" y="932"/>
                    <a:pt x="1156" y="956"/>
                    <a:pt x="1191" y="956"/>
                  </a:cubicBezTo>
                  <a:cubicBezTo>
                    <a:pt x="1251" y="956"/>
                    <a:pt x="1322" y="920"/>
                    <a:pt x="1346" y="861"/>
                  </a:cubicBezTo>
                  <a:cubicBezTo>
                    <a:pt x="1418" y="766"/>
                    <a:pt x="1382" y="646"/>
                    <a:pt x="1299" y="575"/>
                  </a:cubicBezTo>
                  <a:lnTo>
                    <a:pt x="322" y="27"/>
                  </a:lnTo>
                  <a:cubicBezTo>
                    <a:pt x="296" y="9"/>
                    <a:pt x="267" y="1"/>
                    <a:pt x="23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46"/>
            <p:cNvSpPr/>
            <p:nvPr/>
          </p:nvSpPr>
          <p:spPr>
            <a:xfrm>
              <a:off x="865862" y="3383864"/>
              <a:ext cx="47664" cy="12130"/>
            </a:xfrm>
            <a:custGeom>
              <a:avLst/>
              <a:gdLst/>
              <a:ahLst/>
              <a:cxnLst/>
              <a:rect l="l" t="t" r="r" b="b"/>
              <a:pathLst>
                <a:path w="1501" h="382" extrusionOk="0">
                  <a:moveTo>
                    <a:pt x="191" y="1"/>
                  </a:moveTo>
                  <a:cubicBezTo>
                    <a:pt x="84" y="1"/>
                    <a:pt x="0" y="84"/>
                    <a:pt x="0" y="191"/>
                  </a:cubicBezTo>
                  <a:cubicBezTo>
                    <a:pt x="0" y="287"/>
                    <a:pt x="84" y="382"/>
                    <a:pt x="191" y="382"/>
                  </a:cubicBezTo>
                  <a:lnTo>
                    <a:pt x="1310" y="382"/>
                  </a:lnTo>
                  <a:cubicBezTo>
                    <a:pt x="1429" y="382"/>
                    <a:pt x="1501" y="299"/>
                    <a:pt x="1501" y="191"/>
                  </a:cubicBezTo>
                  <a:cubicBezTo>
                    <a:pt x="1501" y="84"/>
                    <a:pt x="1417" y="1"/>
                    <a:pt x="131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46"/>
            <p:cNvSpPr/>
            <p:nvPr/>
          </p:nvSpPr>
          <p:spPr>
            <a:xfrm>
              <a:off x="1182300" y="3383864"/>
              <a:ext cx="48045" cy="12130"/>
            </a:xfrm>
            <a:custGeom>
              <a:avLst/>
              <a:gdLst/>
              <a:ahLst/>
              <a:cxnLst/>
              <a:rect l="l" t="t" r="r" b="b"/>
              <a:pathLst>
                <a:path w="1513" h="382" extrusionOk="0">
                  <a:moveTo>
                    <a:pt x="203" y="1"/>
                  </a:moveTo>
                  <a:cubicBezTo>
                    <a:pt x="96" y="1"/>
                    <a:pt x="1" y="84"/>
                    <a:pt x="1" y="191"/>
                  </a:cubicBezTo>
                  <a:cubicBezTo>
                    <a:pt x="1" y="287"/>
                    <a:pt x="96" y="382"/>
                    <a:pt x="203" y="382"/>
                  </a:cubicBezTo>
                  <a:lnTo>
                    <a:pt x="1311" y="382"/>
                  </a:lnTo>
                  <a:cubicBezTo>
                    <a:pt x="1418" y="382"/>
                    <a:pt x="1513" y="287"/>
                    <a:pt x="1513" y="191"/>
                  </a:cubicBezTo>
                  <a:cubicBezTo>
                    <a:pt x="1513" y="84"/>
                    <a:pt x="1430" y="1"/>
                    <a:pt x="131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46"/>
            <p:cNvSpPr/>
            <p:nvPr/>
          </p:nvSpPr>
          <p:spPr>
            <a:xfrm>
              <a:off x="888916" y="3454011"/>
              <a:ext cx="43885" cy="30104"/>
            </a:xfrm>
            <a:custGeom>
              <a:avLst/>
              <a:gdLst/>
              <a:ahLst/>
              <a:cxnLst/>
              <a:rect l="l" t="t" r="r" b="b"/>
              <a:pathLst>
                <a:path w="1382" h="948" extrusionOk="0">
                  <a:moveTo>
                    <a:pt x="1186" y="1"/>
                  </a:moveTo>
                  <a:cubicBezTo>
                    <a:pt x="1152" y="1"/>
                    <a:pt x="1117" y="10"/>
                    <a:pt x="1084" y="30"/>
                  </a:cubicBezTo>
                  <a:lnTo>
                    <a:pt x="120" y="590"/>
                  </a:lnTo>
                  <a:cubicBezTo>
                    <a:pt x="36" y="649"/>
                    <a:pt x="1" y="745"/>
                    <a:pt x="48" y="852"/>
                  </a:cubicBezTo>
                  <a:cubicBezTo>
                    <a:pt x="72" y="911"/>
                    <a:pt x="144" y="947"/>
                    <a:pt x="215" y="947"/>
                  </a:cubicBezTo>
                  <a:cubicBezTo>
                    <a:pt x="239" y="947"/>
                    <a:pt x="274" y="923"/>
                    <a:pt x="298" y="911"/>
                  </a:cubicBezTo>
                  <a:lnTo>
                    <a:pt x="1263" y="364"/>
                  </a:lnTo>
                  <a:cubicBezTo>
                    <a:pt x="1358" y="304"/>
                    <a:pt x="1382" y="197"/>
                    <a:pt x="1334" y="90"/>
                  </a:cubicBezTo>
                  <a:cubicBezTo>
                    <a:pt x="1311" y="35"/>
                    <a:pt x="1251" y="1"/>
                    <a:pt x="118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46"/>
            <p:cNvSpPr/>
            <p:nvPr/>
          </p:nvSpPr>
          <p:spPr>
            <a:xfrm>
              <a:off x="1163025" y="3295648"/>
              <a:ext cx="44648" cy="30040"/>
            </a:xfrm>
            <a:custGeom>
              <a:avLst/>
              <a:gdLst/>
              <a:ahLst/>
              <a:cxnLst/>
              <a:rect l="l" t="t" r="r" b="b"/>
              <a:pathLst>
                <a:path w="1406" h="946" extrusionOk="0">
                  <a:moveTo>
                    <a:pt x="1177" y="1"/>
                  </a:moveTo>
                  <a:cubicBezTo>
                    <a:pt x="1147" y="1"/>
                    <a:pt x="1115" y="6"/>
                    <a:pt x="1084" y="17"/>
                  </a:cubicBezTo>
                  <a:lnTo>
                    <a:pt x="120" y="576"/>
                  </a:lnTo>
                  <a:cubicBezTo>
                    <a:pt x="36" y="636"/>
                    <a:pt x="1" y="731"/>
                    <a:pt x="48" y="838"/>
                  </a:cubicBezTo>
                  <a:cubicBezTo>
                    <a:pt x="96" y="910"/>
                    <a:pt x="155" y="945"/>
                    <a:pt x="227" y="945"/>
                  </a:cubicBezTo>
                  <a:cubicBezTo>
                    <a:pt x="251" y="945"/>
                    <a:pt x="286" y="934"/>
                    <a:pt x="310" y="910"/>
                  </a:cubicBezTo>
                  <a:lnTo>
                    <a:pt x="1287" y="362"/>
                  </a:lnTo>
                  <a:cubicBezTo>
                    <a:pt x="1370" y="302"/>
                    <a:pt x="1406" y="195"/>
                    <a:pt x="1358" y="100"/>
                  </a:cubicBezTo>
                  <a:cubicBezTo>
                    <a:pt x="1316" y="33"/>
                    <a:pt x="1250" y="1"/>
                    <a:pt x="117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46"/>
            <p:cNvSpPr/>
            <p:nvPr/>
          </p:nvSpPr>
          <p:spPr>
            <a:xfrm>
              <a:off x="953188" y="3505835"/>
              <a:ext cx="31787" cy="43282"/>
            </a:xfrm>
            <a:custGeom>
              <a:avLst/>
              <a:gdLst/>
              <a:ahLst/>
              <a:cxnLst/>
              <a:rect l="l" t="t" r="r" b="b"/>
              <a:pathLst>
                <a:path w="1001" h="1363" extrusionOk="0">
                  <a:moveTo>
                    <a:pt x="782" y="0"/>
                  </a:moveTo>
                  <a:cubicBezTo>
                    <a:pt x="714" y="0"/>
                    <a:pt x="648" y="37"/>
                    <a:pt x="608" y="101"/>
                  </a:cubicBezTo>
                  <a:lnTo>
                    <a:pt x="60" y="1065"/>
                  </a:lnTo>
                  <a:cubicBezTo>
                    <a:pt x="1" y="1161"/>
                    <a:pt x="48" y="1280"/>
                    <a:pt x="132" y="1327"/>
                  </a:cubicBezTo>
                  <a:cubicBezTo>
                    <a:pt x="167" y="1351"/>
                    <a:pt x="191" y="1363"/>
                    <a:pt x="227" y="1363"/>
                  </a:cubicBezTo>
                  <a:cubicBezTo>
                    <a:pt x="286" y="1363"/>
                    <a:pt x="358" y="1327"/>
                    <a:pt x="394" y="1280"/>
                  </a:cubicBezTo>
                  <a:lnTo>
                    <a:pt x="941" y="303"/>
                  </a:lnTo>
                  <a:cubicBezTo>
                    <a:pt x="1001" y="184"/>
                    <a:pt x="965" y="65"/>
                    <a:pt x="882" y="30"/>
                  </a:cubicBezTo>
                  <a:cubicBezTo>
                    <a:pt x="850" y="10"/>
                    <a:pt x="816" y="0"/>
                    <a:pt x="78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46"/>
            <p:cNvSpPr/>
            <p:nvPr/>
          </p:nvSpPr>
          <p:spPr>
            <a:xfrm>
              <a:off x="1111614" y="3231726"/>
              <a:ext cx="31025" cy="42933"/>
            </a:xfrm>
            <a:custGeom>
              <a:avLst/>
              <a:gdLst/>
              <a:ahLst/>
              <a:cxnLst/>
              <a:rect l="l" t="t" r="r" b="b"/>
              <a:pathLst>
                <a:path w="977" h="1352" extrusionOk="0">
                  <a:moveTo>
                    <a:pt x="754" y="0"/>
                  </a:moveTo>
                  <a:cubicBezTo>
                    <a:pt x="688" y="0"/>
                    <a:pt x="620" y="37"/>
                    <a:pt x="572" y="101"/>
                  </a:cubicBezTo>
                  <a:lnTo>
                    <a:pt x="24" y="1065"/>
                  </a:lnTo>
                  <a:cubicBezTo>
                    <a:pt x="0" y="1137"/>
                    <a:pt x="24" y="1256"/>
                    <a:pt x="119" y="1315"/>
                  </a:cubicBezTo>
                  <a:cubicBezTo>
                    <a:pt x="143" y="1339"/>
                    <a:pt x="179" y="1351"/>
                    <a:pt x="203" y="1351"/>
                  </a:cubicBezTo>
                  <a:cubicBezTo>
                    <a:pt x="262" y="1351"/>
                    <a:pt x="346" y="1315"/>
                    <a:pt x="370" y="1256"/>
                  </a:cubicBezTo>
                  <a:lnTo>
                    <a:pt x="917" y="291"/>
                  </a:lnTo>
                  <a:cubicBezTo>
                    <a:pt x="977" y="208"/>
                    <a:pt x="941" y="89"/>
                    <a:pt x="846" y="29"/>
                  </a:cubicBezTo>
                  <a:cubicBezTo>
                    <a:pt x="818" y="10"/>
                    <a:pt x="786" y="0"/>
                    <a:pt x="75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 name="Picture 4">
            <a:extLst>
              <a:ext uri="{FF2B5EF4-FFF2-40B4-BE49-F238E27FC236}">
                <a16:creationId xmlns:a16="http://schemas.microsoft.com/office/drawing/2014/main" id="{A1F103ED-5580-0625-DE22-EF8FBD34C345}"/>
              </a:ext>
            </a:extLst>
          </p:cNvPr>
          <p:cNvPicPr>
            <a:picLocks noChangeAspect="1"/>
          </p:cNvPicPr>
          <p:nvPr/>
        </p:nvPicPr>
        <p:blipFill>
          <a:blip r:embed="rId4"/>
          <a:stretch>
            <a:fillRect/>
          </a:stretch>
        </p:blipFill>
        <p:spPr>
          <a:xfrm>
            <a:off x="4743032" y="2116614"/>
            <a:ext cx="472634" cy="489671"/>
          </a:xfrm>
          <a:prstGeom prst="rect">
            <a:avLst/>
          </a:prstGeom>
        </p:spPr>
      </p:pic>
      <p:sp>
        <p:nvSpPr>
          <p:cNvPr id="7" name="TextBox 6">
            <a:extLst>
              <a:ext uri="{FF2B5EF4-FFF2-40B4-BE49-F238E27FC236}">
                <a16:creationId xmlns:a16="http://schemas.microsoft.com/office/drawing/2014/main" id="{BD7FA808-2E03-852B-DCFF-4723243BB776}"/>
              </a:ext>
            </a:extLst>
          </p:cNvPr>
          <p:cNvSpPr txBox="1"/>
          <p:nvPr/>
        </p:nvSpPr>
        <p:spPr>
          <a:xfrm>
            <a:off x="0" y="4835723"/>
            <a:ext cx="4572000" cy="307777"/>
          </a:xfrm>
          <a:prstGeom prst="rect">
            <a:avLst/>
          </a:prstGeom>
          <a:noFill/>
        </p:spPr>
        <p:txBody>
          <a:bodyPr wrap="square">
            <a:spAutoFit/>
          </a:bodyPr>
          <a:lstStyle/>
          <a:p>
            <a:r>
              <a:rPr lang="en-US" sz="1400" dirty="0">
                <a:effectLst/>
              </a:rPr>
              <a:t>(</a:t>
            </a:r>
            <a:r>
              <a:rPr lang="en-US" sz="1400" dirty="0" err="1">
                <a:effectLst/>
              </a:rPr>
              <a:t>Lacalle</a:t>
            </a:r>
            <a:r>
              <a:rPr lang="en-US" sz="1400" dirty="0">
                <a:effectLst/>
              </a:rPr>
              <a:t>, 2022)</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9"/>
        <p:cNvGrpSpPr/>
        <p:nvPr/>
      </p:nvGrpSpPr>
      <p:grpSpPr>
        <a:xfrm>
          <a:off x="0" y="0"/>
          <a:ext cx="0" cy="0"/>
          <a:chOff x="0" y="0"/>
          <a:chExt cx="0" cy="0"/>
        </a:xfrm>
      </p:grpSpPr>
      <p:sp>
        <p:nvSpPr>
          <p:cNvPr id="840" name="Google Shape;840;p64"/>
          <p:cNvSpPr txBox="1">
            <a:spLocks noGrp="1"/>
          </p:cNvSpPr>
          <p:nvPr>
            <p:ph type="ctrTitle"/>
          </p:nvPr>
        </p:nvSpPr>
        <p:spPr>
          <a:xfrm>
            <a:off x="2115431" y="203533"/>
            <a:ext cx="5505864" cy="1228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000" dirty="0"/>
              <a:t>PROFILE OF</a:t>
            </a:r>
            <a:br>
              <a:rPr lang="en" sz="4000" dirty="0"/>
            </a:br>
            <a:r>
              <a:rPr lang="en" sz="4000" dirty="0">
                <a:solidFill>
                  <a:schemeClr val="dk2"/>
                </a:solidFill>
              </a:rPr>
              <a:t>Waldorf Astoria’s Clients </a:t>
            </a:r>
            <a:endParaRPr dirty="0"/>
          </a:p>
        </p:txBody>
      </p:sp>
      <p:sp>
        <p:nvSpPr>
          <p:cNvPr id="841" name="Google Shape;841;p64"/>
          <p:cNvSpPr/>
          <p:nvPr/>
        </p:nvSpPr>
        <p:spPr>
          <a:xfrm>
            <a:off x="4458250" y="1593400"/>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64"/>
          <p:cNvSpPr/>
          <p:nvPr/>
        </p:nvSpPr>
        <p:spPr>
          <a:xfrm>
            <a:off x="4458250" y="4425725"/>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43" name="Google Shape;843;p64"/>
          <p:cNvGrpSpPr/>
          <p:nvPr/>
        </p:nvGrpSpPr>
        <p:grpSpPr>
          <a:xfrm>
            <a:off x="2332863" y="2598613"/>
            <a:ext cx="1107600" cy="1119312"/>
            <a:chOff x="2332863" y="2598613"/>
            <a:chExt cx="1107600" cy="1119312"/>
          </a:xfrm>
        </p:grpSpPr>
        <p:sp>
          <p:nvSpPr>
            <p:cNvPr id="844" name="Google Shape;844;p64"/>
            <p:cNvSpPr/>
            <p:nvPr/>
          </p:nvSpPr>
          <p:spPr>
            <a:xfrm>
              <a:off x="2339772" y="2598613"/>
              <a:ext cx="1093500" cy="1093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5" name="Google Shape;845;p64"/>
            <p:cNvSpPr/>
            <p:nvPr/>
          </p:nvSpPr>
          <p:spPr>
            <a:xfrm>
              <a:off x="2332863" y="2598625"/>
              <a:ext cx="1107600" cy="1119300"/>
            </a:xfrm>
            <a:prstGeom prst="pie">
              <a:avLst>
                <a:gd name="adj1" fmla="val 16283203"/>
                <a:gd name="adj2" fmla="val 3222328"/>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46" name="Google Shape;846;p64"/>
          <p:cNvSpPr txBox="1">
            <a:spLocks noGrp="1"/>
          </p:cNvSpPr>
          <p:nvPr>
            <p:ph type="title" idx="4294967295"/>
          </p:nvPr>
        </p:nvSpPr>
        <p:spPr>
          <a:xfrm>
            <a:off x="1008063" y="2063989"/>
            <a:ext cx="2316000" cy="316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400"/>
              <a:t>GENDER</a:t>
            </a:r>
            <a:endParaRPr sz="2400"/>
          </a:p>
        </p:txBody>
      </p:sp>
      <p:sp>
        <p:nvSpPr>
          <p:cNvPr id="847" name="Google Shape;847;p64"/>
          <p:cNvSpPr txBox="1">
            <a:spLocks noGrp="1"/>
          </p:cNvSpPr>
          <p:nvPr>
            <p:ph type="title" idx="4294967295"/>
          </p:nvPr>
        </p:nvSpPr>
        <p:spPr>
          <a:xfrm>
            <a:off x="999975" y="3836875"/>
            <a:ext cx="994200" cy="316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400"/>
              <a:t>60%</a:t>
            </a:r>
            <a:endParaRPr sz="2400"/>
          </a:p>
        </p:txBody>
      </p:sp>
      <p:sp>
        <p:nvSpPr>
          <p:cNvPr id="848" name="Google Shape;848;p64"/>
          <p:cNvSpPr txBox="1">
            <a:spLocks noGrp="1"/>
          </p:cNvSpPr>
          <p:nvPr>
            <p:ph type="title" idx="4294967295"/>
          </p:nvPr>
        </p:nvSpPr>
        <p:spPr>
          <a:xfrm>
            <a:off x="2466865" y="3836875"/>
            <a:ext cx="994200" cy="316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400"/>
              <a:t>40%</a:t>
            </a:r>
            <a:endParaRPr sz="2400"/>
          </a:p>
        </p:txBody>
      </p:sp>
      <p:sp>
        <p:nvSpPr>
          <p:cNvPr id="849" name="Google Shape;849;p64"/>
          <p:cNvSpPr txBox="1">
            <a:spLocks noGrp="1"/>
          </p:cNvSpPr>
          <p:nvPr>
            <p:ph type="title" idx="4294967295"/>
          </p:nvPr>
        </p:nvSpPr>
        <p:spPr>
          <a:xfrm>
            <a:off x="4868363" y="2063989"/>
            <a:ext cx="2316000" cy="316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400"/>
              <a:t>AGE</a:t>
            </a:r>
            <a:endParaRPr sz="2400"/>
          </a:p>
        </p:txBody>
      </p:sp>
      <p:sp>
        <p:nvSpPr>
          <p:cNvPr id="850" name="Google Shape;850;p64"/>
          <p:cNvSpPr txBox="1">
            <a:spLocks noGrp="1"/>
          </p:cNvSpPr>
          <p:nvPr>
            <p:ph type="title" idx="4294967295"/>
          </p:nvPr>
        </p:nvSpPr>
        <p:spPr>
          <a:xfrm>
            <a:off x="3881414" y="2604546"/>
            <a:ext cx="1093500" cy="316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400"/>
              <a:t>25 - 35</a:t>
            </a:r>
            <a:endParaRPr sz="2400"/>
          </a:p>
        </p:txBody>
      </p:sp>
      <p:sp>
        <p:nvSpPr>
          <p:cNvPr id="851" name="Google Shape;851;p64"/>
          <p:cNvSpPr txBox="1">
            <a:spLocks noGrp="1"/>
          </p:cNvSpPr>
          <p:nvPr>
            <p:ph type="title" idx="4294967295"/>
          </p:nvPr>
        </p:nvSpPr>
        <p:spPr>
          <a:xfrm>
            <a:off x="3881414" y="3220788"/>
            <a:ext cx="1093500" cy="316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400"/>
              <a:t>36 - 45</a:t>
            </a:r>
            <a:endParaRPr sz="2400"/>
          </a:p>
        </p:txBody>
      </p:sp>
      <p:sp>
        <p:nvSpPr>
          <p:cNvPr id="852" name="Google Shape;852;p64"/>
          <p:cNvSpPr txBox="1">
            <a:spLocks noGrp="1"/>
          </p:cNvSpPr>
          <p:nvPr>
            <p:ph type="title" idx="4294967295"/>
          </p:nvPr>
        </p:nvSpPr>
        <p:spPr>
          <a:xfrm>
            <a:off x="3881414" y="3836875"/>
            <a:ext cx="1093500" cy="316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400"/>
              <a:t>46 - 55</a:t>
            </a:r>
            <a:endParaRPr sz="2400"/>
          </a:p>
        </p:txBody>
      </p:sp>
      <p:sp>
        <p:nvSpPr>
          <p:cNvPr id="853" name="Google Shape;853;p64"/>
          <p:cNvSpPr txBox="1">
            <a:spLocks noGrp="1"/>
          </p:cNvSpPr>
          <p:nvPr>
            <p:ph type="title" idx="4294967295"/>
          </p:nvPr>
        </p:nvSpPr>
        <p:spPr>
          <a:xfrm>
            <a:off x="7443835" y="2604546"/>
            <a:ext cx="844800" cy="316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400"/>
              <a:t>20%</a:t>
            </a:r>
            <a:endParaRPr sz="2400"/>
          </a:p>
        </p:txBody>
      </p:sp>
      <p:sp>
        <p:nvSpPr>
          <p:cNvPr id="854" name="Google Shape;854;p64"/>
          <p:cNvSpPr txBox="1">
            <a:spLocks noGrp="1"/>
          </p:cNvSpPr>
          <p:nvPr>
            <p:ph type="title" idx="4294967295"/>
          </p:nvPr>
        </p:nvSpPr>
        <p:spPr>
          <a:xfrm>
            <a:off x="7443835" y="3220788"/>
            <a:ext cx="844800" cy="316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400"/>
              <a:t>50%</a:t>
            </a:r>
            <a:endParaRPr sz="2400"/>
          </a:p>
        </p:txBody>
      </p:sp>
      <p:sp>
        <p:nvSpPr>
          <p:cNvPr id="855" name="Google Shape;855;p64"/>
          <p:cNvSpPr txBox="1">
            <a:spLocks noGrp="1"/>
          </p:cNvSpPr>
          <p:nvPr>
            <p:ph type="title" idx="4294967295"/>
          </p:nvPr>
        </p:nvSpPr>
        <p:spPr>
          <a:xfrm>
            <a:off x="7443835" y="3836875"/>
            <a:ext cx="844800" cy="316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400"/>
              <a:t>30%</a:t>
            </a:r>
            <a:endParaRPr sz="2400"/>
          </a:p>
        </p:txBody>
      </p:sp>
      <p:grpSp>
        <p:nvGrpSpPr>
          <p:cNvPr id="856" name="Google Shape;856;p64"/>
          <p:cNvGrpSpPr/>
          <p:nvPr/>
        </p:nvGrpSpPr>
        <p:grpSpPr>
          <a:xfrm>
            <a:off x="855522" y="3815117"/>
            <a:ext cx="159950" cy="364516"/>
            <a:chOff x="6410063" y="4135124"/>
            <a:chExt cx="159950" cy="364516"/>
          </a:xfrm>
        </p:grpSpPr>
        <p:sp>
          <p:nvSpPr>
            <p:cNvPr id="857" name="Google Shape;857;p64"/>
            <p:cNvSpPr/>
            <p:nvPr/>
          </p:nvSpPr>
          <p:spPr>
            <a:xfrm>
              <a:off x="6493991" y="4299202"/>
              <a:ext cx="36328" cy="200438"/>
            </a:xfrm>
            <a:custGeom>
              <a:avLst/>
              <a:gdLst/>
              <a:ahLst/>
              <a:cxnLst/>
              <a:rect l="l" t="t" r="r" b="b"/>
              <a:pathLst>
                <a:path w="1144" h="6312" extrusionOk="0">
                  <a:moveTo>
                    <a:pt x="965" y="1"/>
                  </a:moveTo>
                  <a:cubicBezTo>
                    <a:pt x="882" y="1"/>
                    <a:pt x="810" y="72"/>
                    <a:pt x="810" y="168"/>
                  </a:cubicBezTo>
                  <a:lnTo>
                    <a:pt x="810" y="5716"/>
                  </a:lnTo>
                  <a:cubicBezTo>
                    <a:pt x="810" y="5847"/>
                    <a:pt x="703" y="5954"/>
                    <a:pt x="584" y="5966"/>
                  </a:cubicBezTo>
                  <a:cubicBezTo>
                    <a:pt x="453" y="5966"/>
                    <a:pt x="334" y="5859"/>
                    <a:pt x="334" y="5728"/>
                  </a:cubicBezTo>
                  <a:lnTo>
                    <a:pt x="334" y="4656"/>
                  </a:lnTo>
                  <a:cubicBezTo>
                    <a:pt x="334" y="4573"/>
                    <a:pt x="251" y="4490"/>
                    <a:pt x="167" y="4490"/>
                  </a:cubicBezTo>
                  <a:cubicBezTo>
                    <a:pt x="72" y="4490"/>
                    <a:pt x="1" y="4573"/>
                    <a:pt x="1" y="4656"/>
                  </a:cubicBezTo>
                  <a:lnTo>
                    <a:pt x="1" y="5728"/>
                  </a:lnTo>
                  <a:cubicBezTo>
                    <a:pt x="1" y="5966"/>
                    <a:pt x="167" y="6192"/>
                    <a:pt x="394" y="6276"/>
                  </a:cubicBezTo>
                  <a:cubicBezTo>
                    <a:pt x="453" y="6299"/>
                    <a:pt x="525" y="6311"/>
                    <a:pt x="596" y="6311"/>
                  </a:cubicBezTo>
                  <a:cubicBezTo>
                    <a:pt x="906" y="6299"/>
                    <a:pt x="1144" y="6037"/>
                    <a:pt x="1144" y="5728"/>
                  </a:cubicBezTo>
                  <a:lnTo>
                    <a:pt x="1144" y="180"/>
                  </a:lnTo>
                  <a:cubicBezTo>
                    <a:pt x="1144" y="72"/>
                    <a:pt x="1072" y="1"/>
                    <a:pt x="96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8" name="Google Shape;858;p64"/>
            <p:cNvSpPr/>
            <p:nvPr/>
          </p:nvSpPr>
          <p:spPr>
            <a:xfrm>
              <a:off x="6454297" y="4135124"/>
              <a:ext cx="71099" cy="71131"/>
            </a:xfrm>
            <a:custGeom>
              <a:avLst/>
              <a:gdLst/>
              <a:ahLst/>
              <a:cxnLst/>
              <a:rect l="l" t="t" r="r" b="b"/>
              <a:pathLst>
                <a:path w="2239" h="2240" extrusionOk="0">
                  <a:moveTo>
                    <a:pt x="1120" y="346"/>
                  </a:moveTo>
                  <a:cubicBezTo>
                    <a:pt x="1548" y="346"/>
                    <a:pt x="1894" y="679"/>
                    <a:pt x="1894" y="1120"/>
                  </a:cubicBezTo>
                  <a:cubicBezTo>
                    <a:pt x="1894" y="1548"/>
                    <a:pt x="1548" y="1894"/>
                    <a:pt x="1120" y="1894"/>
                  </a:cubicBezTo>
                  <a:cubicBezTo>
                    <a:pt x="691" y="1894"/>
                    <a:pt x="346" y="1548"/>
                    <a:pt x="346" y="1120"/>
                  </a:cubicBezTo>
                  <a:cubicBezTo>
                    <a:pt x="346" y="679"/>
                    <a:pt x="691" y="346"/>
                    <a:pt x="1120" y="346"/>
                  </a:cubicBezTo>
                  <a:close/>
                  <a:moveTo>
                    <a:pt x="1120" y="1"/>
                  </a:moveTo>
                  <a:cubicBezTo>
                    <a:pt x="513" y="1"/>
                    <a:pt x="1" y="513"/>
                    <a:pt x="1" y="1120"/>
                  </a:cubicBezTo>
                  <a:cubicBezTo>
                    <a:pt x="1" y="1727"/>
                    <a:pt x="513" y="2239"/>
                    <a:pt x="1120" y="2239"/>
                  </a:cubicBezTo>
                  <a:cubicBezTo>
                    <a:pt x="1727" y="2239"/>
                    <a:pt x="2239" y="1727"/>
                    <a:pt x="2239" y="1120"/>
                  </a:cubicBezTo>
                  <a:cubicBezTo>
                    <a:pt x="2239" y="513"/>
                    <a:pt x="1727" y="1"/>
                    <a:pt x="112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9" name="Google Shape;859;p64"/>
            <p:cNvSpPr/>
            <p:nvPr/>
          </p:nvSpPr>
          <p:spPr>
            <a:xfrm>
              <a:off x="6410063" y="4252712"/>
              <a:ext cx="94566" cy="246927"/>
            </a:xfrm>
            <a:custGeom>
              <a:avLst/>
              <a:gdLst/>
              <a:ahLst/>
              <a:cxnLst/>
              <a:rect l="l" t="t" r="r" b="b"/>
              <a:pathLst>
                <a:path w="2978" h="7776" extrusionOk="0">
                  <a:moveTo>
                    <a:pt x="1191" y="0"/>
                  </a:moveTo>
                  <a:cubicBezTo>
                    <a:pt x="977" y="0"/>
                    <a:pt x="798" y="179"/>
                    <a:pt x="798" y="393"/>
                  </a:cubicBezTo>
                  <a:lnTo>
                    <a:pt x="798" y="2894"/>
                  </a:lnTo>
                  <a:cubicBezTo>
                    <a:pt x="798" y="3025"/>
                    <a:pt x="691" y="3132"/>
                    <a:pt x="560" y="3132"/>
                  </a:cubicBezTo>
                  <a:cubicBezTo>
                    <a:pt x="429" y="3132"/>
                    <a:pt x="322" y="3025"/>
                    <a:pt x="322" y="2894"/>
                  </a:cubicBezTo>
                  <a:lnTo>
                    <a:pt x="322" y="2275"/>
                  </a:lnTo>
                  <a:cubicBezTo>
                    <a:pt x="322" y="2191"/>
                    <a:pt x="251" y="2120"/>
                    <a:pt x="155" y="2120"/>
                  </a:cubicBezTo>
                  <a:cubicBezTo>
                    <a:pt x="72" y="2120"/>
                    <a:pt x="1" y="2191"/>
                    <a:pt x="1" y="2275"/>
                  </a:cubicBezTo>
                  <a:lnTo>
                    <a:pt x="1" y="2894"/>
                  </a:lnTo>
                  <a:cubicBezTo>
                    <a:pt x="1" y="3203"/>
                    <a:pt x="251" y="3465"/>
                    <a:pt x="572" y="3465"/>
                  </a:cubicBezTo>
                  <a:cubicBezTo>
                    <a:pt x="894" y="3465"/>
                    <a:pt x="1156" y="3215"/>
                    <a:pt x="1156" y="2894"/>
                  </a:cubicBezTo>
                  <a:lnTo>
                    <a:pt x="1156" y="393"/>
                  </a:lnTo>
                  <a:cubicBezTo>
                    <a:pt x="1156" y="358"/>
                    <a:pt x="1191" y="334"/>
                    <a:pt x="1215" y="334"/>
                  </a:cubicBezTo>
                  <a:cubicBezTo>
                    <a:pt x="1251" y="334"/>
                    <a:pt x="1275" y="358"/>
                    <a:pt x="1275" y="393"/>
                  </a:cubicBezTo>
                  <a:lnTo>
                    <a:pt x="1275" y="7192"/>
                  </a:lnTo>
                  <a:cubicBezTo>
                    <a:pt x="1275" y="7501"/>
                    <a:pt x="1525" y="7775"/>
                    <a:pt x="1858" y="7775"/>
                  </a:cubicBezTo>
                  <a:cubicBezTo>
                    <a:pt x="2168" y="7775"/>
                    <a:pt x="2441" y="7513"/>
                    <a:pt x="2441" y="7192"/>
                  </a:cubicBezTo>
                  <a:lnTo>
                    <a:pt x="2441" y="4251"/>
                  </a:lnTo>
                  <a:cubicBezTo>
                    <a:pt x="2441" y="4168"/>
                    <a:pt x="2501" y="4132"/>
                    <a:pt x="2560" y="4132"/>
                  </a:cubicBezTo>
                  <a:cubicBezTo>
                    <a:pt x="2632" y="4132"/>
                    <a:pt x="2680" y="4191"/>
                    <a:pt x="2680" y="4251"/>
                  </a:cubicBezTo>
                  <a:lnTo>
                    <a:pt x="2644" y="5442"/>
                  </a:lnTo>
                  <a:cubicBezTo>
                    <a:pt x="2644" y="5525"/>
                    <a:pt x="2715" y="5596"/>
                    <a:pt x="2810" y="5596"/>
                  </a:cubicBezTo>
                  <a:cubicBezTo>
                    <a:pt x="2894" y="5596"/>
                    <a:pt x="2977" y="5525"/>
                    <a:pt x="2977" y="5442"/>
                  </a:cubicBezTo>
                  <a:lnTo>
                    <a:pt x="2977" y="4251"/>
                  </a:lnTo>
                  <a:cubicBezTo>
                    <a:pt x="2977" y="3989"/>
                    <a:pt x="2763" y="3787"/>
                    <a:pt x="2513" y="3787"/>
                  </a:cubicBezTo>
                  <a:cubicBezTo>
                    <a:pt x="2263" y="3787"/>
                    <a:pt x="2048" y="3989"/>
                    <a:pt x="2048" y="4251"/>
                  </a:cubicBezTo>
                  <a:lnTo>
                    <a:pt x="2048" y="7192"/>
                  </a:lnTo>
                  <a:cubicBezTo>
                    <a:pt x="2048" y="7323"/>
                    <a:pt x="1941" y="7430"/>
                    <a:pt x="1810" y="7430"/>
                  </a:cubicBezTo>
                  <a:cubicBezTo>
                    <a:pt x="1679" y="7430"/>
                    <a:pt x="1572" y="7323"/>
                    <a:pt x="1572" y="7192"/>
                  </a:cubicBezTo>
                  <a:lnTo>
                    <a:pt x="1572" y="393"/>
                  </a:lnTo>
                  <a:cubicBezTo>
                    <a:pt x="1572" y="179"/>
                    <a:pt x="1394" y="0"/>
                    <a:pt x="119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0" name="Google Shape;860;p64"/>
            <p:cNvSpPr/>
            <p:nvPr/>
          </p:nvSpPr>
          <p:spPr>
            <a:xfrm>
              <a:off x="6410063" y="4212638"/>
              <a:ext cx="159950" cy="150519"/>
            </a:xfrm>
            <a:custGeom>
              <a:avLst/>
              <a:gdLst/>
              <a:ahLst/>
              <a:cxnLst/>
              <a:rect l="l" t="t" r="r" b="b"/>
              <a:pathLst>
                <a:path w="5037" h="4740" extrusionOk="0">
                  <a:moveTo>
                    <a:pt x="1429" y="0"/>
                  </a:moveTo>
                  <a:cubicBezTo>
                    <a:pt x="632" y="0"/>
                    <a:pt x="1" y="643"/>
                    <a:pt x="1" y="1429"/>
                  </a:cubicBezTo>
                  <a:lnTo>
                    <a:pt x="1" y="2858"/>
                  </a:lnTo>
                  <a:cubicBezTo>
                    <a:pt x="1" y="2953"/>
                    <a:pt x="72" y="3025"/>
                    <a:pt x="155" y="3025"/>
                  </a:cubicBezTo>
                  <a:cubicBezTo>
                    <a:pt x="251" y="3025"/>
                    <a:pt x="322" y="2953"/>
                    <a:pt x="322" y="2858"/>
                  </a:cubicBezTo>
                  <a:lnTo>
                    <a:pt x="322" y="1429"/>
                  </a:lnTo>
                  <a:cubicBezTo>
                    <a:pt x="322" y="822"/>
                    <a:pt x="810" y="334"/>
                    <a:pt x="1429" y="334"/>
                  </a:cubicBezTo>
                  <a:lnTo>
                    <a:pt x="3608" y="334"/>
                  </a:lnTo>
                  <a:cubicBezTo>
                    <a:pt x="4227" y="334"/>
                    <a:pt x="4715" y="822"/>
                    <a:pt x="4715" y="1429"/>
                  </a:cubicBezTo>
                  <a:lnTo>
                    <a:pt x="4715" y="4144"/>
                  </a:lnTo>
                  <a:cubicBezTo>
                    <a:pt x="4715" y="4275"/>
                    <a:pt x="4608" y="4382"/>
                    <a:pt x="4489" y="4394"/>
                  </a:cubicBezTo>
                  <a:cubicBezTo>
                    <a:pt x="4358" y="4394"/>
                    <a:pt x="4239" y="4287"/>
                    <a:pt x="4239" y="4156"/>
                  </a:cubicBezTo>
                  <a:lnTo>
                    <a:pt x="4239" y="1655"/>
                  </a:lnTo>
                  <a:cubicBezTo>
                    <a:pt x="4239" y="1441"/>
                    <a:pt x="4061" y="1262"/>
                    <a:pt x="3846" y="1262"/>
                  </a:cubicBezTo>
                  <a:cubicBezTo>
                    <a:pt x="3644" y="1262"/>
                    <a:pt x="3465" y="1441"/>
                    <a:pt x="3465" y="1655"/>
                  </a:cubicBezTo>
                  <a:lnTo>
                    <a:pt x="3465" y="2239"/>
                  </a:lnTo>
                  <a:cubicBezTo>
                    <a:pt x="3465" y="2322"/>
                    <a:pt x="3537" y="2394"/>
                    <a:pt x="3632" y="2394"/>
                  </a:cubicBezTo>
                  <a:cubicBezTo>
                    <a:pt x="3715" y="2394"/>
                    <a:pt x="3787" y="2322"/>
                    <a:pt x="3787" y="2239"/>
                  </a:cubicBezTo>
                  <a:lnTo>
                    <a:pt x="3787" y="1655"/>
                  </a:lnTo>
                  <a:cubicBezTo>
                    <a:pt x="3787" y="1620"/>
                    <a:pt x="3814" y="1602"/>
                    <a:pt x="3840" y="1602"/>
                  </a:cubicBezTo>
                  <a:cubicBezTo>
                    <a:pt x="3867" y="1602"/>
                    <a:pt x="3894" y="1620"/>
                    <a:pt x="3894" y="1655"/>
                  </a:cubicBezTo>
                  <a:lnTo>
                    <a:pt x="3894" y="4156"/>
                  </a:lnTo>
                  <a:cubicBezTo>
                    <a:pt x="3894" y="4382"/>
                    <a:pt x="4049" y="4596"/>
                    <a:pt x="4251" y="4691"/>
                  </a:cubicBezTo>
                  <a:cubicBezTo>
                    <a:pt x="4323" y="4715"/>
                    <a:pt x="4406" y="4739"/>
                    <a:pt x="4489" y="4739"/>
                  </a:cubicBezTo>
                  <a:cubicBezTo>
                    <a:pt x="4799" y="4715"/>
                    <a:pt x="5037" y="4465"/>
                    <a:pt x="5037" y="4156"/>
                  </a:cubicBezTo>
                  <a:lnTo>
                    <a:pt x="5037" y="1429"/>
                  </a:lnTo>
                  <a:cubicBezTo>
                    <a:pt x="5037" y="643"/>
                    <a:pt x="4406" y="0"/>
                    <a:pt x="360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61" name="Google Shape;861;p64"/>
          <p:cNvGrpSpPr/>
          <p:nvPr/>
        </p:nvGrpSpPr>
        <p:grpSpPr>
          <a:xfrm>
            <a:off x="2312012" y="3815498"/>
            <a:ext cx="214378" cy="364135"/>
            <a:chOff x="6924652" y="4135505"/>
            <a:chExt cx="214378" cy="364135"/>
          </a:xfrm>
        </p:grpSpPr>
        <p:sp>
          <p:nvSpPr>
            <p:cNvPr id="862" name="Google Shape;862;p64"/>
            <p:cNvSpPr/>
            <p:nvPr/>
          </p:nvSpPr>
          <p:spPr>
            <a:xfrm>
              <a:off x="6996482" y="4135505"/>
              <a:ext cx="70718" cy="71099"/>
            </a:xfrm>
            <a:custGeom>
              <a:avLst/>
              <a:gdLst/>
              <a:ahLst/>
              <a:cxnLst/>
              <a:rect l="l" t="t" r="r" b="b"/>
              <a:pathLst>
                <a:path w="2227" h="2239" extrusionOk="0">
                  <a:moveTo>
                    <a:pt x="1119" y="346"/>
                  </a:moveTo>
                  <a:cubicBezTo>
                    <a:pt x="1548" y="346"/>
                    <a:pt x="1893" y="691"/>
                    <a:pt x="1893" y="1120"/>
                  </a:cubicBezTo>
                  <a:cubicBezTo>
                    <a:pt x="1893" y="1548"/>
                    <a:pt x="1548" y="1894"/>
                    <a:pt x="1119" y="1894"/>
                  </a:cubicBezTo>
                  <a:cubicBezTo>
                    <a:pt x="679" y="1894"/>
                    <a:pt x="345" y="1548"/>
                    <a:pt x="345" y="1120"/>
                  </a:cubicBezTo>
                  <a:cubicBezTo>
                    <a:pt x="345" y="691"/>
                    <a:pt x="703" y="346"/>
                    <a:pt x="1119" y="346"/>
                  </a:cubicBezTo>
                  <a:close/>
                  <a:moveTo>
                    <a:pt x="1119" y="1"/>
                  </a:moveTo>
                  <a:cubicBezTo>
                    <a:pt x="500" y="1"/>
                    <a:pt x="0" y="513"/>
                    <a:pt x="0" y="1120"/>
                  </a:cubicBezTo>
                  <a:cubicBezTo>
                    <a:pt x="12" y="1727"/>
                    <a:pt x="500" y="2239"/>
                    <a:pt x="1119" y="2239"/>
                  </a:cubicBezTo>
                  <a:cubicBezTo>
                    <a:pt x="1727" y="2239"/>
                    <a:pt x="2227" y="1727"/>
                    <a:pt x="2227" y="1120"/>
                  </a:cubicBezTo>
                  <a:cubicBezTo>
                    <a:pt x="2227" y="513"/>
                    <a:pt x="1727" y="1"/>
                    <a:pt x="111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64"/>
            <p:cNvSpPr/>
            <p:nvPr/>
          </p:nvSpPr>
          <p:spPr>
            <a:xfrm>
              <a:off x="7018012" y="4345183"/>
              <a:ext cx="88882" cy="154456"/>
            </a:xfrm>
            <a:custGeom>
              <a:avLst/>
              <a:gdLst/>
              <a:ahLst/>
              <a:cxnLst/>
              <a:rect l="l" t="t" r="r" b="b"/>
              <a:pathLst>
                <a:path w="2799" h="4864" extrusionOk="0">
                  <a:moveTo>
                    <a:pt x="2293" y="0"/>
                  </a:moveTo>
                  <a:cubicBezTo>
                    <a:pt x="2280" y="0"/>
                    <a:pt x="2266" y="2"/>
                    <a:pt x="2251" y="6"/>
                  </a:cubicBezTo>
                  <a:cubicBezTo>
                    <a:pt x="2168" y="41"/>
                    <a:pt x="2108" y="125"/>
                    <a:pt x="2132" y="220"/>
                  </a:cubicBezTo>
                  <a:lnTo>
                    <a:pt x="2358" y="1077"/>
                  </a:lnTo>
                  <a:lnTo>
                    <a:pt x="1549" y="1077"/>
                  </a:lnTo>
                  <a:cubicBezTo>
                    <a:pt x="1465" y="1077"/>
                    <a:pt x="1394" y="1160"/>
                    <a:pt x="1394" y="1244"/>
                  </a:cubicBezTo>
                  <a:lnTo>
                    <a:pt x="1394" y="4280"/>
                  </a:lnTo>
                  <a:cubicBezTo>
                    <a:pt x="1394" y="4411"/>
                    <a:pt x="1287" y="4518"/>
                    <a:pt x="1156" y="4518"/>
                  </a:cubicBezTo>
                  <a:cubicBezTo>
                    <a:pt x="1013" y="4518"/>
                    <a:pt x="918" y="4411"/>
                    <a:pt x="918" y="4280"/>
                  </a:cubicBezTo>
                  <a:lnTo>
                    <a:pt x="918" y="1244"/>
                  </a:lnTo>
                  <a:cubicBezTo>
                    <a:pt x="918" y="1160"/>
                    <a:pt x="834" y="1077"/>
                    <a:pt x="751" y="1077"/>
                  </a:cubicBezTo>
                  <a:lnTo>
                    <a:pt x="168" y="1077"/>
                  </a:lnTo>
                  <a:cubicBezTo>
                    <a:pt x="84" y="1077"/>
                    <a:pt x="1" y="1160"/>
                    <a:pt x="1" y="1244"/>
                  </a:cubicBezTo>
                  <a:lnTo>
                    <a:pt x="1" y="2482"/>
                  </a:lnTo>
                  <a:cubicBezTo>
                    <a:pt x="1" y="2565"/>
                    <a:pt x="84" y="2649"/>
                    <a:pt x="168" y="2649"/>
                  </a:cubicBezTo>
                  <a:cubicBezTo>
                    <a:pt x="263" y="2649"/>
                    <a:pt x="334" y="2565"/>
                    <a:pt x="334" y="2482"/>
                  </a:cubicBezTo>
                  <a:lnTo>
                    <a:pt x="334" y="1422"/>
                  </a:lnTo>
                  <a:lnTo>
                    <a:pt x="584" y="1422"/>
                  </a:lnTo>
                  <a:lnTo>
                    <a:pt x="584" y="4280"/>
                  </a:lnTo>
                  <a:cubicBezTo>
                    <a:pt x="584" y="4589"/>
                    <a:pt x="834" y="4863"/>
                    <a:pt x="1168" y="4863"/>
                  </a:cubicBezTo>
                  <a:cubicBezTo>
                    <a:pt x="1477" y="4863"/>
                    <a:pt x="1751" y="4601"/>
                    <a:pt x="1751" y="4280"/>
                  </a:cubicBezTo>
                  <a:lnTo>
                    <a:pt x="1751" y="1422"/>
                  </a:lnTo>
                  <a:lnTo>
                    <a:pt x="2608" y="1422"/>
                  </a:lnTo>
                  <a:cubicBezTo>
                    <a:pt x="2715" y="1422"/>
                    <a:pt x="2799" y="1315"/>
                    <a:pt x="2775" y="1208"/>
                  </a:cubicBezTo>
                  <a:lnTo>
                    <a:pt x="2465" y="125"/>
                  </a:lnTo>
                  <a:cubicBezTo>
                    <a:pt x="2435" y="54"/>
                    <a:pt x="2370" y="0"/>
                    <a:pt x="229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64"/>
            <p:cNvSpPr/>
            <p:nvPr/>
          </p:nvSpPr>
          <p:spPr>
            <a:xfrm>
              <a:off x="6948850" y="4212638"/>
              <a:ext cx="190181" cy="149884"/>
            </a:xfrm>
            <a:custGeom>
              <a:avLst/>
              <a:gdLst/>
              <a:ahLst/>
              <a:cxnLst/>
              <a:rect l="l" t="t" r="r" b="b"/>
              <a:pathLst>
                <a:path w="5989" h="4720" extrusionOk="0">
                  <a:moveTo>
                    <a:pt x="1548" y="0"/>
                  </a:moveTo>
                  <a:cubicBezTo>
                    <a:pt x="917" y="0"/>
                    <a:pt x="369" y="417"/>
                    <a:pt x="179" y="1012"/>
                  </a:cubicBezTo>
                  <a:lnTo>
                    <a:pt x="179" y="1024"/>
                  </a:lnTo>
                  <a:lnTo>
                    <a:pt x="24" y="1596"/>
                  </a:lnTo>
                  <a:cubicBezTo>
                    <a:pt x="0" y="1679"/>
                    <a:pt x="60" y="1774"/>
                    <a:pt x="143" y="1798"/>
                  </a:cubicBezTo>
                  <a:cubicBezTo>
                    <a:pt x="160" y="1805"/>
                    <a:pt x="177" y="1809"/>
                    <a:pt x="194" y="1809"/>
                  </a:cubicBezTo>
                  <a:cubicBezTo>
                    <a:pt x="262" y="1809"/>
                    <a:pt x="329" y="1755"/>
                    <a:pt x="357" y="1679"/>
                  </a:cubicBezTo>
                  <a:lnTo>
                    <a:pt x="500" y="1132"/>
                  </a:lnTo>
                  <a:lnTo>
                    <a:pt x="500" y="1120"/>
                  </a:lnTo>
                  <a:cubicBezTo>
                    <a:pt x="631" y="655"/>
                    <a:pt x="1072" y="334"/>
                    <a:pt x="1548" y="334"/>
                  </a:cubicBezTo>
                  <a:lnTo>
                    <a:pt x="3727" y="334"/>
                  </a:lnTo>
                  <a:cubicBezTo>
                    <a:pt x="4203" y="334"/>
                    <a:pt x="4643" y="655"/>
                    <a:pt x="4774" y="1120"/>
                  </a:cubicBezTo>
                  <a:lnTo>
                    <a:pt x="4774" y="1132"/>
                  </a:lnTo>
                  <a:lnTo>
                    <a:pt x="5596" y="4084"/>
                  </a:lnTo>
                  <a:cubicBezTo>
                    <a:pt x="5620" y="4191"/>
                    <a:pt x="5548" y="4334"/>
                    <a:pt x="5429" y="4382"/>
                  </a:cubicBezTo>
                  <a:cubicBezTo>
                    <a:pt x="5414" y="4385"/>
                    <a:pt x="5398" y="4386"/>
                    <a:pt x="5383" y="4386"/>
                  </a:cubicBezTo>
                  <a:cubicBezTo>
                    <a:pt x="5278" y="4386"/>
                    <a:pt x="5173" y="4319"/>
                    <a:pt x="5132" y="4215"/>
                  </a:cubicBezTo>
                  <a:lnTo>
                    <a:pt x="4382" y="1560"/>
                  </a:lnTo>
                  <a:cubicBezTo>
                    <a:pt x="4346" y="1405"/>
                    <a:pt x="4179" y="1286"/>
                    <a:pt x="4012" y="1286"/>
                  </a:cubicBezTo>
                  <a:cubicBezTo>
                    <a:pt x="3762" y="1286"/>
                    <a:pt x="3572" y="1524"/>
                    <a:pt x="3631" y="1774"/>
                  </a:cubicBezTo>
                  <a:lnTo>
                    <a:pt x="4131" y="3751"/>
                  </a:lnTo>
                  <a:cubicBezTo>
                    <a:pt x="4161" y="3830"/>
                    <a:pt x="4223" y="3876"/>
                    <a:pt x="4298" y="3876"/>
                  </a:cubicBezTo>
                  <a:cubicBezTo>
                    <a:pt x="4313" y="3876"/>
                    <a:pt x="4329" y="3874"/>
                    <a:pt x="4346" y="3870"/>
                  </a:cubicBezTo>
                  <a:cubicBezTo>
                    <a:pt x="4429" y="3834"/>
                    <a:pt x="4489" y="3751"/>
                    <a:pt x="4465" y="3656"/>
                  </a:cubicBezTo>
                  <a:lnTo>
                    <a:pt x="3953" y="1679"/>
                  </a:lnTo>
                  <a:cubicBezTo>
                    <a:pt x="3946" y="1637"/>
                    <a:pt x="3980" y="1607"/>
                    <a:pt x="4012" y="1607"/>
                  </a:cubicBezTo>
                  <a:cubicBezTo>
                    <a:pt x="4034" y="1607"/>
                    <a:pt x="4055" y="1621"/>
                    <a:pt x="4060" y="1655"/>
                  </a:cubicBezTo>
                  <a:lnTo>
                    <a:pt x="4798" y="4299"/>
                  </a:lnTo>
                  <a:cubicBezTo>
                    <a:pt x="4879" y="4552"/>
                    <a:pt x="5116" y="4719"/>
                    <a:pt x="5368" y="4719"/>
                  </a:cubicBezTo>
                  <a:cubicBezTo>
                    <a:pt x="5412" y="4719"/>
                    <a:pt x="5456" y="4714"/>
                    <a:pt x="5501" y="4703"/>
                  </a:cubicBezTo>
                  <a:cubicBezTo>
                    <a:pt x="5810" y="4620"/>
                    <a:pt x="5989" y="4287"/>
                    <a:pt x="5917" y="3989"/>
                  </a:cubicBezTo>
                  <a:lnTo>
                    <a:pt x="5096" y="1024"/>
                  </a:lnTo>
                  <a:lnTo>
                    <a:pt x="5096" y="1012"/>
                  </a:lnTo>
                  <a:cubicBezTo>
                    <a:pt x="4917" y="417"/>
                    <a:pt x="4358" y="0"/>
                    <a:pt x="372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64"/>
            <p:cNvSpPr/>
            <p:nvPr/>
          </p:nvSpPr>
          <p:spPr>
            <a:xfrm>
              <a:off x="6924652" y="4252331"/>
              <a:ext cx="103617" cy="245815"/>
            </a:xfrm>
            <a:custGeom>
              <a:avLst/>
              <a:gdLst/>
              <a:ahLst/>
              <a:cxnLst/>
              <a:rect l="l" t="t" r="r" b="b"/>
              <a:pathLst>
                <a:path w="3263" h="7741" extrusionOk="0">
                  <a:moveTo>
                    <a:pt x="1988" y="1"/>
                  </a:moveTo>
                  <a:cubicBezTo>
                    <a:pt x="1810" y="1"/>
                    <a:pt x="1667" y="120"/>
                    <a:pt x="1619" y="286"/>
                  </a:cubicBezTo>
                  <a:lnTo>
                    <a:pt x="881" y="2930"/>
                  </a:lnTo>
                  <a:cubicBezTo>
                    <a:pt x="851" y="3030"/>
                    <a:pt x="754" y="3105"/>
                    <a:pt x="645" y="3105"/>
                  </a:cubicBezTo>
                  <a:cubicBezTo>
                    <a:pt x="625" y="3105"/>
                    <a:pt x="604" y="3102"/>
                    <a:pt x="583" y="3096"/>
                  </a:cubicBezTo>
                  <a:cubicBezTo>
                    <a:pt x="464" y="3072"/>
                    <a:pt x="381" y="2930"/>
                    <a:pt x="417" y="2799"/>
                  </a:cubicBezTo>
                  <a:lnTo>
                    <a:pt x="905" y="1048"/>
                  </a:lnTo>
                  <a:cubicBezTo>
                    <a:pt x="941" y="953"/>
                    <a:pt x="881" y="870"/>
                    <a:pt x="786" y="834"/>
                  </a:cubicBezTo>
                  <a:cubicBezTo>
                    <a:pt x="773" y="830"/>
                    <a:pt x="760" y="829"/>
                    <a:pt x="748" y="829"/>
                  </a:cubicBezTo>
                  <a:cubicBezTo>
                    <a:pt x="675" y="829"/>
                    <a:pt x="604" y="882"/>
                    <a:pt x="583" y="953"/>
                  </a:cubicBezTo>
                  <a:lnTo>
                    <a:pt x="83" y="2715"/>
                  </a:lnTo>
                  <a:cubicBezTo>
                    <a:pt x="0" y="3013"/>
                    <a:pt x="191" y="3334"/>
                    <a:pt x="488" y="3406"/>
                  </a:cubicBezTo>
                  <a:cubicBezTo>
                    <a:pt x="541" y="3423"/>
                    <a:pt x="594" y="3430"/>
                    <a:pt x="647" y="3430"/>
                  </a:cubicBezTo>
                  <a:cubicBezTo>
                    <a:pt x="895" y="3430"/>
                    <a:pt x="1132" y="3258"/>
                    <a:pt x="1191" y="3013"/>
                  </a:cubicBezTo>
                  <a:lnTo>
                    <a:pt x="1929" y="358"/>
                  </a:lnTo>
                  <a:cubicBezTo>
                    <a:pt x="1938" y="329"/>
                    <a:pt x="1964" y="315"/>
                    <a:pt x="1988" y="315"/>
                  </a:cubicBezTo>
                  <a:cubicBezTo>
                    <a:pt x="2024" y="315"/>
                    <a:pt x="2057" y="344"/>
                    <a:pt x="2036" y="393"/>
                  </a:cubicBezTo>
                  <a:lnTo>
                    <a:pt x="1083" y="4096"/>
                  </a:lnTo>
                  <a:cubicBezTo>
                    <a:pt x="1060" y="4203"/>
                    <a:pt x="1143" y="4299"/>
                    <a:pt x="1250" y="4299"/>
                  </a:cubicBezTo>
                  <a:lnTo>
                    <a:pt x="2107" y="4299"/>
                  </a:lnTo>
                  <a:lnTo>
                    <a:pt x="2107" y="7156"/>
                  </a:lnTo>
                  <a:cubicBezTo>
                    <a:pt x="2107" y="7478"/>
                    <a:pt x="2346" y="7728"/>
                    <a:pt x="2667" y="7740"/>
                  </a:cubicBezTo>
                  <a:cubicBezTo>
                    <a:pt x="2676" y="7740"/>
                    <a:pt x="2684" y="7740"/>
                    <a:pt x="2693" y="7740"/>
                  </a:cubicBezTo>
                  <a:cubicBezTo>
                    <a:pt x="2922" y="7740"/>
                    <a:pt x="3146" y="7589"/>
                    <a:pt x="3227" y="7371"/>
                  </a:cubicBezTo>
                  <a:cubicBezTo>
                    <a:pt x="3262" y="7311"/>
                    <a:pt x="3262" y="7240"/>
                    <a:pt x="3262" y="7156"/>
                  </a:cubicBezTo>
                  <a:lnTo>
                    <a:pt x="3262" y="6025"/>
                  </a:lnTo>
                  <a:cubicBezTo>
                    <a:pt x="3262" y="5966"/>
                    <a:pt x="3179" y="5894"/>
                    <a:pt x="3096" y="5894"/>
                  </a:cubicBezTo>
                  <a:cubicBezTo>
                    <a:pt x="3000" y="5894"/>
                    <a:pt x="2929" y="5966"/>
                    <a:pt x="2929" y="6061"/>
                  </a:cubicBezTo>
                  <a:lnTo>
                    <a:pt x="2929" y="7192"/>
                  </a:lnTo>
                  <a:cubicBezTo>
                    <a:pt x="2929" y="7323"/>
                    <a:pt x="2810" y="7430"/>
                    <a:pt x="2679" y="7430"/>
                  </a:cubicBezTo>
                  <a:cubicBezTo>
                    <a:pt x="2560" y="7430"/>
                    <a:pt x="2453" y="7311"/>
                    <a:pt x="2453" y="7180"/>
                  </a:cubicBezTo>
                  <a:lnTo>
                    <a:pt x="2453" y="4156"/>
                  </a:lnTo>
                  <a:cubicBezTo>
                    <a:pt x="2453" y="4061"/>
                    <a:pt x="2381" y="3989"/>
                    <a:pt x="2286" y="3989"/>
                  </a:cubicBezTo>
                  <a:lnTo>
                    <a:pt x="1488" y="3989"/>
                  </a:lnTo>
                  <a:lnTo>
                    <a:pt x="2381" y="489"/>
                  </a:lnTo>
                  <a:cubicBezTo>
                    <a:pt x="2441" y="251"/>
                    <a:pt x="2250" y="1"/>
                    <a:pt x="198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66" name="Google Shape;866;p64"/>
          <p:cNvSpPr/>
          <p:nvPr/>
        </p:nvSpPr>
        <p:spPr>
          <a:xfrm rot="5400000" flipH="1">
            <a:off x="5433884" y="2918725"/>
            <a:ext cx="155400" cy="918900"/>
          </a:xfrm>
          <a:prstGeom prst="round2SameRect">
            <a:avLst>
              <a:gd name="adj1" fmla="val 50000"/>
              <a:gd name="adj2" fmla="val 50000"/>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67" name="Google Shape;867;p64"/>
          <p:cNvGrpSpPr/>
          <p:nvPr/>
        </p:nvGrpSpPr>
        <p:grpSpPr>
          <a:xfrm>
            <a:off x="5052173" y="3220712"/>
            <a:ext cx="2333002" cy="316800"/>
            <a:chOff x="5052173" y="3220712"/>
            <a:chExt cx="2333002" cy="316800"/>
          </a:xfrm>
        </p:grpSpPr>
        <p:sp>
          <p:nvSpPr>
            <p:cNvPr id="868" name="Google Shape;868;p64"/>
            <p:cNvSpPr/>
            <p:nvPr/>
          </p:nvSpPr>
          <p:spPr>
            <a:xfrm rot="5400000" flipH="1">
              <a:off x="6064125" y="2213429"/>
              <a:ext cx="310200" cy="2331900"/>
            </a:xfrm>
            <a:prstGeom prst="round2SameRect">
              <a:avLst>
                <a:gd name="adj1" fmla="val 50000"/>
                <a:gd name="adj2"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64"/>
            <p:cNvSpPr/>
            <p:nvPr/>
          </p:nvSpPr>
          <p:spPr>
            <a:xfrm rot="5400000" flipH="1">
              <a:off x="5538623" y="2734262"/>
              <a:ext cx="316800" cy="1289700"/>
            </a:xfrm>
            <a:prstGeom prst="round2SameRect">
              <a:avLst>
                <a:gd name="adj1" fmla="val 45719"/>
                <a:gd name="adj2" fmla="val 50000"/>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70" name="Google Shape;870;p64"/>
          <p:cNvGrpSpPr/>
          <p:nvPr/>
        </p:nvGrpSpPr>
        <p:grpSpPr>
          <a:xfrm>
            <a:off x="5052134" y="3840441"/>
            <a:ext cx="2333041" cy="313234"/>
            <a:chOff x="5052134" y="3840441"/>
            <a:chExt cx="2333041" cy="313234"/>
          </a:xfrm>
        </p:grpSpPr>
        <p:sp>
          <p:nvSpPr>
            <p:cNvPr id="871" name="Google Shape;871;p64"/>
            <p:cNvSpPr/>
            <p:nvPr/>
          </p:nvSpPr>
          <p:spPr>
            <a:xfrm rot="5400000" flipH="1">
              <a:off x="5433884" y="3532375"/>
              <a:ext cx="155400" cy="918900"/>
            </a:xfrm>
            <a:prstGeom prst="round2SameRect">
              <a:avLst>
                <a:gd name="adj1" fmla="val 50000"/>
                <a:gd name="adj2" fmla="val 50000"/>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 name="Google Shape;872;p64"/>
            <p:cNvSpPr/>
            <p:nvPr/>
          </p:nvSpPr>
          <p:spPr>
            <a:xfrm rot="5400000" flipH="1">
              <a:off x="6064125" y="2829591"/>
              <a:ext cx="310200" cy="2331900"/>
            </a:xfrm>
            <a:prstGeom prst="round2SameRect">
              <a:avLst>
                <a:gd name="adj1" fmla="val 50000"/>
                <a:gd name="adj2"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64"/>
            <p:cNvSpPr/>
            <p:nvPr/>
          </p:nvSpPr>
          <p:spPr>
            <a:xfrm rot="5400000" flipH="1">
              <a:off x="5355141" y="3538075"/>
              <a:ext cx="312600" cy="918600"/>
            </a:xfrm>
            <a:prstGeom prst="round2SameRect">
              <a:avLst>
                <a:gd name="adj1" fmla="val 45719"/>
                <a:gd name="adj2" fmla="val 50000"/>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74" name="Google Shape;874;p64"/>
          <p:cNvGrpSpPr/>
          <p:nvPr/>
        </p:nvGrpSpPr>
        <p:grpSpPr>
          <a:xfrm>
            <a:off x="871038" y="2598613"/>
            <a:ext cx="1107600" cy="1119312"/>
            <a:chOff x="871038" y="2598613"/>
            <a:chExt cx="1107600" cy="1119312"/>
          </a:xfrm>
        </p:grpSpPr>
        <p:sp>
          <p:nvSpPr>
            <p:cNvPr id="875" name="Google Shape;875;p64"/>
            <p:cNvSpPr/>
            <p:nvPr/>
          </p:nvSpPr>
          <p:spPr>
            <a:xfrm>
              <a:off x="877947" y="2598613"/>
              <a:ext cx="1093500" cy="1093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64"/>
            <p:cNvSpPr/>
            <p:nvPr/>
          </p:nvSpPr>
          <p:spPr>
            <a:xfrm>
              <a:off x="871038" y="2598625"/>
              <a:ext cx="1107600" cy="1119300"/>
            </a:xfrm>
            <a:prstGeom prst="pie">
              <a:avLst>
                <a:gd name="adj1" fmla="val 16283952"/>
                <a:gd name="adj2" fmla="val 6800484"/>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77" name="Google Shape;877;p64"/>
          <p:cNvGrpSpPr/>
          <p:nvPr/>
        </p:nvGrpSpPr>
        <p:grpSpPr>
          <a:xfrm>
            <a:off x="5052118" y="2600350"/>
            <a:ext cx="2333057" cy="321000"/>
            <a:chOff x="5052118" y="2600350"/>
            <a:chExt cx="2333057" cy="321000"/>
          </a:xfrm>
        </p:grpSpPr>
        <p:sp>
          <p:nvSpPr>
            <p:cNvPr id="878" name="Google Shape;878;p64"/>
            <p:cNvSpPr/>
            <p:nvPr/>
          </p:nvSpPr>
          <p:spPr>
            <a:xfrm rot="5400000" flipH="1">
              <a:off x="6064125" y="1597266"/>
              <a:ext cx="310200" cy="2331900"/>
            </a:xfrm>
            <a:prstGeom prst="round2SameRect">
              <a:avLst>
                <a:gd name="adj1" fmla="val 50000"/>
                <a:gd name="adj2" fmla="val 50000"/>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64"/>
            <p:cNvSpPr/>
            <p:nvPr/>
          </p:nvSpPr>
          <p:spPr>
            <a:xfrm rot="5400000" flipH="1">
              <a:off x="5236918" y="2415550"/>
              <a:ext cx="321000" cy="690600"/>
            </a:xfrm>
            <a:prstGeom prst="round2SameRect">
              <a:avLst>
                <a:gd name="adj1" fmla="val 50000"/>
                <a:gd name="adj2" fmla="val 50000"/>
              </a:avLst>
            </a:prstGeom>
            <a:solidFill>
              <a:schemeClr val="dk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TextBox 2">
            <a:extLst>
              <a:ext uri="{FF2B5EF4-FFF2-40B4-BE49-F238E27FC236}">
                <a16:creationId xmlns:a16="http://schemas.microsoft.com/office/drawing/2014/main" id="{AE697B38-C165-5206-7256-77B34DDC860C}"/>
              </a:ext>
            </a:extLst>
          </p:cNvPr>
          <p:cNvSpPr txBox="1"/>
          <p:nvPr/>
        </p:nvSpPr>
        <p:spPr>
          <a:xfrm>
            <a:off x="-50" y="4839785"/>
            <a:ext cx="4572000" cy="307777"/>
          </a:xfrm>
          <a:prstGeom prst="rect">
            <a:avLst/>
          </a:prstGeom>
          <a:noFill/>
        </p:spPr>
        <p:txBody>
          <a:bodyPr wrap="square">
            <a:spAutoFit/>
          </a:bodyPr>
          <a:lstStyle/>
          <a:p>
            <a:r>
              <a:rPr lang="en-US" sz="1400" dirty="0">
                <a:effectLst/>
              </a:rPr>
              <a:t>(Miceli, 2022)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481"/>
        <p:cNvGrpSpPr/>
        <p:nvPr/>
      </p:nvGrpSpPr>
      <p:grpSpPr>
        <a:xfrm>
          <a:off x="0" y="0"/>
          <a:ext cx="0" cy="0"/>
          <a:chOff x="0" y="0"/>
          <a:chExt cx="0" cy="0"/>
        </a:xfrm>
      </p:grpSpPr>
      <p:sp>
        <p:nvSpPr>
          <p:cNvPr id="482" name="Google Shape;482;p50"/>
          <p:cNvSpPr txBox="1">
            <a:spLocks noGrp="1"/>
          </p:cNvSpPr>
          <p:nvPr>
            <p:ph type="ctrTitle"/>
          </p:nvPr>
        </p:nvSpPr>
        <p:spPr>
          <a:xfrm>
            <a:off x="1631750" y="307075"/>
            <a:ext cx="5880600" cy="1228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000" dirty="0"/>
              <a:t>Services of </a:t>
            </a:r>
            <a:br>
              <a:rPr lang="en" sz="4000" dirty="0"/>
            </a:br>
            <a:r>
              <a:rPr lang="en-US" sz="4000" dirty="0">
                <a:solidFill>
                  <a:schemeClr val="dk2"/>
                </a:solidFill>
              </a:rPr>
              <a:t>Waldorf Astoria </a:t>
            </a:r>
            <a:endParaRPr dirty="0"/>
          </a:p>
        </p:txBody>
      </p:sp>
      <p:sp>
        <p:nvSpPr>
          <p:cNvPr id="483" name="Google Shape;483;p50"/>
          <p:cNvSpPr/>
          <p:nvPr/>
        </p:nvSpPr>
        <p:spPr>
          <a:xfrm>
            <a:off x="4458275" y="1593400"/>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50"/>
          <p:cNvSpPr/>
          <p:nvPr/>
        </p:nvSpPr>
        <p:spPr>
          <a:xfrm>
            <a:off x="4458275" y="4425725"/>
            <a:ext cx="227400" cy="227700"/>
          </a:xfrm>
          <a:prstGeom prst="star4">
            <a:avLst>
              <a:gd name="adj" fmla="val 7273"/>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 name="Picture 8">
            <a:extLst>
              <a:ext uri="{FF2B5EF4-FFF2-40B4-BE49-F238E27FC236}">
                <a16:creationId xmlns:a16="http://schemas.microsoft.com/office/drawing/2014/main" id="{57EE5E48-2D6D-AB06-61E7-4E91622D6E45}"/>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Lst>
          </a:blip>
          <a:stretch>
            <a:fillRect/>
          </a:stretch>
        </p:blipFill>
        <p:spPr>
          <a:xfrm>
            <a:off x="0" y="1022775"/>
            <a:ext cx="4001075" cy="2500672"/>
          </a:xfrm>
          <a:prstGeom prst="rect">
            <a:avLst/>
          </a:prstGeom>
        </p:spPr>
      </p:pic>
      <p:sp>
        <p:nvSpPr>
          <p:cNvPr id="12" name="TextBox 11">
            <a:extLst>
              <a:ext uri="{FF2B5EF4-FFF2-40B4-BE49-F238E27FC236}">
                <a16:creationId xmlns:a16="http://schemas.microsoft.com/office/drawing/2014/main" id="{32AD0ED9-3CE0-AF23-19E0-16ED244FDFFE}"/>
              </a:ext>
            </a:extLst>
          </p:cNvPr>
          <p:cNvSpPr txBox="1"/>
          <p:nvPr/>
        </p:nvSpPr>
        <p:spPr>
          <a:xfrm>
            <a:off x="4992254" y="4836425"/>
            <a:ext cx="4572000" cy="307777"/>
          </a:xfrm>
          <a:prstGeom prst="rect">
            <a:avLst/>
          </a:prstGeom>
          <a:noFill/>
        </p:spPr>
        <p:txBody>
          <a:bodyPr wrap="square">
            <a:spAutoFit/>
          </a:bodyPr>
          <a:lstStyle/>
          <a:p>
            <a:r>
              <a:rPr lang="en-US" sz="1400" dirty="0">
                <a:effectLst/>
              </a:rPr>
              <a:t>(</a:t>
            </a:r>
            <a:r>
              <a:rPr lang="en-US" sz="1400" dirty="0" err="1">
                <a:effectLst/>
              </a:rPr>
              <a:t>Hazari</a:t>
            </a:r>
            <a:r>
              <a:rPr lang="en-US" sz="1400" dirty="0">
                <a:effectLst/>
              </a:rPr>
              <a:t>,</a:t>
            </a:r>
            <a:r>
              <a:rPr lang="en-US" dirty="0"/>
              <a:t> </a:t>
            </a:r>
            <a:r>
              <a:rPr lang="en-US" sz="1400" dirty="0">
                <a:effectLst/>
              </a:rPr>
              <a:t>2021) </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5" name="Google Shape;255;p39"/>
          <p:cNvSpPr txBox="1">
            <a:spLocks noGrp="1"/>
          </p:cNvSpPr>
          <p:nvPr>
            <p:ph type="ctrTitle"/>
          </p:nvPr>
        </p:nvSpPr>
        <p:spPr>
          <a:xfrm>
            <a:off x="1891400" y="307075"/>
            <a:ext cx="5361300" cy="1228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000" dirty="0"/>
              <a:t>Roles and functions of</a:t>
            </a:r>
            <a:br>
              <a:rPr lang="en" sz="3000" dirty="0"/>
            </a:br>
            <a:r>
              <a:rPr lang="en" sz="3000" dirty="0"/>
              <a:t> </a:t>
            </a:r>
            <a:r>
              <a:rPr lang="en" sz="4000" dirty="0">
                <a:solidFill>
                  <a:schemeClr val="dk2"/>
                </a:solidFill>
              </a:rPr>
              <a:t>Guest service  </a:t>
            </a:r>
            <a:endParaRPr dirty="0"/>
          </a:p>
        </p:txBody>
      </p:sp>
      <p:sp>
        <p:nvSpPr>
          <p:cNvPr id="256" name="Google Shape;256;p39"/>
          <p:cNvSpPr/>
          <p:nvPr/>
        </p:nvSpPr>
        <p:spPr>
          <a:xfrm>
            <a:off x="4458275" y="1593400"/>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9"/>
          <p:cNvSpPr/>
          <p:nvPr/>
        </p:nvSpPr>
        <p:spPr>
          <a:xfrm>
            <a:off x="4458275" y="4425725"/>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aphicFrame>
        <p:nvGraphicFramePr>
          <p:cNvPr id="2" name="Diagram 1">
            <a:extLst>
              <a:ext uri="{FF2B5EF4-FFF2-40B4-BE49-F238E27FC236}">
                <a16:creationId xmlns:a16="http://schemas.microsoft.com/office/drawing/2014/main" id="{8F8F6FC7-03E5-03DD-6647-254CED6F9803}"/>
              </a:ext>
            </a:extLst>
          </p:cNvPr>
          <p:cNvGraphicFramePr/>
          <p:nvPr>
            <p:extLst>
              <p:ext uri="{D42A27DB-BD31-4B8C-83A1-F6EECF244321}">
                <p14:modId xmlns:p14="http://schemas.microsoft.com/office/powerpoint/2010/main" val="2419025718"/>
              </p:ext>
            </p:extLst>
          </p:nvPr>
        </p:nvGraphicFramePr>
        <p:xfrm>
          <a:off x="424873" y="1821100"/>
          <a:ext cx="4147102" cy="2604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E1059BEE-8E66-91E8-CDA6-8493E5EABB48}"/>
              </a:ext>
            </a:extLst>
          </p:cNvPr>
          <p:cNvPicPr>
            <a:picLocks noChangeAspect="1"/>
          </p:cNvPicPr>
          <p:nvPr/>
        </p:nvPicPr>
        <p:blipFill>
          <a:blip r:embed="rId8">
            <a:extLst>
              <a:ext uri="{BEBA8EAE-BF5A-486C-A8C5-ECC9F3942E4B}">
                <a14:imgProps xmlns:a14="http://schemas.microsoft.com/office/drawing/2010/main">
                  <a14:imgLayer r:embed="rId9">
                    <a14:imgEffect>
                      <a14:saturation sat="0"/>
                    </a14:imgEffect>
                  </a14:imgLayer>
                </a14:imgProps>
              </a:ext>
            </a:extLst>
          </a:blip>
          <a:stretch>
            <a:fillRect/>
          </a:stretch>
        </p:blipFill>
        <p:spPr>
          <a:xfrm>
            <a:off x="4895273" y="1707090"/>
            <a:ext cx="4248727" cy="2832485"/>
          </a:xfrm>
          <a:prstGeom prst="rect">
            <a:avLst/>
          </a:prstGeom>
        </p:spPr>
      </p:pic>
      <p:sp>
        <p:nvSpPr>
          <p:cNvPr id="8" name="TextBox 7">
            <a:extLst>
              <a:ext uri="{FF2B5EF4-FFF2-40B4-BE49-F238E27FC236}">
                <a16:creationId xmlns:a16="http://schemas.microsoft.com/office/drawing/2014/main" id="{F5C5C532-EDDC-77D6-61EC-9FE7CA708500}"/>
              </a:ext>
            </a:extLst>
          </p:cNvPr>
          <p:cNvSpPr txBox="1"/>
          <p:nvPr/>
        </p:nvSpPr>
        <p:spPr>
          <a:xfrm>
            <a:off x="-25" y="4835723"/>
            <a:ext cx="4572000" cy="307777"/>
          </a:xfrm>
          <a:prstGeom prst="rect">
            <a:avLst/>
          </a:prstGeom>
          <a:noFill/>
        </p:spPr>
        <p:txBody>
          <a:bodyPr wrap="square">
            <a:spAutoFit/>
          </a:bodyPr>
          <a:lstStyle/>
          <a:p>
            <a:r>
              <a:rPr lang="en-US" dirty="0"/>
              <a:t>(Hire, 2022)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7" name="Google Shape;307;p43"/>
          <p:cNvSpPr txBox="1">
            <a:spLocks noGrp="1"/>
          </p:cNvSpPr>
          <p:nvPr>
            <p:ph type="ctrTitle"/>
          </p:nvPr>
        </p:nvSpPr>
        <p:spPr>
          <a:xfrm>
            <a:off x="953100" y="445069"/>
            <a:ext cx="7237800" cy="1027531"/>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000" dirty="0"/>
              <a:t>Importance of </a:t>
            </a:r>
            <a:endParaRPr sz="3000" dirty="0"/>
          </a:p>
          <a:p>
            <a:pPr marL="0" lvl="0" indent="0" algn="ctr" rtl="0">
              <a:spcBef>
                <a:spcPts val="0"/>
              </a:spcBef>
              <a:spcAft>
                <a:spcPts val="0"/>
              </a:spcAft>
              <a:buNone/>
            </a:pPr>
            <a:r>
              <a:rPr lang="en" sz="4000" dirty="0">
                <a:solidFill>
                  <a:schemeClr val="dk2"/>
                </a:solidFill>
              </a:rPr>
              <a:t>Hospitality </a:t>
            </a:r>
            <a:endParaRPr sz="4000" dirty="0">
              <a:solidFill>
                <a:schemeClr val="dk2"/>
              </a:solidFill>
            </a:endParaRPr>
          </a:p>
        </p:txBody>
      </p:sp>
      <p:sp>
        <p:nvSpPr>
          <p:cNvPr id="309" name="Google Shape;309;p43"/>
          <p:cNvSpPr/>
          <p:nvPr/>
        </p:nvSpPr>
        <p:spPr>
          <a:xfrm>
            <a:off x="4386000" y="2484050"/>
            <a:ext cx="372000" cy="372000"/>
          </a:xfrm>
          <a:prstGeom prst="star4">
            <a:avLst>
              <a:gd name="adj" fmla="val 7273"/>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aphicFrame>
        <p:nvGraphicFramePr>
          <p:cNvPr id="2" name="Diagram 1">
            <a:extLst>
              <a:ext uri="{FF2B5EF4-FFF2-40B4-BE49-F238E27FC236}">
                <a16:creationId xmlns:a16="http://schemas.microsoft.com/office/drawing/2014/main" id="{6FCAD702-5631-BBE2-33CE-90EDEAD865F2}"/>
              </a:ext>
            </a:extLst>
          </p:cNvPr>
          <p:cNvGraphicFramePr/>
          <p:nvPr>
            <p:extLst>
              <p:ext uri="{D42A27DB-BD31-4B8C-83A1-F6EECF244321}">
                <p14:modId xmlns:p14="http://schemas.microsoft.com/office/powerpoint/2010/main" val="4233333783"/>
              </p:ext>
            </p:extLst>
          </p:nvPr>
        </p:nvGraphicFramePr>
        <p:xfrm>
          <a:off x="5103670" y="1945552"/>
          <a:ext cx="3800184" cy="2533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7">
            <a:extLst>
              <a:ext uri="{FF2B5EF4-FFF2-40B4-BE49-F238E27FC236}">
                <a16:creationId xmlns:a16="http://schemas.microsoft.com/office/drawing/2014/main" id="{F5311890-E0F8-E56B-CEC2-76FD83D27075}"/>
              </a:ext>
            </a:extLst>
          </p:cNvPr>
          <p:cNvPicPr>
            <a:picLocks noChangeAspect="1"/>
          </p:cNvPicPr>
          <p:nvPr/>
        </p:nvPicPr>
        <p:blipFill>
          <a:blip r:embed="rId8"/>
          <a:stretch>
            <a:fillRect/>
          </a:stretch>
        </p:blipFill>
        <p:spPr>
          <a:xfrm>
            <a:off x="240146" y="1945552"/>
            <a:ext cx="4424218" cy="2949479"/>
          </a:xfrm>
          <a:prstGeom prst="rect">
            <a:avLst/>
          </a:prstGeom>
        </p:spPr>
      </p:pic>
      <p:sp>
        <p:nvSpPr>
          <p:cNvPr id="10" name="TextBox 9">
            <a:extLst>
              <a:ext uri="{FF2B5EF4-FFF2-40B4-BE49-F238E27FC236}">
                <a16:creationId xmlns:a16="http://schemas.microsoft.com/office/drawing/2014/main" id="{9867ADFA-307F-D38D-775A-5F2B8FF559A6}"/>
              </a:ext>
            </a:extLst>
          </p:cNvPr>
          <p:cNvSpPr txBox="1"/>
          <p:nvPr/>
        </p:nvSpPr>
        <p:spPr>
          <a:xfrm>
            <a:off x="7735454" y="4798071"/>
            <a:ext cx="1408546" cy="307777"/>
          </a:xfrm>
          <a:prstGeom prst="rect">
            <a:avLst/>
          </a:prstGeom>
          <a:noFill/>
        </p:spPr>
        <p:txBody>
          <a:bodyPr wrap="square">
            <a:spAutoFit/>
          </a:bodyPr>
          <a:lstStyle/>
          <a:p>
            <a:r>
              <a:rPr lang="en-US" dirty="0"/>
              <a:t>(</a:t>
            </a:r>
            <a:r>
              <a:rPr lang="en-US" dirty="0" err="1"/>
              <a:t>Lacalle</a:t>
            </a:r>
            <a:r>
              <a:rPr lang="en-US" dirty="0"/>
              <a:t>, 2022)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sp>
        <p:nvSpPr>
          <p:cNvPr id="587" name="Google Shape;587;p58"/>
          <p:cNvSpPr txBox="1">
            <a:spLocks noGrp="1"/>
          </p:cNvSpPr>
          <p:nvPr>
            <p:ph type="ctrTitle"/>
          </p:nvPr>
        </p:nvSpPr>
        <p:spPr>
          <a:xfrm>
            <a:off x="2527749" y="307075"/>
            <a:ext cx="4454941" cy="1228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000" dirty="0"/>
              <a:t>The Ways Hotels Meet </a:t>
            </a:r>
            <a:r>
              <a:rPr lang="en" sz="4000" dirty="0">
                <a:solidFill>
                  <a:schemeClr val="dk2"/>
                </a:solidFill>
              </a:rPr>
              <a:t>Guest’s Expectation</a:t>
            </a:r>
            <a:endParaRPr dirty="0"/>
          </a:p>
        </p:txBody>
      </p:sp>
      <p:sp>
        <p:nvSpPr>
          <p:cNvPr id="591" name="Google Shape;591;p58"/>
          <p:cNvSpPr txBox="1">
            <a:spLocks noGrp="1"/>
          </p:cNvSpPr>
          <p:nvPr>
            <p:ph type="title" idx="4"/>
          </p:nvPr>
        </p:nvSpPr>
        <p:spPr>
          <a:xfrm>
            <a:off x="5814274" y="2053588"/>
            <a:ext cx="2618526" cy="50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t>AFFORDABILITY </a:t>
            </a:r>
            <a:endParaRPr dirty="0"/>
          </a:p>
        </p:txBody>
      </p:sp>
      <p:sp>
        <p:nvSpPr>
          <p:cNvPr id="593" name="Google Shape;593;p58"/>
          <p:cNvSpPr txBox="1">
            <a:spLocks noGrp="1"/>
          </p:cNvSpPr>
          <p:nvPr>
            <p:ph type="title" idx="6"/>
          </p:nvPr>
        </p:nvSpPr>
        <p:spPr>
          <a:xfrm>
            <a:off x="3523974" y="3189750"/>
            <a:ext cx="2096400" cy="50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t>AMENITIES </a:t>
            </a:r>
            <a:endParaRPr dirty="0"/>
          </a:p>
        </p:txBody>
      </p:sp>
      <p:sp>
        <p:nvSpPr>
          <p:cNvPr id="595" name="Google Shape;595;p58"/>
          <p:cNvSpPr txBox="1">
            <a:spLocks noGrp="1"/>
          </p:cNvSpPr>
          <p:nvPr>
            <p:ph type="title" idx="8"/>
          </p:nvPr>
        </p:nvSpPr>
        <p:spPr>
          <a:xfrm>
            <a:off x="3523974" y="2053588"/>
            <a:ext cx="2096400" cy="50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t>SERVICES </a:t>
            </a:r>
            <a:endParaRPr dirty="0"/>
          </a:p>
        </p:txBody>
      </p:sp>
      <p:sp>
        <p:nvSpPr>
          <p:cNvPr id="599" name="Google Shape;599;p58"/>
          <p:cNvSpPr txBox="1">
            <a:spLocks noGrp="1"/>
          </p:cNvSpPr>
          <p:nvPr>
            <p:ph type="title" idx="15"/>
          </p:nvPr>
        </p:nvSpPr>
        <p:spPr>
          <a:xfrm>
            <a:off x="803564" y="2053588"/>
            <a:ext cx="2526510" cy="507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t>TECHNOLOGIES </a:t>
            </a:r>
            <a:endParaRPr dirty="0"/>
          </a:p>
        </p:txBody>
      </p:sp>
      <p:sp>
        <p:nvSpPr>
          <p:cNvPr id="600" name="Google Shape;600;p58"/>
          <p:cNvSpPr/>
          <p:nvPr/>
        </p:nvSpPr>
        <p:spPr>
          <a:xfrm>
            <a:off x="4458250" y="1593400"/>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58"/>
          <p:cNvSpPr/>
          <p:nvPr/>
        </p:nvSpPr>
        <p:spPr>
          <a:xfrm>
            <a:off x="4458250" y="4425725"/>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TextBox 18">
            <a:extLst>
              <a:ext uri="{FF2B5EF4-FFF2-40B4-BE49-F238E27FC236}">
                <a16:creationId xmlns:a16="http://schemas.microsoft.com/office/drawing/2014/main" id="{A923C5A3-6400-2CC0-1A33-46AEFD992952}"/>
              </a:ext>
            </a:extLst>
          </p:cNvPr>
          <p:cNvSpPr txBox="1"/>
          <p:nvPr/>
        </p:nvSpPr>
        <p:spPr>
          <a:xfrm>
            <a:off x="-50" y="4835723"/>
            <a:ext cx="4572000" cy="307777"/>
          </a:xfrm>
          <a:prstGeom prst="rect">
            <a:avLst/>
          </a:prstGeom>
          <a:noFill/>
        </p:spPr>
        <p:txBody>
          <a:bodyPr wrap="square">
            <a:spAutoFit/>
          </a:bodyPr>
          <a:lstStyle/>
          <a:p>
            <a:r>
              <a:rPr lang="en-US" dirty="0"/>
              <a:t>(Hire, 2022)</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05"/>
        <p:cNvGrpSpPr/>
        <p:nvPr/>
      </p:nvGrpSpPr>
      <p:grpSpPr>
        <a:xfrm>
          <a:off x="0" y="0"/>
          <a:ext cx="0" cy="0"/>
          <a:chOff x="0" y="0"/>
          <a:chExt cx="0" cy="0"/>
        </a:xfrm>
      </p:grpSpPr>
      <p:sp>
        <p:nvSpPr>
          <p:cNvPr id="606" name="Google Shape;606;p59"/>
          <p:cNvSpPr txBox="1">
            <a:spLocks noGrp="1"/>
          </p:cNvSpPr>
          <p:nvPr>
            <p:ph type="ctrTitle"/>
          </p:nvPr>
        </p:nvSpPr>
        <p:spPr>
          <a:xfrm>
            <a:off x="2580375" y="307074"/>
            <a:ext cx="3983400" cy="1228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000" dirty="0"/>
              <a:t>Conclusion </a:t>
            </a:r>
            <a:endParaRPr dirty="0"/>
          </a:p>
        </p:txBody>
      </p:sp>
      <p:sp>
        <p:nvSpPr>
          <p:cNvPr id="607" name="Google Shape;607;p59"/>
          <p:cNvSpPr/>
          <p:nvPr/>
        </p:nvSpPr>
        <p:spPr>
          <a:xfrm>
            <a:off x="4458250" y="1593400"/>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59"/>
          <p:cNvSpPr/>
          <p:nvPr/>
        </p:nvSpPr>
        <p:spPr>
          <a:xfrm>
            <a:off x="4458250" y="4425725"/>
            <a:ext cx="227400" cy="227700"/>
          </a:xfrm>
          <a:prstGeom prst="star4">
            <a:avLst>
              <a:gd name="adj" fmla="val 727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 name="Group 9">
            <a:extLst>
              <a:ext uri="{FF2B5EF4-FFF2-40B4-BE49-F238E27FC236}">
                <a16:creationId xmlns:a16="http://schemas.microsoft.com/office/drawing/2014/main" id="{E5F14499-CDF1-B953-3306-183BB470D1B3}"/>
              </a:ext>
            </a:extLst>
          </p:cNvPr>
          <p:cNvGrpSpPr/>
          <p:nvPr/>
        </p:nvGrpSpPr>
        <p:grpSpPr>
          <a:xfrm>
            <a:off x="584448" y="2213782"/>
            <a:ext cx="7975004" cy="1533435"/>
            <a:chOff x="1005074" y="1979763"/>
            <a:chExt cx="7975004" cy="1533435"/>
          </a:xfrm>
        </p:grpSpPr>
        <p:sp>
          <p:nvSpPr>
            <p:cNvPr id="610" name="Google Shape;610;p59"/>
            <p:cNvSpPr txBox="1"/>
            <p:nvPr/>
          </p:nvSpPr>
          <p:spPr>
            <a:xfrm>
              <a:off x="6490740" y="2999352"/>
              <a:ext cx="2096400" cy="5079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2400" dirty="0">
                  <a:solidFill>
                    <a:srgbClr val="311011"/>
                  </a:solidFill>
                  <a:latin typeface="Federo"/>
                  <a:ea typeface="Federo"/>
                  <a:cs typeface="Federo"/>
                  <a:sym typeface="Federo"/>
                </a:rPr>
                <a:t>ROOMS</a:t>
              </a:r>
              <a:endParaRPr sz="2400" dirty="0">
                <a:solidFill>
                  <a:srgbClr val="311011"/>
                </a:solidFill>
                <a:latin typeface="Federo"/>
                <a:ea typeface="Federo"/>
                <a:cs typeface="Federo"/>
                <a:sym typeface="Federo"/>
              </a:endParaRPr>
            </a:p>
          </p:txBody>
        </p:sp>
        <p:sp>
          <p:nvSpPr>
            <p:cNvPr id="612" name="Google Shape;612;p59"/>
            <p:cNvSpPr txBox="1"/>
            <p:nvPr/>
          </p:nvSpPr>
          <p:spPr>
            <a:xfrm>
              <a:off x="3523974" y="3005298"/>
              <a:ext cx="2096400" cy="5079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2400" dirty="0">
                  <a:solidFill>
                    <a:srgbClr val="311011"/>
                  </a:solidFill>
                  <a:latin typeface="Federo"/>
                  <a:ea typeface="Federo"/>
                  <a:cs typeface="Federo"/>
                  <a:sym typeface="Federo"/>
                </a:rPr>
                <a:t>COUNTRIES </a:t>
              </a:r>
              <a:endParaRPr sz="2400" dirty="0">
                <a:solidFill>
                  <a:srgbClr val="311011"/>
                </a:solidFill>
                <a:latin typeface="Federo"/>
                <a:ea typeface="Federo"/>
                <a:cs typeface="Federo"/>
                <a:sym typeface="Federo"/>
              </a:endParaRPr>
            </a:p>
          </p:txBody>
        </p:sp>
        <p:sp>
          <p:nvSpPr>
            <p:cNvPr id="614" name="Google Shape;614;p59"/>
            <p:cNvSpPr txBox="1"/>
            <p:nvPr/>
          </p:nvSpPr>
          <p:spPr>
            <a:xfrm>
              <a:off x="1005074" y="3005298"/>
              <a:ext cx="2096400" cy="5079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2400" dirty="0">
                  <a:solidFill>
                    <a:srgbClr val="311011"/>
                  </a:solidFill>
                  <a:latin typeface="Federo"/>
                  <a:ea typeface="Federo"/>
                  <a:cs typeface="Federo"/>
                  <a:sym typeface="Federo"/>
                </a:rPr>
                <a:t>LOCATIONS </a:t>
              </a:r>
              <a:endParaRPr sz="2400" dirty="0">
                <a:solidFill>
                  <a:srgbClr val="311011"/>
                </a:solidFill>
                <a:latin typeface="Federo"/>
                <a:ea typeface="Federo"/>
                <a:cs typeface="Federo"/>
                <a:sym typeface="Federo"/>
              </a:endParaRPr>
            </a:p>
          </p:txBody>
        </p:sp>
        <p:sp>
          <p:nvSpPr>
            <p:cNvPr id="615" name="Google Shape;615;p59"/>
            <p:cNvSpPr txBox="1"/>
            <p:nvPr/>
          </p:nvSpPr>
          <p:spPr>
            <a:xfrm>
              <a:off x="1060000" y="1979763"/>
              <a:ext cx="1986548" cy="10830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6000" dirty="0">
                  <a:solidFill>
                    <a:srgbClr val="D8BB63"/>
                  </a:solidFill>
                  <a:latin typeface="Federo"/>
                  <a:ea typeface="Federo"/>
                  <a:cs typeface="Federo"/>
                  <a:sym typeface="Federo"/>
                </a:rPr>
                <a:t>37</a:t>
              </a:r>
              <a:endParaRPr sz="6000" dirty="0">
                <a:solidFill>
                  <a:srgbClr val="D8BB63"/>
                </a:solidFill>
                <a:latin typeface="Federo"/>
                <a:ea typeface="Federo"/>
                <a:cs typeface="Federo"/>
                <a:sym typeface="Federo"/>
              </a:endParaRPr>
            </a:p>
          </p:txBody>
        </p:sp>
        <p:sp>
          <p:nvSpPr>
            <p:cNvPr id="616" name="Google Shape;616;p59"/>
            <p:cNvSpPr txBox="1"/>
            <p:nvPr/>
          </p:nvSpPr>
          <p:spPr>
            <a:xfrm>
              <a:off x="3742825" y="1979763"/>
              <a:ext cx="1658700" cy="10830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6000" dirty="0">
                  <a:solidFill>
                    <a:srgbClr val="D8BB63"/>
                  </a:solidFill>
                  <a:latin typeface="Federo"/>
                  <a:ea typeface="Federo"/>
                  <a:cs typeface="Federo"/>
                  <a:sym typeface="Federo"/>
                </a:rPr>
                <a:t>15 </a:t>
              </a:r>
              <a:endParaRPr sz="6000" dirty="0">
                <a:solidFill>
                  <a:srgbClr val="D8BB63"/>
                </a:solidFill>
                <a:latin typeface="Federo"/>
                <a:ea typeface="Federo"/>
                <a:cs typeface="Federo"/>
                <a:sym typeface="Federo"/>
              </a:endParaRPr>
            </a:p>
          </p:txBody>
        </p:sp>
        <p:sp>
          <p:nvSpPr>
            <p:cNvPr id="617" name="Google Shape;617;p59"/>
            <p:cNvSpPr txBox="1"/>
            <p:nvPr/>
          </p:nvSpPr>
          <p:spPr>
            <a:xfrm>
              <a:off x="6097802" y="1979763"/>
              <a:ext cx="2882276" cy="10830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sz="6000" dirty="0">
                  <a:solidFill>
                    <a:srgbClr val="D8BB63"/>
                  </a:solidFill>
                  <a:latin typeface="Federo"/>
                  <a:ea typeface="Federo"/>
                  <a:cs typeface="Federo"/>
                  <a:sym typeface="Federo"/>
                </a:rPr>
                <a:t>9,821</a:t>
              </a:r>
              <a:endParaRPr sz="6000" dirty="0">
                <a:solidFill>
                  <a:srgbClr val="D8BB63"/>
                </a:solidFill>
                <a:latin typeface="Federo"/>
                <a:ea typeface="Federo"/>
                <a:cs typeface="Federo"/>
                <a:sym typeface="Federo"/>
              </a:endParaRPr>
            </a:p>
          </p:txBody>
        </p:sp>
      </p:grpSp>
      <p:sp>
        <p:nvSpPr>
          <p:cNvPr id="12" name="TextBox 11">
            <a:extLst>
              <a:ext uri="{FF2B5EF4-FFF2-40B4-BE49-F238E27FC236}">
                <a16:creationId xmlns:a16="http://schemas.microsoft.com/office/drawing/2014/main" id="{958D0698-5990-AFDD-F7C7-EB2AF9EBC299}"/>
              </a:ext>
            </a:extLst>
          </p:cNvPr>
          <p:cNvSpPr txBox="1"/>
          <p:nvPr/>
        </p:nvSpPr>
        <p:spPr>
          <a:xfrm>
            <a:off x="-50" y="4835723"/>
            <a:ext cx="4572000" cy="307777"/>
          </a:xfrm>
          <a:prstGeom prst="rect">
            <a:avLst/>
          </a:prstGeom>
          <a:noFill/>
        </p:spPr>
        <p:txBody>
          <a:bodyPr wrap="square">
            <a:spAutoFit/>
          </a:bodyPr>
          <a:lstStyle/>
          <a:p>
            <a:r>
              <a:rPr lang="en-US" sz="1400" dirty="0">
                <a:effectLst/>
              </a:rPr>
              <a:t>(</a:t>
            </a:r>
            <a:r>
              <a:rPr lang="en-US" sz="1400" dirty="0" err="1">
                <a:effectLst/>
              </a:rPr>
              <a:t>Hazari</a:t>
            </a:r>
            <a:r>
              <a:rPr lang="en-US" sz="1400" dirty="0">
                <a:effectLst/>
              </a:rPr>
              <a:t>,</a:t>
            </a:r>
            <a:r>
              <a:rPr lang="en-US" dirty="0"/>
              <a:t> </a:t>
            </a:r>
            <a:r>
              <a:rPr lang="en-US" sz="1400" dirty="0">
                <a:effectLst/>
              </a:rPr>
              <a:t>2021)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0BF7E-B3E6-0F98-9334-8B798CD7DE44}"/>
              </a:ext>
            </a:extLst>
          </p:cNvPr>
          <p:cNvSpPr>
            <a:spLocks noGrp="1"/>
          </p:cNvSpPr>
          <p:nvPr>
            <p:ph type="ctrTitle"/>
          </p:nvPr>
        </p:nvSpPr>
        <p:spPr>
          <a:xfrm>
            <a:off x="2580375" y="307074"/>
            <a:ext cx="3983400" cy="588853"/>
          </a:xfrm>
        </p:spPr>
        <p:txBody>
          <a:bodyPr/>
          <a:lstStyle/>
          <a:p>
            <a:r>
              <a:rPr lang="en-US" sz="3000" dirty="0"/>
              <a:t>References </a:t>
            </a:r>
          </a:p>
        </p:txBody>
      </p:sp>
      <p:sp>
        <p:nvSpPr>
          <p:cNvPr id="4" name="TextBox 3">
            <a:extLst>
              <a:ext uri="{FF2B5EF4-FFF2-40B4-BE49-F238E27FC236}">
                <a16:creationId xmlns:a16="http://schemas.microsoft.com/office/drawing/2014/main" id="{FA06399E-E58C-1956-E2B1-2268C07E06BE}"/>
              </a:ext>
            </a:extLst>
          </p:cNvPr>
          <p:cNvSpPr txBox="1"/>
          <p:nvPr/>
        </p:nvSpPr>
        <p:spPr>
          <a:xfrm>
            <a:off x="392545" y="1122985"/>
            <a:ext cx="8358909" cy="3607206"/>
          </a:xfrm>
          <a:prstGeom prst="rect">
            <a:avLst/>
          </a:prstGeom>
          <a:noFill/>
        </p:spPr>
        <p:txBody>
          <a:bodyPr wrap="square">
            <a:spAutoFit/>
          </a:bodyPr>
          <a:lstStyle/>
          <a:p>
            <a:pPr marL="0" indent="0" algn="just">
              <a:lnSpc>
                <a:spcPct val="150000"/>
              </a:lnSpc>
              <a:buNone/>
            </a:pPr>
            <a:r>
              <a:rPr lang="en-US" sz="1400" dirty="0" err="1">
                <a:effectLst/>
              </a:rPr>
              <a:t>Hazari</a:t>
            </a:r>
            <a:r>
              <a:rPr lang="en-US" sz="1400" dirty="0">
                <a:effectLst/>
              </a:rPr>
              <a:t> , S. (2021) </a:t>
            </a:r>
            <a:r>
              <a:rPr lang="en-US" sz="1400" i="1" dirty="0">
                <a:effectLst/>
              </a:rPr>
              <a:t>The role of tourism and hospitality in a country's economy</a:t>
            </a:r>
            <a:r>
              <a:rPr lang="en-US" sz="1400" dirty="0">
                <a:effectLst/>
              </a:rPr>
              <a:t>, </a:t>
            </a:r>
            <a:r>
              <a:rPr lang="en-US" sz="1400" i="1" dirty="0">
                <a:effectLst/>
              </a:rPr>
              <a:t>The Role of Tourism and Hospitality in a Country's Economy</a:t>
            </a:r>
            <a:r>
              <a:rPr lang="en-US" sz="1400" dirty="0">
                <a:effectLst/>
              </a:rPr>
              <a:t>. Berlin School of Business and Innovation. Available at: https://www.berlinsbi.com/blog/career-advice/the-role-of-tourism-and-hospitality-in-a-country-s-economy (Accessed: January 27, 2023). </a:t>
            </a:r>
          </a:p>
          <a:p>
            <a:pPr marL="0" indent="0" algn="just">
              <a:lnSpc>
                <a:spcPct val="150000"/>
              </a:lnSpc>
              <a:buNone/>
            </a:pPr>
            <a:r>
              <a:rPr lang="en-US" sz="1400" dirty="0">
                <a:effectLst/>
              </a:rPr>
              <a:t>Hire, W. (2022) </a:t>
            </a:r>
            <a:r>
              <a:rPr lang="en-US" sz="1400" i="1" dirty="0">
                <a:effectLst/>
              </a:rPr>
              <a:t>Guest services manager job description - </a:t>
            </a:r>
            <a:r>
              <a:rPr lang="en-US" sz="1400" i="1" dirty="0" err="1">
                <a:effectLst/>
              </a:rPr>
              <a:t>wizehire</a:t>
            </a:r>
            <a:r>
              <a:rPr lang="en-US" sz="1400" i="1" dirty="0">
                <a:effectLst/>
              </a:rPr>
              <a:t> hiring resources</a:t>
            </a:r>
            <a:r>
              <a:rPr lang="en-US" sz="1400" dirty="0">
                <a:effectLst/>
              </a:rPr>
              <a:t>, </a:t>
            </a:r>
            <a:r>
              <a:rPr lang="en-US" sz="1400" i="1" dirty="0" err="1">
                <a:effectLst/>
              </a:rPr>
              <a:t>WizeHire</a:t>
            </a:r>
            <a:r>
              <a:rPr lang="en-US" sz="1400" dirty="0">
                <a:effectLst/>
              </a:rPr>
              <a:t>. Available at: https://wizehire.com/guest-services-manager-job-description (Accessed: January 27, 2023).</a:t>
            </a:r>
          </a:p>
          <a:p>
            <a:pPr marL="0" indent="0" algn="just">
              <a:lnSpc>
                <a:spcPct val="150000"/>
              </a:lnSpc>
              <a:buNone/>
            </a:pPr>
            <a:r>
              <a:rPr lang="en-US" sz="1400" dirty="0" err="1">
                <a:effectLst/>
              </a:rPr>
              <a:t>Lacalle</a:t>
            </a:r>
            <a:r>
              <a:rPr lang="en-US" sz="1400" dirty="0">
                <a:effectLst/>
              </a:rPr>
              <a:t>, E. (2022) </a:t>
            </a:r>
            <a:r>
              <a:rPr lang="en-US" sz="1400" i="1" dirty="0">
                <a:effectLst/>
              </a:rPr>
              <a:t>Five frequent hotel guest expectations and how to exceed them</a:t>
            </a:r>
            <a:r>
              <a:rPr lang="en-US" sz="1400" dirty="0">
                <a:effectLst/>
              </a:rPr>
              <a:t>, </a:t>
            </a:r>
            <a:r>
              <a:rPr lang="en-US" sz="1400" i="1" dirty="0">
                <a:effectLst/>
              </a:rPr>
              <a:t>Five frequent hotel guest expectations and how to </a:t>
            </a:r>
            <a:r>
              <a:rPr lang="en-US" sz="1400" i="1" dirty="0" err="1">
                <a:effectLst/>
              </a:rPr>
              <a:t>excee</a:t>
            </a:r>
            <a:r>
              <a:rPr lang="en-US" sz="1400" i="1" dirty="0">
                <a:effectLst/>
              </a:rPr>
              <a:t>... | Mews Blog</a:t>
            </a:r>
            <a:r>
              <a:rPr lang="en-US" sz="1400" dirty="0">
                <a:effectLst/>
              </a:rPr>
              <a:t>. Mews Systems LTD. Available at: https://www.mews.com/en/blog/hotel-guest-expectations (Accessed: January 27, 2023). </a:t>
            </a:r>
          </a:p>
          <a:p>
            <a:pPr marL="0" indent="0" algn="just">
              <a:lnSpc>
                <a:spcPct val="150000"/>
              </a:lnSpc>
              <a:buNone/>
            </a:pPr>
            <a:r>
              <a:rPr lang="en-US" sz="1400" dirty="0">
                <a:effectLst/>
              </a:rPr>
              <a:t>Miceli, C. (2022) </a:t>
            </a:r>
            <a:r>
              <a:rPr lang="en-US" sz="1400" i="1" dirty="0">
                <a:effectLst/>
              </a:rPr>
              <a:t>Everything you need to know about </a:t>
            </a:r>
            <a:r>
              <a:rPr lang="en-US" i="1" dirty="0"/>
              <a:t>Hilton</a:t>
            </a:r>
            <a:r>
              <a:rPr lang="en-US" sz="1400" i="1" dirty="0">
                <a:effectLst/>
              </a:rPr>
              <a:t> hotels: Are they worth it?</a:t>
            </a:r>
            <a:r>
              <a:rPr lang="en-US" sz="1400" dirty="0">
                <a:effectLst/>
              </a:rPr>
              <a:t>, </a:t>
            </a:r>
            <a:r>
              <a:rPr lang="en-US" sz="1400" i="1" dirty="0">
                <a:effectLst/>
              </a:rPr>
              <a:t>RSS</a:t>
            </a:r>
            <a:r>
              <a:rPr lang="en-US" sz="1400" dirty="0">
                <a:effectLst/>
              </a:rPr>
              <a:t>. Flight Deck . Available at: https://www.pilotplans.com/blog/moxy-hotels-review (Accessed: January 27, 2023). </a:t>
            </a:r>
          </a:p>
        </p:txBody>
      </p:sp>
    </p:spTree>
    <p:extLst>
      <p:ext uri="{BB962C8B-B14F-4D97-AF65-F5344CB8AC3E}">
        <p14:creationId xmlns:p14="http://schemas.microsoft.com/office/powerpoint/2010/main" val="23261392"/>
      </p:ext>
    </p:extLst>
  </p:cSld>
  <p:clrMapOvr>
    <a:masterClrMapping/>
  </p:clrMapOvr>
</p:sld>
</file>

<file path=ppt/theme/theme1.xml><?xml version="1.0" encoding="utf-8"?>
<a:theme xmlns:a="http://schemas.openxmlformats.org/drawingml/2006/main" name="Luxury Hotel Chain Pitch Deck by Slidesgo">
  <a:themeElements>
    <a:clrScheme name="Simple Light">
      <a:dk1>
        <a:srgbClr val="311011"/>
      </a:dk1>
      <a:lt1>
        <a:srgbClr val="FAF8F5"/>
      </a:lt1>
      <a:dk2>
        <a:srgbClr val="D8BB63"/>
      </a:dk2>
      <a:lt2>
        <a:srgbClr val="FFFFFF"/>
      </a:lt2>
      <a:accent1>
        <a:srgbClr val="FFFFFF"/>
      </a:accent1>
      <a:accent2>
        <a:srgbClr val="FFFFFF"/>
      </a:accent2>
      <a:accent3>
        <a:srgbClr val="FFFFFF"/>
      </a:accent3>
      <a:accent4>
        <a:srgbClr val="FFFFFF"/>
      </a:accent4>
      <a:accent5>
        <a:srgbClr val="FFFFFF"/>
      </a:accent5>
      <a:accent6>
        <a:srgbClr val="FFFFFF"/>
      </a:accent6>
      <a:hlink>
        <a:srgbClr val="130D2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1366</Words>
  <Application>Microsoft Macintosh PowerPoint</Application>
  <PresentationFormat>Bildschirmpräsentation (16:9)</PresentationFormat>
  <Paragraphs>80</Paragraphs>
  <Slides>11</Slides>
  <Notes>10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11</vt:i4>
      </vt:variant>
    </vt:vector>
  </HeadingPairs>
  <TitlesOfParts>
    <vt:vector size="16" baseType="lpstr">
      <vt:lpstr>Federo</vt:lpstr>
      <vt:lpstr>Crimson Pro</vt:lpstr>
      <vt:lpstr>Arial</vt:lpstr>
      <vt:lpstr>Patrick Hand</vt:lpstr>
      <vt:lpstr>Luxury Hotel Chain Pitch Deck by Slidesgo</vt:lpstr>
      <vt:lpstr>INTERNATIONAL HOTEL MANAGEMENT </vt:lpstr>
      <vt:lpstr>About Waldorf Astoria </vt:lpstr>
      <vt:lpstr>Introduction </vt:lpstr>
      <vt:lpstr>Overview of   Waldorf Astoria  </vt:lpstr>
      <vt:lpstr>PROFILE OF Waldorf Astoria’s Clients </vt:lpstr>
      <vt:lpstr>Services of  Waldorf Astoria </vt:lpstr>
      <vt:lpstr>Roles and functions of  Guest service  </vt:lpstr>
      <vt:lpstr>Importance of  Hospitality </vt:lpstr>
      <vt:lpstr>The Ways Hotels Meet Guest’s Expectation</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LUXURY HOTEL CHAIN</dc:title>
  <dc:creator>Saifee Muntaha</dc:creator>
  <cp:lastModifiedBy>Arrafat Bare Mamadou (2239462)</cp:lastModifiedBy>
  <cp:revision>102</cp:revision>
  <dcterms:modified xsi:type="dcterms:W3CDTF">2023-10-12T05:31:34Z</dcterms:modified>
</cp:coreProperties>
</file>