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39"/>
  </p:notesMasterIdLst>
  <p:handoutMasterIdLst>
    <p:handoutMasterId r:id="rId40"/>
  </p:handoutMasterIdLst>
  <p:sldIdLst>
    <p:sldId id="256" r:id="rId2"/>
    <p:sldId id="273" r:id="rId3"/>
    <p:sldId id="274" r:id="rId4"/>
    <p:sldId id="277" r:id="rId5"/>
    <p:sldId id="275" r:id="rId6"/>
    <p:sldId id="276" r:id="rId7"/>
    <p:sldId id="278" r:id="rId8"/>
    <p:sldId id="268" r:id="rId9"/>
    <p:sldId id="296" r:id="rId10"/>
    <p:sldId id="279" r:id="rId11"/>
    <p:sldId id="259" r:id="rId12"/>
    <p:sldId id="260" r:id="rId13"/>
    <p:sldId id="261" r:id="rId14"/>
    <p:sldId id="262" r:id="rId15"/>
    <p:sldId id="263" r:id="rId16"/>
    <p:sldId id="264" r:id="rId17"/>
    <p:sldId id="265" r:id="rId18"/>
    <p:sldId id="266" r:id="rId19"/>
    <p:sldId id="267" r:id="rId20"/>
    <p:sldId id="280" r:id="rId21"/>
    <p:sldId id="295" r:id="rId22"/>
    <p:sldId id="281" r:id="rId23"/>
    <p:sldId id="294" r:id="rId24"/>
    <p:sldId id="282" r:id="rId25"/>
    <p:sldId id="283" r:id="rId26"/>
    <p:sldId id="284" r:id="rId27"/>
    <p:sldId id="285" r:id="rId28"/>
    <p:sldId id="286" r:id="rId29"/>
    <p:sldId id="287" r:id="rId30"/>
    <p:sldId id="288" r:id="rId31"/>
    <p:sldId id="289" r:id="rId32"/>
    <p:sldId id="290" r:id="rId33"/>
    <p:sldId id="291" r:id="rId34"/>
    <p:sldId id="292" r:id="rId35"/>
    <p:sldId id="272" r:id="rId36"/>
    <p:sldId id="271" r:id="rId37"/>
    <p:sldId id="293" r:id="rId3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1CD383-E6A5-40D5-AD44-4F31C052FDF2}" v="6" dt="2026-03-24T10:31:22.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1" autoAdjust="0"/>
    <p:restoredTop sz="71847" autoAdjust="0"/>
  </p:normalViewPr>
  <p:slideViewPr>
    <p:cSldViewPr snapToGrid="0">
      <p:cViewPr varScale="1">
        <p:scale>
          <a:sx n="64" d="100"/>
          <a:sy n="64" d="100"/>
        </p:scale>
        <p:origin x="1008" y="5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modSld">
      <pc:chgData name="Natasha Davies (IMH)" userId="f8d816cd-2c21-46a2-8815-9450f2bd6f78" providerId="ADAL" clId="{4383C101-9562-4D0C-8C6E-D656113FA33B}" dt="2026-03-24T10:34:58.360" v="17" actId="478"/>
      <pc:docMkLst>
        <pc:docMk/>
      </pc:docMkLst>
      <pc:sldChg chg="modSp">
        <pc:chgData name="Natasha Davies (IMH)" userId="f8d816cd-2c21-46a2-8815-9450f2bd6f78" providerId="ADAL" clId="{4383C101-9562-4D0C-8C6E-D656113FA33B}" dt="2026-03-24T10:31:22.225" v="5" actId="20577"/>
        <pc:sldMkLst>
          <pc:docMk/>
          <pc:sldMk cId="2299734367" sldId="256"/>
        </pc:sldMkLst>
        <pc:spChg chg="mod">
          <ac:chgData name="Natasha Davies (IMH)" userId="f8d816cd-2c21-46a2-8815-9450f2bd6f78" providerId="ADAL" clId="{4383C101-9562-4D0C-8C6E-D656113FA33B}" dt="2026-03-24T10:31:22.225" v="5" actId="20577"/>
          <ac:spMkLst>
            <pc:docMk/>
            <pc:sldMk cId="2299734367" sldId="256"/>
            <ac:spMk id="3" creationId="{00000000-0000-0000-0000-000000000000}"/>
          </ac:spMkLst>
        </pc:spChg>
      </pc:sldChg>
      <pc:sldChg chg="addSp delSp modSp mod">
        <pc:chgData name="Natasha Davies (IMH)" userId="f8d816cd-2c21-46a2-8815-9450f2bd6f78" providerId="ADAL" clId="{4383C101-9562-4D0C-8C6E-D656113FA33B}" dt="2026-03-24T10:34:58.360" v="17" actId="478"/>
        <pc:sldMkLst>
          <pc:docMk/>
          <pc:sldMk cId="454201435" sldId="293"/>
        </pc:sldMkLst>
        <pc:spChg chg="del">
          <ac:chgData name="Natasha Davies (IMH)" userId="f8d816cd-2c21-46a2-8815-9450f2bd6f78" providerId="ADAL" clId="{4383C101-9562-4D0C-8C6E-D656113FA33B}" dt="2026-03-24T10:34:51.143" v="7" actId="478"/>
          <ac:spMkLst>
            <pc:docMk/>
            <pc:sldMk cId="454201435" sldId="293"/>
            <ac:spMk id="2" creationId="{E571711B-C70E-3D05-B6D9-701564763638}"/>
          </ac:spMkLst>
        </pc:spChg>
        <pc:spChg chg="del">
          <ac:chgData name="Natasha Davies (IMH)" userId="f8d816cd-2c21-46a2-8815-9450f2bd6f78" providerId="ADAL" clId="{4383C101-9562-4D0C-8C6E-D656113FA33B}" dt="2026-03-24T10:34:43.632" v="6" actId="478"/>
          <ac:spMkLst>
            <pc:docMk/>
            <pc:sldMk cId="454201435" sldId="293"/>
            <ac:spMk id="3" creationId="{16B38D68-7B7F-6CEB-ABB3-E12101E1D5C5}"/>
          </ac:spMkLst>
        </pc:spChg>
        <pc:spChg chg="add del mod">
          <ac:chgData name="Natasha Davies (IMH)" userId="f8d816cd-2c21-46a2-8815-9450f2bd6f78" providerId="ADAL" clId="{4383C101-9562-4D0C-8C6E-D656113FA33B}" dt="2026-03-24T10:34:58.360" v="17" actId="478"/>
          <ac:spMkLst>
            <pc:docMk/>
            <pc:sldMk cId="454201435" sldId="293"/>
            <ac:spMk id="6" creationId="{147EB802-0199-4D29-DBB4-EEB4850B42AC}"/>
          </ac:spMkLst>
        </pc:spChg>
        <pc:spChg chg="add mod">
          <ac:chgData name="Natasha Davies (IMH)" userId="f8d816cd-2c21-46a2-8815-9450f2bd6f78" providerId="ADAL" clId="{4383C101-9562-4D0C-8C6E-D656113FA33B}" dt="2026-03-24T10:34:55.716" v="16" actId="20577"/>
          <ac:spMkLst>
            <pc:docMk/>
            <pc:sldMk cId="454201435" sldId="293"/>
            <ac:spMk id="8" creationId="{21C7BA68-5057-9A71-93EF-4C8575A5A22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EDCBB6-B250-4FB6-BA0A-C0BBA91B68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31ABAB0-47CE-48BE-A141-A8DCC89AFFC4}">
      <dgm:prSet/>
      <dgm:spPr/>
      <dgm:t>
        <a:bodyPr/>
        <a:lstStyle/>
        <a:p>
          <a:r>
            <a:rPr lang="en-GB"/>
            <a:t>A way of improving team performance, by helping a team work together</a:t>
          </a:r>
          <a:endParaRPr lang="en-US"/>
        </a:p>
      </dgm:t>
    </dgm:pt>
    <dgm:pt modelId="{8CFC1334-E259-4564-9D57-0C6B4D90ACC8}" type="parTrans" cxnId="{0EBBBF82-1B49-4B15-86F6-37F95EC5F91B}">
      <dgm:prSet/>
      <dgm:spPr/>
      <dgm:t>
        <a:bodyPr/>
        <a:lstStyle/>
        <a:p>
          <a:endParaRPr lang="en-US"/>
        </a:p>
      </dgm:t>
    </dgm:pt>
    <dgm:pt modelId="{2BAB579C-50C7-4E69-9FF8-EA87E6AF5F9E}" type="sibTrans" cxnId="{0EBBBF82-1B49-4B15-86F6-37F95EC5F91B}">
      <dgm:prSet/>
      <dgm:spPr/>
      <dgm:t>
        <a:bodyPr/>
        <a:lstStyle/>
        <a:p>
          <a:endParaRPr lang="en-US"/>
        </a:p>
      </dgm:t>
    </dgm:pt>
    <dgm:pt modelId="{DF5B943E-6138-472B-90CC-34F1097CCF91}">
      <dgm:prSet/>
      <dgm:spPr/>
      <dgm:t>
        <a:bodyPr/>
        <a:lstStyle/>
        <a:p>
          <a:r>
            <a:rPr lang="en-GB"/>
            <a:t>A facilitator is usually an external, neutral, process expert who helps a team work together</a:t>
          </a:r>
          <a:endParaRPr lang="en-US"/>
        </a:p>
      </dgm:t>
    </dgm:pt>
    <dgm:pt modelId="{6725D0B9-E813-41BD-A680-CE3D1DA9DEF6}" type="parTrans" cxnId="{FB1C5D4B-3737-4ABA-BC4C-CF4BF75F8BB6}">
      <dgm:prSet/>
      <dgm:spPr/>
      <dgm:t>
        <a:bodyPr/>
        <a:lstStyle/>
        <a:p>
          <a:endParaRPr lang="en-US"/>
        </a:p>
      </dgm:t>
    </dgm:pt>
    <dgm:pt modelId="{455092E2-C28F-442B-9BFC-78E40ECB4100}" type="sibTrans" cxnId="{FB1C5D4B-3737-4ABA-BC4C-CF4BF75F8BB6}">
      <dgm:prSet/>
      <dgm:spPr/>
      <dgm:t>
        <a:bodyPr/>
        <a:lstStyle/>
        <a:p>
          <a:endParaRPr lang="en-US"/>
        </a:p>
      </dgm:t>
    </dgm:pt>
    <dgm:pt modelId="{2F7A1E3B-BB50-4763-9864-C296183A89C8}">
      <dgm:prSet/>
      <dgm:spPr/>
      <dgm:t>
        <a:bodyPr/>
        <a:lstStyle/>
        <a:p>
          <a:r>
            <a:rPr lang="en-GB"/>
            <a:t>They ask questions, listen, encourage questions</a:t>
          </a:r>
          <a:endParaRPr lang="en-US"/>
        </a:p>
      </dgm:t>
    </dgm:pt>
    <dgm:pt modelId="{FCE21A11-E07F-4207-93E3-96B080A8BE5E}" type="parTrans" cxnId="{5F23A787-D13A-4A90-ABD9-F835EC50B646}">
      <dgm:prSet/>
      <dgm:spPr/>
      <dgm:t>
        <a:bodyPr/>
        <a:lstStyle/>
        <a:p>
          <a:endParaRPr lang="en-US"/>
        </a:p>
      </dgm:t>
    </dgm:pt>
    <dgm:pt modelId="{EE33B91A-E03E-4A8A-8950-74EF124E5F1A}" type="sibTrans" cxnId="{5F23A787-D13A-4A90-ABD9-F835EC50B646}">
      <dgm:prSet/>
      <dgm:spPr/>
      <dgm:t>
        <a:bodyPr/>
        <a:lstStyle/>
        <a:p>
          <a:endParaRPr lang="en-US"/>
        </a:p>
      </dgm:t>
    </dgm:pt>
    <dgm:pt modelId="{44F1E2FB-58F7-4D0E-9DAC-ED94D24A5809}" type="pres">
      <dgm:prSet presAssocID="{AFEDCBB6-B250-4FB6-BA0A-C0BBA91B685D}" presName="root" presStyleCnt="0">
        <dgm:presLayoutVars>
          <dgm:dir/>
          <dgm:resizeHandles val="exact"/>
        </dgm:presLayoutVars>
      </dgm:prSet>
      <dgm:spPr/>
    </dgm:pt>
    <dgm:pt modelId="{048B1B03-EAF2-47EC-9109-0A520A3FD583}" type="pres">
      <dgm:prSet presAssocID="{531ABAB0-47CE-48BE-A141-A8DCC89AFFC4}" presName="compNode" presStyleCnt="0"/>
      <dgm:spPr/>
    </dgm:pt>
    <dgm:pt modelId="{FF10CB5B-3C96-4415-855B-9C7C22C32B8A}" type="pres">
      <dgm:prSet presAssocID="{531ABAB0-47CE-48BE-A141-A8DCC89AFFC4}" presName="bgRect" presStyleLbl="bgShp" presStyleIdx="0" presStyleCnt="3"/>
      <dgm:spPr/>
    </dgm:pt>
    <dgm:pt modelId="{87A40776-606A-4571-A854-47A99E41CB20}" type="pres">
      <dgm:prSet presAssocID="{531ABAB0-47CE-48BE-A141-A8DCC89AFF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C6DC1D2-5D65-43C2-B63D-49D4A7D5B422}" type="pres">
      <dgm:prSet presAssocID="{531ABAB0-47CE-48BE-A141-A8DCC89AFFC4}" presName="spaceRect" presStyleCnt="0"/>
      <dgm:spPr/>
    </dgm:pt>
    <dgm:pt modelId="{7D2E829E-A88F-4921-A937-AF35C98F11AF}" type="pres">
      <dgm:prSet presAssocID="{531ABAB0-47CE-48BE-A141-A8DCC89AFFC4}" presName="parTx" presStyleLbl="revTx" presStyleIdx="0" presStyleCnt="3">
        <dgm:presLayoutVars>
          <dgm:chMax val="0"/>
          <dgm:chPref val="0"/>
        </dgm:presLayoutVars>
      </dgm:prSet>
      <dgm:spPr/>
    </dgm:pt>
    <dgm:pt modelId="{7DCA3B7B-FB31-4EE7-ABBE-6E8691FA383C}" type="pres">
      <dgm:prSet presAssocID="{2BAB579C-50C7-4E69-9FF8-EA87E6AF5F9E}" presName="sibTrans" presStyleCnt="0"/>
      <dgm:spPr/>
    </dgm:pt>
    <dgm:pt modelId="{A56A1748-D1EB-4B7D-A793-8A1EAC64F4BB}" type="pres">
      <dgm:prSet presAssocID="{DF5B943E-6138-472B-90CC-34F1097CCF91}" presName="compNode" presStyleCnt="0"/>
      <dgm:spPr/>
    </dgm:pt>
    <dgm:pt modelId="{79315C13-C96E-44D0-8889-3BAF347BA891}" type="pres">
      <dgm:prSet presAssocID="{DF5B943E-6138-472B-90CC-34F1097CCF91}" presName="bgRect" presStyleLbl="bgShp" presStyleIdx="1" presStyleCnt="3"/>
      <dgm:spPr/>
    </dgm:pt>
    <dgm:pt modelId="{C05DD384-02FE-435D-BEC0-A028909018E8}" type="pres">
      <dgm:prSet presAssocID="{DF5B943E-6138-472B-90CC-34F1097CCF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B9F0D47A-B3D5-4ADD-A286-A5BF395BEE31}" type="pres">
      <dgm:prSet presAssocID="{DF5B943E-6138-472B-90CC-34F1097CCF91}" presName="spaceRect" presStyleCnt="0"/>
      <dgm:spPr/>
    </dgm:pt>
    <dgm:pt modelId="{2D54165A-9C5C-45DA-8C16-DF04A879F4E9}" type="pres">
      <dgm:prSet presAssocID="{DF5B943E-6138-472B-90CC-34F1097CCF91}" presName="parTx" presStyleLbl="revTx" presStyleIdx="1" presStyleCnt="3">
        <dgm:presLayoutVars>
          <dgm:chMax val="0"/>
          <dgm:chPref val="0"/>
        </dgm:presLayoutVars>
      </dgm:prSet>
      <dgm:spPr/>
    </dgm:pt>
    <dgm:pt modelId="{1B744706-1BDD-4C60-8202-7696114D8948}" type="pres">
      <dgm:prSet presAssocID="{455092E2-C28F-442B-9BFC-78E40ECB4100}" presName="sibTrans" presStyleCnt="0"/>
      <dgm:spPr/>
    </dgm:pt>
    <dgm:pt modelId="{A58744B9-B955-4993-B760-30DE702F3ED3}" type="pres">
      <dgm:prSet presAssocID="{2F7A1E3B-BB50-4763-9864-C296183A89C8}" presName="compNode" presStyleCnt="0"/>
      <dgm:spPr/>
    </dgm:pt>
    <dgm:pt modelId="{C38AC334-1654-48FC-8DEF-28C0AC1BFBE9}" type="pres">
      <dgm:prSet presAssocID="{2F7A1E3B-BB50-4763-9864-C296183A89C8}" presName="bgRect" presStyleLbl="bgShp" presStyleIdx="2" presStyleCnt="3"/>
      <dgm:spPr/>
    </dgm:pt>
    <dgm:pt modelId="{4EE4FB89-0250-4054-BF2D-1B47E3A51E2F}" type="pres">
      <dgm:prSet presAssocID="{2F7A1E3B-BB50-4763-9864-C296183A89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af"/>
        </a:ext>
      </dgm:extLst>
    </dgm:pt>
    <dgm:pt modelId="{70890B9C-439A-42E4-B4E4-7CD154F53989}" type="pres">
      <dgm:prSet presAssocID="{2F7A1E3B-BB50-4763-9864-C296183A89C8}" presName="spaceRect" presStyleCnt="0"/>
      <dgm:spPr/>
    </dgm:pt>
    <dgm:pt modelId="{051287A5-3258-4363-833D-FC8AAD6BA2B9}" type="pres">
      <dgm:prSet presAssocID="{2F7A1E3B-BB50-4763-9864-C296183A89C8}" presName="parTx" presStyleLbl="revTx" presStyleIdx="2" presStyleCnt="3">
        <dgm:presLayoutVars>
          <dgm:chMax val="0"/>
          <dgm:chPref val="0"/>
        </dgm:presLayoutVars>
      </dgm:prSet>
      <dgm:spPr/>
    </dgm:pt>
  </dgm:ptLst>
  <dgm:cxnLst>
    <dgm:cxn modelId="{09F38C36-3A42-4F13-9A59-8189186D1E4B}" type="presOf" srcId="{DF5B943E-6138-472B-90CC-34F1097CCF91}" destId="{2D54165A-9C5C-45DA-8C16-DF04A879F4E9}" srcOrd="0" destOrd="0" presId="urn:microsoft.com/office/officeart/2018/2/layout/IconVerticalSolidList"/>
    <dgm:cxn modelId="{FB1C5D4B-3737-4ABA-BC4C-CF4BF75F8BB6}" srcId="{AFEDCBB6-B250-4FB6-BA0A-C0BBA91B685D}" destId="{DF5B943E-6138-472B-90CC-34F1097CCF91}" srcOrd="1" destOrd="0" parTransId="{6725D0B9-E813-41BD-A680-CE3D1DA9DEF6}" sibTransId="{455092E2-C28F-442B-9BFC-78E40ECB4100}"/>
    <dgm:cxn modelId="{7A760D6D-A6D9-421A-9660-81E2DD962E34}" type="presOf" srcId="{531ABAB0-47CE-48BE-A141-A8DCC89AFFC4}" destId="{7D2E829E-A88F-4921-A937-AF35C98F11AF}" srcOrd="0" destOrd="0" presId="urn:microsoft.com/office/officeart/2018/2/layout/IconVerticalSolidList"/>
    <dgm:cxn modelId="{0EBBBF82-1B49-4B15-86F6-37F95EC5F91B}" srcId="{AFEDCBB6-B250-4FB6-BA0A-C0BBA91B685D}" destId="{531ABAB0-47CE-48BE-A141-A8DCC89AFFC4}" srcOrd="0" destOrd="0" parTransId="{8CFC1334-E259-4564-9D57-0C6B4D90ACC8}" sibTransId="{2BAB579C-50C7-4E69-9FF8-EA87E6AF5F9E}"/>
    <dgm:cxn modelId="{5F23A787-D13A-4A90-ABD9-F835EC50B646}" srcId="{AFEDCBB6-B250-4FB6-BA0A-C0BBA91B685D}" destId="{2F7A1E3B-BB50-4763-9864-C296183A89C8}" srcOrd="2" destOrd="0" parTransId="{FCE21A11-E07F-4207-93E3-96B080A8BE5E}" sibTransId="{EE33B91A-E03E-4A8A-8950-74EF124E5F1A}"/>
    <dgm:cxn modelId="{759B9BB2-7398-4101-99BC-83308E93D8E5}" type="presOf" srcId="{AFEDCBB6-B250-4FB6-BA0A-C0BBA91B685D}" destId="{44F1E2FB-58F7-4D0E-9DAC-ED94D24A5809}" srcOrd="0" destOrd="0" presId="urn:microsoft.com/office/officeart/2018/2/layout/IconVerticalSolidList"/>
    <dgm:cxn modelId="{93E025E6-3111-467A-99A9-697629AC4174}" type="presOf" srcId="{2F7A1E3B-BB50-4763-9864-C296183A89C8}" destId="{051287A5-3258-4363-833D-FC8AAD6BA2B9}" srcOrd="0" destOrd="0" presId="urn:microsoft.com/office/officeart/2018/2/layout/IconVerticalSolidList"/>
    <dgm:cxn modelId="{E1289D39-FA20-4982-B4CD-552D767B01F1}" type="presParOf" srcId="{44F1E2FB-58F7-4D0E-9DAC-ED94D24A5809}" destId="{048B1B03-EAF2-47EC-9109-0A520A3FD583}" srcOrd="0" destOrd="0" presId="urn:microsoft.com/office/officeart/2018/2/layout/IconVerticalSolidList"/>
    <dgm:cxn modelId="{06C5B7F5-71C4-48E6-AC4E-D24A530EFC76}" type="presParOf" srcId="{048B1B03-EAF2-47EC-9109-0A520A3FD583}" destId="{FF10CB5B-3C96-4415-855B-9C7C22C32B8A}" srcOrd="0" destOrd="0" presId="urn:microsoft.com/office/officeart/2018/2/layout/IconVerticalSolidList"/>
    <dgm:cxn modelId="{798FE8EA-7331-472A-B366-3E847B23EB7A}" type="presParOf" srcId="{048B1B03-EAF2-47EC-9109-0A520A3FD583}" destId="{87A40776-606A-4571-A854-47A99E41CB20}" srcOrd="1" destOrd="0" presId="urn:microsoft.com/office/officeart/2018/2/layout/IconVerticalSolidList"/>
    <dgm:cxn modelId="{94EE6959-5A80-4E59-BF49-C0D7B9245506}" type="presParOf" srcId="{048B1B03-EAF2-47EC-9109-0A520A3FD583}" destId="{FC6DC1D2-5D65-43C2-B63D-49D4A7D5B422}" srcOrd="2" destOrd="0" presId="urn:microsoft.com/office/officeart/2018/2/layout/IconVerticalSolidList"/>
    <dgm:cxn modelId="{CA4B12BD-20ED-488E-913F-F3F3A9C5FE2D}" type="presParOf" srcId="{048B1B03-EAF2-47EC-9109-0A520A3FD583}" destId="{7D2E829E-A88F-4921-A937-AF35C98F11AF}" srcOrd="3" destOrd="0" presId="urn:microsoft.com/office/officeart/2018/2/layout/IconVerticalSolidList"/>
    <dgm:cxn modelId="{57A8E523-B63F-41FE-BA9A-ADCABA4993CE}" type="presParOf" srcId="{44F1E2FB-58F7-4D0E-9DAC-ED94D24A5809}" destId="{7DCA3B7B-FB31-4EE7-ABBE-6E8691FA383C}" srcOrd="1" destOrd="0" presId="urn:microsoft.com/office/officeart/2018/2/layout/IconVerticalSolidList"/>
    <dgm:cxn modelId="{004CB6B9-EFAB-4658-9B21-3EB945911AFD}" type="presParOf" srcId="{44F1E2FB-58F7-4D0E-9DAC-ED94D24A5809}" destId="{A56A1748-D1EB-4B7D-A793-8A1EAC64F4BB}" srcOrd="2" destOrd="0" presId="urn:microsoft.com/office/officeart/2018/2/layout/IconVerticalSolidList"/>
    <dgm:cxn modelId="{C4EB3D6D-4882-4B34-9593-26CE4D886259}" type="presParOf" srcId="{A56A1748-D1EB-4B7D-A793-8A1EAC64F4BB}" destId="{79315C13-C96E-44D0-8889-3BAF347BA891}" srcOrd="0" destOrd="0" presId="urn:microsoft.com/office/officeart/2018/2/layout/IconVerticalSolidList"/>
    <dgm:cxn modelId="{F3B3ED97-C131-480E-B995-44606654B116}" type="presParOf" srcId="{A56A1748-D1EB-4B7D-A793-8A1EAC64F4BB}" destId="{C05DD384-02FE-435D-BEC0-A028909018E8}" srcOrd="1" destOrd="0" presId="urn:microsoft.com/office/officeart/2018/2/layout/IconVerticalSolidList"/>
    <dgm:cxn modelId="{3877C93C-9943-4BE4-B544-93C942F60345}" type="presParOf" srcId="{A56A1748-D1EB-4B7D-A793-8A1EAC64F4BB}" destId="{B9F0D47A-B3D5-4ADD-A286-A5BF395BEE31}" srcOrd="2" destOrd="0" presId="urn:microsoft.com/office/officeart/2018/2/layout/IconVerticalSolidList"/>
    <dgm:cxn modelId="{2DB93F99-051E-4750-81C4-6A42F9E55051}" type="presParOf" srcId="{A56A1748-D1EB-4B7D-A793-8A1EAC64F4BB}" destId="{2D54165A-9C5C-45DA-8C16-DF04A879F4E9}" srcOrd="3" destOrd="0" presId="urn:microsoft.com/office/officeart/2018/2/layout/IconVerticalSolidList"/>
    <dgm:cxn modelId="{F1C6A518-BC4D-4FA6-AD9D-DA0791533D69}" type="presParOf" srcId="{44F1E2FB-58F7-4D0E-9DAC-ED94D24A5809}" destId="{1B744706-1BDD-4C60-8202-7696114D8948}" srcOrd="3" destOrd="0" presId="urn:microsoft.com/office/officeart/2018/2/layout/IconVerticalSolidList"/>
    <dgm:cxn modelId="{71854596-35AA-4605-849A-4D7CB12CDFD4}" type="presParOf" srcId="{44F1E2FB-58F7-4D0E-9DAC-ED94D24A5809}" destId="{A58744B9-B955-4993-B760-30DE702F3ED3}" srcOrd="4" destOrd="0" presId="urn:microsoft.com/office/officeart/2018/2/layout/IconVerticalSolidList"/>
    <dgm:cxn modelId="{E730BBFD-DAC0-49A1-8431-9F34D51A3C72}" type="presParOf" srcId="{A58744B9-B955-4993-B760-30DE702F3ED3}" destId="{C38AC334-1654-48FC-8DEF-28C0AC1BFBE9}" srcOrd="0" destOrd="0" presId="urn:microsoft.com/office/officeart/2018/2/layout/IconVerticalSolidList"/>
    <dgm:cxn modelId="{61449AD4-27D2-4AAC-920D-0A9021765C7C}" type="presParOf" srcId="{A58744B9-B955-4993-B760-30DE702F3ED3}" destId="{4EE4FB89-0250-4054-BF2D-1B47E3A51E2F}" srcOrd="1" destOrd="0" presId="urn:microsoft.com/office/officeart/2018/2/layout/IconVerticalSolidList"/>
    <dgm:cxn modelId="{251B5A77-CE7B-4960-A167-BA85A2DDBDF0}" type="presParOf" srcId="{A58744B9-B955-4993-B760-30DE702F3ED3}" destId="{70890B9C-439A-42E4-B4E4-7CD154F53989}" srcOrd="2" destOrd="0" presId="urn:microsoft.com/office/officeart/2018/2/layout/IconVerticalSolidList"/>
    <dgm:cxn modelId="{978A083E-C43E-4546-B7C7-4C3B625E4FB4}" type="presParOf" srcId="{A58744B9-B955-4993-B760-30DE702F3ED3}" destId="{051287A5-3258-4363-833D-FC8AAD6BA2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652218-FDA9-4F72-9CF9-E15812525D4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C9959AD-0F48-4C3C-ACA6-175208A1ECB8}">
      <dgm:prSet/>
      <dgm:spPr/>
      <dgm:t>
        <a:bodyPr/>
        <a:lstStyle/>
        <a:p>
          <a:r>
            <a:rPr lang="en-GB"/>
            <a:t>Be yourself</a:t>
          </a:r>
          <a:endParaRPr lang="en-US"/>
        </a:p>
      </dgm:t>
    </dgm:pt>
    <dgm:pt modelId="{7F5C5F3D-3445-4966-A57E-0E3A9A0487CF}" type="parTrans" cxnId="{4B074B56-90CF-4151-A721-C5E4EDB3AF23}">
      <dgm:prSet/>
      <dgm:spPr/>
      <dgm:t>
        <a:bodyPr/>
        <a:lstStyle/>
        <a:p>
          <a:endParaRPr lang="en-US"/>
        </a:p>
      </dgm:t>
    </dgm:pt>
    <dgm:pt modelId="{51A1B5A3-BC52-4F28-A3C6-689CD8E0B21C}" type="sibTrans" cxnId="{4B074B56-90CF-4151-A721-C5E4EDB3AF23}">
      <dgm:prSet/>
      <dgm:spPr/>
      <dgm:t>
        <a:bodyPr/>
        <a:lstStyle/>
        <a:p>
          <a:endParaRPr lang="en-US"/>
        </a:p>
      </dgm:t>
    </dgm:pt>
    <dgm:pt modelId="{957E3160-6763-4383-A736-6E82F910AA3B}">
      <dgm:prSet/>
      <dgm:spPr/>
      <dgm:t>
        <a:bodyPr/>
        <a:lstStyle/>
        <a:p>
          <a:r>
            <a:rPr lang="en-GB"/>
            <a:t>Be confident and assertive</a:t>
          </a:r>
          <a:endParaRPr lang="en-US"/>
        </a:p>
      </dgm:t>
    </dgm:pt>
    <dgm:pt modelId="{4884D9A4-E377-42F0-B80C-C9EA17F0F70A}" type="parTrans" cxnId="{E3EA46CC-BD9D-4447-897E-DA4858FBFFD1}">
      <dgm:prSet/>
      <dgm:spPr/>
      <dgm:t>
        <a:bodyPr/>
        <a:lstStyle/>
        <a:p>
          <a:endParaRPr lang="en-US"/>
        </a:p>
      </dgm:t>
    </dgm:pt>
    <dgm:pt modelId="{51EA2ED8-7673-445A-9FCC-2D9ED5C801BE}" type="sibTrans" cxnId="{E3EA46CC-BD9D-4447-897E-DA4858FBFFD1}">
      <dgm:prSet/>
      <dgm:spPr/>
      <dgm:t>
        <a:bodyPr/>
        <a:lstStyle/>
        <a:p>
          <a:endParaRPr lang="en-US"/>
        </a:p>
      </dgm:t>
    </dgm:pt>
    <dgm:pt modelId="{C8F91331-D5A4-437D-8F9D-990E0BA932A6}">
      <dgm:prSet/>
      <dgm:spPr/>
      <dgm:t>
        <a:bodyPr/>
        <a:lstStyle/>
        <a:p>
          <a:r>
            <a:rPr lang="en-GB"/>
            <a:t>Be professional and in control</a:t>
          </a:r>
          <a:endParaRPr lang="en-US"/>
        </a:p>
      </dgm:t>
    </dgm:pt>
    <dgm:pt modelId="{7974AA68-135D-4C3B-B1DB-D5D5AC80932B}" type="parTrans" cxnId="{E6D6A1A5-47A3-47E1-8FDF-CF859C0064E7}">
      <dgm:prSet/>
      <dgm:spPr/>
      <dgm:t>
        <a:bodyPr/>
        <a:lstStyle/>
        <a:p>
          <a:endParaRPr lang="en-US"/>
        </a:p>
      </dgm:t>
    </dgm:pt>
    <dgm:pt modelId="{8C4C8DA8-8275-49BD-A7AD-32E15496EAD4}" type="sibTrans" cxnId="{E6D6A1A5-47A3-47E1-8FDF-CF859C0064E7}">
      <dgm:prSet/>
      <dgm:spPr/>
      <dgm:t>
        <a:bodyPr/>
        <a:lstStyle/>
        <a:p>
          <a:endParaRPr lang="en-US"/>
        </a:p>
      </dgm:t>
    </dgm:pt>
    <dgm:pt modelId="{C6452FBE-9DD6-495B-9551-6064147AA6AA}">
      <dgm:prSet/>
      <dgm:spPr/>
      <dgm:t>
        <a:bodyPr/>
        <a:lstStyle/>
        <a:p>
          <a:r>
            <a:rPr lang="en-GB"/>
            <a:t>Kind, polite, empathetic</a:t>
          </a:r>
          <a:endParaRPr lang="en-US"/>
        </a:p>
      </dgm:t>
    </dgm:pt>
    <dgm:pt modelId="{932133ED-5586-4D65-807A-A48722CDB783}" type="parTrans" cxnId="{8AD7A1B7-677E-41BE-ABF6-6F65ED054DD6}">
      <dgm:prSet/>
      <dgm:spPr/>
      <dgm:t>
        <a:bodyPr/>
        <a:lstStyle/>
        <a:p>
          <a:endParaRPr lang="en-US"/>
        </a:p>
      </dgm:t>
    </dgm:pt>
    <dgm:pt modelId="{A7CB3F6D-0853-42A1-89E2-004479F70B96}" type="sibTrans" cxnId="{8AD7A1B7-677E-41BE-ABF6-6F65ED054DD6}">
      <dgm:prSet/>
      <dgm:spPr/>
      <dgm:t>
        <a:bodyPr/>
        <a:lstStyle/>
        <a:p>
          <a:endParaRPr lang="en-US"/>
        </a:p>
      </dgm:t>
    </dgm:pt>
    <dgm:pt modelId="{2174B031-16EC-446A-8CCF-F045F7A73E6A}">
      <dgm:prSet/>
      <dgm:spPr/>
      <dgm:t>
        <a:bodyPr/>
        <a:lstStyle/>
        <a:p>
          <a:r>
            <a:rPr lang="en-GB"/>
            <a:t>Be flexible</a:t>
          </a:r>
          <a:endParaRPr lang="en-US"/>
        </a:p>
      </dgm:t>
    </dgm:pt>
    <dgm:pt modelId="{AB9C4513-7E16-4C67-B116-1BA0FFE3D5DF}" type="parTrans" cxnId="{693E65F3-FC6E-4B36-8391-05F1A07657DC}">
      <dgm:prSet/>
      <dgm:spPr/>
      <dgm:t>
        <a:bodyPr/>
        <a:lstStyle/>
        <a:p>
          <a:endParaRPr lang="en-US"/>
        </a:p>
      </dgm:t>
    </dgm:pt>
    <dgm:pt modelId="{1D11F8DE-6EAE-4318-AB93-C4D1F09B932C}" type="sibTrans" cxnId="{693E65F3-FC6E-4B36-8391-05F1A07657DC}">
      <dgm:prSet/>
      <dgm:spPr/>
      <dgm:t>
        <a:bodyPr/>
        <a:lstStyle/>
        <a:p>
          <a:endParaRPr lang="en-US"/>
        </a:p>
      </dgm:t>
    </dgm:pt>
    <dgm:pt modelId="{0F75C47C-D9CD-4F32-932F-2531A4008D6A}" type="pres">
      <dgm:prSet presAssocID="{24652218-FDA9-4F72-9CF9-E15812525D49}" presName="linear" presStyleCnt="0">
        <dgm:presLayoutVars>
          <dgm:animLvl val="lvl"/>
          <dgm:resizeHandles val="exact"/>
        </dgm:presLayoutVars>
      </dgm:prSet>
      <dgm:spPr/>
    </dgm:pt>
    <dgm:pt modelId="{673CEB71-7B7E-4503-9697-3333E3887CCE}" type="pres">
      <dgm:prSet presAssocID="{5C9959AD-0F48-4C3C-ACA6-175208A1ECB8}" presName="parentText" presStyleLbl="node1" presStyleIdx="0" presStyleCnt="5">
        <dgm:presLayoutVars>
          <dgm:chMax val="0"/>
          <dgm:bulletEnabled val="1"/>
        </dgm:presLayoutVars>
      </dgm:prSet>
      <dgm:spPr/>
    </dgm:pt>
    <dgm:pt modelId="{DCC9D882-73FD-49B8-9B3D-C5772B0ED92D}" type="pres">
      <dgm:prSet presAssocID="{51A1B5A3-BC52-4F28-A3C6-689CD8E0B21C}" presName="spacer" presStyleCnt="0"/>
      <dgm:spPr/>
    </dgm:pt>
    <dgm:pt modelId="{C0CEF022-8F08-40C0-AB19-83EEA80E770F}" type="pres">
      <dgm:prSet presAssocID="{957E3160-6763-4383-A736-6E82F910AA3B}" presName="parentText" presStyleLbl="node1" presStyleIdx="1" presStyleCnt="5">
        <dgm:presLayoutVars>
          <dgm:chMax val="0"/>
          <dgm:bulletEnabled val="1"/>
        </dgm:presLayoutVars>
      </dgm:prSet>
      <dgm:spPr/>
    </dgm:pt>
    <dgm:pt modelId="{4D393C8D-4BDE-4899-98E6-57A984C4D93A}" type="pres">
      <dgm:prSet presAssocID="{51EA2ED8-7673-445A-9FCC-2D9ED5C801BE}" presName="spacer" presStyleCnt="0"/>
      <dgm:spPr/>
    </dgm:pt>
    <dgm:pt modelId="{13D197D9-F143-4A1B-8375-36F835AB68E3}" type="pres">
      <dgm:prSet presAssocID="{C8F91331-D5A4-437D-8F9D-990E0BA932A6}" presName="parentText" presStyleLbl="node1" presStyleIdx="2" presStyleCnt="5">
        <dgm:presLayoutVars>
          <dgm:chMax val="0"/>
          <dgm:bulletEnabled val="1"/>
        </dgm:presLayoutVars>
      </dgm:prSet>
      <dgm:spPr/>
    </dgm:pt>
    <dgm:pt modelId="{92EF7041-4C2C-432A-8BD9-D787EFE87B05}" type="pres">
      <dgm:prSet presAssocID="{8C4C8DA8-8275-49BD-A7AD-32E15496EAD4}" presName="spacer" presStyleCnt="0"/>
      <dgm:spPr/>
    </dgm:pt>
    <dgm:pt modelId="{8D087CC2-E27F-4529-ABE6-DF7186A5018A}" type="pres">
      <dgm:prSet presAssocID="{C6452FBE-9DD6-495B-9551-6064147AA6AA}" presName="parentText" presStyleLbl="node1" presStyleIdx="3" presStyleCnt="5">
        <dgm:presLayoutVars>
          <dgm:chMax val="0"/>
          <dgm:bulletEnabled val="1"/>
        </dgm:presLayoutVars>
      </dgm:prSet>
      <dgm:spPr/>
    </dgm:pt>
    <dgm:pt modelId="{A1F3E2E1-ABC6-487A-9B28-EBB268802599}" type="pres">
      <dgm:prSet presAssocID="{A7CB3F6D-0853-42A1-89E2-004479F70B96}" presName="spacer" presStyleCnt="0"/>
      <dgm:spPr/>
    </dgm:pt>
    <dgm:pt modelId="{DFBDE661-0CF2-4B1E-8E9C-1843B601757C}" type="pres">
      <dgm:prSet presAssocID="{2174B031-16EC-446A-8CCF-F045F7A73E6A}" presName="parentText" presStyleLbl="node1" presStyleIdx="4" presStyleCnt="5">
        <dgm:presLayoutVars>
          <dgm:chMax val="0"/>
          <dgm:bulletEnabled val="1"/>
        </dgm:presLayoutVars>
      </dgm:prSet>
      <dgm:spPr/>
    </dgm:pt>
  </dgm:ptLst>
  <dgm:cxnLst>
    <dgm:cxn modelId="{5306E12F-3386-487F-8A81-C79E82405F56}" type="presOf" srcId="{24652218-FDA9-4F72-9CF9-E15812525D49}" destId="{0F75C47C-D9CD-4F32-932F-2531A4008D6A}" srcOrd="0" destOrd="0" presId="urn:microsoft.com/office/officeart/2005/8/layout/vList2"/>
    <dgm:cxn modelId="{FF42AF6E-7FCA-4BF7-B730-6247B6569C05}" type="presOf" srcId="{5C9959AD-0F48-4C3C-ACA6-175208A1ECB8}" destId="{673CEB71-7B7E-4503-9697-3333E3887CCE}" srcOrd="0" destOrd="0" presId="urn:microsoft.com/office/officeart/2005/8/layout/vList2"/>
    <dgm:cxn modelId="{4B074B56-90CF-4151-A721-C5E4EDB3AF23}" srcId="{24652218-FDA9-4F72-9CF9-E15812525D49}" destId="{5C9959AD-0F48-4C3C-ACA6-175208A1ECB8}" srcOrd="0" destOrd="0" parTransId="{7F5C5F3D-3445-4966-A57E-0E3A9A0487CF}" sibTransId="{51A1B5A3-BC52-4F28-A3C6-689CD8E0B21C}"/>
    <dgm:cxn modelId="{FBF790A0-D930-4899-8609-4E5D0624468B}" type="presOf" srcId="{C8F91331-D5A4-437D-8F9D-990E0BA932A6}" destId="{13D197D9-F143-4A1B-8375-36F835AB68E3}" srcOrd="0" destOrd="0" presId="urn:microsoft.com/office/officeart/2005/8/layout/vList2"/>
    <dgm:cxn modelId="{E6D6A1A5-47A3-47E1-8FDF-CF859C0064E7}" srcId="{24652218-FDA9-4F72-9CF9-E15812525D49}" destId="{C8F91331-D5A4-437D-8F9D-990E0BA932A6}" srcOrd="2" destOrd="0" parTransId="{7974AA68-135D-4C3B-B1DB-D5D5AC80932B}" sibTransId="{8C4C8DA8-8275-49BD-A7AD-32E15496EAD4}"/>
    <dgm:cxn modelId="{8AD7A1B7-677E-41BE-ABF6-6F65ED054DD6}" srcId="{24652218-FDA9-4F72-9CF9-E15812525D49}" destId="{C6452FBE-9DD6-495B-9551-6064147AA6AA}" srcOrd="3" destOrd="0" parTransId="{932133ED-5586-4D65-807A-A48722CDB783}" sibTransId="{A7CB3F6D-0853-42A1-89E2-004479F70B96}"/>
    <dgm:cxn modelId="{E3EA46CC-BD9D-4447-897E-DA4858FBFFD1}" srcId="{24652218-FDA9-4F72-9CF9-E15812525D49}" destId="{957E3160-6763-4383-A736-6E82F910AA3B}" srcOrd="1" destOrd="0" parTransId="{4884D9A4-E377-42F0-B80C-C9EA17F0F70A}" sibTransId="{51EA2ED8-7673-445A-9FCC-2D9ED5C801BE}"/>
    <dgm:cxn modelId="{0CDE2EDA-E5B7-4253-A94F-1263C6C4E596}" type="presOf" srcId="{C6452FBE-9DD6-495B-9551-6064147AA6AA}" destId="{8D087CC2-E27F-4529-ABE6-DF7186A5018A}" srcOrd="0" destOrd="0" presId="urn:microsoft.com/office/officeart/2005/8/layout/vList2"/>
    <dgm:cxn modelId="{655D07DE-2596-4EAD-B171-D6264978D4AD}" type="presOf" srcId="{957E3160-6763-4383-A736-6E82F910AA3B}" destId="{C0CEF022-8F08-40C0-AB19-83EEA80E770F}" srcOrd="0" destOrd="0" presId="urn:microsoft.com/office/officeart/2005/8/layout/vList2"/>
    <dgm:cxn modelId="{40B994EA-CF2C-49ED-BA4C-04E7B92DCE15}" type="presOf" srcId="{2174B031-16EC-446A-8CCF-F045F7A73E6A}" destId="{DFBDE661-0CF2-4B1E-8E9C-1843B601757C}" srcOrd="0" destOrd="0" presId="urn:microsoft.com/office/officeart/2005/8/layout/vList2"/>
    <dgm:cxn modelId="{693E65F3-FC6E-4B36-8391-05F1A07657DC}" srcId="{24652218-FDA9-4F72-9CF9-E15812525D49}" destId="{2174B031-16EC-446A-8CCF-F045F7A73E6A}" srcOrd="4" destOrd="0" parTransId="{AB9C4513-7E16-4C67-B116-1BA0FFE3D5DF}" sibTransId="{1D11F8DE-6EAE-4318-AB93-C4D1F09B932C}"/>
    <dgm:cxn modelId="{23D6263E-6972-45D7-A13B-BF18DD12C96F}" type="presParOf" srcId="{0F75C47C-D9CD-4F32-932F-2531A4008D6A}" destId="{673CEB71-7B7E-4503-9697-3333E3887CCE}" srcOrd="0" destOrd="0" presId="urn:microsoft.com/office/officeart/2005/8/layout/vList2"/>
    <dgm:cxn modelId="{B33798DC-4F3E-444D-9490-1DA2E594EB33}" type="presParOf" srcId="{0F75C47C-D9CD-4F32-932F-2531A4008D6A}" destId="{DCC9D882-73FD-49B8-9B3D-C5772B0ED92D}" srcOrd="1" destOrd="0" presId="urn:microsoft.com/office/officeart/2005/8/layout/vList2"/>
    <dgm:cxn modelId="{FC407CF1-56BF-4326-B4CF-2C908395A4D8}" type="presParOf" srcId="{0F75C47C-D9CD-4F32-932F-2531A4008D6A}" destId="{C0CEF022-8F08-40C0-AB19-83EEA80E770F}" srcOrd="2" destOrd="0" presId="urn:microsoft.com/office/officeart/2005/8/layout/vList2"/>
    <dgm:cxn modelId="{060B8B6F-E7F5-432D-8F80-71E0D6B452E6}" type="presParOf" srcId="{0F75C47C-D9CD-4F32-932F-2531A4008D6A}" destId="{4D393C8D-4BDE-4899-98E6-57A984C4D93A}" srcOrd="3" destOrd="0" presId="urn:microsoft.com/office/officeart/2005/8/layout/vList2"/>
    <dgm:cxn modelId="{13847CF9-468E-488D-8371-5DFF606BCFD2}" type="presParOf" srcId="{0F75C47C-D9CD-4F32-932F-2531A4008D6A}" destId="{13D197D9-F143-4A1B-8375-36F835AB68E3}" srcOrd="4" destOrd="0" presId="urn:microsoft.com/office/officeart/2005/8/layout/vList2"/>
    <dgm:cxn modelId="{EA71D258-3FDD-4076-9F8D-688BDF2A901A}" type="presParOf" srcId="{0F75C47C-D9CD-4F32-932F-2531A4008D6A}" destId="{92EF7041-4C2C-432A-8BD9-D787EFE87B05}" srcOrd="5" destOrd="0" presId="urn:microsoft.com/office/officeart/2005/8/layout/vList2"/>
    <dgm:cxn modelId="{1C99BD7D-AE3B-4031-834F-AC67E859E415}" type="presParOf" srcId="{0F75C47C-D9CD-4F32-932F-2531A4008D6A}" destId="{8D087CC2-E27F-4529-ABE6-DF7186A5018A}" srcOrd="6" destOrd="0" presId="urn:microsoft.com/office/officeart/2005/8/layout/vList2"/>
    <dgm:cxn modelId="{D5A9E52A-E667-4C9F-ACFB-ADBE0C82B18C}" type="presParOf" srcId="{0F75C47C-D9CD-4F32-932F-2531A4008D6A}" destId="{A1F3E2E1-ABC6-487A-9B28-EBB268802599}" srcOrd="7" destOrd="0" presId="urn:microsoft.com/office/officeart/2005/8/layout/vList2"/>
    <dgm:cxn modelId="{56536E84-C22C-43E1-8DC1-B2F77A3342AD}" type="presParOf" srcId="{0F75C47C-D9CD-4F32-932F-2531A4008D6A}" destId="{DFBDE661-0CF2-4B1E-8E9C-1843B601757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C31FA7-6A6E-4E10-A151-292CD0422E1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FD41FF6-900F-4244-99CA-0C5B2632831C}">
      <dgm:prSet/>
      <dgm:spPr/>
      <dgm:t>
        <a:bodyPr/>
        <a:lstStyle/>
        <a:p>
          <a:r>
            <a:rPr lang="en-GB" dirty="0"/>
            <a:t>Increasingly it is expected to be part of the HR BP toolkit</a:t>
          </a:r>
          <a:endParaRPr lang="en-US" dirty="0"/>
        </a:p>
      </dgm:t>
    </dgm:pt>
    <dgm:pt modelId="{14639E55-17EE-4ADE-A25D-6E8DBA04BC37}" type="parTrans" cxnId="{19F65184-EC79-439B-B7E0-736BF2E4AE14}">
      <dgm:prSet/>
      <dgm:spPr/>
      <dgm:t>
        <a:bodyPr/>
        <a:lstStyle/>
        <a:p>
          <a:endParaRPr lang="en-US"/>
        </a:p>
      </dgm:t>
    </dgm:pt>
    <dgm:pt modelId="{CA921A80-24B9-418D-A911-9BE916F9307D}" type="sibTrans" cxnId="{19F65184-EC79-439B-B7E0-736BF2E4AE14}">
      <dgm:prSet/>
      <dgm:spPr/>
      <dgm:t>
        <a:bodyPr/>
        <a:lstStyle/>
        <a:p>
          <a:endParaRPr lang="en-US"/>
        </a:p>
      </dgm:t>
    </dgm:pt>
    <dgm:pt modelId="{A7D7AA2A-2335-47F3-8E9A-A42969794D4B}">
      <dgm:prSet/>
      <dgm:spPr/>
      <dgm:t>
        <a:bodyPr/>
        <a:lstStyle/>
        <a:p>
          <a:r>
            <a:rPr lang="en-GB" dirty="0"/>
            <a:t>Ability to coach business leaders to help them identify and solve business challenges</a:t>
          </a:r>
        </a:p>
      </dgm:t>
    </dgm:pt>
    <dgm:pt modelId="{6AC86B37-C655-405F-9A0C-4DC3CDE96D4F}" type="parTrans" cxnId="{4B8C242C-7CAA-44C0-818D-834346EBE5BC}">
      <dgm:prSet/>
      <dgm:spPr/>
      <dgm:t>
        <a:bodyPr/>
        <a:lstStyle/>
        <a:p>
          <a:endParaRPr lang="en-US"/>
        </a:p>
      </dgm:t>
    </dgm:pt>
    <dgm:pt modelId="{06AB57DB-F33F-4DD4-AA25-5FFCB5166D38}" type="sibTrans" cxnId="{4B8C242C-7CAA-44C0-818D-834346EBE5BC}">
      <dgm:prSet/>
      <dgm:spPr/>
      <dgm:t>
        <a:bodyPr/>
        <a:lstStyle/>
        <a:p>
          <a:endParaRPr lang="en-US"/>
        </a:p>
      </dgm:t>
    </dgm:pt>
    <dgm:pt modelId="{A1FFCDA5-47D9-4E98-8AD6-C561F934A44F}" type="pres">
      <dgm:prSet presAssocID="{68C31FA7-6A6E-4E10-A151-292CD0422E12}" presName="outerComposite" presStyleCnt="0">
        <dgm:presLayoutVars>
          <dgm:chMax val="5"/>
          <dgm:dir/>
          <dgm:resizeHandles val="exact"/>
        </dgm:presLayoutVars>
      </dgm:prSet>
      <dgm:spPr/>
    </dgm:pt>
    <dgm:pt modelId="{4DB5958C-AC47-44A2-AED6-E928864BBAC4}" type="pres">
      <dgm:prSet presAssocID="{68C31FA7-6A6E-4E10-A151-292CD0422E12}" presName="dummyMaxCanvas" presStyleCnt="0">
        <dgm:presLayoutVars/>
      </dgm:prSet>
      <dgm:spPr/>
    </dgm:pt>
    <dgm:pt modelId="{3AADF607-097D-4DE0-B752-9B023BFE1EC0}" type="pres">
      <dgm:prSet presAssocID="{68C31FA7-6A6E-4E10-A151-292CD0422E12}" presName="TwoNodes_1" presStyleLbl="node1" presStyleIdx="0" presStyleCnt="2">
        <dgm:presLayoutVars>
          <dgm:bulletEnabled val="1"/>
        </dgm:presLayoutVars>
      </dgm:prSet>
      <dgm:spPr/>
    </dgm:pt>
    <dgm:pt modelId="{92015F5D-0A5F-4AFD-BBE6-A1D16BD60546}" type="pres">
      <dgm:prSet presAssocID="{68C31FA7-6A6E-4E10-A151-292CD0422E12}" presName="TwoNodes_2" presStyleLbl="node1" presStyleIdx="1" presStyleCnt="2">
        <dgm:presLayoutVars>
          <dgm:bulletEnabled val="1"/>
        </dgm:presLayoutVars>
      </dgm:prSet>
      <dgm:spPr/>
    </dgm:pt>
    <dgm:pt modelId="{900926A0-ACF0-43D4-833B-C506B103D9A8}" type="pres">
      <dgm:prSet presAssocID="{68C31FA7-6A6E-4E10-A151-292CD0422E12}" presName="TwoConn_1-2" presStyleLbl="fgAccFollowNode1" presStyleIdx="0" presStyleCnt="1">
        <dgm:presLayoutVars>
          <dgm:bulletEnabled val="1"/>
        </dgm:presLayoutVars>
      </dgm:prSet>
      <dgm:spPr/>
    </dgm:pt>
    <dgm:pt modelId="{E6CB64CD-F034-47B0-A0AD-8C7272A87F62}" type="pres">
      <dgm:prSet presAssocID="{68C31FA7-6A6E-4E10-A151-292CD0422E12}" presName="TwoNodes_1_text" presStyleLbl="node1" presStyleIdx="1" presStyleCnt="2">
        <dgm:presLayoutVars>
          <dgm:bulletEnabled val="1"/>
        </dgm:presLayoutVars>
      </dgm:prSet>
      <dgm:spPr/>
    </dgm:pt>
    <dgm:pt modelId="{04ECFE9B-0350-4328-BA59-09F26EAD57DC}" type="pres">
      <dgm:prSet presAssocID="{68C31FA7-6A6E-4E10-A151-292CD0422E12}" presName="TwoNodes_2_text" presStyleLbl="node1" presStyleIdx="1" presStyleCnt="2">
        <dgm:presLayoutVars>
          <dgm:bulletEnabled val="1"/>
        </dgm:presLayoutVars>
      </dgm:prSet>
      <dgm:spPr/>
    </dgm:pt>
  </dgm:ptLst>
  <dgm:cxnLst>
    <dgm:cxn modelId="{4B8C242C-7CAA-44C0-818D-834346EBE5BC}" srcId="{68C31FA7-6A6E-4E10-A151-292CD0422E12}" destId="{A7D7AA2A-2335-47F3-8E9A-A42969794D4B}" srcOrd="1" destOrd="0" parTransId="{6AC86B37-C655-405F-9A0C-4DC3CDE96D4F}" sibTransId="{06AB57DB-F33F-4DD4-AA25-5FFCB5166D38}"/>
    <dgm:cxn modelId="{24047D2C-F77B-4DA3-901E-35BFB8A82807}" type="presOf" srcId="{A7D7AA2A-2335-47F3-8E9A-A42969794D4B}" destId="{92015F5D-0A5F-4AFD-BBE6-A1D16BD60546}" srcOrd="0" destOrd="0" presId="urn:microsoft.com/office/officeart/2005/8/layout/vProcess5"/>
    <dgm:cxn modelId="{D1E89382-020A-45F7-B09D-48FA1676A160}" type="presOf" srcId="{0FD41FF6-900F-4244-99CA-0C5B2632831C}" destId="{3AADF607-097D-4DE0-B752-9B023BFE1EC0}" srcOrd="0" destOrd="0" presId="urn:microsoft.com/office/officeart/2005/8/layout/vProcess5"/>
    <dgm:cxn modelId="{19F65184-EC79-439B-B7E0-736BF2E4AE14}" srcId="{68C31FA7-6A6E-4E10-A151-292CD0422E12}" destId="{0FD41FF6-900F-4244-99CA-0C5B2632831C}" srcOrd="0" destOrd="0" parTransId="{14639E55-17EE-4ADE-A25D-6E8DBA04BC37}" sibTransId="{CA921A80-24B9-418D-A911-9BE916F9307D}"/>
    <dgm:cxn modelId="{D8F027A9-637A-47C7-9984-00C16242D26F}" type="presOf" srcId="{0FD41FF6-900F-4244-99CA-0C5B2632831C}" destId="{E6CB64CD-F034-47B0-A0AD-8C7272A87F62}" srcOrd="1" destOrd="0" presId="urn:microsoft.com/office/officeart/2005/8/layout/vProcess5"/>
    <dgm:cxn modelId="{E5A92CC5-B939-4288-B7B7-B6F9A3C2B8A7}" type="presOf" srcId="{68C31FA7-6A6E-4E10-A151-292CD0422E12}" destId="{A1FFCDA5-47D9-4E98-8AD6-C561F934A44F}" srcOrd="0" destOrd="0" presId="urn:microsoft.com/office/officeart/2005/8/layout/vProcess5"/>
    <dgm:cxn modelId="{88F5D8F4-6569-4A75-9AA1-5B64CAD0EA5E}" type="presOf" srcId="{CA921A80-24B9-418D-A911-9BE916F9307D}" destId="{900926A0-ACF0-43D4-833B-C506B103D9A8}" srcOrd="0" destOrd="0" presId="urn:microsoft.com/office/officeart/2005/8/layout/vProcess5"/>
    <dgm:cxn modelId="{2AE865F7-467D-4FA5-9E4E-20E6FF4A06BE}" type="presOf" srcId="{A7D7AA2A-2335-47F3-8E9A-A42969794D4B}" destId="{04ECFE9B-0350-4328-BA59-09F26EAD57DC}" srcOrd="1" destOrd="0" presId="urn:microsoft.com/office/officeart/2005/8/layout/vProcess5"/>
    <dgm:cxn modelId="{7EB5A677-955E-400C-B6CE-DC92E7564A20}" type="presParOf" srcId="{A1FFCDA5-47D9-4E98-8AD6-C561F934A44F}" destId="{4DB5958C-AC47-44A2-AED6-E928864BBAC4}" srcOrd="0" destOrd="0" presId="urn:microsoft.com/office/officeart/2005/8/layout/vProcess5"/>
    <dgm:cxn modelId="{A66669B3-B1E8-4CBE-9E22-8AD013D78DF7}" type="presParOf" srcId="{A1FFCDA5-47D9-4E98-8AD6-C561F934A44F}" destId="{3AADF607-097D-4DE0-B752-9B023BFE1EC0}" srcOrd="1" destOrd="0" presId="urn:microsoft.com/office/officeart/2005/8/layout/vProcess5"/>
    <dgm:cxn modelId="{DF1B5FEC-FC0E-46D3-9D90-780EC5D10AC7}" type="presParOf" srcId="{A1FFCDA5-47D9-4E98-8AD6-C561F934A44F}" destId="{92015F5D-0A5F-4AFD-BBE6-A1D16BD60546}" srcOrd="2" destOrd="0" presId="urn:microsoft.com/office/officeart/2005/8/layout/vProcess5"/>
    <dgm:cxn modelId="{AB3BA041-5835-44C2-AAE3-23F1AC5A4365}" type="presParOf" srcId="{A1FFCDA5-47D9-4E98-8AD6-C561F934A44F}" destId="{900926A0-ACF0-43D4-833B-C506B103D9A8}" srcOrd="3" destOrd="0" presId="urn:microsoft.com/office/officeart/2005/8/layout/vProcess5"/>
    <dgm:cxn modelId="{D2A77F5C-043B-4EAD-90F2-F2F22518F7EA}" type="presParOf" srcId="{A1FFCDA5-47D9-4E98-8AD6-C561F934A44F}" destId="{E6CB64CD-F034-47B0-A0AD-8C7272A87F62}" srcOrd="4" destOrd="0" presId="urn:microsoft.com/office/officeart/2005/8/layout/vProcess5"/>
    <dgm:cxn modelId="{BE13E282-5616-4D7A-B588-BDB3D4407FD9}" type="presParOf" srcId="{A1FFCDA5-47D9-4E98-8AD6-C561F934A44F}" destId="{04ECFE9B-0350-4328-BA59-09F26EAD57DC}"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08F852-09F4-4E1A-B482-D40C363F272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BDCDA6-36EC-4DCA-B709-6CF48D710A25}">
      <dgm:prSet/>
      <dgm:spPr/>
      <dgm:t>
        <a:bodyPr/>
        <a:lstStyle/>
        <a:p>
          <a:pPr>
            <a:defRPr cap="all"/>
          </a:pPr>
          <a:r>
            <a:rPr lang="en-GB"/>
            <a:t>It aims to produce optimal performance and improvement at work</a:t>
          </a:r>
          <a:endParaRPr lang="en-US"/>
        </a:p>
      </dgm:t>
    </dgm:pt>
    <dgm:pt modelId="{2F0F524E-CD39-4C3D-8955-2229CA3833C0}" type="parTrans" cxnId="{F7788A84-FA02-4E3A-8514-0175D7BB4BC2}">
      <dgm:prSet/>
      <dgm:spPr/>
      <dgm:t>
        <a:bodyPr/>
        <a:lstStyle/>
        <a:p>
          <a:endParaRPr lang="en-US"/>
        </a:p>
      </dgm:t>
    </dgm:pt>
    <dgm:pt modelId="{ECB8DC61-07F3-4396-B93F-8BAEE101B43A}" type="sibTrans" cxnId="{F7788A84-FA02-4E3A-8514-0175D7BB4BC2}">
      <dgm:prSet/>
      <dgm:spPr/>
      <dgm:t>
        <a:bodyPr/>
        <a:lstStyle/>
        <a:p>
          <a:endParaRPr lang="en-US"/>
        </a:p>
      </dgm:t>
    </dgm:pt>
    <dgm:pt modelId="{4BAB3C09-E8ED-4894-A306-D31192DB9A61}">
      <dgm:prSet/>
      <dgm:spPr/>
      <dgm:t>
        <a:bodyPr/>
        <a:lstStyle/>
        <a:p>
          <a:pPr>
            <a:defRPr cap="all"/>
          </a:pPr>
          <a:r>
            <a:rPr lang="en-GB"/>
            <a:t>Focuses on specific skills and goals, as well as things like confidence</a:t>
          </a:r>
          <a:endParaRPr lang="en-US"/>
        </a:p>
      </dgm:t>
    </dgm:pt>
    <dgm:pt modelId="{23940479-66FE-45EF-960F-F0479FC2BAC0}" type="parTrans" cxnId="{F51DF964-105A-4153-AA4F-47F8A43001BD}">
      <dgm:prSet/>
      <dgm:spPr/>
      <dgm:t>
        <a:bodyPr/>
        <a:lstStyle/>
        <a:p>
          <a:endParaRPr lang="en-US"/>
        </a:p>
      </dgm:t>
    </dgm:pt>
    <dgm:pt modelId="{8E9B9184-9397-4DB0-B149-82336190E4CE}" type="sibTrans" cxnId="{F51DF964-105A-4153-AA4F-47F8A43001BD}">
      <dgm:prSet/>
      <dgm:spPr/>
      <dgm:t>
        <a:bodyPr/>
        <a:lstStyle/>
        <a:p>
          <a:endParaRPr lang="en-US"/>
        </a:p>
      </dgm:t>
    </dgm:pt>
    <dgm:pt modelId="{CA1A548B-7743-4E06-AFFE-39FE7C60209A}">
      <dgm:prSet/>
      <dgm:spPr/>
      <dgm:t>
        <a:bodyPr/>
        <a:lstStyle/>
        <a:p>
          <a:pPr>
            <a:defRPr cap="all"/>
          </a:pPr>
          <a:r>
            <a:rPr lang="en-GB"/>
            <a:t>Used for development</a:t>
          </a:r>
          <a:endParaRPr lang="en-US"/>
        </a:p>
      </dgm:t>
    </dgm:pt>
    <dgm:pt modelId="{6A8C1041-1267-4F85-8508-9730552F5C44}" type="parTrans" cxnId="{E21110F0-5747-4026-A72C-BDE0D37F5B41}">
      <dgm:prSet/>
      <dgm:spPr/>
      <dgm:t>
        <a:bodyPr/>
        <a:lstStyle/>
        <a:p>
          <a:endParaRPr lang="en-US"/>
        </a:p>
      </dgm:t>
    </dgm:pt>
    <dgm:pt modelId="{8C1D64FC-CC66-4006-A13C-DB407566498F}" type="sibTrans" cxnId="{E21110F0-5747-4026-A72C-BDE0D37F5B41}">
      <dgm:prSet/>
      <dgm:spPr/>
      <dgm:t>
        <a:bodyPr/>
        <a:lstStyle/>
        <a:p>
          <a:endParaRPr lang="en-US"/>
        </a:p>
      </dgm:t>
    </dgm:pt>
    <dgm:pt modelId="{941777D5-EDD9-4046-892B-206AEB1E79DD}">
      <dgm:prSet/>
      <dgm:spPr/>
      <dgm:t>
        <a:bodyPr/>
        <a:lstStyle/>
        <a:p>
          <a:pPr>
            <a:defRPr cap="all"/>
          </a:pPr>
          <a:r>
            <a:rPr lang="en-GB"/>
            <a:t>Should be delivered by those with coaching skills</a:t>
          </a:r>
          <a:endParaRPr lang="en-US"/>
        </a:p>
      </dgm:t>
    </dgm:pt>
    <dgm:pt modelId="{926EE465-83E1-4DCA-AF88-486D54AB58BB}" type="parTrans" cxnId="{5E3485C5-31CA-4AF6-A90D-7EB465402CA9}">
      <dgm:prSet/>
      <dgm:spPr/>
      <dgm:t>
        <a:bodyPr/>
        <a:lstStyle/>
        <a:p>
          <a:endParaRPr lang="en-US"/>
        </a:p>
      </dgm:t>
    </dgm:pt>
    <dgm:pt modelId="{F7C478B6-8AA7-4327-8F4C-8B6181CDDA7D}" type="sibTrans" cxnId="{5E3485C5-31CA-4AF6-A90D-7EB465402CA9}">
      <dgm:prSet/>
      <dgm:spPr/>
      <dgm:t>
        <a:bodyPr/>
        <a:lstStyle/>
        <a:p>
          <a:endParaRPr lang="en-US"/>
        </a:p>
      </dgm:t>
    </dgm:pt>
    <dgm:pt modelId="{B02BEC21-3D18-4E31-AD49-0DF3081AD9BB}">
      <dgm:prSet/>
      <dgm:spPr/>
      <dgm:t>
        <a:bodyPr/>
        <a:lstStyle/>
        <a:p>
          <a:pPr>
            <a:defRPr cap="all"/>
          </a:pPr>
          <a:r>
            <a:rPr lang="en-GB"/>
            <a:t>Line managers are most likely to take the main responsibility for delivering coaching (CIPD, 2024)</a:t>
          </a:r>
          <a:endParaRPr lang="en-US"/>
        </a:p>
      </dgm:t>
    </dgm:pt>
    <dgm:pt modelId="{9F7E8EB5-C126-43D1-8E36-F62B25A66208}" type="parTrans" cxnId="{E51F7546-299E-46F1-8994-01032E49B8ED}">
      <dgm:prSet/>
      <dgm:spPr/>
      <dgm:t>
        <a:bodyPr/>
        <a:lstStyle/>
        <a:p>
          <a:endParaRPr lang="en-US"/>
        </a:p>
      </dgm:t>
    </dgm:pt>
    <dgm:pt modelId="{DFCFBB2F-27DC-4304-8837-ADC1D9DA3BDC}" type="sibTrans" cxnId="{E51F7546-299E-46F1-8994-01032E49B8ED}">
      <dgm:prSet/>
      <dgm:spPr/>
      <dgm:t>
        <a:bodyPr/>
        <a:lstStyle/>
        <a:p>
          <a:endParaRPr lang="en-US"/>
        </a:p>
      </dgm:t>
    </dgm:pt>
    <dgm:pt modelId="{EC027A5E-E788-4DEA-A4F7-41E7F6ACCEFD}" type="pres">
      <dgm:prSet presAssocID="{2108F852-09F4-4E1A-B482-D40C363F2728}" presName="root" presStyleCnt="0">
        <dgm:presLayoutVars>
          <dgm:dir/>
          <dgm:resizeHandles val="exact"/>
        </dgm:presLayoutVars>
      </dgm:prSet>
      <dgm:spPr/>
    </dgm:pt>
    <dgm:pt modelId="{F9850EE0-44EA-43AD-812F-92F25143ABD6}" type="pres">
      <dgm:prSet presAssocID="{77BDCDA6-36EC-4DCA-B709-6CF48D710A25}" presName="compNode" presStyleCnt="0"/>
      <dgm:spPr/>
    </dgm:pt>
    <dgm:pt modelId="{72644C78-1A93-4F77-83E1-DDFED2258E95}" type="pres">
      <dgm:prSet presAssocID="{77BDCDA6-36EC-4DCA-B709-6CF48D710A25}" presName="iconBgRect" presStyleLbl="bgShp" presStyleIdx="0" presStyleCnt="5"/>
      <dgm:spPr/>
    </dgm:pt>
    <dgm:pt modelId="{79229AFF-49AA-4C1B-99F4-63E1C4C19B20}" type="pres">
      <dgm:prSet presAssocID="{77BDCDA6-36EC-4DCA-B709-6CF48D710A2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D79076C3-2AED-459B-B77C-2DC5DA04F4CD}" type="pres">
      <dgm:prSet presAssocID="{77BDCDA6-36EC-4DCA-B709-6CF48D710A25}" presName="spaceRect" presStyleCnt="0"/>
      <dgm:spPr/>
    </dgm:pt>
    <dgm:pt modelId="{1CEB2237-F538-4C50-84E6-F916482C4789}" type="pres">
      <dgm:prSet presAssocID="{77BDCDA6-36EC-4DCA-B709-6CF48D710A25}" presName="textRect" presStyleLbl="revTx" presStyleIdx="0" presStyleCnt="5">
        <dgm:presLayoutVars>
          <dgm:chMax val="1"/>
          <dgm:chPref val="1"/>
        </dgm:presLayoutVars>
      </dgm:prSet>
      <dgm:spPr/>
    </dgm:pt>
    <dgm:pt modelId="{B2CA0023-907A-4270-A5E5-9DE35932C4CF}" type="pres">
      <dgm:prSet presAssocID="{ECB8DC61-07F3-4396-B93F-8BAEE101B43A}" presName="sibTrans" presStyleCnt="0"/>
      <dgm:spPr/>
    </dgm:pt>
    <dgm:pt modelId="{C1AF22E4-ADC2-4FDC-9FB3-50C8328CB6AD}" type="pres">
      <dgm:prSet presAssocID="{4BAB3C09-E8ED-4894-A306-D31192DB9A61}" presName="compNode" presStyleCnt="0"/>
      <dgm:spPr/>
    </dgm:pt>
    <dgm:pt modelId="{2BEBE51C-95D3-4752-988E-C9882C1687AC}" type="pres">
      <dgm:prSet presAssocID="{4BAB3C09-E8ED-4894-A306-D31192DB9A61}" presName="iconBgRect" presStyleLbl="bgShp" presStyleIdx="1" presStyleCnt="5"/>
      <dgm:spPr/>
    </dgm:pt>
    <dgm:pt modelId="{DD1EB7B7-BDEC-4B83-BABC-B3E829C61E9A}" type="pres">
      <dgm:prSet presAssocID="{4BAB3C09-E8ED-4894-A306-D31192DB9A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2CD7E36-F3CA-4548-87E7-CE489926D784}" type="pres">
      <dgm:prSet presAssocID="{4BAB3C09-E8ED-4894-A306-D31192DB9A61}" presName="spaceRect" presStyleCnt="0"/>
      <dgm:spPr/>
    </dgm:pt>
    <dgm:pt modelId="{B09C5B25-8651-442C-9704-406967A4399B}" type="pres">
      <dgm:prSet presAssocID="{4BAB3C09-E8ED-4894-A306-D31192DB9A61}" presName="textRect" presStyleLbl="revTx" presStyleIdx="1" presStyleCnt="5">
        <dgm:presLayoutVars>
          <dgm:chMax val="1"/>
          <dgm:chPref val="1"/>
        </dgm:presLayoutVars>
      </dgm:prSet>
      <dgm:spPr/>
    </dgm:pt>
    <dgm:pt modelId="{84735BFC-3091-49D3-A7F7-F6895E23CFE0}" type="pres">
      <dgm:prSet presAssocID="{8E9B9184-9397-4DB0-B149-82336190E4CE}" presName="sibTrans" presStyleCnt="0"/>
      <dgm:spPr/>
    </dgm:pt>
    <dgm:pt modelId="{CC4FAB16-C268-4220-A4FC-76404AC539B6}" type="pres">
      <dgm:prSet presAssocID="{CA1A548B-7743-4E06-AFFE-39FE7C60209A}" presName="compNode" presStyleCnt="0"/>
      <dgm:spPr/>
    </dgm:pt>
    <dgm:pt modelId="{9F58EC5F-41F0-4B27-B8BA-6A172375E545}" type="pres">
      <dgm:prSet presAssocID="{CA1A548B-7743-4E06-AFFE-39FE7C60209A}" presName="iconBgRect" presStyleLbl="bgShp" presStyleIdx="2" presStyleCnt="5"/>
      <dgm:spPr/>
    </dgm:pt>
    <dgm:pt modelId="{7604E835-A44B-48DE-86D4-4EE44912BE0C}" type="pres">
      <dgm:prSet presAssocID="{CA1A548B-7743-4E06-AFFE-39FE7C60209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0EABBB1F-3F2C-4ACF-A85D-3041938AC68C}" type="pres">
      <dgm:prSet presAssocID="{CA1A548B-7743-4E06-AFFE-39FE7C60209A}" presName="spaceRect" presStyleCnt="0"/>
      <dgm:spPr/>
    </dgm:pt>
    <dgm:pt modelId="{E3F086E6-309F-4BCE-971D-81CDD609BC20}" type="pres">
      <dgm:prSet presAssocID="{CA1A548B-7743-4E06-AFFE-39FE7C60209A}" presName="textRect" presStyleLbl="revTx" presStyleIdx="2" presStyleCnt="5">
        <dgm:presLayoutVars>
          <dgm:chMax val="1"/>
          <dgm:chPref val="1"/>
        </dgm:presLayoutVars>
      </dgm:prSet>
      <dgm:spPr/>
    </dgm:pt>
    <dgm:pt modelId="{89F0411D-D84B-4E7B-95FE-2AAA36AAA279}" type="pres">
      <dgm:prSet presAssocID="{8C1D64FC-CC66-4006-A13C-DB407566498F}" presName="sibTrans" presStyleCnt="0"/>
      <dgm:spPr/>
    </dgm:pt>
    <dgm:pt modelId="{5CD789A1-41C3-4D6E-9ECD-A60E6D12E1FC}" type="pres">
      <dgm:prSet presAssocID="{941777D5-EDD9-4046-892B-206AEB1E79DD}" presName="compNode" presStyleCnt="0"/>
      <dgm:spPr/>
    </dgm:pt>
    <dgm:pt modelId="{E2266646-895B-495D-BB8A-361DC4F7E5A3}" type="pres">
      <dgm:prSet presAssocID="{941777D5-EDD9-4046-892B-206AEB1E79DD}" presName="iconBgRect" presStyleLbl="bgShp" presStyleIdx="3" presStyleCnt="5"/>
      <dgm:spPr/>
    </dgm:pt>
    <dgm:pt modelId="{91FF80E1-95AB-4CE2-8220-011BECF9FB94}" type="pres">
      <dgm:prSet presAssocID="{941777D5-EDD9-4046-892B-206AEB1E79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6B9789A-101B-4C07-81FE-14A0D6A83535}" type="pres">
      <dgm:prSet presAssocID="{941777D5-EDD9-4046-892B-206AEB1E79DD}" presName="spaceRect" presStyleCnt="0"/>
      <dgm:spPr/>
    </dgm:pt>
    <dgm:pt modelId="{0ACB8B99-09AF-462F-ABE9-427A954083BA}" type="pres">
      <dgm:prSet presAssocID="{941777D5-EDD9-4046-892B-206AEB1E79DD}" presName="textRect" presStyleLbl="revTx" presStyleIdx="3" presStyleCnt="5">
        <dgm:presLayoutVars>
          <dgm:chMax val="1"/>
          <dgm:chPref val="1"/>
        </dgm:presLayoutVars>
      </dgm:prSet>
      <dgm:spPr/>
    </dgm:pt>
    <dgm:pt modelId="{B74EDA6B-C11E-4E35-B574-984B3DD65DDC}" type="pres">
      <dgm:prSet presAssocID="{F7C478B6-8AA7-4327-8F4C-8B6181CDDA7D}" presName="sibTrans" presStyleCnt="0"/>
      <dgm:spPr/>
    </dgm:pt>
    <dgm:pt modelId="{63495FA6-ABCF-4647-BEFE-B04EBAD7E982}" type="pres">
      <dgm:prSet presAssocID="{B02BEC21-3D18-4E31-AD49-0DF3081AD9BB}" presName="compNode" presStyleCnt="0"/>
      <dgm:spPr/>
    </dgm:pt>
    <dgm:pt modelId="{1BA69B7A-D295-47F6-BCEE-77CBC5B2EA11}" type="pres">
      <dgm:prSet presAssocID="{B02BEC21-3D18-4E31-AD49-0DF3081AD9BB}" presName="iconBgRect" presStyleLbl="bgShp" presStyleIdx="4" presStyleCnt="5"/>
      <dgm:spPr/>
    </dgm:pt>
    <dgm:pt modelId="{14D9B0EE-C0D5-4D7D-B313-DF90D0DBD8F6}" type="pres">
      <dgm:prSet presAssocID="{B02BEC21-3D18-4E31-AD49-0DF3081AD9B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ocial Network"/>
        </a:ext>
      </dgm:extLst>
    </dgm:pt>
    <dgm:pt modelId="{3A114A43-45CE-4EBE-AA15-5B036B6D4897}" type="pres">
      <dgm:prSet presAssocID="{B02BEC21-3D18-4E31-AD49-0DF3081AD9BB}" presName="spaceRect" presStyleCnt="0"/>
      <dgm:spPr/>
    </dgm:pt>
    <dgm:pt modelId="{C329CD84-DB3B-44A4-AF8C-327BFE6D2B53}" type="pres">
      <dgm:prSet presAssocID="{B02BEC21-3D18-4E31-AD49-0DF3081AD9BB}" presName="textRect" presStyleLbl="revTx" presStyleIdx="4" presStyleCnt="5">
        <dgm:presLayoutVars>
          <dgm:chMax val="1"/>
          <dgm:chPref val="1"/>
        </dgm:presLayoutVars>
      </dgm:prSet>
      <dgm:spPr/>
    </dgm:pt>
  </dgm:ptLst>
  <dgm:cxnLst>
    <dgm:cxn modelId="{B948D23E-C836-4A97-9992-721AACA4D5AD}" type="presOf" srcId="{77BDCDA6-36EC-4DCA-B709-6CF48D710A25}" destId="{1CEB2237-F538-4C50-84E6-F916482C4789}" srcOrd="0" destOrd="0" presId="urn:microsoft.com/office/officeart/2018/5/layout/IconCircleLabelList"/>
    <dgm:cxn modelId="{B120DA41-4315-435C-97C8-06B30DB65C12}" type="presOf" srcId="{B02BEC21-3D18-4E31-AD49-0DF3081AD9BB}" destId="{C329CD84-DB3B-44A4-AF8C-327BFE6D2B53}" srcOrd="0" destOrd="0" presId="urn:microsoft.com/office/officeart/2018/5/layout/IconCircleLabelList"/>
    <dgm:cxn modelId="{F51DF964-105A-4153-AA4F-47F8A43001BD}" srcId="{2108F852-09F4-4E1A-B482-D40C363F2728}" destId="{4BAB3C09-E8ED-4894-A306-D31192DB9A61}" srcOrd="1" destOrd="0" parTransId="{23940479-66FE-45EF-960F-F0479FC2BAC0}" sibTransId="{8E9B9184-9397-4DB0-B149-82336190E4CE}"/>
    <dgm:cxn modelId="{E51F7546-299E-46F1-8994-01032E49B8ED}" srcId="{2108F852-09F4-4E1A-B482-D40C363F2728}" destId="{B02BEC21-3D18-4E31-AD49-0DF3081AD9BB}" srcOrd="4" destOrd="0" parTransId="{9F7E8EB5-C126-43D1-8E36-F62B25A66208}" sibTransId="{DFCFBB2F-27DC-4304-8837-ADC1D9DA3BDC}"/>
    <dgm:cxn modelId="{A127BB6E-4081-4BA7-8F09-71CEE55A90DC}" type="presOf" srcId="{CA1A548B-7743-4E06-AFFE-39FE7C60209A}" destId="{E3F086E6-309F-4BCE-971D-81CDD609BC20}" srcOrd="0" destOrd="0" presId="urn:microsoft.com/office/officeart/2018/5/layout/IconCircleLabelList"/>
    <dgm:cxn modelId="{F7788A84-FA02-4E3A-8514-0175D7BB4BC2}" srcId="{2108F852-09F4-4E1A-B482-D40C363F2728}" destId="{77BDCDA6-36EC-4DCA-B709-6CF48D710A25}" srcOrd="0" destOrd="0" parTransId="{2F0F524E-CD39-4C3D-8955-2229CA3833C0}" sibTransId="{ECB8DC61-07F3-4396-B93F-8BAEE101B43A}"/>
    <dgm:cxn modelId="{FC38D69B-D0F4-4C9E-AE49-5AAEEA9B7F10}" type="presOf" srcId="{941777D5-EDD9-4046-892B-206AEB1E79DD}" destId="{0ACB8B99-09AF-462F-ABE9-427A954083BA}" srcOrd="0" destOrd="0" presId="urn:microsoft.com/office/officeart/2018/5/layout/IconCircleLabelList"/>
    <dgm:cxn modelId="{FEFED1C4-5497-41D9-AA82-CDF1645DFE43}" type="presOf" srcId="{2108F852-09F4-4E1A-B482-D40C363F2728}" destId="{EC027A5E-E788-4DEA-A4F7-41E7F6ACCEFD}" srcOrd="0" destOrd="0" presId="urn:microsoft.com/office/officeart/2018/5/layout/IconCircleLabelList"/>
    <dgm:cxn modelId="{5E3485C5-31CA-4AF6-A90D-7EB465402CA9}" srcId="{2108F852-09F4-4E1A-B482-D40C363F2728}" destId="{941777D5-EDD9-4046-892B-206AEB1E79DD}" srcOrd="3" destOrd="0" parTransId="{926EE465-83E1-4DCA-AF88-486D54AB58BB}" sibTransId="{F7C478B6-8AA7-4327-8F4C-8B6181CDDA7D}"/>
    <dgm:cxn modelId="{E21110F0-5747-4026-A72C-BDE0D37F5B41}" srcId="{2108F852-09F4-4E1A-B482-D40C363F2728}" destId="{CA1A548B-7743-4E06-AFFE-39FE7C60209A}" srcOrd="2" destOrd="0" parTransId="{6A8C1041-1267-4F85-8508-9730552F5C44}" sibTransId="{8C1D64FC-CC66-4006-A13C-DB407566498F}"/>
    <dgm:cxn modelId="{91DBC7F0-3928-4852-9EFB-04ECFCAB6BD9}" type="presOf" srcId="{4BAB3C09-E8ED-4894-A306-D31192DB9A61}" destId="{B09C5B25-8651-442C-9704-406967A4399B}" srcOrd="0" destOrd="0" presId="urn:microsoft.com/office/officeart/2018/5/layout/IconCircleLabelList"/>
    <dgm:cxn modelId="{5775BA4E-BB42-4B14-8613-D49B9B40361B}" type="presParOf" srcId="{EC027A5E-E788-4DEA-A4F7-41E7F6ACCEFD}" destId="{F9850EE0-44EA-43AD-812F-92F25143ABD6}" srcOrd="0" destOrd="0" presId="urn:microsoft.com/office/officeart/2018/5/layout/IconCircleLabelList"/>
    <dgm:cxn modelId="{3FB119B5-C481-4644-A977-EFCF7A8038B8}" type="presParOf" srcId="{F9850EE0-44EA-43AD-812F-92F25143ABD6}" destId="{72644C78-1A93-4F77-83E1-DDFED2258E95}" srcOrd="0" destOrd="0" presId="urn:microsoft.com/office/officeart/2018/5/layout/IconCircleLabelList"/>
    <dgm:cxn modelId="{D75533A8-F490-4942-BDA2-6E1BDC4A84E8}" type="presParOf" srcId="{F9850EE0-44EA-43AD-812F-92F25143ABD6}" destId="{79229AFF-49AA-4C1B-99F4-63E1C4C19B20}" srcOrd="1" destOrd="0" presId="urn:microsoft.com/office/officeart/2018/5/layout/IconCircleLabelList"/>
    <dgm:cxn modelId="{DBD2DE84-48A8-45EB-A30F-F675B4A69B5A}" type="presParOf" srcId="{F9850EE0-44EA-43AD-812F-92F25143ABD6}" destId="{D79076C3-2AED-459B-B77C-2DC5DA04F4CD}" srcOrd="2" destOrd="0" presId="urn:microsoft.com/office/officeart/2018/5/layout/IconCircleLabelList"/>
    <dgm:cxn modelId="{1F47215E-715F-4507-8205-4D62CF4676EF}" type="presParOf" srcId="{F9850EE0-44EA-43AD-812F-92F25143ABD6}" destId="{1CEB2237-F538-4C50-84E6-F916482C4789}" srcOrd="3" destOrd="0" presId="urn:microsoft.com/office/officeart/2018/5/layout/IconCircleLabelList"/>
    <dgm:cxn modelId="{E74147E0-10A3-4D5A-A73A-F68E784E9BC6}" type="presParOf" srcId="{EC027A5E-E788-4DEA-A4F7-41E7F6ACCEFD}" destId="{B2CA0023-907A-4270-A5E5-9DE35932C4CF}" srcOrd="1" destOrd="0" presId="urn:microsoft.com/office/officeart/2018/5/layout/IconCircleLabelList"/>
    <dgm:cxn modelId="{741E015A-7C1B-4BC4-8B5F-3739827E3D18}" type="presParOf" srcId="{EC027A5E-E788-4DEA-A4F7-41E7F6ACCEFD}" destId="{C1AF22E4-ADC2-4FDC-9FB3-50C8328CB6AD}" srcOrd="2" destOrd="0" presId="urn:microsoft.com/office/officeart/2018/5/layout/IconCircleLabelList"/>
    <dgm:cxn modelId="{51EB0686-F70F-4080-A39E-029DC59DDB89}" type="presParOf" srcId="{C1AF22E4-ADC2-4FDC-9FB3-50C8328CB6AD}" destId="{2BEBE51C-95D3-4752-988E-C9882C1687AC}" srcOrd="0" destOrd="0" presId="urn:microsoft.com/office/officeart/2018/5/layout/IconCircleLabelList"/>
    <dgm:cxn modelId="{61DD5E4E-222E-4566-90B7-6CBF64D1EF5B}" type="presParOf" srcId="{C1AF22E4-ADC2-4FDC-9FB3-50C8328CB6AD}" destId="{DD1EB7B7-BDEC-4B83-BABC-B3E829C61E9A}" srcOrd="1" destOrd="0" presId="urn:microsoft.com/office/officeart/2018/5/layout/IconCircleLabelList"/>
    <dgm:cxn modelId="{039A5302-FA70-47DE-ACF3-B4985D304B8B}" type="presParOf" srcId="{C1AF22E4-ADC2-4FDC-9FB3-50C8328CB6AD}" destId="{02CD7E36-F3CA-4548-87E7-CE489926D784}" srcOrd="2" destOrd="0" presId="urn:microsoft.com/office/officeart/2018/5/layout/IconCircleLabelList"/>
    <dgm:cxn modelId="{CAD9F538-00CE-4EE2-8448-C9CB50694377}" type="presParOf" srcId="{C1AF22E4-ADC2-4FDC-9FB3-50C8328CB6AD}" destId="{B09C5B25-8651-442C-9704-406967A4399B}" srcOrd="3" destOrd="0" presId="urn:microsoft.com/office/officeart/2018/5/layout/IconCircleLabelList"/>
    <dgm:cxn modelId="{207E357A-F42F-4E00-A33D-EC401436B367}" type="presParOf" srcId="{EC027A5E-E788-4DEA-A4F7-41E7F6ACCEFD}" destId="{84735BFC-3091-49D3-A7F7-F6895E23CFE0}" srcOrd="3" destOrd="0" presId="urn:microsoft.com/office/officeart/2018/5/layout/IconCircleLabelList"/>
    <dgm:cxn modelId="{59C11A71-510E-4867-AFC4-D345B69AECF4}" type="presParOf" srcId="{EC027A5E-E788-4DEA-A4F7-41E7F6ACCEFD}" destId="{CC4FAB16-C268-4220-A4FC-76404AC539B6}" srcOrd="4" destOrd="0" presId="urn:microsoft.com/office/officeart/2018/5/layout/IconCircleLabelList"/>
    <dgm:cxn modelId="{CF8F5ED0-AE71-440C-A821-168483ED1148}" type="presParOf" srcId="{CC4FAB16-C268-4220-A4FC-76404AC539B6}" destId="{9F58EC5F-41F0-4B27-B8BA-6A172375E545}" srcOrd="0" destOrd="0" presId="urn:microsoft.com/office/officeart/2018/5/layout/IconCircleLabelList"/>
    <dgm:cxn modelId="{BC9CE86B-769C-4501-867D-9904E48682E5}" type="presParOf" srcId="{CC4FAB16-C268-4220-A4FC-76404AC539B6}" destId="{7604E835-A44B-48DE-86D4-4EE44912BE0C}" srcOrd="1" destOrd="0" presId="urn:microsoft.com/office/officeart/2018/5/layout/IconCircleLabelList"/>
    <dgm:cxn modelId="{67E791B8-057D-4C08-BACA-8C0A99CF8905}" type="presParOf" srcId="{CC4FAB16-C268-4220-A4FC-76404AC539B6}" destId="{0EABBB1F-3F2C-4ACF-A85D-3041938AC68C}" srcOrd="2" destOrd="0" presId="urn:microsoft.com/office/officeart/2018/5/layout/IconCircleLabelList"/>
    <dgm:cxn modelId="{EE13BE5C-FC4F-4F8E-ADBF-131C8F6A0714}" type="presParOf" srcId="{CC4FAB16-C268-4220-A4FC-76404AC539B6}" destId="{E3F086E6-309F-4BCE-971D-81CDD609BC20}" srcOrd="3" destOrd="0" presId="urn:microsoft.com/office/officeart/2018/5/layout/IconCircleLabelList"/>
    <dgm:cxn modelId="{C023BE10-492B-4531-B1AE-BA5EA5D9E5EE}" type="presParOf" srcId="{EC027A5E-E788-4DEA-A4F7-41E7F6ACCEFD}" destId="{89F0411D-D84B-4E7B-95FE-2AAA36AAA279}" srcOrd="5" destOrd="0" presId="urn:microsoft.com/office/officeart/2018/5/layout/IconCircleLabelList"/>
    <dgm:cxn modelId="{28695756-9E77-4260-8D03-50061EC67187}" type="presParOf" srcId="{EC027A5E-E788-4DEA-A4F7-41E7F6ACCEFD}" destId="{5CD789A1-41C3-4D6E-9ECD-A60E6D12E1FC}" srcOrd="6" destOrd="0" presId="urn:microsoft.com/office/officeart/2018/5/layout/IconCircleLabelList"/>
    <dgm:cxn modelId="{A20B1384-CE13-4E90-8667-E596920678D8}" type="presParOf" srcId="{5CD789A1-41C3-4D6E-9ECD-A60E6D12E1FC}" destId="{E2266646-895B-495D-BB8A-361DC4F7E5A3}" srcOrd="0" destOrd="0" presId="urn:microsoft.com/office/officeart/2018/5/layout/IconCircleLabelList"/>
    <dgm:cxn modelId="{D541075C-B58E-4B8C-8C3C-6ABEF2129737}" type="presParOf" srcId="{5CD789A1-41C3-4D6E-9ECD-A60E6D12E1FC}" destId="{91FF80E1-95AB-4CE2-8220-011BECF9FB94}" srcOrd="1" destOrd="0" presId="urn:microsoft.com/office/officeart/2018/5/layout/IconCircleLabelList"/>
    <dgm:cxn modelId="{C57A7825-72A1-4847-B1A9-AA16886A124B}" type="presParOf" srcId="{5CD789A1-41C3-4D6E-9ECD-A60E6D12E1FC}" destId="{C6B9789A-101B-4C07-81FE-14A0D6A83535}" srcOrd="2" destOrd="0" presId="urn:microsoft.com/office/officeart/2018/5/layout/IconCircleLabelList"/>
    <dgm:cxn modelId="{48714B01-F839-41FA-AC95-263C97E31127}" type="presParOf" srcId="{5CD789A1-41C3-4D6E-9ECD-A60E6D12E1FC}" destId="{0ACB8B99-09AF-462F-ABE9-427A954083BA}" srcOrd="3" destOrd="0" presId="urn:microsoft.com/office/officeart/2018/5/layout/IconCircleLabelList"/>
    <dgm:cxn modelId="{712400E1-BECD-4CDF-B25C-8C6281AB4B06}" type="presParOf" srcId="{EC027A5E-E788-4DEA-A4F7-41E7F6ACCEFD}" destId="{B74EDA6B-C11E-4E35-B574-984B3DD65DDC}" srcOrd="7" destOrd="0" presId="urn:microsoft.com/office/officeart/2018/5/layout/IconCircleLabelList"/>
    <dgm:cxn modelId="{81573E22-1AC8-4619-B521-269B55680861}" type="presParOf" srcId="{EC027A5E-E788-4DEA-A4F7-41E7F6ACCEFD}" destId="{63495FA6-ABCF-4647-BEFE-B04EBAD7E982}" srcOrd="8" destOrd="0" presId="urn:microsoft.com/office/officeart/2018/5/layout/IconCircleLabelList"/>
    <dgm:cxn modelId="{CEDF1A83-B61B-4C0A-BB02-FCA0A44F3046}" type="presParOf" srcId="{63495FA6-ABCF-4647-BEFE-B04EBAD7E982}" destId="{1BA69B7A-D295-47F6-BCEE-77CBC5B2EA11}" srcOrd="0" destOrd="0" presId="urn:microsoft.com/office/officeart/2018/5/layout/IconCircleLabelList"/>
    <dgm:cxn modelId="{3D118F64-A2B1-4BD0-A39D-0FBAE8E6BDBD}" type="presParOf" srcId="{63495FA6-ABCF-4647-BEFE-B04EBAD7E982}" destId="{14D9B0EE-C0D5-4D7D-B313-DF90D0DBD8F6}" srcOrd="1" destOrd="0" presId="urn:microsoft.com/office/officeart/2018/5/layout/IconCircleLabelList"/>
    <dgm:cxn modelId="{5CA51BED-7C9B-4898-93B6-07723386383F}" type="presParOf" srcId="{63495FA6-ABCF-4647-BEFE-B04EBAD7E982}" destId="{3A114A43-45CE-4EBE-AA15-5B036B6D4897}" srcOrd="2" destOrd="0" presId="urn:microsoft.com/office/officeart/2018/5/layout/IconCircleLabelList"/>
    <dgm:cxn modelId="{2E2A6CD3-6E98-479A-BF34-4D1C7B1D8654}" type="presParOf" srcId="{63495FA6-ABCF-4647-BEFE-B04EBAD7E982}" destId="{C329CD84-DB3B-44A4-AF8C-327BFE6D2B5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BC5715-0309-4EF7-B580-449D6F54599B}"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A82CD796-06B2-4E90-811F-228C20611626}">
      <dgm:prSet/>
      <dgm:spPr/>
      <dgm:t>
        <a:bodyPr/>
        <a:lstStyle/>
        <a:p>
          <a:r>
            <a:rPr lang="en-GB"/>
            <a:t>Lee (2005) "the coaching model of performance management redefines the relationship between the employer and the subordinate.  The two work together to help the subordinate work at their very best“</a:t>
          </a:r>
          <a:endParaRPr lang="en-US"/>
        </a:p>
      </dgm:t>
    </dgm:pt>
    <dgm:pt modelId="{FA20AF1C-9954-43D7-B7F7-B2392E6EDCCD}" type="parTrans" cxnId="{D1AA84E7-0470-47A8-867F-FB5F63DEB777}">
      <dgm:prSet/>
      <dgm:spPr/>
      <dgm:t>
        <a:bodyPr/>
        <a:lstStyle/>
        <a:p>
          <a:endParaRPr lang="en-US"/>
        </a:p>
      </dgm:t>
    </dgm:pt>
    <dgm:pt modelId="{86514686-74FD-49C6-8584-B743015DC7BE}" type="sibTrans" cxnId="{D1AA84E7-0470-47A8-867F-FB5F63DEB777}">
      <dgm:prSet/>
      <dgm:spPr/>
      <dgm:t>
        <a:bodyPr/>
        <a:lstStyle/>
        <a:p>
          <a:endParaRPr lang="en-US"/>
        </a:p>
      </dgm:t>
    </dgm:pt>
    <dgm:pt modelId="{3860319A-9F1D-43A2-AE72-82CFE923C13F}">
      <dgm:prSet/>
      <dgm:spPr/>
      <dgm:t>
        <a:bodyPr/>
        <a:lstStyle/>
        <a:p>
          <a:r>
            <a:rPr lang="en-GB"/>
            <a:t>CIPD (2024) confirm there also needs to be clarity on when coaching is (or isn’t) an  appropriate intervention for poor performance. </a:t>
          </a:r>
          <a:endParaRPr lang="en-US"/>
        </a:p>
      </dgm:t>
    </dgm:pt>
    <dgm:pt modelId="{D6A7FA9E-5DDD-4C5A-A0D1-2235A5E7E084}" type="parTrans" cxnId="{4F37FF2A-5E6A-47BA-B9B5-7BA1ACFB58E0}">
      <dgm:prSet/>
      <dgm:spPr/>
      <dgm:t>
        <a:bodyPr/>
        <a:lstStyle/>
        <a:p>
          <a:endParaRPr lang="en-US"/>
        </a:p>
      </dgm:t>
    </dgm:pt>
    <dgm:pt modelId="{C4020168-B77E-4A35-A788-93FCD5FCAD57}" type="sibTrans" cxnId="{4F37FF2A-5E6A-47BA-B9B5-7BA1ACFB58E0}">
      <dgm:prSet/>
      <dgm:spPr/>
      <dgm:t>
        <a:bodyPr/>
        <a:lstStyle/>
        <a:p>
          <a:endParaRPr lang="en-US"/>
        </a:p>
      </dgm:t>
    </dgm:pt>
    <dgm:pt modelId="{AC755267-F1BC-407A-B2F8-FB4588E230A1}" type="pres">
      <dgm:prSet presAssocID="{F8BC5715-0309-4EF7-B580-449D6F54599B}" presName="hierChild1" presStyleCnt="0">
        <dgm:presLayoutVars>
          <dgm:chPref val="1"/>
          <dgm:dir/>
          <dgm:animOne val="branch"/>
          <dgm:animLvl val="lvl"/>
          <dgm:resizeHandles/>
        </dgm:presLayoutVars>
      </dgm:prSet>
      <dgm:spPr/>
    </dgm:pt>
    <dgm:pt modelId="{CA42FE74-4473-484E-A4E5-8631DCF1DC90}" type="pres">
      <dgm:prSet presAssocID="{A82CD796-06B2-4E90-811F-228C20611626}" presName="hierRoot1" presStyleCnt="0"/>
      <dgm:spPr/>
    </dgm:pt>
    <dgm:pt modelId="{158A10EB-4BF6-4554-9344-AA1DE48551A2}" type="pres">
      <dgm:prSet presAssocID="{A82CD796-06B2-4E90-811F-228C20611626}" presName="composite" presStyleCnt="0"/>
      <dgm:spPr/>
    </dgm:pt>
    <dgm:pt modelId="{71CC2165-8953-4437-B52A-C419482E8687}" type="pres">
      <dgm:prSet presAssocID="{A82CD796-06B2-4E90-811F-228C20611626}" presName="background" presStyleLbl="node0" presStyleIdx="0" presStyleCnt="2"/>
      <dgm:spPr/>
    </dgm:pt>
    <dgm:pt modelId="{7B57CB4D-5D0B-41F8-93D6-EC934F2C2C8F}" type="pres">
      <dgm:prSet presAssocID="{A82CD796-06B2-4E90-811F-228C20611626}" presName="text" presStyleLbl="fgAcc0" presStyleIdx="0" presStyleCnt="2">
        <dgm:presLayoutVars>
          <dgm:chPref val="3"/>
        </dgm:presLayoutVars>
      </dgm:prSet>
      <dgm:spPr/>
    </dgm:pt>
    <dgm:pt modelId="{D0DDB09B-9590-41A9-989C-90CECEBB3796}" type="pres">
      <dgm:prSet presAssocID="{A82CD796-06B2-4E90-811F-228C20611626}" presName="hierChild2" presStyleCnt="0"/>
      <dgm:spPr/>
    </dgm:pt>
    <dgm:pt modelId="{5006448E-3450-4767-84F7-C4759ECF9B2A}" type="pres">
      <dgm:prSet presAssocID="{3860319A-9F1D-43A2-AE72-82CFE923C13F}" presName="hierRoot1" presStyleCnt="0"/>
      <dgm:spPr/>
    </dgm:pt>
    <dgm:pt modelId="{CECEF0F3-B1AA-4B4E-B3CB-8157CB38BBFF}" type="pres">
      <dgm:prSet presAssocID="{3860319A-9F1D-43A2-AE72-82CFE923C13F}" presName="composite" presStyleCnt="0"/>
      <dgm:spPr/>
    </dgm:pt>
    <dgm:pt modelId="{A525BEC1-5A7B-4FFC-9779-23DF6023C40B}" type="pres">
      <dgm:prSet presAssocID="{3860319A-9F1D-43A2-AE72-82CFE923C13F}" presName="background" presStyleLbl="node0" presStyleIdx="1" presStyleCnt="2"/>
      <dgm:spPr/>
    </dgm:pt>
    <dgm:pt modelId="{92E45B32-187F-416C-A95A-479FB43D204B}" type="pres">
      <dgm:prSet presAssocID="{3860319A-9F1D-43A2-AE72-82CFE923C13F}" presName="text" presStyleLbl="fgAcc0" presStyleIdx="1" presStyleCnt="2">
        <dgm:presLayoutVars>
          <dgm:chPref val="3"/>
        </dgm:presLayoutVars>
      </dgm:prSet>
      <dgm:spPr/>
    </dgm:pt>
    <dgm:pt modelId="{2F927796-9C85-460E-9FA3-194D76C192DB}" type="pres">
      <dgm:prSet presAssocID="{3860319A-9F1D-43A2-AE72-82CFE923C13F}" presName="hierChild2" presStyleCnt="0"/>
      <dgm:spPr/>
    </dgm:pt>
  </dgm:ptLst>
  <dgm:cxnLst>
    <dgm:cxn modelId="{4F37FF2A-5E6A-47BA-B9B5-7BA1ACFB58E0}" srcId="{F8BC5715-0309-4EF7-B580-449D6F54599B}" destId="{3860319A-9F1D-43A2-AE72-82CFE923C13F}" srcOrd="1" destOrd="0" parTransId="{D6A7FA9E-5DDD-4C5A-A0D1-2235A5E7E084}" sibTransId="{C4020168-B77E-4A35-A788-93FCD5FCAD57}"/>
    <dgm:cxn modelId="{1B803578-C486-49B5-A314-1BD514F8D9A2}" type="presOf" srcId="{3860319A-9F1D-43A2-AE72-82CFE923C13F}" destId="{92E45B32-187F-416C-A95A-479FB43D204B}" srcOrd="0" destOrd="0" presId="urn:microsoft.com/office/officeart/2005/8/layout/hierarchy1"/>
    <dgm:cxn modelId="{B3EB5ADE-9446-4EF2-8752-DBC3969202D6}" type="presOf" srcId="{F8BC5715-0309-4EF7-B580-449D6F54599B}" destId="{AC755267-F1BC-407A-B2F8-FB4588E230A1}" srcOrd="0" destOrd="0" presId="urn:microsoft.com/office/officeart/2005/8/layout/hierarchy1"/>
    <dgm:cxn modelId="{C3C884E5-8687-4674-B380-F549C197D88A}" type="presOf" srcId="{A82CD796-06B2-4E90-811F-228C20611626}" destId="{7B57CB4D-5D0B-41F8-93D6-EC934F2C2C8F}" srcOrd="0" destOrd="0" presId="urn:microsoft.com/office/officeart/2005/8/layout/hierarchy1"/>
    <dgm:cxn modelId="{D1AA84E7-0470-47A8-867F-FB5F63DEB777}" srcId="{F8BC5715-0309-4EF7-B580-449D6F54599B}" destId="{A82CD796-06B2-4E90-811F-228C20611626}" srcOrd="0" destOrd="0" parTransId="{FA20AF1C-9954-43D7-B7F7-B2392E6EDCCD}" sibTransId="{86514686-74FD-49C6-8584-B743015DC7BE}"/>
    <dgm:cxn modelId="{0AB718D2-B789-4409-885C-5ABDEC1ABE19}" type="presParOf" srcId="{AC755267-F1BC-407A-B2F8-FB4588E230A1}" destId="{CA42FE74-4473-484E-A4E5-8631DCF1DC90}" srcOrd="0" destOrd="0" presId="urn:microsoft.com/office/officeart/2005/8/layout/hierarchy1"/>
    <dgm:cxn modelId="{FA279198-5D59-488A-AFBE-4F06E3DAB700}" type="presParOf" srcId="{CA42FE74-4473-484E-A4E5-8631DCF1DC90}" destId="{158A10EB-4BF6-4554-9344-AA1DE48551A2}" srcOrd="0" destOrd="0" presId="urn:microsoft.com/office/officeart/2005/8/layout/hierarchy1"/>
    <dgm:cxn modelId="{A4245E36-40DC-4CEA-AEEA-926D115F8E45}" type="presParOf" srcId="{158A10EB-4BF6-4554-9344-AA1DE48551A2}" destId="{71CC2165-8953-4437-B52A-C419482E8687}" srcOrd="0" destOrd="0" presId="urn:microsoft.com/office/officeart/2005/8/layout/hierarchy1"/>
    <dgm:cxn modelId="{E35A4966-A61F-46CD-B9B5-63DDDB51C189}" type="presParOf" srcId="{158A10EB-4BF6-4554-9344-AA1DE48551A2}" destId="{7B57CB4D-5D0B-41F8-93D6-EC934F2C2C8F}" srcOrd="1" destOrd="0" presId="urn:microsoft.com/office/officeart/2005/8/layout/hierarchy1"/>
    <dgm:cxn modelId="{885C516F-4465-448E-AE7B-59FB058FF398}" type="presParOf" srcId="{CA42FE74-4473-484E-A4E5-8631DCF1DC90}" destId="{D0DDB09B-9590-41A9-989C-90CECEBB3796}" srcOrd="1" destOrd="0" presId="urn:microsoft.com/office/officeart/2005/8/layout/hierarchy1"/>
    <dgm:cxn modelId="{674B5F77-C392-47DF-9635-A949BCD58EAC}" type="presParOf" srcId="{AC755267-F1BC-407A-B2F8-FB4588E230A1}" destId="{5006448E-3450-4767-84F7-C4759ECF9B2A}" srcOrd="1" destOrd="0" presId="urn:microsoft.com/office/officeart/2005/8/layout/hierarchy1"/>
    <dgm:cxn modelId="{F705C894-8508-4266-B5A5-300A8B69EB60}" type="presParOf" srcId="{5006448E-3450-4767-84F7-C4759ECF9B2A}" destId="{CECEF0F3-B1AA-4B4E-B3CB-8157CB38BBFF}" srcOrd="0" destOrd="0" presId="urn:microsoft.com/office/officeart/2005/8/layout/hierarchy1"/>
    <dgm:cxn modelId="{8A5CE8B4-C0D1-4ADB-AE05-1C8A55F5EB8F}" type="presParOf" srcId="{CECEF0F3-B1AA-4B4E-B3CB-8157CB38BBFF}" destId="{A525BEC1-5A7B-4FFC-9779-23DF6023C40B}" srcOrd="0" destOrd="0" presId="urn:microsoft.com/office/officeart/2005/8/layout/hierarchy1"/>
    <dgm:cxn modelId="{229B5041-D954-49D4-872B-F6AC5C537979}" type="presParOf" srcId="{CECEF0F3-B1AA-4B4E-B3CB-8157CB38BBFF}" destId="{92E45B32-187F-416C-A95A-479FB43D204B}" srcOrd="1" destOrd="0" presId="urn:microsoft.com/office/officeart/2005/8/layout/hierarchy1"/>
    <dgm:cxn modelId="{4D07BBAE-D430-445A-8DD9-BB58D03F3912}" type="presParOf" srcId="{5006448E-3450-4767-84F7-C4759ECF9B2A}" destId="{2F927796-9C85-460E-9FA3-194D76C192D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48771A-E400-429B-B2B7-C017F03D6F7B}"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1929E5-EDA3-4731-BCA6-DB0A74D6F47A}">
      <dgm:prSet/>
      <dgm:spPr/>
      <dgm:t>
        <a:bodyPr/>
        <a:lstStyle/>
        <a:p>
          <a:pPr>
            <a:defRPr b="1"/>
          </a:pPr>
          <a:r>
            <a:rPr lang="en-GB"/>
            <a:t>CIPD (2024): non-directive form of development focusing on improving performance and developing an individual</a:t>
          </a:r>
          <a:endParaRPr lang="en-US"/>
        </a:p>
      </dgm:t>
    </dgm:pt>
    <dgm:pt modelId="{FD208505-DB73-420D-9344-F4CF98ED329C}" type="parTrans" cxnId="{FA9EDF49-9354-4450-995A-C463F46316B4}">
      <dgm:prSet/>
      <dgm:spPr/>
      <dgm:t>
        <a:bodyPr/>
        <a:lstStyle/>
        <a:p>
          <a:endParaRPr lang="en-US"/>
        </a:p>
      </dgm:t>
    </dgm:pt>
    <dgm:pt modelId="{3EAFE603-7B70-4A92-9AAC-8C7FC62B9B82}" type="sibTrans" cxnId="{FA9EDF49-9354-4450-995A-C463F46316B4}">
      <dgm:prSet/>
      <dgm:spPr/>
      <dgm:t>
        <a:bodyPr/>
        <a:lstStyle/>
        <a:p>
          <a:endParaRPr lang="en-US"/>
        </a:p>
      </dgm:t>
    </dgm:pt>
    <dgm:pt modelId="{2F1B8C4E-35B2-4F7E-BBAB-7EF20CF61777}">
      <dgm:prSet/>
      <dgm:spPr/>
      <dgm:t>
        <a:bodyPr/>
        <a:lstStyle/>
        <a:p>
          <a:pPr>
            <a:defRPr b="1"/>
          </a:pPr>
          <a:r>
            <a:rPr lang="en-GB"/>
            <a:t>Evered &amp; Selman (1989) defined essential characteristics of good coaching as:</a:t>
          </a:r>
          <a:endParaRPr lang="en-US"/>
        </a:p>
      </dgm:t>
    </dgm:pt>
    <dgm:pt modelId="{781F55C4-25EC-41A5-BA7B-182933BC2C9B}" type="parTrans" cxnId="{119C39BC-EE5F-4CC1-9C28-688BE822132F}">
      <dgm:prSet/>
      <dgm:spPr/>
      <dgm:t>
        <a:bodyPr/>
        <a:lstStyle/>
        <a:p>
          <a:endParaRPr lang="en-US"/>
        </a:p>
      </dgm:t>
    </dgm:pt>
    <dgm:pt modelId="{73689655-1F86-4312-9013-A55FA8480629}" type="sibTrans" cxnId="{119C39BC-EE5F-4CC1-9C28-688BE822132F}">
      <dgm:prSet/>
      <dgm:spPr/>
      <dgm:t>
        <a:bodyPr/>
        <a:lstStyle/>
        <a:p>
          <a:endParaRPr lang="en-US"/>
        </a:p>
      </dgm:t>
    </dgm:pt>
    <dgm:pt modelId="{8FDDC89C-F44F-408A-BB46-5879F1334D3A}">
      <dgm:prSet/>
      <dgm:spPr/>
      <dgm:t>
        <a:bodyPr/>
        <a:lstStyle/>
        <a:p>
          <a:r>
            <a:rPr lang="en-GB"/>
            <a:t>Developing a partnership</a:t>
          </a:r>
          <a:endParaRPr lang="en-US"/>
        </a:p>
      </dgm:t>
    </dgm:pt>
    <dgm:pt modelId="{18F5361D-503F-46E2-997D-CE3DB1021C2C}" type="parTrans" cxnId="{FE0022B7-816F-4A9F-8805-D87A06DDA537}">
      <dgm:prSet/>
      <dgm:spPr/>
      <dgm:t>
        <a:bodyPr/>
        <a:lstStyle/>
        <a:p>
          <a:endParaRPr lang="en-US"/>
        </a:p>
      </dgm:t>
    </dgm:pt>
    <dgm:pt modelId="{CE4C581F-8246-4D50-A2E5-980722C3DE96}" type="sibTrans" cxnId="{FE0022B7-816F-4A9F-8805-D87A06DDA537}">
      <dgm:prSet/>
      <dgm:spPr/>
      <dgm:t>
        <a:bodyPr/>
        <a:lstStyle/>
        <a:p>
          <a:endParaRPr lang="en-US"/>
        </a:p>
      </dgm:t>
    </dgm:pt>
    <dgm:pt modelId="{6DBC06E4-9F44-4174-B786-42A8D46E530E}">
      <dgm:prSet/>
      <dgm:spPr/>
      <dgm:t>
        <a:bodyPr/>
        <a:lstStyle/>
        <a:p>
          <a:r>
            <a:rPr lang="en-GB"/>
            <a:t>Commitment to produce a result</a:t>
          </a:r>
          <a:endParaRPr lang="en-US"/>
        </a:p>
      </dgm:t>
    </dgm:pt>
    <dgm:pt modelId="{C50422A7-734C-4E8A-B46D-D131A5CB4FC6}" type="parTrans" cxnId="{F8440B72-8D9F-4C7F-8B43-C7E99204C3FF}">
      <dgm:prSet/>
      <dgm:spPr/>
      <dgm:t>
        <a:bodyPr/>
        <a:lstStyle/>
        <a:p>
          <a:endParaRPr lang="en-US"/>
        </a:p>
      </dgm:t>
    </dgm:pt>
    <dgm:pt modelId="{2EE766A2-AAF3-496C-A34A-EA4624C2E2AA}" type="sibTrans" cxnId="{F8440B72-8D9F-4C7F-8B43-C7E99204C3FF}">
      <dgm:prSet/>
      <dgm:spPr/>
      <dgm:t>
        <a:bodyPr/>
        <a:lstStyle/>
        <a:p>
          <a:endParaRPr lang="en-US"/>
        </a:p>
      </dgm:t>
    </dgm:pt>
    <dgm:pt modelId="{8E88FF0A-6DEB-441F-BCC5-33EFFF3B5984}">
      <dgm:prSet/>
      <dgm:spPr/>
      <dgm:t>
        <a:bodyPr/>
        <a:lstStyle/>
        <a:p>
          <a:r>
            <a:rPr lang="en-GB"/>
            <a:t>Responsiveness to people</a:t>
          </a:r>
          <a:endParaRPr lang="en-US"/>
        </a:p>
      </dgm:t>
    </dgm:pt>
    <dgm:pt modelId="{D6A6F3A0-6ADB-4DD4-BD6C-399EBEBF5929}" type="parTrans" cxnId="{31CB0816-09E4-43FD-93FC-29782A818948}">
      <dgm:prSet/>
      <dgm:spPr/>
      <dgm:t>
        <a:bodyPr/>
        <a:lstStyle/>
        <a:p>
          <a:endParaRPr lang="en-US"/>
        </a:p>
      </dgm:t>
    </dgm:pt>
    <dgm:pt modelId="{31E88235-23E9-452E-BED5-6C322D715278}" type="sibTrans" cxnId="{31CB0816-09E4-43FD-93FC-29782A818948}">
      <dgm:prSet/>
      <dgm:spPr/>
      <dgm:t>
        <a:bodyPr/>
        <a:lstStyle/>
        <a:p>
          <a:endParaRPr lang="en-US"/>
        </a:p>
      </dgm:t>
    </dgm:pt>
    <dgm:pt modelId="{4A57919A-0126-4153-9E1B-AB495C7121DC}">
      <dgm:prSet/>
      <dgm:spPr/>
      <dgm:t>
        <a:bodyPr/>
        <a:lstStyle/>
        <a:p>
          <a:r>
            <a:rPr lang="en-GB"/>
            <a:t>Practice and preparation</a:t>
          </a:r>
          <a:endParaRPr lang="en-US"/>
        </a:p>
      </dgm:t>
    </dgm:pt>
    <dgm:pt modelId="{10BE585F-3B9F-49E8-9D65-EDCEFE4BF2DC}" type="parTrans" cxnId="{532D8F8F-CD67-4287-AA76-DFA9E9BD6159}">
      <dgm:prSet/>
      <dgm:spPr/>
      <dgm:t>
        <a:bodyPr/>
        <a:lstStyle/>
        <a:p>
          <a:endParaRPr lang="en-US"/>
        </a:p>
      </dgm:t>
    </dgm:pt>
    <dgm:pt modelId="{AE158444-8BE3-4D9C-80B7-5121D155A389}" type="sibTrans" cxnId="{532D8F8F-CD67-4287-AA76-DFA9E9BD6159}">
      <dgm:prSet/>
      <dgm:spPr/>
      <dgm:t>
        <a:bodyPr/>
        <a:lstStyle/>
        <a:p>
          <a:endParaRPr lang="en-US"/>
        </a:p>
      </dgm:t>
    </dgm:pt>
    <dgm:pt modelId="{F791502A-4BA4-4A6F-ACC3-39E3DCE8E614}">
      <dgm:prSet/>
      <dgm:spPr/>
      <dgm:t>
        <a:bodyPr/>
        <a:lstStyle/>
        <a:p>
          <a:r>
            <a:rPr lang="en-GB"/>
            <a:t>Sensitivity</a:t>
          </a:r>
          <a:endParaRPr lang="en-US"/>
        </a:p>
      </dgm:t>
    </dgm:pt>
    <dgm:pt modelId="{58E8578D-FBA9-463A-8399-83D5EC475938}" type="parTrans" cxnId="{1BF4F14D-4B4F-4EA1-B9A3-9511D4EF2358}">
      <dgm:prSet/>
      <dgm:spPr/>
      <dgm:t>
        <a:bodyPr/>
        <a:lstStyle/>
        <a:p>
          <a:endParaRPr lang="en-US"/>
        </a:p>
      </dgm:t>
    </dgm:pt>
    <dgm:pt modelId="{39C81F59-4DBA-4D21-99DF-6BC5BE0B73D6}" type="sibTrans" cxnId="{1BF4F14D-4B4F-4EA1-B9A3-9511D4EF2358}">
      <dgm:prSet/>
      <dgm:spPr/>
      <dgm:t>
        <a:bodyPr/>
        <a:lstStyle/>
        <a:p>
          <a:endParaRPr lang="en-US"/>
        </a:p>
      </dgm:t>
    </dgm:pt>
    <dgm:pt modelId="{091D5445-B505-4A33-ABCF-0DB6C6C2A12F}" type="pres">
      <dgm:prSet presAssocID="{0A48771A-E400-429B-B2B7-C017F03D6F7B}" presName="root" presStyleCnt="0">
        <dgm:presLayoutVars>
          <dgm:dir/>
          <dgm:resizeHandles val="exact"/>
        </dgm:presLayoutVars>
      </dgm:prSet>
      <dgm:spPr/>
    </dgm:pt>
    <dgm:pt modelId="{09B38A68-FA41-4A5A-AF2F-E76A80325100}" type="pres">
      <dgm:prSet presAssocID="{171929E5-EDA3-4731-BCA6-DB0A74D6F47A}" presName="compNode" presStyleCnt="0"/>
      <dgm:spPr/>
    </dgm:pt>
    <dgm:pt modelId="{E6C130D4-D4DF-43B8-81A7-44D4D1C792A3}" type="pres">
      <dgm:prSet presAssocID="{171929E5-EDA3-4731-BCA6-DB0A74D6F4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A3E7E560-6AB1-4053-96DE-0FCCBA12F69B}" type="pres">
      <dgm:prSet presAssocID="{171929E5-EDA3-4731-BCA6-DB0A74D6F47A}" presName="iconSpace" presStyleCnt="0"/>
      <dgm:spPr/>
    </dgm:pt>
    <dgm:pt modelId="{6D826821-4599-4BE1-828C-9E212E1E0E1C}" type="pres">
      <dgm:prSet presAssocID="{171929E5-EDA3-4731-BCA6-DB0A74D6F47A}" presName="parTx" presStyleLbl="revTx" presStyleIdx="0" presStyleCnt="4">
        <dgm:presLayoutVars>
          <dgm:chMax val="0"/>
          <dgm:chPref val="0"/>
        </dgm:presLayoutVars>
      </dgm:prSet>
      <dgm:spPr/>
    </dgm:pt>
    <dgm:pt modelId="{1376D173-6327-4A41-AA41-7D80019C37E0}" type="pres">
      <dgm:prSet presAssocID="{171929E5-EDA3-4731-BCA6-DB0A74D6F47A}" presName="txSpace" presStyleCnt="0"/>
      <dgm:spPr/>
    </dgm:pt>
    <dgm:pt modelId="{2EC0E79D-4286-4B69-AD1E-43CDE131B831}" type="pres">
      <dgm:prSet presAssocID="{171929E5-EDA3-4731-BCA6-DB0A74D6F47A}" presName="desTx" presStyleLbl="revTx" presStyleIdx="1" presStyleCnt="4">
        <dgm:presLayoutVars/>
      </dgm:prSet>
      <dgm:spPr/>
    </dgm:pt>
    <dgm:pt modelId="{C0917FCF-C75C-4F62-A187-A85914FC86DA}" type="pres">
      <dgm:prSet presAssocID="{3EAFE603-7B70-4A92-9AAC-8C7FC62B9B82}" presName="sibTrans" presStyleCnt="0"/>
      <dgm:spPr/>
    </dgm:pt>
    <dgm:pt modelId="{28A85CF2-2973-4B2D-B6E8-00CDCF21FB23}" type="pres">
      <dgm:prSet presAssocID="{2F1B8C4E-35B2-4F7E-BBAB-7EF20CF61777}" presName="compNode" presStyleCnt="0"/>
      <dgm:spPr/>
    </dgm:pt>
    <dgm:pt modelId="{D93F6245-E7D5-45B3-9B64-04AD3C6B3D96}" type="pres">
      <dgm:prSet presAssocID="{2F1B8C4E-35B2-4F7E-BBAB-7EF20CF617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4049683-A8D9-4A2E-B805-66634449AE8F}" type="pres">
      <dgm:prSet presAssocID="{2F1B8C4E-35B2-4F7E-BBAB-7EF20CF61777}" presName="iconSpace" presStyleCnt="0"/>
      <dgm:spPr/>
    </dgm:pt>
    <dgm:pt modelId="{DF0E64D1-4186-4090-85F0-DC0A5B298CAA}" type="pres">
      <dgm:prSet presAssocID="{2F1B8C4E-35B2-4F7E-BBAB-7EF20CF61777}" presName="parTx" presStyleLbl="revTx" presStyleIdx="2" presStyleCnt="4">
        <dgm:presLayoutVars>
          <dgm:chMax val="0"/>
          <dgm:chPref val="0"/>
        </dgm:presLayoutVars>
      </dgm:prSet>
      <dgm:spPr/>
    </dgm:pt>
    <dgm:pt modelId="{64D6FC3D-A2A9-4374-84AC-70BF097BBCF2}" type="pres">
      <dgm:prSet presAssocID="{2F1B8C4E-35B2-4F7E-BBAB-7EF20CF61777}" presName="txSpace" presStyleCnt="0"/>
      <dgm:spPr/>
    </dgm:pt>
    <dgm:pt modelId="{7DC3BBFD-297E-4BA5-B7D7-4DB97C4C7D42}" type="pres">
      <dgm:prSet presAssocID="{2F1B8C4E-35B2-4F7E-BBAB-7EF20CF61777}" presName="desTx" presStyleLbl="revTx" presStyleIdx="3" presStyleCnt="4">
        <dgm:presLayoutVars/>
      </dgm:prSet>
      <dgm:spPr/>
    </dgm:pt>
  </dgm:ptLst>
  <dgm:cxnLst>
    <dgm:cxn modelId="{12DE9809-5A52-49A1-B6B7-DFE0ED7F59A6}" type="presOf" srcId="{4A57919A-0126-4153-9E1B-AB495C7121DC}" destId="{7DC3BBFD-297E-4BA5-B7D7-4DB97C4C7D42}" srcOrd="0" destOrd="3" presId="urn:microsoft.com/office/officeart/2018/2/layout/IconLabelDescriptionList"/>
    <dgm:cxn modelId="{31CB0816-09E4-43FD-93FC-29782A818948}" srcId="{2F1B8C4E-35B2-4F7E-BBAB-7EF20CF61777}" destId="{8E88FF0A-6DEB-441F-BCC5-33EFFF3B5984}" srcOrd="2" destOrd="0" parTransId="{D6A6F3A0-6ADB-4DD4-BD6C-399EBEBF5929}" sibTransId="{31E88235-23E9-452E-BED5-6C322D715278}"/>
    <dgm:cxn modelId="{A6E5891F-1565-462E-997D-398FD62023C4}" type="presOf" srcId="{0A48771A-E400-429B-B2B7-C017F03D6F7B}" destId="{091D5445-B505-4A33-ABCF-0DB6C6C2A12F}" srcOrd="0" destOrd="0" presId="urn:microsoft.com/office/officeart/2018/2/layout/IconLabelDescriptionList"/>
    <dgm:cxn modelId="{AD08722B-5DD3-4774-95FA-FBCADF577E29}" type="presOf" srcId="{8E88FF0A-6DEB-441F-BCC5-33EFFF3B5984}" destId="{7DC3BBFD-297E-4BA5-B7D7-4DB97C4C7D42}" srcOrd="0" destOrd="2" presId="urn:microsoft.com/office/officeart/2018/2/layout/IconLabelDescriptionList"/>
    <dgm:cxn modelId="{27774931-14E2-4D6C-AFC0-C200D7357351}" type="presOf" srcId="{2F1B8C4E-35B2-4F7E-BBAB-7EF20CF61777}" destId="{DF0E64D1-4186-4090-85F0-DC0A5B298CAA}" srcOrd="0" destOrd="0" presId="urn:microsoft.com/office/officeart/2018/2/layout/IconLabelDescriptionList"/>
    <dgm:cxn modelId="{99EC725E-0596-418A-B541-4DBCDBC75C34}" type="presOf" srcId="{6DBC06E4-9F44-4174-B786-42A8D46E530E}" destId="{7DC3BBFD-297E-4BA5-B7D7-4DB97C4C7D42}" srcOrd="0" destOrd="1" presId="urn:microsoft.com/office/officeart/2018/2/layout/IconLabelDescriptionList"/>
    <dgm:cxn modelId="{FA9EDF49-9354-4450-995A-C463F46316B4}" srcId="{0A48771A-E400-429B-B2B7-C017F03D6F7B}" destId="{171929E5-EDA3-4731-BCA6-DB0A74D6F47A}" srcOrd="0" destOrd="0" parTransId="{FD208505-DB73-420D-9344-F4CF98ED329C}" sibTransId="{3EAFE603-7B70-4A92-9AAC-8C7FC62B9B82}"/>
    <dgm:cxn modelId="{1BF4F14D-4B4F-4EA1-B9A3-9511D4EF2358}" srcId="{2F1B8C4E-35B2-4F7E-BBAB-7EF20CF61777}" destId="{F791502A-4BA4-4A6F-ACC3-39E3DCE8E614}" srcOrd="4" destOrd="0" parTransId="{58E8578D-FBA9-463A-8399-83D5EC475938}" sibTransId="{39C81F59-4DBA-4D21-99DF-6BC5BE0B73D6}"/>
    <dgm:cxn modelId="{F8440B72-8D9F-4C7F-8B43-C7E99204C3FF}" srcId="{2F1B8C4E-35B2-4F7E-BBAB-7EF20CF61777}" destId="{6DBC06E4-9F44-4174-B786-42A8D46E530E}" srcOrd="1" destOrd="0" parTransId="{C50422A7-734C-4E8A-B46D-D131A5CB4FC6}" sibTransId="{2EE766A2-AAF3-496C-A34A-EA4624C2E2AA}"/>
    <dgm:cxn modelId="{773AAE5A-6AAF-4688-A9D2-A5976A9985C1}" type="presOf" srcId="{8FDDC89C-F44F-408A-BB46-5879F1334D3A}" destId="{7DC3BBFD-297E-4BA5-B7D7-4DB97C4C7D42}" srcOrd="0" destOrd="0" presId="urn:microsoft.com/office/officeart/2018/2/layout/IconLabelDescriptionList"/>
    <dgm:cxn modelId="{02DC3885-7CC6-45CC-93D1-6E67B44913BA}" type="presOf" srcId="{F791502A-4BA4-4A6F-ACC3-39E3DCE8E614}" destId="{7DC3BBFD-297E-4BA5-B7D7-4DB97C4C7D42}" srcOrd="0" destOrd="4" presId="urn:microsoft.com/office/officeart/2018/2/layout/IconLabelDescriptionList"/>
    <dgm:cxn modelId="{532D8F8F-CD67-4287-AA76-DFA9E9BD6159}" srcId="{2F1B8C4E-35B2-4F7E-BBAB-7EF20CF61777}" destId="{4A57919A-0126-4153-9E1B-AB495C7121DC}" srcOrd="3" destOrd="0" parTransId="{10BE585F-3B9F-49E8-9D65-EDCEFE4BF2DC}" sibTransId="{AE158444-8BE3-4D9C-80B7-5121D155A389}"/>
    <dgm:cxn modelId="{FE0022B7-816F-4A9F-8805-D87A06DDA537}" srcId="{2F1B8C4E-35B2-4F7E-BBAB-7EF20CF61777}" destId="{8FDDC89C-F44F-408A-BB46-5879F1334D3A}" srcOrd="0" destOrd="0" parTransId="{18F5361D-503F-46E2-997D-CE3DB1021C2C}" sibTransId="{CE4C581F-8246-4D50-A2E5-980722C3DE96}"/>
    <dgm:cxn modelId="{119C39BC-EE5F-4CC1-9C28-688BE822132F}" srcId="{0A48771A-E400-429B-B2B7-C017F03D6F7B}" destId="{2F1B8C4E-35B2-4F7E-BBAB-7EF20CF61777}" srcOrd="1" destOrd="0" parTransId="{781F55C4-25EC-41A5-BA7B-182933BC2C9B}" sibTransId="{73689655-1F86-4312-9013-A55FA8480629}"/>
    <dgm:cxn modelId="{B23361C7-72D1-4E98-B850-772B5FAC81E4}" type="presOf" srcId="{171929E5-EDA3-4731-BCA6-DB0A74D6F47A}" destId="{6D826821-4599-4BE1-828C-9E212E1E0E1C}" srcOrd="0" destOrd="0" presId="urn:microsoft.com/office/officeart/2018/2/layout/IconLabelDescriptionList"/>
    <dgm:cxn modelId="{68C8B4C5-607E-46AC-863C-ED5474DF2992}" type="presParOf" srcId="{091D5445-B505-4A33-ABCF-0DB6C6C2A12F}" destId="{09B38A68-FA41-4A5A-AF2F-E76A80325100}" srcOrd="0" destOrd="0" presId="urn:microsoft.com/office/officeart/2018/2/layout/IconLabelDescriptionList"/>
    <dgm:cxn modelId="{D7D95A8C-7D1B-4949-8C6A-F44B8E7C2AB9}" type="presParOf" srcId="{09B38A68-FA41-4A5A-AF2F-E76A80325100}" destId="{E6C130D4-D4DF-43B8-81A7-44D4D1C792A3}" srcOrd="0" destOrd="0" presId="urn:microsoft.com/office/officeart/2018/2/layout/IconLabelDescriptionList"/>
    <dgm:cxn modelId="{DBF60A24-64BF-4AB8-A433-B9F3987DC739}" type="presParOf" srcId="{09B38A68-FA41-4A5A-AF2F-E76A80325100}" destId="{A3E7E560-6AB1-4053-96DE-0FCCBA12F69B}" srcOrd="1" destOrd="0" presId="urn:microsoft.com/office/officeart/2018/2/layout/IconLabelDescriptionList"/>
    <dgm:cxn modelId="{19DEAADA-3C95-4721-B76B-FAED4284AB4D}" type="presParOf" srcId="{09B38A68-FA41-4A5A-AF2F-E76A80325100}" destId="{6D826821-4599-4BE1-828C-9E212E1E0E1C}" srcOrd="2" destOrd="0" presId="urn:microsoft.com/office/officeart/2018/2/layout/IconLabelDescriptionList"/>
    <dgm:cxn modelId="{5CBB9EE7-6677-464A-B171-68FA444E2B4C}" type="presParOf" srcId="{09B38A68-FA41-4A5A-AF2F-E76A80325100}" destId="{1376D173-6327-4A41-AA41-7D80019C37E0}" srcOrd="3" destOrd="0" presId="urn:microsoft.com/office/officeart/2018/2/layout/IconLabelDescriptionList"/>
    <dgm:cxn modelId="{E885E4FF-6AAB-4EC0-8EB4-99D75E0A8B5B}" type="presParOf" srcId="{09B38A68-FA41-4A5A-AF2F-E76A80325100}" destId="{2EC0E79D-4286-4B69-AD1E-43CDE131B831}" srcOrd="4" destOrd="0" presId="urn:microsoft.com/office/officeart/2018/2/layout/IconLabelDescriptionList"/>
    <dgm:cxn modelId="{F900482D-74A6-40F4-83C4-069C0B0CB22A}" type="presParOf" srcId="{091D5445-B505-4A33-ABCF-0DB6C6C2A12F}" destId="{C0917FCF-C75C-4F62-A187-A85914FC86DA}" srcOrd="1" destOrd="0" presId="urn:microsoft.com/office/officeart/2018/2/layout/IconLabelDescriptionList"/>
    <dgm:cxn modelId="{D19A7A5C-3739-4B62-878F-84D83F11B882}" type="presParOf" srcId="{091D5445-B505-4A33-ABCF-0DB6C6C2A12F}" destId="{28A85CF2-2973-4B2D-B6E8-00CDCF21FB23}" srcOrd="2" destOrd="0" presId="urn:microsoft.com/office/officeart/2018/2/layout/IconLabelDescriptionList"/>
    <dgm:cxn modelId="{C73213D5-3E28-4F09-A652-1A0540658C2E}" type="presParOf" srcId="{28A85CF2-2973-4B2D-B6E8-00CDCF21FB23}" destId="{D93F6245-E7D5-45B3-9B64-04AD3C6B3D96}" srcOrd="0" destOrd="0" presId="urn:microsoft.com/office/officeart/2018/2/layout/IconLabelDescriptionList"/>
    <dgm:cxn modelId="{A0A2E082-7B23-4C13-9B67-AC7948D6590A}" type="presParOf" srcId="{28A85CF2-2973-4B2D-B6E8-00CDCF21FB23}" destId="{54049683-A8D9-4A2E-B805-66634449AE8F}" srcOrd="1" destOrd="0" presId="urn:microsoft.com/office/officeart/2018/2/layout/IconLabelDescriptionList"/>
    <dgm:cxn modelId="{0DB274E0-BE15-42B6-8091-5790E15C0BBB}" type="presParOf" srcId="{28A85CF2-2973-4B2D-B6E8-00CDCF21FB23}" destId="{DF0E64D1-4186-4090-85F0-DC0A5B298CAA}" srcOrd="2" destOrd="0" presId="urn:microsoft.com/office/officeart/2018/2/layout/IconLabelDescriptionList"/>
    <dgm:cxn modelId="{E9AB2942-7547-48F9-8D47-DCDC7B339155}" type="presParOf" srcId="{28A85CF2-2973-4B2D-B6E8-00CDCF21FB23}" destId="{64D6FC3D-A2A9-4374-84AC-70BF097BBCF2}" srcOrd="3" destOrd="0" presId="urn:microsoft.com/office/officeart/2018/2/layout/IconLabelDescriptionList"/>
    <dgm:cxn modelId="{21664166-75C8-4829-82FB-963DB755E6FA}" type="presParOf" srcId="{28A85CF2-2973-4B2D-B6E8-00CDCF21FB23}" destId="{7DC3BBFD-297E-4BA5-B7D7-4DB97C4C7D42}"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654D01-12E8-4F1B-A759-0FDB0D9BCE3E}"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67BBBB19-C32A-4ABA-AA8B-1FD2A40B38F8}">
      <dgm:prSet/>
      <dgm:spPr/>
      <dgm:t>
        <a:bodyPr/>
        <a:lstStyle/>
        <a:p>
          <a:r>
            <a:rPr lang="en-GB"/>
            <a:t>Evaluate employee strengths, interests and career goals</a:t>
          </a:r>
          <a:endParaRPr lang="en-US"/>
        </a:p>
      </dgm:t>
    </dgm:pt>
    <dgm:pt modelId="{088DB3CC-157D-49E7-8982-3B08A090F09F}" type="parTrans" cxnId="{90CBFA33-89A9-47FD-ABD1-D899924C6472}">
      <dgm:prSet/>
      <dgm:spPr/>
      <dgm:t>
        <a:bodyPr/>
        <a:lstStyle/>
        <a:p>
          <a:endParaRPr lang="en-US"/>
        </a:p>
      </dgm:t>
    </dgm:pt>
    <dgm:pt modelId="{D03935AE-97B5-47F0-B864-7138BAD25FCA}" type="sibTrans" cxnId="{90CBFA33-89A9-47FD-ABD1-D899924C6472}">
      <dgm:prSet phldrT="1" phldr="0"/>
      <dgm:spPr/>
      <dgm:t>
        <a:bodyPr/>
        <a:lstStyle/>
        <a:p>
          <a:r>
            <a:rPr lang="en-US"/>
            <a:t>1</a:t>
          </a:r>
        </a:p>
      </dgm:t>
    </dgm:pt>
    <dgm:pt modelId="{5D7DE43E-3ECA-46BC-87DB-694C7B9B0A01}">
      <dgm:prSet/>
      <dgm:spPr/>
      <dgm:t>
        <a:bodyPr/>
        <a:lstStyle/>
        <a:p>
          <a:r>
            <a:rPr lang="en-GB"/>
            <a:t>Identify development areas</a:t>
          </a:r>
          <a:endParaRPr lang="en-US"/>
        </a:p>
      </dgm:t>
    </dgm:pt>
    <dgm:pt modelId="{8F966680-F26E-4790-8D41-FC0061EC8430}" type="parTrans" cxnId="{018C83D9-CC74-4434-826C-09CAEE3360DA}">
      <dgm:prSet/>
      <dgm:spPr/>
      <dgm:t>
        <a:bodyPr/>
        <a:lstStyle/>
        <a:p>
          <a:endParaRPr lang="en-US"/>
        </a:p>
      </dgm:t>
    </dgm:pt>
    <dgm:pt modelId="{D48DCFDE-2E21-4587-85CA-774978B67D9E}" type="sibTrans" cxnId="{018C83D9-CC74-4434-826C-09CAEE3360DA}">
      <dgm:prSet phldrT="2" phldr="0"/>
      <dgm:spPr/>
      <dgm:t>
        <a:bodyPr/>
        <a:lstStyle/>
        <a:p>
          <a:r>
            <a:rPr lang="en-US"/>
            <a:t>2</a:t>
          </a:r>
        </a:p>
      </dgm:t>
    </dgm:pt>
    <dgm:pt modelId="{3BE2F4A6-E823-438E-A829-CD5DF88715BA}">
      <dgm:prSet/>
      <dgm:spPr/>
      <dgm:t>
        <a:bodyPr/>
        <a:lstStyle/>
        <a:p>
          <a:r>
            <a:rPr lang="en-GB"/>
            <a:t>Meet with the employee – self-evaluation</a:t>
          </a:r>
          <a:endParaRPr lang="en-US"/>
        </a:p>
      </dgm:t>
    </dgm:pt>
    <dgm:pt modelId="{7FBC87C9-DFBB-4BFA-8A6D-DE51562BD943}" type="parTrans" cxnId="{EE004578-20E6-4E5A-92EF-FAD720258FCD}">
      <dgm:prSet/>
      <dgm:spPr/>
      <dgm:t>
        <a:bodyPr/>
        <a:lstStyle/>
        <a:p>
          <a:endParaRPr lang="en-US"/>
        </a:p>
      </dgm:t>
    </dgm:pt>
    <dgm:pt modelId="{64851B0C-20B8-4791-80A5-343D4AAF6D63}" type="sibTrans" cxnId="{EE004578-20E6-4E5A-92EF-FAD720258FCD}">
      <dgm:prSet phldrT="3" phldr="0"/>
      <dgm:spPr/>
      <dgm:t>
        <a:bodyPr/>
        <a:lstStyle/>
        <a:p>
          <a:r>
            <a:rPr lang="en-US"/>
            <a:t>3</a:t>
          </a:r>
        </a:p>
      </dgm:t>
    </dgm:pt>
    <dgm:pt modelId="{55F4B21B-FAB1-4E88-B20E-1D8D0EC33D8B}">
      <dgm:prSet/>
      <dgm:spPr/>
      <dgm:t>
        <a:bodyPr/>
        <a:lstStyle/>
        <a:p>
          <a:r>
            <a:rPr lang="en-GB"/>
            <a:t>Agree goals </a:t>
          </a:r>
          <a:endParaRPr lang="en-US"/>
        </a:p>
      </dgm:t>
    </dgm:pt>
    <dgm:pt modelId="{C106095E-159C-408D-9751-0D3ED12431F3}" type="parTrans" cxnId="{00B50205-8BC3-4BBE-9132-AB84749A3894}">
      <dgm:prSet/>
      <dgm:spPr/>
      <dgm:t>
        <a:bodyPr/>
        <a:lstStyle/>
        <a:p>
          <a:endParaRPr lang="en-US"/>
        </a:p>
      </dgm:t>
    </dgm:pt>
    <dgm:pt modelId="{BEF28083-199B-4A18-B797-D64436971119}" type="sibTrans" cxnId="{00B50205-8BC3-4BBE-9132-AB84749A3894}">
      <dgm:prSet phldrT="4" phldr="0"/>
      <dgm:spPr/>
      <dgm:t>
        <a:bodyPr/>
        <a:lstStyle/>
        <a:p>
          <a:r>
            <a:rPr lang="en-US"/>
            <a:t>4</a:t>
          </a:r>
        </a:p>
      </dgm:t>
    </dgm:pt>
    <dgm:pt modelId="{25227589-53E1-4B9F-9A40-FE80141915E8}">
      <dgm:prSet/>
      <dgm:spPr/>
      <dgm:t>
        <a:bodyPr/>
        <a:lstStyle/>
        <a:p>
          <a:r>
            <a:rPr lang="en-GB"/>
            <a:t>Action planning</a:t>
          </a:r>
          <a:endParaRPr lang="en-US"/>
        </a:p>
      </dgm:t>
    </dgm:pt>
    <dgm:pt modelId="{68A6CE75-B088-49B2-A0CE-CA4A5214FEC3}" type="parTrans" cxnId="{EEAD35DC-C770-4FAE-BB29-2BA671FDD2B3}">
      <dgm:prSet/>
      <dgm:spPr/>
      <dgm:t>
        <a:bodyPr/>
        <a:lstStyle/>
        <a:p>
          <a:endParaRPr lang="en-US"/>
        </a:p>
      </dgm:t>
    </dgm:pt>
    <dgm:pt modelId="{C4CDAE2B-F036-4889-8DBE-96BE03DDF1AD}" type="sibTrans" cxnId="{EEAD35DC-C770-4FAE-BB29-2BA671FDD2B3}">
      <dgm:prSet phldrT="5" phldr="0"/>
      <dgm:spPr/>
      <dgm:t>
        <a:bodyPr/>
        <a:lstStyle/>
        <a:p>
          <a:r>
            <a:rPr lang="en-US"/>
            <a:t>5</a:t>
          </a:r>
        </a:p>
      </dgm:t>
    </dgm:pt>
    <dgm:pt modelId="{B89373BE-2069-4882-8957-D9A5B2369BBF}">
      <dgm:prSet/>
      <dgm:spPr/>
      <dgm:t>
        <a:bodyPr/>
        <a:lstStyle/>
        <a:p>
          <a:r>
            <a:rPr lang="en-GB"/>
            <a:t>Identify obstacles</a:t>
          </a:r>
          <a:endParaRPr lang="en-US"/>
        </a:p>
      </dgm:t>
    </dgm:pt>
    <dgm:pt modelId="{B15EB8E2-48E5-4D73-A931-244185AB134E}" type="parTrans" cxnId="{F8DF3614-AE44-4353-A476-6343ADC04F90}">
      <dgm:prSet/>
      <dgm:spPr/>
      <dgm:t>
        <a:bodyPr/>
        <a:lstStyle/>
        <a:p>
          <a:endParaRPr lang="en-US"/>
        </a:p>
      </dgm:t>
    </dgm:pt>
    <dgm:pt modelId="{78D60318-3CEF-40D1-96FF-7E9413AA757A}" type="sibTrans" cxnId="{F8DF3614-AE44-4353-A476-6343ADC04F90}">
      <dgm:prSet phldrT="6" phldr="0"/>
      <dgm:spPr/>
      <dgm:t>
        <a:bodyPr/>
        <a:lstStyle/>
        <a:p>
          <a:r>
            <a:rPr lang="en-US"/>
            <a:t>6</a:t>
          </a:r>
        </a:p>
      </dgm:t>
    </dgm:pt>
    <dgm:pt modelId="{860D2A39-D1FC-48B8-8033-B7799CE70D9A}">
      <dgm:prSet/>
      <dgm:spPr/>
      <dgm:t>
        <a:bodyPr/>
        <a:lstStyle/>
        <a:p>
          <a:r>
            <a:rPr lang="en-GB"/>
            <a:t>Provide solutions to obstacles</a:t>
          </a:r>
          <a:endParaRPr lang="en-US"/>
        </a:p>
      </dgm:t>
    </dgm:pt>
    <dgm:pt modelId="{CBFD4D29-71CF-4C52-9808-F37695237D10}" type="parTrans" cxnId="{0B1228EF-45EC-45FA-9064-1FE57FE47F68}">
      <dgm:prSet/>
      <dgm:spPr/>
      <dgm:t>
        <a:bodyPr/>
        <a:lstStyle/>
        <a:p>
          <a:endParaRPr lang="en-US"/>
        </a:p>
      </dgm:t>
    </dgm:pt>
    <dgm:pt modelId="{97ED4D02-4963-4040-ACFA-33D2B4240D24}" type="sibTrans" cxnId="{0B1228EF-45EC-45FA-9064-1FE57FE47F68}">
      <dgm:prSet phldrT="7" phldr="0"/>
      <dgm:spPr/>
      <dgm:t>
        <a:bodyPr/>
        <a:lstStyle/>
        <a:p>
          <a:r>
            <a:rPr lang="en-US"/>
            <a:t>7</a:t>
          </a:r>
        </a:p>
      </dgm:t>
    </dgm:pt>
    <dgm:pt modelId="{10EA910B-372F-4261-86E8-7C61BC2D4CD8}">
      <dgm:prSet/>
      <dgm:spPr/>
      <dgm:t>
        <a:bodyPr/>
        <a:lstStyle/>
        <a:p>
          <a:r>
            <a:rPr lang="en-GB"/>
            <a:t>Set follow up dates</a:t>
          </a:r>
          <a:endParaRPr lang="en-US"/>
        </a:p>
      </dgm:t>
    </dgm:pt>
    <dgm:pt modelId="{E7A373F7-F402-4784-85EB-0A786D840CB5}" type="parTrans" cxnId="{94615C2A-0095-44C7-BCFA-40BD87DC9A86}">
      <dgm:prSet/>
      <dgm:spPr/>
      <dgm:t>
        <a:bodyPr/>
        <a:lstStyle/>
        <a:p>
          <a:endParaRPr lang="en-US"/>
        </a:p>
      </dgm:t>
    </dgm:pt>
    <dgm:pt modelId="{7D423AE9-CD53-4499-8B1A-C8F1D18A4D10}" type="sibTrans" cxnId="{94615C2A-0095-44C7-BCFA-40BD87DC9A86}">
      <dgm:prSet phldrT="8" phldr="0"/>
      <dgm:spPr/>
      <dgm:t>
        <a:bodyPr/>
        <a:lstStyle/>
        <a:p>
          <a:r>
            <a:rPr lang="en-US"/>
            <a:t>8</a:t>
          </a:r>
        </a:p>
      </dgm:t>
    </dgm:pt>
    <dgm:pt modelId="{0DF117B3-67D5-4EF3-BE50-406E8D7457E1}">
      <dgm:prSet/>
      <dgm:spPr/>
      <dgm:t>
        <a:bodyPr/>
        <a:lstStyle/>
        <a:p>
          <a:r>
            <a:rPr lang="en-GB"/>
            <a:t>Celebrate successes</a:t>
          </a:r>
          <a:endParaRPr lang="en-US"/>
        </a:p>
      </dgm:t>
    </dgm:pt>
    <dgm:pt modelId="{EE626719-136F-4A4B-ACB5-0D93E2AAED53}" type="parTrans" cxnId="{43233214-EC66-446E-8F33-E71DDC80CF7F}">
      <dgm:prSet/>
      <dgm:spPr/>
      <dgm:t>
        <a:bodyPr/>
        <a:lstStyle/>
        <a:p>
          <a:endParaRPr lang="en-US"/>
        </a:p>
      </dgm:t>
    </dgm:pt>
    <dgm:pt modelId="{9FA25F96-AFCE-4DB0-AB4F-65B5A8F7680D}" type="sibTrans" cxnId="{43233214-EC66-446E-8F33-E71DDC80CF7F}">
      <dgm:prSet phldrT="9" phldr="0"/>
      <dgm:spPr/>
      <dgm:t>
        <a:bodyPr/>
        <a:lstStyle/>
        <a:p>
          <a:r>
            <a:rPr lang="en-US"/>
            <a:t>9</a:t>
          </a:r>
        </a:p>
      </dgm:t>
    </dgm:pt>
    <dgm:pt modelId="{733367E6-DA8F-4D0F-B21E-EB2D228BD90A}" type="pres">
      <dgm:prSet presAssocID="{E1654D01-12E8-4F1B-A759-0FDB0D9BCE3E}" presName="linearFlow" presStyleCnt="0">
        <dgm:presLayoutVars>
          <dgm:dir/>
          <dgm:animLvl val="lvl"/>
          <dgm:resizeHandles val="exact"/>
        </dgm:presLayoutVars>
      </dgm:prSet>
      <dgm:spPr/>
    </dgm:pt>
    <dgm:pt modelId="{5F304206-51C5-4BAD-8E2B-32656958D34C}" type="pres">
      <dgm:prSet presAssocID="{67BBBB19-C32A-4ABA-AA8B-1FD2A40B38F8}" presName="compositeNode" presStyleCnt="0"/>
      <dgm:spPr/>
    </dgm:pt>
    <dgm:pt modelId="{59E9B257-9D95-45B8-AE7F-7B50031F34FF}" type="pres">
      <dgm:prSet presAssocID="{67BBBB19-C32A-4ABA-AA8B-1FD2A40B38F8}" presName="parTx" presStyleLbl="node1" presStyleIdx="0" presStyleCnt="0">
        <dgm:presLayoutVars>
          <dgm:chMax val="0"/>
          <dgm:chPref val="0"/>
          <dgm:bulletEnabled val="1"/>
        </dgm:presLayoutVars>
      </dgm:prSet>
      <dgm:spPr/>
    </dgm:pt>
    <dgm:pt modelId="{CD17F892-11F6-4833-8D42-B2E953E07A5A}" type="pres">
      <dgm:prSet presAssocID="{67BBBB19-C32A-4ABA-AA8B-1FD2A40B38F8}" presName="parSh" presStyleCnt="0"/>
      <dgm:spPr/>
    </dgm:pt>
    <dgm:pt modelId="{E59A8847-931C-4742-94B1-E9E86CFD01AA}" type="pres">
      <dgm:prSet presAssocID="{67BBBB19-C32A-4ABA-AA8B-1FD2A40B38F8}" presName="lineNode" presStyleLbl="alignAccFollowNode1" presStyleIdx="0" presStyleCnt="27"/>
      <dgm:spPr/>
    </dgm:pt>
    <dgm:pt modelId="{B53C74BD-8F5B-4023-8EB9-C16865A4837C}" type="pres">
      <dgm:prSet presAssocID="{67BBBB19-C32A-4ABA-AA8B-1FD2A40B38F8}" presName="lineArrowNode" presStyleLbl="alignAccFollowNode1" presStyleIdx="1" presStyleCnt="27"/>
      <dgm:spPr/>
    </dgm:pt>
    <dgm:pt modelId="{FF2770C9-D20B-408D-8C91-8F0F7D186198}" type="pres">
      <dgm:prSet presAssocID="{D03935AE-97B5-47F0-B864-7138BAD25FCA}" presName="sibTransNodeCircle" presStyleLbl="alignNode1" presStyleIdx="0" presStyleCnt="9">
        <dgm:presLayoutVars>
          <dgm:chMax val="0"/>
          <dgm:bulletEnabled/>
        </dgm:presLayoutVars>
      </dgm:prSet>
      <dgm:spPr/>
    </dgm:pt>
    <dgm:pt modelId="{3F29604B-74FF-4AF0-A27B-54F9DDAB0011}" type="pres">
      <dgm:prSet presAssocID="{D03935AE-97B5-47F0-B864-7138BAD25FCA}" presName="spacerBetweenCircleAndCallout" presStyleCnt="0">
        <dgm:presLayoutVars/>
      </dgm:prSet>
      <dgm:spPr/>
    </dgm:pt>
    <dgm:pt modelId="{8EC5A377-76D2-4236-A1ED-AD84C808DB4D}" type="pres">
      <dgm:prSet presAssocID="{67BBBB19-C32A-4ABA-AA8B-1FD2A40B38F8}" presName="nodeText" presStyleLbl="alignAccFollowNode1" presStyleIdx="2" presStyleCnt="27">
        <dgm:presLayoutVars>
          <dgm:bulletEnabled val="1"/>
        </dgm:presLayoutVars>
      </dgm:prSet>
      <dgm:spPr/>
    </dgm:pt>
    <dgm:pt modelId="{EA5EF742-BFD3-4988-BA1F-A8A934300E99}" type="pres">
      <dgm:prSet presAssocID="{D03935AE-97B5-47F0-B864-7138BAD25FCA}" presName="sibTransComposite" presStyleCnt="0"/>
      <dgm:spPr/>
    </dgm:pt>
    <dgm:pt modelId="{F8DC7189-91B8-4C38-8A1B-FE3007B3C716}" type="pres">
      <dgm:prSet presAssocID="{5D7DE43E-3ECA-46BC-87DB-694C7B9B0A01}" presName="compositeNode" presStyleCnt="0"/>
      <dgm:spPr/>
    </dgm:pt>
    <dgm:pt modelId="{7729ED9C-6859-4E06-B07A-13CFDEB5E015}" type="pres">
      <dgm:prSet presAssocID="{5D7DE43E-3ECA-46BC-87DB-694C7B9B0A01}" presName="parTx" presStyleLbl="node1" presStyleIdx="0" presStyleCnt="0">
        <dgm:presLayoutVars>
          <dgm:chMax val="0"/>
          <dgm:chPref val="0"/>
          <dgm:bulletEnabled val="1"/>
        </dgm:presLayoutVars>
      </dgm:prSet>
      <dgm:spPr/>
    </dgm:pt>
    <dgm:pt modelId="{A2D4ECCF-851E-4107-9F4A-910A2FCD7438}" type="pres">
      <dgm:prSet presAssocID="{5D7DE43E-3ECA-46BC-87DB-694C7B9B0A01}" presName="parSh" presStyleCnt="0"/>
      <dgm:spPr/>
    </dgm:pt>
    <dgm:pt modelId="{1C391900-5DE0-40BB-9E6C-A3930D45CAAB}" type="pres">
      <dgm:prSet presAssocID="{5D7DE43E-3ECA-46BC-87DB-694C7B9B0A01}" presName="lineNode" presStyleLbl="alignAccFollowNode1" presStyleIdx="3" presStyleCnt="27"/>
      <dgm:spPr/>
    </dgm:pt>
    <dgm:pt modelId="{9B6FC06C-A351-46A7-A0F9-1B546982A1CA}" type="pres">
      <dgm:prSet presAssocID="{5D7DE43E-3ECA-46BC-87DB-694C7B9B0A01}" presName="lineArrowNode" presStyleLbl="alignAccFollowNode1" presStyleIdx="4" presStyleCnt="27"/>
      <dgm:spPr/>
    </dgm:pt>
    <dgm:pt modelId="{2A9288C6-B394-441E-A843-BA1E2E8600D0}" type="pres">
      <dgm:prSet presAssocID="{D48DCFDE-2E21-4587-85CA-774978B67D9E}" presName="sibTransNodeCircle" presStyleLbl="alignNode1" presStyleIdx="1" presStyleCnt="9">
        <dgm:presLayoutVars>
          <dgm:chMax val="0"/>
          <dgm:bulletEnabled/>
        </dgm:presLayoutVars>
      </dgm:prSet>
      <dgm:spPr/>
    </dgm:pt>
    <dgm:pt modelId="{137C646E-D806-4AF4-B68A-2145908CFC80}" type="pres">
      <dgm:prSet presAssocID="{D48DCFDE-2E21-4587-85CA-774978B67D9E}" presName="spacerBetweenCircleAndCallout" presStyleCnt="0">
        <dgm:presLayoutVars/>
      </dgm:prSet>
      <dgm:spPr/>
    </dgm:pt>
    <dgm:pt modelId="{C66ECB26-177F-4165-8D4A-0251E281D96D}" type="pres">
      <dgm:prSet presAssocID="{5D7DE43E-3ECA-46BC-87DB-694C7B9B0A01}" presName="nodeText" presStyleLbl="alignAccFollowNode1" presStyleIdx="5" presStyleCnt="27">
        <dgm:presLayoutVars>
          <dgm:bulletEnabled val="1"/>
        </dgm:presLayoutVars>
      </dgm:prSet>
      <dgm:spPr/>
    </dgm:pt>
    <dgm:pt modelId="{47C7FA1C-67D9-4268-9624-8CD00703DB29}" type="pres">
      <dgm:prSet presAssocID="{D48DCFDE-2E21-4587-85CA-774978B67D9E}" presName="sibTransComposite" presStyleCnt="0"/>
      <dgm:spPr/>
    </dgm:pt>
    <dgm:pt modelId="{993ACA7A-B9CA-4554-82AC-6622B5A6C73C}" type="pres">
      <dgm:prSet presAssocID="{3BE2F4A6-E823-438E-A829-CD5DF88715BA}" presName="compositeNode" presStyleCnt="0"/>
      <dgm:spPr/>
    </dgm:pt>
    <dgm:pt modelId="{98F974AB-264F-49F9-AB0B-7453AF820BDA}" type="pres">
      <dgm:prSet presAssocID="{3BE2F4A6-E823-438E-A829-CD5DF88715BA}" presName="parTx" presStyleLbl="node1" presStyleIdx="0" presStyleCnt="0">
        <dgm:presLayoutVars>
          <dgm:chMax val="0"/>
          <dgm:chPref val="0"/>
          <dgm:bulletEnabled val="1"/>
        </dgm:presLayoutVars>
      </dgm:prSet>
      <dgm:spPr/>
    </dgm:pt>
    <dgm:pt modelId="{1776E891-816D-4D6B-83E2-7DD52509982F}" type="pres">
      <dgm:prSet presAssocID="{3BE2F4A6-E823-438E-A829-CD5DF88715BA}" presName="parSh" presStyleCnt="0"/>
      <dgm:spPr/>
    </dgm:pt>
    <dgm:pt modelId="{DAEB102C-AC59-489B-B640-D6CBD057E347}" type="pres">
      <dgm:prSet presAssocID="{3BE2F4A6-E823-438E-A829-CD5DF88715BA}" presName="lineNode" presStyleLbl="alignAccFollowNode1" presStyleIdx="6" presStyleCnt="27"/>
      <dgm:spPr/>
    </dgm:pt>
    <dgm:pt modelId="{DE574D80-58E8-466B-AF09-A2E709A163BE}" type="pres">
      <dgm:prSet presAssocID="{3BE2F4A6-E823-438E-A829-CD5DF88715BA}" presName="lineArrowNode" presStyleLbl="alignAccFollowNode1" presStyleIdx="7" presStyleCnt="27"/>
      <dgm:spPr/>
    </dgm:pt>
    <dgm:pt modelId="{7CD1B54B-B9C3-4E8F-BE83-4F3D773CD806}" type="pres">
      <dgm:prSet presAssocID="{64851B0C-20B8-4791-80A5-343D4AAF6D63}" presName="sibTransNodeCircle" presStyleLbl="alignNode1" presStyleIdx="2" presStyleCnt="9">
        <dgm:presLayoutVars>
          <dgm:chMax val="0"/>
          <dgm:bulletEnabled/>
        </dgm:presLayoutVars>
      </dgm:prSet>
      <dgm:spPr/>
    </dgm:pt>
    <dgm:pt modelId="{53421C51-4C38-42C4-BB46-12B494131C06}" type="pres">
      <dgm:prSet presAssocID="{64851B0C-20B8-4791-80A5-343D4AAF6D63}" presName="spacerBetweenCircleAndCallout" presStyleCnt="0">
        <dgm:presLayoutVars/>
      </dgm:prSet>
      <dgm:spPr/>
    </dgm:pt>
    <dgm:pt modelId="{BD35D8C5-61D7-4999-916D-E4814F17A45E}" type="pres">
      <dgm:prSet presAssocID="{3BE2F4A6-E823-438E-A829-CD5DF88715BA}" presName="nodeText" presStyleLbl="alignAccFollowNode1" presStyleIdx="8" presStyleCnt="27">
        <dgm:presLayoutVars>
          <dgm:bulletEnabled val="1"/>
        </dgm:presLayoutVars>
      </dgm:prSet>
      <dgm:spPr/>
    </dgm:pt>
    <dgm:pt modelId="{CEE44668-0418-4936-A6AA-7235D20C8338}" type="pres">
      <dgm:prSet presAssocID="{64851B0C-20B8-4791-80A5-343D4AAF6D63}" presName="sibTransComposite" presStyleCnt="0"/>
      <dgm:spPr/>
    </dgm:pt>
    <dgm:pt modelId="{432CA778-C18B-4A82-B7DF-5C4808826AB1}" type="pres">
      <dgm:prSet presAssocID="{55F4B21B-FAB1-4E88-B20E-1D8D0EC33D8B}" presName="compositeNode" presStyleCnt="0"/>
      <dgm:spPr/>
    </dgm:pt>
    <dgm:pt modelId="{EDE1D04C-23D2-41B3-9A9D-8AD16099A37D}" type="pres">
      <dgm:prSet presAssocID="{55F4B21B-FAB1-4E88-B20E-1D8D0EC33D8B}" presName="parTx" presStyleLbl="node1" presStyleIdx="0" presStyleCnt="0">
        <dgm:presLayoutVars>
          <dgm:chMax val="0"/>
          <dgm:chPref val="0"/>
          <dgm:bulletEnabled val="1"/>
        </dgm:presLayoutVars>
      </dgm:prSet>
      <dgm:spPr/>
    </dgm:pt>
    <dgm:pt modelId="{D7321074-81C5-4692-99B7-E9E83DE62A6B}" type="pres">
      <dgm:prSet presAssocID="{55F4B21B-FAB1-4E88-B20E-1D8D0EC33D8B}" presName="parSh" presStyleCnt="0"/>
      <dgm:spPr/>
    </dgm:pt>
    <dgm:pt modelId="{2262EF6D-9BB4-44B0-82D4-76F09F68D576}" type="pres">
      <dgm:prSet presAssocID="{55F4B21B-FAB1-4E88-B20E-1D8D0EC33D8B}" presName="lineNode" presStyleLbl="alignAccFollowNode1" presStyleIdx="9" presStyleCnt="27"/>
      <dgm:spPr/>
    </dgm:pt>
    <dgm:pt modelId="{15ACE45F-A678-4A16-A5BB-3A5B5FD5789D}" type="pres">
      <dgm:prSet presAssocID="{55F4B21B-FAB1-4E88-B20E-1D8D0EC33D8B}" presName="lineArrowNode" presStyleLbl="alignAccFollowNode1" presStyleIdx="10" presStyleCnt="27"/>
      <dgm:spPr/>
    </dgm:pt>
    <dgm:pt modelId="{71869FE8-6F3A-4231-BBE1-DCA166904D03}" type="pres">
      <dgm:prSet presAssocID="{BEF28083-199B-4A18-B797-D64436971119}" presName="sibTransNodeCircle" presStyleLbl="alignNode1" presStyleIdx="3" presStyleCnt="9">
        <dgm:presLayoutVars>
          <dgm:chMax val="0"/>
          <dgm:bulletEnabled/>
        </dgm:presLayoutVars>
      </dgm:prSet>
      <dgm:spPr/>
    </dgm:pt>
    <dgm:pt modelId="{B202B598-3F22-44A5-8084-E5E19E5C51AB}" type="pres">
      <dgm:prSet presAssocID="{BEF28083-199B-4A18-B797-D64436971119}" presName="spacerBetweenCircleAndCallout" presStyleCnt="0">
        <dgm:presLayoutVars/>
      </dgm:prSet>
      <dgm:spPr/>
    </dgm:pt>
    <dgm:pt modelId="{B86BF533-9542-4B32-BB89-7E6E80ADD5D4}" type="pres">
      <dgm:prSet presAssocID="{55F4B21B-FAB1-4E88-B20E-1D8D0EC33D8B}" presName="nodeText" presStyleLbl="alignAccFollowNode1" presStyleIdx="11" presStyleCnt="27">
        <dgm:presLayoutVars>
          <dgm:bulletEnabled val="1"/>
        </dgm:presLayoutVars>
      </dgm:prSet>
      <dgm:spPr/>
    </dgm:pt>
    <dgm:pt modelId="{53D2EF95-72CF-4E0B-9242-0B1D3949634D}" type="pres">
      <dgm:prSet presAssocID="{BEF28083-199B-4A18-B797-D64436971119}" presName="sibTransComposite" presStyleCnt="0"/>
      <dgm:spPr/>
    </dgm:pt>
    <dgm:pt modelId="{33BDDF23-E07C-4EDD-ABA2-B0D7903800C7}" type="pres">
      <dgm:prSet presAssocID="{25227589-53E1-4B9F-9A40-FE80141915E8}" presName="compositeNode" presStyleCnt="0"/>
      <dgm:spPr/>
    </dgm:pt>
    <dgm:pt modelId="{43B4E919-78C4-4781-814D-5AFAAB3C53EA}" type="pres">
      <dgm:prSet presAssocID="{25227589-53E1-4B9F-9A40-FE80141915E8}" presName="parTx" presStyleLbl="node1" presStyleIdx="0" presStyleCnt="0">
        <dgm:presLayoutVars>
          <dgm:chMax val="0"/>
          <dgm:chPref val="0"/>
          <dgm:bulletEnabled val="1"/>
        </dgm:presLayoutVars>
      </dgm:prSet>
      <dgm:spPr/>
    </dgm:pt>
    <dgm:pt modelId="{87AB5752-5B7A-4958-9BA9-144177C4802A}" type="pres">
      <dgm:prSet presAssocID="{25227589-53E1-4B9F-9A40-FE80141915E8}" presName="parSh" presStyleCnt="0"/>
      <dgm:spPr/>
    </dgm:pt>
    <dgm:pt modelId="{CA194204-0436-491F-8219-78DBDA1E7C14}" type="pres">
      <dgm:prSet presAssocID="{25227589-53E1-4B9F-9A40-FE80141915E8}" presName="lineNode" presStyleLbl="alignAccFollowNode1" presStyleIdx="12" presStyleCnt="27"/>
      <dgm:spPr/>
    </dgm:pt>
    <dgm:pt modelId="{EEB740C0-727F-4133-87E2-2B2924C8267C}" type="pres">
      <dgm:prSet presAssocID="{25227589-53E1-4B9F-9A40-FE80141915E8}" presName="lineArrowNode" presStyleLbl="alignAccFollowNode1" presStyleIdx="13" presStyleCnt="27"/>
      <dgm:spPr/>
    </dgm:pt>
    <dgm:pt modelId="{29746F03-0F32-47BE-B522-BDDA420D0A9F}" type="pres">
      <dgm:prSet presAssocID="{C4CDAE2B-F036-4889-8DBE-96BE03DDF1AD}" presName="sibTransNodeCircle" presStyleLbl="alignNode1" presStyleIdx="4" presStyleCnt="9">
        <dgm:presLayoutVars>
          <dgm:chMax val="0"/>
          <dgm:bulletEnabled/>
        </dgm:presLayoutVars>
      </dgm:prSet>
      <dgm:spPr/>
    </dgm:pt>
    <dgm:pt modelId="{1199F719-320D-4E44-BFA2-1468FE6CD68E}" type="pres">
      <dgm:prSet presAssocID="{C4CDAE2B-F036-4889-8DBE-96BE03DDF1AD}" presName="spacerBetweenCircleAndCallout" presStyleCnt="0">
        <dgm:presLayoutVars/>
      </dgm:prSet>
      <dgm:spPr/>
    </dgm:pt>
    <dgm:pt modelId="{2EC779A6-D484-4EED-AAE4-D4B885549601}" type="pres">
      <dgm:prSet presAssocID="{25227589-53E1-4B9F-9A40-FE80141915E8}" presName="nodeText" presStyleLbl="alignAccFollowNode1" presStyleIdx="14" presStyleCnt="27">
        <dgm:presLayoutVars>
          <dgm:bulletEnabled val="1"/>
        </dgm:presLayoutVars>
      </dgm:prSet>
      <dgm:spPr/>
    </dgm:pt>
    <dgm:pt modelId="{8633B5E0-A1A4-4E1C-BC33-027BE69CBFEC}" type="pres">
      <dgm:prSet presAssocID="{C4CDAE2B-F036-4889-8DBE-96BE03DDF1AD}" presName="sibTransComposite" presStyleCnt="0"/>
      <dgm:spPr/>
    </dgm:pt>
    <dgm:pt modelId="{317B2BC1-70B1-42D2-A20B-7F4B7E473090}" type="pres">
      <dgm:prSet presAssocID="{B89373BE-2069-4882-8957-D9A5B2369BBF}" presName="compositeNode" presStyleCnt="0"/>
      <dgm:spPr/>
    </dgm:pt>
    <dgm:pt modelId="{E685816F-E932-49EA-8490-FABC8F33ED34}" type="pres">
      <dgm:prSet presAssocID="{B89373BE-2069-4882-8957-D9A5B2369BBF}" presName="parTx" presStyleLbl="node1" presStyleIdx="0" presStyleCnt="0">
        <dgm:presLayoutVars>
          <dgm:chMax val="0"/>
          <dgm:chPref val="0"/>
          <dgm:bulletEnabled val="1"/>
        </dgm:presLayoutVars>
      </dgm:prSet>
      <dgm:spPr/>
    </dgm:pt>
    <dgm:pt modelId="{CA143B3D-D96C-4C10-9E06-E81EDAFC3312}" type="pres">
      <dgm:prSet presAssocID="{B89373BE-2069-4882-8957-D9A5B2369BBF}" presName="parSh" presStyleCnt="0"/>
      <dgm:spPr/>
    </dgm:pt>
    <dgm:pt modelId="{66E0D59A-2E93-4208-9F55-7C2938F07F76}" type="pres">
      <dgm:prSet presAssocID="{B89373BE-2069-4882-8957-D9A5B2369BBF}" presName="lineNode" presStyleLbl="alignAccFollowNode1" presStyleIdx="15" presStyleCnt="27"/>
      <dgm:spPr/>
    </dgm:pt>
    <dgm:pt modelId="{A9A3F0ED-BC4A-435B-AD91-AB0E0033E030}" type="pres">
      <dgm:prSet presAssocID="{B89373BE-2069-4882-8957-D9A5B2369BBF}" presName="lineArrowNode" presStyleLbl="alignAccFollowNode1" presStyleIdx="16" presStyleCnt="27"/>
      <dgm:spPr/>
    </dgm:pt>
    <dgm:pt modelId="{CAC38EDD-4131-4848-8E00-9C1650F8534C}" type="pres">
      <dgm:prSet presAssocID="{78D60318-3CEF-40D1-96FF-7E9413AA757A}" presName="sibTransNodeCircle" presStyleLbl="alignNode1" presStyleIdx="5" presStyleCnt="9">
        <dgm:presLayoutVars>
          <dgm:chMax val="0"/>
          <dgm:bulletEnabled/>
        </dgm:presLayoutVars>
      </dgm:prSet>
      <dgm:spPr/>
    </dgm:pt>
    <dgm:pt modelId="{6AA140D7-B745-41C9-BB38-4EFA1901D776}" type="pres">
      <dgm:prSet presAssocID="{78D60318-3CEF-40D1-96FF-7E9413AA757A}" presName="spacerBetweenCircleAndCallout" presStyleCnt="0">
        <dgm:presLayoutVars/>
      </dgm:prSet>
      <dgm:spPr/>
    </dgm:pt>
    <dgm:pt modelId="{899E0FC7-E817-48A2-B1B6-DD34E60A0C8A}" type="pres">
      <dgm:prSet presAssocID="{B89373BE-2069-4882-8957-D9A5B2369BBF}" presName="nodeText" presStyleLbl="alignAccFollowNode1" presStyleIdx="17" presStyleCnt="27">
        <dgm:presLayoutVars>
          <dgm:bulletEnabled val="1"/>
        </dgm:presLayoutVars>
      </dgm:prSet>
      <dgm:spPr/>
    </dgm:pt>
    <dgm:pt modelId="{7A4670A3-7D59-48BA-BDE5-72931DA65977}" type="pres">
      <dgm:prSet presAssocID="{78D60318-3CEF-40D1-96FF-7E9413AA757A}" presName="sibTransComposite" presStyleCnt="0"/>
      <dgm:spPr/>
    </dgm:pt>
    <dgm:pt modelId="{B98B8475-606F-4399-9C50-E423740AF25A}" type="pres">
      <dgm:prSet presAssocID="{860D2A39-D1FC-48B8-8033-B7799CE70D9A}" presName="compositeNode" presStyleCnt="0"/>
      <dgm:spPr/>
    </dgm:pt>
    <dgm:pt modelId="{5F36C034-26CE-4701-8BC1-88EB4D46A4D7}" type="pres">
      <dgm:prSet presAssocID="{860D2A39-D1FC-48B8-8033-B7799CE70D9A}" presName="parTx" presStyleLbl="node1" presStyleIdx="0" presStyleCnt="0">
        <dgm:presLayoutVars>
          <dgm:chMax val="0"/>
          <dgm:chPref val="0"/>
          <dgm:bulletEnabled val="1"/>
        </dgm:presLayoutVars>
      </dgm:prSet>
      <dgm:spPr/>
    </dgm:pt>
    <dgm:pt modelId="{BB7031A8-64FE-48A0-AC44-2E20CBCAD033}" type="pres">
      <dgm:prSet presAssocID="{860D2A39-D1FC-48B8-8033-B7799CE70D9A}" presName="parSh" presStyleCnt="0"/>
      <dgm:spPr/>
    </dgm:pt>
    <dgm:pt modelId="{2BDCBDDC-1F97-4E9B-902B-DBAA8A16BE07}" type="pres">
      <dgm:prSet presAssocID="{860D2A39-D1FC-48B8-8033-B7799CE70D9A}" presName="lineNode" presStyleLbl="alignAccFollowNode1" presStyleIdx="18" presStyleCnt="27"/>
      <dgm:spPr/>
    </dgm:pt>
    <dgm:pt modelId="{9254E6AB-6BF4-4044-B722-DAA231AA402F}" type="pres">
      <dgm:prSet presAssocID="{860D2A39-D1FC-48B8-8033-B7799CE70D9A}" presName="lineArrowNode" presStyleLbl="alignAccFollowNode1" presStyleIdx="19" presStyleCnt="27"/>
      <dgm:spPr/>
    </dgm:pt>
    <dgm:pt modelId="{A7F75E56-785C-4471-8BA0-F7DCDD46CD2F}" type="pres">
      <dgm:prSet presAssocID="{97ED4D02-4963-4040-ACFA-33D2B4240D24}" presName="sibTransNodeCircle" presStyleLbl="alignNode1" presStyleIdx="6" presStyleCnt="9">
        <dgm:presLayoutVars>
          <dgm:chMax val="0"/>
          <dgm:bulletEnabled/>
        </dgm:presLayoutVars>
      </dgm:prSet>
      <dgm:spPr/>
    </dgm:pt>
    <dgm:pt modelId="{4D27F32C-D247-49D7-B6FC-D81D4354CBBE}" type="pres">
      <dgm:prSet presAssocID="{97ED4D02-4963-4040-ACFA-33D2B4240D24}" presName="spacerBetweenCircleAndCallout" presStyleCnt="0">
        <dgm:presLayoutVars/>
      </dgm:prSet>
      <dgm:spPr/>
    </dgm:pt>
    <dgm:pt modelId="{0F6D8A3A-95BF-4E33-9CA1-4902C4EC230A}" type="pres">
      <dgm:prSet presAssocID="{860D2A39-D1FC-48B8-8033-B7799CE70D9A}" presName="nodeText" presStyleLbl="alignAccFollowNode1" presStyleIdx="20" presStyleCnt="27">
        <dgm:presLayoutVars>
          <dgm:bulletEnabled val="1"/>
        </dgm:presLayoutVars>
      </dgm:prSet>
      <dgm:spPr/>
    </dgm:pt>
    <dgm:pt modelId="{3F9415D6-9564-470F-93A7-09CC7C2EDA30}" type="pres">
      <dgm:prSet presAssocID="{97ED4D02-4963-4040-ACFA-33D2B4240D24}" presName="sibTransComposite" presStyleCnt="0"/>
      <dgm:spPr/>
    </dgm:pt>
    <dgm:pt modelId="{60B6631C-D80F-4E8A-AC5C-FB9806BEE943}" type="pres">
      <dgm:prSet presAssocID="{10EA910B-372F-4261-86E8-7C61BC2D4CD8}" presName="compositeNode" presStyleCnt="0"/>
      <dgm:spPr/>
    </dgm:pt>
    <dgm:pt modelId="{52233595-D9A6-42D6-8196-34AE42E21423}" type="pres">
      <dgm:prSet presAssocID="{10EA910B-372F-4261-86E8-7C61BC2D4CD8}" presName="parTx" presStyleLbl="node1" presStyleIdx="0" presStyleCnt="0">
        <dgm:presLayoutVars>
          <dgm:chMax val="0"/>
          <dgm:chPref val="0"/>
          <dgm:bulletEnabled val="1"/>
        </dgm:presLayoutVars>
      </dgm:prSet>
      <dgm:spPr/>
    </dgm:pt>
    <dgm:pt modelId="{A0D95910-3642-47E8-9A6E-64D44618410C}" type="pres">
      <dgm:prSet presAssocID="{10EA910B-372F-4261-86E8-7C61BC2D4CD8}" presName="parSh" presStyleCnt="0"/>
      <dgm:spPr/>
    </dgm:pt>
    <dgm:pt modelId="{053CD532-F46B-4D4F-A1ED-27A3A848AD77}" type="pres">
      <dgm:prSet presAssocID="{10EA910B-372F-4261-86E8-7C61BC2D4CD8}" presName="lineNode" presStyleLbl="alignAccFollowNode1" presStyleIdx="21" presStyleCnt="27"/>
      <dgm:spPr/>
    </dgm:pt>
    <dgm:pt modelId="{FC9D9ACC-622D-473F-B27E-1431337AE964}" type="pres">
      <dgm:prSet presAssocID="{10EA910B-372F-4261-86E8-7C61BC2D4CD8}" presName="lineArrowNode" presStyleLbl="alignAccFollowNode1" presStyleIdx="22" presStyleCnt="27"/>
      <dgm:spPr/>
    </dgm:pt>
    <dgm:pt modelId="{C70834C3-B802-4D5C-8EEC-9C5FD69855AC}" type="pres">
      <dgm:prSet presAssocID="{7D423AE9-CD53-4499-8B1A-C8F1D18A4D10}" presName="sibTransNodeCircle" presStyleLbl="alignNode1" presStyleIdx="7" presStyleCnt="9">
        <dgm:presLayoutVars>
          <dgm:chMax val="0"/>
          <dgm:bulletEnabled/>
        </dgm:presLayoutVars>
      </dgm:prSet>
      <dgm:spPr/>
    </dgm:pt>
    <dgm:pt modelId="{2C14411D-A3D1-4516-BE2A-13BB8639889B}" type="pres">
      <dgm:prSet presAssocID="{7D423AE9-CD53-4499-8B1A-C8F1D18A4D10}" presName="spacerBetweenCircleAndCallout" presStyleCnt="0">
        <dgm:presLayoutVars/>
      </dgm:prSet>
      <dgm:spPr/>
    </dgm:pt>
    <dgm:pt modelId="{A9BDEFFC-18C4-493E-8214-45E66B0BF98F}" type="pres">
      <dgm:prSet presAssocID="{10EA910B-372F-4261-86E8-7C61BC2D4CD8}" presName="nodeText" presStyleLbl="alignAccFollowNode1" presStyleIdx="23" presStyleCnt="27">
        <dgm:presLayoutVars>
          <dgm:bulletEnabled val="1"/>
        </dgm:presLayoutVars>
      </dgm:prSet>
      <dgm:spPr/>
    </dgm:pt>
    <dgm:pt modelId="{81FE46B4-2657-47CB-91FF-282F6C2A7B21}" type="pres">
      <dgm:prSet presAssocID="{7D423AE9-CD53-4499-8B1A-C8F1D18A4D10}" presName="sibTransComposite" presStyleCnt="0"/>
      <dgm:spPr/>
    </dgm:pt>
    <dgm:pt modelId="{62015B85-0922-470A-BC0D-63377D1CE4C8}" type="pres">
      <dgm:prSet presAssocID="{0DF117B3-67D5-4EF3-BE50-406E8D7457E1}" presName="compositeNode" presStyleCnt="0"/>
      <dgm:spPr/>
    </dgm:pt>
    <dgm:pt modelId="{F6706D89-D570-4C90-BB6B-C4A74F578588}" type="pres">
      <dgm:prSet presAssocID="{0DF117B3-67D5-4EF3-BE50-406E8D7457E1}" presName="parTx" presStyleLbl="node1" presStyleIdx="0" presStyleCnt="0">
        <dgm:presLayoutVars>
          <dgm:chMax val="0"/>
          <dgm:chPref val="0"/>
          <dgm:bulletEnabled val="1"/>
        </dgm:presLayoutVars>
      </dgm:prSet>
      <dgm:spPr/>
    </dgm:pt>
    <dgm:pt modelId="{22B2F9E2-2F73-4F72-B7B3-77820F1EDD43}" type="pres">
      <dgm:prSet presAssocID="{0DF117B3-67D5-4EF3-BE50-406E8D7457E1}" presName="parSh" presStyleCnt="0"/>
      <dgm:spPr/>
    </dgm:pt>
    <dgm:pt modelId="{85A057F3-5F85-44E4-8F56-D530DA124915}" type="pres">
      <dgm:prSet presAssocID="{0DF117B3-67D5-4EF3-BE50-406E8D7457E1}" presName="lineNode" presStyleLbl="alignAccFollowNode1" presStyleIdx="24" presStyleCnt="27"/>
      <dgm:spPr/>
    </dgm:pt>
    <dgm:pt modelId="{A1AC9164-03D2-456A-B4D4-57F2B0AA766E}" type="pres">
      <dgm:prSet presAssocID="{0DF117B3-67D5-4EF3-BE50-406E8D7457E1}" presName="lineArrowNode" presStyleLbl="alignAccFollowNode1" presStyleIdx="25" presStyleCnt="27"/>
      <dgm:spPr/>
    </dgm:pt>
    <dgm:pt modelId="{23290403-BFB4-4988-B2F2-0118D0C5107B}" type="pres">
      <dgm:prSet presAssocID="{9FA25F96-AFCE-4DB0-AB4F-65B5A8F7680D}" presName="sibTransNodeCircle" presStyleLbl="alignNode1" presStyleIdx="8" presStyleCnt="9">
        <dgm:presLayoutVars>
          <dgm:chMax val="0"/>
          <dgm:bulletEnabled/>
        </dgm:presLayoutVars>
      </dgm:prSet>
      <dgm:spPr/>
    </dgm:pt>
    <dgm:pt modelId="{28B958F5-942B-4D7F-B735-740CC5949347}" type="pres">
      <dgm:prSet presAssocID="{9FA25F96-AFCE-4DB0-AB4F-65B5A8F7680D}" presName="spacerBetweenCircleAndCallout" presStyleCnt="0">
        <dgm:presLayoutVars/>
      </dgm:prSet>
      <dgm:spPr/>
    </dgm:pt>
    <dgm:pt modelId="{991897BB-4174-4D97-A635-7B21E0E355A8}" type="pres">
      <dgm:prSet presAssocID="{0DF117B3-67D5-4EF3-BE50-406E8D7457E1}" presName="nodeText" presStyleLbl="alignAccFollowNode1" presStyleIdx="26" presStyleCnt="27">
        <dgm:presLayoutVars>
          <dgm:bulletEnabled val="1"/>
        </dgm:presLayoutVars>
      </dgm:prSet>
      <dgm:spPr/>
    </dgm:pt>
  </dgm:ptLst>
  <dgm:cxnLst>
    <dgm:cxn modelId="{00B50205-8BC3-4BBE-9132-AB84749A3894}" srcId="{E1654D01-12E8-4F1B-A759-0FDB0D9BCE3E}" destId="{55F4B21B-FAB1-4E88-B20E-1D8D0EC33D8B}" srcOrd="3" destOrd="0" parTransId="{C106095E-159C-408D-9751-0D3ED12431F3}" sibTransId="{BEF28083-199B-4A18-B797-D64436971119}"/>
    <dgm:cxn modelId="{F828AB0E-E5F7-49D8-B5C2-35B7AECCB53B}" type="presOf" srcId="{10EA910B-372F-4261-86E8-7C61BC2D4CD8}" destId="{A9BDEFFC-18C4-493E-8214-45E66B0BF98F}" srcOrd="0" destOrd="0" presId="urn:microsoft.com/office/officeart/2016/7/layout/LinearArrowProcessNumbered"/>
    <dgm:cxn modelId="{43233214-EC66-446E-8F33-E71DDC80CF7F}" srcId="{E1654D01-12E8-4F1B-A759-0FDB0D9BCE3E}" destId="{0DF117B3-67D5-4EF3-BE50-406E8D7457E1}" srcOrd="8" destOrd="0" parTransId="{EE626719-136F-4A4B-ACB5-0D93E2AAED53}" sibTransId="{9FA25F96-AFCE-4DB0-AB4F-65B5A8F7680D}"/>
    <dgm:cxn modelId="{F8DF3614-AE44-4353-A476-6343ADC04F90}" srcId="{E1654D01-12E8-4F1B-A759-0FDB0D9BCE3E}" destId="{B89373BE-2069-4882-8957-D9A5B2369BBF}" srcOrd="5" destOrd="0" parTransId="{B15EB8E2-48E5-4D73-A931-244185AB134E}" sibTransId="{78D60318-3CEF-40D1-96FF-7E9413AA757A}"/>
    <dgm:cxn modelId="{3F29E527-E513-4DDA-B1EB-AA21EE775DDC}" type="presOf" srcId="{3BE2F4A6-E823-438E-A829-CD5DF88715BA}" destId="{BD35D8C5-61D7-4999-916D-E4814F17A45E}" srcOrd="0" destOrd="0" presId="urn:microsoft.com/office/officeart/2016/7/layout/LinearArrowProcessNumbered"/>
    <dgm:cxn modelId="{94615C2A-0095-44C7-BCFA-40BD87DC9A86}" srcId="{E1654D01-12E8-4F1B-A759-0FDB0D9BCE3E}" destId="{10EA910B-372F-4261-86E8-7C61BC2D4CD8}" srcOrd="7" destOrd="0" parTransId="{E7A373F7-F402-4784-85EB-0A786D840CB5}" sibTransId="{7D423AE9-CD53-4499-8B1A-C8F1D18A4D10}"/>
    <dgm:cxn modelId="{CD463B2E-87C0-4941-96A9-8929D731DA27}" type="presOf" srcId="{E1654D01-12E8-4F1B-A759-0FDB0D9BCE3E}" destId="{733367E6-DA8F-4D0F-B21E-EB2D228BD90A}" srcOrd="0" destOrd="0" presId="urn:microsoft.com/office/officeart/2016/7/layout/LinearArrowProcessNumbered"/>
    <dgm:cxn modelId="{983CC833-90E2-4408-B9A4-2A04AD0CAD9E}" type="presOf" srcId="{D03935AE-97B5-47F0-B864-7138BAD25FCA}" destId="{FF2770C9-D20B-408D-8C91-8F0F7D186198}" srcOrd="0" destOrd="0" presId="urn:microsoft.com/office/officeart/2016/7/layout/LinearArrowProcessNumbered"/>
    <dgm:cxn modelId="{90CBFA33-89A9-47FD-ABD1-D899924C6472}" srcId="{E1654D01-12E8-4F1B-A759-0FDB0D9BCE3E}" destId="{67BBBB19-C32A-4ABA-AA8B-1FD2A40B38F8}" srcOrd="0" destOrd="0" parTransId="{088DB3CC-157D-49E7-8982-3B08A090F09F}" sibTransId="{D03935AE-97B5-47F0-B864-7138BAD25FCA}"/>
    <dgm:cxn modelId="{26932243-3D06-416C-9325-91C2A246561A}" type="presOf" srcId="{9FA25F96-AFCE-4DB0-AB4F-65B5A8F7680D}" destId="{23290403-BFB4-4988-B2F2-0118D0C5107B}" srcOrd="0" destOrd="0" presId="urn:microsoft.com/office/officeart/2016/7/layout/LinearArrowProcessNumbered"/>
    <dgm:cxn modelId="{B73F266D-2046-4802-BE39-A6900C5CE7F4}" type="presOf" srcId="{D48DCFDE-2E21-4587-85CA-774978B67D9E}" destId="{2A9288C6-B394-441E-A843-BA1E2E8600D0}" srcOrd="0" destOrd="0" presId="urn:microsoft.com/office/officeart/2016/7/layout/LinearArrowProcessNumbered"/>
    <dgm:cxn modelId="{09BF4F75-D1A1-4F41-9807-6DC4E06AC6EB}" type="presOf" srcId="{5D7DE43E-3ECA-46BC-87DB-694C7B9B0A01}" destId="{C66ECB26-177F-4165-8D4A-0251E281D96D}" srcOrd="0" destOrd="0" presId="urn:microsoft.com/office/officeart/2016/7/layout/LinearArrowProcessNumbered"/>
    <dgm:cxn modelId="{9AF88B76-3919-469C-A912-523E058D0EEC}" type="presOf" srcId="{860D2A39-D1FC-48B8-8033-B7799CE70D9A}" destId="{0F6D8A3A-95BF-4E33-9CA1-4902C4EC230A}" srcOrd="0" destOrd="0" presId="urn:microsoft.com/office/officeart/2016/7/layout/LinearArrowProcessNumbered"/>
    <dgm:cxn modelId="{3478C377-B738-4EC0-A700-625EF9CE726D}" type="presOf" srcId="{BEF28083-199B-4A18-B797-D64436971119}" destId="{71869FE8-6F3A-4231-BBE1-DCA166904D03}" srcOrd="0" destOrd="0" presId="urn:microsoft.com/office/officeart/2016/7/layout/LinearArrowProcessNumbered"/>
    <dgm:cxn modelId="{EE004578-20E6-4E5A-92EF-FAD720258FCD}" srcId="{E1654D01-12E8-4F1B-A759-0FDB0D9BCE3E}" destId="{3BE2F4A6-E823-438E-A829-CD5DF88715BA}" srcOrd="2" destOrd="0" parTransId="{7FBC87C9-DFBB-4BFA-8A6D-DE51562BD943}" sibTransId="{64851B0C-20B8-4791-80A5-343D4AAF6D63}"/>
    <dgm:cxn modelId="{EEE4A87C-52A3-408D-B6EF-8FA719A2B415}" type="presOf" srcId="{B89373BE-2069-4882-8957-D9A5B2369BBF}" destId="{899E0FC7-E817-48A2-B1B6-DD34E60A0C8A}" srcOrd="0" destOrd="0" presId="urn:microsoft.com/office/officeart/2016/7/layout/LinearArrowProcessNumbered"/>
    <dgm:cxn modelId="{A743197D-A209-40F0-A1A8-C46B6E817E73}" type="presOf" srcId="{78D60318-3CEF-40D1-96FF-7E9413AA757A}" destId="{CAC38EDD-4131-4848-8E00-9C1650F8534C}" srcOrd="0" destOrd="0" presId="urn:microsoft.com/office/officeart/2016/7/layout/LinearArrowProcessNumbered"/>
    <dgm:cxn modelId="{A44A458A-FA48-4A66-BAAC-B7B4E3E514EC}" type="presOf" srcId="{25227589-53E1-4B9F-9A40-FE80141915E8}" destId="{2EC779A6-D484-4EED-AAE4-D4B885549601}" srcOrd="0" destOrd="0" presId="urn:microsoft.com/office/officeart/2016/7/layout/LinearArrowProcessNumbered"/>
    <dgm:cxn modelId="{550A329B-ADFE-4B15-BC07-8467320D286B}" type="presOf" srcId="{0DF117B3-67D5-4EF3-BE50-406E8D7457E1}" destId="{991897BB-4174-4D97-A635-7B21E0E355A8}" srcOrd="0" destOrd="0" presId="urn:microsoft.com/office/officeart/2016/7/layout/LinearArrowProcessNumbered"/>
    <dgm:cxn modelId="{890311BE-E55C-446B-9B7A-CBFDB6E891F5}" type="presOf" srcId="{64851B0C-20B8-4791-80A5-343D4AAF6D63}" destId="{7CD1B54B-B9C3-4E8F-BE83-4F3D773CD806}" srcOrd="0" destOrd="0" presId="urn:microsoft.com/office/officeart/2016/7/layout/LinearArrowProcessNumbered"/>
    <dgm:cxn modelId="{07FD35D2-8A25-4B06-AE3E-DB8D59E27AAC}" type="presOf" srcId="{67BBBB19-C32A-4ABA-AA8B-1FD2A40B38F8}" destId="{8EC5A377-76D2-4236-A1ED-AD84C808DB4D}" srcOrd="0" destOrd="0" presId="urn:microsoft.com/office/officeart/2016/7/layout/LinearArrowProcessNumbered"/>
    <dgm:cxn modelId="{13AD62D7-5734-4CC0-8244-D94181542812}" type="presOf" srcId="{C4CDAE2B-F036-4889-8DBE-96BE03DDF1AD}" destId="{29746F03-0F32-47BE-B522-BDDA420D0A9F}" srcOrd="0" destOrd="0" presId="urn:microsoft.com/office/officeart/2016/7/layout/LinearArrowProcessNumbered"/>
    <dgm:cxn modelId="{018C83D9-CC74-4434-826C-09CAEE3360DA}" srcId="{E1654D01-12E8-4F1B-A759-0FDB0D9BCE3E}" destId="{5D7DE43E-3ECA-46BC-87DB-694C7B9B0A01}" srcOrd="1" destOrd="0" parTransId="{8F966680-F26E-4790-8D41-FC0061EC8430}" sibTransId="{D48DCFDE-2E21-4587-85CA-774978B67D9E}"/>
    <dgm:cxn modelId="{EEAD35DC-C770-4FAE-BB29-2BA671FDD2B3}" srcId="{E1654D01-12E8-4F1B-A759-0FDB0D9BCE3E}" destId="{25227589-53E1-4B9F-9A40-FE80141915E8}" srcOrd="4" destOrd="0" parTransId="{68A6CE75-B088-49B2-A0CE-CA4A5214FEC3}" sibTransId="{C4CDAE2B-F036-4889-8DBE-96BE03DDF1AD}"/>
    <dgm:cxn modelId="{DE43B6EC-5C02-481F-8422-459691A9DE60}" type="presOf" srcId="{7D423AE9-CD53-4499-8B1A-C8F1D18A4D10}" destId="{C70834C3-B802-4D5C-8EEC-9C5FD69855AC}" srcOrd="0" destOrd="0" presId="urn:microsoft.com/office/officeart/2016/7/layout/LinearArrowProcessNumbered"/>
    <dgm:cxn modelId="{0B1228EF-45EC-45FA-9064-1FE57FE47F68}" srcId="{E1654D01-12E8-4F1B-A759-0FDB0D9BCE3E}" destId="{860D2A39-D1FC-48B8-8033-B7799CE70D9A}" srcOrd="6" destOrd="0" parTransId="{CBFD4D29-71CF-4C52-9808-F37695237D10}" sibTransId="{97ED4D02-4963-4040-ACFA-33D2B4240D24}"/>
    <dgm:cxn modelId="{6B5B69F0-B23A-4C15-8D8F-C3A2049E405F}" type="presOf" srcId="{97ED4D02-4963-4040-ACFA-33D2B4240D24}" destId="{A7F75E56-785C-4471-8BA0-F7DCDD46CD2F}" srcOrd="0" destOrd="0" presId="urn:microsoft.com/office/officeart/2016/7/layout/LinearArrowProcessNumbered"/>
    <dgm:cxn modelId="{90C4DFF4-C6F4-413C-95F2-EE377D420087}" type="presOf" srcId="{55F4B21B-FAB1-4E88-B20E-1D8D0EC33D8B}" destId="{B86BF533-9542-4B32-BB89-7E6E80ADD5D4}" srcOrd="0" destOrd="0" presId="urn:microsoft.com/office/officeart/2016/7/layout/LinearArrowProcessNumbered"/>
    <dgm:cxn modelId="{9CAB81E1-98EF-4C59-B8A7-D1E7F3E96E46}" type="presParOf" srcId="{733367E6-DA8F-4D0F-B21E-EB2D228BD90A}" destId="{5F304206-51C5-4BAD-8E2B-32656958D34C}" srcOrd="0" destOrd="0" presId="urn:microsoft.com/office/officeart/2016/7/layout/LinearArrowProcessNumbered"/>
    <dgm:cxn modelId="{17ED548B-34C1-4AE9-8DFB-FF7D4F1C00D0}" type="presParOf" srcId="{5F304206-51C5-4BAD-8E2B-32656958D34C}" destId="{59E9B257-9D95-45B8-AE7F-7B50031F34FF}" srcOrd="0" destOrd="0" presId="urn:microsoft.com/office/officeart/2016/7/layout/LinearArrowProcessNumbered"/>
    <dgm:cxn modelId="{436F3ABA-E54A-44BF-BE30-71E1E781C6E4}" type="presParOf" srcId="{5F304206-51C5-4BAD-8E2B-32656958D34C}" destId="{CD17F892-11F6-4833-8D42-B2E953E07A5A}" srcOrd="1" destOrd="0" presId="urn:microsoft.com/office/officeart/2016/7/layout/LinearArrowProcessNumbered"/>
    <dgm:cxn modelId="{F131DCF2-B906-45C0-A7A9-8966B9E9CE3D}" type="presParOf" srcId="{CD17F892-11F6-4833-8D42-B2E953E07A5A}" destId="{E59A8847-931C-4742-94B1-E9E86CFD01AA}" srcOrd="0" destOrd="0" presId="urn:microsoft.com/office/officeart/2016/7/layout/LinearArrowProcessNumbered"/>
    <dgm:cxn modelId="{FF4E36E8-44AF-400A-89C6-8D1114E5913E}" type="presParOf" srcId="{CD17F892-11F6-4833-8D42-B2E953E07A5A}" destId="{B53C74BD-8F5B-4023-8EB9-C16865A4837C}" srcOrd="1" destOrd="0" presId="urn:microsoft.com/office/officeart/2016/7/layout/LinearArrowProcessNumbered"/>
    <dgm:cxn modelId="{C6B37376-9583-405D-BAEA-D1A1FA7DAB06}" type="presParOf" srcId="{CD17F892-11F6-4833-8D42-B2E953E07A5A}" destId="{FF2770C9-D20B-408D-8C91-8F0F7D186198}" srcOrd="2" destOrd="0" presId="urn:microsoft.com/office/officeart/2016/7/layout/LinearArrowProcessNumbered"/>
    <dgm:cxn modelId="{628A2466-9CB8-44BB-A2BC-FE78A1F57B82}" type="presParOf" srcId="{CD17F892-11F6-4833-8D42-B2E953E07A5A}" destId="{3F29604B-74FF-4AF0-A27B-54F9DDAB0011}" srcOrd="3" destOrd="0" presId="urn:microsoft.com/office/officeart/2016/7/layout/LinearArrowProcessNumbered"/>
    <dgm:cxn modelId="{E397AD1F-C199-40E3-BBA3-4241054AF6FC}" type="presParOf" srcId="{5F304206-51C5-4BAD-8E2B-32656958D34C}" destId="{8EC5A377-76D2-4236-A1ED-AD84C808DB4D}" srcOrd="2" destOrd="0" presId="urn:microsoft.com/office/officeart/2016/7/layout/LinearArrowProcessNumbered"/>
    <dgm:cxn modelId="{F5B40E42-EF3F-4892-A136-443322C7FA74}" type="presParOf" srcId="{733367E6-DA8F-4D0F-B21E-EB2D228BD90A}" destId="{EA5EF742-BFD3-4988-BA1F-A8A934300E99}" srcOrd="1" destOrd="0" presId="urn:microsoft.com/office/officeart/2016/7/layout/LinearArrowProcessNumbered"/>
    <dgm:cxn modelId="{A2F412AF-E0D2-4CDB-B462-7DBEB7E88249}" type="presParOf" srcId="{733367E6-DA8F-4D0F-B21E-EB2D228BD90A}" destId="{F8DC7189-91B8-4C38-8A1B-FE3007B3C716}" srcOrd="2" destOrd="0" presId="urn:microsoft.com/office/officeart/2016/7/layout/LinearArrowProcessNumbered"/>
    <dgm:cxn modelId="{F55A85C4-55C3-417E-A677-59A3BAF716E3}" type="presParOf" srcId="{F8DC7189-91B8-4C38-8A1B-FE3007B3C716}" destId="{7729ED9C-6859-4E06-B07A-13CFDEB5E015}" srcOrd="0" destOrd="0" presId="urn:microsoft.com/office/officeart/2016/7/layout/LinearArrowProcessNumbered"/>
    <dgm:cxn modelId="{74268375-5F16-4838-B81D-3E5EEEC6EA52}" type="presParOf" srcId="{F8DC7189-91B8-4C38-8A1B-FE3007B3C716}" destId="{A2D4ECCF-851E-4107-9F4A-910A2FCD7438}" srcOrd="1" destOrd="0" presId="urn:microsoft.com/office/officeart/2016/7/layout/LinearArrowProcessNumbered"/>
    <dgm:cxn modelId="{08960C6D-D766-4720-8C9A-805691FDE421}" type="presParOf" srcId="{A2D4ECCF-851E-4107-9F4A-910A2FCD7438}" destId="{1C391900-5DE0-40BB-9E6C-A3930D45CAAB}" srcOrd="0" destOrd="0" presId="urn:microsoft.com/office/officeart/2016/7/layout/LinearArrowProcessNumbered"/>
    <dgm:cxn modelId="{F23E2D3A-7207-43B8-8F7D-2681143DEFAC}" type="presParOf" srcId="{A2D4ECCF-851E-4107-9F4A-910A2FCD7438}" destId="{9B6FC06C-A351-46A7-A0F9-1B546982A1CA}" srcOrd="1" destOrd="0" presId="urn:microsoft.com/office/officeart/2016/7/layout/LinearArrowProcessNumbered"/>
    <dgm:cxn modelId="{009DC99B-E4F9-4433-9682-8F8017E4E062}" type="presParOf" srcId="{A2D4ECCF-851E-4107-9F4A-910A2FCD7438}" destId="{2A9288C6-B394-441E-A843-BA1E2E8600D0}" srcOrd="2" destOrd="0" presId="urn:microsoft.com/office/officeart/2016/7/layout/LinearArrowProcessNumbered"/>
    <dgm:cxn modelId="{F08C5C7D-A8EE-49EF-BC53-89A0D37A0A98}" type="presParOf" srcId="{A2D4ECCF-851E-4107-9F4A-910A2FCD7438}" destId="{137C646E-D806-4AF4-B68A-2145908CFC80}" srcOrd="3" destOrd="0" presId="urn:microsoft.com/office/officeart/2016/7/layout/LinearArrowProcessNumbered"/>
    <dgm:cxn modelId="{6EDD0157-3C77-4DB0-9C61-542677C3951E}" type="presParOf" srcId="{F8DC7189-91B8-4C38-8A1B-FE3007B3C716}" destId="{C66ECB26-177F-4165-8D4A-0251E281D96D}" srcOrd="2" destOrd="0" presId="urn:microsoft.com/office/officeart/2016/7/layout/LinearArrowProcessNumbered"/>
    <dgm:cxn modelId="{5F4432AB-8B90-48FE-8C14-6DDAB171AB8A}" type="presParOf" srcId="{733367E6-DA8F-4D0F-B21E-EB2D228BD90A}" destId="{47C7FA1C-67D9-4268-9624-8CD00703DB29}" srcOrd="3" destOrd="0" presId="urn:microsoft.com/office/officeart/2016/7/layout/LinearArrowProcessNumbered"/>
    <dgm:cxn modelId="{FC674D4D-7B64-4100-8599-601A5C611241}" type="presParOf" srcId="{733367E6-DA8F-4D0F-B21E-EB2D228BD90A}" destId="{993ACA7A-B9CA-4554-82AC-6622B5A6C73C}" srcOrd="4" destOrd="0" presId="urn:microsoft.com/office/officeart/2016/7/layout/LinearArrowProcessNumbered"/>
    <dgm:cxn modelId="{8C1A1B04-E9F8-4961-8252-A3DAC378754C}" type="presParOf" srcId="{993ACA7A-B9CA-4554-82AC-6622B5A6C73C}" destId="{98F974AB-264F-49F9-AB0B-7453AF820BDA}" srcOrd="0" destOrd="0" presId="urn:microsoft.com/office/officeart/2016/7/layout/LinearArrowProcessNumbered"/>
    <dgm:cxn modelId="{AAC16456-E62A-4035-A284-393478699626}" type="presParOf" srcId="{993ACA7A-B9CA-4554-82AC-6622B5A6C73C}" destId="{1776E891-816D-4D6B-83E2-7DD52509982F}" srcOrd="1" destOrd="0" presId="urn:microsoft.com/office/officeart/2016/7/layout/LinearArrowProcessNumbered"/>
    <dgm:cxn modelId="{9A9DB481-84B2-4607-8284-8491CB6CA1DB}" type="presParOf" srcId="{1776E891-816D-4D6B-83E2-7DD52509982F}" destId="{DAEB102C-AC59-489B-B640-D6CBD057E347}" srcOrd="0" destOrd="0" presId="urn:microsoft.com/office/officeart/2016/7/layout/LinearArrowProcessNumbered"/>
    <dgm:cxn modelId="{DDDF22E4-4789-4598-B4FC-75399018F55C}" type="presParOf" srcId="{1776E891-816D-4D6B-83E2-7DD52509982F}" destId="{DE574D80-58E8-466B-AF09-A2E709A163BE}" srcOrd="1" destOrd="0" presId="urn:microsoft.com/office/officeart/2016/7/layout/LinearArrowProcessNumbered"/>
    <dgm:cxn modelId="{75D9188B-C72E-4654-B764-1F3B3281B1AB}" type="presParOf" srcId="{1776E891-816D-4D6B-83E2-7DD52509982F}" destId="{7CD1B54B-B9C3-4E8F-BE83-4F3D773CD806}" srcOrd="2" destOrd="0" presId="urn:microsoft.com/office/officeart/2016/7/layout/LinearArrowProcessNumbered"/>
    <dgm:cxn modelId="{CDC987D4-9204-4CA6-B936-39115A5176C6}" type="presParOf" srcId="{1776E891-816D-4D6B-83E2-7DD52509982F}" destId="{53421C51-4C38-42C4-BB46-12B494131C06}" srcOrd="3" destOrd="0" presId="urn:microsoft.com/office/officeart/2016/7/layout/LinearArrowProcessNumbered"/>
    <dgm:cxn modelId="{666F7C1A-1CEA-4CD5-B429-1C79BFD029F1}" type="presParOf" srcId="{993ACA7A-B9CA-4554-82AC-6622B5A6C73C}" destId="{BD35D8C5-61D7-4999-916D-E4814F17A45E}" srcOrd="2" destOrd="0" presId="urn:microsoft.com/office/officeart/2016/7/layout/LinearArrowProcessNumbered"/>
    <dgm:cxn modelId="{9BB52EDE-51DA-4EA1-8D99-574041BD89D7}" type="presParOf" srcId="{733367E6-DA8F-4D0F-B21E-EB2D228BD90A}" destId="{CEE44668-0418-4936-A6AA-7235D20C8338}" srcOrd="5" destOrd="0" presId="urn:microsoft.com/office/officeart/2016/7/layout/LinearArrowProcessNumbered"/>
    <dgm:cxn modelId="{7E28461C-D0A5-4324-B1A1-890E0105176E}" type="presParOf" srcId="{733367E6-DA8F-4D0F-B21E-EB2D228BD90A}" destId="{432CA778-C18B-4A82-B7DF-5C4808826AB1}" srcOrd="6" destOrd="0" presId="urn:microsoft.com/office/officeart/2016/7/layout/LinearArrowProcessNumbered"/>
    <dgm:cxn modelId="{59C568FC-B228-4F6D-AB59-368CB3765385}" type="presParOf" srcId="{432CA778-C18B-4A82-B7DF-5C4808826AB1}" destId="{EDE1D04C-23D2-41B3-9A9D-8AD16099A37D}" srcOrd="0" destOrd="0" presId="urn:microsoft.com/office/officeart/2016/7/layout/LinearArrowProcessNumbered"/>
    <dgm:cxn modelId="{4745A911-435A-4031-A105-2966EEA8A148}" type="presParOf" srcId="{432CA778-C18B-4A82-B7DF-5C4808826AB1}" destId="{D7321074-81C5-4692-99B7-E9E83DE62A6B}" srcOrd="1" destOrd="0" presId="urn:microsoft.com/office/officeart/2016/7/layout/LinearArrowProcessNumbered"/>
    <dgm:cxn modelId="{CE62529E-1C7A-468F-B0E8-4F934AD7385B}" type="presParOf" srcId="{D7321074-81C5-4692-99B7-E9E83DE62A6B}" destId="{2262EF6D-9BB4-44B0-82D4-76F09F68D576}" srcOrd="0" destOrd="0" presId="urn:microsoft.com/office/officeart/2016/7/layout/LinearArrowProcessNumbered"/>
    <dgm:cxn modelId="{CF594011-08BA-417D-9CA4-E810352DA48A}" type="presParOf" srcId="{D7321074-81C5-4692-99B7-E9E83DE62A6B}" destId="{15ACE45F-A678-4A16-A5BB-3A5B5FD5789D}" srcOrd="1" destOrd="0" presId="urn:microsoft.com/office/officeart/2016/7/layout/LinearArrowProcessNumbered"/>
    <dgm:cxn modelId="{B4B2AB4E-542F-4C83-B6FD-2AEBA1266EB7}" type="presParOf" srcId="{D7321074-81C5-4692-99B7-E9E83DE62A6B}" destId="{71869FE8-6F3A-4231-BBE1-DCA166904D03}" srcOrd="2" destOrd="0" presId="urn:microsoft.com/office/officeart/2016/7/layout/LinearArrowProcessNumbered"/>
    <dgm:cxn modelId="{2BEED18F-A30E-4AC8-94F8-507A634B01BA}" type="presParOf" srcId="{D7321074-81C5-4692-99B7-E9E83DE62A6B}" destId="{B202B598-3F22-44A5-8084-E5E19E5C51AB}" srcOrd="3" destOrd="0" presId="urn:microsoft.com/office/officeart/2016/7/layout/LinearArrowProcessNumbered"/>
    <dgm:cxn modelId="{AE9F972F-E986-405E-83BE-E3D8008CA78D}" type="presParOf" srcId="{432CA778-C18B-4A82-B7DF-5C4808826AB1}" destId="{B86BF533-9542-4B32-BB89-7E6E80ADD5D4}" srcOrd="2" destOrd="0" presId="urn:microsoft.com/office/officeart/2016/7/layout/LinearArrowProcessNumbered"/>
    <dgm:cxn modelId="{C6529EF9-38B4-4247-9DB1-65B1CEBF29B2}" type="presParOf" srcId="{733367E6-DA8F-4D0F-B21E-EB2D228BD90A}" destId="{53D2EF95-72CF-4E0B-9242-0B1D3949634D}" srcOrd="7" destOrd="0" presId="urn:microsoft.com/office/officeart/2016/7/layout/LinearArrowProcessNumbered"/>
    <dgm:cxn modelId="{FACF628B-97A3-41F5-9EA3-BDA6599F0E1C}" type="presParOf" srcId="{733367E6-DA8F-4D0F-B21E-EB2D228BD90A}" destId="{33BDDF23-E07C-4EDD-ABA2-B0D7903800C7}" srcOrd="8" destOrd="0" presId="urn:microsoft.com/office/officeart/2016/7/layout/LinearArrowProcessNumbered"/>
    <dgm:cxn modelId="{40B4366E-2D13-415A-A0F5-23DCBC4B0F9C}" type="presParOf" srcId="{33BDDF23-E07C-4EDD-ABA2-B0D7903800C7}" destId="{43B4E919-78C4-4781-814D-5AFAAB3C53EA}" srcOrd="0" destOrd="0" presId="urn:microsoft.com/office/officeart/2016/7/layout/LinearArrowProcessNumbered"/>
    <dgm:cxn modelId="{5AA13DD2-4CD4-4BBB-AE41-B64EB5FED21D}" type="presParOf" srcId="{33BDDF23-E07C-4EDD-ABA2-B0D7903800C7}" destId="{87AB5752-5B7A-4958-9BA9-144177C4802A}" srcOrd="1" destOrd="0" presId="urn:microsoft.com/office/officeart/2016/7/layout/LinearArrowProcessNumbered"/>
    <dgm:cxn modelId="{519438FA-01AC-4871-B25D-3DE7D29C40D7}" type="presParOf" srcId="{87AB5752-5B7A-4958-9BA9-144177C4802A}" destId="{CA194204-0436-491F-8219-78DBDA1E7C14}" srcOrd="0" destOrd="0" presId="urn:microsoft.com/office/officeart/2016/7/layout/LinearArrowProcessNumbered"/>
    <dgm:cxn modelId="{0008FBBF-3825-45E0-9A5C-3D4AECB8F2B7}" type="presParOf" srcId="{87AB5752-5B7A-4958-9BA9-144177C4802A}" destId="{EEB740C0-727F-4133-87E2-2B2924C8267C}" srcOrd="1" destOrd="0" presId="urn:microsoft.com/office/officeart/2016/7/layout/LinearArrowProcessNumbered"/>
    <dgm:cxn modelId="{6862FEAE-BCC9-43AB-B513-C0B0A8F1D887}" type="presParOf" srcId="{87AB5752-5B7A-4958-9BA9-144177C4802A}" destId="{29746F03-0F32-47BE-B522-BDDA420D0A9F}" srcOrd="2" destOrd="0" presId="urn:microsoft.com/office/officeart/2016/7/layout/LinearArrowProcessNumbered"/>
    <dgm:cxn modelId="{6C74A3C1-DA37-45ED-B261-73634AEC05DE}" type="presParOf" srcId="{87AB5752-5B7A-4958-9BA9-144177C4802A}" destId="{1199F719-320D-4E44-BFA2-1468FE6CD68E}" srcOrd="3" destOrd="0" presId="urn:microsoft.com/office/officeart/2016/7/layout/LinearArrowProcessNumbered"/>
    <dgm:cxn modelId="{9004F566-1F2D-484B-AB3B-4F692B1ACF8B}" type="presParOf" srcId="{33BDDF23-E07C-4EDD-ABA2-B0D7903800C7}" destId="{2EC779A6-D484-4EED-AAE4-D4B885549601}" srcOrd="2" destOrd="0" presId="urn:microsoft.com/office/officeart/2016/7/layout/LinearArrowProcessNumbered"/>
    <dgm:cxn modelId="{D6DA7193-B06B-4B42-A69F-473F38F8643E}" type="presParOf" srcId="{733367E6-DA8F-4D0F-B21E-EB2D228BD90A}" destId="{8633B5E0-A1A4-4E1C-BC33-027BE69CBFEC}" srcOrd="9" destOrd="0" presId="urn:microsoft.com/office/officeart/2016/7/layout/LinearArrowProcessNumbered"/>
    <dgm:cxn modelId="{82F859CB-7C1D-4F99-9E2F-075800090B83}" type="presParOf" srcId="{733367E6-DA8F-4D0F-B21E-EB2D228BD90A}" destId="{317B2BC1-70B1-42D2-A20B-7F4B7E473090}" srcOrd="10" destOrd="0" presId="urn:microsoft.com/office/officeart/2016/7/layout/LinearArrowProcessNumbered"/>
    <dgm:cxn modelId="{B2E41F72-25EB-48E5-B45A-5CE76352821A}" type="presParOf" srcId="{317B2BC1-70B1-42D2-A20B-7F4B7E473090}" destId="{E685816F-E932-49EA-8490-FABC8F33ED34}" srcOrd="0" destOrd="0" presId="urn:microsoft.com/office/officeart/2016/7/layout/LinearArrowProcessNumbered"/>
    <dgm:cxn modelId="{91D40E30-B266-4D17-BD8E-D7BA1380DB6F}" type="presParOf" srcId="{317B2BC1-70B1-42D2-A20B-7F4B7E473090}" destId="{CA143B3D-D96C-4C10-9E06-E81EDAFC3312}" srcOrd="1" destOrd="0" presId="urn:microsoft.com/office/officeart/2016/7/layout/LinearArrowProcessNumbered"/>
    <dgm:cxn modelId="{63D0F5BA-DCAC-4537-B6C0-F646611933CE}" type="presParOf" srcId="{CA143B3D-D96C-4C10-9E06-E81EDAFC3312}" destId="{66E0D59A-2E93-4208-9F55-7C2938F07F76}" srcOrd="0" destOrd="0" presId="urn:microsoft.com/office/officeart/2016/7/layout/LinearArrowProcessNumbered"/>
    <dgm:cxn modelId="{73F8F6E3-BFF2-43C0-8A4C-E626662CC241}" type="presParOf" srcId="{CA143B3D-D96C-4C10-9E06-E81EDAFC3312}" destId="{A9A3F0ED-BC4A-435B-AD91-AB0E0033E030}" srcOrd="1" destOrd="0" presId="urn:microsoft.com/office/officeart/2016/7/layout/LinearArrowProcessNumbered"/>
    <dgm:cxn modelId="{5D5E7035-FCA0-482D-A142-078E9361E817}" type="presParOf" srcId="{CA143B3D-D96C-4C10-9E06-E81EDAFC3312}" destId="{CAC38EDD-4131-4848-8E00-9C1650F8534C}" srcOrd="2" destOrd="0" presId="urn:microsoft.com/office/officeart/2016/7/layout/LinearArrowProcessNumbered"/>
    <dgm:cxn modelId="{C4484400-1791-4FEA-A9BB-709A3FFCBCB1}" type="presParOf" srcId="{CA143B3D-D96C-4C10-9E06-E81EDAFC3312}" destId="{6AA140D7-B745-41C9-BB38-4EFA1901D776}" srcOrd="3" destOrd="0" presId="urn:microsoft.com/office/officeart/2016/7/layout/LinearArrowProcessNumbered"/>
    <dgm:cxn modelId="{28D63DDB-7121-496B-9437-BFDFC7FFBD1C}" type="presParOf" srcId="{317B2BC1-70B1-42D2-A20B-7F4B7E473090}" destId="{899E0FC7-E817-48A2-B1B6-DD34E60A0C8A}" srcOrd="2" destOrd="0" presId="urn:microsoft.com/office/officeart/2016/7/layout/LinearArrowProcessNumbered"/>
    <dgm:cxn modelId="{7A33940F-A578-497B-8BE6-80986E5E874B}" type="presParOf" srcId="{733367E6-DA8F-4D0F-B21E-EB2D228BD90A}" destId="{7A4670A3-7D59-48BA-BDE5-72931DA65977}" srcOrd="11" destOrd="0" presId="urn:microsoft.com/office/officeart/2016/7/layout/LinearArrowProcessNumbered"/>
    <dgm:cxn modelId="{2D0247DF-65E1-4418-BAF0-85E0014200F9}" type="presParOf" srcId="{733367E6-DA8F-4D0F-B21E-EB2D228BD90A}" destId="{B98B8475-606F-4399-9C50-E423740AF25A}" srcOrd="12" destOrd="0" presId="urn:microsoft.com/office/officeart/2016/7/layout/LinearArrowProcessNumbered"/>
    <dgm:cxn modelId="{18F1D3E7-1142-4A86-97B6-8772ED386FDE}" type="presParOf" srcId="{B98B8475-606F-4399-9C50-E423740AF25A}" destId="{5F36C034-26CE-4701-8BC1-88EB4D46A4D7}" srcOrd="0" destOrd="0" presId="urn:microsoft.com/office/officeart/2016/7/layout/LinearArrowProcessNumbered"/>
    <dgm:cxn modelId="{C74D1E63-B01F-4E58-A91E-481F66AD49EC}" type="presParOf" srcId="{B98B8475-606F-4399-9C50-E423740AF25A}" destId="{BB7031A8-64FE-48A0-AC44-2E20CBCAD033}" srcOrd="1" destOrd="0" presId="urn:microsoft.com/office/officeart/2016/7/layout/LinearArrowProcessNumbered"/>
    <dgm:cxn modelId="{1E8F7F91-C202-42F2-979D-694C6D990A69}" type="presParOf" srcId="{BB7031A8-64FE-48A0-AC44-2E20CBCAD033}" destId="{2BDCBDDC-1F97-4E9B-902B-DBAA8A16BE07}" srcOrd="0" destOrd="0" presId="urn:microsoft.com/office/officeart/2016/7/layout/LinearArrowProcessNumbered"/>
    <dgm:cxn modelId="{4EA7F299-BBAB-48AB-971C-C5E95744970B}" type="presParOf" srcId="{BB7031A8-64FE-48A0-AC44-2E20CBCAD033}" destId="{9254E6AB-6BF4-4044-B722-DAA231AA402F}" srcOrd="1" destOrd="0" presId="urn:microsoft.com/office/officeart/2016/7/layout/LinearArrowProcessNumbered"/>
    <dgm:cxn modelId="{95F85C41-C699-435D-A011-7CC09F51A6F9}" type="presParOf" srcId="{BB7031A8-64FE-48A0-AC44-2E20CBCAD033}" destId="{A7F75E56-785C-4471-8BA0-F7DCDD46CD2F}" srcOrd="2" destOrd="0" presId="urn:microsoft.com/office/officeart/2016/7/layout/LinearArrowProcessNumbered"/>
    <dgm:cxn modelId="{81829FDB-EA87-4325-9938-1997AEE9041F}" type="presParOf" srcId="{BB7031A8-64FE-48A0-AC44-2E20CBCAD033}" destId="{4D27F32C-D247-49D7-B6FC-D81D4354CBBE}" srcOrd="3" destOrd="0" presId="urn:microsoft.com/office/officeart/2016/7/layout/LinearArrowProcessNumbered"/>
    <dgm:cxn modelId="{014DC44E-3B0C-4F82-A172-1F55520271C8}" type="presParOf" srcId="{B98B8475-606F-4399-9C50-E423740AF25A}" destId="{0F6D8A3A-95BF-4E33-9CA1-4902C4EC230A}" srcOrd="2" destOrd="0" presId="urn:microsoft.com/office/officeart/2016/7/layout/LinearArrowProcessNumbered"/>
    <dgm:cxn modelId="{F0B63034-5B4B-4EFF-A892-7324CCADFF38}" type="presParOf" srcId="{733367E6-DA8F-4D0F-B21E-EB2D228BD90A}" destId="{3F9415D6-9564-470F-93A7-09CC7C2EDA30}" srcOrd="13" destOrd="0" presId="urn:microsoft.com/office/officeart/2016/7/layout/LinearArrowProcessNumbered"/>
    <dgm:cxn modelId="{AD8E1434-2F6B-4C8E-A26A-F0D57A4D04F3}" type="presParOf" srcId="{733367E6-DA8F-4D0F-B21E-EB2D228BD90A}" destId="{60B6631C-D80F-4E8A-AC5C-FB9806BEE943}" srcOrd="14" destOrd="0" presId="urn:microsoft.com/office/officeart/2016/7/layout/LinearArrowProcessNumbered"/>
    <dgm:cxn modelId="{D49A64FE-D0B9-472A-AE68-F0E9F1F5DC31}" type="presParOf" srcId="{60B6631C-D80F-4E8A-AC5C-FB9806BEE943}" destId="{52233595-D9A6-42D6-8196-34AE42E21423}" srcOrd="0" destOrd="0" presId="urn:microsoft.com/office/officeart/2016/7/layout/LinearArrowProcessNumbered"/>
    <dgm:cxn modelId="{91A55D89-EE67-4278-8C37-21C8081950A8}" type="presParOf" srcId="{60B6631C-D80F-4E8A-AC5C-FB9806BEE943}" destId="{A0D95910-3642-47E8-9A6E-64D44618410C}" srcOrd="1" destOrd="0" presId="urn:microsoft.com/office/officeart/2016/7/layout/LinearArrowProcessNumbered"/>
    <dgm:cxn modelId="{517F9B11-E7BD-4923-BBFF-E54181F624E6}" type="presParOf" srcId="{A0D95910-3642-47E8-9A6E-64D44618410C}" destId="{053CD532-F46B-4D4F-A1ED-27A3A848AD77}" srcOrd="0" destOrd="0" presId="urn:microsoft.com/office/officeart/2016/7/layout/LinearArrowProcessNumbered"/>
    <dgm:cxn modelId="{A5BCCD29-035C-46B1-A395-63E4DD1C73CB}" type="presParOf" srcId="{A0D95910-3642-47E8-9A6E-64D44618410C}" destId="{FC9D9ACC-622D-473F-B27E-1431337AE964}" srcOrd="1" destOrd="0" presId="urn:microsoft.com/office/officeart/2016/7/layout/LinearArrowProcessNumbered"/>
    <dgm:cxn modelId="{CE5BD70C-6D77-4CE1-96D2-4D7E26843483}" type="presParOf" srcId="{A0D95910-3642-47E8-9A6E-64D44618410C}" destId="{C70834C3-B802-4D5C-8EEC-9C5FD69855AC}" srcOrd="2" destOrd="0" presId="urn:microsoft.com/office/officeart/2016/7/layout/LinearArrowProcessNumbered"/>
    <dgm:cxn modelId="{48BBCC91-024C-4C86-B4D8-543CDBCE2CDE}" type="presParOf" srcId="{A0D95910-3642-47E8-9A6E-64D44618410C}" destId="{2C14411D-A3D1-4516-BE2A-13BB8639889B}" srcOrd="3" destOrd="0" presId="urn:microsoft.com/office/officeart/2016/7/layout/LinearArrowProcessNumbered"/>
    <dgm:cxn modelId="{4E9A1E11-36A8-490D-B1AD-3F6DCA69069A}" type="presParOf" srcId="{60B6631C-D80F-4E8A-AC5C-FB9806BEE943}" destId="{A9BDEFFC-18C4-493E-8214-45E66B0BF98F}" srcOrd="2" destOrd="0" presId="urn:microsoft.com/office/officeart/2016/7/layout/LinearArrowProcessNumbered"/>
    <dgm:cxn modelId="{E4D3B680-18C9-4C7E-9C12-BE863D481C50}" type="presParOf" srcId="{733367E6-DA8F-4D0F-B21E-EB2D228BD90A}" destId="{81FE46B4-2657-47CB-91FF-282F6C2A7B21}" srcOrd="15" destOrd="0" presId="urn:microsoft.com/office/officeart/2016/7/layout/LinearArrowProcessNumbered"/>
    <dgm:cxn modelId="{5732FA4D-4079-4396-B8DA-B7F36DA3DE2F}" type="presParOf" srcId="{733367E6-DA8F-4D0F-B21E-EB2D228BD90A}" destId="{62015B85-0922-470A-BC0D-63377D1CE4C8}" srcOrd="16" destOrd="0" presId="urn:microsoft.com/office/officeart/2016/7/layout/LinearArrowProcessNumbered"/>
    <dgm:cxn modelId="{7642999F-1585-4ED2-B1BB-ABF9404CEB4D}" type="presParOf" srcId="{62015B85-0922-470A-BC0D-63377D1CE4C8}" destId="{F6706D89-D570-4C90-BB6B-C4A74F578588}" srcOrd="0" destOrd="0" presId="urn:microsoft.com/office/officeart/2016/7/layout/LinearArrowProcessNumbered"/>
    <dgm:cxn modelId="{08A819F6-5165-43CB-AB8C-D7FE169AFED6}" type="presParOf" srcId="{62015B85-0922-470A-BC0D-63377D1CE4C8}" destId="{22B2F9E2-2F73-4F72-B7B3-77820F1EDD43}" srcOrd="1" destOrd="0" presId="urn:microsoft.com/office/officeart/2016/7/layout/LinearArrowProcessNumbered"/>
    <dgm:cxn modelId="{675C7E33-D954-4629-B49C-602F5252BCD4}" type="presParOf" srcId="{22B2F9E2-2F73-4F72-B7B3-77820F1EDD43}" destId="{85A057F3-5F85-44E4-8F56-D530DA124915}" srcOrd="0" destOrd="0" presId="urn:microsoft.com/office/officeart/2016/7/layout/LinearArrowProcessNumbered"/>
    <dgm:cxn modelId="{A1BF62CE-2992-4769-9B44-2C3F9A1BD45A}" type="presParOf" srcId="{22B2F9E2-2F73-4F72-B7B3-77820F1EDD43}" destId="{A1AC9164-03D2-456A-B4D4-57F2B0AA766E}" srcOrd="1" destOrd="0" presId="urn:microsoft.com/office/officeart/2016/7/layout/LinearArrowProcessNumbered"/>
    <dgm:cxn modelId="{AD23CD78-5170-40C6-8FBD-6002DE2D02F5}" type="presParOf" srcId="{22B2F9E2-2F73-4F72-B7B3-77820F1EDD43}" destId="{23290403-BFB4-4988-B2F2-0118D0C5107B}" srcOrd="2" destOrd="0" presId="urn:microsoft.com/office/officeart/2016/7/layout/LinearArrowProcessNumbered"/>
    <dgm:cxn modelId="{6BA61E30-DAEE-475E-BE65-ADC2456CED0E}" type="presParOf" srcId="{22B2F9E2-2F73-4F72-B7B3-77820F1EDD43}" destId="{28B958F5-942B-4D7F-B735-740CC5949347}" srcOrd="3" destOrd="0" presId="urn:microsoft.com/office/officeart/2016/7/layout/LinearArrowProcessNumbered"/>
    <dgm:cxn modelId="{3867EA2A-0567-4AC6-98BC-9034D3B51326}" type="presParOf" srcId="{62015B85-0922-470A-BC0D-63377D1CE4C8}" destId="{991897BB-4174-4D97-A635-7B21E0E355A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8EFAEF7-AFCB-4718-A19B-E631CA66BD4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73668D26-77B8-45F3-8947-07179AA28348}">
      <dgm:prSet/>
      <dgm:spPr/>
      <dgm:t>
        <a:bodyPr/>
        <a:lstStyle/>
        <a:p>
          <a:r>
            <a:rPr lang="en-GB"/>
            <a:t>Focus on individualised development</a:t>
          </a:r>
          <a:endParaRPr lang="en-US"/>
        </a:p>
      </dgm:t>
    </dgm:pt>
    <dgm:pt modelId="{F712E0C0-7263-4BEC-8B04-C310F69EE7B1}" type="parTrans" cxnId="{EDCB3A4E-2E5A-46DC-BEA0-B3C3D13DCD85}">
      <dgm:prSet/>
      <dgm:spPr/>
      <dgm:t>
        <a:bodyPr/>
        <a:lstStyle/>
        <a:p>
          <a:endParaRPr lang="en-US"/>
        </a:p>
      </dgm:t>
    </dgm:pt>
    <dgm:pt modelId="{D99A50EC-F4A2-4967-A421-575AFBA5C23A}" type="sibTrans" cxnId="{EDCB3A4E-2E5A-46DC-BEA0-B3C3D13DCD85}">
      <dgm:prSet/>
      <dgm:spPr/>
      <dgm:t>
        <a:bodyPr/>
        <a:lstStyle/>
        <a:p>
          <a:endParaRPr lang="en-US"/>
        </a:p>
      </dgm:t>
    </dgm:pt>
    <dgm:pt modelId="{B2B42A04-A17B-413D-922C-6B07559E7750}">
      <dgm:prSet/>
      <dgm:spPr/>
      <dgm:t>
        <a:bodyPr/>
        <a:lstStyle/>
        <a:p>
          <a:r>
            <a:rPr lang="en-GB"/>
            <a:t>Integration of technology for accessibility</a:t>
          </a:r>
          <a:endParaRPr lang="en-US"/>
        </a:p>
      </dgm:t>
    </dgm:pt>
    <dgm:pt modelId="{0E07DC7D-3D2A-4877-95DF-671424AD833E}" type="parTrans" cxnId="{F682C994-E8FC-45B8-A893-B2538BA9849B}">
      <dgm:prSet/>
      <dgm:spPr/>
      <dgm:t>
        <a:bodyPr/>
        <a:lstStyle/>
        <a:p>
          <a:endParaRPr lang="en-US"/>
        </a:p>
      </dgm:t>
    </dgm:pt>
    <dgm:pt modelId="{4F973D92-2D6B-406B-AC80-4E83E444FA81}" type="sibTrans" cxnId="{F682C994-E8FC-45B8-A893-B2538BA9849B}">
      <dgm:prSet/>
      <dgm:spPr/>
      <dgm:t>
        <a:bodyPr/>
        <a:lstStyle/>
        <a:p>
          <a:endParaRPr lang="en-US"/>
        </a:p>
      </dgm:t>
    </dgm:pt>
    <dgm:pt modelId="{401E2AAE-589D-40AA-BC2F-173F4A981C1A}">
      <dgm:prSet/>
      <dgm:spPr/>
      <dgm:t>
        <a:bodyPr/>
        <a:lstStyle/>
        <a:p>
          <a:r>
            <a:rPr lang="en-GB"/>
            <a:t>Real-time performance feedback</a:t>
          </a:r>
          <a:endParaRPr lang="en-US"/>
        </a:p>
      </dgm:t>
    </dgm:pt>
    <dgm:pt modelId="{A44F976A-AFE4-4364-84E3-94F8235F45EC}" type="parTrans" cxnId="{528F80C0-9C45-43EB-8B3B-7B8AB1657EBB}">
      <dgm:prSet/>
      <dgm:spPr/>
      <dgm:t>
        <a:bodyPr/>
        <a:lstStyle/>
        <a:p>
          <a:endParaRPr lang="en-US"/>
        </a:p>
      </dgm:t>
    </dgm:pt>
    <dgm:pt modelId="{E4E54DB8-CCF4-4E75-B784-0F87DE77E7CD}" type="sibTrans" cxnId="{528F80C0-9C45-43EB-8B3B-7B8AB1657EBB}">
      <dgm:prSet/>
      <dgm:spPr/>
      <dgm:t>
        <a:bodyPr/>
        <a:lstStyle/>
        <a:p>
          <a:endParaRPr lang="en-US"/>
        </a:p>
      </dgm:t>
    </dgm:pt>
    <dgm:pt modelId="{8C5B815D-20FD-4771-91A3-7BA3DC83854E}">
      <dgm:prSet/>
      <dgm:spPr/>
      <dgm:t>
        <a:bodyPr/>
        <a:lstStyle/>
        <a:p>
          <a:r>
            <a:rPr lang="en-GB"/>
            <a:t>Incorporation of neuroscience and behavioural psychology</a:t>
          </a:r>
          <a:endParaRPr lang="en-US"/>
        </a:p>
      </dgm:t>
    </dgm:pt>
    <dgm:pt modelId="{D0446F62-C57F-41AE-B704-C704D9374DF8}" type="parTrans" cxnId="{8ADC6A51-BD28-4672-8E2E-A2ABD82469C3}">
      <dgm:prSet/>
      <dgm:spPr/>
      <dgm:t>
        <a:bodyPr/>
        <a:lstStyle/>
        <a:p>
          <a:endParaRPr lang="en-US"/>
        </a:p>
      </dgm:t>
    </dgm:pt>
    <dgm:pt modelId="{D35D098A-FC24-4257-9AA8-530AAD7C2859}" type="sibTrans" cxnId="{8ADC6A51-BD28-4672-8E2E-A2ABD82469C3}">
      <dgm:prSet/>
      <dgm:spPr/>
      <dgm:t>
        <a:bodyPr/>
        <a:lstStyle/>
        <a:p>
          <a:endParaRPr lang="en-US"/>
        </a:p>
      </dgm:t>
    </dgm:pt>
    <dgm:pt modelId="{04AB7FC2-9B82-4601-86DD-FE57D4E42976}">
      <dgm:prSet/>
      <dgm:spPr/>
      <dgm:t>
        <a:bodyPr/>
        <a:lstStyle/>
        <a:p>
          <a:r>
            <a:rPr lang="en-GB"/>
            <a:t>Shift towards a coaching culture</a:t>
          </a:r>
          <a:endParaRPr lang="en-US"/>
        </a:p>
      </dgm:t>
    </dgm:pt>
    <dgm:pt modelId="{150E6020-A2DA-4713-87E4-FC67AF94AA79}" type="parTrans" cxnId="{66264D9B-3B1C-4F4A-A34A-E73789ACDC89}">
      <dgm:prSet/>
      <dgm:spPr/>
      <dgm:t>
        <a:bodyPr/>
        <a:lstStyle/>
        <a:p>
          <a:endParaRPr lang="en-US"/>
        </a:p>
      </dgm:t>
    </dgm:pt>
    <dgm:pt modelId="{ED7E1A8B-F934-4F1E-87AA-C7F3535312AA}" type="sibTrans" cxnId="{66264D9B-3B1C-4F4A-A34A-E73789ACDC89}">
      <dgm:prSet/>
      <dgm:spPr/>
      <dgm:t>
        <a:bodyPr/>
        <a:lstStyle/>
        <a:p>
          <a:endParaRPr lang="en-US"/>
        </a:p>
      </dgm:t>
    </dgm:pt>
    <dgm:pt modelId="{D7A338E2-AC79-4274-86C7-EE2719A0D938}">
      <dgm:prSet/>
      <dgm:spPr/>
      <dgm:t>
        <a:bodyPr/>
        <a:lstStyle/>
        <a:p>
          <a:r>
            <a:rPr lang="en-GB"/>
            <a:t>Rise of internal coaching programs</a:t>
          </a:r>
          <a:endParaRPr lang="en-US"/>
        </a:p>
      </dgm:t>
    </dgm:pt>
    <dgm:pt modelId="{F70348D9-9A80-4007-A8DF-8756F8F74254}" type="parTrans" cxnId="{17B51620-DDD2-4D66-9745-F88E87791DD0}">
      <dgm:prSet/>
      <dgm:spPr/>
      <dgm:t>
        <a:bodyPr/>
        <a:lstStyle/>
        <a:p>
          <a:endParaRPr lang="en-US"/>
        </a:p>
      </dgm:t>
    </dgm:pt>
    <dgm:pt modelId="{210A3B95-42E2-434B-A43F-6FB42F5316AF}" type="sibTrans" cxnId="{17B51620-DDD2-4D66-9745-F88E87791DD0}">
      <dgm:prSet/>
      <dgm:spPr/>
      <dgm:t>
        <a:bodyPr/>
        <a:lstStyle/>
        <a:p>
          <a:endParaRPr lang="en-US"/>
        </a:p>
      </dgm:t>
    </dgm:pt>
    <dgm:pt modelId="{02F74EC1-0459-48BB-8B7F-DFB74CA0A6A1}">
      <dgm:prSet/>
      <dgm:spPr/>
      <dgm:t>
        <a:bodyPr/>
        <a:lstStyle/>
        <a:p>
          <a:r>
            <a:rPr lang="en-GB"/>
            <a:t>Integration of wellbeing and work-life balance</a:t>
          </a:r>
          <a:endParaRPr lang="en-US"/>
        </a:p>
      </dgm:t>
    </dgm:pt>
    <dgm:pt modelId="{25625AD5-70A4-46AC-863C-989CC09377F1}" type="parTrans" cxnId="{BC0EC4AE-9160-40CA-B280-865FAF5AECA0}">
      <dgm:prSet/>
      <dgm:spPr/>
      <dgm:t>
        <a:bodyPr/>
        <a:lstStyle/>
        <a:p>
          <a:endParaRPr lang="en-US"/>
        </a:p>
      </dgm:t>
    </dgm:pt>
    <dgm:pt modelId="{C2A35AF2-BBF3-4A54-BF19-EBAFA2E975BA}" type="sibTrans" cxnId="{BC0EC4AE-9160-40CA-B280-865FAF5AECA0}">
      <dgm:prSet/>
      <dgm:spPr/>
      <dgm:t>
        <a:bodyPr/>
        <a:lstStyle/>
        <a:p>
          <a:endParaRPr lang="en-US"/>
        </a:p>
      </dgm:t>
    </dgm:pt>
    <dgm:pt modelId="{73C84E6F-6AF8-4D57-9A6F-F49CB6ED2025}">
      <dgm:prSet/>
      <dgm:spPr/>
      <dgm:t>
        <a:bodyPr/>
        <a:lstStyle/>
        <a:p>
          <a:r>
            <a:rPr lang="en-GB"/>
            <a:t>Greater focus on diversity and inclusion</a:t>
          </a:r>
          <a:endParaRPr lang="en-US"/>
        </a:p>
      </dgm:t>
    </dgm:pt>
    <dgm:pt modelId="{27E98B6E-2741-4809-9FF0-452D92ADCDFE}" type="parTrans" cxnId="{08A729A0-9184-4ACF-8612-7FA29BEBB111}">
      <dgm:prSet/>
      <dgm:spPr/>
      <dgm:t>
        <a:bodyPr/>
        <a:lstStyle/>
        <a:p>
          <a:endParaRPr lang="en-US"/>
        </a:p>
      </dgm:t>
    </dgm:pt>
    <dgm:pt modelId="{1161084A-0282-45CC-981D-B3145CD77EB0}" type="sibTrans" cxnId="{08A729A0-9184-4ACF-8612-7FA29BEBB111}">
      <dgm:prSet/>
      <dgm:spPr/>
      <dgm:t>
        <a:bodyPr/>
        <a:lstStyle/>
        <a:p>
          <a:endParaRPr lang="en-US"/>
        </a:p>
      </dgm:t>
    </dgm:pt>
    <dgm:pt modelId="{68AED9D4-5012-4102-89B6-164567D29BC5}">
      <dgm:prSet/>
      <dgm:spPr/>
      <dgm:t>
        <a:bodyPr/>
        <a:lstStyle/>
        <a:p>
          <a:r>
            <a:rPr lang="en-GB"/>
            <a:t>Emergence of group and team coaching</a:t>
          </a:r>
          <a:endParaRPr lang="en-US"/>
        </a:p>
      </dgm:t>
    </dgm:pt>
    <dgm:pt modelId="{7A0C43D6-55B6-469C-9AE9-A32650459611}" type="parTrans" cxnId="{2E835AFA-04F1-487E-B177-371661238700}">
      <dgm:prSet/>
      <dgm:spPr/>
      <dgm:t>
        <a:bodyPr/>
        <a:lstStyle/>
        <a:p>
          <a:endParaRPr lang="en-US"/>
        </a:p>
      </dgm:t>
    </dgm:pt>
    <dgm:pt modelId="{BA6BF71B-FD86-4E00-909C-0E41B0CF860A}" type="sibTrans" cxnId="{2E835AFA-04F1-487E-B177-371661238700}">
      <dgm:prSet/>
      <dgm:spPr/>
      <dgm:t>
        <a:bodyPr/>
        <a:lstStyle/>
        <a:p>
          <a:endParaRPr lang="en-US"/>
        </a:p>
      </dgm:t>
    </dgm:pt>
    <dgm:pt modelId="{9EFD20DF-5B21-416A-B555-E636D73781C9}" type="pres">
      <dgm:prSet presAssocID="{B8EFAEF7-AFCB-4718-A19B-E631CA66BD45}" presName="diagram" presStyleCnt="0">
        <dgm:presLayoutVars>
          <dgm:dir/>
          <dgm:resizeHandles val="exact"/>
        </dgm:presLayoutVars>
      </dgm:prSet>
      <dgm:spPr/>
    </dgm:pt>
    <dgm:pt modelId="{B13CF3C3-310F-42DE-AF2E-3EBB24D94E0A}" type="pres">
      <dgm:prSet presAssocID="{73668D26-77B8-45F3-8947-07179AA28348}" presName="node" presStyleLbl="node1" presStyleIdx="0" presStyleCnt="9">
        <dgm:presLayoutVars>
          <dgm:bulletEnabled val="1"/>
        </dgm:presLayoutVars>
      </dgm:prSet>
      <dgm:spPr/>
    </dgm:pt>
    <dgm:pt modelId="{2644534D-0F5C-4B49-B848-AE31EA02F260}" type="pres">
      <dgm:prSet presAssocID="{D99A50EC-F4A2-4967-A421-575AFBA5C23A}" presName="sibTrans" presStyleCnt="0"/>
      <dgm:spPr/>
    </dgm:pt>
    <dgm:pt modelId="{07AE8C35-C47F-4567-B9A6-94FAF6D5472C}" type="pres">
      <dgm:prSet presAssocID="{B2B42A04-A17B-413D-922C-6B07559E7750}" presName="node" presStyleLbl="node1" presStyleIdx="1" presStyleCnt="9">
        <dgm:presLayoutVars>
          <dgm:bulletEnabled val="1"/>
        </dgm:presLayoutVars>
      </dgm:prSet>
      <dgm:spPr/>
    </dgm:pt>
    <dgm:pt modelId="{62B135F3-5DE2-48F8-9A87-45AE8E96ECC3}" type="pres">
      <dgm:prSet presAssocID="{4F973D92-2D6B-406B-AC80-4E83E444FA81}" presName="sibTrans" presStyleCnt="0"/>
      <dgm:spPr/>
    </dgm:pt>
    <dgm:pt modelId="{9F8E20B6-65DD-4BD5-AB83-26636F1762EE}" type="pres">
      <dgm:prSet presAssocID="{401E2AAE-589D-40AA-BC2F-173F4A981C1A}" presName="node" presStyleLbl="node1" presStyleIdx="2" presStyleCnt="9">
        <dgm:presLayoutVars>
          <dgm:bulletEnabled val="1"/>
        </dgm:presLayoutVars>
      </dgm:prSet>
      <dgm:spPr/>
    </dgm:pt>
    <dgm:pt modelId="{3ED2CE1A-DCB1-491B-A37B-488E669EB1FB}" type="pres">
      <dgm:prSet presAssocID="{E4E54DB8-CCF4-4E75-B784-0F87DE77E7CD}" presName="sibTrans" presStyleCnt="0"/>
      <dgm:spPr/>
    </dgm:pt>
    <dgm:pt modelId="{167C0473-AD82-488C-8607-08831E34912E}" type="pres">
      <dgm:prSet presAssocID="{8C5B815D-20FD-4771-91A3-7BA3DC83854E}" presName="node" presStyleLbl="node1" presStyleIdx="3" presStyleCnt="9">
        <dgm:presLayoutVars>
          <dgm:bulletEnabled val="1"/>
        </dgm:presLayoutVars>
      </dgm:prSet>
      <dgm:spPr/>
    </dgm:pt>
    <dgm:pt modelId="{5F239C60-9A78-483B-8675-7D9DD0702A2B}" type="pres">
      <dgm:prSet presAssocID="{D35D098A-FC24-4257-9AA8-530AAD7C2859}" presName="sibTrans" presStyleCnt="0"/>
      <dgm:spPr/>
    </dgm:pt>
    <dgm:pt modelId="{D2A5FBB4-5650-48D3-8678-5C01811A4C2F}" type="pres">
      <dgm:prSet presAssocID="{04AB7FC2-9B82-4601-86DD-FE57D4E42976}" presName="node" presStyleLbl="node1" presStyleIdx="4" presStyleCnt="9">
        <dgm:presLayoutVars>
          <dgm:bulletEnabled val="1"/>
        </dgm:presLayoutVars>
      </dgm:prSet>
      <dgm:spPr/>
    </dgm:pt>
    <dgm:pt modelId="{40106760-94A1-4D52-8F06-C57CDA9450E7}" type="pres">
      <dgm:prSet presAssocID="{ED7E1A8B-F934-4F1E-87AA-C7F3535312AA}" presName="sibTrans" presStyleCnt="0"/>
      <dgm:spPr/>
    </dgm:pt>
    <dgm:pt modelId="{023D2EE8-5968-45D3-9254-ED3D85D1F323}" type="pres">
      <dgm:prSet presAssocID="{D7A338E2-AC79-4274-86C7-EE2719A0D938}" presName="node" presStyleLbl="node1" presStyleIdx="5" presStyleCnt="9">
        <dgm:presLayoutVars>
          <dgm:bulletEnabled val="1"/>
        </dgm:presLayoutVars>
      </dgm:prSet>
      <dgm:spPr/>
    </dgm:pt>
    <dgm:pt modelId="{D91210D3-DC27-4433-B6DA-2DA324B4242B}" type="pres">
      <dgm:prSet presAssocID="{210A3B95-42E2-434B-A43F-6FB42F5316AF}" presName="sibTrans" presStyleCnt="0"/>
      <dgm:spPr/>
    </dgm:pt>
    <dgm:pt modelId="{3B0FF7FA-B7CF-45D3-A59C-C104615CF5EB}" type="pres">
      <dgm:prSet presAssocID="{02F74EC1-0459-48BB-8B7F-DFB74CA0A6A1}" presName="node" presStyleLbl="node1" presStyleIdx="6" presStyleCnt="9">
        <dgm:presLayoutVars>
          <dgm:bulletEnabled val="1"/>
        </dgm:presLayoutVars>
      </dgm:prSet>
      <dgm:spPr/>
    </dgm:pt>
    <dgm:pt modelId="{E5B9988B-24D8-445F-AF19-467DEBAA5256}" type="pres">
      <dgm:prSet presAssocID="{C2A35AF2-BBF3-4A54-BF19-EBAFA2E975BA}" presName="sibTrans" presStyleCnt="0"/>
      <dgm:spPr/>
    </dgm:pt>
    <dgm:pt modelId="{01860481-873D-499B-A418-61CCA05C7FE0}" type="pres">
      <dgm:prSet presAssocID="{73C84E6F-6AF8-4D57-9A6F-F49CB6ED2025}" presName="node" presStyleLbl="node1" presStyleIdx="7" presStyleCnt="9">
        <dgm:presLayoutVars>
          <dgm:bulletEnabled val="1"/>
        </dgm:presLayoutVars>
      </dgm:prSet>
      <dgm:spPr/>
    </dgm:pt>
    <dgm:pt modelId="{DA532140-5E7B-4EEA-BEB0-0E96A9DDE1E8}" type="pres">
      <dgm:prSet presAssocID="{1161084A-0282-45CC-981D-B3145CD77EB0}" presName="sibTrans" presStyleCnt="0"/>
      <dgm:spPr/>
    </dgm:pt>
    <dgm:pt modelId="{3E3FB9E9-7FDB-4618-9608-941247DC3633}" type="pres">
      <dgm:prSet presAssocID="{68AED9D4-5012-4102-89B6-164567D29BC5}" presName="node" presStyleLbl="node1" presStyleIdx="8" presStyleCnt="9">
        <dgm:presLayoutVars>
          <dgm:bulletEnabled val="1"/>
        </dgm:presLayoutVars>
      </dgm:prSet>
      <dgm:spPr/>
    </dgm:pt>
  </dgm:ptLst>
  <dgm:cxnLst>
    <dgm:cxn modelId="{1405D70C-C0AA-4D01-B76D-464779C9EF89}" type="presOf" srcId="{8C5B815D-20FD-4771-91A3-7BA3DC83854E}" destId="{167C0473-AD82-488C-8607-08831E34912E}" srcOrd="0" destOrd="0" presId="urn:microsoft.com/office/officeart/2005/8/layout/default"/>
    <dgm:cxn modelId="{B48E951B-4B5E-4700-B9F7-61FD62F7AD17}" type="presOf" srcId="{B2B42A04-A17B-413D-922C-6B07559E7750}" destId="{07AE8C35-C47F-4567-B9A6-94FAF6D5472C}" srcOrd="0" destOrd="0" presId="urn:microsoft.com/office/officeart/2005/8/layout/default"/>
    <dgm:cxn modelId="{17B51620-DDD2-4D66-9745-F88E87791DD0}" srcId="{B8EFAEF7-AFCB-4718-A19B-E631CA66BD45}" destId="{D7A338E2-AC79-4274-86C7-EE2719A0D938}" srcOrd="5" destOrd="0" parTransId="{F70348D9-9A80-4007-A8DF-8756F8F74254}" sibTransId="{210A3B95-42E2-434B-A43F-6FB42F5316AF}"/>
    <dgm:cxn modelId="{12CDAB32-BBE3-4F9E-BF09-995B44B124C5}" type="presOf" srcId="{B8EFAEF7-AFCB-4718-A19B-E631CA66BD45}" destId="{9EFD20DF-5B21-416A-B555-E636D73781C9}" srcOrd="0" destOrd="0" presId="urn:microsoft.com/office/officeart/2005/8/layout/default"/>
    <dgm:cxn modelId="{DE410F60-CB8D-48FE-B2E7-A262DF71A2C6}" type="presOf" srcId="{73C84E6F-6AF8-4D57-9A6F-F49CB6ED2025}" destId="{01860481-873D-499B-A418-61CCA05C7FE0}" srcOrd="0" destOrd="0" presId="urn:microsoft.com/office/officeart/2005/8/layout/default"/>
    <dgm:cxn modelId="{EDCB3A4E-2E5A-46DC-BEA0-B3C3D13DCD85}" srcId="{B8EFAEF7-AFCB-4718-A19B-E631CA66BD45}" destId="{73668D26-77B8-45F3-8947-07179AA28348}" srcOrd="0" destOrd="0" parTransId="{F712E0C0-7263-4BEC-8B04-C310F69EE7B1}" sibTransId="{D99A50EC-F4A2-4967-A421-575AFBA5C23A}"/>
    <dgm:cxn modelId="{8ADC6A51-BD28-4672-8E2E-A2ABD82469C3}" srcId="{B8EFAEF7-AFCB-4718-A19B-E631CA66BD45}" destId="{8C5B815D-20FD-4771-91A3-7BA3DC83854E}" srcOrd="3" destOrd="0" parTransId="{D0446F62-C57F-41AE-B704-C704D9374DF8}" sibTransId="{D35D098A-FC24-4257-9AA8-530AAD7C2859}"/>
    <dgm:cxn modelId="{B2FBA972-D6D0-42FA-89B4-CB04319C3FA7}" type="presOf" srcId="{04AB7FC2-9B82-4601-86DD-FE57D4E42976}" destId="{D2A5FBB4-5650-48D3-8678-5C01811A4C2F}" srcOrd="0" destOrd="0" presId="urn:microsoft.com/office/officeart/2005/8/layout/default"/>
    <dgm:cxn modelId="{5A6F6677-D8B9-47C4-96BA-3DFFACA7A0FC}" type="presOf" srcId="{73668D26-77B8-45F3-8947-07179AA28348}" destId="{B13CF3C3-310F-42DE-AF2E-3EBB24D94E0A}" srcOrd="0" destOrd="0" presId="urn:microsoft.com/office/officeart/2005/8/layout/default"/>
    <dgm:cxn modelId="{F682C994-E8FC-45B8-A893-B2538BA9849B}" srcId="{B8EFAEF7-AFCB-4718-A19B-E631CA66BD45}" destId="{B2B42A04-A17B-413D-922C-6B07559E7750}" srcOrd="1" destOrd="0" parTransId="{0E07DC7D-3D2A-4877-95DF-671424AD833E}" sibTransId="{4F973D92-2D6B-406B-AC80-4E83E444FA81}"/>
    <dgm:cxn modelId="{66264D9B-3B1C-4F4A-A34A-E73789ACDC89}" srcId="{B8EFAEF7-AFCB-4718-A19B-E631CA66BD45}" destId="{04AB7FC2-9B82-4601-86DD-FE57D4E42976}" srcOrd="4" destOrd="0" parTransId="{150E6020-A2DA-4713-87E4-FC67AF94AA79}" sibTransId="{ED7E1A8B-F934-4F1E-87AA-C7F3535312AA}"/>
    <dgm:cxn modelId="{08A729A0-9184-4ACF-8612-7FA29BEBB111}" srcId="{B8EFAEF7-AFCB-4718-A19B-E631CA66BD45}" destId="{73C84E6F-6AF8-4D57-9A6F-F49CB6ED2025}" srcOrd="7" destOrd="0" parTransId="{27E98B6E-2741-4809-9FF0-452D92ADCDFE}" sibTransId="{1161084A-0282-45CC-981D-B3145CD77EB0}"/>
    <dgm:cxn modelId="{79277FAD-7821-45B9-99AE-4DE71D542D34}" type="presOf" srcId="{02F74EC1-0459-48BB-8B7F-DFB74CA0A6A1}" destId="{3B0FF7FA-B7CF-45D3-A59C-C104615CF5EB}" srcOrd="0" destOrd="0" presId="urn:microsoft.com/office/officeart/2005/8/layout/default"/>
    <dgm:cxn modelId="{BC0EC4AE-9160-40CA-B280-865FAF5AECA0}" srcId="{B8EFAEF7-AFCB-4718-A19B-E631CA66BD45}" destId="{02F74EC1-0459-48BB-8B7F-DFB74CA0A6A1}" srcOrd="6" destOrd="0" parTransId="{25625AD5-70A4-46AC-863C-989CC09377F1}" sibTransId="{C2A35AF2-BBF3-4A54-BF19-EBAFA2E975BA}"/>
    <dgm:cxn modelId="{528F80C0-9C45-43EB-8B3B-7B8AB1657EBB}" srcId="{B8EFAEF7-AFCB-4718-A19B-E631CA66BD45}" destId="{401E2AAE-589D-40AA-BC2F-173F4A981C1A}" srcOrd="2" destOrd="0" parTransId="{A44F976A-AFE4-4364-84E3-94F8235F45EC}" sibTransId="{E4E54DB8-CCF4-4E75-B784-0F87DE77E7CD}"/>
    <dgm:cxn modelId="{90513DCE-424C-4AFF-B13D-1EE6534B60E0}" type="presOf" srcId="{D7A338E2-AC79-4274-86C7-EE2719A0D938}" destId="{023D2EE8-5968-45D3-9254-ED3D85D1F323}" srcOrd="0" destOrd="0" presId="urn:microsoft.com/office/officeart/2005/8/layout/default"/>
    <dgm:cxn modelId="{43144BDC-FE4B-49DD-8024-CEDCA3C1C535}" type="presOf" srcId="{401E2AAE-589D-40AA-BC2F-173F4A981C1A}" destId="{9F8E20B6-65DD-4BD5-AB83-26636F1762EE}" srcOrd="0" destOrd="0" presId="urn:microsoft.com/office/officeart/2005/8/layout/default"/>
    <dgm:cxn modelId="{346423E5-5C6A-4078-B488-06B4800F3F3F}" type="presOf" srcId="{68AED9D4-5012-4102-89B6-164567D29BC5}" destId="{3E3FB9E9-7FDB-4618-9608-941247DC3633}" srcOrd="0" destOrd="0" presId="urn:microsoft.com/office/officeart/2005/8/layout/default"/>
    <dgm:cxn modelId="{2E835AFA-04F1-487E-B177-371661238700}" srcId="{B8EFAEF7-AFCB-4718-A19B-E631CA66BD45}" destId="{68AED9D4-5012-4102-89B6-164567D29BC5}" srcOrd="8" destOrd="0" parTransId="{7A0C43D6-55B6-469C-9AE9-A32650459611}" sibTransId="{BA6BF71B-FD86-4E00-909C-0E41B0CF860A}"/>
    <dgm:cxn modelId="{6C8C212B-BDEA-4381-ADC6-B1AA2CDE6CFA}" type="presParOf" srcId="{9EFD20DF-5B21-416A-B555-E636D73781C9}" destId="{B13CF3C3-310F-42DE-AF2E-3EBB24D94E0A}" srcOrd="0" destOrd="0" presId="urn:microsoft.com/office/officeart/2005/8/layout/default"/>
    <dgm:cxn modelId="{CB74AE51-0DA0-4E0F-B253-FB1343E2B9B4}" type="presParOf" srcId="{9EFD20DF-5B21-416A-B555-E636D73781C9}" destId="{2644534D-0F5C-4B49-B848-AE31EA02F260}" srcOrd="1" destOrd="0" presId="urn:microsoft.com/office/officeart/2005/8/layout/default"/>
    <dgm:cxn modelId="{107F61E2-F50B-4F35-91D8-A61044230C44}" type="presParOf" srcId="{9EFD20DF-5B21-416A-B555-E636D73781C9}" destId="{07AE8C35-C47F-4567-B9A6-94FAF6D5472C}" srcOrd="2" destOrd="0" presId="urn:microsoft.com/office/officeart/2005/8/layout/default"/>
    <dgm:cxn modelId="{6C8A47CB-91F4-4DFD-898C-A4F7F3C91C0B}" type="presParOf" srcId="{9EFD20DF-5B21-416A-B555-E636D73781C9}" destId="{62B135F3-5DE2-48F8-9A87-45AE8E96ECC3}" srcOrd="3" destOrd="0" presId="urn:microsoft.com/office/officeart/2005/8/layout/default"/>
    <dgm:cxn modelId="{91B22037-813B-4F43-A6DD-7AD269252C24}" type="presParOf" srcId="{9EFD20DF-5B21-416A-B555-E636D73781C9}" destId="{9F8E20B6-65DD-4BD5-AB83-26636F1762EE}" srcOrd="4" destOrd="0" presId="urn:microsoft.com/office/officeart/2005/8/layout/default"/>
    <dgm:cxn modelId="{1997866C-7C17-4948-9EFA-2A4DD6E0EF54}" type="presParOf" srcId="{9EFD20DF-5B21-416A-B555-E636D73781C9}" destId="{3ED2CE1A-DCB1-491B-A37B-488E669EB1FB}" srcOrd="5" destOrd="0" presId="urn:microsoft.com/office/officeart/2005/8/layout/default"/>
    <dgm:cxn modelId="{7457EE97-FFEE-4FC2-B5B3-945C524B7DD6}" type="presParOf" srcId="{9EFD20DF-5B21-416A-B555-E636D73781C9}" destId="{167C0473-AD82-488C-8607-08831E34912E}" srcOrd="6" destOrd="0" presId="urn:microsoft.com/office/officeart/2005/8/layout/default"/>
    <dgm:cxn modelId="{DC8FF03C-893D-4518-984C-8D102090D23E}" type="presParOf" srcId="{9EFD20DF-5B21-416A-B555-E636D73781C9}" destId="{5F239C60-9A78-483B-8675-7D9DD0702A2B}" srcOrd="7" destOrd="0" presId="urn:microsoft.com/office/officeart/2005/8/layout/default"/>
    <dgm:cxn modelId="{237CF043-E684-48DD-973B-26C4468475DF}" type="presParOf" srcId="{9EFD20DF-5B21-416A-B555-E636D73781C9}" destId="{D2A5FBB4-5650-48D3-8678-5C01811A4C2F}" srcOrd="8" destOrd="0" presId="urn:microsoft.com/office/officeart/2005/8/layout/default"/>
    <dgm:cxn modelId="{6B312667-1691-487E-A99C-F639E2F2A964}" type="presParOf" srcId="{9EFD20DF-5B21-416A-B555-E636D73781C9}" destId="{40106760-94A1-4D52-8F06-C57CDA9450E7}" srcOrd="9" destOrd="0" presId="urn:microsoft.com/office/officeart/2005/8/layout/default"/>
    <dgm:cxn modelId="{B4020BD0-6708-4393-BC02-CB4D60D1091D}" type="presParOf" srcId="{9EFD20DF-5B21-416A-B555-E636D73781C9}" destId="{023D2EE8-5968-45D3-9254-ED3D85D1F323}" srcOrd="10" destOrd="0" presId="urn:microsoft.com/office/officeart/2005/8/layout/default"/>
    <dgm:cxn modelId="{C385ACE2-55F6-4CBB-A6EF-770700890155}" type="presParOf" srcId="{9EFD20DF-5B21-416A-B555-E636D73781C9}" destId="{D91210D3-DC27-4433-B6DA-2DA324B4242B}" srcOrd="11" destOrd="0" presId="urn:microsoft.com/office/officeart/2005/8/layout/default"/>
    <dgm:cxn modelId="{2255B8CC-4D8E-4C1E-B599-DA98DB684B07}" type="presParOf" srcId="{9EFD20DF-5B21-416A-B555-E636D73781C9}" destId="{3B0FF7FA-B7CF-45D3-A59C-C104615CF5EB}" srcOrd="12" destOrd="0" presId="urn:microsoft.com/office/officeart/2005/8/layout/default"/>
    <dgm:cxn modelId="{277B6B66-FA16-4F71-BB80-B8D5A2B3DAB8}" type="presParOf" srcId="{9EFD20DF-5B21-416A-B555-E636D73781C9}" destId="{E5B9988B-24D8-445F-AF19-467DEBAA5256}" srcOrd="13" destOrd="0" presId="urn:microsoft.com/office/officeart/2005/8/layout/default"/>
    <dgm:cxn modelId="{E2B942C1-C5D9-4217-8514-8F7C139A4769}" type="presParOf" srcId="{9EFD20DF-5B21-416A-B555-E636D73781C9}" destId="{01860481-873D-499B-A418-61CCA05C7FE0}" srcOrd="14" destOrd="0" presId="urn:microsoft.com/office/officeart/2005/8/layout/default"/>
    <dgm:cxn modelId="{477B0F59-E2FD-4A24-BF50-7A90312971C2}" type="presParOf" srcId="{9EFD20DF-5B21-416A-B555-E636D73781C9}" destId="{DA532140-5E7B-4EEA-BEB0-0E96A9DDE1E8}" srcOrd="15" destOrd="0" presId="urn:microsoft.com/office/officeart/2005/8/layout/default"/>
    <dgm:cxn modelId="{A838E312-FB18-4DD8-8814-51E856EF152B}" type="presParOf" srcId="{9EFD20DF-5B21-416A-B555-E636D73781C9}" destId="{3E3FB9E9-7FDB-4618-9608-941247DC3633}"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7459CC-FF08-4A3C-8EB1-F80B484FC11D}"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AE336D0E-7267-4C1C-88BA-0010A5A1BAA3}">
      <dgm:prSet/>
      <dgm:spPr/>
      <dgm:t>
        <a:bodyPr/>
        <a:lstStyle/>
        <a:p>
          <a:r>
            <a:rPr lang="en-GB"/>
            <a:t>Call it out</a:t>
          </a:r>
          <a:endParaRPr lang="en-US"/>
        </a:p>
      </dgm:t>
    </dgm:pt>
    <dgm:pt modelId="{577FE0B3-926D-4BD2-8664-2EA38D3CDCFF}" type="parTrans" cxnId="{183EEE2D-1178-49A7-860D-48CE6F11898A}">
      <dgm:prSet/>
      <dgm:spPr/>
      <dgm:t>
        <a:bodyPr/>
        <a:lstStyle/>
        <a:p>
          <a:endParaRPr lang="en-US"/>
        </a:p>
      </dgm:t>
    </dgm:pt>
    <dgm:pt modelId="{88A74301-1F5B-45D2-8080-3BFBCFC91B4B}" type="sibTrans" cxnId="{183EEE2D-1178-49A7-860D-48CE6F11898A}">
      <dgm:prSet/>
      <dgm:spPr/>
      <dgm:t>
        <a:bodyPr/>
        <a:lstStyle/>
        <a:p>
          <a:endParaRPr lang="en-US"/>
        </a:p>
      </dgm:t>
    </dgm:pt>
    <dgm:pt modelId="{5746DAB6-6783-4B3B-96E5-267C23FB65AE}">
      <dgm:prSet/>
      <dgm:spPr/>
      <dgm:t>
        <a:bodyPr/>
        <a:lstStyle/>
        <a:p>
          <a:r>
            <a:rPr lang="en-GB"/>
            <a:t>Identify a simple coaching model</a:t>
          </a:r>
          <a:endParaRPr lang="en-US"/>
        </a:p>
      </dgm:t>
    </dgm:pt>
    <dgm:pt modelId="{E12FC7B3-1799-45C2-A118-0DFC1D8A182E}" type="parTrans" cxnId="{29E9AA51-A884-4300-99B6-B03DD0661101}">
      <dgm:prSet/>
      <dgm:spPr/>
      <dgm:t>
        <a:bodyPr/>
        <a:lstStyle/>
        <a:p>
          <a:endParaRPr lang="en-US"/>
        </a:p>
      </dgm:t>
    </dgm:pt>
    <dgm:pt modelId="{7894D869-4F2C-4A68-8DF1-4858349201CA}" type="sibTrans" cxnId="{29E9AA51-A884-4300-99B6-B03DD0661101}">
      <dgm:prSet/>
      <dgm:spPr/>
      <dgm:t>
        <a:bodyPr/>
        <a:lstStyle/>
        <a:p>
          <a:endParaRPr lang="en-US"/>
        </a:p>
      </dgm:t>
    </dgm:pt>
    <dgm:pt modelId="{7F38E5B8-24A9-45A1-848D-7DE4D82147FF}">
      <dgm:prSet/>
      <dgm:spPr/>
      <dgm:t>
        <a:bodyPr/>
        <a:lstStyle/>
        <a:p>
          <a:r>
            <a:rPr lang="en-GB"/>
            <a:t>Acknowledge, celebrate and reward questions rather than answers</a:t>
          </a:r>
          <a:endParaRPr lang="en-US"/>
        </a:p>
      </dgm:t>
    </dgm:pt>
    <dgm:pt modelId="{B44C507F-0611-4AD0-894E-42A80B26719E}" type="parTrans" cxnId="{45446FFA-E3E0-49BC-8492-97ACC9AE60BB}">
      <dgm:prSet/>
      <dgm:spPr/>
      <dgm:t>
        <a:bodyPr/>
        <a:lstStyle/>
        <a:p>
          <a:endParaRPr lang="en-US"/>
        </a:p>
      </dgm:t>
    </dgm:pt>
    <dgm:pt modelId="{3367F618-7411-4BFF-BABA-D77EC2594FC4}" type="sibTrans" cxnId="{45446FFA-E3E0-49BC-8492-97ACC9AE60BB}">
      <dgm:prSet/>
      <dgm:spPr/>
      <dgm:t>
        <a:bodyPr/>
        <a:lstStyle/>
        <a:p>
          <a:endParaRPr lang="en-US"/>
        </a:p>
      </dgm:t>
    </dgm:pt>
    <dgm:pt modelId="{D72D2D42-2507-440B-9C94-06BBB98AF7AE}">
      <dgm:prSet/>
      <dgm:spPr/>
      <dgm:t>
        <a:bodyPr/>
        <a:lstStyle/>
        <a:p>
          <a:r>
            <a:rPr lang="en-GB"/>
            <a:t>Encourage conversation rather than electronic communication</a:t>
          </a:r>
          <a:endParaRPr lang="en-US"/>
        </a:p>
      </dgm:t>
    </dgm:pt>
    <dgm:pt modelId="{AE7048A3-5899-49E1-83C9-F94B6079E45D}" type="parTrans" cxnId="{84910817-4252-473C-8EC8-34080AC9EA86}">
      <dgm:prSet/>
      <dgm:spPr/>
      <dgm:t>
        <a:bodyPr/>
        <a:lstStyle/>
        <a:p>
          <a:endParaRPr lang="en-US"/>
        </a:p>
      </dgm:t>
    </dgm:pt>
    <dgm:pt modelId="{3F6E3B4E-0AC3-4E41-A4BC-55C6CE0D548E}" type="sibTrans" cxnId="{84910817-4252-473C-8EC8-34080AC9EA86}">
      <dgm:prSet/>
      <dgm:spPr/>
      <dgm:t>
        <a:bodyPr/>
        <a:lstStyle/>
        <a:p>
          <a:endParaRPr lang="en-US"/>
        </a:p>
      </dgm:t>
    </dgm:pt>
    <dgm:pt modelId="{AA7EF945-AF66-45F4-8F87-99E2E1C22C6A}">
      <dgm:prSet/>
      <dgm:spPr/>
      <dgm:t>
        <a:bodyPr/>
        <a:lstStyle/>
        <a:p>
          <a:r>
            <a:rPr lang="en-GB"/>
            <a:t>Appreciate the differences</a:t>
          </a:r>
          <a:endParaRPr lang="en-US"/>
        </a:p>
      </dgm:t>
    </dgm:pt>
    <dgm:pt modelId="{5CBC30BB-A3C1-45E8-A541-B6A50F89BDDF}" type="parTrans" cxnId="{2B8CC850-FAFD-45D3-8773-865DE8702FFF}">
      <dgm:prSet/>
      <dgm:spPr/>
      <dgm:t>
        <a:bodyPr/>
        <a:lstStyle/>
        <a:p>
          <a:endParaRPr lang="en-US"/>
        </a:p>
      </dgm:t>
    </dgm:pt>
    <dgm:pt modelId="{46F10E34-309D-42DD-BF50-3E9FCCDBE0F8}" type="sibTrans" cxnId="{2B8CC850-FAFD-45D3-8773-865DE8702FFF}">
      <dgm:prSet/>
      <dgm:spPr/>
      <dgm:t>
        <a:bodyPr/>
        <a:lstStyle/>
        <a:p>
          <a:endParaRPr lang="en-US"/>
        </a:p>
      </dgm:t>
    </dgm:pt>
    <dgm:pt modelId="{33BEF9C3-02C2-4C22-9E3E-5F8AD05EAF6E}" type="pres">
      <dgm:prSet presAssocID="{8F7459CC-FF08-4A3C-8EB1-F80B484FC11D}" presName="Name0" presStyleCnt="0">
        <dgm:presLayoutVars>
          <dgm:dir/>
          <dgm:resizeHandles val="exact"/>
        </dgm:presLayoutVars>
      </dgm:prSet>
      <dgm:spPr/>
    </dgm:pt>
    <dgm:pt modelId="{512FA1BE-0EB2-4F60-B1E2-2EC41C3127A3}" type="pres">
      <dgm:prSet presAssocID="{AE336D0E-7267-4C1C-88BA-0010A5A1BAA3}" presName="node" presStyleLbl="node1" presStyleIdx="0" presStyleCnt="5">
        <dgm:presLayoutVars>
          <dgm:bulletEnabled val="1"/>
        </dgm:presLayoutVars>
      </dgm:prSet>
      <dgm:spPr/>
    </dgm:pt>
    <dgm:pt modelId="{E952A32B-57A3-4FBE-8E98-1CDE786474DA}" type="pres">
      <dgm:prSet presAssocID="{88A74301-1F5B-45D2-8080-3BFBCFC91B4B}" presName="sibTrans" presStyleLbl="sibTrans1D1" presStyleIdx="0" presStyleCnt="4"/>
      <dgm:spPr/>
    </dgm:pt>
    <dgm:pt modelId="{463A9B8D-6E36-472F-9BED-5A2A2941FE10}" type="pres">
      <dgm:prSet presAssocID="{88A74301-1F5B-45D2-8080-3BFBCFC91B4B}" presName="connectorText" presStyleLbl="sibTrans1D1" presStyleIdx="0" presStyleCnt="4"/>
      <dgm:spPr/>
    </dgm:pt>
    <dgm:pt modelId="{DF9F34BA-F146-41EA-9C44-254695B1804D}" type="pres">
      <dgm:prSet presAssocID="{5746DAB6-6783-4B3B-96E5-267C23FB65AE}" presName="node" presStyleLbl="node1" presStyleIdx="1" presStyleCnt="5">
        <dgm:presLayoutVars>
          <dgm:bulletEnabled val="1"/>
        </dgm:presLayoutVars>
      </dgm:prSet>
      <dgm:spPr/>
    </dgm:pt>
    <dgm:pt modelId="{EC2A1C6A-3405-409B-A079-A0E77FF40842}" type="pres">
      <dgm:prSet presAssocID="{7894D869-4F2C-4A68-8DF1-4858349201CA}" presName="sibTrans" presStyleLbl="sibTrans1D1" presStyleIdx="1" presStyleCnt="4"/>
      <dgm:spPr/>
    </dgm:pt>
    <dgm:pt modelId="{65C24D92-8380-4CAA-85FB-B28807F8BB77}" type="pres">
      <dgm:prSet presAssocID="{7894D869-4F2C-4A68-8DF1-4858349201CA}" presName="connectorText" presStyleLbl="sibTrans1D1" presStyleIdx="1" presStyleCnt="4"/>
      <dgm:spPr/>
    </dgm:pt>
    <dgm:pt modelId="{12529C19-C5A1-493D-B1CD-AF76E8D72FF1}" type="pres">
      <dgm:prSet presAssocID="{7F38E5B8-24A9-45A1-848D-7DE4D82147FF}" presName="node" presStyleLbl="node1" presStyleIdx="2" presStyleCnt="5">
        <dgm:presLayoutVars>
          <dgm:bulletEnabled val="1"/>
        </dgm:presLayoutVars>
      </dgm:prSet>
      <dgm:spPr/>
    </dgm:pt>
    <dgm:pt modelId="{4AA72545-F652-473A-90AF-7EC2C22E3F2B}" type="pres">
      <dgm:prSet presAssocID="{3367F618-7411-4BFF-BABA-D77EC2594FC4}" presName="sibTrans" presStyleLbl="sibTrans1D1" presStyleIdx="2" presStyleCnt="4"/>
      <dgm:spPr/>
    </dgm:pt>
    <dgm:pt modelId="{A5ED0BD9-BC50-461A-972D-C93387D714F7}" type="pres">
      <dgm:prSet presAssocID="{3367F618-7411-4BFF-BABA-D77EC2594FC4}" presName="connectorText" presStyleLbl="sibTrans1D1" presStyleIdx="2" presStyleCnt="4"/>
      <dgm:spPr/>
    </dgm:pt>
    <dgm:pt modelId="{DCCD7BF6-3BAF-455F-9BA1-3E283C607508}" type="pres">
      <dgm:prSet presAssocID="{D72D2D42-2507-440B-9C94-06BBB98AF7AE}" presName="node" presStyleLbl="node1" presStyleIdx="3" presStyleCnt="5">
        <dgm:presLayoutVars>
          <dgm:bulletEnabled val="1"/>
        </dgm:presLayoutVars>
      </dgm:prSet>
      <dgm:spPr/>
    </dgm:pt>
    <dgm:pt modelId="{E4F668DC-2ABC-4E22-9058-9C324298B1C2}" type="pres">
      <dgm:prSet presAssocID="{3F6E3B4E-0AC3-4E41-A4BC-55C6CE0D548E}" presName="sibTrans" presStyleLbl="sibTrans1D1" presStyleIdx="3" presStyleCnt="4"/>
      <dgm:spPr/>
    </dgm:pt>
    <dgm:pt modelId="{1179886D-0D43-4FAA-A2CA-1BC54AAAF797}" type="pres">
      <dgm:prSet presAssocID="{3F6E3B4E-0AC3-4E41-A4BC-55C6CE0D548E}" presName="connectorText" presStyleLbl="sibTrans1D1" presStyleIdx="3" presStyleCnt="4"/>
      <dgm:spPr/>
    </dgm:pt>
    <dgm:pt modelId="{7C1F1C4B-4F02-4A1D-9983-53C71C0C5037}" type="pres">
      <dgm:prSet presAssocID="{AA7EF945-AF66-45F4-8F87-99E2E1C22C6A}" presName="node" presStyleLbl="node1" presStyleIdx="4" presStyleCnt="5">
        <dgm:presLayoutVars>
          <dgm:bulletEnabled val="1"/>
        </dgm:presLayoutVars>
      </dgm:prSet>
      <dgm:spPr/>
    </dgm:pt>
  </dgm:ptLst>
  <dgm:cxnLst>
    <dgm:cxn modelId="{6B8A130A-EB7D-4E14-986D-8DEFEB509965}" type="presOf" srcId="{88A74301-1F5B-45D2-8080-3BFBCFC91B4B}" destId="{E952A32B-57A3-4FBE-8E98-1CDE786474DA}" srcOrd="0" destOrd="0" presId="urn:microsoft.com/office/officeart/2016/7/layout/RepeatingBendingProcessNew"/>
    <dgm:cxn modelId="{67DA2E0B-33E8-4571-8246-68D31E92A169}" type="presOf" srcId="{3367F618-7411-4BFF-BABA-D77EC2594FC4}" destId="{A5ED0BD9-BC50-461A-972D-C93387D714F7}" srcOrd="1" destOrd="0" presId="urn:microsoft.com/office/officeart/2016/7/layout/RepeatingBendingProcessNew"/>
    <dgm:cxn modelId="{66716713-9DA5-4A16-AA69-5566291000A0}" type="presOf" srcId="{AA7EF945-AF66-45F4-8F87-99E2E1C22C6A}" destId="{7C1F1C4B-4F02-4A1D-9983-53C71C0C5037}" srcOrd="0" destOrd="0" presId="urn:microsoft.com/office/officeart/2016/7/layout/RepeatingBendingProcessNew"/>
    <dgm:cxn modelId="{84910817-4252-473C-8EC8-34080AC9EA86}" srcId="{8F7459CC-FF08-4A3C-8EB1-F80B484FC11D}" destId="{D72D2D42-2507-440B-9C94-06BBB98AF7AE}" srcOrd="3" destOrd="0" parTransId="{AE7048A3-5899-49E1-83C9-F94B6079E45D}" sibTransId="{3F6E3B4E-0AC3-4E41-A4BC-55C6CE0D548E}"/>
    <dgm:cxn modelId="{DC568E21-3803-4C2C-BD02-759B4AA22E25}" type="presOf" srcId="{5746DAB6-6783-4B3B-96E5-267C23FB65AE}" destId="{DF9F34BA-F146-41EA-9C44-254695B1804D}" srcOrd="0" destOrd="0" presId="urn:microsoft.com/office/officeart/2016/7/layout/RepeatingBendingProcessNew"/>
    <dgm:cxn modelId="{64CB0C25-BAE4-46A1-82A3-B5166DDD4D6F}" type="presOf" srcId="{7894D869-4F2C-4A68-8DF1-4858349201CA}" destId="{65C24D92-8380-4CAA-85FB-B28807F8BB77}" srcOrd="1" destOrd="0" presId="urn:microsoft.com/office/officeart/2016/7/layout/RepeatingBendingProcessNew"/>
    <dgm:cxn modelId="{183EEE2D-1178-49A7-860D-48CE6F11898A}" srcId="{8F7459CC-FF08-4A3C-8EB1-F80B484FC11D}" destId="{AE336D0E-7267-4C1C-88BA-0010A5A1BAA3}" srcOrd="0" destOrd="0" parTransId="{577FE0B3-926D-4BD2-8664-2EA38D3CDCFF}" sibTransId="{88A74301-1F5B-45D2-8080-3BFBCFC91B4B}"/>
    <dgm:cxn modelId="{97B4C32E-AD85-45DB-8466-7B2202BEBD90}" type="presOf" srcId="{3F6E3B4E-0AC3-4E41-A4BC-55C6CE0D548E}" destId="{E4F668DC-2ABC-4E22-9058-9C324298B1C2}" srcOrd="0" destOrd="0" presId="urn:microsoft.com/office/officeart/2016/7/layout/RepeatingBendingProcessNew"/>
    <dgm:cxn modelId="{54334E31-D93A-4BB3-B9A5-5C4083DF63F5}" type="presOf" srcId="{7894D869-4F2C-4A68-8DF1-4858349201CA}" destId="{EC2A1C6A-3405-409B-A079-A0E77FF40842}" srcOrd="0" destOrd="0" presId="urn:microsoft.com/office/officeart/2016/7/layout/RepeatingBendingProcessNew"/>
    <dgm:cxn modelId="{86328F4B-6F8C-426A-9DFE-40774454E3F6}" type="presOf" srcId="{8F7459CC-FF08-4A3C-8EB1-F80B484FC11D}" destId="{33BEF9C3-02C2-4C22-9E3E-5F8AD05EAF6E}" srcOrd="0" destOrd="0" presId="urn:microsoft.com/office/officeart/2016/7/layout/RepeatingBendingProcessNew"/>
    <dgm:cxn modelId="{05FA416D-1CB5-4146-9278-8ACE5A4BE2D2}" type="presOf" srcId="{88A74301-1F5B-45D2-8080-3BFBCFC91B4B}" destId="{463A9B8D-6E36-472F-9BED-5A2A2941FE10}" srcOrd="1" destOrd="0" presId="urn:microsoft.com/office/officeart/2016/7/layout/RepeatingBendingProcessNew"/>
    <dgm:cxn modelId="{2B8CC850-FAFD-45D3-8773-865DE8702FFF}" srcId="{8F7459CC-FF08-4A3C-8EB1-F80B484FC11D}" destId="{AA7EF945-AF66-45F4-8F87-99E2E1C22C6A}" srcOrd="4" destOrd="0" parTransId="{5CBC30BB-A3C1-45E8-A541-B6A50F89BDDF}" sibTransId="{46F10E34-309D-42DD-BF50-3E9FCCDBE0F8}"/>
    <dgm:cxn modelId="{29E9AA51-A884-4300-99B6-B03DD0661101}" srcId="{8F7459CC-FF08-4A3C-8EB1-F80B484FC11D}" destId="{5746DAB6-6783-4B3B-96E5-267C23FB65AE}" srcOrd="1" destOrd="0" parTransId="{E12FC7B3-1799-45C2-A118-0DFC1D8A182E}" sibTransId="{7894D869-4F2C-4A68-8DF1-4858349201CA}"/>
    <dgm:cxn modelId="{EF11D889-885F-4E3D-BDA5-125F09A0B872}" type="presOf" srcId="{AE336D0E-7267-4C1C-88BA-0010A5A1BAA3}" destId="{512FA1BE-0EB2-4F60-B1E2-2EC41C3127A3}" srcOrd="0" destOrd="0" presId="urn:microsoft.com/office/officeart/2016/7/layout/RepeatingBendingProcessNew"/>
    <dgm:cxn modelId="{2621CA9D-BCD4-4DD0-ACED-83BA55118F75}" type="presOf" srcId="{3F6E3B4E-0AC3-4E41-A4BC-55C6CE0D548E}" destId="{1179886D-0D43-4FAA-A2CA-1BC54AAAF797}" srcOrd="1" destOrd="0" presId="urn:microsoft.com/office/officeart/2016/7/layout/RepeatingBendingProcessNew"/>
    <dgm:cxn modelId="{274B79B6-48E4-44E7-B3F8-092DAE7BBECB}" type="presOf" srcId="{D72D2D42-2507-440B-9C94-06BBB98AF7AE}" destId="{DCCD7BF6-3BAF-455F-9BA1-3E283C607508}" srcOrd="0" destOrd="0" presId="urn:microsoft.com/office/officeart/2016/7/layout/RepeatingBendingProcessNew"/>
    <dgm:cxn modelId="{32440EBC-9D85-4710-8BB5-B9A0DBCF7738}" type="presOf" srcId="{3367F618-7411-4BFF-BABA-D77EC2594FC4}" destId="{4AA72545-F652-473A-90AF-7EC2C22E3F2B}" srcOrd="0" destOrd="0" presId="urn:microsoft.com/office/officeart/2016/7/layout/RepeatingBendingProcessNew"/>
    <dgm:cxn modelId="{879CA9DD-638E-4519-8B7C-CC8E4236B53F}" type="presOf" srcId="{7F38E5B8-24A9-45A1-848D-7DE4D82147FF}" destId="{12529C19-C5A1-493D-B1CD-AF76E8D72FF1}" srcOrd="0" destOrd="0" presId="urn:microsoft.com/office/officeart/2016/7/layout/RepeatingBendingProcessNew"/>
    <dgm:cxn modelId="{45446FFA-E3E0-49BC-8492-97ACC9AE60BB}" srcId="{8F7459CC-FF08-4A3C-8EB1-F80B484FC11D}" destId="{7F38E5B8-24A9-45A1-848D-7DE4D82147FF}" srcOrd="2" destOrd="0" parTransId="{B44C507F-0611-4AD0-894E-42A80B26719E}" sibTransId="{3367F618-7411-4BFF-BABA-D77EC2594FC4}"/>
    <dgm:cxn modelId="{48E1E367-8A98-4BCB-891A-2DF2CC8F5DA2}" type="presParOf" srcId="{33BEF9C3-02C2-4C22-9E3E-5F8AD05EAF6E}" destId="{512FA1BE-0EB2-4F60-B1E2-2EC41C3127A3}" srcOrd="0" destOrd="0" presId="urn:microsoft.com/office/officeart/2016/7/layout/RepeatingBendingProcessNew"/>
    <dgm:cxn modelId="{9165685E-A5F3-4CEA-92C2-FA23927E5918}" type="presParOf" srcId="{33BEF9C3-02C2-4C22-9E3E-5F8AD05EAF6E}" destId="{E952A32B-57A3-4FBE-8E98-1CDE786474DA}" srcOrd="1" destOrd="0" presId="urn:microsoft.com/office/officeart/2016/7/layout/RepeatingBendingProcessNew"/>
    <dgm:cxn modelId="{0BAD8A52-0BF2-43F4-AA28-6C3E74C6947D}" type="presParOf" srcId="{E952A32B-57A3-4FBE-8E98-1CDE786474DA}" destId="{463A9B8D-6E36-472F-9BED-5A2A2941FE10}" srcOrd="0" destOrd="0" presId="urn:microsoft.com/office/officeart/2016/7/layout/RepeatingBendingProcessNew"/>
    <dgm:cxn modelId="{079879F7-664C-46FC-B24D-B2800CD97C74}" type="presParOf" srcId="{33BEF9C3-02C2-4C22-9E3E-5F8AD05EAF6E}" destId="{DF9F34BA-F146-41EA-9C44-254695B1804D}" srcOrd="2" destOrd="0" presId="urn:microsoft.com/office/officeart/2016/7/layout/RepeatingBendingProcessNew"/>
    <dgm:cxn modelId="{78AD0CFB-952E-4B54-AC90-8E1EC06F8D01}" type="presParOf" srcId="{33BEF9C3-02C2-4C22-9E3E-5F8AD05EAF6E}" destId="{EC2A1C6A-3405-409B-A079-A0E77FF40842}" srcOrd="3" destOrd="0" presId="urn:microsoft.com/office/officeart/2016/7/layout/RepeatingBendingProcessNew"/>
    <dgm:cxn modelId="{087812B6-AE31-40B4-8E25-D39DF6439DCE}" type="presParOf" srcId="{EC2A1C6A-3405-409B-A079-A0E77FF40842}" destId="{65C24D92-8380-4CAA-85FB-B28807F8BB77}" srcOrd="0" destOrd="0" presId="urn:microsoft.com/office/officeart/2016/7/layout/RepeatingBendingProcessNew"/>
    <dgm:cxn modelId="{47FC903A-F3BD-4DC0-A0DB-D61316551208}" type="presParOf" srcId="{33BEF9C3-02C2-4C22-9E3E-5F8AD05EAF6E}" destId="{12529C19-C5A1-493D-B1CD-AF76E8D72FF1}" srcOrd="4" destOrd="0" presId="urn:microsoft.com/office/officeart/2016/7/layout/RepeatingBendingProcessNew"/>
    <dgm:cxn modelId="{BEF7C20D-78F3-4D29-83A6-BAAF220D47B0}" type="presParOf" srcId="{33BEF9C3-02C2-4C22-9E3E-5F8AD05EAF6E}" destId="{4AA72545-F652-473A-90AF-7EC2C22E3F2B}" srcOrd="5" destOrd="0" presId="urn:microsoft.com/office/officeart/2016/7/layout/RepeatingBendingProcessNew"/>
    <dgm:cxn modelId="{E27A4C68-EA85-4602-ABDC-02C08C39F4C7}" type="presParOf" srcId="{4AA72545-F652-473A-90AF-7EC2C22E3F2B}" destId="{A5ED0BD9-BC50-461A-972D-C93387D714F7}" srcOrd="0" destOrd="0" presId="urn:microsoft.com/office/officeart/2016/7/layout/RepeatingBendingProcessNew"/>
    <dgm:cxn modelId="{D21D7724-B146-4BF4-8A0C-E6ACE79191FD}" type="presParOf" srcId="{33BEF9C3-02C2-4C22-9E3E-5F8AD05EAF6E}" destId="{DCCD7BF6-3BAF-455F-9BA1-3E283C607508}" srcOrd="6" destOrd="0" presId="urn:microsoft.com/office/officeart/2016/7/layout/RepeatingBendingProcessNew"/>
    <dgm:cxn modelId="{1068F2DD-0775-44A2-828B-1B793F7E56D5}" type="presParOf" srcId="{33BEF9C3-02C2-4C22-9E3E-5F8AD05EAF6E}" destId="{E4F668DC-2ABC-4E22-9058-9C324298B1C2}" srcOrd="7" destOrd="0" presId="urn:microsoft.com/office/officeart/2016/7/layout/RepeatingBendingProcessNew"/>
    <dgm:cxn modelId="{D652B613-CD71-442C-A28E-06F4C75D7ED0}" type="presParOf" srcId="{E4F668DC-2ABC-4E22-9058-9C324298B1C2}" destId="{1179886D-0D43-4FAA-A2CA-1BC54AAAF797}" srcOrd="0" destOrd="0" presId="urn:microsoft.com/office/officeart/2016/7/layout/RepeatingBendingProcessNew"/>
    <dgm:cxn modelId="{08793DFC-CD4C-41D1-B45D-C101DBD30C4E}" type="presParOf" srcId="{33BEF9C3-02C2-4C22-9E3E-5F8AD05EAF6E}" destId="{7C1F1C4B-4F02-4A1D-9983-53C71C0C503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7CB9CC-9EED-407C-9C55-D4814DAD7A8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64E8F91-71C3-482C-A4D1-5A8EBE7D93EB}">
      <dgm:prSet/>
      <dgm:spPr/>
      <dgm:t>
        <a:bodyPr/>
        <a:lstStyle/>
        <a:p>
          <a:r>
            <a:rPr lang="en-GB"/>
            <a:t>OSKAR</a:t>
          </a:r>
          <a:endParaRPr lang="en-US"/>
        </a:p>
      </dgm:t>
    </dgm:pt>
    <dgm:pt modelId="{88A5BB01-09A2-48DA-ADFB-C6A5CABC09A2}" type="parTrans" cxnId="{3AAE1CF4-BE77-47EA-80A8-4B70B052721C}">
      <dgm:prSet/>
      <dgm:spPr/>
      <dgm:t>
        <a:bodyPr/>
        <a:lstStyle/>
        <a:p>
          <a:endParaRPr lang="en-US"/>
        </a:p>
      </dgm:t>
    </dgm:pt>
    <dgm:pt modelId="{1E2D6717-910F-4906-A5CB-E52094885329}" type="sibTrans" cxnId="{3AAE1CF4-BE77-47EA-80A8-4B70B052721C}">
      <dgm:prSet/>
      <dgm:spPr/>
      <dgm:t>
        <a:bodyPr/>
        <a:lstStyle/>
        <a:p>
          <a:endParaRPr lang="en-US"/>
        </a:p>
      </dgm:t>
    </dgm:pt>
    <dgm:pt modelId="{6B8B30DD-57A3-4584-A112-A524950487DF}">
      <dgm:prSet/>
      <dgm:spPr/>
      <dgm:t>
        <a:bodyPr/>
        <a:lstStyle/>
        <a:p>
          <a:r>
            <a:rPr lang="en-GB"/>
            <a:t>GROW</a:t>
          </a:r>
          <a:endParaRPr lang="en-US"/>
        </a:p>
      </dgm:t>
    </dgm:pt>
    <dgm:pt modelId="{3E6A7373-7C00-4943-B82C-BBE1E31D67E0}" type="parTrans" cxnId="{4D4999B6-6086-44A5-A85E-8A763773B21B}">
      <dgm:prSet/>
      <dgm:spPr/>
      <dgm:t>
        <a:bodyPr/>
        <a:lstStyle/>
        <a:p>
          <a:endParaRPr lang="en-US"/>
        </a:p>
      </dgm:t>
    </dgm:pt>
    <dgm:pt modelId="{52D886DC-6FC9-47F1-99C4-E9493F2325FF}" type="sibTrans" cxnId="{4D4999B6-6086-44A5-A85E-8A763773B21B}">
      <dgm:prSet/>
      <dgm:spPr/>
      <dgm:t>
        <a:bodyPr/>
        <a:lstStyle/>
        <a:p>
          <a:endParaRPr lang="en-US"/>
        </a:p>
      </dgm:t>
    </dgm:pt>
    <dgm:pt modelId="{182D53BB-0C14-42F2-AD33-F627AAE25660}">
      <dgm:prSet/>
      <dgm:spPr/>
      <dgm:t>
        <a:bodyPr/>
        <a:lstStyle/>
        <a:p>
          <a:r>
            <a:rPr lang="en-GB"/>
            <a:t>TGROW</a:t>
          </a:r>
          <a:endParaRPr lang="en-US"/>
        </a:p>
      </dgm:t>
    </dgm:pt>
    <dgm:pt modelId="{38DBF9BC-18E8-4B9E-95FC-8E9AB4812E09}" type="parTrans" cxnId="{BA46F937-281E-453A-8F8B-0311117D75B3}">
      <dgm:prSet/>
      <dgm:spPr/>
      <dgm:t>
        <a:bodyPr/>
        <a:lstStyle/>
        <a:p>
          <a:endParaRPr lang="en-US"/>
        </a:p>
      </dgm:t>
    </dgm:pt>
    <dgm:pt modelId="{058B3532-2ED4-40FE-9270-2E2EBDDDE7E3}" type="sibTrans" cxnId="{BA46F937-281E-453A-8F8B-0311117D75B3}">
      <dgm:prSet/>
      <dgm:spPr/>
      <dgm:t>
        <a:bodyPr/>
        <a:lstStyle/>
        <a:p>
          <a:endParaRPr lang="en-US"/>
        </a:p>
      </dgm:t>
    </dgm:pt>
    <dgm:pt modelId="{6BCC948B-B775-4A21-B10D-96533BC415B7}">
      <dgm:prSet/>
      <dgm:spPr/>
      <dgm:t>
        <a:bodyPr/>
        <a:lstStyle/>
        <a:p>
          <a:r>
            <a:rPr lang="en-GB"/>
            <a:t>CLEAR</a:t>
          </a:r>
          <a:endParaRPr lang="en-US"/>
        </a:p>
      </dgm:t>
    </dgm:pt>
    <dgm:pt modelId="{AA176788-6705-484B-8E5B-1F562B239A7A}" type="parTrans" cxnId="{7A2DE8D3-FAFE-4933-91A1-F1DF6E1EFA5E}">
      <dgm:prSet/>
      <dgm:spPr/>
      <dgm:t>
        <a:bodyPr/>
        <a:lstStyle/>
        <a:p>
          <a:endParaRPr lang="en-US"/>
        </a:p>
      </dgm:t>
    </dgm:pt>
    <dgm:pt modelId="{6D8D415F-1F15-4706-8CD8-CF3A345219B9}" type="sibTrans" cxnId="{7A2DE8D3-FAFE-4933-91A1-F1DF6E1EFA5E}">
      <dgm:prSet/>
      <dgm:spPr/>
      <dgm:t>
        <a:bodyPr/>
        <a:lstStyle/>
        <a:p>
          <a:endParaRPr lang="en-US"/>
        </a:p>
      </dgm:t>
    </dgm:pt>
    <dgm:pt modelId="{30391B86-B364-479B-B4F7-AA1EC1548128}" type="pres">
      <dgm:prSet presAssocID="{B77CB9CC-9EED-407C-9C55-D4814DAD7A83}" presName="linear" presStyleCnt="0">
        <dgm:presLayoutVars>
          <dgm:animLvl val="lvl"/>
          <dgm:resizeHandles val="exact"/>
        </dgm:presLayoutVars>
      </dgm:prSet>
      <dgm:spPr/>
    </dgm:pt>
    <dgm:pt modelId="{7D8A0CA0-AE76-415C-830E-EA1CF9397941}" type="pres">
      <dgm:prSet presAssocID="{F64E8F91-71C3-482C-A4D1-5A8EBE7D93EB}" presName="parentText" presStyleLbl="node1" presStyleIdx="0" presStyleCnt="4">
        <dgm:presLayoutVars>
          <dgm:chMax val="0"/>
          <dgm:bulletEnabled val="1"/>
        </dgm:presLayoutVars>
      </dgm:prSet>
      <dgm:spPr/>
    </dgm:pt>
    <dgm:pt modelId="{3B5A3431-13BE-4645-A737-B2F181BA4CC6}" type="pres">
      <dgm:prSet presAssocID="{1E2D6717-910F-4906-A5CB-E52094885329}" presName="spacer" presStyleCnt="0"/>
      <dgm:spPr/>
    </dgm:pt>
    <dgm:pt modelId="{A02DC36A-A08C-4FFA-BF56-FA8385BCD710}" type="pres">
      <dgm:prSet presAssocID="{6B8B30DD-57A3-4584-A112-A524950487DF}" presName="parentText" presStyleLbl="node1" presStyleIdx="1" presStyleCnt="4">
        <dgm:presLayoutVars>
          <dgm:chMax val="0"/>
          <dgm:bulletEnabled val="1"/>
        </dgm:presLayoutVars>
      </dgm:prSet>
      <dgm:spPr/>
    </dgm:pt>
    <dgm:pt modelId="{CE58E6BA-8E87-47B4-9BE3-216D7FE5E1B8}" type="pres">
      <dgm:prSet presAssocID="{52D886DC-6FC9-47F1-99C4-E9493F2325FF}" presName="spacer" presStyleCnt="0"/>
      <dgm:spPr/>
    </dgm:pt>
    <dgm:pt modelId="{17046EA2-5879-40A4-B306-7D2026683DF3}" type="pres">
      <dgm:prSet presAssocID="{182D53BB-0C14-42F2-AD33-F627AAE25660}" presName="parentText" presStyleLbl="node1" presStyleIdx="2" presStyleCnt="4">
        <dgm:presLayoutVars>
          <dgm:chMax val="0"/>
          <dgm:bulletEnabled val="1"/>
        </dgm:presLayoutVars>
      </dgm:prSet>
      <dgm:spPr/>
    </dgm:pt>
    <dgm:pt modelId="{7621799B-DD61-40B1-95D7-3A3120D6EDB4}" type="pres">
      <dgm:prSet presAssocID="{058B3532-2ED4-40FE-9270-2E2EBDDDE7E3}" presName="spacer" presStyleCnt="0"/>
      <dgm:spPr/>
    </dgm:pt>
    <dgm:pt modelId="{2C847A99-3687-4403-AFD8-8E700A8F7110}" type="pres">
      <dgm:prSet presAssocID="{6BCC948B-B775-4A21-B10D-96533BC415B7}" presName="parentText" presStyleLbl="node1" presStyleIdx="3" presStyleCnt="4">
        <dgm:presLayoutVars>
          <dgm:chMax val="0"/>
          <dgm:bulletEnabled val="1"/>
        </dgm:presLayoutVars>
      </dgm:prSet>
      <dgm:spPr/>
    </dgm:pt>
  </dgm:ptLst>
  <dgm:cxnLst>
    <dgm:cxn modelId="{BA46F937-281E-453A-8F8B-0311117D75B3}" srcId="{B77CB9CC-9EED-407C-9C55-D4814DAD7A83}" destId="{182D53BB-0C14-42F2-AD33-F627AAE25660}" srcOrd="2" destOrd="0" parTransId="{38DBF9BC-18E8-4B9E-95FC-8E9AB4812E09}" sibTransId="{058B3532-2ED4-40FE-9270-2E2EBDDDE7E3}"/>
    <dgm:cxn modelId="{E3845B3C-4422-41AC-B102-54ADB82A24A0}" type="presOf" srcId="{F64E8F91-71C3-482C-A4D1-5A8EBE7D93EB}" destId="{7D8A0CA0-AE76-415C-830E-EA1CF9397941}" srcOrd="0" destOrd="0" presId="urn:microsoft.com/office/officeart/2005/8/layout/vList2"/>
    <dgm:cxn modelId="{7C04CE76-1CA6-4CF0-B53C-BC4122B838FF}" type="presOf" srcId="{6B8B30DD-57A3-4584-A112-A524950487DF}" destId="{A02DC36A-A08C-4FFA-BF56-FA8385BCD710}" srcOrd="0" destOrd="0" presId="urn:microsoft.com/office/officeart/2005/8/layout/vList2"/>
    <dgm:cxn modelId="{C988358C-CF01-493D-9DCE-27F76AEB150F}" type="presOf" srcId="{182D53BB-0C14-42F2-AD33-F627AAE25660}" destId="{17046EA2-5879-40A4-B306-7D2026683DF3}" srcOrd="0" destOrd="0" presId="urn:microsoft.com/office/officeart/2005/8/layout/vList2"/>
    <dgm:cxn modelId="{4D4999B6-6086-44A5-A85E-8A763773B21B}" srcId="{B77CB9CC-9EED-407C-9C55-D4814DAD7A83}" destId="{6B8B30DD-57A3-4584-A112-A524950487DF}" srcOrd="1" destOrd="0" parTransId="{3E6A7373-7C00-4943-B82C-BBE1E31D67E0}" sibTransId="{52D886DC-6FC9-47F1-99C4-E9493F2325FF}"/>
    <dgm:cxn modelId="{7A2DE8D3-FAFE-4933-91A1-F1DF6E1EFA5E}" srcId="{B77CB9CC-9EED-407C-9C55-D4814DAD7A83}" destId="{6BCC948B-B775-4A21-B10D-96533BC415B7}" srcOrd="3" destOrd="0" parTransId="{AA176788-6705-484B-8E5B-1F562B239A7A}" sibTransId="{6D8D415F-1F15-4706-8CD8-CF3A345219B9}"/>
    <dgm:cxn modelId="{FC44F1DF-FCF3-4A85-99B7-451B9C9C14CF}" type="presOf" srcId="{B77CB9CC-9EED-407C-9C55-D4814DAD7A83}" destId="{30391B86-B364-479B-B4F7-AA1EC1548128}" srcOrd="0" destOrd="0" presId="urn:microsoft.com/office/officeart/2005/8/layout/vList2"/>
    <dgm:cxn modelId="{7A9B0FEE-C33C-4A51-9623-E369DAB8E0F5}" type="presOf" srcId="{6BCC948B-B775-4A21-B10D-96533BC415B7}" destId="{2C847A99-3687-4403-AFD8-8E700A8F7110}" srcOrd="0" destOrd="0" presId="urn:microsoft.com/office/officeart/2005/8/layout/vList2"/>
    <dgm:cxn modelId="{3AAE1CF4-BE77-47EA-80A8-4B70B052721C}" srcId="{B77CB9CC-9EED-407C-9C55-D4814DAD7A83}" destId="{F64E8F91-71C3-482C-A4D1-5A8EBE7D93EB}" srcOrd="0" destOrd="0" parTransId="{88A5BB01-09A2-48DA-ADFB-C6A5CABC09A2}" sibTransId="{1E2D6717-910F-4906-A5CB-E52094885329}"/>
    <dgm:cxn modelId="{AFDEDC1C-86F5-408A-A4BD-5E3E7AD87529}" type="presParOf" srcId="{30391B86-B364-479B-B4F7-AA1EC1548128}" destId="{7D8A0CA0-AE76-415C-830E-EA1CF9397941}" srcOrd="0" destOrd="0" presId="urn:microsoft.com/office/officeart/2005/8/layout/vList2"/>
    <dgm:cxn modelId="{1C2A8015-AD56-4BA5-B7A7-6B0C383ECEB6}" type="presParOf" srcId="{30391B86-B364-479B-B4F7-AA1EC1548128}" destId="{3B5A3431-13BE-4645-A737-B2F181BA4CC6}" srcOrd="1" destOrd="0" presId="urn:microsoft.com/office/officeart/2005/8/layout/vList2"/>
    <dgm:cxn modelId="{9686A25F-5CCD-4304-B21D-EA318F7C06D6}" type="presParOf" srcId="{30391B86-B364-479B-B4F7-AA1EC1548128}" destId="{A02DC36A-A08C-4FFA-BF56-FA8385BCD710}" srcOrd="2" destOrd="0" presId="urn:microsoft.com/office/officeart/2005/8/layout/vList2"/>
    <dgm:cxn modelId="{7D12BFEB-BEB1-49E1-9F00-1E273FBCFACB}" type="presParOf" srcId="{30391B86-B364-479B-B4F7-AA1EC1548128}" destId="{CE58E6BA-8E87-47B4-9BE3-216D7FE5E1B8}" srcOrd="3" destOrd="0" presId="urn:microsoft.com/office/officeart/2005/8/layout/vList2"/>
    <dgm:cxn modelId="{F0E8673D-7323-4AF1-BBEF-204D3BAA0E7E}" type="presParOf" srcId="{30391B86-B364-479B-B4F7-AA1EC1548128}" destId="{17046EA2-5879-40A4-B306-7D2026683DF3}" srcOrd="4" destOrd="0" presId="urn:microsoft.com/office/officeart/2005/8/layout/vList2"/>
    <dgm:cxn modelId="{C345D876-1A01-4D8A-A19B-9320162D20A7}" type="presParOf" srcId="{30391B86-B364-479B-B4F7-AA1EC1548128}" destId="{7621799B-DD61-40B1-95D7-3A3120D6EDB4}" srcOrd="5" destOrd="0" presId="urn:microsoft.com/office/officeart/2005/8/layout/vList2"/>
    <dgm:cxn modelId="{98733D13-D3C4-4D77-83D2-267A0BBA0223}" type="presParOf" srcId="{30391B86-B364-479B-B4F7-AA1EC1548128}" destId="{2C847A99-3687-4403-AFD8-8E700A8F711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6B542FD-A3E7-47B5-95A5-986993652389}"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4492E96F-2B87-4A34-B567-CF110D0B9904}">
      <dgm:prSet/>
      <dgm:spPr/>
      <dgm:t>
        <a:bodyPr/>
        <a:lstStyle/>
        <a:p>
          <a:r>
            <a:rPr lang="en-GB"/>
            <a:t>Is a meeting necessary?</a:t>
          </a:r>
          <a:endParaRPr lang="en-US"/>
        </a:p>
      </dgm:t>
    </dgm:pt>
    <dgm:pt modelId="{276A5ED7-E54C-48FD-BE49-227EEEC6E29F}" type="parTrans" cxnId="{DDEA4A97-AF73-49C6-9887-F01BC494EDE6}">
      <dgm:prSet/>
      <dgm:spPr/>
      <dgm:t>
        <a:bodyPr/>
        <a:lstStyle/>
        <a:p>
          <a:endParaRPr lang="en-US"/>
        </a:p>
      </dgm:t>
    </dgm:pt>
    <dgm:pt modelId="{6E1EA205-6FD2-4E65-BD9C-F38A6B1CBC98}" type="sibTrans" cxnId="{DDEA4A97-AF73-49C6-9887-F01BC494EDE6}">
      <dgm:prSet/>
      <dgm:spPr/>
      <dgm:t>
        <a:bodyPr/>
        <a:lstStyle/>
        <a:p>
          <a:endParaRPr lang="en-US"/>
        </a:p>
      </dgm:t>
    </dgm:pt>
    <dgm:pt modelId="{70EEF475-73AF-4361-9A00-C178F3CB1F44}">
      <dgm:prSet/>
      <dgm:spPr/>
      <dgm:t>
        <a:bodyPr/>
        <a:lstStyle/>
        <a:p>
          <a:r>
            <a:rPr lang="en-GB"/>
            <a:t>Preparation &amp; Purpose</a:t>
          </a:r>
          <a:endParaRPr lang="en-US"/>
        </a:p>
      </dgm:t>
    </dgm:pt>
    <dgm:pt modelId="{EE648643-F2EC-4529-813A-FDD52E782F14}" type="parTrans" cxnId="{F8D8C20C-F770-4B27-8F62-D6C7942469D7}">
      <dgm:prSet/>
      <dgm:spPr/>
      <dgm:t>
        <a:bodyPr/>
        <a:lstStyle/>
        <a:p>
          <a:endParaRPr lang="en-US"/>
        </a:p>
      </dgm:t>
    </dgm:pt>
    <dgm:pt modelId="{C1A43366-2C09-44F4-A009-F3619318D742}" type="sibTrans" cxnId="{F8D8C20C-F770-4B27-8F62-D6C7942469D7}">
      <dgm:prSet/>
      <dgm:spPr/>
      <dgm:t>
        <a:bodyPr/>
        <a:lstStyle/>
        <a:p>
          <a:endParaRPr lang="en-US"/>
        </a:p>
      </dgm:t>
    </dgm:pt>
    <dgm:pt modelId="{B7B93E1B-4B4F-4E69-A96C-3F3B650088E0}">
      <dgm:prSet/>
      <dgm:spPr/>
      <dgm:t>
        <a:bodyPr/>
        <a:lstStyle/>
        <a:p>
          <a:r>
            <a:rPr lang="en-GB"/>
            <a:t>Results/Output</a:t>
          </a:r>
          <a:endParaRPr lang="en-US"/>
        </a:p>
      </dgm:t>
    </dgm:pt>
    <dgm:pt modelId="{66CCBC6A-0F0A-48AF-96C5-8B6B5EC8BCA6}" type="parTrans" cxnId="{0919E4DE-23D8-4B3B-815A-87C21D22A7C6}">
      <dgm:prSet/>
      <dgm:spPr/>
      <dgm:t>
        <a:bodyPr/>
        <a:lstStyle/>
        <a:p>
          <a:endParaRPr lang="en-US"/>
        </a:p>
      </dgm:t>
    </dgm:pt>
    <dgm:pt modelId="{04F6F366-5E13-4F7C-9829-57528E2021D5}" type="sibTrans" cxnId="{0919E4DE-23D8-4B3B-815A-87C21D22A7C6}">
      <dgm:prSet/>
      <dgm:spPr/>
      <dgm:t>
        <a:bodyPr/>
        <a:lstStyle/>
        <a:p>
          <a:endParaRPr lang="en-US"/>
        </a:p>
      </dgm:t>
    </dgm:pt>
    <dgm:pt modelId="{921358D2-6FF3-4DBC-A6B1-278E239456E4}">
      <dgm:prSet/>
      <dgm:spPr/>
      <dgm:t>
        <a:bodyPr/>
        <a:lstStyle/>
        <a:p>
          <a:r>
            <a:rPr lang="en-GB"/>
            <a:t>Agenda – with start and finish times</a:t>
          </a:r>
          <a:endParaRPr lang="en-US"/>
        </a:p>
      </dgm:t>
    </dgm:pt>
    <dgm:pt modelId="{A4A1915D-AAAA-468D-9D38-F0695FB4776C}" type="parTrans" cxnId="{5B2E22A2-10BF-422B-A7EE-75C890F75AE8}">
      <dgm:prSet/>
      <dgm:spPr/>
      <dgm:t>
        <a:bodyPr/>
        <a:lstStyle/>
        <a:p>
          <a:endParaRPr lang="en-US"/>
        </a:p>
      </dgm:t>
    </dgm:pt>
    <dgm:pt modelId="{30F25A8B-AA06-4E18-BD7A-D806517768CE}" type="sibTrans" cxnId="{5B2E22A2-10BF-422B-A7EE-75C890F75AE8}">
      <dgm:prSet/>
      <dgm:spPr/>
      <dgm:t>
        <a:bodyPr/>
        <a:lstStyle/>
        <a:p>
          <a:endParaRPr lang="en-US"/>
        </a:p>
      </dgm:t>
    </dgm:pt>
    <dgm:pt modelId="{E49551E8-0C45-4C86-80D3-302E2B512C82}">
      <dgm:prSet/>
      <dgm:spPr/>
      <dgm:t>
        <a:bodyPr/>
        <a:lstStyle/>
        <a:p>
          <a:r>
            <a:rPr lang="en-GB"/>
            <a:t>What information might be useful in advance</a:t>
          </a:r>
          <a:endParaRPr lang="en-US"/>
        </a:p>
      </dgm:t>
    </dgm:pt>
    <dgm:pt modelId="{005506D4-AF52-4B7F-89DD-62BB801635C8}" type="parTrans" cxnId="{6DFCE669-1135-4606-8EF3-B98879DBB431}">
      <dgm:prSet/>
      <dgm:spPr/>
      <dgm:t>
        <a:bodyPr/>
        <a:lstStyle/>
        <a:p>
          <a:endParaRPr lang="en-US"/>
        </a:p>
      </dgm:t>
    </dgm:pt>
    <dgm:pt modelId="{AB08C0E7-58F9-4485-BBE5-894B033B7D47}" type="sibTrans" cxnId="{6DFCE669-1135-4606-8EF3-B98879DBB431}">
      <dgm:prSet/>
      <dgm:spPr/>
      <dgm:t>
        <a:bodyPr/>
        <a:lstStyle/>
        <a:p>
          <a:endParaRPr lang="en-US"/>
        </a:p>
      </dgm:t>
    </dgm:pt>
    <dgm:pt modelId="{6EF38629-5288-4680-AB1D-7BC7D27CE637}">
      <dgm:prSet/>
      <dgm:spPr/>
      <dgm:t>
        <a:bodyPr/>
        <a:lstStyle/>
        <a:p>
          <a:r>
            <a:rPr lang="en-GB"/>
            <a:t>Ground rules</a:t>
          </a:r>
          <a:endParaRPr lang="en-US"/>
        </a:p>
      </dgm:t>
    </dgm:pt>
    <dgm:pt modelId="{BF8E184D-C11F-4AB2-92CD-5BF4537C1221}" type="parTrans" cxnId="{D4C13302-FD05-4018-9F10-FFBB239CEBC2}">
      <dgm:prSet/>
      <dgm:spPr/>
      <dgm:t>
        <a:bodyPr/>
        <a:lstStyle/>
        <a:p>
          <a:endParaRPr lang="en-US"/>
        </a:p>
      </dgm:t>
    </dgm:pt>
    <dgm:pt modelId="{E55BCED4-242E-449C-A330-5B3594683EB3}" type="sibTrans" cxnId="{D4C13302-FD05-4018-9F10-FFBB239CEBC2}">
      <dgm:prSet/>
      <dgm:spPr/>
      <dgm:t>
        <a:bodyPr/>
        <a:lstStyle/>
        <a:p>
          <a:endParaRPr lang="en-US"/>
        </a:p>
      </dgm:t>
    </dgm:pt>
    <dgm:pt modelId="{FA7CE278-0C4C-450A-9119-9C8539C9201A}">
      <dgm:prSet/>
      <dgm:spPr/>
      <dgm:t>
        <a:bodyPr/>
        <a:lstStyle/>
        <a:p>
          <a:r>
            <a:rPr lang="en-GB"/>
            <a:t>Ensure everyone has a voice</a:t>
          </a:r>
          <a:endParaRPr lang="en-US"/>
        </a:p>
      </dgm:t>
    </dgm:pt>
    <dgm:pt modelId="{4ECE02C1-B1E5-435F-9FA8-5DA215360CE3}" type="parTrans" cxnId="{41D6E0FD-8261-4FCE-8740-174C0E19F683}">
      <dgm:prSet/>
      <dgm:spPr/>
      <dgm:t>
        <a:bodyPr/>
        <a:lstStyle/>
        <a:p>
          <a:endParaRPr lang="en-US"/>
        </a:p>
      </dgm:t>
    </dgm:pt>
    <dgm:pt modelId="{AE0D24E6-2AA1-41B2-BC42-F27E01B3C811}" type="sibTrans" cxnId="{41D6E0FD-8261-4FCE-8740-174C0E19F683}">
      <dgm:prSet/>
      <dgm:spPr/>
      <dgm:t>
        <a:bodyPr/>
        <a:lstStyle/>
        <a:p>
          <a:endParaRPr lang="en-US"/>
        </a:p>
      </dgm:t>
    </dgm:pt>
    <dgm:pt modelId="{8CC43EC2-E588-47F9-9754-C163C8B497C5}">
      <dgm:prSet/>
      <dgm:spPr/>
      <dgm:t>
        <a:bodyPr/>
        <a:lstStyle/>
        <a:p>
          <a:r>
            <a:rPr lang="en-GB"/>
            <a:t>Stop side conversations clearly and firmly</a:t>
          </a:r>
          <a:endParaRPr lang="en-US"/>
        </a:p>
      </dgm:t>
    </dgm:pt>
    <dgm:pt modelId="{BDF82E08-73D0-4C43-89AE-A092802FB913}" type="parTrans" cxnId="{38A6EC95-E312-45B7-87DB-FD7C497043F3}">
      <dgm:prSet/>
      <dgm:spPr/>
      <dgm:t>
        <a:bodyPr/>
        <a:lstStyle/>
        <a:p>
          <a:endParaRPr lang="en-US"/>
        </a:p>
      </dgm:t>
    </dgm:pt>
    <dgm:pt modelId="{3F54944B-C9AC-450C-898F-0DE335129E0D}" type="sibTrans" cxnId="{38A6EC95-E312-45B7-87DB-FD7C497043F3}">
      <dgm:prSet/>
      <dgm:spPr/>
      <dgm:t>
        <a:bodyPr/>
        <a:lstStyle/>
        <a:p>
          <a:endParaRPr lang="en-US"/>
        </a:p>
      </dgm:t>
    </dgm:pt>
    <dgm:pt modelId="{6178746B-3A2C-4598-AE05-411010E0B07B}">
      <dgm:prSet/>
      <dgm:spPr/>
      <dgm:t>
        <a:bodyPr/>
        <a:lstStyle/>
        <a:p>
          <a:r>
            <a:rPr lang="en-GB"/>
            <a:t>Clarify key issues</a:t>
          </a:r>
          <a:endParaRPr lang="en-US"/>
        </a:p>
      </dgm:t>
    </dgm:pt>
    <dgm:pt modelId="{BCE37162-C2BD-4378-A381-E893334F1660}" type="parTrans" cxnId="{15D318E8-A337-4889-8AC1-6E7027C3F1F5}">
      <dgm:prSet/>
      <dgm:spPr/>
      <dgm:t>
        <a:bodyPr/>
        <a:lstStyle/>
        <a:p>
          <a:endParaRPr lang="en-US"/>
        </a:p>
      </dgm:t>
    </dgm:pt>
    <dgm:pt modelId="{B072D5F6-4202-424D-B293-1E0D448C88FA}" type="sibTrans" cxnId="{15D318E8-A337-4889-8AC1-6E7027C3F1F5}">
      <dgm:prSet/>
      <dgm:spPr/>
      <dgm:t>
        <a:bodyPr/>
        <a:lstStyle/>
        <a:p>
          <a:endParaRPr lang="en-US"/>
        </a:p>
      </dgm:t>
    </dgm:pt>
    <dgm:pt modelId="{09E49885-DC94-4854-AEA9-44F65254A3A9}">
      <dgm:prSet/>
      <dgm:spPr/>
      <dgm:t>
        <a:bodyPr/>
        <a:lstStyle/>
        <a:p>
          <a:r>
            <a:rPr lang="en-GB"/>
            <a:t>Deal with difficult people</a:t>
          </a:r>
          <a:endParaRPr lang="en-US"/>
        </a:p>
      </dgm:t>
    </dgm:pt>
    <dgm:pt modelId="{7E5CCA41-46DB-4305-8289-B60272212771}" type="parTrans" cxnId="{733B2FC6-354A-497A-881F-3AD4096AF64C}">
      <dgm:prSet/>
      <dgm:spPr/>
      <dgm:t>
        <a:bodyPr/>
        <a:lstStyle/>
        <a:p>
          <a:endParaRPr lang="en-US"/>
        </a:p>
      </dgm:t>
    </dgm:pt>
    <dgm:pt modelId="{FB3F7970-2AD4-4597-B221-8AFCAB18B245}" type="sibTrans" cxnId="{733B2FC6-354A-497A-881F-3AD4096AF64C}">
      <dgm:prSet/>
      <dgm:spPr/>
      <dgm:t>
        <a:bodyPr/>
        <a:lstStyle/>
        <a:p>
          <a:endParaRPr lang="en-US"/>
        </a:p>
      </dgm:t>
    </dgm:pt>
    <dgm:pt modelId="{3964247C-C9A8-40D3-AE4F-7DBE687DB2F0}">
      <dgm:prSet/>
      <dgm:spPr/>
      <dgm:t>
        <a:bodyPr/>
        <a:lstStyle/>
        <a:p>
          <a:r>
            <a:rPr lang="en-GB"/>
            <a:t>Action plan/minutes/admin</a:t>
          </a:r>
          <a:endParaRPr lang="en-US"/>
        </a:p>
      </dgm:t>
    </dgm:pt>
    <dgm:pt modelId="{6059F2E3-01D2-40B9-8F1D-38A3200F8BB5}" type="parTrans" cxnId="{2DE0A9F5-60C5-4FA8-99D4-C24B9F272F3E}">
      <dgm:prSet/>
      <dgm:spPr/>
      <dgm:t>
        <a:bodyPr/>
        <a:lstStyle/>
        <a:p>
          <a:endParaRPr lang="en-US"/>
        </a:p>
      </dgm:t>
    </dgm:pt>
    <dgm:pt modelId="{F854E62D-B162-4F8A-96DA-808D6EA3FD16}" type="sibTrans" cxnId="{2DE0A9F5-60C5-4FA8-99D4-C24B9F272F3E}">
      <dgm:prSet/>
      <dgm:spPr/>
      <dgm:t>
        <a:bodyPr/>
        <a:lstStyle/>
        <a:p>
          <a:endParaRPr lang="en-US"/>
        </a:p>
      </dgm:t>
    </dgm:pt>
    <dgm:pt modelId="{60C9E15D-FCC7-4072-AEE2-F8364C895E86}">
      <dgm:prSet/>
      <dgm:spPr/>
      <dgm:t>
        <a:bodyPr/>
        <a:lstStyle/>
        <a:p>
          <a:r>
            <a:rPr lang="en-GB"/>
            <a:t>After – what went well? </a:t>
          </a:r>
          <a:endParaRPr lang="en-US"/>
        </a:p>
      </dgm:t>
    </dgm:pt>
    <dgm:pt modelId="{3A2A5490-9515-41B8-BAF8-CF609ED2E8A1}" type="parTrans" cxnId="{C370D71A-A096-4E70-86BE-DC938131509C}">
      <dgm:prSet/>
      <dgm:spPr/>
      <dgm:t>
        <a:bodyPr/>
        <a:lstStyle/>
        <a:p>
          <a:endParaRPr lang="en-US"/>
        </a:p>
      </dgm:t>
    </dgm:pt>
    <dgm:pt modelId="{952C23E8-4994-4A2A-8C5F-3C09B7832A09}" type="sibTrans" cxnId="{C370D71A-A096-4E70-86BE-DC938131509C}">
      <dgm:prSet/>
      <dgm:spPr/>
      <dgm:t>
        <a:bodyPr/>
        <a:lstStyle/>
        <a:p>
          <a:endParaRPr lang="en-US"/>
        </a:p>
      </dgm:t>
    </dgm:pt>
    <dgm:pt modelId="{FA0A5056-DE0E-494D-8FAC-793F73617ED7}" type="pres">
      <dgm:prSet presAssocID="{16B542FD-A3E7-47B5-95A5-986993652389}" presName="Name0" presStyleCnt="0">
        <dgm:presLayoutVars>
          <dgm:dir/>
          <dgm:resizeHandles val="exact"/>
        </dgm:presLayoutVars>
      </dgm:prSet>
      <dgm:spPr/>
    </dgm:pt>
    <dgm:pt modelId="{D972E709-1982-4E74-9307-C9E04036BEE3}" type="pres">
      <dgm:prSet presAssocID="{4492E96F-2B87-4A34-B567-CF110D0B9904}" presName="node" presStyleLbl="node1" presStyleIdx="0" presStyleCnt="12">
        <dgm:presLayoutVars>
          <dgm:bulletEnabled val="1"/>
        </dgm:presLayoutVars>
      </dgm:prSet>
      <dgm:spPr/>
    </dgm:pt>
    <dgm:pt modelId="{7E537466-7DC5-4589-A69D-AF8BA762CA7D}" type="pres">
      <dgm:prSet presAssocID="{6E1EA205-6FD2-4E65-BD9C-F38A6B1CBC98}" presName="sibTrans" presStyleLbl="sibTrans1D1" presStyleIdx="0" presStyleCnt="11"/>
      <dgm:spPr/>
    </dgm:pt>
    <dgm:pt modelId="{0FB8F8AC-2848-4676-9A83-8E3FBB45C1B9}" type="pres">
      <dgm:prSet presAssocID="{6E1EA205-6FD2-4E65-BD9C-F38A6B1CBC98}" presName="connectorText" presStyleLbl="sibTrans1D1" presStyleIdx="0" presStyleCnt="11"/>
      <dgm:spPr/>
    </dgm:pt>
    <dgm:pt modelId="{799DB8E6-855C-44F8-B65F-11DCF39BB3BD}" type="pres">
      <dgm:prSet presAssocID="{70EEF475-73AF-4361-9A00-C178F3CB1F44}" presName="node" presStyleLbl="node1" presStyleIdx="1" presStyleCnt="12">
        <dgm:presLayoutVars>
          <dgm:bulletEnabled val="1"/>
        </dgm:presLayoutVars>
      </dgm:prSet>
      <dgm:spPr/>
    </dgm:pt>
    <dgm:pt modelId="{AF923BCC-9BB2-40F3-99C4-0E0CF4DD09CE}" type="pres">
      <dgm:prSet presAssocID="{C1A43366-2C09-44F4-A009-F3619318D742}" presName="sibTrans" presStyleLbl="sibTrans1D1" presStyleIdx="1" presStyleCnt="11"/>
      <dgm:spPr/>
    </dgm:pt>
    <dgm:pt modelId="{99186EFC-A5F1-4AA9-A325-7C19073DF74C}" type="pres">
      <dgm:prSet presAssocID="{C1A43366-2C09-44F4-A009-F3619318D742}" presName="connectorText" presStyleLbl="sibTrans1D1" presStyleIdx="1" presStyleCnt="11"/>
      <dgm:spPr/>
    </dgm:pt>
    <dgm:pt modelId="{340B0E79-0F3D-49A6-AA97-4DA1ABD2A75E}" type="pres">
      <dgm:prSet presAssocID="{B7B93E1B-4B4F-4E69-A96C-3F3B650088E0}" presName="node" presStyleLbl="node1" presStyleIdx="2" presStyleCnt="12">
        <dgm:presLayoutVars>
          <dgm:bulletEnabled val="1"/>
        </dgm:presLayoutVars>
      </dgm:prSet>
      <dgm:spPr/>
    </dgm:pt>
    <dgm:pt modelId="{C2D5DD83-8AA6-48B2-AA26-BF6F1E5B2316}" type="pres">
      <dgm:prSet presAssocID="{04F6F366-5E13-4F7C-9829-57528E2021D5}" presName="sibTrans" presStyleLbl="sibTrans1D1" presStyleIdx="2" presStyleCnt="11"/>
      <dgm:spPr/>
    </dgm:pt>
    <dgm:pt modelId="{E5554D92-C475-4EB0-9303-6EA4051481ED}" type="pres">
      <dgm:prSet presAssocID="{04F6F366-5E13-4F7C-9829-57528E2021D5}" presName="connectorText" presStyleLbl="sibTrans1D1" presStyleIdx="2" presStyleCnt="11"/>
      <dgm:spPr/>
    </dgm:pt>
    <dgm:pt modelId="{4688B321-3882-4799-AE71-9EEA72C40B11}" type="pres">
      <dgm:prSet presAssocID="{921358D2-6FF3-4DBC-A6B1-278E239456E4}" presName="node" presStyleLbl="node1" presStyleIdx="3" presStyleCnt="12">
        <dgm:presLayoutVars>
          <dgm:bulletEnabled val="1"/>
        </dgm:presLayoutVars>
      </dgm:prSet>
      <dgm:spPr/>
    </dgm:pt>
    <dgm:pt modelId="{70555FED-622A-47C7-8B2D-CAF5CE0DFCA9}" type="pres">
      <dgm:prSet presAssocID="{30F25A8B-AA06-4E18-BD7A-D806517768CE}" presName="sibTrans" presStyleLbl="sibTrans1D1" presStyleIdx="3" presStyleCnt="11"/>
      <dgm:spPr/>
    </dgm:pt>
    <dgm:pt modelId="{E58C574B-7B11-4DDA-9C7D-7DC121989AF0}" type="pres">
      <dgm:prSet presAssocID="{30F25A8B-AA06-4E18-BD7A-D806517768CE}" presName="connectorText" presStyleLbl="sibTrans1D1" presStyleIdx="3" presStyleCnt="11"/>
      <dgm:spPr/>
    </dgm:pt>
    <dgm:pt modelId="{E6303EAC-4878-4446-B71B-5D0259DA4379}" type="pres">
      <dgm:prSet presAssocID="{E49551E8-0C45-4C86-80D3-302E2B512C82}" presName="node" presStyleLbl="node1" presStyleIdx="4" presStyleCnt="12">
        <dgm:presLayoutVars>
          <dgm:bulletEnabled val="1"/>
        </dgm:presLayoutVars>
      </dgm:prSet>
      <dgm:spPr/>
    </dgm:pt>
    <dgm:pt modelId="{DDC87007-0690-462C-9D25-B286BB6099C2}" type="pres">
      <dgm:prSet presAssocID="{AB08C0E7-58F9-4485-BBE5-894B033B7D47}" presName="sibTrans" presStyleLbl="sibTrans1D1" presStyleIdx="4" presStyleCnt="11"/>
      <dgm:spPr/>
    </dgm:pt>
    <dgm:pt modelId="{6DE9E54F-C9BD-4B43-9D17-9B4EF50AD719}" type="pres">
      <dgm:prSet presAssocID="{AB08C0E7-58F9-4485-BBE5-894B033B7D47}" presName="connectorText" presStyleLbl="sibTrans1D1" presStyleIdx="4" presStyleCnt="11"/>
      <dgm:spPr/>
    </dgm:pt>
    <dgm:pt modelId="{B5D7AC0C-2E9C-459F-B4D7-4A47005287C2}" type="pres">
      <dgm:prSet presAssocID="{6EF38629-5288-4680-AB1D-7BC7D27CE637}" presName="node" presStyleLbl="node1" presStyleIdx="5" presStyleCnt="12">
        <dgm:presLayoutVars>
          <dgm:bulletEnabled val="1"/>
        </dgm:presLayoutVars>
      </dgm:prSet>
      <dgm:spPr/>
    </dgm:pt>
    <dgm:pt modelId="{11C04099-3A6C-4B57-B042-4572CFAEA955}" type="pres">
      <dgm:prSet presAssocID="{E55BCED4-242E-449C-A330-5B3594683EB3}" presName="sibTrans" presStyleLbl="sibTrans1D1" presStyleIdx="5" presStyleCnt="11"/>
      <dgm:spPr/>
    </dgm:pt>
    <dgm:pt modelId="{AA87B825-EB72-4DC1-A11C-8CADB96D546C}" type="pres">
      <dgm:prSet presAssocID="{E55BCED4-242E-449C-A330-5B3594683EB3}" presName="connectorText" presStyleLbl="sibTrans1D1" presStyleIdx="5" presStyleCnt="11"/>
      <dgm:spPr/>
    </dgm:pt>
    <dgm:pt modelId="{86B8EF63-1A41-40CB-BBCF-01BF0D002AC4}" type="pres">
      <dgm:prSet presAssocID="{FA7CE278-0C4C-450A-9119-9C8539C9201A}" presName="node" presStyleLbl="node1" presStyleIdx="6" presStyleCnt="12">
        <dgm:presLayoutVars>
          <dgm:bulletEnabled val="1"/>
        </dgm:presLayoutVars>
      </dgm:prSet>
      <dgm:spPr/>
    </dgm:pt>
    <dgm:pt modelId="{24102EBC-6ACB-41CE-B624-79DF65FE623B}" type="pres">
      <dgm:prSet presAssocID="{AE0D24E6-2AA1-41B2-BC42-F27E01B3C811}" presName="sibTrans" presStyleLbl="sibTrans1D1" presStyleIdx="6" presStyleCnt="11"/>
      <dgm:spPr/>
    </dgm:pt>
    <dgm:pt modelId="{DEEEC132-866D-48EA-88C1-F22C3A7F1288}" type="pres">
      <dgm:prSet presAssocID="{AE0D24E6-2AA1-41B2-BC42-F27E01B3C811}" presName="connectorText" presStyleLbl="sibTrans1D1" presStyleIdx="6" presStyleCnt="11"/>
      <dgm:spPr/>
    </dgm:pt>
    <dgm:pt modelId="{E3CBF3A4-A88A-4C47-8E1A-002D51B1C6F5}" type="pres">
      <dgm:prSet presAssocID="{8CC43EC2-E588-47F9-9754-C163C8B497C5}" presName="node" presStyleLbl="node1" presStyleIdx="7" presStyleCnt="12">
        <dgm:presLayoutVars>
          <dgm:bulletEnabled val="1"/>
        </dgm:presLayoutVars>
      </dgm:prSet>
      <dgm:spPr/>
    </dgm:pt>
    <dgm:pt modelId="{B1C47E78-C45C-467C-BA70-98074C9FB209}" type="pres">
      <dgm:prSet presAssocID="{3F54944B-C9AC-450C-898F-0DE335129E0D}" presName="sibTrans" presStyleLbl="sibTrans1D1" presStyleIdx="7" presStyleCnt="11"/>
      <dgm:spPr/>
    </dgm:pt>
    <dgm:pt modelId="{D5A9A552-6639-4B6F-B3DB-859B71E366A1}" type="pres">
      <dgm:prSet presAssocID="{3F54944B-C9AC-450C-898F-0DE335129E0D}" presName="connectorText" presStyleLbl="sibTrans1D1" presStyleIdx="7" presStyleCnt="11"/>
      <dgm:spPr/>
    </dgm:pt>
    <dgm:pt modelId="{AE8C8DBB-E75E-488D-9483-9BD6B14E5B1F}" type="pres">
      <dgm:prSet presAssocID="{6178746B-3A2C-4598-AE05-411010E0B07B}" presName="node" presStyleLbl="node1" presStyleIdx="8" presStyleCnt="12">
        <dgm:presLayoutVars>
          <dgm:bulletEnabled val="1"/>
        </dgm:presLayoutVars>
      </dgm:prSet>
      <dgm:spPr/>
    </dgm:pt>
    <dgm:pt modelId="{E0E0F3E6-07FC-4A70-8DEB-C70F4D356FD6}" type="pres">
      <dgm:prSet presAssocID="{B072D5F6-4202-424D-B293-1E0D448C88FA}" presName="sibTrans" presStyleLbl="sibTrans1D1" presStyleIdx="8" presStyleCnt="11"/>
      <dgm:spPr/>
    </dgm:pt>
    <dgm:pt modelId="{01D25AEB-102E-4829-89DE-18B8A644B8AA}" type="pres">
      <dgm:prSet presAssocID="{B072D5F6-4202-424D-B293-1E0D448C88FA}" presName="connectorText" presStyleLbl="sibTrans1D1" presStyleIdx="8" presStyleCnt="11"/>
      <dgm:spPr/>
    </dgm:pt>
    <dgm:pt modelId="{528D89A0-2036-4524-86A2-5A91FC3234CA}" type="pres">
      <dgm:prSet presAssocID="{09E49885-DC94-4854-AEA9-44F65254A3A9}" presName="node" presStyleLbl="node1" presStyleIdx="9" presStyleCnt="12">
        <dgm:presLayoutVars>
          <dgm:bulletEnabled val="1"/>
        </dgm:presLayoutVars>
      </dgm:prSet>
      <dgm:spPr/>
    </dgm:pt>
    <dgm:pt modelId="{B0C88A19-AEBB-4ED4-9B93-374BB6837A59}" type="pres">
      <dgm:prSet presAssocID="{FB3F7970-2AD4-4597-B221-8AFCAB18B245}" presName="sibTrans" presStyleLbl="sibTrans1D1" presStyleIdx="9" presStyleCnt="11"/>
      <dgm:spPr/>
    </dgm:pt>
    <dgm:pt modelId="{BFD78CB7-5FB2-4093-8F8A-25A3E755D340}" type="pres">
      <dgm:prSet presAssocID="{FB3F7970-2AD4-4597-B221-8AFCAB18B245}" presName="connectorText" presStyleLbl="sibTrans1D1" presStyleIdx="9" presStyleCnt="11"/>
      <dgm:spPr/>
    </dgm:pt>
    <dgm:pt modelId="{7FE096ED-B8DB-43FD-AD4C-3958826929E3}" type="pres">
      <dgm:prSet presAssocID="{3964247C-C9A8-40D3-AE4F-7DBE687DB2F0}" presName="node" presStyleLbl="node1" presStyleIdx="10" presStyleCnt="12">
        <dgm:presLayoutVars>
          <dgm:bulletEnabled val="1"/>
        </dgm:presLayoutVars>
      </dgm:prSet>
      <dgm:spPr/>
    </dgm:pt>
    <dgm:pt modelId="{4B94AA8D-091C-43A4-8673-334E0D4D46B5}" type="pres">
      <dgm:prSet presAssocID="{F854E62D-B162-4F8A-96DA-808D6EA3FD16}" presName="sibTrans" presStyleLbl="sibTrans1D1" presStyleIdx="10" presStyleCnt="11"/>
      <dgm:spPr/>
    </dgm:pt>
    <dgm:pt modelId="{27B31ACF-44A0-4AFB-B398-A2D4BAB18BA8}" type="pres">
      <dgm:prSet presAssocID="{F854E62D-B162-4F8A-96DA-808D6EA3FD16}" presName="connectorText" presStyleLbl="sibTrans1D1" presStyleIdx="10" presStyleCnt="11"/>
      <dgm:spPr/>
    </dgm:pt>
    <dgm:pt modelId="{99323CE3-B467-480F-90DE-99A413763531}" type="pres">
      <dgm:prSet presAssocID="{60C9E15D-FCC7-4072-AEE2-F8364C895E86}" presName="node" presStyleLbl="node1" presStyleIdx="11" presStyleCnt="12">
        <dgm:presLayoutVars>
          <dgm:bulletEnabled val="1"/>
        </dgm:presLayoutVars>
      </dgm:prSet>
      <dgm:spPr/>
    </dgm:pt>
  </dgm:ptLst>
  <dgm:cxnLst>
    <dgm:cxn modelId="{D4C13302-FD05-4018-9F10-FFBB239CEBC2}" srcId="{16B542FD-A3E7-47B5-95A5-986993652389}" destId="{6EF38629-5288-4680-AB1D-7BC7D27CE637}" srcOrd="5" destOrd="0" parTransId="{BF8E184D-C11F-4AB2-92CD-5BF4537C1221}" sibTransId="{E55BCED4-242E-449C-A330-5B3594683EB3}"/>
    <dgm:cxn modelId="{EC28EB05-7E87-4509-97AA-726096E365DA}" type="presOf" srcId="{B072D5F6-4202-424D-B293-1E0D448C88FA}" destId="{E0E0F3E6-07FC-4A70-8DEB-C70F4D356FD6}" srcOrd="0" destOrd="0" presId="urn:microsoft.com/office/officeart/2016/7/layout/RepeatingBendingProcessNew"/>
    <dgm:cxn modelId="{F8D8C20C-F770-4B27-8F62-D6C7942469D7}" srcId="{16B542FD-A3E7-47B5-95A5-986993652389}" destId="{70EEF475-73AF-4361-9A00-C178F3CB1F44}" srcOrd="1" destOrd="0" parTransId="{EE648643-F2EC-4529-813A-FDD52E782F14}" sibTransId="{C1A43366-2C09-44F4-A009-F3619318D742}"/>
    <dgm:cxn modelId="{760FF210-B133-44E8-AA6A-0330E97893C2}" type="presOf" srcId="{6178746B-3A2C-4598-AE05-411010E0B07B}" destId="{AE8C8DBB-E75E-488D-9483-9BD6B14E5B1F}" srcOrd="0" destOrd="0" presId="urn:microsoft.com/office/officeart/2016/7/layout/RepeatingBendingProcessNew"/>
    <dgm:cxn modelId="{73772212-72FD-480E-8685-90E836FBCB22}" type="presOf" srcId="{6E1EA205-6FD2-4E65-BD9C-F38A6B1CBC98}" destId="{7E537466-7DC5-4589-A69D-AF8BA762CA7D}" srcOrd="0" destOrd="0" presId="urn:microsoft.com/office/officeart/2016/7/layout/RepeatingBendingProcessNew"/>
    <dgm:cxn modelId="{D7623A15-D726-4472-83B6-28042EBDB5F5}" type="presOf" srcId="{E49551E8-0C45-4C86-80D3-302E2B512C82}" destId="{E6303EAC-4878-4446-B71B-5D0259DA4379}" srcOrd="0" destOrd="0" presId="urn:microsoft.com/office/officeart/2016/7/layout/RepeatingBendingProcessNew"/>
    <dgm:cxn modelId="{24274719-030F-4FBA-8041-ED9C8F4F10B4}" type="presOf" srcId="{3964247C-C9A8-40D3-AE4F-7DBE687DB2F0}" destId="{7FE096ED-B8DB-43FD-AD4C-3958826929E3}" srcOrd="0" destOrd="0" presId="urn:microsoft.com/office/officeart/2016/7/layout/RepeatingBendingProcessNew"/>
    <dgm:cxn modelId="{C370D71A-A096-4E70-86BE-DC938131509C}" srcId="{16B542FD-A3E7-47B5-95A5-986993652389}" destId="{60C9E15D-FCC7-4072-AEE2-F8364C895E86}" srcOrd="11" destOrd="0" parTransId="{3A2A5490-9515-41B8-BAF8-CF609ED2E8A1}" sibTransId="{952C23E8-4994-4A2A-8C5F-3C09B7832A09}"/>
    <dgm:cxn modelId="{B91E5524-200F-4D28-A08F-C91AC6FC040F}" type="presOf" srcId="{04F6F366-5E13-4F7C-9829-57528E2021D5}" destId="{E5554D92-C475-4EB0-9303-6EA4051481ED}" srcOrd="1" destOrd="0" presId="urn:microsoft.com/office/officeart/2016/7/layout/RepeatingBendingProcessNew"/>
    <dgm:cxn modelId="{54DB3C2B-26AB-46D0-8BC3-A3D5B9E71507}" type="presOf" srcId="{30F25A8B-AA06-4E18-BD7A-D806517768CE}" destId="{70555FED-622A-47C7-8B2D-CAF5CE0DFCA9}" srcOrd="0" destOrd="0" presId="urn:microsoft.com/office/officeart/2016/7/layout/RepeatingBendingProcessNew"/>
    <dgm:cxn modelId="{16EF5F2C-A5AB-42E2-8F25-EF4F8FB923E7}" type="presOf" srcId="{E55BCED4-242E-449C-A330-5B3594683EB3}" destId="{11C04099-3A6C-4B57-B042-4572CFAEA955}" srcOrd="0" destOrd="0" presId="urn:microsoft.com/office/officeart/2016/7/layout/RepeatingBendingProcessNew"/>
    <dgm:cxn modelId="{39E54D31-B6F8-4313-9561-51DB412E2633}" type="presOf" srcId="{B7B93E1B-4B4F-4E69-A96C-3F3B650088E0}" destId="{340B0E79-0F3D-49A6-AA97-4DA1ABD2A75E}" srcOrd="0" destOrd="0" presId="urn:microsoft.com/office/officeart/2016/7/layout/RepeatingBendingProcessNew"/>
    <dgm:cxn modelId="{31CB203F-ED12-46FB-986C-BFB60CD734B8}" type="presOf" srcId="{921358D2-6FF3-4DBC-A6B1-278E239456E4}" destId="{4688B321-3882-4799-AE71-9EEA72C40B11}" srcOrd="0" destOrd="0" presId="urn:microsoft.com/office/officeart/2016/7/layout/RepeatingBendingProcessNew"/>
    <dgm:cxn modelId="{672F7762-C328-422E-B24A-B012E17FD5C3}" type="presOf" srcId="{09E49885-DC94-4854-AEA9-44F65254A3A9}" destId="{528D89A0-2036-4524-86A2-5A91FC3234CA}" srcOrd="0" destOrd="0" presId="urn:microsoft.com/office/officeart/2016/7/layout/RepeatingBendingProcessNew"/>
    <dgm:cxn modelId="{CFC23143-6C43-481A-9717-B056BB90F1BF}" type="presOf" srcId="{4492E96F-2B87-4A34-B567-CF110D0B9904}" destId="{D972E709-1982-4E74-9307-C9E04036BEE3}" srcOrd="0" destOrd="0" presId="urn:microsoft.com/office/officeart/2016/7/layout/RepeatingBendingProcessNew"/>
    <dgm:cxn modelId="{72DB1C67-1A8B-4A2E-9D91-70B5E35B5DB3}" type="presOf" srcId="{6EF38629-5288-4680-AB1D-7BC7D27CE637}" destId="{B5D7AC0C-2E9C-459F-B4D7-4A47005287C2}" srcOrd="0" destOrd="0" presId="urn:microsoft.com/office/officeart/2016/7/layout/RepeatingBendingProcessNew"/>
    <dgm:cxn modelId="{68F0AE48-43BC-4EE8-8900-AC4B3D5963E7}" type="presOf" srcId="{6E1EA205-6FD2-4E65-BD9C-F38A6B1CBC98}" destId="{0FB8F8AC-2848-4676-9A83-8E3FBB45C1B9}" srcOrd="1" destOrd="0" presId="urn:microsoft.com/office/officeart/2016/7/layout/RepeatingBendingProcessNew"/>
    <dgm:cxn modelId="{6DFCE669-1135-4606-8EF3-B98879DBB431}" srcId="{16B542FD-A3E7-47B5-95A5-986993652389}" destId="{E49551E8-0C45-4C86-80D3-302E2B512C82}" srcOrd="4" destOrd="0" parTransId="{005506D4-AF52-4B7F-89DD-62BB801635C8}" sibTransId="{AB08C0E7-58F9-4485-BBE5-894B033B7D47}"/>
    <dgm:cxn modelId="{75DD814A-DB69-4E35-82C4-84D46F8B78D7}" type="presOf" srcId="{AB08C0E7-58F9-4485-BBE5-894B033B7D47}" destId="{6DE9E54F-C9BD-4B43-9D17-9B4EF50AD719}" srcOrd="1" destOrd="0" presId="urn:microsoft.com/office/officeart/2016/7/layout/RepeatingBendingProcessNew"/>
    <dgm:cxn modelId="{A98C036C-5234-4487-8B23-73AF58899B50}" type="presOf" srcId="{AE0D24E6-2AA1-41B2-BC42-F27E01B3C811}" destId="{24102EBC-6ACB-41CE-B624-79DF65FE623B}" srcOrd="0" destOrd="0" presId="urn:microsoft.com/office/officeart/2016/7/layout/RepeatingBendingProcessNew"/>
    <dgm:cxn modelId="{6B77EB4D-D594-4C71-92E0-A004A0B1DCCE}" type="presOf" srcId="{AB08C0E7-58F9-4485-BBE5-894B033B7D47}" destId="{DDC87007-0690-462C-9D25-B286BB6099C2}" srcOrd="0" destOrd="0" presId="urn:microsoft.com/office/officeart/2016/7/layout/RepeatingBendingProcessNew"/>
    <dgm:cxn modelId="{ABDECB6F-892E-4271-9A91-E451F9680D34}" type="presOf" srcId="{FB3F7970-2AD4-4597-B221-8AFCAB18B245}" destId="{BFD78CB7-5FB2-4093-8F8A-25A3E755D340}" srcOrd="1" destOrd="0" presId="urn:microsoft.com/office/officeart/2016/7/layout/RepeatingBendingProcessNew"/>
    <dgm:cxn modelId="{E681FC71-2EC4-4CAB-9642-7035607C9583}" type="presOf" srcId="{3F54944B-C9AC-450C-898F-0DE335129E0D}" destId="{D5A9A552-6639-4B6F-B3DB-859B71E366A1}" srcOrd="1" destOrd="0" presId="urn:microsoft.com/office/officeart/2016/7/layout/RepeatingBendingProcessNew"/>
    <dgm:cxn modelId="{3ED97754-B3D7-43E3-B742-8DDBBD91E18A}" type="presOf" srcId="{F854E62D-B162-4F8A-96DA-808D6EA3FD16}" destId="{4B94AA8D-091C-43A4-8673-334E0D4D46B5}" srcOrd="0" destOrd="0" presId="urn:microsoft.com/office/officeart/2016/7/layout/RepeatingBendingProcessNew"/>
    <dgm:cxn modelId="{A97E7F54-D4CA-413E-82F7-3CAF5C5AA38A}" type="presOf" srcId="{B072D5F6-4202-424D-B293-1E0D448C88FA}" destId="{01D25AEB-102E-4829-89DE-18B8A644B8AA}" srcOrd="1" destOrd="0" presId="urn:microsoft.com/office/officeart/2016/7/layout/RepeatingBendingProcessNew"/>
    <dgm:cxn modelId="{22931A55-637F-4442-809F-3AD6F0DEA613}" type="presOf" srcId="{F854E62D-B162-4F8A-96DA-808D6EA3FD16}" destId="{27B31ACF-44A0-4AFB-B398-A2D4BAB18BA8}" srcOrd="1" destOrd="0" presId="urn:microsoft.com/office/officeart/2016/7/layout/RepeatingBendingProcessNew"/>
    <dgm:cxn modelId="{38A6EC95-E312-45B7-87DB-FD7C497043F3}" srcId="{16B542FD-A3E7-47B5-95A5-986993652389}" destId="{8CC43EC2-E588-47F9-9754-C163C8B497C5}" srcOrd="7" destOrd="0" parTransId="{BDF82E08-73D0-4C43-89AE-A092802FB913}" sibTransId="{3F54944B-C9AC-450C-898F-0DE335129E0D}"/>
    <dgm:cxn modelId="{DDEA4A97-AF73-49C6-9887-F01BC494EDE6}" srcId="{16B542FD-A3E7-47B5-95A5-986993652389}" destId="{4492E96F-2B87-4A34-B567-CF110D0B9904}" srcOrd="0" destOrd="0" parTransId="{276A5ED7-E54C-48FD-BE49-227EEEC6E29F}" sibTransId="{6E1EA205-6FD2-4E65-BD9C-F38A6B1CBC98}"/>
    <dgm:cxn modelId="{5B2E22A2-10BF-422B-A7EE-75C890F75AE8}" srcId="{16B542FD-A3E7-47B5-95A5-986993652389}" destId="{921358D2-6FF3-4DBC-A6B1-278E239456E4}" srcOrd="3" destOrd="0" parTransId="{A4A1915D-AAAA-468D-9D38-F0695FB4776C}" sibTransId="{30F25A8B-AA06-4E18-BD7A-D806517768CE}"/>
    <dgm:cxn modelId="{DC51C5B9-C572-4E0F-BE01-7699FF898CFF}" type="presOf" srcId="{70EEF475-73AF-4361-9A00-C178F3CB1F44}" destId="{799DB8E6-855C-44F8-B65F-11DCF39BB3BD}" srcOrd="0" destOrd="0" presId="urn:microsoft.com/office/officeart/2016/7/layout/RepeatingBendingProcessNew"/>
    <dgm:cxn modelId="{733B2FC6-354A-497A-881F-3AD4096AF64C}" srcId="{16B542FD-A3E7-47B5-95A5-986993652389}" destId="{09E49885-DC94-4854-AEA9-44F65254A3A9}" srcOrd="9" destOrd="0" parTransId="{7E5CCA41-46DB-4305-8289-B60272212771}" sibTransId="{FB3F7970-2AD4-4597-B221-8AFCAB18B245}"/>
    <dgm:cxn modelId="{5B867BD5-491F-4ECA-A7A5-70324B1AB12F}" type="presOf" srcId="{C1A43366-2C09-44F4-A009-F3619318D742}" destId="{99186EFC-A5F1-4AA9-A325-7C19073DF74C}" srcOrd="1" destOrd="0" presId="urn:microsoft.com/office/officeart/2016/7/layout/RepeatingBendingProcessNew"/>
    <dgm:cxn modelId="{5ECDD4D8-18B2-4B1F-97A3-C172076F2E45}" type="presOf" srcId="{30F25A8B-AA06-4E18-BD7A-D806517768CE}" destId="{E58C574B-7B11-4DDA-9C7D-7DC121989AF0}" srcOrd="1" destOrd="0" presId="urn:microsoft.com/office/officeart/2016/7/layout/RepeatingBendingProcessNew"/>
    <dgm:cxn modelId="{0919E4DE-23D8-4B3B-815A-87C21D22A7C6}" srcId="{16B542FD-A3E7-47B5-95A5-986993652389}" destId="{B7B93E1B-4B4F-4E69-A96C-3F3B650088E0}" srcOrd="2" destOrd="0" parTransId="{66CCBC6A-0F0A-48AF-96C5-8B6B5EC8BCA6}" sibTransId="{04F6F366-5E13-4F7C-9829-57528E2021D5}"/>
    <dgm:cxn modelId="{E331ABDF-BA71-4712-A86D-35CAB166613A}" type="presOf" srcId="{04F6F366-5E13-4F7C-9829-57528E2021D5}" destId="{C2D5DD83-8AA6-48B2-AA26-BF6F1E5B2316}" srcOrd="0" destOrd="0" presId="urn:microsoft.com/office/officeart/2016/7/layout/RepeatingBendingProcessNew"/>
    <dgm:cxn modelId="{FF8F8EE3-BDB3-44D9-9ABF-EAA5253BEF45}" type="presOf" srcId="{C1A43366-2C09-44F4-A009-F3619318D742}" destId="{AF923BCC-9BB2-40F3-99C4-0E0CF4DD09CE}" srcOrd="0" destOrd="0" presId="urn:microsoft.com/office/officeart/2016/7/layout/RepeatingBendingProcessNew"/>
    <dgm:cxn modelId="{AA854FE4-6918-4BAF-AD92-9CE85C3F8AC1}" type="presOf" srcId="{3F54944B-C9AC-450C-898F-0DE335129E0D}" destId="{B1C47E78-C45C-467C-BA70-98074C9FB209}" srcOrd="0" destOrd="0" presId="urn:microsoft.com/office/officeart/2016/7/layout/RepeatingBendingProcessNew"/>
    <dgm:cxn modelId="{935C22E6-914D-4D37-B4BB-7DD4689CB651}" type="presOf" srcId="{FA7CE278-0C4C-450A-9119-9C8539C9201A}" destId="{86B8EF63-1A41-40CB-BBCF-01BF0D002AC4}" srcOrd="0" destOrd="0" presId="urn:microsoft.com/office/officeart/2016/7/layout/RepeatingBendingProcessNew"/>
    <dgm:cxn modelId="{15D318E8-A337-4889-8AC1-6E7027C3F1F5}" srcId="{16B542FD-A3E7-47B5-95A5-986993652389}" destId="{6178746B-3A2C-4598-AE05-411010E0B07B}" srcOrd="8" destOrd="0" parTransId="{BCE37162-C2BD-4378-A381-E893334F1660}" sibTransId="{B072D5F6-4202-424D-B293-1E0D448C88FA}"/>
    <dgm:cxn modelId="{1C9CC8EA-CD42-4F85-AA56-8F03CA1D5DBC}" type="presOf" srcId="{8CC43EC2-E588-47F9-9754-C163C8B497C5}" destId="{E3CBF3A4-A88A-4C47-8E1A-002D51B1C6F5}" srcOrd="0" destOrd="0" presId="urn:microsoft.com/office/officeart/2016/7/layout/RepeatingBendingProcessNew"/>
    <dgm:cxn modelId="{F41D14F1-6EE4-4904-8B7D-71F6579DAB7A}" type="presOf" srcId="{60C9E15D-FCC7-4072-AEE2-F8364C895E86}" destId="{99323CE3-B467-480F-90DE-99A413763531}" srcOrd="0" destOrd="0" presId="urn:microsoft.com/office/officeart/2016/7/layout/RepeatingBendingProcessNew"/>
    <dgm:cxn modelId="{9BA7B7F3-6AFB-46D5-ADD2-067BFA4CCE9C}" type="presOf" srcId="{E55BCED4-242E-449C-A330-5B3594683EB3}" destId="{AA87B825-EB72-4DC1-A11C-8CADB96D546C}" srcOrd="1" destOrd="0" presId="urn:microsoft.com/office/officeart/2016/7/layout/RepeatingBendingProcessNew"/>
    <dgm:cxn modelId="{2DE0A9F5-60C5-4FA8-99D4-C24B9F272F3E}" srcId="{16B542FD-A3E7-47B5-95A5-986993652389}" destId="{3964247C-C9A8-40D3-AE4F-7DBE687DB2F0}" srcOrd="10" destOrd="0" parTransId="{6059F2E3-01D2-40B9-8F1D-38A3200F8BB5}" sibTransId="{F854E62D-B162-4F8A-96DA-808D6EA3FD16}"/>
    <dgm:cxn modelId="{62E66EFA-8336-4BB2-9ABF-677D8BC5503B}" type="presOf" srcId="{AE0D24E6-2AA1-41B2-BC42-F27E01B3C811}" destId="{DEEEC132-866D-48EA-88C1-F22C3A7F1288}" srcOrd="1" destOrd="0" presId="urn:microsoft.com/office/officeart/2016/7/layout/RepeatingBendingProcessNew"/>
    <dgm:cxn modelId="{41D6E0FD-8261-4FCE-8740-174C0E19F683}" srcId="{16B542FD-A3E7-47B5-95A5-986993652389}" destId="{FA7CE278-0C4C-450A-9119-9C8539C9201A}" srcOrd="6" destOrd="0" parTransId="{4ECE02C1-B1E5-435F-9FA8-5DA215360CE3}" sibTransId="{AE0D24E6-2AA1-41B2-BC42-F27E01B3C811}"/>
    <dgm:cxn modelId="{5FD304FE-EACE-4F4A-A74B-97269E7D7449}" type="presOf" srcId="{FB3F7970-2AD4-4597-B221-8AFCAB18B245}" destId="{B0C88A19-AEBB-4ED4-9B93-374BB6837A59}" srcOrd="0" destOrd="0" presId="urn:microsoft.com/office/officeart/2016/7/layout/RepeatingBendingProcessNew"/>
    <dgm:cxn modelId="{7B6545FE-965A-45A1-9146-D2113E7207C4}" type="presOf" srcId="{16B542FD-A3E7-47B5-95A5-986993652389}" destId="{FA0A5056-DE0E-494D-8FAC-793F73617ED7}" srcOrd="0" destOrd="0" presId="urn:microsoft.com/office/officeart/2016/7/layout/RepeatingBendingProcessNew"/>
    <dgm:cxn modelId="{939DB240-B88E-4E28-9D68-0346F978F18C}" type="presParOf" srcId="{FA0A5056-DE0E-494D-8FAC-793F73617ED7}" destId="{D972E709-1982-4E74-9307-C9E04036BEE3}" srcOrd="0" destOrd="0" presId="urn:microsoft.com/office/officeart/2016/7/layout/RepeatingBendingProcessNew"/>
    <dgm:cxn modelId="{89D356F9-298C-470A-A89D-2F12218A984F}" type="presParOf" srcId="{FA0A5056-DE0E-494D-8FAC-793F73617ED7}" destId="{7E537466-7DC5-4589-A69D-AF8BA762CA7D}" srcOrd="1" destOrd="0" presId="urn:microsoft.com/office/officeart/2016/7/layout/RepeatingBendingProcessNew"/>
    <dgm:cxn modelId="{ACF0624E-AFA7-484D-B6BC-53DB16FAF728}" type="presParOf" srcId="{7E537466-7DC5-4589-A69D-AF8BA762CA7D}" destId="{0FB8F8AC-2848-4676-9A83-8E3FBB45C1B9}" srcOrd="0" destOrd="0" presId="urn:microsoft.com/office/officeart/2016/7/layout/RepeatingBendingProcessNew"/>
    <dgm:cxn modelId="{F7493EE7-FB7B-4234-825B-F4932307BE6D}" type="presParOf" srcId="{FA0A5056-DE0E-494D-8FAC-793F73617ED7}" destId="{799DB8E6-855C-44F8-B65F-11DCF39BB3BD}" srcOrd="2" destOrd="0" presId="urn:microsoft.com/office/officeart/2016/7/layout/RepeatingBendingProcessNew"/>
    <dgm:cxn modelId="{1EB9C0DE-E753-4E21-AF6C-D680AFB70D12}" type="presParOf" srcId="{FA0A5056-DE0E-494D-8FAC-793F73617ED7}" destId="{AF923BCC-9BB2-40F3-99C4-0E0CF4DD09CE}" srcOrd="3" destOrd="0" presId="urn:microsoft.com/office/officeart/2016/7/layout/RepeatingBendingProcessNew"/>
    <dgm:cxn modelId="{B0E6407B-9A5B-411A-AEAD-3499C50CF45E}" type="presParOf" srcId="{AF923BCC-9BB2-40F3-99C4-0E0CF4DD09CE}" destId="{99186EFC-A5F1-4AA9-A325-7C19073DF74C}" srcOrd="0" destOrd="0" presId="urn:microsoft.com/office/officeart/2016/7/layout/RepeatingBendingProcessNew"/>
    <dgm:cxn modelId="{0754BCF1-A871-4009-AE6D-55E823793265}" type="presParOf" srcId="{FA0A5056-DE0E-494D-8FAC-793F73617ED7}" destId="{340B0E79-0F3D-49A6-AA97-4DA1ABD2A75E}" srcOrd="4" destOrd="0" presId="urn:microsoft.com/office/officeart/2016/7/layout/RepeatingBendingProcessNew"/>
    <dgm:cxn modelId="{1CBBF963-5BC8-47D2-B7D7-FA7DF5287610}" type="presParOf" srcId="{FA0A5056-DE0E-494D-8FAC-793F73617ED7}" destId="{C2D5DD83-8AA6-48B2-AA26-BF6F1E5B2316}" srcOrd="5" destOrd="0" presId="urn:microsoft.com/office/officeart/2016/7/layout/RepeatingBendingProcessNew"/>
    <dgm:cxn modelId="{77E3DCEF-0BE6-41D6-AA08-37F31864155C}" type="presParOf" srcId="{C2D5DD83-8AA6-48B2-AA26-BF6F1E5B2316}" destId="{E5554D92-C475-4EB0-9303-6EA4051481ED}" srcOrd="0" destOrd="0" presId="urn:microsoft.com/office/officeart/2016/7/layout/RepeatingBendingProcessNew"/>
    <dgm:cxn modelId="{87E81125-1D14-4DCC-B559-0D5738066031}" type="presParOf" srcId="{FA0A5056-DE0E-494D-8FAC-793F73617ED7}" destId="{4688B321-3882-4799-AE71-9EEA72C40B11}" srcOrd="6" destOrd="0" presId="urn:microsoft.com/office/officeart/2016/7/layout/RepeatingBendingProcessNew"/>
    <dgm:cxn modelId="{A10127E7-A4CE-49C1-8852-C46715436154}" type="presParOf" srcId="{FA0A5056-DE0E-494D-8FAC-793F73617ED7}" destId="{70555FED-622A-47C7-8B2D-CAF5CE0DFCA9}" srcOrd="7" destOrd="0" presId="urn:microsoft.com/office/officeart/2016/7/layout/RepeatingBendingProcessNew"/>
    <dgm:cxn modelId="{43C6BDED-F8F1-46AA-8891-7AEB65961FE2}" type="presParOf" srcId="{70555FED-622A-47C7-8B2D-CAF5CE0DFCA9}" destId="{E58C574B-7B11-4DDA-9C7D-7DC121989AF0}" srcOrd="0" destOrd="0" presId="urn:microsoft.com/office/officeart/2016/7/layout/RepeatingBendingProcessNew"/>
    <dgm:cxn modelId="{F59C4D4E-797B-4154-A102-EAE6C4605E4B}" type="presParOf" srcId="{FA0A5056-DE0E-494D-8FAC-793F73617ED7}" destId="{E6303EAC-4878-4446-B71B-5D0259DA4379}" srcOrd="8" destOrd="0" presId="urn:microsoft.com/office/officeart/2016/7/layout/RepeatingBendingProcessNew"/>
    <dgm:cxn modelId="{0B1F5F50-15FA-4C8B-8820-C193D474E6E0}" type="presParOf" srcId="{FA0A5056-DE0E-494D-8FAC-793F73617ED7}" destId="{DDC87007-0690-462C-9D25-B286BB6099C2}" srcOrd="9" destOrd="0" presId="urn:microsoft.com/office/officeart/2016/7/layout/RepeatingBendingProcessNew"/>
    <dgm:cxn modelId="{53A51FEA-0A06-460F-94A3-F28E78771BB8}" type="presParOf" srcId="{DDC87007-0690-462C-9D25-B286BB6099C2}" destId="{6DE9E54F-C9BD-4B43-9D17-9B4EF50AD719}" srcOrd="0" destOrd="0" presId="urn:microsoft.com/office/officeart/2016/7/layout/RepeatingBendingProcessNew"/>
    <dgm:cxn modelId="{821A72CE-E9DD-4C70-966A-8C14E79C5459}" type="presParOf" srcId="{FA0A5056-DE0E-494D-8FAC-793F73617ED7}" destId="{B5D7AC0C-2E9C-459F-B4D7-4A47005287C2}" srcOrd="10" destOrd="0" presId="urn:microsoft.com/office/officeart/2016/7/layout/RepeatingBendingProcessNew"/>
    <dgm:cxn modelId="{206660F4-FC36-4211-8F3C-E9E7C288C630}" type="presParOf" srcId="{FA0A5056-DE0E-494D-8FAC-793F73617ED7}" destId="{11C04099-3A6C-4B57-B042-4572CFAEA955}" srcOrd="11" destOrd="0" presId="urn:microsoft.com/office/officeart/2016/7/layout/RepeatingBendingProcessNew"/>
    <dgm:cxn modelId="{6B41E509-33FB-4E21-B7B5-955AD7DAB418}" type="presParOf" srcId="{11C04099-3A6C-4B57-B042-4572CFAEA955}" destId="{AA87B825-EB72-4DC1-A11C-8CADB96D546C}" srcOrd="0" destOrd="0" presId="urn:microsoft.com/office/officeart/2016/7/layout/RepeatingBendingProcessNew"/>
    <dgm:cxn modelId="{A8D18A56-8293-46FA-82D6-8B0E39FE74C6}" type="presParOf" srcId="{FA0A5056-DE0E-494D-8FAC-793F73617ED7}" destId="{86B8EF63-1A41-40CB-BBCF-01BF0D002AC4}" srcOrd="12" destOrd="0" presId="urn:microsoft.com/office/officeart/2016/7/layout/RepeatingBendingProcessNew"/>
    <dgm:cxn modelId="{189F9A43-6540-4253-9C70-D44F94FD6F0A}" type="presParOf" srcId="{FA0A5056-DE0E-494D-8FAC-793F73617ED7}" destId="{24102EBC-6ACB-41CE-B624-79DF65FE623B}" srcOrd="13" destOrd="0" presId="urn:microsoft.com/office/officeart/2016/7/layout/RepeatingBendingProcessNew"/>
    <dgm:cxn modelId="{97FE70E8-4ADD-4D38-A363-FCF8E8327772}" type="presParOf" srcId="{24102EBC-6ACB-41CE-B624-79DF65FE623B}" destId="{DEEEC132-866D-48EA-88C1-F22C3A7F1288}" srcOrd="0" destOrd="0" presId="urn:microsoft.com/office/officeart/2016/7/layout/RepeatingBendingProcessNew"/>
    <dgm:cxn modelId="{4F5D794B-735E-41E9-82F8-271D4F2F5B64}" type="presParOf" srcId="{FA0A5056-DE0E-494D-8FAC-793F73617ED7}" destId="{E3CBF3A4-A88A-4C47-8E1A-002D51B1C6F5}" srcOrd="14" destOrd="0" presId="urn:microsoft.com/office/officeart/2016/7/layout/RepeatingBendingProcessNew"/>
    <dgm:cxn modelId="{780E16FD-B505-45D3-BFAD-5B13B6E8149E}" type="presParOf" srcId="{FA0A5056-DE0E-494D-8FAC-793F73617ED7}" destId="{B1C47E78-C45C-467C-BA70-98074C9FB209}" srcOrd="15" destOrd="0" presId="urn:microsoft.com/office/officeart/2016/7/layout/RepeatingBendingProcessNew"/>
    <dgm:cxn modelId="{C600A17D-A67B-4723-89D9-4AE5EE2E2A2E}" type="presParOf" srcId="{B1C47E78-C45C-467C-BA70-98074C9FB209}" destId="{D5A9A552-6639-4B6F-B3DB-859B71E366A1}" srcOrd="0" destOrd="0" presId="urn:microsoft.com/office/officeart/2016/7/layout/RepeatingBendingProcessNew"/>
    <dgm:cxn modelId="{A1C88BC8-BDD1-4774-BE87-5FD6A549C4C2}" type="presParOf" srcId="{FA0A5056-DE0E-494D-8FAC-793F73617ED7}" destId="{AE8C8DBB-E75E-488D-9483-9BD6B14E5B1F}" srcOrd="16" destOrd="0" presId="urn:microsoft.com/office/officeart/2016/7/layout/RepeatingBendingProcessNew"/>
    <dgm:cxn modelId="{CBCBE169-75C9-403F-A03A-E147098571CC}" type="presParOf" srcId="{FA0A5056-DE0E-494D-8FAC-793F73617ED7}" destId="{E0E0F3E6-07FC-4A70-8DEB-C70F4D356FD6}" srcOrd="17" destOrd="0" presId="urn:microsoft.com/office/officeart/2016/7/layout/RepeatingBendingProcessNew"/>
    <dgm:cxn modelId="{18890D8C-1CC2-4471-8614-8A96DC65512C}" type="presParOf" srcId="{E0E0F3E6-07FC-4A70-8DEB-C70F4D356FD6}" destId="{01D25AEB-102E-4829-89DE-18B8A644B8AA}" srcOrd="0" destOrd="0" presId="urn:microsoft.com/office/officeart/2016/7/layout/RepeatingBendingProcessNew"/>
    <dgm:cxn modelId="{E33DBB9F-8541-49EC-97EE-189C9FA2AFEF}" type="presParOf" srcId="{FA0A5056-DE0E-494D-8FAC-793F73617ED7}" destId="{528D89A0-2036-4524-86A2-5A91FC3234CA}" srcOrd="18" destOrd="0" presId="urn:microsoft.com/office/officeart/2016/7/layout/RepeatingBendingProcessNew"/>
    <dgm:cxn modelId="{28FEF9B8-B106-421B-8BF5-EEB63688F4FF}" type="presParOf" srcId="{FA0A5056-DE0E-494D-8FAC-793F73617ED7}" destId="{B0C88A19-AEBB-4ED4-9B93-374BB6837A59}" srcOrd="19" destOrd="0" presId="urn:microsoft.com/office/officeart/2016/7/layout/RepeatingBendingProcessNew"/>
    <dgm:cxn modelId="{BD79CE90-4AD2-4B1E-9646-1CBB9E04DDDE}" type="presParOf" srcId="{B0C88A19-AEBB-4ED4-9B93-374BB6837A59}" destId="{BFD78CB7-5FB2-4093-8F8A-25A3E755D340}" srcOrd="0" destOrd="0" presId="urn:microsoft.com/office/officeart/2016/7/layout/RepeatingBendingProcessNew"/>
    <dgm:cxn modelId="{F6575621-ED34-4C57-B41D-2E4DD304BB89}" type="presParOf" srcId="{FA0A5056-DE0E-494D-8FAC-793F73617ED7}" destId="{7FE096ED-B8DB-43FD-AD4C-3958826929E3}" srcOrd="20" destOrd="0" presId="urn:microsoft.com/office/officeart/2016/7/layout/RepeatingBendingProcessNew"/>
    <dgm:cxn modelId="{DB816AF7-447F-4835-8EC6-F74B79A1A239}" type="presParOf" srcId="{FA0A5056-DE0E-494D-8FAC-793F73617ED7}" destId="{4B94AA8D-091C-43A4-8673-334E0D4D46B5}" srcOrd="21" destOrd="0" presId="urn:microsoft.com/office/officeart/2016/7/layout/RepeatingBendingProcessNew"/>
    <dgm:cxn modelId="{0F4801AB-B9CE-4B0E-A88F-E464D736685D}" type="presParOf" srcId="{4B94AA8D-091C-43A4-8673-334E0D4D46B5}" destId="{27B31ACF-44A0-4AFB-B398-A2D4BAB18BA8}" srcOrd="0" destOrd="0" presId="urn:microsoft.com/office/officeart/2016/7/layout/RepeatingBendingProcessNew"/>
    <dgm:cxn modelId="{507CEC58-C74A-4253-A21C-33B4C3B413D0}" type="presParOf" srcId="{FA0A5056-DE0E-494D-8FAC-793F73617ED7}" destId="{99323CE3-B467-480F-90DE-99A413763531}"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0CB5B-3C96-4415-855B-9C7C22C32B8A}">
      <dsp:nvSpPr>
        <dsp:cNvPr id="0" name=""/>
        <dsp:cNvSpPr/>
      </dsp:nvSpPr>
      <dsp:spPr>
        <a:xfrm>
          <a:off x="0" y="679"/>
          <a:ext cx="7458074" cy="15902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40776-606A-4571-A854-47A99E41CB20}">
      <dsp:nvSpPr>
        <dsp:cNvPr id="0" name=""/>
        <dsp:cNvSpPr/>
      </dsp:nvSpPr>
      <dsp:spPr>
        <a:xfrm>
          <a:off x="481061" y="358494"/>
          <a:ext cx="874657" cy="87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E829E-A88F-4921-A937-AF35C98F11AF}">
      <dsp:nvSpPr>
        <dsp:cNvPr id="0" name=""/>
        <dsp:cNvSpPr/>
      </dsp:nvSpPr>
      <dsp:spPr>
        <a:xfrm>
          <a:off x="1836781" y="679"/>
          <a:ext cx="5621292" cy="159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05" tIns="168305" rIns="168305" bIns="168305" numCol="1" spcCol="1270" anchor="ctr" anchorCtr="0">
          <a:noAutofit/>
        </a:bodyPr>
        <a:lstStyle/>
        <a:p>
          <a:pPr marL="0" lvl="0" indent="0" algn="l" defTabSz="1111250">
            <a:lnSpc>
              <a:spcPct val="90000"/>
            </a:lnSpc>
            <a:spcBef>
              <a:spcPct val="0"/>
            </a:spcBef>
            <a:spcAft>
              <a:spcPct val="35000"/>
            </a:spcAft>
            <a:buNone/>
          </a:pPr>
          <a:r>
            <a:rPr lang="en-GB" sz="2500" kern="1200"/>
            <a:t>A way of improving team performance, by helping a team work together</a:t>
          </a:r>
          <a:endParaRPr lang="en-US" sz="2500" kern="1200"/>
        </a:p>
      </dsp:txBody>
      <dsp:txXfrm>
        <a:off x="1836781" y="679"/>
        <a:ext cx="5621292" cy="1590286"/>
      </dsp:txXfrm>
    </dsp:sp>
    <dsp:sp modelId="{79315C13-C96E-44D0-8889-3BAF347BA891}">
      <dsp:nvSpPr>
        <dsp:cNvPr id="0" name=""/>
        <dsp:cNvSpPr/>
      </dsp:nvSpPr>
      <dsp:spPr>
        <a:xfrm>
          <a:off x="0" y="1988538"/>
          <a:ext cx="7458074" cy="15902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DD384-02FE-435D-BEC0-A028909018E8}">
      <dsp:nvSpPr>
        <dsp:cNvPr id="0" name=""/>
        <dsp:cNvSpPr/>
      </dsp:nvSpPr>
      <dsp:spPr>
        <a:xfrm>
          <a:off x="481061" y="2346352"/>
          <a:ext cx="874657" cy="87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4165A-9C5C-45DA-8C16-DF04A879F4E9}">
      <dsp:nvSpPr>
        <dsp:cNvPr id="0" name=""/>
        <dsp:cNvSpPr/>
      </dsp:nvSpPr>
      <dsp:spPr>
        <a:xfrm>
          <a:off x="1836781" y="1988538"/>
          <a:ext cx="5621292" cy="159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05" tIns="168305" rIns="168305" bIns="168305" numCol="1" spcCol="1270" anchor="ctr" anchorCtr="0">
          <a:noAutofit/>
        </a:bodyPr>
        <a:lstStyle/>
        <a:p>
          <a:pPr marL="0" lvl="0" indent="0" algn="l" defTabSz="1111250">
            <a:lnSpc>
              <a:spcPct val="90000"/>
            </a:lnSpc>
            <a:spcBef>
              <a:spcPct val="0"/>
            </a:spcBef>
            <a:spcAft>
              <a:spcPct val="35000"/>
            </a:spcAft>
            <a:buNone/>
          </a:pPr>
          <a:r>
            <a:rPr lang="en-GB" sz="2500" kern="1200"/>
            <a:t>A facilitator is usually an external, neutral, process expert who helps a team work together</a:t>
          </a:r>
          <a:endParaRPr lang="en-US" sz="2500" kern="1200"/>
        </a:p>
      </dsp:txBody>
      <dsp:txXfrm>
        <a:off x="1836781" y="1988538"/>
        <a:ext cx="5621292" cy="1590286"/>
      </dsp:txXfrm>
    </dsp:sp>
    <dsp:sp modelId="{C38AC334-1654-48FC-8DEF-28C0AC1BFBE9}">
      <dsp:nvSpPr>
        <dsp:cNvPr id="0" name=""/>
        <dsp:cNvSpPr/>
      </dsp:nvSpPr>
      <dsp:spPr>
        <a:xfrm>
          <a:off x="0" y="3976396"/>
          <a:ext cx="7458074" cy="15902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4FB89-0250-4054-BF2D-1B47E3A51E2F}">
      <dsp:nvSpPr>
        <dsp:cNvPr id="0" name=""/>
        <dsp:cNvSpPr/>
      </dsp:nvSpPr>
      <dsp:spPr>
        <a:xfrm>
          <a:off x="481061" y="4334211"/>
          <a:ext cx="874657" cy="87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287A5-3258-4363-833D-FC8AAD6BA2B9}">
      <dsp:nvSpPr>
        <dsp:cNvPr id="0" name=""/>
        <dsp:cNvSpPr/>
      </dsp:nvSpPr>
      <dsp:spPr>
        <a:xfrm>
          <a:off x="1836781" y="3976396"/>
          <a:ext cx="5621292" cy="159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05" tIns="168305" rIns="168305" bIns="168305" numCol="1" spcCol="1270" anchor="ctr" anchorCtr="0">
          <a:noAutofit/>
        </a:bodyPr>
        <a:lstStyle/>
        <a:p>
          <a:pPr marL="0" lvl="0" indent="0" algn="l" defTabSz="1111250">
            <a:lnSpc>
              <a:spcPct val="90000"/>
            </a:lnSpc>
            <a:spcBef>
              <a:spcPct val="0"/>
            </a:spcBef>
            <a:spcAft>
              <a:spcPct val="35000"/>
            </a:spcAft>
            <a:buNone/>
          </a:pPr>
          <a:r>
            <a:rPr lang="en-GB" sz="2500" kern="1200"/>
            <a:t>They ask questions, listen, encourage questions</a:t>
          </a:r>
          <a:endParaRPr lang="en-US" sz="2500" kern="1200"/>
        </a:p>
      </dsp:txBody>
      <dsp:txXfrm>
        <a:off x="1836781" y="3976396"/>
        <a:ext cx="5621292" cy="15902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CEB71-7B7E-4503-9697-3333E3887CCE}">
      <dsp:nvSpPr>
        <dsp:cNvPr id="0" name=""/>
        <dsp:cNvSpPr/>
      </dsp:nvSpPr>
      <dsp:spPr>
        <a:xfrm>
          <a:off x="0" y="286226"/>
          <a:ext cx="7060095" cy="9114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Be yourself</a:t>
          </a:r>
          <a:endParaRPr lang="en-US" sz="3800" kern="1200"/>
        </a:p>
      </dsp:txBody>
      <dsp:txXfrm>
        <a:off x="44492" y="330718"/>
        <a:ext cx="6971111" cy="822446"/>
      </dsp:txXfrm>
    </dsp:sp>
    <dsp:sp modelId="{C0CEF022-8F08-40C0-AB19-83EEA80E770F}">
      <dsp:nvSpPr>
        <dsp:cNvPr id="0" name=""/>
        <dsp:cNvSpPr/>
      </dsp:nvSpPr>
      <dsp:spPr>
        <a:xfrm>
          <a:off x="0" y="1307096"/>
          <a:ext cx="7060095" cy="911430"/>
        </a:xfrm>
        <a:prstGeom prst="roundRect">
          <a:avLst/>
        </a:prstGeom>
        <a:solidFill>
          <a:schemeClr val="accent5">
            <a:hueOff val="378947"/>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Be confident and assertive</a:t>
          </a:r>
          <a:endParaRPr lang="en-US" sz="3800" kern="1200"/>
        </a:p>
      </dsp:txBody>
      <dsp:txXfrm>
        <a:off x="44492" y="1351588"/>
        <a:ext cx="6971111" cy="822446"/>
      </dsp:txXfrm>
    </dsp:sp>
    <dsp:sp modelId="{13D197D9-F143-4A1B-8375-36F835AB68E3}">
      <dsp:nvSpPr>
        <dsp:cNvPr id="0" name=""/>
        <dsp:cNvSpPr/>
      </dsp:nvSpPr>
      <dsp:spPr>
        <a:xfrm>
          <a:off x="0" y="2327966"/>
          <a:ext cx="7060095" cy="911430"/>
        </a:xfrm>
        <a:prstGeom prst="roundRect">
          <a:avLst/>
        </a:prstGeom>
        <a:solidFill>
          <a:schemeClr val="accent5">
            <a:hueOff val="757895"/>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Be professional and in control</a:t>
          </a:r>
          <a:endParaRPr lang="en-US" sz="3800" kern="1200"/>
        </a:p>
      </dsp:txBody>
      <dsp:txXfrm>
        <a:off x="44492" y="2372458"/>
        <a:ext cx="6971111" cy="822446"/>
      </dsp:txXfrm>
    </dsp:sp>
    <dsp:sp modelId="{8D087CC2-E27F-4529-ABE6-DF7186A5018A}">
      <dsp:nvSpPr>
        <dsp:cNvPr id="0" name=""/>
        <dsp:cNvSpPr/>
      </dsp:nvSpPr>
      <dsp:spPr>
        <a:xfrm>
          <a:off x="0" y="3348836"/>
          <a:ext cx="7060095" cy="911430"/>
        </a:xfrm>
        <a:prstGeom prst="roundRect">
          <a:avLst/>
        </a:prstGeom>
        <a:solidFill>
          <a:schemeClr val="accent5">
            <a:hueOff val="1136842"/>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Kind, polite, empathetic</a:t>
          </a:r>
          <a:endParaRPr lang="en-US" sz="3800" kern="1200"/>
        </a:p>
      </dsp:txBody>
      <dsp:txXfrm>
        <a:off x="44492" y="3393328"/>
        <a:ext cx="6971111" cy="822446"/>
      </dsp:txXfrm>
    </dsp:sp>
    <dsp:sp modelId="{DFBDE661-0CF2-4B1E-8E9C-1843B601757C}">
      <dsp:nvSpPr>
        <dsp:cNvPr id="0" name=""/>
        <dsp:cNvSpPr/>
      </dsp:nvSpPr>
      <dsp:spPr>
        <a:xfrm>
          <a:off x="0" y="4369706"/>
          <a:ext cx="7060095" cy="911430"/>
        </a:xfrm>
        <a:prstGeom prst="roundRect">
          <a:avLst/>
        </a:prstGeom>
        <a:solidFill>
          <a:schemeClr val="accent5">
            <a:hueOff val="1515789"/>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Be flexible</a:t>
          </a:r>
          <a:endParaRPr lang="en-US" sz="3800" kern="1200"/>
        </a:p>
      </dsp:txBody>
      <dsp:txXfrm>
        <a:off x="44492" y="4414198"/>
        <a:ext cx="6971111" cy="822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DF607-097D-4DE0-B752-9B023BFE1EC0}">
      <dsp:nvSpPr>
        <dsp:cNvPr id="0" name=""/>
        <dsp:cNvSpPr/>
      </dsp:nvSpPr>
      <dsp:spPr>
        <a:xfrm>
          <a:off x="0" y="0"/>
          <a:ext cx="6339362" cy="25053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Increasingly it is expected to be part of the HR BP toolkit</a:t>
          </a:r>
          <a:endParaRPr lang="en-US" sz="2900" kern="1200" dirty="0"/>
        </a:p>
      </dsp:txBody>
      <dsp:txXfrm>
        <a:off x="73378" y="73378"/>
        <a:ext cx="3749926" cy="2358557"/>
      </dsp:txXfrm>
    </dsp:sp>
    <dsp:sp modelId="{92015F5D-0A5F-4AFD-BBE6-A1D16BD60546}">
      <dsp:nvSpPr>
        <dsp:cNvPr id="0" name=""/>
        <dsp:cNvSpPr/>
      </dsp:nvSpPr>
      <dsp:spPr>
        <a:xfrm>
          <a:off x="1118711" y="3062049"/>
          <a:ext cx="6339362" cy="2505313"/>
        </a:xfrm>
        <a:prstGeom prst="roundRect">
          <a:avLst>
            <a:gd name="adj" fmla="val 10000"/>
          </a:avLst>
        </a:prstGeom>
        <a:solidFill>
          <a:schemeClr val="accent2">
            <a:hueOff val="1496719"/>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Ability to coach business leaders to help them identify and solve business challenges</a:t>
          </a:r>
        </a:p>
      </dsp:txBody>
      <dsp:txXfrm>
        <a:off x="1192089" y="3135427"/>
        <a:ext cx="3445442" cy="2358557"/>
      </dsp:txXfrm>
    </dsp:sp>
    <dsp:sp modelId="{900926A0-ACF0-43D4-833B-C506B103D9A8}">
      <dsp:nvSpPr>
        <dsp:cNvPr id="0" name=""/>
        <dsp:cNvSpPr/>
      </dsp:nvSpPr>
      <dsp:spPr>
        <a:xfrm>
          <a:off x="4710909" y="1969454"/>
          <a:ext cx="1628453" cy="16284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77311" y="1969454"/>
        <a:ext cx="895649" cy="12254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44C78-1A93-4F77-83E1-DDFED2258E95}">
      <dsp:nvSpPr>
        <dsp:cNvPr id="0" name=""/>
        <dsp:cNvSpPr/>
      </dsp:nvSpPr>
      <dsp:spPr>
        <a:xfrm>
          <a:off x="541665" y="26574"/>
          <a:ext cx="1313714" cy="13137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29AFF-49AA-4C1B-99F4-63E1C4C19B20}">
      <dsp:nvSpPr>
        <dsp:cNvPr id="0" name=""/>
        <dsp:cNvSpPr/>
      </dsp:nvSpPr>
      <dsp:spPr>
        <a:xfrm>
          <a:off x="821637" y="306545"/>
          <a:ext cx="753770" cy="753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B2237-F538-4C50-84E6-F916482C4789}">
      <dsp:nvSpPr>
        <dsp:cNvPr id="0" name=""/>
        <dsp:cNvSpPr/>
      </dsp:nvSpPr>
      <dsp:spPr>
        <a:xfrm>
          <a:off x="121707" y="1749477"/>
          <a:ext cx="2153629"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aims to produce optimal performance and improvement at work</a:t>
          </a:r>
          <a:endParaRPr lang="en-US" sz="1100" kern="1200"/>
        </a:p>
      </dsp:txBody>
      <dsp:txXfrm>
        <a:off x="121707" y="1749477"/>
        <a:ext cx="2153629" cy="765000"/>
      </dsp:txXfrm>
    </dsp:sp>
    <dsp:sp modelId="{2BEBE51C-95D3-4752-988E-C9882C1687AC}">
      <dsp:nvSpPr>
        <dsp:cNvPr id="0" name=""/>
        <dsp:cNvSpPr/>
      </dsp:nvSpPr>
      <dsp:spPr>
        <a:xfrm>
          <a:off x="3072179" y="26574"/>
          <a:ext cx="1313714" cy="13137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EB7B7-BDEC-4B83-BABC-B3E829C61E9A}">
      <dsp:nvSpPr>
        <dsp:cNvPr id="0" name=""/>
        <dsp:cNvSpPr/>
      </dsp:nvSpPr>
      <dsp:spPr>
        <a:xfrm>
          <a:off x="3352151" y="306545"/>
          <a:ext cx="753770" cy="753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C5B25-8651-442C-9704-406967A4399B}">
      <dsp:nvSpPr>
        <dsp:cNvPr id="0" name=""/>
        <dsp:cNvSpPr/>
      </dsp:nvSpPr>
      <dsp:spPr>
        <a:xfrm>
          <a:off x="2652222" y="1749477"/>
          <a:ext cx="2153629"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Focuses on specific skills and goals, as well as things like confidence</a:t>
          </a:r>
          <a:endParaRPr lang="en-US" sz="1100" kern="1200"/>
        </a:p>
      </dsp:txBody>
      <dsp:txXfrm>
        <a:off x="2652222" y="1749477"/>
        <a:ext cx="2153629" cy="765000"/>
      </dsp:txXfrm>
    </dsp:sp>
    <dsp:sp modelId="{9F58EC5F-41F0-4B27-B8BA-6A172375E545}">
      <dsp:nvSpPr>
        <dsp:cNvPr id="0" name=""/>
        <dsp:cNvSpPr/>
      </dsp:nvSpPr>
      <dsp:spPr>
        <a:xfrm>
          <a:off x="5602694" y="26574"/>
          <a:ext cx="1313714" cy="13137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4E835-A44B-48DE-86D4-4EE44912BE0C}">
      <dsp:nvSpPr>
        <dsp:cNvPr id="0" name=""/>
        <dsp:cNvSpPr/>
      </dsp:nvSpPr>
      <dsp:spPr>
        <a:xfrm>
          <a:off x="5882666" y="306545"/>
          <a:ext cx="753770" cy="753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F086E6-309F-4BCE-971D-81CDD609BC20}">
      <dsp:nvSpPr>
        <dsp:cNvPr id="0" name=""/>
        <dsp:cNvSpPr/>
      </dsp:nvSpPr>
      <dsp:spPr>
        <a:xfrm>
          <a:off x="5182736" y="1749477"/>
          <a:ext cx="2153629"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Used for development</a:t>
          </a:r>
          <a:endParaRPr lang="en-US" sz="1100" kern="1200"/>
        </a:p>
      </dsp:txBody>
      <dsp:txXfrm>
        <a:off x="5182736" y="1749477"/>
        <a:ext cx="2153629" cy="765000"/>
      </dsp:txXfrm>
    </dsp:sp>
    <dsp:sp modelId="{E2266646-895B-495D-BB8A-361DC4F7E5A3}">
      <dsp:nvSpPr>
        <dsp:cNvPr id="0" name=""/>
        <dsp:cNvSpPr/>
      </dsp:nvSpPr>
      <dsp:spPr>
        <a:xfrm>
          <a:off x="1806922" y="3052885"/>
          <a:ext cx="1313714" cy="13137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F80E1-95AB-4CE2-8220-011BECF9FB94}">
      <dsp:nvSpPr>
        <dsp:cNvPr id="0" name=""/>
        <dsp:cNvSpPr/>
      </dsp:nvSpPr>
      <dsp:spPr>
        <a:xfrm>
          <a:off x="2086894" y="3332857"/>
          <a:ext cx="753770" cy="753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CB8B99-09AF-462F-ABE9-427A954083BA}">
      <dsp:nvSpPr>
        <dsp:cNvPr id="0" name=""/>
        <dsp:cNvSpPr/>
      </dsp:nvSpPr>
      <dsp:spPr>
        <a:xfrm>
          <a:off x="1386964" y="4775788"/>
          <a:ext cx="2153629"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Should be delivered by those with coaching skills</a:t>
          </a:r>
          <a:endParaRPr lang="en-US" sz="1100" kern="1200"/>
        </a:p>
      </dsp:txBody>
      <dsp:txXfrm>
        <a:off x="1386964" y="4775788"/>
        <a:ext cx="2153629" cy="765000"/>
      </dsp:txXfrm>
    </dsp:sp>
    <dsp:sp modelId="{1BA69B7A-D295-47F6-BCEE-77CBC5B2EA11}">
      <dsp:nvSpPr>
        <dsp:cNvPr id="0" name=""/>
        <dsp:cNvSpPr/>
      </dsp:nvSpPr>
      <dsp:spPr>
        <a:xfrm>
          <a:off x="4337437" y="3052885"/>
          <a:ext cx="1313714" cy="131371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9B0EE-C0D5-4D7D-B313-DF90D0DBD8F6}">
      <dsp:nvSpPr>
        <dsp:cNvPr id="0" name=""/>
        <dsp:cNvSpPr/>
      </dsp:nvSpPr>
      <dsp:spPr>
        <a:xfrm>
          <a:off x="4617409" y="3332857"/>
          <a:ext cx="753770" cy="753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29CD84-DB3B-44A4-AF8C-327BFE6D2B53}">
      <dsp:nvSpPr>
        <dsp:cNvPr id="0" name=""/>
        <dsp:cNvSpPr/>
      </dsp:nvSpPr>
      <dsp:spPr>
        <a:xfrm>
          <a:off x="3917479" y="4775788"/>
          <a:ext cx="2153629"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Line managers are most likely to take the main responsibility for delivering coaching (CIPD, 2024)</a:t>
          </a:r>
          <a:endParaRPr lang="en-US" sz="1100" kern="1200"/>
        </a:p>
      </dsp:txBody>
      <dsp:txXfrm>
        <a:off x="3917479" y="4775788"/>
        <a:ext cx="2153629" cy="76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C2165-8953-4437-B52A-C419482E8687}">
      <dsp:nvSpPr>
        <dsp:cNvPr id="0" name=""/>
        <dsp:cNvSpPr/>
      </dsp:nvSpPr>
      <dsp:spPr>
        <a:xfrm>
          <a:off x="497283" y="1196"/>
          <a:ext cx="4080443" cy="2591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7CB4D-5D0B-41F8-93D6-EC934F2C2C8F}">
      <dsp:nvSpPr>
        <dsp:cNvPr id="0" name=""/>
        <dsp:cNvSpPr/>
      </dsp:nvSpPr>
      <dsp:spPr>
        <a:xfrm>
          <a:off x="950665" y="431910"/>
          <a:ext cx="4080443" cy="25910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Lee (2005) "the coaching model of performance management redefines the relationship between the employer and the subordinate.  The two work together to help the subordinate work at their very best“</a:t>
          </a:r>
          <a:endParaRPr lang="en-US" sz="2000" kern="1200"/>
        </a:p>
      </dsp:txBody>
      <dsp:txXfrm>
        <a:off x="1026555" y="507800"/>
        <a:ext cx="3928663" cy="2439301"/>
      </dsp:txXfrm>
    </dsp:sp>
    <dsp:sp modelId="{A525BEC1-5A7B-4FFC-9779-23DF6023C40B}">
      <dsp:nvSpPr>
        <dsp:cNvPr id="0" name=""/>
        <dsp:cNvSpPr/>
      </dsp:nvSpPr>
      <dsp:spPr>
        <a:xfrm>
          <a:off x="5484491" y="1196"/>
          <a:ext cx="4080443" cy="25910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45B32-187F-416C-A95A-479FB43D204B}">
      <dsp:nvSpPr>
        <dsp:cNvPr id="0" name=""/>
        <dsp:cNvSpPr/>
      </dsp:nvSpPr>
      <dsp:spPr>
        <a:xfrm>
          <a:off x="5937873" y="431910"/>
          <a:ext cx="4080443" cy="25910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CIPD (2024) confirm there also needs to be clarity on when coaching is (or isn’t) an  appropriate intervention for poor performance. </a:t>
          </a:r>
          <a:endParaRPr lang="en-US" sz="2000" kern="1200"/>
        </a:p>
      </dsp:txBody>
      <dsp:txXfrm>
        <a:off x="6013763" y="507800"/>
        <a:ext cx="3928663" cy="24393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130D4-D4DF-43B8-81A7-44D4D1C792A3}">
      <dsp:nvSpPr>
        <dsp:cNvPr id="0" name=""/>
        <dsp:cNvSpPr/>
      </dsp:nvSpPr>
      <dsp:spPr>
        <a:xfrm>
          <a:off x="568971" y="0"/>
          <a:ext cx="1509048" cy="13254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826821-4599-4BE1-828C-9E212E1E0E1C}">
      <dsp:nvSpPr>
        <dsp:cNvPr id="0" name=""/>
        <dsp:cNvSpPr/>
      </dsp:nvSpPr>
      <dsp:spPr>
        <a:xfrm>
          <a:off x="568971" y="1439519"/>
          <a:ext cx="4311566" cy="56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CIPD (2024): non-directive form of development focusing on improving performance and developing an individual</a:t>
          </a:r>
          <a:endParaRPr lang="en-US" sz="1400" kern="1200"/>
        </a:p>
      </dsp:txBody>
      <dsp:txXfrm>
        <a:off x="568971" y="1439519"/>
        <a:ext cx="4311566" cy="568035"/>
      </dsp:txXfrm>
    </dsp:sp>
    <dsp:sp modelId="{2EC0E79D-4286-4B69-AD1E-43CDE131B831}">
      <dsp:nvSpPr>
        <dsp:cNvPr id="0" name=""/>
        <dsp:cNvSpPr/>
      </dsp:nvSpPr>
      <dsp:spPr>
        <a:xfrm>
          <a:off x="568971" y="2060627"/>
          <a:ext cx="4311566" cy="963560"/>
        </a:xfrm>
        <a:prstGeom prst="rect">
          <a:avLst/>
        </a:prstGeom>
        <a:noFill/>
        <a:ln>
          <a:noFill/>
        </a:ln>
        <a:effectLst/>
      </dsp:spPr>
      <dsp:style>
        <a:lnRef idx="0">
          <a:scrgbClr r="0" g="0" b="0"/>
        </a:lnRef>
        <a:fillRef idx="0">
          <a:scrgbClr r="0" g="0" b="0"/>
        </a:fillRef>
        <a:effectRef idx="0">
          <a:scrgbClr r="0" g="0" b="0"/>
        </a:effectRef>
        <a:fontRef idx="minor"/>
      </dsp:style>
    </dsp:sp>
    <dsp:sp modelId="{D93F6245-E7D5-45B3-9B64-04AD3C6B3D96}">
      <dsp:nvSpPr>
        <dsp:cNvPr id="0" name=""/>
        <dsp:cNvSpPr/>
      </dsp:nvSpPr>
      <dsp:spPr>
        <a:xfrm>
          <a:off x="5635062" y="0"/>
          <a:ext cx="1509048" cy="13254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0E64D1-4186-4090-85F0-DC0A5B298CAA}">
      <dsp:nvSpPr>
        <dsp:cNvPr id="0" name=""/>
        <dsp:cNvSpPr/>
      </dsp:nvSpPr>
      <dsp:spPr>
        <a:xfrm>
          <a:off x="5635062" y="1439519"/>
          <a:ext cx="4311566" cy="56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Evered &amp; Selman (1989) defined essential characteristics of good coaching as:</a:t>
          </a:r>
          <a:endParaRPr lang="en-US" sz="1400" kern="1200"/>
        </a:p>
      </dsp:txBody>
      <dsp:txXfrm>
        <a:off x="5635062" y="1439519"/>
        <a:ext cx="4311566" cy="568035"/>
      </dsp:txXfrm>
    </dsp:sp>
    <dsp:sp modelId="{7DC3BBFD-297E-4BA5-B7D7-4DB97C4C7D42}">
      <dsp:nvSpPr>
        <dsp:cNvPr id="0" name=""/>
        <dsp:cNvSpPr/>
      </dsp:nvSpPr>
      <dsp:spPr>
        <a:xfrm>
          <a:off x="5635062" y="2060627"/>
          <a:ext cx="4311566" cy="963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Developing a partnership</a:t>
          </a:r>
          <a:endParaRPr lang="en-US" sz="1100" kern="1200"/>
        </a:p>
        <a:p>
          <a:pPr marL="0" lvl="0" indent="0" algn="l" defTabSz="488950">
            <a:lnSpc>
              <a:spcPct val="90000"/>
            </a:lnSpc>
            <a:spcBef>
              <a:spcPct val="0"/>
            </a:spcBef>
            <a:spcAft>
              <a:spcPct val="35000"/>
            </a:spcAft>
            <a:buNone/>
          </a:pPr>
          <a:r>
            <a:rPr lang="en-GB" sz="1100" kern="1200"/>
            <a:t>Commitment to produce a result</a:t>
          </a:r>
          <a:endParaRPr lang="en-US" sz="1100" kern="1200"/>
        </a:p>
        <a:p>
          <a:pPr marL="0" lvl="0" indent="0" algn="l" defTabSz="488950">
            <a:lnSpc>
              <a:spcPct val="90000"/>
            </a:lnSpc>
            <a:spcBef>
              <a:spcPct val="0"/>
            </a:spcBef>
            <a:spcAft>
              <a:spcPct val="35000"/>
            </a:spcAft>
            <a:buNone/>
          </a:pPr>
          <a:r>
            <a:rPr lang="en-GB" sz="1100" kern="1200"/>
            <a:t>Responsiveness to people</a:t>
          </a:r>
          <a:endParaRPr lang="en-US" sz="1100" kern="1200"/>
        </a:p>
        <a:p>
          <a:pPr marL="0" lvl="0" indent="0" algn="l" defTabSz="488950">
            <a:lnSpc>
              <a:spcPct val="90000"/>
            </a:lnSpc>
            <a:spcBef>
              <a:spcPct val="0"/>
            </a:spcBef>
            <a:spcAft>
              <a:spcPct val="35000"/>
            </a:spcAft>
            <a:buNone/>
          </a:pPr>
          <a:r>
            <a:rPr lang="en-GB" sz="1100" kern="1200"/>
            <a:t>Practice and preparation</a:t>
          </a:r>
          <a:endParaRPr lang="en-US" sz="1100" kern="1200"/>
        </a:p>
        <a:p>
          <a:pPr marL="0" lvl="0" indent="0" algn="l" defTabSz="488950">
            <a:lnSpc>
              <a:spcPct val="90000"/>
            </a:lnSpc>
            <a:spcBef>
              <a:spcPct val="0"/>
            </a:spcBef>
            <a:spcAft>
              <a:spcPct val="35000"/>
            </a:spcAft>
            <a:buNone/>
          </a:pPr>
          <a:r>
            <a:rPr lang="en-GB" sz="1100" kern="1200"/>
            <a:t>Sensitivity</a:t>
          </a:r>
          <a:endParaRPr lang="en-US" sz="1100" kern="1200"/>
        </a:p>
      </dsp:txBody>
      <dsp:txXfrm>
        <a:off x="5635062" y="2060627"/>
        <a:ext cx="4311566" cy="9635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A8847-931C-4742-94B1-E9E86CFD01AA}">
      <dsp:nvSpPr>
        <dsp:cNvPr id="0" name=""/>
        <dsp:cNvSpPr/>
      </dsp:nvSpPr>
      <dsp:spPr>
        <a:xfrm>
          <a:off x="585301" y="446454"/>
          <a:ext cx="467245"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3C74BD-8F5B-4023-8EB9-C16865A4837C}">
      <dsp:nvSpPr>
        <dsp:cNvPr id="0" name=""/>
        <dsp:cNvSpPr/>
      </dsp:nvSpPr>
      <dsp:spPr>
        <a:xfrm>
          <a:off x="1080581" y="407242"/>
          <a:ext cx="53733" cy="100923"/>
        </a:xfrm>
        <a:prstGeom prst="chevron">
          <a:avLst>
            <a:gd name="adj" fmla="val 90000"/>
          </a:avLst>
        </a:prstGeom>
        <a:solidFill>
          <a:schemeClr val="accent2">
            <a:tint val="40000"/>
            <a:alpha val="90000"/>
            <a:hueOff val="34213"/>
            <a:satOff val="609"/>
            <a:lumOff val="54"/>
            <a:alphaOff val="0"/>
          </a:schemeClr>
        </a:solidFill>
        <a:ln w="12700" cap="flat" cmpd="sng" algn="ctr">
          <a:solidFill>
            <a:schemeClr val="accent2">
              <a:tint val="40000"/>
              <a:alpha val="90000"/>
              <a:hueOff val="34213"/>
              <a:satOff val="609"/>
              <a:lumOff val="5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2770C9-D20B-408D-8C91-8F0F7D186198}">
      <dsp:nvSpPr>
        <dsp:cNvPr id="0" name=""/>
        <dsp:cNvSpPr/>
      </dsp:nvSpPr>
      <dsp:spPr>
        <a:xfrm>
          <a:off x="329346" y="248942"/>
          <a:ext cx="395097" cy="39509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1</a:t>
          </a:r>
        </a:p>
      </dsp:txBody>
      <dsp:txXfrm>
        <a:off x="387207" y="306803"/>
        <a:ext cx="279375" cy="279375"/>
      </dsp:txXfrm>
    </dsp:sp>
    <dsp:sp modelId="{8EC5A377-76D2-4236-A1ED-AD84C808DB4D}">
      <dsp:nvSpPr>
        <dsp:cNvPr id="0" name=""/>
        <dsp:cNvSpPr/>
      </dsp:nvSpPr>
      <dsp:spPr>
        <a:xfrm>
          <a:off x="1243" y="809637"/>
          <a:ext cx="1051303" cy="1965600"/>
        </a:xfrm>
        <a:prstGeom prst="upArrowCallout">
          <a:avLst>
            <a:gd name="adj1" fmla="val 50000"/>
            <a:gd name="adj2" fmla="val 20000"/>
            <a:gd name="adj3" fmla="val 20000"/>
            <a:gd name="adj4" fmla="val 100000"/>
          </a:avLst>
        </a:prstGeom>
        <a:solidFill>
          <a:schemeClr val="accent2">
            <a:tint val="40000"/>
            <a:alpha val="90000"/>
            <a:hueOff val="68425"/>
            <a:satOff val="1219"/>
            <a:lumOff val="109"/>
            <a:alphaOff val="0"/>
          </a:schemeClr>
        </a:solidFill>
        <a:ln w="12700" cap="flat" cmpd="sng" algn="ctr">
          <a:solidFill>
            <a:schemeClr val="accent2">
              <a:tint val="40000"/>
              <a:alpha val="90000"/>
              <a:hueOff val="68425"/>
              <a:satOff val="1219"/>
              <a:lumOff val="1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Evaluate employee strengths, interests and career goals</a:t>
          </a:r>
          <a:endParaRPr lang="en-US" sz="1100" kern="1200"/>
        </a:p>
      </dsp:txBody>
      <dsp:txXfrm>
        <a:off x="1243" y="1019898"/>
        <a:ext cx="1051303" cy="1755339"/>
      </dsp:txXfrm>
    </dsp:sp>
    <dsp:sp modelId="{1C391900-5DE0-40BB-9E6C-A3930D45CAAB}">
      <dsp:nvSpPr>
        <dsp:cNvPr id="0" name=""/>
        <dsp:cNvSpPr/>
      </dsp:nvSpPr>
      <dsp:spPr>
        <a:xfrm>
          <a:off x="1169358" y="446457"/>
          <a:ext cx="1051303" cy="72"/>
        </a:xfrm>
        <a:prstGeom prst="rect">
          <a:avLst/>
        </a:prstGeom>
        <a:solidFill>
          <a:schemeClr val="accent2">
            <a:tint val="40000"/>
            <a:alpha val="90000"/>
            <a:hueOff val="102638"/>
            <a:satOff val="1828"/>
            <a:lumOff val="163"/>
            <a:alphaOff val="0"/>
          </a:schemeClr>
        </a:solidFill>
        <a:ln w="12700" cap="flat" cmpd="sng" algn="ctr">
          <a:solidFill>
            <a:schemeClr val="accent2">
              <a:tint val="40000"/>
              <a:alpha val="90000"/>
              <a:hueOff val="102638"/>
              <a:satOff val="1828"/>
              <a:lumOff val="163"/>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6FC06C-A351-46A7-A0F9-1B546982A1CA}">
      <dsp:nvSpPr>
        <dsp:cNvPr id="0" name=""/>
        <dsp:cNvSpPr/>
      </dsp:nvSpPr>
      <dsp:spPr>
        <a:xfrm>
          <a:off x="2248696" y="407244"/>
          <a:ext cx="53733" cy="100926"/>
        </a:xfrm>
        <a:prstGeom prst="chevron">
          <a:avLst>
            <a:gd name="adj" fmla="val 90000"/>
          </a:avLst>
        </a:prstGeom>
        <a:solidFill>
          <a:schemeClr val="accent2">
            <a:tint val="40000"/>
            <a:alpha val="90000"/>
            <a:hueOff val="136851"/>
            <a:satOff val="2438"/>
            <a:lumOff val="218"/>
            <a:alphaOff val="0"/>
          </a:schemeClr>
        </a:solidFill>
        <a:ln w="12700" cap="flat" cmpd="sng" algn="ctr">
          <a:solidFill>
            <a:schemeClr val="accent2">
              <a:tint val="40000"/>
              <a:alpha val="90000"/>
              <a:hueOff val="136851"/>
              <a:satOff val="2438"/>
              <a:lumOff val="21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9288C6-B394-441E-A843-BA1E2E8600D0}">
      <dsp:nvSpPr>
        <dsp:cNvPr id="0" name=""/>
        <dsp:cNvSpPr/>
      </dsp:nvSpPr>
      <dsp:spPr>
        <a:xfrm>
          <a:off x="1497461" y="248945"/>
          <a:ext cx="395097" cy="395097"/>
        </a:xfrm>
        <a:prstGeom prst="ellipse">
          <a:avLst/>
        </a:prstGeom>
        <a:solidFill>
          <a:schemeClr val="accent2">
            <a:hueOff val="187090"/>
            <a:satOff val="-84"/>
            <a:lumOff val="882"/>
            <a:alphaOff val="0"/>
          </a:schemeClr>
        </a:solidFill>
        <a:ln w="12700" cap="flat" cmpd="sng" algn="ctr">
          <a:solidFill>
            <a:schemeClr val="accent2">
              <a:hueOff val="187090"/>
              <a:satOff val="-84"/>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2</a:t>
          </a:r>
        </a:p>
      </dsp:txBody>
      <dsp:txXfrm>
        <a:off x="1555322" y="306806"/>
        <a:ext cx="279375" cy="279375"/>
      </dsp:txXfrm>
    </dsp:sp>
    <dsp:sp modelId="{C66ECB26-177F-4165-8D4A-0251E281D96D}">
      <dsp:nvSpPr>
        <dsp:cNvPr id="0" name=""/>
        <dsp:cNvSpPr/>
      </dsp:nvSpPr>
      <dsp:spPr>
        <a:xfrm>
          <a:off x="1169358" y="809645"/>
          <a:ext cx="1051303" cy="1965600"/>
        </a:xfrm>
        <a:prstGeom prst="upArrowCallout">
          <a:avLst>
            <a:gd name="adj1" fmla="val 50000"/>
            <a:gd name="adj2" fmla="val 20000"/>
            <a:gd name="adj3" fmla="val 20000"/>
            <a:gd name="adj4" fmla="val 100000"/>
          </a:avLst>
        </a:prstGeom>
        <a:solidFill>
          <a:schemeClr val="accent2">
            <a:tint val="40000"/>
            <a:alpha val="90000"/>
            <a:hueOff val="171064"/>
            <a:satOff val="3047"/>
            <a:lumOff val="272"/>
            <a:alphaOff val="0"/>
          </a:schemeClr>
        </a:solidFill>
        <a:ln w="12700" cap="flat" cmpd="sng" algn="ctr">
          <a:solidFill>
            <a:schemeClr val="accent2">
              <a:tint val="40000"/>
              <a:alpha val="90000"/>
              <a:hueOff val="171064"/>
              <a:satOff val="3047"/>
              <a:lumOff val="2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Identify development areas</a:t>
          </a:r>
          <a:endParaRPr lang="en-US" sz="1100" kern="1200"/>
        </a:p>
      </dsp:txBody>
      <dsp:txXfrm>
        <a:off x="1169358" y="1019906"/>
        <a:ext cx="1051303" cy="1755339"/>
      </dsp:txXfrm>
    </dsp:sp>
    <dsp:sp modelId="{DAEB102C-AC59-489B-B640-D6CBD057E347}">
      <dsp:nvSpPr>
        <dsp:cNvPr id="0" name=""/>
        <dsp:cNvSpPr/>
      </dsp:nvSpPr>
      <dsp:spPr>
        <a:xfrm>
          <a:off x="2337473" y="446457"/>
          <a:ext cx="1051303" cy="72"/>
        </a:xfrm>
        <a:prstGeom prst="rect">
          <a:avLst/>
        </a:prstGeom>
        <a:solidFill>
          <a:schemeClr val="accent2">
            <a:tint val="40000"/>
            <a:alpha val="90000"/>
            <a:hueOff val="205276"/>
            <a:satOff val="3657"/>
            <a:lumOff val="327"/>
            <a:alphaOff val="0"/>
          </a:schemeClr>
        </a:solidFill>
        <a:ln w="12700" cap="flat" cmpd="sng" algn="ctr">
          <a:solidFill>
            <a:schemeClr val="accent2">
              <a:tint val="40000"/>
              <a:alpha val="90000"/>
              <a:hueOff val="205276"/>
              <a:satOff val="3657"/>
              <a:lumOff val="327"/>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74D80-58E8-466B-AF09-A2E709A163BE}">
      <dsp:nvSpPr>
        <dsp:cNvPr id="0" name=""/>
        <dsp:cNvSpPr/>
      </dsp:nvSpPr>
      <dsp:spPr>
        <a:xfrm>
          <a:off x="3416811" y="407244"/>
          <a:ext cx="53733" cy="100926"/>
        </a:xfrm>
        <a:prstGeom prst="chevron">
          <a:avLst>
            <a:gd name="adj" fmla="val 90000"/>
          </a:avLst>
        </a:prstGeom>
        <a:solidFill>
          <a:schemeClr val="accent2">
            <a:tint val="40000"/>
            <a:alpha val="90000"/>
            <a:hueOff val="239489"/>
            <a:satOff val="4266"/>
            <a:lumOff val="381"/>
            <a:alphaOff val="0"/>
          </a:schemeClr>
        </a:solidFill>
        <a:ln w="12700" cap="flat" cmpd="sng" algn="ctr">
          <a:solidFill>
            <a:schemeClr val="accent2">
              <a:tint val="40000"/>
              <a:alpha val="90000"/>
              <a:hueOff val="239489"/>
              <a:satOff val="4266"/>
              <a:lumOff val="3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D1B54B-B9C3-4E8F-BE83-4F3D773CD806}">
      <dsp:nvSpPr>
        <dsp:cNvPr id="0" name=""/>
        <dsp:cNvSpPr/>
      </dsp:nvSpPr>
      <dsp:spPr>
        <a:xfrm>
          <a:off x="2665576" y="248945"/>
          <a:ext cx="395097" cy="395097"/>
        </a:xfrm>
        <a:prstGeom prst="ellipse">
          <a:avLst/>
        </a:prstGeom>
        <a:solidFill>
          <a:schemeClr val="accent2">
            <a:hueOff val="374180"/>
            <a:satOff val="-169"/>
            <a:lumOff val="1764"/>
            <a:alphaOff val="0"/>
          </a:schemeClr>
        </a:solidFill>
        <a:ln w="12700" cap="flat" cmpd="sng" algn="ctr">
          <a:solidFill>
            <a:schemeClr val="accent2">
              <a:hueOff val="374180"/>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3</a:t>
          </a:r>
        </a:p>
      </dsp:txBody>
      <dsp:txXfrm>
        <a:off x="2723437" y="306806"/>
        <a:ext cx="279375" cy="279375"/>
      </dsp:txXfrm>
    </dsp:sp>
    <dsp:sp modelId="{BD35D8C5-61D7-4999-916D-E4814F17A45E}">
      <dsp:nvSpPr>
        <dsp:cNvPr id="0" name=""/>
        <dsp:cNvSpPr/>
      </dsp:nvSpPr>
      <dsp:spPr>
        <a:xfrm>
          <a:off x="2337473" y="809645"/>
          <a:ext cx="1051303" cy="1965600"/>
        </a:xfrm>
        <a:prstGeom prst="upArrowCallout">
          <a:avLst>
            <a:gd name="adj1" fmla="val 50000"/>
            <a:gd name="adj2" fmla="val 20000"/>
            <a:gd name="adj3" fmla="val 20000"/>
            <a:gd name="adj4" fmla="val 100000"/>
          </a:avLst>
        </a:prstGeom>
        <a:solidFill>
          <a:schemeClr val="accent2">
            <a:tint val="40000"/>
            <a:alpha val="90000"/>
            <a:hueOff val="273702"/>
            <a:satOff val="4876"/>
            <a:lumOff val="436"/>
            <a:alphaOff val="0"/>
          </a:schemeClr>
        </a:solidFill>
        <a:ln w="12700" cap="flat" cmpd="sng" algn="ctr">
          <a:solidFill>
            <a:schemeClr val="accent2">
              <a:tint val="40000"/>
              <a:alpha val="90000"/>
              <a:hueOff val="273702"/>
              <a:satOff val="4876"/>
              <a:lumOff val="4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Meet with the employee – self-evaluation</a:t>
          </a:r>
          <a:endParaRPr lang="en-US" sz="1100" kern="1200"/>
        </a:p>
      </dsp:txBody>
      <dsp:txXfrm>
        <a:off x="2337473" y="1019906"/>
        <a:ext cx="1051303" cy="1755339"/>
      </dsp:txXfrm>
    </dsp:sp>
    <dsp:sp modelId="{2262EF6D-9BB4-44B0-82D4-76F09F68D576}">
      <dsp:nvSpPr>
        <dsp:cNvPr id="0" name=""/>
        <dsp:cNvSpPr/>
      </dsp:nvSpPr>
      <dsp:spPr>
        <a:xfrm>
          <a:off x="3505588" y="446457"/>
          <a:ext cx="1051303" cy="72"/>
        </a:xfrm>
        <a:prstGeom prst="rect">
          <a:avLst/>
        </a:prstGeom>
        <a:solidFill>
          <a:schemeClr val="accent2">
            <a:tint val="40000"/>
            <a:alpha val="90000"/>
            <a:hueOff val="307915"/>
            <a:satOff val="5485"/>
            <a:lumOff val="490"/>
            <a:alphaOff val="0"/>
          </a:schemeClr>
        </a:solidFill>
        <a:ln w="12700" cap="flat" cmpd="sng" algn="ctr">
          <a:solidFill>
            <a:schemeClr val="accent2">
              <a:tint val="40000"/>
              <a:alpha val="90000"/>
              <a:hueOff val="307915"/>
              <a:satOff val="5485"/>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ACE45F-A678-4A16-A5BB-3A5B5FD5789D}">
      <dsp:nvSpPr>
        <dsp:cNvPr id="0" name=""/>
        <dsp:cNvSpPr/>
      </dsp:nvSpPr>
      <dsp:spPr>
        <a:xfrm>
          <a:off x="4584926" y="407244"/>
          <a:ext cx="53733" cy="100926"/>
        </a:xfrm>
        <a:prstGeom prst="chevron">
          <a:avLst>
            <a:gd name="adj" fmla="val 90000"/>
          </a:avLst>
        </a:prstGeom>
        <a:solidFill>
          <a:schemeClr val="accent2">
            <a:tint val="40000"/>
            <a:alpha val="90000"/>
            <a:hueOff val="342127"/>
            <a:satOff val="6095"/>
            <a:lumOff val="545"/>
            <a:alphaOff val="0"/>
          </a:schemeClr>
        </a:solidFill>
        <a:ln w="12700" cap="flat" cmpd="sng" algn="ctr">
          <a:solidFill>
            <a:schemeClr val="accent2">
              <a:tint val="40000"/>
              <a:alpha val="90000"/>
              <a:hueOff val="342127"/>
              <a:satOff val="6095"/>
              <a:lumOff val="5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869FE8-6F3A-4231-BBE1-DCA166904D03}">
      <dsp:nvSpPr>
        <dsp:cNvPr id="0" name=""/>
        <dsp:cNvSpPr/>
      </dsp:nvSpPr>
      <dsp:spPr>
        <a:xfrm>
          <a:off x="3833690" y="248945"/>
          <a:ext cx="395097" cy="395097"/>
        </a:xfrm>
        <a:prstGeom prst="ellipse">
          <a:avLst/>
        </a:prstGeom>
        <a:solidFill>
          <a:schemeClr val="accent2">
            <a:hueOff val="561270"/>
            <a:satOff val="-253"/>
            <a:lumOff val="2646"/>
            <a:alphaOff val="0"/>
          </a:schemeClr>
        </a:solidFill>
        <a:ln w="12700" cap="flat" cmpd="sng" algn="ctr">
          <a:solidFill>
            <a:schemeClr val="accent2">
              <a:hueOff val="561270"/>
              <a:satOff val="-253"/>
              <a:lumOff val="2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4</a:t>
          </a:r>
        </a:p>
      </dsp:txBody>
      <dsp:txXfrm>
        <a:off x="3891551" y="306806"/>
        <a:ext cx="279375" cy="279375"/>
      </dsp:txXfrm>
    </dsp:sp>
    <dsp:sp modelId="{B86BF533-9542-4B32-BB89-7E6E80ADD5D4}">
      <dsp:nvSpPr>
        <dsp:cNvPr id="0" name=""/>
        <dsp:cNvSpPr/>
      </dsp:nvSpPr>
      <dsp:spPr>
        <a:xfrm>
          <a:off x="3505588" y="809645"/>
          <a:ext cx="1051303" cy="1965600"/>
        </a:xfrm>
        <a:prstGeom prst="upArrowCallout">
          <a:avLst>
            <a:gd name="adj1" fmla="val 50000"/>
            <a:gd name="adj2" fmla="val 20000"/>
            <a:gd name="adj3" fmla="val 20000"/>
            <a:gd name="adj4" fmla="val 100000"/>
          </a:avLst>
        </a:prstGeom>
        <a:solidFill>
          <a:schemeClr val="accent2">
            <a:tint val="40000"/>
            <a:alpha val="90000"/>
            <a:hueOff val="376340"/>
            <a:satOff val="6704"/>
            <a:lumOff val="599"/>
            <a:alphaOff val="0"/>
          </a:schemeClr>
        </a:solidFill>
        <a:ln w="12700" cap="flat" cmpd="sng" algn="ctr">
          <a:solidFill>
            <a:schemeClr val="accent2">
              <a:tint val="40000"/>
              <a:alpha val="90000"/>
              <a:hueOff val="376340"/>
              <a:satOff val="6704"/>
              <a:lumOff val="5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Agree goals </a:t>
          </a:r>
          <a:endParaRPr lang="en-US" sz="1100" kern="1200"/>
        </a:p>
      </dsp:txBody>
      <dsp:txXfrm>
        <a:off x="3505588" y="1019906"/>
        <a:ext cx="1051303" cy="1755339"/>
      </dsp:txXfrm>
    </dsp:sp>
    <dsp:sp modelId="{CA194204-0436-491F-8219-78DBDA1E7C14}">
      <dsp:nvSpPr>
        <dsp:cNvPr id="0" name=""/>
        <dsp:cNvSpPr/>
      </dsp:nvSpPr>
      <dsp:spPr>
        <a:xfrm>
          <a:off x="4673702" y="446457"/>
          <a:ext cx="1051303" cy="72"/>
        </a:xfrm>
        <a:prstGeom prst="rect">
          <a:avLst/>
        </a:prstGeom>
        <a:solidFill>
          <a:schemeClr val="accent2">
            <a:tint val="40000"/>
            <a:alpha val="90000"/>
            <a:hueOff val="410553"/>
            <a:satOff val="7314"/>
            <a:lumOff val="654"/>
            <a:alphaOff val="0"/>
          </a:schemeClr>
        </a:solidFill>
        <a:ln w="12700" cap="flat" cmpd="sng" algn="ctr">
          <a:solidFill>
            <a:schemeClr val="accent2">
              <a:tint val="40000"/>
              <a:alpha val="90000"/>
              <a:hueOff val="410553"/>
              <a:satOff val="7314"/>
              <a:lumOff val="65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B740C0-727F-4133-87E2-2B2924C8267C}">
      <dsp:nvSpPr>
        <dsp:cNvPr id="0" name=""/>
        <dsp:cNvSpPr/>
      </dsp:nvSpPr>
      <dsp:spPr>
        <a:xfrm>
          <a:off x="5753040" y="407244"/>
          <a:ext cx="53733" cy="100926"/>
        </a:xfrm>
        <a:prstGeom prst="chevron">
          <a:avLst>
            <a:gd name="adj" fmla="val 90000"/>
          </a:avLst>
        </a:prstGeom>
        <a:solidFill>
          <a:schemeClr val="accent2">
            <a:tint val="40000"/>
            <a:alpha val="90000"/>
            <a:hueOff val="444765"/>
            <a:satOff val="7923"/>
            <a:lumOff val="708"/>
            <a:alphaOff val="0"/>
          </a:schemeClr>
        </a:solidFill>
        <a:ln w="12700" cap="flat" cmpd="sng" algn="ctr">
          <a:solidFill>
            <a:schemeClr val="accent2">
              <a:tint val="40000"/>
              <a:alpha val="90000"/>
              <a:hueOff val="444765"/>
              <a:satOff val="7923"/>
              <a:lumOff val="7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746F03-0F32-47BE-B522-BDDA420D0A9F}">
      <dsp:nvSpPr>
        <dsp:cNvPr id="0" name=""/>
        <dsp:cNvSpPr/>
      </dsp:nvSpPr>
      <dsp:spPr>
        <a:xfrm>
          <a:off x="5001805" y="248945"/>
          <a:ext cx="395097" cy="395097"/>
        </a:xfrm>
        <a:prstGeom prst="ellipse">
          <a:avLst/>
        </a:prstGeom>
        <a:solidFill>
          <a:schemeClr val="accent2">
            <a:hueOff val="748359"/>
            <a:satOff val="-337"/>
            <a:lumOff val="3529"/>
            <a:alphaOff val="0"/>
          </a:schemeClr>
        </a:solidFill>
        <a:ln w="12700" cap="flat" cmpd="sng" algn="ctr">
          <a:solidFill>
            <a:schemeClr val="accent2">
              <a:hueOff val="748359"/>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5</a:t>
          </a:r>
        </a:p>
      </dsp:txBody>
      <dsp:txXfrm>
        <a:off x="5059666" y="306806"/>
        <a:ext cx="279375" cy="279375"/>
      </dsp:txXfrm>
    </dsp:sp>
    <dsp:sp modelId="{2EC779A6-D484-4EED-AAE4-D4B885549601}">
      <dsp:nvSpPr>
        <dsp:cNvPr id="0" name=""/>
        <dsp:cNvSpPr/>
      </dsp:nvSpPr>
      <dsp:spPr>
        <a:xfrm>
          <a:off x="4673702" y="809645"/>
          <a:ext cx="1051303" cy="1965600"/>
        </a:xfrm>
        <a:prstGeom prst="upArrowCallout">
          <a:avLst>
            <a:gd name="adj1" fmla="val 50000"/>
            <a:gd name="adj2" fmla="val 20000"/>
            <a:gd name="adj3" fmla="val 20000"/>
            <a:gd name="adj4" fmla="val 100000"/>
          </a:avLst>
        </a:prstGeom>
        <a:solidFill>
          <a:schemeClr val="accent2">
            <a:tint val="40000"/>
            <a:alpha val="90000"/>
            <a:hueOff val="478978"/>
            <a:satOff val="8533"/>
            <a:lumOff val="762"/>
            <a:alphaOff val="0"/>
          </a:schemeClr>
        </a:solidFill>
        <a:ln w="12700" cap="flat" cmpd="sng" algn="ctr">
          <a:solidFill>
            <a:schemeClr val="accent2">
              <a:tint val="40000"/>
              <a:alpha val="90000"/>
              <a:hueOff val="478978"/>
              <a:satOff val="8533"/>
              <a:lumOff val="7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Action planning</a:t>
          </a:r>
          <a:endParaRPr lang="en-US" sz="1100" kern="1200"/>
        </a:p>
      </dsp:txBody>
      <dsp:txXfrm>
        <a:off x="4673702" y="1019906"/>
        <a:ext cx="1051303" cy="1755339"/>
      </dsp:txXfrm>
    </dsp:sp>
    <dsp:sp modelId="{66E0D59A-2E93-4208-9F55-7C2938F07F76}">
      <dsp:nvSpPr>
        <dsp:cNvPr id="0" name=""/>
        <dsp:cNvSpPr/>
      </dsp:nvSpPr>
      <dsp:spPr>
        <a:xfrm>
          <a:off x="5841817" y="446457"/>
          <a:ext cx="1051303" cy="72"/>
        </a:xfrm>
        <a:prstGeom prst="rect">
          <a:avLst/>
        </a:prstGeom>
        <a:solidFill>
          <a:schemeClr val="accent2">
            <a:tint val="40000"/>
            <a:alpha val="90000"/>
            <a:hueOff val="513191"/>
            <a:satOff val="9142"/>
            <a:lumOff val="817"/>
            <a:alphaOff val="0"/>
          </a:schemeClr>
        </a:solidFill>
        <a:ln w="12700" cap="flat" cmpd="sng" algn="ctr">
          <a:solidFill>
            <a:schemeClr val="accent2">
              <a:tint val="40000"/>
              <a:alpha val="90000"/>
              <a:hueOff val="513191"/>
              <a:satOff val="9142"/>
              <a:lumOff val="817"/>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A3F0ED-BC4A-435B-AD91-AB0E0033E030}">
      <dsp:nvSpPr>
        <dsp:cNvPr id="0" name=""/>
        <dsp:cNvSpPr/>
      </dsp:nvSpPr>
      <dsp:spPr>
        <a:xfrm>
          <a:off x="6921155" y="407244"/>
          <a:ext cx="53733" cy="100926"/>
        </a:xfrm>
        <a:prstGeom prst="chevron">
          <a:avLst>
            <a:gd name="adj" fmla="val 90000"/>
          </a:avLst>
        </a:prstGeom>
        <a:solidFill>
          <a:schemeClr val="accent2">
            <a:tint val="40000"/>
            <a:alpha val="90000"/>
            <a:hueOff val="547404"/>
            <a:satOff val="9752"/>
            <a:lumOff val="871"/>
            <a:alphaOff val="0"/>
          </a:schemeClr>
        </a:solidFill>
        <a:ln w="12700" cap="flat" cmpd="sng" algn="ctr">
          <a:solidFill>
            <a:schemeClr val="accent2">
              <a:tint val="40000"/>
              <a:alpha val="90000"/>
              <a:hueOff val="547404"/>
              <a:satOff val="9752"/>
              <a:lumOff val="8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C38EDD-4131-4848-8E00-9C1650F8534C}">
      <dsp:nvSpPr>
        <dsp:cNvPr id="0" name=""/>
        <dsp:cNvSpPr/>
      </dsp:nvSpPr>
      <dsp:spPr>
        <a:xfrm>
          <a:off x="6169920" y="248945"/>
          <a:ext cx="395097" cy="395097"/>
        </a:xfrm>
        <a:prstGeom prst="ellipse">
          <a:avLst/>
        </a:prstGeom>
        <a:solidFill>
          <a:schemeClr val="accent2">
            <a:hueOff val="935449"/>
            <a:satOff val="-421"/>
            <a:lumOff val="4411"/>
            <a:alphaOff val="0"/>
          </a:schemeClr>
        </a:solidFill>
        <a:ln w="12700" cap="flat" cmpd="sng" algn="ctr">
          <a:solidFill>
            <a:schemeClr val="accent2">
              <a:hueOff val="935449"/>
              <a:satOff val="-421"/>
              <a:lumOff val="4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6</a:t>
          </a:r>
        </a:p>
      </dsp:txBody>
      <dsp:txXfrm>
        <a:off x="6227781" y="306806"/>
        <a:ext cx="279375" cy="279375"/>
      </dsp:txXfrm>
    </dsp:sp>
    <dsp:sp modelId="{899E0FC7-E817-48A2-B1B6-DD34E60A0C8A}">
      <dsp:nvSpPr>
        <dsp:cNvPr id="0" name=""/>
        <dsp:cNvSpPr/>
      </dsp:nvSpPr>
      <dsp:spPr>
        <a:xfrm>
          <a:off x="5841817" y="809645"/>
          <a:ext cx="1051303" cy="1965600"/>
        </a:xfrm>
        <a:prstGeom prst="upArrowCallout">
          <a:avLst>
            <a:gd name="adj1" fmla="val 50000"/>
            <a:gd name="adj2" fmla="val 20000"/>
            <a:gd name="adj3" fmla="val 20000"/>
            <a:gd name="adj4" fmla="val 100000"/>
          </a:avLst>
        </a:prstGeom>
        <a:solidFill>
          <a:schemeClr val="accent2">
            <a:tint val="40000"/>
            <a:alpha val="90000"/>
            <a:hueOff val="581616"/>
            <a:satOff val="10361"/>
            <a:lumOff val="926"/>
            <a:alphaOff val="0"/>
          </a:schemeClr>
        </a:solidFill>
        <a:ln w="12700" cap="flat" cmpd="sng" algn="ctr">
          <a:solidFill>
            <a:schemeClr val="accent2">
              <a:tint val="40000"/>
              <a:alpha val="90000"/>
              <a:hueOff val="581616"/>
              <a:satOff val="10361"/>
              <a:lumOff val="92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Identify obstacles</a:t>
          </a:r>
          <a:endParaRPr lang="en-US" sz="1100" kern="1200"/>
        </a:p>
      </dsp:txBody>
      <dsp:txXfrm>
        <a:off x="5841817" y="1019906"/>
        <a:ext cx="1051303" cy="1755339"/>
      </dsp:txXfrm>
    </dsp:sp>
    <dsp:sp modelId="{2BDCBDDC-1F97-4E9B-902B-DBAA8A16BE07}">
      <dsp:nvSpPr>
        <dsp:cNvPr id="0" name=""/>
        <dsp:cNvSpPr/>
      </dsp:nvSpPr>
      <dsp:spPr>
        <a:xfrm>
          <a:off x="7009932" y="446457"/>
          <a:ext cx="1051303" cy="72"/>
        </a:xfrm>
        <a:prstGeom prst="rect">
          <a:avLst/>
        </a:prstGeom>
        <a:solidFill>
          <a:schemeClr val="accent2">
            <a:tint val="40000"/>
            <a:alpha val="90000"/>
            <a:hueOff val="615829"/>
            <a:satOff val="10971"/>
            <a:lumOff val="980"/>
            <a:alphaOff val="0"/>
          </a:schemeClr>
        </a:solidFill>
        <a:ln w="12700" cap="flat" cmpd="sng" algn="ctr">
          <a:solidFill>
            <a:schemeClr val="accent2">
              <a:tint val="40000"/>
              <a:alpha val="90000"/>
              <a:hueOff val="615829"/>
              <a:satOff val="10971"/>
              <a:lumOff val="98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54E6AB-6BF4-4044-B722-DAA231AA402F}">
      <dsp:nvSpPr>
        <dsp:cNvPr id="0" name=""/>
        <dsp:cNvSpPr/>
      </dsp:nvSpPr>
      <dsp:spPr>
        <a:xfrm>
          <a:off x="8089270" y="407244"/>
          <a:ext cx="53733" cy="100926"/>
        </a:xfrm>
        <a:prstGeom prst="chevron">
          <a:avLst>
            <a:gd name="adj" fmla="val 90000"/>
          </a:avLst>
        </a:prstGeom>
        <a:solidFill>
          <a:schemeClr val="accent2">
            <a:tint val="40000"/>
            <a:alpha val="90000"/>
            <a:hueOff val="650042"/>
            <a:satOff val="11580"/>
            <a:lumOff val="1035"/>
            <a:alphaOff val="0"/>
          </a:schemeClr>
        </a:solidFill>
        <a:ln w="12700" cap="flat" cmpd="sng" algn="ctr">
          <a:solidFill>
            <a:schemeClr val="accent2">
              <a:tint val="40000"/>
              <a:alpha val="90000"/>
              <a:hueOff val="650042"/>
              <a:satOff val="11580"/>
              <a:lumOff val="103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F75E56-785C-4471-8BA0-F7DCDD46CD2F}">
      <dsp:nvSpPr>
        <dsp:cNvPr id="0" name=""/>
        <dsp:cNvSpPr/>
      </dsp:nvSpPr>
      <dsp:spPr>
        <a:xfrm>
          <a:off x="7338035" y="248945"/>
          <a:ext cx="395097" cy="395097"/>
        </a:xfrm>
        <a:prstGeom prst="ellipse">
          <a:avLst/>
        </a:prstGeom>
        <a:solidFill>
          <a:schemeClr val="accent2">
            <a:hueOff val="1122539"/>
            <a:satOff val="-506"/>
            <a:lumOff val="5293"/>
            <a:alphaOff val="0"/>
          </a:schemeClr>
        </a:solidFill>
        <a:ln w="12700" cap="flat" cmpd="sng" algn="ctr">
          <a:solidFill>
            <a:schemeClr val="accent2">
              <a:hueOff val="1122539"/>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7</a:t>
          </a:r>
        </a:p>
      </dsp:txBody>
      <dsp:txXfrm>
        <a:off x="7395896" y="306806"/>
        <a:ext cx="279375" cy="279375"/>
      </dsp:txXfrm>
    </dsp:sp>
    <dsp:sp modelId="{0F6D8A3A-95BF-4E33-9CA1-4902C4EC230A}">
      <dsp:nvSpPr>
        <dsp:cNvPr id="0" name=""/>
        <dsp:cNvSpPr/>
      </dsp:nvSpPr>
      <dsp:spPr>
        <a:xfrm>
          <a:off x="7009932" y="809645"/>
          <a:ext cx="1051374" cy="1965600"/>
        </a:xfrm>
        <a:prstGeom prst="upArrowCallout">
          <a:avLst>
            <a:gd name="adj1" fmla="val 50000"/>
            <a:gd name="adj2" fmla="val 20000"/>
            <a:gd name="adj3" fmla="val 20000"/>
            <a:gd name="adj4" fmla="val 100000"/>
          </a:avLst>
        </a:prstGeom>
        <a:solidFill>
          <a:schemeClr val="accent2">
            <a:tint val="40000"/>
            <a:alpha val="90000"/>
            <a:hueOff val="684255"/>
            <a:satOff val="12190"/>
            <a:lumOff val="1089"/>
            <a:alphaOff val="0"/>
          </a:schemeClr>
        </a:solidFill>
        <a:ln w="12700" cap="flat" cmpd="sng" algn="ctr">
          <a:solidFill>
            <a:schemeClr val="accent2">
              <a:tint val="40000"/>
              <a:alpha val="90000"/>
              <a:hueOff val="684255"/>
              <a:satOff val="12190"/>
              <a:lumOff val="10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34" tIns="165100" rIns="82934" bIns="165100" numCol="1" spcCol="1270" anchor="t" anchorCtr="0">
          <a:noAutofit/>
        </a:bodyPr>
        <a:lstStyle/>
        <a:p>
          <a:pPr marL="0" lvl="0" indent="0" algn="l" defTabSz="488950">
            <a:lnSpc>
              <a:spcPct val="90000"/>
            </a:lnSpc>
            <a:spcBef>
              <a:spcPct val="0"/>
            </a:spcBef>
            <a:spcAft>
              <a:spcPct val="35000"/>
            </a:spcAft>
            <a:buNone/>
          </a:pPr>
          <a:r>
            <a:rPr lang="en-GB" sz="1100" kern="1200"/>
            <a:t>Provide solutions to obstacles</a:t>
          </a:r>
          <a:endParaRPr lang="en-US" sz="1100" kern="1200"/>
        </a:p>
      </dsp:txBody>
      <dsp:txXfrm>
        <a:off x="7009932" y="1019920"/>
        <a:ext cx="1051374" cy="1755325"/>
      </dsp:txXfrm>
    </dsp:sp>
    <dsp:sp modelId="{053CD532-F46B-4D4F-A1ED-27A3A848AD77}">
      <dsp:nvSpPr>
        <dsp:cNvPr id="0" name=""/>
        <dsp:cNvSpPr/>
      </dsp:nvSpPr>
      <dsp:spPr>
        <a:xfrm>
          <a:off x="8178126" y="446457"/>
          <a:ext cx="1051303" cy="72"/>
        </a:xfrm>
        <a:prstGeom prst="rect">
          <a:avLst/>
        </a:prstGeom>
        <a:solidFill>
          <a:schemeClr val="accent2">
            <a:tint val="40000"/>
            <a:alpha val="90000"/>
            <a:hueOff val="718467"/>
            <a:satOff val="12799"/>
            <a:lumOff val="1144"/>
            <a:alphaOff val="0"/>
          </a:schemeClr>
        </a:solidFill>
        <a:ln w="12700" cap="flat" cmpd="sng" algn="ctr">
          <a:solidFill>
            <a:schemeClr val="accent2">
              <a:tint val="40000"/>
              <a:alpha val="90000"/>
              <a:hueOff val="718467"/>
              <a:satOff val="12799"/>
              <a:lumOff val="11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9D9ACC-622D-473F-B27E-1431337AE964}">
      <dsp:nvSpPr>
        <dsp:cNvPr id="0" name=""/>
        <dsp:cNvSpPr/>
      </dsp:nvSpPr>
      <dsp:spPr>
        <a:xfrm>
          <a:off x="9257464" y="407244"/>
          <a:ext cx="53733" cy="100926"/>
        </a:xfrm>
        <a:prstGeom prst="chevron">
          <a:avLst>
            <a:gd name="adj" fmla="val 90000"/>
          </a:avLst>
        </a:prstGeom>
        <a:solidFill>
          <a:schemeClr val="accent2">
            <a:tint val="40000"/>
            <a:alpha val="90000"/>
            <a:hueOff val="752680"/>
            <a:satOff val="13409"/>
            <a:lumOff val="1198"/>
            <a:alphaOff val="0"/>
          </a:schemeClr>
        </a:solidFill>
        <a:ln w="12700" cap="flat" cmpd="sng" algn="ctr">
          <a:solidFill>
            <a:schemeClr val="accent2">
              <a:tint val="40000"/>
              <a:alpha val="90000"/>
              <a:hueOff val="752680"/>
              <a:satOff val="13409"/>
              <a:lumOff val="1198"/>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0834C3-B802-4D5C-8EEC-9C5FD69855AC}">
      <dsp:nvSpPr>
        <dsp:cNvPr id="0" name=""/>
        <dsp:cNvSpPr/>
      </dsp:nvSpPr>
      <dsp:spPr>
        <a:xfrm>
          <a:off x="8506229" y="248945"/>
          <a:ext cx="395097" cy="395097"/>
        </a:xfrm>
        <a:prstGeom prst="ellipse">
          <a:avLst/>
        </a:prstGeom>
        <a:solidFill>
          <a:schemeClr val="accent2">
            <a:hueOff val="1309629"/>
            <a:satOff val="-590"/>
            <a:lumOff val="6175"/>
            <a:alphaOff val="0"/>
          </a:schemeClr>
        </a:solidFill>
        <a:ln w="12700" cap="flat" cmpd="sng" algn="ctr">
          <a:solidFill>
            <a:schemeClr val="accent2">
              <a:hueOff val="1309629"/>
              <a:satOff val="-590"/>
              <a:lumOff val="6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8</a:t>
          </a:r>
        </a:p>
      </dsp:txBody>
      <dsp:txXfrm>
        <a:off x="8564090" y="306806"/>
        <a:ext cx="279375" cy="279375"/>
      </dsp:txXfrm>
    </dsp:sp>
    <dsp:sp modelId="{A9BDEFFC-18C4-493E-8214-45E66B0BF98F}">
      <dsp:nvSpPr>
        <dsp:cNvPr id="0" name=""/>
        <dsp:cNvSpPr/>
      </dsp:nvSpPr>
      <dsp:spPr>
        <a:xfrm>
          <a:off x="8178126" y="809645"/>
          <a:ext cx="1051303" cy="1965600"/>
        </a:xfrm>
        <a:prstGeom prst="upArrowCallout">
          <a:avLst>
            <a:gd name="adj1" fmla="val 50000"/>
            <a:gd name="adj2" fmla="val 20000"/>
            <a:gd name="adj3" fmla="val 20000"/>
            <a:gd name="adj4" fmla="val 100000"/>
          </a:avLst>
        </a:prstGeom>
        <a:solidFill>
          <a:schemeClr val="accent2">
            <a:tint val="40000"/>
            <a:alpha val="90000"/>
            <a:hueOff val="786893"/>
            <a:satOff val="14018"/>
            <a:lumOff val="1253"/>
            <a:alphaOff val="0"/>
          </a:schemeClr>
        </a:solidFill>
        <a:ln w="12700" cap="flat" cmpd="sng" algn="ctr">
          <a:solidFill>
            <a:schemeClr val="accent2">
              <a:tint val="40000"/>
              <a:alpha val="90000"/>
              <a:hueOff val="786893"/>
              <a:satOff val="14018"/>
              <a:lumOff val="12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Set follow up dates</a:t>
          </a:r>
          <a:endParaRPr lang="en-US" sz="1100" kern="1200"/>
        </a:p>
      </dsp:txBody>
      <dsp:txXfrm>
        <a:off x="8178126" y="1019906"/>
        <a:ext cx="1051303" cy="1755339"/>
      </dsp:txXfrm>
    </dsp:sp>
    <dsp:sp modelId="{85A057F3-5F85-44E4-8F56-D530DA124915}">
      <dsp:nvSpPr>
        <dsp:cNvPr id="0" name=""/>
        <dsp:cNvSpPr/>
      </dsp:nvSpPr>
      <dsp:spPr>
        <a:xfrm>
          <a:off x="9346241" y="446457"/>
          <a:ext cx="525651" cy="72"/>
        </a:xfrm>
        <a:prstGeom prst="rect">
          <a:avLst/>
        </a:prstGeom>
        <a:solidFill>
          <a:schemeClr val="accent2">
            <a:tint val="40000"/>
            <a:alpha val="90000"/>
            <a:hueOff val="821106"/>
            <a:satOff val="14628"/>
            <a:lumOff val="1307"/>
            <a:alphaOff val="0"/>
          </a:schemeClr>
        </a:solidFill>
        <a:ln w="12700" cap="flat" cmpd="sng" algn="ctr">
          <a:solidFill>
            <a:schemeClr val="accent2">
              <a:tint val="40000"/>
              <a:alpha val="90000"/>
              <a:hueOff val="821106"/>
              <a:satOff val="14628"/>
              <a:lumOff val="1307"/>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290403-BFB4-4988-B2F2-0118D0C5107B}">
      <dsp:nvSpPr>
        <dsp:cNvPr id="0" name=""/>
        <dsp:cNvSpPr/>
      </dsp:nvSpPr>
      <dsp:spPr>
        <a:xfrm>
          <a:off x="9674344" y="248945"/>
          <a:ext cx="395097" cy="395097"/>
        </a:xfrm>
        <a:prstGeom prst="ellipse">
          <a:avLst/>
        </a:prstGeom>
        <a:solidFill>
          <a:schemeClr val="accent2">
            <a:hueOff val="1496719"/>
            <a:satOff val="-674"/>
            <a:lumOff val="7057"/>
            <a:alphaOff val="0"/>
          </a:schemeClr>
        </a:solidFill>
        <a:ln w="12700" cap="flat" cmpd="sng" algn="ctr">
          <a:solidFill>
            <a:schemeClr val="accent2">
              <a:hueOff val="1496719"/>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32" tIns="15332" rIns="15332" bIns="15332" numCol="1" spcCol="1270" anchor="ctr" anchorCtr="0">
          <a:noAutofit/>
        </a:bodyPr>
        <a:lstStyle/>
        <a:p>
          <a:pPr marL="0" lvl="0" indent="0" algn="ctr" defTabSz="755650">
            <a:lnSpc>
              <a:spcPct val="90000"/>
            </a:lnSpc>
            <a:spcBef>
              <a:spcPct val="0"/>
            </a:spcBef>
            <a:spcAft>
              <a:spcPct val="35000"/>
            </a:spcAft>
            <a:buNone/>
          </a:pPr>
          <a:r>
            <a:rPr lang="en-US" sz="1700" kern="1200"/>
            <a:t>9</a:t>
          </a:r>
        </a:p>
      </dsp:txBody>
      <dsp:txXfrm>
        <a:off x="9732205" y="306806"/>
        <a:ext cx="279375" cy="279375"/>
      </dsp:txXfrm>
    </dsp:sp>
    <dsp:sp modelId="{991897BB-4174-4D97-A635-7B21E0E355A8}">
      <dsp:nvSpPr>
        <dsp:cNvPr id="0" name=""/>
        <dsp:cNvSpPr/>
      </dsp:nvSpPr>
      <dsp:spPr>
        <a:xfrm>
          <a:off x="9346241" y="809645"/>
          <a:ext cx="1051303" cy="1965600"/>
        </a:xfrm>
        <a:prstGeom prst="upArrowCallout">
          <a:avLst>
            <a:gd name="adj1" fmla="val 50000"/>
            <a:gd name="adj2" fmla="val 20000"/>
            <a:gd name="adj3" fmla="val 20000"/>
            <a:gd name="adj4" fmla="val 100000"/>
          </a:avLst>
        </a:prstGeom>
        <a:solidFill>
          <a:schemeClr val="accent2">
            <a:tint val="40000"/>
            <a:alpha val="90000"/>
            <a:hueOff val="889531"/>
            <a:satOff val="15847"/>
            <a:lumOff val="1416"/>
            <a:alphaOff val="0"/>
          </a:schemeClr>
        </a:solidFill>
        <a:ln w="12700" cap="flat" cmpd="sng" algn="ctr">
          <a:solidFill>
            <a:schemeClr val="accent2">
              <a:tint val="40000"/>
              <a:alpha val="90000"/>
              <a:hueOff val="889531"/>
              <a:satOff val="1584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928" tIns="165100" rIns="82928" bIns="165100" numCol="1" spcCol="1270" anchor="t" anchorCtr="0">
          <a:noAutofit/>
        </a:bodyPr>
        <a:lstStyle/>
        <a:p>
          <a:pPr marL="0" lvl="0" indent="0" algn="l" defTabSz="488950">
            <a:lnSpc>
              <a:spcPct val="90000"/>
            </a:lnSpc>
            <a:spcBef>
              <a:spcPct val="0"/>
            </a:spcBef>
            <a:spcAft>
              <a:spcPct val="35000"/>
            </a:spcAft>
            <a:buNone/>
          </a:pPr>
          <a:r>
            <a:rPr lang="en-GB" sz="1100" kern="1200"/>
            <a:t>Celebrate successes</a:t>
          </a:r>
          <a:endParaRPr lang="en-US" sz="1100" kern="1200"/>
        </a:p>
      </dsp:txBody>
      <dsp:txXfrm>
        <a:off x="9346241" y="1019906"/>
        <a:ext cx="1051303" cy="17553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CF3C3-310F-42DE-AF2E-3EBB24D94E0A}">
      <dsp:nvSpPr>
        <dsp:cNvPr id="0" name=""/>
        <dsp:cNvSpPr/>
      </dsp:nvSpPr>
      <dsp:spPr>
        <a:xfrm>
          <a:off x="3594" y="247192"/>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Focus on individualised development</a:t>
          </a:r>
          <a:endParaRPr lang="en-US" sz="1800" kern="1200"/>
        </a:p>
      </dsp:txBody>
      <dsp:txXfrm>
        <a:off x="3594" y="247192"/>
        <a:ext cx="1946002" cy="1167601"/>
      </dsp:txXfrm>
    </dsp:sp>
    <dsp:sp modelId="{07AE8C35-C47F-4567-B9A6-94FAF6D5472C}">
      <dsp:nvSpPr>
        <dsp:cNvPr id="0" name=""/>
        <dsp:cNvSpPr/>
      </dsp:nvSpPr>
      <dsp:spPr>
        <a:xfrm>
          <a:off x="2144196" y="247192"/>
          <a:ext cx="1946002" cy="1167601"/>
        </a:xfrm>
        <a:prstGeom prst="rect">
          <a:avLst/>
        </a:prstGeom>
        <a:solidFill>
          <a:schemeClr val="accent5">
            <a:hueOff val="189474"/>
            <a:satOff val="84"/>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Integration of technology for accessibility</a:t>
          </a:r>
          <a:endParaRPr lang="en-US" sz="1800" kern="1200"/>
        </a:p>
      </dsp:txBody>
      <dsp:txXfrm>
        <a:off x="2144196" y="247192"/>
        <a:ext cx="1946002" cy="1167601"/>
      </dsp:txXfrm>
    </dsp:sp>
    <dsp:sp modelId="{9F8E20B6-65DD-4BD5-AB83-26636F1762EE}">
      <dsp:nvSpPr>
        <dsp:cNvPr id="0" name=""/>
        <dsp:cNvSpPr/>
      </dsp:nvSpPr>
      <dsp:spPr>
        <a:xfrm>
          <a:off x="4284798" y="247192"/>
          <a:ext cx="1946002" cy="1167601"/>
        </a:xfrm>
        <a:prstGeom prst="rect">
          <a:avLst/>
        </a:prstGeom>
        <a:solidFill>
          <a:schemeClr val="accent5">
            <a:hueOff val="378947"/>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Real-time performance feedback</a:t>
          </a:r>
          <a:endParaRPr lang="en-US" sz="1800" kern="1200"/>
        </a:p>
      </dsp:txBody>
      <dsp:txXfrm>
        <a:off x="4284798" y="247192"/>
        <a:ext cx="1946002" cy="1167601"/>
      </dsp:txXfrm>
    </dsp:sp>
    <dsp:sp modelId="{167C0473-AD82-488C-8607-08831E34912E}">
      <dsp:nvSpPr>
        <dsp:cNvPr id="0" name=""/>
        <dsp:cNvSpPr/>
      </dsp:nvSpPr>
      <dsp:spPr>
        <a:xfrm>
          <a:off x="6425401" y="247192"/>
          <a:ext cx="1946002" cy="1167601"/>
        </a:xfrm>
        <a:prstGeom prst="rect">
          <a:avLst/>
        </a:prstGeom>
        <a:solidFill>
          <a:schemeClr val="accent5">
            <a:hueOff val="568421"/>
            <a:satOff val="253"/>
            <a:lumOff val="-2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Incorporation of neuroscience and behavioural psychology</a:t>
          </a:r>
          <a:endParaRPr lang="en-US" sz="1800" kern="1200"/>
        </a:p>
      </dsp:txBody>
      <dsp:txXfrm>
        <a:off x="6425401" y="247192"/>
        <a:ext cx="1946002" cy="1167601"/>
      </dsp:txXfrm>
    </dsp:sp>
    <dsp:sp modelId="{D2A5FBB4-5650-48D3-8678-5C01811A4C2F}">
      <dsp:nvSpPr>
        <dsp:cNvPr id="0" name=""/>
        <dsp:cNvSpPr/>
      </dsp:nvSpPr>
      <dsp:spPr>
        <a:xfrm>
          <a:off x="8566003" y="247192"/>
          <a:ext cx="1946002" cy="1167601"/>
        </a:xfrm>
        <a:prstGeom prst="rect">
          <a:avLst/>
        </a:prstGeom>
        <a:solidFill>
          <a:schemeClr val="accent5">
            <a:hueOff val="757895"/>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Shift towards a coaching culture</a:t>
          </a:r>
          <a:endParaRPr lang="en-US" sz="1800" kern="1200"/>
        </a:p>
      </dsp:txBody>
      <dsp:txXfrm>
        <a:off x="8566003" y="247192"/>
        <a:ext cx="1946002" cy="1167601"/>
      </dsp:txXfrm>
    </dsp:sp>
    <dsp:sp modelId="{023D2EE8-5968-45D3-9254-ED3D85D1F323}">
      <dsp:nvSpPr>
        <dsp:cNvPr id="0" name=""/>
        <dsp:cNvSpPr/>
      </dsp:nvSpPr>
      <dsp:spPr>
        <a:xfrm>
          <a:off x="1073895" y="1609394"/>
          <a:ext cx="1946002" cy="1167601"/>
        </a:xfrm>
        <a:prstGeom prst="rect">
          <a:avLst/>
        </a:prstGeom>
        <a:solidFill>
          <a:schemeClr val="accent5">
            <a:hueOff val="947368"/>
            <a:satOff val="421"/>
            <a:lumOff val="-4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Rise of internal coaching programs</a:t>
          </a:r>
          <a:endParaRPr lang="en-US" sz="1800" kern="1200"/>
        </a:p>
      </dsp:txBody>
      <dsp:txXfrm>
        <a:off x="1073895" y="1609394"/>
        <a:ext cx="1946002" cy="1167601"/>
      </dsp:txXfrm>
    </dsp:sp>
    <dsp:sp modelId="{3B0FF7FA-B7CF-45D3-A59C-C104615CF5EB}">
      <dsp:nvSpPr>
        <dsp:cNvPr id="0" name=""/>
        <dsp:cNvSpPr/>
      </dsp:nvSpPr>
      <dsp:spPr>
        <a:xfrm>
          <a:off x="3214497" y="1609394"/>
          <a:ext cx="1946002" cy="1167601"/>
        </a:xfrm>
        <a:prstGeom prst="rect">
          <a:avLst/>
        </a:prstGeom>
        <a:solidFill>
          <a:schemeClr val="accent5">
            <a:hueOff val="1136842"/>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Integration of wellbeing and work-life balance</a:t>
          </a:r>
          <a:endParaRPr lang="en-US" sz="1800" kern="1200"/>
        </a:p>
      </dsp:txBody>
      <dsp:txXfrm>
        <a:off x="3214497" y="1609394"/>
        <a:ext cx="1946002" cy="1167601"/>
      </dsp:txXfrm>
    </dsp:sp>
    <dsp:sp modelId="{01860481-873D-499B-A418-61CCA05C7FE0}">
      <dsp:nvSpPr>
        <dsp:cNvPr id="0" name=""/>
        <dsp:cNvSpPr/>
      </dsp:nvSpPr>
      <dsp:spPr>
        <a:xfrm>
          <a:off x="5355100" y="1609394"/>
          <a:ext cx="1946002" cy="1167601"/>
        </a:xfrm>
        <a:prstGeom prst="rect">
          <a:avLst/>
        </a:prstGeom>
        <a:solidFill>
          <a:schemeClr val="accent5">
            <a:hueOff val="1326316"/>
            <a:satOff val="590"/>
            <a:lumOff val="-61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Greater focus on diversity and inclusion</a:t>
          </a:r>
          <a:endParaRPr lang="en-US" sz="1800" kern="1200"/>
        </a:p>
      </dsp:txBody>
      <dsp:txXfrm>
        <a:off x="5355100" y="1609394"/>
        <a:ext cx="1946002" cy="1167601"/>
      </dsp:txXfrm>
    </dsp:sp>
    <dsp:sp modelId="{3E3FB9E9-7FDB-4618-9608-941247DC3633}">
      <dsp:nvSpPr>
        <dsp:cNvPr id="0" name=""/>
        <dsp:cNvSpPr/>
      </dsp:nvSpPr>
      <dsp:spPr>
        <a:xfrm>
          <a:off x="7495702" y="1609394"/>
          <a:ext cx="1946002" cy="1167601"/>
        </a:xfrm>
        <a:prstGeom prst="rect">
          <a:avLst/>
        </a:prstGeom>
        <a:solidFill>
          <a:schemeClr val="accent5">
            <a:hueOff val="1515789"/>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Emergence of group and team coaching</a:t>
          </a:r>
          <a:endParaRPr lang="en-US" sz="1800" kern="1200"/>
        </a:p>
      </dsp:txBody>
      <dsp:txXfrm>
        <a:off x="7495702" y="1609394"/>
        <a:ext cx="1946002" cy="11676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2A32B-57A3-4FBE-8E98-1CDE786474DA}">
      <dsp:nvSpPr>
        <dsp:cNvPr id="0" name=""/>
        <dsp:cNvSpPr/>
      </dsp:nvSpPr>
      <dsp:spPr>
        <a:xfrm>
          <a:off x="3245188" y="695015"/>
          <a:ext cx="535517" cy="91440"/>
        </a:xfrm>
        <a:custGeom>
          <a:avLst/>
          <a:gdLst/>
          <a:ahLst/>
          <a:cxnLst/>
          <a:rect l="0" t="0" r="0" b="0"/>
          <a:pathLst>
            <a:path>
              <a:moveTo>
                <a:pt x="0" y="45720"/>
              </a:moveTo>
              <a:lnTo>
                <a:pt x="53551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8794" y="737904"/>
        <a:ext cx="28305" cy="5661"/>
      </dsp:txXfrm>
    </dsp:sp>
    <dsp:sp modelId="{512FA1BE-0EB2-4F60-B1E2-2EC41C3127A3}">
      <dsp:nvSpPr>
        <dsp:cNvPr id="0" name=""/>
        <dsp:cNvSpPr/>
      </dsp:nvSpPr>
      <dsp:spPr>
        <a:xfrm>
          <a:off x="785607" y="2321"/>
          <a:ext cx="2461380" cy="14768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10" tIns="126601" rIns="120610" bIns="126601" numCol="1" spcCol="1270" anchor="ctr" anchorCtr="0">
          <a:noAutofit/>
        </a:bodyPr>
        <a:lstStyle/>
        <a:p>
          <a:pPr marL="0" lvl="0" indent="0" algn="ctr" defTabSz="844550">
            <a:lnSpc>
              <a:spcPct val="90000"/>
            </a:lnSpc>
            <a:spcBef>
              <a:spcPct val="0"/>
            </a:spcBef>
            <a:spcAft>
              <a:spcPct val="35000"/>
            </a:spcAft>
            <a:buNone/>
          </a:pPr>
          <a:r>
            <a:rPr lang="en-GB" sz="1900" kern="1200"/>
            <a:t>Call it out</a:t>
          </a:r>
          <a:endParaRPr lang="en-US" sz="1900" kern="1200"/>
        </a:p>
      </dsp:txBody>
      <dsp:txXfrm>
        <a:off x="785607" y="2321"/>
        <a:ext cx="2461380" cy="1476828"/>
      </dsp:txXfrm>
    </dsp:sp>
    <dsp:sp modelId="{EC2A1C6A-3405-409B-A079-A0E77FF40842}">
      <dsp:nvSpPr>
        <dsp:cNvPr id="0" name=""/>
        <dsp:cNvSpPr/>
      </dsp:nvSpPr>
      <dsp:spPr>
        <a:xfrm>
          <a:off x="2016298" y="1477349"/>
          <a:ext cx="3027498" cy="535517"/>
        </a:xfrm>
        <a:custGeom>
          <a:avLst/>
          <a:gdLst/>
          <a:ahLst/>
          <a:cxnLst/>
          <a:rect l="0" t="0" r="0" b="0"/>
          <a:pathLst>
            <a:path>
              <a:moveTo>
                <a:pt x="3027498" y="0"/>
              </a:moveTo>
              <a:lnTo>
                <a:pt x="3027498" y="284858"/>
              </a:lnTo>
              <a:lnTo>
                <a:pt x="0" y="284858"/>
              </a:lnTo>
              <a:lnTo>
                <a:pt x="0" y="535517"/>
              </a:lnTo>
            </a:path>
          </a:pathLst>
        </a:custGeom>
        <a:noFill/>
        <a:ln w="6350" cap="flat" cmpd="sng" algn="ctr">
          <a:solidFill>
            <a:schemeClr val="accent2">
              <a:hueOff val="498906"/>
              <a:satOff val="-225"/>
              <a:lumOff val="23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3048" y="1742277"/>
        <a:ext cx="153998" cy="5661"/>
      </dsp:txXfrm>
    </dsp:sp>
    <dsp:sp modelId="{DF9F34BA-F146-41EA-9C44-254695B1804D}">
      <dsp:nvSpPr>
        <dsp:cNvPr id="0" name=""/>
        <dsp:cNvSpPr/>
      </dsp:nvSpPr>
      <dsp:spPr>
        <a:xfrm>
          <a:off x="3813106" y="2321"/>
          <a:ext cx="2461380" cy="1476828"/>
        </a:xfrm>
        <a:prstGeom prst="rect">
          <a:avLst/>
        </a:prstGeom>
        <a:solidFill>
          <a:schemeClr val="accent2">
            <a:hueOff val="374180"/>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10" tIns="126601" rIns="120610" bIns="126601" numCol="1" spcCol="1270" anchor="ctr" anchorCtr="0">
          <a:noAutofit/>
        </a:bodyPr>
        <a:lstStyle/>
        <a:p>
          <a:pPr marL="0" lvl="0" indent="0" algn="ctr" defTabSz="844550">
            <a:lnSpc>
              <a:spcPct val="90000"/>
            </a:lnSpc>
            <a:spcBef>
              <a:spcPct val="0"/>
            </a:spcBef>
            <a:spcAft>
              <a:spcPct val="35000"/>
            </a:spcAft>
            <a:buNone/>
          </a:pPr>
          <a:r>
            <a:rPr lang="en-GB" sz="1900" kern="1200"/>
            <a:t>Identify a simple coaching model</a:t>
          </a:r>
          <a:endParaRPr lang="en-US" sz="1900" kern="1200"/>
        </a:p>
      </dsp:txBody>
      <dsp:txXfrm>
        <a:off x="3813106" y="2321"/>
        <a:ext cx="2461380" cy="1476828"/>
      </dsp:txXfrm>
    </dsp:sp>
    <dsp:sp modelId="{4AA72545-F652-473A-90AF-7EC2C22E3F2B}">
      <dsp:nvSpPr>
        <dsp:cNvPr id="0" name=""/>
        <dsp:cNvSpPr/>
      </dsp:nvSpPr>
      <dsp:spPr>
        <a:xfrm>
          <a:off x="3245188" y="2737961"/>
          <a:ext cx="535517" cy="91440"/>
        </a:xfrm>
        <a:custGeom>
          <a:avLst/>
          <a:gdLst/>
          <a:ahLst/>
          <a:cxnLst/>
          <a:rect l="0" t="0" r="0" b="0"/>
          <a:pathLst>
            <a:path>
              <a:moveTo>
                <a:pt x="0" y="45720"/>
              </a:moveTo>
              <a:lnTo>
                <a:pt x="535517" y="45720"/>
              </a:lnTo>
            </a:path>
          </a:pathLst>
        </a:custGeom>
        <a:noFill/>
        <a:ln w="6350" cap="flat" cmpd="sng" algn="ctr">
          <a:solidFill>
            <a:schemeClr val="accent2">
              <a:hueOff val="997813"/>
              <a:satOff val="-449"/>
              <a:lumOff val="47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98794" y="2780850"/>
        <a:ext cx="28305" cy="5661"/>
      </dsp:txXfrm>
    </dsp:sp>
    <dsp:sp modelId="{12529C19-C5A1-493D-B1CD-AF76E8D72FF1}">
      <dsp:nvSpPr>
        <dsp:cNvPr id="0" name=""/>
        <dsp:cNvSpPr/>
      </dsp:nvSpPr>
      <dsp:spPr>
        <a:xfrm>
          <a:off x="785607" y="2045267"/>
          <a:ext cx="2461380" cy="1476828"/>
        </a:xfrm>
        <a:prstGeom prst="rect">
          <a:avLst/>
        </a:prstGeom>
        <a:solidFill>
          <a:schemeClr val="accent2">
            <a:hueOff val="748359"/>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10" tIns="126601" rIns="120610" bIns="126601" numCol="1" spcCol="1270" anchor="ctr" anchorCtr="0">
          <a:noAutofit/>
        </a:bodyPr>
        <a:lstStyle/>
        <a:p>
          <a:pPr marL="0" lvl="0" indent="0" algn="ctr" defTabSz="844550">
            <a:lnSpc>
              <a:spcPct val="90000"/>
            </a:lnSpc>
            <a:spcBef>
              <a:spcPct val="0"/>
            </a:spcBef>
            <a:spcAft>
              <a:spcPct val="35000"/>
            </a:spcAft>
            <a:buNone/>
          </a:pPr>
          <a:r>
            <a:rPr lang="en-GB" sz="1900" kern="1200"/>
            <a:t>Acknowledge, celebrate and reward questions rather than answers</a:t>
          </a:r>
          <a:endParaRPr lang="en-US" sz="1900" kern="1200"/>
        </a:p>
      </dsp:txBody>
      <dsp:txXfrm>
        <a:off x="785607" y="2045267"/>
        <a:ext cx="2461380" cy="1476828"/>
      </dsp:txXfrm>
    </dsp:sp>
    <dsp:sp modelId="{E4F668DC-2ABC-4E22-9058-9C324298B1C2}">
      <dsp:nvSpPr>
        <dsp:cNvPr id="0" name=""/>
        <dsp:cNvSpPr/>
      </dsp:nvSpPr>
      <dsp:spPr>
        <a:xfrm>
          <a:off x="2016298" y="3520295"/>
          <a:ext cx="3027498" cy="535517"/>
        </a:xfrm>
        <a:custGeom>
          <a:avLst/>
          <a:gdLst/>
          <a:ahLst/>
          <a:cxnLst/>
          <a:rect l="0" t="0" r="0" b="0"/>
          <a:pathLst>
            <a:path>
              <a:moveTo>
                <a:pt x="3027498" y="0"/>
              </a:moveTo>
              <a:lnTo>
                <a:pt x="3027498" y="284858"/>
              </a:lnTo>
              <a:lnTo>
                <a:pt x="0" y="284858"/>
              </a:lnTo>
              <a:lnTo>
                <a:pt x="0" y="535517"/>
              </a:lnTo>
            </a:path>
          </a:pathLst>
        </a:custGeom>
        <a:noFill/>
        <a:ln w="6350" cap="flat" cmpd="sng" algn="ctr">
          <a:solidFill>
            <a:schemeClr val="accent2">
              <a:hueOff val="1496719"/>
              <a:satOff val="-674"/>
              <a:lumOff val="70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3048" y="3785223"/>
        <a:ext cx="153998" cy="5661"/>
      </dsp:txXfrm>
    </dsp:sp>
    <dsp:sp modelId="{DCCD7BF6-3BAF-455F-9BA1-3E283C607508}">
      <dsp:nvSpPr>
        <dsp:cNvPr id="0" name=""/>
        <dsp:cNvSpPr/>
      </dsp:nvSpPr>
      <dsp:spPr>
        <a:xfrm>
          <a:off x="3813106" y="2045267"/>
          <a:ext cx="2461380" cy="1476828"/>
        </a:xfrm>
        <a:prstGeom prst="rect">
          <a:avLst/>
        </a:prstGeom>
        <a:solidFill>
          <a:schemeClr val="accent2">
            <a:hueOff val="1122539"/>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10" tIns="126601" rIns="120610" bIns="126601" numCol="1" spcCol="1270" anchor="ctr" anchorCtr="0">
          <a:noAutofit/>
        </a:bodyPr>
        <a:lstStyle/>
        <a:p>
          <a:pPr marL="0" lvl="0" indent="0" algn="ctr" defTabSz="844550">
            <a:lnSpc>
              <a:spcPct val="90000"/>
            </a:lnSpc>
            <a:spcBef>
              <a:spcPct val="0"/>
            </a:spcBef>
            <a:spcAft>
              <a:spcPct val="35000"/>
            </a:spcAft>
            <a:buNone/>
          </a:pPr>
          <a:r>
            <a:rPr lang="en-GB" sz="1900" kern="1200"/>
            <a:t>Encourage conversation rather than electronic communication</a:t>
          </a:r>
          <a:endParaRPr lang="en-US" sz="1900" kern="1200"/>
        </a:p>
      </dsp:txBody>
      <dsp:txXfrm>
        <a:off x="3813106" y="2045267"/>
        <a:ext cx="2461380" cy="1476828"/>
      </dsp:txXfrm>
    </dsp:sp>
    <dsp:sp modelId="{7C1F1C4B-4F02-4A1D-9983-53C71C0C5037}">
      <dsp:nvSpPr>
        <dsp:cNvPr id="0" name=""/>
        <dsp:cNvSpPr/>
      </dsp:nvSpPr>
      <dsp:spPr>
        <a:xfrm>
          <a:off x="785607" y="4088213"/>
          <a:ext cx="2461380" cy="1476828"/>
        </a:xfrm>
        <a:prstGeom prst="rect">
          <a:avLst/>
        </a:prstGeom>
        <a:solidFill>
          <a:schemeClr val="accent2">
            <a:hueOff val="1496719"/>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10" tIns="126601" rIns="120610" bIns="126601" numCol="1" spcCol="1270" anchor="ctr" anchorCtr="0">
          <a:noAutofit/>
        </a:bodyPr>
        <a:lstStyle/>
        <a:p>
          <a:pPr marL="0" lvl="0" indent="0" algn="ctr" defTabSz="844550">
            <a:lnSpc>
              <a:spcPct val="90000"/>
            </a:lnSpc>
            <a:spcBef>
              <a:spcPct val="0"/>
            </a:spcBef>
            <a:spcAft>
              <a:spcPct val="35000"/>
            </a:spcAft>
            <a:buNone/>
          </a:pPr>
          <a:r>
            <a:rPr lang="en-GB" sz="1900" kern="1200"/>
            <a:t>Appreciate the differences</a:t>
          </a:r>
          <a:endParaRPr lang="en-US" sz="1900" kern="1200"/>
        </a:p>
      </dsp:txBody>
      <dsp:txXfrm>
        <a:off x="785607" y="4088213"/>
        <a:ext cx="2461380" cy="14768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0CA0-AE76-415C-830E-EA1CF9397941}">
      <dsp:nvSpPr>
        <dsp:cNvPr id="0" name=""/>
        <dsp:cNvSpPr/>
      </dsp:nvSpPr>
      <dsp:spPr>
        <a:xfrm>
          <a:off x="0" y="12311"/>
          <a:ext cx="7060095"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OSKAR</a:t>
          </a:r>
          <a:endParaRPr lang="en-US" sz="5300" kern="1200"/>
        </a:p>
      </dsp:txBody>
      <dsp:txXfrm>
        <a:off x="62055" y="74366"/>
        <a:ext cx="6935985" cy="1147095"/>
      </dsp:txXfrm>
    </dsp:sp>
    <dsp:sp modelId="{A02DC36A-A08C-4FFA-BF56-FA8385BCD710}">
      <dsp:nvSpPr>
        <dsp:cNvPr id="0" name=""/>
        <dsp:cNvSpPr/>
      </dsp:nvSpPr>
      <dsp:spPr>
        <a:xfrm>
          <a:off x="0" y="1436156"/>
          <a:ext cx="7060095" cy="1271205"/>
        </a:xfrm>
        <a:prstGeom prst="roundRect">
          <a:avLst/>
        </a:prstGeom>
        <a:solidFill>
          <a:schemeClr val="accent5">
            <a:hueOff val="50526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GROW</a:t>
          </a:r>
          <a:endParaRPr lang="en-US" sz="5300" kern="1200"/>
        </a:p>
      </dsp:txBody>
      <dsp:txXfrm>
        <a:off x="62055" y="1498211"/>
        <a:ext cx="6935985" cy="1147095"/>
      </dsp:txXfrm>
    </dsp:sp>
    <dsp:sp modelId="{17046EA2-5879-40A4-B306-7D2026683DF3}">
      <dsp:nvSpPr>
        <dsp:cNvPr id="0" name=""/>
        <dsp:cNvSpPr/>
      </dsp:nvSpPr>
      <dsp:spPr>
        <a:xfrm>
          <a:off x="0" y="2860001"/>
          <a:ext cx="7060095" cy="1271205"/>
        </a:xfrm>
        <a:prstGeom prst="roundRect">
          <a:avLst/>
        </a:prstGeom>
        <a:solidFill>
          <a:schemeClr val="accent5">
            <a:hueOff val="1010526"/>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TGROW</a:t>
          </a:r>
          <a:endParaRPr lang="en-US" sz="5300" kern="1200"/>
        </a:p>
      </dsp:txBody>
      <dsp:txXfrm>
        <a:off x="62055" y="2922056"/>
        <a:ext cx="6935985" cy="1147095"/>
      </dsp:txXfrm>
    </dsp:sp>
    <dsp:sp modelId="{2C847A99-3687-4403-AFD8-8E700A8F7110}">
      <dsp:nvSpPr>
        <dsp:cNvPr id="0" name=""/>
        <dsp:cNvSpPr/>
      </dsp:nvSpPr>
      <dsp:spPr>
        <a:xfrm>
          <a:off x="0" y="4283846"/>
          <a:ext cx="7060095" cy="1271205"/>
        </a:xfrm>
        <a:prstGeom prst="roundRect">
          <a:avLst/>
        </a:prstGeom>
        <a:solidFill>
          <a:schemeClr val="accent5">
            <a:hueOff val="1515789"/>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CLEAR</a:t>
          </a:r>
          <a:endParaRPr lang="en-US" sz="5300" kern="1200"/>
        </a:p>
      </dsp:txBody>
      <dsp:txXfrm>
        <a:off x="62055" y="4345901"/>
        <a:ext cx="6935985" cy="11470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37466-7DC5-4589-A69D-AF8BA762CA7D}">
      <dsp:nvSpPr>
        <dsp:cNvPr id="0" name=""/>
        <dsp:cNvSpPr/>
      </dsp:nvSpPr>
      <dsp:spPr>
        <a:xfrm>
          <a:off x="1478338" y="857546"/>
          <a:ext cx="306822" cy="91440"/>
        </a:xfrm>
        <a:custGeom>
          <a:avLst/>
          <a:gdLst/>
          <a:ahLst/>
          <a:cxnLst/>
          <a:rect l="0" t="0" r="0" b="0"/>
          <a:pathLst>
            <a:path>
              <a:moveTo>
                <a:pt x="0" y="45720"/>
              </a:moveTo>
              <a:lnTo>
                <a:pt x="30682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901578"/>
        <a:ext cx="16871" cy="3377"/>
      </dsp:txXfrm>
    </dsp:sp>
    <dsp:sp modelId="{D972E709-1982-4E74-9307-C9E04036BEE3}">
      <dsp:nvSpPr>
        <dsp:cNvPr id="0" name=""/>
        <dsp:cNvSpPr/>
      </dsp:nvSpPr>
      <dsp:spPr>
        <a:xfrm>
          <a:off x="13085" y="463151"/>
          <a:ext cx="1467053" cy="8802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Is a meeting necessary?</a:t>
          </a:r>
          <a:endParaRPr lang="en-US" sz="1200" kern="1200"/>
        </a:p>
      </dsp:txBody>
      <dsp:txXfrm>
        <a:off x="13085" y="463151"/>
        <a:ext cx="1467053" cy="880231"/>
      </dsp:txXfrm>
    </dsp:sp>
    <dsp:sp modelId="{AF923BCC-9BB2-40F3-99C4-0E0CF4DD09CE}">
      <dsp:nvSpPr>
        <dsp:cNvPr id="0" name=""/>
        <dsp:cNvSpPr/>
      </dsp:nvSpPr>
      <dsp:spPr>
        <a:xfrm>
          <a:off x="3282813" y="857546"/>
          <a:ext cx="306822" cy="91440"/>
        </a:xfrm>
        <a:custGeom>
          <a:avLst/>
          <a:gdLst/>
          <a:ahLst/>
          <a:cxnLst/>
          <a:rect l="0" t="0" r="0" b="0"/>
          <a:pathLst>
            <a:path>
              <a:moveTo>
                <a:pt x="0" y="45720"/>
              </a:moveTo>
              <a:lnTo>
                <a:pt x="30682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901578"/>
        <a:ext cx="16871" cy="3377"/>
      </dsp:txXfrm>
    </dsp:sp>
    <dsp:sp modelId="{799DB8E6-855C-44F8-B65F-11DCF39BB3BD}">
      <dsp:nvSpPr>
        <dsp:cNvPr id="0" name=""/>
        <dsp:cNvSpPr/>
      </dsp:nvSpPr>
      <dsp:spPr>
        <a:xfrm>
          <a:off x="1817560" y="463151"/>
          <a:ext cx="1467053" cy="8802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Preparation &amp; Purpose</a:t>
          </a:r>
          <a:endParaRPr lang="en-US" sz="1200" kern="1200"/>
        </a:p>
      </dsp:txBody>
      <dsp:txXfrm>
        <a:off x="1817560" y="463151"/>
        <a:ext cx="1467053" cy="880231"/>
      </dsp:txXfrm>
    </dsp:sp>
    <dsp:sp modelId="{C2D5DD83-8AA6-48B2-AA26-BF6F1E5B2316}">
      <dsp:nvSpPr>
        <dsp:cNvPr id="0" name=""/>
        <dsp:cNvSpPr/>
      </dsp:nvSpPr>
      <dsp:spPr>
        <a:xfrm>
          <a:off x="5087288" y="857546"/>
          <a:ext cx="306822" cy="91440"/>
        </a:xfrm>
        <a:custGeom>
          <a:avLst/>
          <a:gdLst/>
          <a:ahLst/>
          <a:cxnLst/>
          <a:rect l="0" t="0" r="0" b="0"/>
          <a:pathLst>
            <a:path>
              <a:moveTo>
                <a:pt x="0" y="45720"/>
              </a:moveTo>
              <a:lnTo>
                <a:pt x="30682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264" y="901578"/>
        <a:ext cx="16871" cy="3377"/>
      </dsp:txXfrm>
    </dsp:sp>
    <dsp:sp modelId="{340B0E79-0F3D-49A6-AA97-4DA1ABD2A75E}">
      <dsp:nvSpPr>
        <dsp:cNvPr id="0" name=""/>
        <dsp:cNvSpPr/>
      </dsp:nvSpPr>
      <dsp:spPr>
        <a:xfrm>
          <a:off x="3622035" y="463151"/>
          <a:ext cx="1467053" cy="8802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Results/Output</a:t>
          </a:r>
          <a:endParaRPr lang="en-US" sz="1200" kern="1200"/>
        </a:p>
      </dsp:txBody>
      <dsp:txXfrm>
        <a:off x="3622035" y="463151"/>
        <a:ext cx="1467053" cy="880231"/>
      </dsp:txXfrm>
    </dsp:sp>
    <dsp:sp modelId="{70555FED-622A-47C7-8B2D-CAF5CE0DFCA9}">
      <dsp:nvSpPr>
        <dsp:cNvPr id="0" name=""/>
        <dsp:cNvSpPr/>
      </dsp:nvSpPr>
      <dsp:spPr>
        <a:xfrm>
          <a:off x="6891764" y="857546"/>
          <a:ext cx="306822" cy="91440"/>
        </a:xfrm>
        <a:custGeom>
          <a:avLst/>
          <a:gdLst/>
          <a:ahLst/>
          <a:cxnLst/>
          <a:rect l="0" t="0" r="0" b="0"/>
          <a:pathLst>
            <a:path>
              <a:moveTo>
                <a:pt x="0" y="45720"/>
              </a:moveTo>
              <a:lnTo>
                <a:pt x="30682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36739" y="901578"/>
        <a:ext cx="16871" cy="3377"/>
      </dsp:txXfrm>
    </dsp:sp>
    <dsp:sp modelId="{4688B321-3882-4799-AE71-9EEA72C40B11}">
      <dsp:nvSpPr>
        <dsp:cNvPr id="0" name=""/>
        <dsp:cNvSpPr/>
      </dsp:nvSpPr>
      <dsp:spPr>
        <a:xfrm>
          <a:off x="5426511" y="463151"/>
          <a:ext cx="1467053" cy="8802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Agenda – with start and finish times</a:t>
          </a:r>
          <a:endParaRPr lang="en-US" sz="1200" kern="1200"/>
        </a:p>
      </dsp:txBody>
      <dsp:txXfrm>
        <a:off x="5426511" y="463151"/>
        <a:ext cx="1467053" cy="880231"/>
      </dsp:txXfrm>
    </dsp:sp>
    <dsp:sp modelId="{DDC87007-0690-462C-9D25-B286BB6099C2}">
      <dsp:nvSpPr>
        <dsp:cNvPr id="0" name=""/>
        <dsp:cNvSpPr/>
      </dsp:nvSpPr>
      <dsp:spPr>
        <a:xfrm>
          <a:off x="8696239" y="857546"/>
          <a:ext cx="306822" cy="91440"/>
        </a:xfrm>
        <a:custGeom>
          <a:avLst/>
          <a:gdLst/>
          <a:ahLst/>
          <a:cxnLst/>
          <a:rect l="0" t="0" r="0" b="0"/>
          <a:pathLst>
            <a:path>
              <a:moveTo>
                <a:pt x="0" y="45720"/>
              </a:moveTo>
              <a:lnTo>
                <a:pt x="30682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1214" y="901578"/>
        <a:ext cx="16871" cy="3377"/>
      </dsp:txXfrm>
    </dsp:sp>
    <dsp:sp modelId="{E6303EAC-4878-4446-B71B-5D0259DA4379}">
      <dsp:nvSpPr>
        <dsp:cNvPr id="0" name=""/>
        <dsp:cNvSpPr/>
      </dsp:nvSpPr>
      <dsp:spPr>
        <a:xfrm>
          <a:off x="7230986" y="463151"/>
          <a:ext cx="1467053" cy="8802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What information might be useful in advance</a:t>
          </a:r>
          <a:endParaRPr lang="en-US" sz="1200" kern="1200"/>
        </a:p>
      </dsp:txBody>
      <dsp:txXfrm>
        <a:off x="7230986" y="463151"/>
        <a:ext cx="1467053" cy="880231"/>
      </dsp:txXfrm>
    </dsp:sp>
    <dsp:sp modelId="{11C04099-3A6C-4B57-B042-4572CFAEA955}">
      <dsp:nvSpPr>
        <dsp:cNvPr id="0" name=""/>
        <dsp:cNvSpPr/>
      </dsp:nvSpPr>
      <dsp:spPr>
        <a:xfrm>
          <a:off x="746611" y="1341582"/>
          <a:ext cx="9022376" cy="306822"/>
        </a:xfrm>
        <a:custGeom>
          <a:avLst/>
          <a:gdLst/>
          <a:ahLst/>
          <a:cxnLst/>
          <a:rect l="0" t="0" r="0" b="0"/>
          <a:pathLst>
            <a:path>
              <a:moveTo>
                <a:pt x="9022376" y="0"/>
              </a:moveTo>
              <a:lnTo>
                <a:pt x="9022376" y="170511"/>
              </a:lnTo>
              <a:lnTo>
                <a:pt x="0" y="170511"/>
              </a:lnTo>
              <a:lnTo>
                <a:pt x="0" y="306822"/>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082" y="1493305"/>
        <a:ext cx="451434" cy="3377"/>
      </dsp:txXfrm>
    </dsp:sp>
    <dsp:sp modelId="{B5D7AC0C-2E9C-459F-B4D7-4A47005287C2}">
      <dsp:nvSpPr>
        <dsp:cNvPr id="0" name=""/>
        <dsp:cNvSpPr/>
      </dsp:nvSpPr>
      <dsp:spPr>
        <a:xfrm>
          <a:off x="9035461" y="463151"/>
          <a:ext cx="1467053" cy="8802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Ground rules</a:t>
          </a:r>
          <a:endParaRPr lang="en-US" sz="1200" kern="1200"/>
        </a:p>
      </dsp:txBody>
      <dsp:txXfrm>
        <a:off x="9035461" y="463151"/>
        <a:ext cx="1467053" cy="880231"/>
      </dsp:txXfrm>
    </dsp:sp>
    <dsp:sp modelId="{24102EBC-6ACB-41CE-B624-79DF65FE623B}">
      <dsp:nvSpPr>
        <dsp:cNvPr id="0" name=""/>
        <dsp:cNvSpPr/>
      </dsp:nvSpPr>
      <dsp:spPr>
        <a:xfrm>
          <a:off x="1478338" y="2075201"/>
          <a:ext cx="306822" cy="91440"/>
        </a:xfrm>
        <a:custGeom>
          <a:avLst/>
          <a:gdLst/>
          <a:ahLst/>
          <a:cxnLst/>
          <a:rect l="0" t="0" r="0" b="0"/>
          <a:pathLst>
            <a:path>
              <a:moveTo>
                <a:pt x="0" y="45720"/>
              </a:moveTo>
              <a:lnTo>
                <a:pt x="30682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2119232"/>
        <a:ext cx="16871" cy="3377"/>
      </dsp:txXfrm>
    </dsp:sp>
    <dsp:sp modelId="{86B8EF63-1A41-40CB-BBCF-01BF0D002AC4}">
      <dsp:nvSpPr>
        <dsp:cNvPr id="0" name=""/>
        <dsp:cNvSpPr/>
      </dsp:nvSpPr>
      <dsp:spPr>
        <a:xfrm>
          <a:off x="13085" y="1680805"/>
          <a:ext cx="1467053" cy="8802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Ensure everyone has a voice</a:t>
          </a:r>
          <a:endParaRPr lang="en-US" sz="1200" kern="1200"/>
        </a:p>
      </dsp:txBody>
      <dsp:txXfrm>
        <a:off x="13085" y="1680805"/>
        <a:ext cx="1467053" cy="880231"/>
      </dsp:txXfrm>
    </dsp:sp>
    <dsp:sp modelId="{B1C47E78-C45C-467C-BA70-98074C9FB209}">
      <dsp:nvSpPr>
        <dsp:cNvPr id="0" name=""/>
        <dsp:cNvSpPr/>
      </dsp:nvSpPr>
      <dsp:spPr>
        <a:xfrm>
          <a:off x="3282813" y="2075201"/>
          <a:ext cx="306822" cy="91440"/>
        </a:xfrm>
        <a:custGeom>
          <a:avLst/>
          <a:gdLst/>
          <a:ahLst/>
          <a:cxnLst/>
          <a:rect l="0" t="0" r="0" b="0"/>
          <a:pathLst>
            <a:path>
              <a:moveTo>
                <a:pt x="0" y="45720"/>
              </a:moveTo>
              <a:lnTo>
                <a:pt x="30682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2119232"/>
        <a:ext cx="16871" cy="3377"/>
      </dsp:txXfrm>
    </dsp:sp>
    <dsp:sp modelId="{E3CBF3A4-A88A-4C47-8E1A-002D51B1C6F5}">
      <dsp:nvSpPr>
        <dsp:cNvPr id="0" name=""/>
        <dsp:cNvSpPr/>
      </dsp:nvSpPr>
      <dsp:spPr>
        <a:xfrm>
          <a:off x="1817560" y="1680805"/>
          <a:ext cx="1467053" cy="8802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Stop side conversations clearly and firmly</a:t>
          </a:r>
          <a:endParaRPr lang="en-US" sz="1200" kern="1200"/>
        </a:p>
      </dsp:txBody>
      <dsp:txXfrm>
        <a:off x="1817560" y="1680805"/>
        <a:ext cx="1467053" cy="880231"/>
      </dsp:txXfrm>
    </dsp:sp>
    <dsp:sp modelId="{E0E0F3E6-07FC-4A70-8DEB-C70F4D356FD6}">
      <dsp:nvSpPr>
        <dsp:cNvPr id="0" name=""/>
        <dsp:cNvSpPr/>
      </dsp:nvSpPr>
      <dsp:spPr>
        <a:xfrm>
          <a:off x="5087288" y="2075201"/>
          <a:ext cx="306822" cy="91440"/>
        </a:xfrm>
        <a:custGeom>
          <a:avLst/>
          <a:gdLst/>
          <a:ahLst/>
          <a:cxnLst/>
          <a:rect l="0" t="0" r="0" b="0"/>
          <a:pathLst>
            <a:path>
              <a:moveTo>
                <a:pt x="0" y="45720"/>
              </a:moveTo>
              <a:lnTo>
                <a:pt x="30682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264" y="2119232"/>
        <a:ext cx="16871" cy="3377"/>
      </dsp:txXfrm>
    </dsp:sp>
    <dsp:sp modelId="{AE8C8DBB-E75E-488D-9483-9BD6B14E5B1F}">
      <dsp:nvSpPr>
        <dsp:cNvPr id="0" name=""/>
        <dsp:cNvSpPr/>
      </dsp:nvSpPr>
      <dsp:spPr>
        <a:xfrm>
          <a:off x="3622035" y="1680805"/>
          <a:ext cx="1467053" cy="8802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Clarify key issues</a:t>
          </a:r>
          <a:endParaRPr lang="en-US" sz="1200" kern="1200"/>
        </a:p>
      </dsp:txBody>
      <dsp:txXfrm>
        <a:off x="3622035" y="1680805"/>
        <a:ext cx="1467053" cy="880231"/>
      </dsp:txXfrm>
    </dsp:sp>
    <dsp:sp modelId="{B0C88A19-AEBB-4ED4-9B93-374BB6837A59}">
      <dsp:nvSpPr>
        <dsp:cNvPr id="0" name=""/>
        <dsp:cNvSpPr/>
      </dsp:nvSpPr>
      <dsp:spPr>
        <a:xfrm>
          <a:off x="6891764" y="2075201"/>
          <a:ext cx="306822" cy="91440"/>
        </a:xfrm>
        <a:custGeom>
          <a:avLst/>
          <a:gdLst/>
          <a:ahLst/>
          <a:cxnLst/>
          <a:rect l="0" t="0" r="0" b="0"/>
          <a:pathLst>
            <a:path>
              <a:moveTo>
                <a:pt x="0" y="45720"/>
              </a:moveTo>
              <a:lnTo>
                <a:pt x="30682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36739" y="2119232"/>
        <a:ext cx="16871" cy="3377"/>
      </dsp:txXfrm>
    </dsp:sp>
    <dsp:sp modelId="{528D89A0-2036-4524-86A2-5A91FC3234CA}">
      <dsp:nvSpPr>
        <dsp:cNvPr id="0" name=""/>
        <dsp:cNvSpPr/>
      </dsp:nvSpPr>
      <dsp:spPr>
        <a:xfrm>
          <a:off x="5426511" y="1680805"/>
          <a:ext cx="1467053" cy="8802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Deal with difficult people</a:t>
          </a:r>
          <a:endParaRPr lang="en-US" sz="1200" kern="1200"/>
        </a:p>
      </dsp:txBody>
      <dsp:txXfrm>
        <a:off x="5426511" y="1680805"/>
        <a:ext cx="1467053" cy="880231"/>
      </dsp:txXfrm>
    </dsp:sp>
    <dsp:sp modelId="{4B94AA8D-091C-43A4-8673-334E0D4D46B5}">
      <dsp:nvSpPr>
        <dsp:cNvPr id="0" name=""/>
        <dsp:cNvSpPr/>
      </dsp:nvSpPr>
      <dsp:spPr>
        <a:xfrm>
          <a:off x="8696239" y="2075201"/>
          <a:ext cx="306822" cy="91440"/>
        </a:xfrm>
        <a:custGeom>
          <a:avLst/>
          <a:gdLst/>
          <a:ahLst/>
          <a:cxnLst/>
          <a:rect l="0" t="0" r="0" b="0"/>
          <a:pathLst>
            <a:path>
              <a:moveTo>
                <a:pt x="0" y="45720"/>
              </a:moveTo>
              <a:lnTo>
                <a:pt x="30682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1214" y="2119232"/>
        <a:ext cx="16871" cy="3377"/>
      </dsp:txXfrm>
    </dsp:sp>
    <dsp:sp modelId="{7FE096ED-B8DB-43FD-AD4C-3958826929E3}">
      <dsp:nvSpPr>
        <dsp:cNvPr id="0" name=""/>
        <dsp:cNvSpPr/>
      </dsp:nvSpPr>
      <dsp:spPr>
        <a:xfrm>
          <a:off x="7230986" y="1680805"/>
          <a:ext cx="1467053" cy="8802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Action plan/minutes/admin</a:t>
          </a:r>
          <a:endParaRPr lang="en-US" sz="1200" kern="1200"/>
        </a:p>
      </dsp:txBody>
      <dsp:txXfrm>
        <a:off x="7230986" y="1680805"/>
        <a:ext cx="1467053" cy="880231"/>
      </dsp:txXfrm>
    </dsp:sp>
    <dsp:sp modelId="{99323CE3-B467-480F-90DE-99A413763531}">
      <dsp:nvSpPr>
        <dsp:cNvPr id="0" name=""/>
        <dsp:cNvSpPr/>
      </dsp:nvSpPr>
      <dsp:spPr>
        <a:xfrm>
          <a:off x="9035461" y="1680805"/>
          <a:ext cx="1467053" cy="8802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GB" sz="1200" kern="1200"/>
            <a:t>After – what went well? </a:t>
          </a:r>
          <a:endParaRPr lang="en-US" sz="1200" kern="1200"/>
        </a:p>
      </dsp:txBody>
      <dsp:txXfrm>
        <a:off x="9035461" y="1680805"/>
        <a:ext cx="1467053" cy="8802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8B8025-020F-4177-8923-A113458B020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83BF0D7-34D6-4F21-A89C-6E56A70DAA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107670-ED36-4F0A-A281-2C1CAA6A7C67}" type="datetime1">
              <a:rPr lang="en-GB" smtClean="0"/>
              <a:t>24/03/2026</a:t>
            </a:fld>
            <a:endParaRPr lang="en-GB"/>
          </a:p>
        </p:txBody>
      </p:sp>
      <p:sp>
        <p:nvSpPr>
          <p:cNvPr id="4" name="Footer Placeholder 3">
            <a:extLst>
              <a:ext uri="{FF2B5EF4-FFF2-40B4-BE49-F238E27FC236}">
                <a16:creationId xmlns:a16="http://schemas.microsoft.com/office/drawing/2014/main" id="{8D961BE4-40B3-4C17-94CC-EA9A790349A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EB8A2F4-ED8E-403F-A4B6-34FEE7ADE24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5C7DE40-7AEB-4C7C-BC44-FA39FAEF52D2}" type="slidenum">
              <a:rPr lang="en-GB" smtClean="0"/>
              <a:t>‹#›</a:t>
            </a:fld>
            <a:endParaRPr lang="en-GB"/>
          </a:p>
        </p:txBody>
      </p:sp>
    </p:spTree>
    <p:extLst>
      <p:ext uri="{BB962C8B-B14F-4D97-AF65-F5344CB8AC3E}">
        <p14:creationId xmlns:p14="http://schemas.microsoft.com/office/powerpoint/2010/main" val="235491880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82D2D3-0165-4B5D-ADED-1331DF83D0BE}" type="datetime1">
              <a:rPr lang="en-GB" smtClean="0"/>
              <a:pPr/>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46AA59-A65D-4FFD-9D6B-AAE6A5DDB6BE}" type="slidenum">
              <a:rPr lang="en-GB" noProof="0" smtClean="0"/>
              <a:t>‹#›</a:t>
            </a:fld>
            <a:endParaRPr lang="en-GB" noProof="0"/>
          </a:p>
        </p:txBody>
      </p:sp>
    </p:spTree>
    <p:extLst>
      <p:ext uri="{BB962C8B-B14F-4D97-AF65-F5344CB8AC3E}">
        <p14:creationId xmlns:p14="http://schemas.microsoft.com/office/powerpoint/2010/main" val="141782585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factsheets/coaching-mentoring-factshee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46AA59-A65D-4FFD-9D6B-AAE6A5DDB6BE}" type="slidenum">
              <a:rPr lang="en-GB" smtClean="0"/>
              <a:t>1</a:t>
            </a:fld>
            <a:endParaRPr lang="en-GB"/>
          </a:p>
        </p:txBody>
      </p:sp>
    </p:spTree>
    <p:extLst>
      <p:ext uri="{BB962C8B-B14F-4D97-AF65-F5344CB8AC3E}">
        <p14:creationId xmlns:p14="http://schemas.microsoft.com/office/powerpoint/2010/main" val="20215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8</a:t>
            </a:fld>
            <a:endParaRPr lang="en-GB" noProof="0"/>
          </a:p>
        </p:txBody>
      </p:sp>
    </p:spTree>
    <p:extLst>
      <p:ext uri="{BB962C8B-B14F-4D97-AF65-F5344CB8AC3E}">
        <p14:creationId xmlns:p14="http://schemas.microsoft.com/office/powerpoint/2010/main" val="2577837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aramond-premier-pro"/>
              </a:rPr>
              <a:t>Effective coaching relies on asking thought-provoking questions to open up meaningful conversations. Examples include: ‘Tell me more about this?’, ‘How would you approach it?’, ‘What’s the main point you’re trying to make?’, ‘What’s the alternative?’, ‘Where is the risk?’, ‘What would you recommend?’, ‘What have you tried?’, ‘What haven’t you tried?’, ‘What did you learn from that?’ and ‘What might be possible?’ These questions encourage deeper thinking and help employees explore different perspectives and solutions. It’s not about having all the answers; in fact, acknowledging that you don’t is a critical part of opening up possibilities for growth.</a:t>
            </a:r>
          </a:p>
          <a:p>
            <a:endParaRPr lang="en-GB" b="0" i="0" dirty="0">
              <a:solidFill>
                <a:srgbClr val="000000"/>
              </a:solidFill>
              <a:effectLst/>
              <a:latin typeface="garamond-premier-pro"/>
            </a:endParaRPr>
          </a:p>
          <a:p>
            <a:r>
              <a:rPr lang="en-GB" b="0" i="0" dirty="0">
                <a:solidFill>
                  <a:srgbClr val="000000"/>
                </a:solidFill>
                <a:effectLst/>
                <a:latin typeface="garamond-premier-pro"/>
              </a:rPr>
              <a:t>AstraZeneca replaced their annual reviews with regular conversations. </a:t>
            </a:r>
          </a:p>
          <a:p>
            <a:r>
              <a:rPr lang="en-GB" b="0" i="0" dirty="0">
                <a:solidFill>
                  <a:srgbClr val="000000"/>
                </a:solidFill>
                <a:effectLst/>
                <a:latin typeface="garamond-premier-pro"/>
              </a:rPr>
              <a:t>Feed forward approach, 88% of employees felt approach improved </a:t>
            </a:r>
          </a:p>
          <a:p>
            <a:endParaRPr lang="en-GB" b="0" i="0" dirty="0">
              <a:solidFill>
                <a:srgbClr val="000000"/>
              </a:solidFill>
              <a:effectLst/>
              <a:latin typeface="garamond-premier-pro"/>
            </a:endParaRPr>
          </a:p>
          <a:p>
            <a:r>
              <a:rPr lang="en-GB" b="0" i="0" dirty="0">
                <a:solidFill>
                  <a:srgbClr val="000000"/>
                </a:solidFill>
                <a:effectLst/>
                <a:latin typeface="garamond-premier-pro"/>
              </a:rPr>
              <a:t>Feeding forward concentrates on the future rather than dwelling on past mistakes.</a:t>
            </a:r>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9</a:t>
            </a:fld>
            <a:endParaRPr lang="en-GB" noProof="0"/>
          </a:p>
        </p:txBody>
      </p:sp>
    </p:spTree>
    <p:extLst>
      <p:ext uri="{BB962C8B-B14F-4D97-AF65-F5344CB8AC3E}">
        <p14:creationId xmlns:p14="http://schemas.microsoft.com/office/powerpoint/2010/main" val="1452888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Coaching and mentoring | Factsheets | CIPD</a:t>
            </a:r>
            <a:endParaRPr lang="en-GB" dirty="0"/>
          </a:p>
          <a:p>
            <a:endParaRPr lang="en-GB" dirty="0"/>
          </a:p>
          <a:p>
            <a:pPr algn="l"/>
            <a:r>
              <a:rPr lang="en-GB" b="0" i="0" dirty="0">
                <a:effectLst/>
                <a:latin typeface="Museo"/>
              </a:rPr>
              <a:t>Effectiveness of line managers as coaches</a:t>
            </a:r>
          </a:p>
          <a:p>
            <a:pPr algn="l"/>
            <a:endParaRPr lang="en-GB" b="0" i="0" dirty="0">
              <a:solidFill>
                <a:srgbClr val="202020"/>
              </a:solidFill>
              <a:effectLst/>
              <a:latin typeface="Museo"/>
            </a:endParaRPr>
          </a:p>
          <a:p>
            <a:pPr algn="l"/>
            <a:r>
              <a:rPr lang="en-GB" b="0" i="0" dirty="0">
                <a:solidFill>
                  <a:srgbClr val="202020"/>
                </a:solidFill>
                <a:effectLst/>
                <a:latin typeface="Museo"/>
              </a:rPr>
              <a:t>Typically, organisations apply coaching as a day-to-day management activity, embedded into one-to-one meetings and performance conversations. An issue that is often raised is how effectively managers can coach their own staff, given the power relationship and the need for impartiality in the coaching relationship.</a:t>
            </a:r>
          </a:p>
          <a:p>
            <a:r>
              <a:rPr lang="en-GB" dirty="0"/>
              <a:t>Are line managers in your organisation adequately equipped to coach? </a:t>
            </a:r>
          </a:p>
        </p:txBody>
      </p:sp>
      <p:sp>
        <p:nvSpPr>
          <p:cNvPr id="4" name="Slide Number Placeholder 3"/>
          <p:cNvSpPr>
            <a:spLocks noGrp="1"/>
          </p:cNvSpPr>
          <p:nvPr>
            <p:ph type="sldNum" sz="quarter" idx="5"/>
          </p:nvPr>
        </p:nvSpPr>
        <p:spPr/>
        <p:txBody>
          <a:bodyPr/>
          <a:lstStyle/>
          <a:p>
            <a:fld id="{3746AA59-A65D-4FFD-9D6B-AAE6A5DDB6BE}" type="slidenum">
              <a:rPr lang="en-GB" noProof="0" smtClean="0"/>
              <a:t>10</a:t>
            </a:fld>
            <a:endParaRPr lang="en-GB" noProof="0"/>
          </a:p>
        </p:txBody>
      </p:sp>
    </p:spTree>
    <p:extLst>
      <p:ext uri="{BB962C8B-B14F-4D97-AF65-F5344CB8AC3E}">
        <p14:creationId xmlns:p14="http://schemas.microsoft.com/office/powerpoint/2010/main" val="354059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020"/>
                </a:solidFill>
                <a:effectLst/>
                <a:latin typeface="Museo"/>
              </a:rPr>
              <a:t>Coaching aims to produce optimal performance and improvement at work. It focuses on specific skills and goals, and may also have an impact on an individual’s personal attributes such as social interaction or confidence. The process typically lasts for a defined period of time or forms the basis of an on-going management style.</a:t>
            </a:r>
          </a:p>
          <a:p>
            <a:endParaRPr lang="en-GB" b="0" i="0" dirty="0">
              <a:solidFill>
                <a:srgbClr val="202020"/>
              </a:solidFill>
              <a:effectLst/>
              <a:latin typeface="Museo"/>
            </a:endParaRPr>
          </a:p>
          <a:p>
            <a:r>
              <a:rPr lang="en-GB" b="0" i="0" dirty="0">
                <a:solidFill>
                  <a:srgbClr val="202020"/>
                </a:solidFill>
                <a:effectLst/>
                <a:latin typeface="Museo"/>
              </a:rPr>
              <a:t>When might coaching not be appropriate?</a:t>
            </a:r>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11</a:t>
            </a:fld>
            <a:endParaRPr lang="en-GB" noProof="0"/>
          </a:p>
        </p:txBody>
      </p:sp>
    </p:spTree>
    <p:extLst>
      <p:ext uri="{BB962C8B-B14F-4D97-AF65-F5344CB8AC3E}">
        <p14:creationId xmlns:p14="http://schemas.microsoft.com/office/powerpoint/2010/main" val="3250088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you add any further characteristics? </a:t>
            </a:r>
          </a:p>
        </p:txBody>
      </p:sp>
      <p:sp>
        <p:nvSpPr>
          <p:cNvPr id="4" name="Slide Number Placeholder 3"/>
          <p:cNvSpPr>
            <a:spLocks noGrp="1"/>
          </p:cNvSpPr>
          <p:nvPr>
            <p:ph type="sldNum" sz="quarter" idx="5"/>
          </p:nvPr>
        </p:nvSpPr>
        <p:spPr/>
        <p:txBody>
          <a:bodyPr/>
          <a:lstStyle/>
          <a:p>
            <a:fld id="{3746AA59-A65D-4FFD-9D6B-AAE6A5DDB6BE}" type="slidenum">
              <a:rPr lang="en-GB" noProof="0" smtClean="0"/>
              <a:t>12</a:t>
            </a:fld>
            <a:endParaRPr lang="en-GB" noProof="0"/>
          </a:p>
        </p:txBody>
      </p:sp>
    </p:spTree>
    <p:extLst>
      <p:ext uri="{BB962C8B-B14F-4D97-AF65-F5344CB8AC3E}">
        <p14:creationId xmlns:p14="http://schemas.microsoft.com/office/powerpoint/2010/main" val="1152727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dirty="0">
                <a:effectLst/>
                <a:latin typeface="var(--font-fk-grotesk-neue)"/>
              </a:rPr>
              <a:t>Early 1990s: Introduction of rudimentary coaching in a retail business, using a basic "follow the method" approach.</a:t>
            </a:r>
          </a:p>
          <a:p>
            <a:pPr>
              <a:buFont typeface="+mj-lt"/>
              <a:buAutoNum type="arabicPeriod"/>
            </a:pPr>
            <a:r>
              <a:rPr lang="en-GB" dirty="0">
                <a:effectLst/>
                <a:latin typeface="var(--font-fk-grotesk-neue)"/>
              </a:rPr>
              <a:t>Mid-1990s: Formation of professional coaching organisations like the International Coaching Federation (1995) and European Mentoring &amp; Coaching Council (2002).</a:t>
            </a:r>
          </a:p>
          <a:p>
            <a:pPr>
              <a:buFont typeface="+mj-lt"/>
              <a:buAutoNum type="arabicPeriod"/>
            </a:pPr>
            <a:r>
              <a:rPr lang="en-GB" dirty="0">
                <a:effectLst/>
                <a:latin typeface="var(--font-fk-grotesk-neue)"/>
              </a:rPr>
              <a:t>Early 2000s: Shift from "What is coaching?" to "How can coaching help us?" as organisations recognised its potential.</a:t>
            </a:r>
          </a:p>
          <a:p>
            <a:pPr>
              <a:buFont typeface="+mj-lt"/>
              <a:buAutoNum type="arabicPeriod"/>
            </a:pPr>
            <a:r>
              <a:rPr lang="en-GB" dirty="0">
                <a:effectLst/>
                <a:latin typeface="var(--font-fk-grotesk-neue)"/>
              </a:rPr>
              <a:t>2009: Chandler’s negative experience with an external professional coach, which felt more like mentoring than coaching – What is the difference? </a:t>
            </a:r>
          </a:p>
          <a:p>
            <a:pPr>
              <a:buFont typeface="+mj-lt"/>
              <a:buAutoNum type="arabicPeriod"/>
            </a:pPr>
            <a:r>
              <a:rPr lang="en-GB" dirty="0">
                <a:effectLst/>
                <a:latin typeface="var(--font-fk-grotesk-neue)"/>
              </a:rPr>
              <a:t>2014: Chandler’s perspective changed after undertaking accredited coach training.</a:t>
            </a:r>
          </a:p>
          <a:p>
            <a:pPr>
              <a:buFont typeface="+mj-lt"/>
              <a:buAutoNum type="arabicPeriod"/>
            </a:pPr>
            <a:r>
              <a:rPr lang="en-GB" dirty="0">
                <a:effectLst/>
                <a:latin typeface="var(--font-fk-grotesk-neue)"/>
              </a:rPr>
              <a:t>Last two decades: Significant evolution of coaching in the workplace, including:</a:t>
            </a:r>
          </a:p>
          <a:p>
            <a:pPr marL="742950" lvl="1" indent="-285750">
              <a:buFont typeface="+mj-lt"/>
              <a:buAutoNum type="arabicPeriod"/>
            </a:pPr>
            <a:r>
              <a:rPr lang="en-GB" dirty="0">
                <a:effectLst/>
                <a:latin typeface="var(--font-fk-grotesk-neue)"/>
              </a:rPr>
              <a:t>Focus on individualised development</a:t>
            </a:r>
          </a:p>
          <a:p>
            <a:pPr marL="742950" lvl="1" indent="-285750">
              <a:buFont typeface="+mj-lt"/>
              <a:buAutoNum type="arabicPeriod"/>
            </a:pPr>
            <a:r>
              <a:rPr lang="en-GB" dirty="0">
                <a:effectLst/>
                <a:latin typeface="var(--font-fk-grotesk-neue)"/>
              </a:rPr>
              <a:t>Integration of technology for accessibility</a:t>
            </a:r>
          </a:p>
          <a:p>
            <a:pPr marL="742950" lvl="1" indent="-285750">
              <a:buFont typeface="+mj-lt"/>
              <a:buAutoNum type="arabicPeriod"/>
            </a:pPr>
            <a:r>
              <a:rPr lang="en-GB" dirty="0">
                <a:effectLst/>
                <a:latin typeface="var(--font-fk-grotesk-neue)"/>
              </a:rPr>
              <a:t>Real-time performance feedback</a:t>
            </a:r>
          </a:p>
          <a:p>
            <a:pPr marL="742950" lvl="1" indent="-285750">
              <a:buFont typeface="+mj-lt"/>
              <a:buAutoNum type="arabicPeriod"/>
            </a:pPr>
            <a:r>
              <a:rPr lang="en-GB" dirty="0">
                <a:effectLst/>
                <a:latin typeface="var(--font-fk-grotesk-neue)"/>
              </a:rPr>
              <a:t>Incorporation of neuroscience and behavioural psychology</a:t>
            </a:r>
          </a:p>
          <a:p>
            <a:pPr marL="742950" lvl="1" indent="-285750">
              <a:buFont typeface="+mj-lt"/>
              <a:buAutoNum type="arabicPeriod"/>
            </a:pPr>
            <a:r>
              <a:rPr lang="en-GB" dirty="0">
                <a:effectLst/>
                <a:latin typeface="var(--font-fk-grotesk-neue)"/>
              </a:rPr>
              <a:t>Shift towards a coaching culture</a:t>
            </a:r>
          </a:p>
          <a:p>
            <a:pPr marL="742950" lvl="1" indent="-285750">
              <a:buFont typeface="+mj-lt"/>
              <a:buAutoNum type="arabicPeriod"/>
            </a:pPr>
            <a:r>
              <a:rPr lang="en-GB" dirty="0">
                <a:effectLst/>
                <a:latin typeface="var(--font-fk-grotesk-neue)"/>
              </a:rPr>
              <a:t>Rise of internal coaching programs</a:t>
            </a:r>
          </a:p>
          <a:p>
            <a:pPr marL="742950" lvl="1" indent="-285750">
              <a:buFont typeface="+mj-lt"/>
              <a:buAutoNum type="arabicPeriod"/>
            </a:pPr>
            <a:r>
              <a:rPr lang="en-GB" dirty="0">
                <a:effectLst/>
                <a:latin typeface="var(--font-fk-grotesk-neue)"/>
              </a:rPr>
              <a:t>Integration of wellbeing and work-life balance</a:t>
            </a:r>
          </a:p>
          <a:p>
            <a:pPr marL="742950" lvl="1" indent="-285750">
              <a:buFont typeface="+mj-lt"/>
              <a:buAutoNum type="arabicPeriod"/>
            </a:pPr>
            <a:r>
              <a:rPr lang="en-GB" dirty="0">
                <a:effectLst/>
                <a:latin typeface="var(--font-fk-grotesk-neue)"/>
              </a:rPr>
              <a:t>Greater focus on diversity and inclusion</a:t>
            </a:r>
          </a:p>
          <a:p>
            <a:pPr marL="742950" lvl="1" indent="-285750">
              <a:buFont typeface="+mj-lt"/>
              <a:buAutoNum type="arabicPeriod"/>
            </a:pPr>
            <a:r>
              <a:rPr lang="en-GB" dirty="0">
                <a:effectLst/>
                <a:latin typeface="var(--font-fk-grotesk-neue)"/>
              </a:rPr>
              <a:t>Emergence of group and team coaching</a:t>
            </a:r>
          </a:p>
          <a:p>
            <a:r>
              <a:rPr lang="en-GB" dirty="0">
                <a:effectLst/>
                <a:latin typeface="var(--font-fk-grotesk-neue)"/>
              </a:rPr>
              <a:t>Coaching is now at a crossroads, embracing digital opportunities while addressing the challenges of an increasingly complex world.</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21</a:t>
            </a:fld>
            <a:endParaRPr lang="en-GB" noProof="0"/>
          </a:p>
        </p:txBody>
      </p:sp>
    </p:spTree>
    <p:extLst>
      <p:ext uri="{BB962C8B-B14F-4D97-AF65-F5344CB8AC3E}">
        <p14:creationId xmlns:p14="http://schemas.microsoft.com/office/powerpoint/2010/main" val="4254154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garamond-premier-pro"/>
              </a:rPr>
              <a:t>Call it out</a:t>
            </a:r>
          </a:p>
          <a:p>
            <a:pPr algn="l" fontAlgn="base">
              <a:spcAft>
                <a:spcPts val="1890"/>
              </a:spcAft>
            </a:pPr>
            <a:r>
              <a:rPr lang="en-GB" b="0" i="0" dirty="0">
                <a:solidFill>
                  <a:srgbClr val="000000"/>
                </a:solidFill>
                <a:effectLst/>
                <a:latin typeface="garamond-premier-pro"/>
              </a:rPr>
              <a:t>Make it ok to challenge. When an individual is spoken to by a colleague or manager in a manner that seems autocratic, directive or patronising, it must be ok for that person, or another colleague, to point it out and ask for the request to be repeated in more of a coaching style. This doesn’t have to be confrontational, if there is a widely communicated expectation that coaching approaches are used, being able to talk freely about what that means in everyday interactions is vital.</a:t>
            </a:r>
          </a:p>
          <a:p>
            <a:pPr algn="l" fontAlgn="base"/>
            <a:r>
              <a:rPr lang="en-GB" b="1" i="0" dirty="0">
                <a:solidFill>
                  <a:srgbClr val="000000"/>
                </a:solidFill>
                <a:effectLst/>
                <a:latin typeface="garamond-premier-pro"/>
              </a:rPr>
              <a:t>Identify a simple coaching model</a:t>
            </a:r>
          </a:p>
          <a:p>
            <a:pPr algn="l" fontAlgn="base">
              <a:spcAft>
                <a:spcPts val="1890"/>
              </a:spcAft>
            </a:pPr>
            <a:r>
              <a:rPr lang="en-GB" b="0" i="0" dirty="0">
                <a:solidFill>
                  <a:srgbClr val="000000"/>
                </a:solidFill>
                <a:effectLst/>
                <a:latin typeface="garamond-premier-pro"/>
              </a:rPr>
              <a:t>Coaches use many different models to support their work but for those new to coaching, a simple framework, such as OSKAR, GROW, TGROW, CLEAR helps to make sure that everyone in the workplace is familiar with the approach and there is a shared understanding of the language used.</a:t>
            </a:r>
          </a:p>
          <a:p>
            <a:pPr algn="l" fontAlgn="base"/>
            <a:r>
              <a:rPr lang="en-GB" b="1" i="0" dirty="0">
                <a:solidFill>
                  <a:srgbClr val="000000"/>
                </a:solidFill>
                <a:effectLst/>
                <a:latin typeface="garamond-premier-pro"/>
              </a:rPr>
              <a:t>Acknowledge, celebrate and reward questions rather than answers</a:t>
            </a:r>
          </a:p>
          <a:p>
            <a:pPr algn="l" fontAlgn="base">
              <a:spcAft>
                <a:spcPts val="1890"/>
              </a:spcAft>
            </a:pPr>
            <a:r>
              <a:rPr lang="en-GB" b="0" i="0" dirty="0">
                <a:solidFill>
                  <a:srgbClr val="000000"/>
                </a:solidFill>
                <a:effectLst/>
                <a:latin typeface="garamond-premier-pro"/>
              </a:rPr>
              <a:t>Great coaches ask brilliant questions. Arriving at an answer or solution too soon shuts down alternatives. Constructive questioning helps us all consider the assumptions we make and reminds us to be open to ‘different’</a:t>
            </a:r>
          </a:p>
          <a:p>
            <a:pPr algn="l" fontAlgn="base"/>
            <a:r>
              <a:rPr lang="en-GB" b="1" i="0" dirty="0">
                <a:solidFill>
                  <a:srgbClr val="000000"/>
                </a:solidFill>
                <a:effectLst/>
                <a:latin typeface="garamond-premier-pro"/>
              </a:rPr>
              <a:t>Encourage conversation rather than electronic communication</a:t>
            </a:r>
          </a:p>
          <a:p>
            <a:pPr algn="l" fontAlgn="base">
              <a:spcAft>
                <a:spcPts val="1890"/>
              </a:spcAft>
            </a:pPr>
            <a:r>
              <a:rPr lang="en-GB" b="0" i="0" dirty="0">
                <a:solidFill>
                  <a:srgbClr val="000000"/>
                </a:solidFill>
                <a:effectLst/>
                <a:latin typeface="garamond-premier-pro"/>
              </a:rPr>
              <a:t>It is hard to coach by email – conversation is a powerful way to communicate.</a:t>
            </a:r>
          </a:p>
          <a:p>
            <a:pPr algn="l" fontAlgn="base"/>
            <a:r>
              <a:rPr lang="en-GB" b="1" i="0" dirty="0">
                <a:solidFill>
                  <a:srgbClr val="000000"/>
                </a:solidFill>
                <a:effectLst/>
                <a:latin typeface="garamond-premier-pro"/>
              </a:rPr>
              <a:t>Appreciate the differences</a:t>
            </a:r>
          </a:p>
          <a:p>
            <a:pPr algn="l" fontAlgn="base">
              <a:spcAft>
                <a:spcPts val="1890"/>
              </a:spcAft>
            </a:pPr>
            <a:r>
              <a:rPr lang="en-GB" b="0" i="0" dirty="0">
                <a:solidFill>
                  <a:srgbClr val="000000"/>
                </a:solidFill>
                <a:effectLst/>
                <a:latin typeface="garamond-premier-pro"/>
              </a:rPr>
              <a:t>Understand there are differences in how receptive people are to coaching approaches. Not everyone will embrace the responsibility that coaching approaches entail, some people need more persuading, convincing and time to embrace this different style of management.</a:t>
            </a:r>
          </a:p>
          <a:p>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23</a:t>
            </a:fld>
            <a:endParaRPr lang="en-GB" noProof="0"/>
          </a:p>
        </p:txBody>
      </p:sp>
    </p:spTree>
    <p:extLst>
      <p:ext uri="{BB962C8B-B14F-4D97-AF65-F5344CB8AC3E}">
        <p14:creationId xmlns:p14="http://schemas.microsoft.com/office/powerpoint/2010/main" val="364275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Outcome, Scaling, Know-how, Affirm and Action, Review</a:t>
            </a:r>
          </a:p>
          <a:p>
            <a:r>
              <a:rPr lang="en-GB" dirty="0"/>
              <a:t>Goal, Reality, Options, Will or Way Forward</a:t>
            </a:r>
          </a:p>
          <a:p>
            <a:r>
              <a:rPr lang="en-GB" dirty="0"/>
              <a:t>Includes Topic</a:t>
            </a:r>
          </a:p>
          <a:p>
            <a:r>
              <a:rPr lang="en-GB" dirty="0"/>
              <a:t>CLEAR on next slide</a:t>
            </a:r>
          </a:p>
          <a:p>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24</a:t>
            </a:fld>
            <a:endParaRPr lang="en-GB" noProof="0"/>
          </a:p>
        </p:txBody>
      </p:sp>
    </p:spTree>
    <p:extLst>
      <p:ext uri="{BB962C8B-B14F-4D97-AF65-F5344CB8AC3E}">
        <p14:creationId xmlns:p14="http://schemas.microsoft.com/office/powerpoint/2010/main" val="44760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400"/>
              </a:lnSpc>
              <a:buFont typeface="+mj-lt"/>
              <a:buNone/>
            </a:pPr>
            <a:r>
              <a:rPr lang="en-GB" b="1" i="0" dirty="0">
                <a:effectLst/>
                <a:latin typeface="Libre Franklin" pitchFamily="2" charset="0"/>
              </a:rPr>
              <a:t>One of the simplest and well known models. </a:t>
            </a:r>
          </a:p>
          <a:p>
            <a:pPr algn="l">
              <a:lnSpc>
                <a:spcPts val="2400"/>
              </a:lnSpc>
              <a:buFont typeface="+mj-lt"/>
              <a:buAutoNum type="arabicPeriod"/>
            </a:pPr>
            <a:endParaRPr lang="en-GB" b="1" i="0" dirty="0">
              <a:effectLst/>
              <a:latin typeface="Libre Franklin" pitchFamily="2" charset="0"/>
            </a:endParaRPr>
          </a:p>
          <a:p>
            <a:pPr algn="l">
              <a:lnSpc>
                <a:spcPts val="2400"/>
              </a:lnSpc>
              <a:buFont typeface="+mj-lt"/>
              <a:buAutoNum type="arabicPeriod"/>
            </a:pPr>
            <a:r>
              <a:rPr lang="en-GB" b="1" i="0" dirty="0">
                <a:effectLst/>
                <a:latin typeface="Libre Franklin" pitchFamily="2" charset="0"/>
              </a:rPr>
              <a:t>Goal </a:t>
            </a:r>
            <a:r>
              <a:rPr lang="en-GB" b="0" i="0" dirty="0">
                <a:effectLst/>
                <a:latin typeface="Libre Franklin" pitchFamily="2" charset="0"/>
              </a:rPr>
              <a:t>- define clear objectives.</a:t>
            </a:r>
          </a:p>
          <a:p>
            <a:pPr algn="l">
              <a:lnSpc>
                <a:spcPts val="2400"/>
              </a:lnSpc>
              <a:buFont typeface="+mj-lt"/>
              <a:buAutoNum type="arabicPeriod"/>
            </a:pPr>
            <a:r>
              <a:rPr lang="en-GB" b="1" i="0" dirty="0">
                <a:effectLst/>
                <a:latin typeface="Libre Franklin" pitchFamily="2" charset="0"/>
              </a:rPr>
              <a:t>Reality </a:t>
            </a:r>
            <a:r>
              <a:rPr lang="en-GB" b="0" i="0" dirty="0">
                <a:effectLst/>
                <a:latin typeface="Libre Franklin" pitchFamily="2" charset="0"/>
              </a:rPr>
              <a:t>- assess the current situation.</a:t>
            </a:r>
          </a:p>
          <a:p>
            <a:pPr algn="l">
              <a:lnSpc>
                <a:spcPts val="2400"/>
              </a:lnSpc>
              <a:buFont typeface="+mj-lt"/>
              <a:buAutoNum type="arabicPeriod"/>
            </a:pPr>
            <a:r>
              <a:rPr lang="en-GB" b="1" i="0" dirty="0">
                <a:effectLst/>
                <a:latin typeface="Libre Franklin" pitchFamily="2" charset="0"/>
              </a:rPr>
              <a:t>Options </a:t>
            </a:r>
            <a:r>
              <a:rPr lang="en-GB" b="0" i="0" dirty="0">
                <a:effectLst/>
                <a:latin typeface="Libre Franklin" pitchFamily="2" charset="0"/>
              </a:rPr>
              <a:t>- explore possible solutions.</a:t>
            </a:r>
          </a:p>
          <a:p>
            <a:pPr algn="l">
              <a:lnSpc>
                <a:spcPts val="2400"/>
              </a:lnSpc>
              <a:buFont typeface="+mj-lt"/>
              <a:buAutoNum type="arabicPeriod"/>
            </a:pPr>
            <a:r>
              <a:rPr lang="en-GB" b="1" i="0" dirty="0">
                <a:effectLst/>
                <a:latin typeface="Libre Franklin" pitchFamily="2" charset="0"/>
              </a:rPr>
              <a:t>Will </a:t>
            </a:r>
            <a:r>
              <a:rPr lang="en-GB" b="0" i="0" dirty="0">
                <a:effectLst/>
                <a:latin typeface="Libre Franklin" pitchFamily="2" charset="0"/>
              </a:rPr>
              <a:t>(or Way Forward) - commit to act.</a:t>
            </a:r>
          </a:p>
          <a:p>
            <a:endParaRPr lang="en-GB" dirty="0"/>
          </a:p>
          <a:p>
            <a:r>
              <a:rPr lang="en-GB" b="0" i="0" dirty="0">
                <a:effectLst/>
                <a:latin typeface="Libre Franklin" pitchFamily="2" charset="0"/>
              </a:rPr>
              <a:t>It’s a framework that can be applied in a variety of situations, including coaching, mentoring, and performance conversations.</a:t>
            </a:r>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31</a:t>
            </a:fld>
            <a:endParaRPr lang="en-GB" noProof="0"/>
          </a:p>
        </p:txBody>
      </p:sp>
    </p:spTree>
    <p:extLst>
      <p:ext uri="{BB962C8B-B14F-4D97-AF65-F5344CB8AC3E}">
        <p14:creationId xmlns:p14="http://schemas.microsoft.com/office/powerpoint/2010/main" val="389380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Development, Finance, Progression, Purpose, Relationships, Role fit, work life balance, recognition</a:t>
            </a:r>
          </a:p>
          <a:p>
            <a:endParaRPr lang="en-US" dirty="0">
              <a:cs typeface="Calibri"/>
            </a:endParaRPr>
          </a:p>
          <a:p>
            <a:r>
              <a:rPr lang="en-US" dirty="0">
                <a:cs typeface="Calibri"/>
              </a:rPr>
              <a:t>Love, Job, Finances, Relationships, Health (Physical) Mental, Exercise, Work life balance</a:t>
            </a:r>
          </a:p>
          <a:p>
            <a:endParaRPr lang="en-US" dirty="0">
              <a:cs typeface="Calibri"/>
            </a:endParaRPr>
          </a:p>
          <a:p>
            <a:r>
              <a:rPr lang="en-US">
                <a:cs typeface="Calibri"/>
              </a:rPr>
              <a:t>Can then be used as a decision making tool</a:t>
            </a:r>
            <a:endParaRPr lang="en-US" dirty="0">
              <a:cs typeface="Calibri"/>
            </a:endParaRPr>
          </a:p>
        </p:txBody>
      </p:sp>
      <p:sp>
        <p:nvSpPr>
          <p:cNvPr id="4" name="Slide Number Placeholder 3"/>
          <p:cNvSpPr>
            <a:spLocks noGrp="1"/>
          </p:cNvSpPr>
          <p:nvPr>
            <p:ph type="sldNum" sz="quarter" idx="5"/>
          </p:nvPr>
        </p:nvSpPr>
        <p:spPr/>
        <p:txBody>
          <a:bodyPr/>
          <a:lstStyle/>
          <a:p>
            <a:fld id="{3746AA59-A65D-4FFD-9D6B-AAE6A5DDB6BE}" type="slidenum">
              <a:rPr lang="en-GB" noProof="0" smtClean="0"/>
              <a:t>32</a:t>
            </a:fld>
            <a:endParaRPr lang="en-GB" noProof="0"/>
          </a:p>
        </p:txBody>
      </p:sp>
    </p:spTree>
    <p:extLst>
      <p:ext uri="{BB962C8B-B14F-4D97-AF65-F5344CB8AC3E}">
        <p14:creationId xmlns:p14="http://schemas.microsoft.com/office/powerpoint/2010/main" val="1006566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kGroteskNeue"/>
              </a:rPr>
              <a:t>The Blob Tree is a visual tool developed by behavioural psychologist Pip Wilson in 1980’s to help people articulate and explore their emotions. It consists of a tree with various "blob" figures positioned on and around it, each representing different emotions and feelings. The tree symbolises a setting such as a school, workplace, or social group, while the blobs depict a range of emotional states</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Key features of the Blob Tree include:</a:t>
            </a:r>
          </a:p>
          <a:p>
            <a:pPr algn="l">
              <a:buFont typeface="+mj-lt"/>
              <a:buAutoNum type="arabicPeriod"/>
            </a:pPr>
            <a:r>
              <a:rPr lang="en-GB" b="0" i="0" dirty="0">
                <a:effectLst/>
                <a:latin typeface="fkGroteskNeue"/>
              </a:rPr>
              <a:t>Versatility: It can be used with children, young people, and adults in various settings including schools, businesses, and therapy</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Simplicity: The blobs are genderless, colourless characters that communicate through body language and positioning.</a:t>
            </a:r>
          </a:p>
          <a:p>
            <a:pPr algn="l">
              <a:buFont typeface="+mj-lt"/>
              <a:buAutoNum type="arabicPeriod"/>
            </a:pPr>
            <a:r>
              <a:rPr lang="en-GB" b="0" i="0" dirty="0">
                <a:effectLst/>
                <a:latin typeface="fkGroteskNeue"/>
              </a:rPr>
              <a:t>Emotional intelligence development: It helps students recognise, articulate, and manage their emotions, contributing to the development of emotional intelligence.</a:t>
            </a:r>
          </a:p>
          <a:p>
            <a:pPr algn="l">
              <a:buFont typeface="+mj-lt"/>
              <a:buAutoNum type="arabicPeriod"/>
            </a:pPr>
            <a:r>
              <a:rPr lang="en-GB" b="0" i="0" dirty="0">
                <a:effectLst/>
                <a:latin typeface="fkGroteskNeue"/>
              </a:rPr>
              <a:t>Facilitating discussions: Teachers or facilitators can use it to start conversations about feelings by asking individuals to identify with specific blobs.</a:t>
            </a:r>
          </a:p>
          <a:p>
            <a:pPr algn="l">
              <a:buFont typeface="+mj-lt"/>
              <a:buAutoNum type="arabicPeriod"/>
            </a:pPr>
            <a:r>
              <a:rPr lang="en-GB" b="0" i="0" dirty="0">
                <a:effectLst/>
                <a:latin typeface="fkGroteskNeue"/>
              </a:rPr>
              <a:t>Scientific basis: Research has shown the Blob Tree to be effective in expressing feelings and emotions across different age groups.</a:t>
            </a:r>
          </a:p>
          <a:p>
            <a:pPr algn="l"/>
            <a:r>
              <a:rPr lang="en-GB" b="0" i="0" dirty="0">
                <a:effectLst/>
                <a:latin typeface="fkGroteskNeue"/>
              </a:rPr>
              <a:t>The Blob Tree is widely used as a reflection tool in psycho-analysis, education, and personal development. It provides a non-verbal way for people to express complex emotions and can lead to meaningful discussions about personal experiences and social dynamics</a:t>
            </a:r>
          </a:p>
          <a:p>
            <a:endParaRPr lang="en-US"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33</a:t>
            </a:fld>
            <a:endParaRPr lang="en-GB" noProof="0"/>
          </a:p>
        </p:txBody>
      </p:sp>
    </p:spTree>
    <p:extLst>
      <p:ext uri="{BB962C8B-B14F-4D97-AF65-F5344CB8AC3E}">
        <p14:creationId xmlns:p14="http://schemas.microsoft.com/office/powerpoint/2010/main" val="19038177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fkGroteskNeue"/>
              </a:rPr>
              <a:t>Emotional self-assessment: Ask individuals to select the blob figure that best represents their current emotional state</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Group discussions: Use the Blob Tree as a conversation starter in therapy sessions, classrooms, or team meetings to encourage participants to share their feelings</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Customer research: In marketing, present the Blob Tree image to participants and ask which blob represents their feelings about a particular product, brand, or experience</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Progress tracking: Have individuals choose a blob that represents their current state and another that represents where they'd like to be, allowing for goal-setting and progress monitoring</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Team building: Use the Blob Tree in workplace settings to assess team dynamics and individual feelings within a group.</a:t>
            </a:r>
          </a:p>
          <a:p>
            <a:pPr algn="l">
              <a:buFont typeface="+mj-lt"/>
              <a:buAutoNum type="arabicPeriod"/>
            </a:pPr>
            <a:r>
              <a:rPr lang="en-GB" b="0" i="0" dirty="0">
                <a:effectLst/>
                <a:latin typeface="fkGroteskNeue"/>
              </a:rPr>
              <a:t>Educational settings: Teachers can use it to help students recognise and articulate their emotions, contributing to emotional intelligence development.</a:t>
            </a:r>
          </a:p>
          <a:p>
            <a:pPr algn="l">
              <a:buFont typeface="+mj-lt"/>
              <a:buAutoNum type="arabicPeriod"/>
            </a:pPr>
            <a:r>
              <a:rPr lang="en-GB" b="0" i="0" dirty="0">
                <a:effectLst/>
                <a:latin typeface="fkGroteskNeue"/>
              </a:rPr>
              <a:t>Therapy sessions: Therapists can employ the Blob Tree to help clients express complex emotions non-verbally</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Reflection tool: Use it at the end of a project or event to gauge participants' feelings and reactions</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Assessing group mood: Facilitators can use the Blob Tree at the start or various points of a meeting to assess the overall mood of the group</a:t>
            </a:r>
            <a:r>
              <a:rPr lang="en-GB" b="0" i="0" u="none" strike="noStrike"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Personal development: Individuals can use it for self-reflection and to gain insights into their personality and desires</a:t>
            </a:r>
            <a:r>
              <a:rPr lang="en-GB" b="0" i="0" u="none" strike="noStrike" dirty="0">
                <a:effectLst/>
                <a:latin typeface="var(--font-berkeley-mono)"/>
              </a:rPr>
              <a:t>.</a:t>
            </a:r>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3746AA59-A65D-4FFD-9D6B-AAE6A5DDB6BE}" type="slidenum">
              <a:rPr lang="en-GB" noProof="0" smtClean="0"/>
              <a:t>34</a:t>
            </a:fld>
            <a:endParaRPr lang="en-GB" noProof="0"/>
          </a:p>
        </p:txBody>
      </p:sp>
    </p:spTree>
    <p:extLst>
      <p:ext uri="{BB962C8B-B14F-4D97-AF65-F5344CB8AC3E}">
        <p14:creationId xmlns:p14="http://schemas.microsoft.com/office/powerpoint/2010/main" val="3871002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9605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4171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59948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30508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27966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8928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04030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7276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93679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90908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3/24/2026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23546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3/24/2026</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04386375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38200" y="1122363"/>
            <a:ext cx="6105525" cy="2387600"/>
          </a:xfrm>
        </p:spPr>
        <p:txBody>
          <a:bodyPr rtlCol="0">
            <a:normAutofit/>
          </a:bodyPr>
          <a:lstStyle/>
          <a:p>
            <a:pPr algn="l"/>
            <a:r>
              <a:rPr lang="en-GB" sz="5000">
                <a:solidFill>
                  <a:srgbClr val="FFFFFF"/>
                </a:solidFill>
              </a:rPr>
              <a:t>Driving Performance</a:t>
            </a:r>
            <a:br>
              <a:rPr lang="en-GB" sz="5000">
                <a:solidFill>
                  <a:srgbClr val="FFFFFF"/>
                </a:solidFill>
              </a:rPr>
            </a:br>
            <a:br>
              <a:rPr lang="en-GB" sz="5000">
                <a:solidFill>
                  <a:srgbClr val="FFFFFF"/>
                </a:solidFill>
              </a:rPr>
            </a:br>
            <a:r>
              <a:rPr lang="en-GB" sz="5000">
                <a:solidFill>
                  <a:srgbClr val="FFFFFF"/>
                </a:solidFill>
              </a:rPr>
              <a:t>Week 6</a:t>
            </a:r>
            <a:endParaRPr lang="en-US" sz="5000">
              <a:solidFill>
                <a:srgbClr val="FFFFFF"/>
              </a:solidFill>
            </a:endParaRPr>
          </a:p>
        </p:txBody>
      </p:sp>
      <p:sp>
        <p:nvSpPr>
          <p:cNvPr id="3" name="Subtitle 2"/>
          <p:cNvSpPr>
            <a:spLocks noGrp="1"/>
          </p:cNvSpPr>
          <p:nvPr>
            <p:ph type="subTitle" idx="1"/>
          </p:nvPr>
        </p:nvSpPr>
        <p:spPr>
          <a:xfrm>
            <a:off x="838200" y="3602038"/>
            <a:ext cx="6105525" cy="1655762"/>
          </a:xfrm>
        </p:spPr>
        <p:txBody>
          <a:bodyPr vert="horz" lIns="91440" tIns="45720" rIns="91440" bIns="45720" rtlCol="0">
            <a:normAutofit/>
          </a:bodyPr>
          <a:lstStyle/>
          <a:p>
            <a:pPr algn="l"/>
            <a:r>
              <a:rPr lang="en-GB" sz="2200" dirty="0">
                <a:solidFill>
                  <a:srgbClr val="FFFFFF"/>
                </a:solidFill>
              </a:rPr>
              <a:t>24</a:t>
            </a:r>
            <a:r>
              <a:rPr lang="en-GB" sz="2200" baseline="30000" dirty="0">
                <a:solidFill>
                  <a:srgbClr val="FFFFFF"/>
                </a:solidFill>
              </a:rPr>
              <a:t>th</a:t>
            </a:r>
            <a:r>
              <a:rPr lang="en-GB" sz="2200" dirty="0">
                <a:solidFill>
                  <a:srgbClr val="FFFFFF"/>
                </a:solidFill>
              </a:rPr>
              <a:t> March 2026</a:t>
            </a:r>
            <a:endParaRPr lang="en-US" sz="2200" dirty="0">
              <a:solidFill>
                <a:srgbClr val="FFFFFF"/>
              </a:solidFill>
            </a:endParaRP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5ED6FD9-0DAE-7E25-F68F-52364B526E00}"/>
              </a:ext>
            </a:extLst>
          </p:cNvPr>
          <p:cNvPicPr>
            <a:picLocks noChangeAspect="1"/>
          </p:cNvPicPr>
          <p:nvPr/>
        </p:nvPicPr>
        <p:blipFill rotWithShape="1">
          <a:blip r:embed="rId3">
            <a:alphaModFix amt="60000"/>
          </a:blip>
          <a:srcRect l="38761" r="20474" b="1"/>
          <a:stretch/>
        </p:blipFill>
        <p:spPr>
          <a:xfrm>
            <a:off x="7305675" y="-3319"/>
            <a:ext cx="4883278" cy="6858000"/>
          </a:xfrm>
          <a:prstGeom prst="rect">
            <a:avLst/>
          </a:prstGeom>
        </p:spPr>
      </p:pic>
    </p:spTree>
    <p:extLst>
      <p:ext uri="{BB962C8B-B14F-4D97-AF65-F5344CB8AC3E}">
        <p14:creationId xmlns:p14="http://schemas.microsoft.com/office/powerpoint/2010/main" val="229973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13FB-46FD-A472-C8A2-42F6D74CD355}"/>
              </a:ext>
            </a:extLst>
          </p:cNvPr>
          <p:cNvSpPr>
            <a:spLocks noGrp="1"/>
          </p:cNvSpPr>
          <p:nvPr>
            <p:ph type="title"/>
          </p:nvPr>
        </p:nvSpPr>
        <p:spPr>
          <a:xfrm>
            <a:off x="838201" y="857251"/>
            <a:ext cx="5914937"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Today's Session</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47AE448F-E364-60F0-9DFD-59EBA34F6C09}"/>
              </a:ext>
            </a:extLst>
          </p:cNvPr>
          <p:cNvSpPr>
            <a:spLocks noGrp="1"/>
          </p:cNvSpPr>
          <p:nvPr>
            <p:ph idx="1"/>
          </p:nvPr>
        </p:nvSpPr>
        <p:spPr>
          <a:xfrm>
            <a:off x="838200" y="3190875"/>
            <a:ext cx="5914938" cy="2986087"/>
          </a:xfrm>
        </p:spPr>
        <p:txBody>
          <a:bodyPr vert="horz" lIns="91440" tIns="45720" rIns="91440" bIns="45720" rtlCol="0">
            <a:normAutofit/>
          </a:bodyPr>
          <a:lstStyle/>
          <a:p>
            <a:r>
              <a:rPr lang="en-GB" sz="2000">
                <a:solidFill>
                  <a:schemeClr val="tx2">
                    <a:alpha val="60000"/>
                  </a:schemeClr>
                </a:solidFill>
              </a:rPr>
              <a:t>Models of facilitation</a:t>
            </a:r>
          </a:p>
          <a:p>
            <a:pPr>
              <a:buClr>
                <a:srgbClr val="EFE3E7"/>
              </a:buClr>
            </a:pPr>
            <a:r>
              <a:rPr lang="en-GB" sz="2000">
                <a:solidFill>
                  <a:schemeClr val="tx2">
                    <a:alpha val="60000"/>
                  </a:schemeClr>
                </a:solidFill>
              </a:rPr>
              <a:t>Coaching</a:t>
            </a:r>
          </a:p>
          <a:p>
            <a:pPr>
              <a:buClr>
                <a:srgbClr val="EFE3E7"/>
              </a:buClr>
            </a:pPr>
            <a:r>
              <a:rPr lang="en-GB" sz="2000">
                <a:solidFill>
                  <a:schemeClr val="tx2">
                    <a:alpha val="60000"/>
                  </a:schemeClr>
                </a:solidFill>
              </a:rPr>
              <a:t>Mentoring</a:t>
            </a:r>
          </a:p>
          <a:p>
            <a:pPr>
              <a:buClr>
                <a:srgbClr val="EFE3E7"/>
              </a:buClr>
            </a:pPr>
            <a:r>
              <a:rPr lang="en-GB" sz="2000">
                <a:solidFill>
                  <a:schemeClr val="tx2">
                    <a:alpha val="60000"/>
                  </a:schemeClr>
                </a:solidFill>
              </a:rPr>
              <a:t>Chairing Meetings</a:t>
            </a:r>
          </a:p>
        </p:txBody>
      </p:sp>
      <p:pic>
        <p:nvPicPr>
          <p:cNvPr id="5" name="Picture 4" descr="Conference room table">
            <a:extLst>
              <a:ext uri="{FF2B5EF4-FFF2-40B4-BE49-F238E27FC236}">
                <a16:creationId xmlns:a16="http://schemas.microsoft.com/office/drawing/2014/main" id="{8E688148-3A1A-3368-A8EE-A15BA2CBDD11}"/>
              </a:ext>
            </a:extLst>
          </p:cNvPr>
          <p:cNvPicPr>
            <a:picLocks noChangeAspect="1"/>
          </p:cNvPicPr>
          <p:nvPr/>
        </p:nvPicPr>
        <p:blipFill rotWithShape="1">
          <a:blip r:embed="rId2"/>
          <a:srcRect l="35575" r="8" b="8"/>
          <a:stretch/>
        </p:blipFill>
        <p:spPr>
          <a:xfrm>
            <a:off x="7236476" y="1"/>
            <a:ext cx="4952475" cy="6858000"/>
          </a:xfrm>
          <a:prstGeom prst="rect">
            <a:avLst/>
          </a:prstGeom>
        </p:spPr>
      </p:pic>
    </p:spTree>
    <p:extLst>
      <p:ext uri="{BB962C8B-B14F-4D97-AF65-F5344CB8AC3E}">
        <p14:creationId xmlns:p14="http://schemas.microsoft.com/office/powerpoint/2010/main" val="350006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D829B-3036-270E-A308-71CCDF0F826A}"/>
              </a:ext>
            </a:extLst>
          </p:cNvPr>
          <p:cNvSpPr>
            <a:spLocks noGrp="1"/>
          </p:cNvSpPr>
          <p:nvPr>
            <p:ph type="title"/>
          </p:nvPr>
        </p:nvSpPr>
        <p:spPr>
          <a:xfrm>
            <a:off x="838201" y="609600"/>
            <a:ext cx="295275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What is facilitation?</a:t>
            </a:r>
            <a:endParaRPr lang="en-GB"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E09855C1-7D5F-AD6F-C77A-DC5791A68956}"/>
              </a:ext>
            </a:extLst>
          </p:cNvPr>
          <p:cNvGraphicFramePr>
            <a:graphicFrameLocks noGrp="1"/>
          </p:cNvGraphicFramePr>
          <p:nvPr>
            <p:ph idx="1"/>
            <p:extLst>
              <p:ext uri="{D42A27DB-BD31-4B8C-83A1-F6EECF244321}">
                <p14:modId xmlns:p14="http://schemas.microsoft.com/office/powerpoint/2010/main" val="805355527"/>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0201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84E05-5B1B-DADA-4E61-013952A640B1}"/>
              </a:ext>
            </a:extLst>
          </p:cNvPr>
          <p:cNvSpPr>
            <a:spLocks noGrp="1"/>
          </p:cNvSpPr>
          <p:nvPr>
            <p:ph type="title"/>
          </p:nvPr>
        </p:nvSpPr>
        <p:spPr/>
        <p:txBody>
          <a:bodyPr/>
          <a:lstStyle/>
          <a:p>
            <a:r>
              <a:rPr lang="en-GB">
                <a:cs typeface="Angsana New"/>
              </a:rPr>
              <a:t>Workshops</a:t>
            </a:r>
            <a:endParaRPr lang="en-GB"/>
          </a:p>
        </p:txBody>
      </p:sp>
      <p:sp>
        <p:nvSpPr>
          <p:cNvPr id="3" name="Content Placeholder 2">
            <a:extLst>
              <a:ext uri="{FF2B5EF4-FFF2-40B4-BE49-F238E27FC236}">
                <a16:creationId xmlns:a16="http://schemas.microsoft.com/office/drawing/2014/main" id="{419647FA-4102-BFA8-B2A6-0EC672128930}"/>
              </a:ext>
            </a:extLst>
          </p:cNvPr>
          <p:cNvSpPr>
            <a:spLocks noGrp="1"/>
          </p:cNvSpPr>
          <p:nvPr>
            <p:ph idx="1"/>
          </p:nvPr>
        </p:nvSpPr>
        <p:spPr/>
        <p:txBody>
          <a:bodyPr vert="horz" lIns="91440" tIns="45720" rIns="91440" bIns="45720" rtlCol="0" anchor="t">
            <a:normAutofit/>
          </a:bodyPr>
          <a:lstStyle/>
          <a:p>
            <a:r>
              <a:rPr lang="en-GB">
                <a:solidFill>
                  <a:srgbClr val="311C22">
                    <a:alpha val="70000"/>
                  </a:srgbClr>
                </a:solidFill>
              </a:rPr>
              <a:t>Harnessing the intelligence and creativity of any team</a:t>
            </a:r>
          </a:p>
          <a:p>
            <a:pPr>
              <a:buClr>
                <a:srgbClr val="EFE3E7"/>
              </a:buClr>
            </a:pPr>
            <a:r>
              <a:rPr lang="en-GB">
                <a:solidFill>
                  <a:srgbClr val="311C22">
                    <a:alpha val="70000"/>
                  </a:srgbClr>
                </a:solidFill>
              </a:rPr>
              <a:t>Various tools exist to keep teams engaged, motivated and focused</a:t>
            </a:r>
          </a:p>
          <a:p>
            <a:pPr>
              <a:buClr>
                <a:srgbClr val="EFE3E7"/>
              </a:buClr>
            </a:pPr>
            <a:endParaRPr lang="en-GB">
              <a:solidFill>
                <a:srgbClr val="311C22">
                  <a:alpha val="70000"/>
                </a:srgbClr>
              </a:solidFill>
            </a:endParaRPr>
          </a:p>
        </p:txBody>
      </p:sp>
    </p:spTree>
    <p:extLst>
      <p:ext uri="{BB962C8B-B14F-4D97-AF65-F5344CB8AC3E}">
        <p14:creationId xmlns:p14="http://schemas.microsoft.com/office/powerpoint/2010/main" val="4107152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109863-F092-33F4-9A51-AFD94647C370}"/>
              </a:ext>
            </a:extLst>
          </p:cNvPr>
          <p:cNvSpPr>
            <a:spLocks noGrp="1"/>
          </p:cNvSpPr>
          <p:nvPr>
            <p:ph type="title"/>
          </p:nvPr>
        </p:nvSpPr>
        <p:spPr>
          <a:xfrm>
            <a:off x="838201" y="857251"/>
            <a:ext cx="5796580" cy="2076450"/>
          </a:xfrm>
        </p:spPr>
        <p:txBody>
          <a:bodyPr anchor="b">
            <a:normAutofit/>
          </a:bodyPr>
          <a:lstStyle/>
          <a:p>
            <a:r>
              <a:rPr lang="en-GB" sz="4400">
                <a:solidFill>
                  <a:srgbClr val="FFFFFF"/>
                </a:solidFill>
                <a:cs typeface="Angsana New"/>
              </a:rPr>
              <a:t>Outcomes</a:t>
            </a:r>
            <a:endParaRPr lang="en-GB" sz="4400">
              <a:solidFill>
                <a:srgbClr val="FFFFFF"/>
              </a:solidFill>
            </a:endParaRPr>
          </a:p>
        </p:txBody>
      </p:sp>
      <p:sp>
        <p:nvSpPr>
          <p:cNvPr id="3" name="Content Placeholder 2">
            <a:extLst>
              <a:ext uri="{FF2B5EF4-FFF2-40B4-BE49-F238E27FC236}">
                <a16:creationId xmlns:a16="http://schemas.microsoft.com/office/drawing/2014/main" id="{3C863F86-54E5-813C-A55F-2B327AB97907}"/>
              </a:ext>
            </a:extLst>
          </p:cNvPr>
          <p:cNvSpPr>
            <a:spLocks noGrp="1"/>
          </p:cNvSpPr>
          <p:nvPr>
            <p:ph idx="1"/>
          </p:nvPr>
        </p:nvSpPr>
        <p:spPr>
          <a:xfrm>
            <a:off x="838200" y="3190875"/>
            <a:ext cx="5796580" cy="2986087"/>
          </a:xfrm>
        </p:spPr>
        <p:txBody>
          <a:bodyPr vert="horz" lIns="91440" tIns="45720" rIns="91440" bIns="45720" rtlCol="0">
            <a:normAutofit/>
          </a:bodyPr>
          <a:lstStyle/>
          <a:p>
            <a:r>
              <a:rPr lang="en-GB" sz="1800">
                <a:solidFill>
                  <a:srgbClr val="FFFFFF"/>
                </a:solidFill>
              </a:rPr>
              <a:t>Get buy-in</a:t>
            </a:r>
          </a:p>
          <a:p>
            <a:pPr>
              <a:buClr>
                <a:srgbClr val="EFE3E7"/>
              </a:buClr>
            </a:pPr>
            <a:r>
              <a:rPr lang="en-GB" sz="1800">
                <a:solidFill>
                  <a:srgbClr val="FFFFFF"/>
                </a:solidFill>
              </a:rPr>
              <a:t>Generate ideas</a:t>
            </a:r>
          </a:p>
          <a:p>
            <a:pPr>
              <a:buClr>
                <a:srgbClr val="EFE3E7"/>
              </a:buClr>
            </a:pPr>
            <a:r>
              <a:rPr lang="en-GB" sz="1800">
                <a:solidFill>
                  <a:srgbClr val="FFFFFF"/>
                </a:solidFill>
              </a:rPr>
              <a:t>Build consensus</a:t>
            </a:r>
          </a:p>
          <a:p>
            <a:pPr>
              <a:buClr>
                <a:srgbClr val="EFE3E7"/>
              </a:buClr>
            </a:pPr>
            <a:r>
              <a:rPr lang="en-GB" sz="1800">
                <a:solidFill>
                  <a:srgbClr val="FFFFFF"/>
                </a:solidFill>
              </a:rPr>
              <a:t>Engage team members</a:t>
            </a:r>
          </a:p>
          <a:p>
            <a:pPr>
              <a:buClr>
                <a:srgbClr val="EFE3E7"/>
              </a:buClr>
            </a:pPr>
            <a:r>
              <a:rPr lang="en-GB" sz="1800">
                <a:solidFill>
                  <a:srgbClr val="FFFFFF"/>
                </a:solidFill>
              </a:rPr>
              <a:t>Voice</a:t>
            </a:r>
          </a:p>
          <a:p>
            <a:pPr>
              <a:buClr>
                <a:srgbClr val="EFE3E7"/>
              </a:buClr>
            </a:pPr>
            <a:r>
              <a:rPr lang="en-GB" sz="1800">
                <a:solidFill>
                  <a:srgbClr val="FFFFFF"/>
                </a:solidFill>
              </a:rPr>
              <a:t>Enable decision-making </a:t>
            </a:r>
          </a:p>
          <a:p>
            <a:pPr>
              <a:buClr>
                <a:srgbClr val="EFE3E7"/>
              </a:buClr>
            </a:pPr>
            <a:r>
              <a:rPr lang="en-GB" sz="1800">
                <a:solidFill>
                  <a:srgbClr val="FFFFFF"/>
                </a:solidFill>
              </a:rPr>
              <a:t>Improve performance</a:t>
            </a:r>
          </a:p>
        </p:txBody>
      </p:sp>
      <p:sp>
        <p:nvSpPr>
          <p:cNvPr id="21" name="Rectangle 20">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B1236340-585C-89A1-6A2E-1D4CA2955508}"/>
              </a:ext>
            </a:extLst>
          </p:cNvPr>
          <p:cNvPicPr>
            <a:picLocks noChangeAspect="1"/>
          </p:cNvPicPr>
          <p:nvPr/>
        </p:nvPicPr>
        <p:blipFill>
          <a:blip r:embed="rId2">
            <a:alphaModFix amt="60000"/>
          </a:blip>
          <a:srcRect l="28394" r="28069" b="-1"/>
          <a:stretch/>
        </p:blipFill>
        <p:spPr>
          <a:xfrm>
            <a:off x="7784982" y="-1328"/>
            <a:ext cx="4407017" cy="6858000"/>
          </a:xfrm>
          <a:prstGeom prst="rect">
            <a:avLst/>
          </a:prstGeom>
        </p:spPr>
      </p:pic>
    </p:spTree>
    <p:extLst>
      <p:ext uri="{BB962C8B-B14F-4D97-AF65-F5344CB8AC3E}">
        <p14:creationId xmlns:p14="http://schemas.microsoft.com/office/powerpoint/2010/main" val="160740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ame 10">
            <a:extLst>
              <a:ext uri="{FF2B5EF4-FFF2-40B4-BE49-F238E27FC236}">
                <a16:creationId xmlns:a16="http://schemas.microsoft.com/office/drawing/2014/main" id="{61DF3E2F-0A88-4C55-8678-0764BF733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C3882-A15D-E552-1DEC-8745662327CE}"/>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Leading Workshops</a:t>
            </a:r>
            <a:endParaRPr lang="en-GB"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423B464F-EFF3-AB94-9BC1-E0027F9D2681}"/>
              </a:ext>
            </a:extLst>
          </p:cNvPr>
          <p:cNvGraphicFramePr>
            <a:graphicFrameLocks noGrp="1"/>
          </p:cNvGraphicFramePr>
          <p:nvPr>
            <p:ph idx="1"/>
            <p:extLst>
              <p:ext uri="{D42A27DB-BD31-4B8C-83A1-F6EECF244321}">
                <p14:modId xmlns:p14="http://schemas.microsoft.com/office/powerpoint/2010/main" val="36836419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98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931A12-DBDA-7A6E-4CCB-2EF3A3A51D51}"/>
              </a:ext>
            </a:extLst>
          </p:cNvPr>
          <p:cNvSpPr>
            <a:spLocks noGrp="1"/>
          </p:cNvSpPr>
          <p:nvPr>
            <p:ph type="title"/>
          </p:nvPr>
        </p:nvSpPr>
        <p:spPr>
          <a:xfrm>
            <a:off x="838201" y="857251"/>
            <a:ext cx="5796580" cy="2076450"/>
          </a:xfrm>
        </p:spPr>
        <p:txBody>
          <a:bodyPr anchor="b">
            <a:normAutofit/>
          </a:bodyPr>
          <a:lstStyle/>
          <a:p>
            <a:r>
              <a:rPr lang="en-GB" sz="4400">
                <a:solidFill>
                  <a:srgbClr val="FFFFFF"/>
                </a:solidFill>
                <a:cs typeface="Angsana New"/>
              </a:rPr>
              <a:t>Activity </a:t>
            </a:r>
            <a:endParaRPr lang="en-GB" sz="4400">
              <a:solidFill>
                <a:srgbClr val="FFFFFF"/>
              </a:solidFill>
            </a:endParaRPr>
          </a:p>
        </p:txBody>
      </p:sp>
      <p:sp>
        <p:nvSpPr>
          <p:cNvPr id="3" name="Content Placeholder 2">
            <a:extLst>
              <a:ext uri="{FF2B5EF4-FFF2-40B4-BE49-F238E27FC236}">
                <a16:creationId xmlns:a16="http://schemas.microsoft.com/office/drawing/2014/main" id="{6CC2FAC9-3626-4BEC-2E1F-86FCF1410ED8}"/>
              </a:ext>
            </a:extLst>
          </p:cNvPr>
          <p:cNvSpPr>
            <a:spLocks noGrp="1"/>
          </p:cNvSpPr>
          <p:nvPr>
            <p:ph idx="1"/>
          </p:nvPr>
        </p:nvSpPr>
        <p:spPr>
          <a:xfrm>
            <a:off x="838200" y="3190875"/>
            <a:ext cx="5796580" cy="2986087"/>
          </a:xfrm>
        </p:spPr>
        <p:txBody>
          <a:bodyPr vert="horz" lIns="91440" tIns="45720" rIns="91440" bIns="45720" rtlCol="0">
            <a:normAutofit/>
          </a:bodyPr>
          <a:lstStyle/>
          <a:p>
            <a:pPr>
              <a:lnSpc>
                <a:spcPct val="100000"/>
              </a:lnSpc>
            </a:pPr>
            <a:r>
              <a:rPr lang="en-GB" sz="1500">
                <a:solidFill>
                  <a:srgbClr val="FFFFFF"/>
                </a:solidFill>
              </a:rPr>
              <a:t>In groups, come up with a suggested workshop to facilitate a group of senior managers with the aim of:</a:t>
            </a:r>
          </a:p>
          <a:p>
            <a:pPr>
              <a:lnSpc>
                <a:spcPct val="100000"/>
              </a:lnSpc>
            </a:pPr>
            <a:endParaRPr lang="en-GB" sz="1500">
              <a:solidFill>
                <a:srgbClr val="FFFFFF"/>
              </a:solidFill>
            </a:endParaRPr>
          </a:p>
          <a:p>
            <a:pPr lvl="3">
              <a:lnSpc>
                <a:spcPct val="100000"/>
              </a:lnSpc>
              <a:buClr>
                <a:srgbClr val="EFE3E7"/>
              </a:buClr>
            </a:pPr>
            <a:r>
              <a:rPr lang="en-GB" sz="1500">
                <a:solidFill>
                  <a:srgbClr val="FFFFFF"/>
                </a:solidFill>
              </a:rPr>
              <a:t>Identifying Values</a:t>
            </a:r>
          </a:p>
          <a:p>
            <a:pPr lvl="3">
              <a:lnSpc>
                <a:spcPct val="100000"/>
              </a:lnSpc>
              <a:buClr>
                <a:srgbClr val="EFE3E7"/>
              </a:buClr>
            </a:pPr>
            <a:r>
              <a:rPr lang="en-GB" sz="1500">
                <a:solidFill>
                  <a:srgbClr val="FFFFFF"/>
                </a:solidFill>
              </a:rPr>
              <a:t>Team Building </a:t>
            </a:r>
          </a:p>
          <a:p>
            <a:pPr lvl="3">
              <a:lnSpc>
                <a:spcPct val="100000"/>
              </a:lnSpc>
              <a:buClr>
                <a:srgbClr val="EFE3E7"/>
              </a:buClr>
            </a:pPr>
            <a:r>
              <a:rPr lang="en-GB" sz="1500">
                <a:solidFill>
                  <a:srgbClr val="FFFFFF"/>
                </a:solidFill>
              </a:rPr>
              <a:t>Defining Strategy</a:t>
            </a:r>
          </a:p>
          <a:p>
            <a:pPr marL="1371600" lvl="3" indent="0">
              <a:lnSpc>
                <a:spcPct val="100000"/>
              </a:lnSpc>
              <a:buClr>
                <a:srgbClr val="EFE3E7"/>
              </a:buClr>
              <a:buNone/>
            </a:pPr>
            <a:endParaRPr lang="en-GB" sz="1500">
              <a:solidFill>
                <a:srgbClr val="FFFFFF"/>
              </a:solidFill>
            </a:endParaRPr>
          </a:p>
          <a:p>
            <a:pPr marL="1371600" lvl="3" indent="0">
              <a:lnSpc>
                <a:spcPct val="100000"/>
              </a:lnSpc>
              <a:buClr>
                <a:srgbClr val="EFE3E7"/>
              </a:buClr>
              <a:buNone/>
            </a:pPr>
            <a:r>
              <a:rPr lang="en-GB" sz="1500">
                <a:solidFill>
                  <a:srgbClr val="FFFFFF"/>
                </a:solidFill>
              </a:rPr>
              <a:t>Just pick one of the above and discuss what you could include in the learning plan.</a:t>
            </a:r>
          </a:p>
        </p:txBody>
      </p:sp>
      <p:sp>
        <p:nvSpPr>
          <p:cNvPr id="21" name="Rectangle 20">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718F186-2FDB-3A99-236E-B84F9D5E1B55}"/>
              </a:ext>
            </a:extLst>
          </p:cNvPr>
          <p:cNvPicPr>
            <a:picLocks noChangeAspect="1"/>
          </p:cNvPicPr>
          <p:nvPr/>
        </p:nvPicPr>
        <p:blipFill>
          <a:blip r:embed="rId2">
            <a:alphaModFix amt="60000"/>
          </a:blip>
          <a:srcRect l="34227" r="29627"/>
          <a:stretch/>
        </p:blipFill>
        <p:spPr>
          <a:xfrm>
            <a:off x="7784982" y="-1328"/>
            <a:ext cx="4407017" cy="6858000"/>
          </a:xfrm>
          <a:prstGeom prst="rect">
            <a:avLst/>
          </a:prstGeom>
        </p:spPr>
      </p:pic>
    </p:spTree>
    <p:extLst>
      <p:ext uri="{BB962C8B-B14F-4D97-AF65-F5344CB8AC3E}">
        <p14:creationId xmlns:p14="http://schemas.microsoft.com/office/powerpoint/2010/main" val="119586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E1719-148C-CC1C-8D0E-6791AE1C680A}"/>
              </a:ext>
            </a:extLst>
          </p:cNvPr>
          <p:cNvSpPr>
            <a:spLocks noGrp="1"/>
          </p:cNvSpPr>
          <p:nvPr>
            <p:ph type="title"/>
          </p:nvPr>
        </p:nvSpPr>
        <p:spPr>
          <a:xfrm>
            <a:off x="838201" y="609600"/>
            <a:ext cx="295275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Coaching as a Business Partner skill</a:t>
            </a:r>
            <a:endParaRPr lang="en-GB"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09BB1C61-4F87-C88C-F217-702ADF2E2302}"/>
              </a:ext>
            </a:extLst>
          </p:cNvPr>
          <p:cNvGraphicFramePr>
            <a:graphicFrameLocks noGrp="1"/>
          </p:cNvGraphicFramePr>
          <p:nvPr>
            <p:ph idx="1"/>
            <p:extLst>
              <p:ext uri="{D42A27DB-BD31-4B8C-83A1-F6EECF244321}">
                <p14:modId xmlns:p14="http://schemas.microsoft.com/office/powerpoint/2010/main" val="3634712883"/>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512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DD3E-B190-CBBF-D090-04E6E23C4E0B}"/>
              </a:ext>
            </a:extLst>
          </p:cNvPr>
          <p:cNvSpPr>
            <a:spLocks noGrp="1"/>
          </p:cNvSpPr>
          <p:nvPr>
            <p:ph type="title"/>
          </p:nvPr>
        </p:nvSpPr>
        <p:spPr/>
        <p:txBody>
          <a:bodyPr/>
          <a:lstStyle/>
          <a:p>
            <a:r>
              <a:rPr lang="en-GB" dirty="0"/>
              <a:t>Coaching mindset (Basford, 2024)</a:t>
            </a:r>
          </a:p>
        </p:txBody>
      </p:sp>
      <p:sp>
        <p:nvSpPr>
          <p:cNvPr id="3" name="Content Placeholder 2">
            <a:extLst>
              <a:ext uri="{FF2B5EF4-FFF2-40B4-BE49-F238E27FC236}">
                <a16:creationId xmlns:a16="http://schemas.microsoft.com/office/drawing/2014/main" id="{1A7A7213-C9A9-C9D4-5150-073F0112855C}"/>
              </a:ext>
            </a:extLst>
          </p:cNvPr>
          <p:cNvSpPr>
            <a:spLocks noGrp="1"/>
          </p:cNvSpPr>
          <p:nvPr>
            <p:ph idx="1"/>
          </p:nvPr>
        </p:nvSpPr>
        <p:spPr/>
        <p:txBody>
          <a:bodyPr/>
          <a:lstStyle/>
          <a:p>
            <a:r>
              <a:rPr lang="en-GB" dirty="0"/>
              <a:t>Can supercharge business’ success by:</a:t>
            </a:r>
          </a:p>
          <a:p>
            <a:pPr lvl="1"/>
            <a:r>
              <a:rPr lang="en-GB" dirty="0"/>
              <a:t>Giving </a:t>
            </a:r>
            <a:r>
              <a:rPr lang="en-GB" dirty="0" err="1"/>
              <a:t>emplyees</a:t>
            </a:r>
            <a:r>
              <a:rPr lang="en-GB" dirty="0"/>
              <a:t> ownership of their own development</a:t>
            </a:r>
          </a:p>
          <a:p>
            <a:pPr lvl="1"/>
            <a:r>
              <a:rPr lang="en-GB" dirty="0"/>
              <a:t>Leading through dialogue</a:t>
            </a:r>
          </a:p>
          <a:p>
            <a:pPr lvl="1"/>
            <a:r>
              <a:rPr lang="en-GB" dirty="0"/>
              <a:t>Integrating coaching into daily workflows</a:t>
            </a:r>
          </a:p>
          <a:p>
            <a:pPr lvl="1"/>
            <a:r>
              <a:rPr lang="en-GB" dirty="0"/>
              <a:t>Creating psychological safety</a:t>
            </a:r>
          </a:p>
        </p:txBody>
      </p:sp>
    </p:spTree>
    <p:extLst>
      <p:ext uri="{BB962C8B-B14F-4D97-AF65-F5344CB8AC3E}">
        <p14:creationId xmlns:p14="http://schemas.microsoft.com/office/powerpoint/2010/main" val="513995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EBD24-5A9C-6296-927C-8BD57609899B}"/>
              </a:ext>
            </a:extLst>
          </p:cNvPr>
          <p:cNvSpPr>
            <a:spLocks noGrp="1"/>
          </p:cNvSpPr>
          <p:nvPr>
            <p:ph type="title"/>
          </p:nvPr>
        </p:nvSpPr>
        <p:spPr>
          <a:xfrm>
            <a:off x="838201" y="609600"/>
            <a:ext cx="295275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cs typeface="Angsana New"/>
              </a:rPr>
              <a:t>What is coaching in organisations?</a:t>
            </a:r>
            <a:endParaRPr lang="en-GB" sz="37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9DD38509-8725-8FD9-05AF-29E5F8A2148D}"/>
              </a:ext>
            </a:extLst>
          </p:cNvPr>
          <p:cNvGraphicFramePr>
            <a:graphicFrameLocks noGrp="1"/>
          </p:cNvGraphicFramePr>
          <p:nvPr>
            <p:ph idx="1"/>
            <p:extLst>
              <p:ext uri="{D42A27DB-BD31-4B8C-83A1-F6EECF244321}">
                <p14:modId xmlns:p14="http://schemas.microsoft.com/office/powerpoint/2010/main" val="2761957679"/>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3651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CC270-EF54-C3EB-C54B-5A717F546FAA}"/>
              </a:ext>
            </a:extLst>
          </p:cNvPr>
          <p:cNvSpPr>
            <a:spLocks noGrp="1"/>
          </p:cNvSpPr>
          <p:nvPr>
            <p:ph type="title"/>
          </p:nvPr>
        </p:nvSpPr>
        <p:spPr>
          <a:xfrm>
            <a:off x="838200" y="609600"/>
            <a:ext cx="10515600" cy="2324101"/>
          </a:xfrm>
        </p:spPr>
        <p:txBody>
          <a:bodyPr anchor="ctr">
            <a:normAutofit/>
          </a:bodyPr>
          <a:lstStyle/>
          <a:p>
            <a:pPr algn="ctr"/>
            <a:r>
              <a:rPr lang="en-GB" sz="4400">
                <a:gradFill flip="none" rotWithShape="1">
                  <a:gsLst>
                    <a:gs pos="0">
                      <a:schemeClr val="accent5">
                        <a:alpha val="70000"/>
                      </a:schemeClr>
                    </a:gs>
                    <a:gs pos="100000">
                      <a:schemeClr val="accent1">
                        <a:alpha val="70000"/>
                      </a:schemeClr>
                    </a:gs>
                  </a:gsLst>
                  <a:lin ang="0" scaled="1"/>
                  <a:tileRect/>
                </a:gradFill>
                <a:cs typeface="Angsana New"/>
              </a:rPr>
              <a:t>Coaching</a:t>
            </a:r>
            <a:endParaRPr lang="en-US"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E7BA1807-BE23-1B7A-14D6-8DDF8B36C11C}"/>
              </a:ext>
            </a:extLst>
          </p:cNvPr>
          <p:cNvGraphicFramePr>
            <a:graphicFrameLocks noGrp="1"/>
          </p:cNvGraphicFramePr>
          <p:nvPr>
            <p:ph idx="1"/>
            <p:extLst>
              <p:ext uri="{D42A27DB-BD31-4B8C-83A1-F6EECF244321}">
                <p14:modId xmlns:p14="http://schemas.microsoft.com/office/powerpoint/2010/main" val="890686348"/>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606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27A34-2FD0-2F4C-A273-509AECE0CE4B}"/>
              </a:ext>
            </a:extLst>
          </p:cNvPr>
          <p:cNvSpPr>
            <a:spLocks noGrp="1"/>
          </p:cNvSpPr>
          <p:nvPr>
            <p:ph type="title"/>
          </p:nvPr>
        </p:nvSpPr>
        <p:spPr>
          <a:xfrm>
            <a:off x="838200" y="609600"/>
            <a:ext cx="10515600" cy="2324101"/>
          </a:xfrm>
        </p:spPr>
        <p:txBody>
          <a:bodyPr anchor="ctr">
            <a:normAutofit/>
          </a:bodyPr>
          <a:lstStyle/>
          <a:p>
            <a:pPr algn="ctr"/>
            <a:r>
              <a:rPr lang="en-GB" sz="4400">
                <a:gradFill flip="none" rotWithShape="1">
                  <a:gsLst>
                    <a:gs pos="0">
                      <a:schemeClr val="accent5">
                        <a:alpha val="70000"/>
                      </a:schemeClr>
                    </a:gs>
                    <a:gs pos="100000">
                      <a:schemeClr val="accent1">
                        <a:alpha val="70000"/>
                      </a:schemeClr>
                    </a:gs>
                  </a:gsLst>
                  <a:lin ang="0" scaled="1"/>
                  <a:tileRect/>
                </a:gradFill>
                <a:cs typeface="Angsana New"/>
              </a:rPr>
              <a:t>Process of Coaching</a:t>
            </a:r>
            <a:endParaRPr lang="en-US"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13" name="Content Placeholder 2">
            <a:extLst>
              <a:ext uri="{FF2B5EF4-FFF2-40B4-BE49-F238E27FC236}">
                <a16:creationId xmlns:a16="http://schemas.microsoft.com/office/drawing/2014/main" id="{C54CC7E5-BF6C-2822-2C59-CD43BF8FD8C7}"/>
              </a:ext>
            </a:extLst>
          </p:cNvPr>
          <p:cNvGraphicFramePr>
            <a:graphicFrameLocks noGrp="1"/>
          </p:cNvGraphicFramePr>
          <p:nvPr>
            <p:ph idx="1"/>
            <p:extLst>
              <p:ext uri="{D42A27DB-BD31-4B8C-83A1-F6EECF244321}">
                <p14:modId xmlns:p14="http://schemas.microsoft.com/office/powerpoint/2010/main" val="2641238725"/>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4394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E10432-8AC8-A5E3-AF25-7CCC86CBD013}"/>
              </a:ext>
            </a:extLst>
          </p:cNvPr>
          <p:cNvSpPr>
            <a:spLocks noGrp="1"/>
          </p:cNvSpPr>
          <p:nvPr>
            <p:ph type="title"/>
          </p:nvPr>
        </p:nvSpPr>
        <p:spPr>
          <a:xfrm>
            <a:off x="838201" y="857251"/>
            <a:ext cx="5796580" cy="2076450"/>
          </a:xfrm>
        </p:spPr>
        <p:txBody>
          <a:bodyPr anchor="b">
            <a:normAutofit/>
          </a:bodyPr>
          <a:lstStyle/>
          <a:p>
            <a:r>
              <a:rPr lang="en-GB" sz="4400">
                <a:solidFill>
                  <a:srgbClr val="FFFFFF"/>
                </a:solidFill>
                <a:cs typeface="Angsana New"/>
              </a:rPr>
              <a:t>Process of coaching</a:t>
            </a:r>
            <a:endParaRPr lang="en-US" sz="4400">
              <a:solidFill>
                <a:srgbClr val="FFFFFF"/>
              </a:solidFill>
            </a:endParaRPr>
          </a:p>
        </p:txBody>
      </p:sp>
      <p:sp>
        <p:nvSpPr>
          <p:cNvPr id="3" name="Content Placeholder 2">
            <a:extLst>
              <a:ext uri="{FF2B5EF4-FFF2-40B4-BE49-F238E27FC236}">
                <a16:creationId xmlns:a16="http://schemas.microsoft.com/office/drawing/2014/main" id="{D8CAAF4D-4266-469C-D2BF-2ABFC2B0266C}"/>
              </a:ext>
            </a:extLst>
          </p:cNvPr>
          <p:cNvSpPr>
            <a:spLocks noGrp="1"/>
          </p:cNvSpPr>
          <p:nvPr>
            <p:ph idx="1"/>
          </p:nvPr>
        </p:nvSpPr>
        <p:spPr>
          <a:xfrm>
            <a:off x="838200" y="3190875"/>
            <a:ext cx="5796580" cy="2986087"/>
          </a:xfrm>
        </p:spPr>
        <p:txBody>
          <a:bodyPr vert="horz" lIns="91440" tIns="45720" rIns="91440" bIns="45720" rtlCol="0">
            <a:normAutofit/>
          </a:bodyPr>
          <a:lstStyle/>
          <a:p>
            <a:r>
              <a:rPr lang="en-GB" sz="1800">
                <a:solidFill>
                  <a:srgbClr val="FFFFFF"/>
                </a:solidFill>
              </a:rPr>
              <a:t>Woodruffe 2008:</a:t>
            </a:r>
          </a:p>
          <a:p>
            <a:pPr lvl="1">
              <a:buClr>
                <a:srgbClr val="EFE3E7"/>
              </a:buClr>
            </a:pPr>
            <a:r>
              <a:rPr lang="en-GB" sz="1800">
                <a:solidFill>
                  <a:srgbClr val="FFFFFF"/>
                </a:solidFill>
              </a:rPr>
              <a:t>Amplify own knowledge and thought process</a:t>
            </a:r>
          </a:p>
          <a:p>
            <a:pPr lvl="1">
              <a:buClr>
                <a:srgbClr val="EFE3E7"/>
              </a:buClr>
            </a:pPr>
            <a:r>
              <a:rPr lang="en-GB" sz="1800">
                <a:solidFill>
                  <a:srgbClr val="FFFFFF"/>
                </a:solidFill>
              </a:rPr>
              <a:t>Improve self-awareness and facilitate the winning of detailed insight of how the individual might be perceived by others</a:t>
            </a:r>
          </a:p>
          <a:p>
            <a:pPr lvl="1">
              <a:buClr>
                <a:srgbClr val="EFE3E7"/>
              </a:buClr>
            </a:pPr>
            <a:r>
              <a:rPr lang="en-GB" sz="1800">
                <a:solidFill>
                  <a:srgbClr val="FFFFFF"/>
                </a:solidFill>
              </a:rPr>
              <a:t>Create a supportive yet demanding environment </a:t>
            </a:r>
          </a:p>
        </p:txBody>
      </p:sp>
      <p:sp>
        <p:nvSpPr>
          <p:cNvPr id="22" name="Rectangle 21">
            <a:extLst>
              <a:ext uri="{FF2B5EF4-FFF2-40B4-BE49-F238E27FC236}">
                <a16:creationId xmlns:a16="http://schemas.microsoft.com/office/drawing/2014/main" id="{2EDB7FB2-4012-481D-B3D1-7301CCF6E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4982" y="-1328"/>
            <a:ext cx="440701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A9A0E561-DD4A-CC4D-18E4-07B3FC22657B}"/>
              </a:ext>
            </a:extLst>
          </p:cNvPr>
          <p:cNvPicPr>
            <a:picLocks noChangeAspect="1"/>
          </p:cNvPicPr>
          <p:nvPr/>
        </p:nvPicPr>
        <p:blipFill rotWithShape="1">
          <a:blip r:embed="rId2">
            <a:alphaModFix amt="60000"/>
          </a:blip>
          <a:srcRect l="19378" r="37727" b="-2"/>
          <a:stretch/>
        </p:blipFill>
        <p:spPr>
          <a:xfrm>
            <a:off x="7784982" y="-1328"/>
            <a:ext cx="4407017" cy="6858000"/>
          </a:xfrm>
          <a:prstGeom prst="rect">
            <a:avLst/>
          </a:prstGeom>
        </p:spPr>
      </p:pic>
    </p:spTree>
    <p:extLst>
      <p:ext uri="{BB962C8B-B14F-4D97-AF65-F5344CB8AC3E}">
        <p14:creationId xmlns:p14="http://schemas.microsoft.com/office/powerpoint/2010/main" val="1015861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BA9CD-F9E8-0622-43D0-0759C1519A22}"/>
              </a:ext>
            </a:extLst>
          </p:cNvPr>
          <p:cNvSpPr>
            <a:spLocks noGrp="1"/>
          </p:cNvSpPr>
          <p:nvPr>
            <p:ph type="title"/>
          </p:nvPr>
        </p:nvSpPr>
        <p:spPr>
          <a:xfrm>
            <a:off x="838200" y="609600"/>
            <a:ext cx="10515600" cy="2324101"/>
          </a:xfrm>
        </p:spPr>
        <p:txBody>
          <a:bodyPr anchor="ctr">
            <a:normAutofit/>
          </a:bodyPr>
          <a:lstStyle/>
          <a:p>
            <a:pPr algn="ctr"/>
            <a:r>
              <a:rPr lang="en-GB" sz="4400">
                <a:gradFill flip="none" rotWithShape="1">
                  <a:gsLst>
                    <a:gs pos="0">
                      <a:schemeClr val="accent5">
                        <a:alpha val="70000"/>
                      </a:schemeClr>
                    </a:gs>
                    <a:gs pos="100000">
                      <a:schemeClr val="accent1">
                        <a:alpha val="70000"/>
                      </a:schemeClr>
                    </a:gs>
                  </a:gsLst>
                  <a:lin ang="0" scaled="1"/>
                  <a:tileRect/>
                </a:gradFill>
                <a:cs typeface="Angsana New"/>
              </a:rPr>
              <a:t>Coaching Plan</a:t>
            </a:r>
            <a:endParaRPr lang="en-US"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13" name="Content Placeholder 2">
            <a:extLst>
              <a:ext uri="{FF2B5EF4-FFF2-40B4-BE49-F238E27FC236}">
                <a16:creationId xmlns:a16="http://schemas.microsoft.com/office/drawing/2014/main" id="{68F2C15E-1F64-34EE-D553-39A717908666}"/>
              </a:ext>
            </a:extLst>
          </p:cNvPr>
          <p:cNvGraphicFramePr>
            <a:graphicFrameLocks noGrp="1"/>
          </p:cNvGraphicFramePr>
          <p:nvPr>
            <p:ph idx="1"/>
            <p:extLst>
              <p:ext uri="{D42A27DB-BD31-4B8C-83A1-F6EECF244321}">
                <p14:modId xmlns:p14="http://schemas.microsoft.com/office/powerpoint/2010/main" val="4235443084"/>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3360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BBF73-2F6A-047A-71D8-E882EDF178C6}"/>
              </a:ext>
            </a:extLst>
          </p:cNvPr>
          <p:cNvSpPr>
            <a:spLocks noGrp="1"/>
          </p:cNvSpPr>
          <p:nvPr>
            <p:ph type="title"/>
          </p:nvPr>
        </p:nvSpPr>
        <p:spPr>
          <a:xfrm>
            <a:off x="838199" y="857251"/>
            <a:ext cx="4581525" cy="2076450"/>
          </a:xfrm>
        </p:spPr>
        <p:txBody>
          <a:bodyPr anchor="b">
            <a:normAutofit/>
          </a:bodyPr>
          <a:lstStyle/>
          <a:p>
            <a:r>
              <a:rPr lang="en-GB" sz="3700">
                <a:gradFill flip="none" rotWithShape="1">
                  <a:gsLst>
                    <a:gs pos="0">
                      <a:schemeClr val="accent5">
                        <a:alpha val="70000"/>
                      </a:schemeClr>
                    </a:gs>
                    <a:gs pos="100000">
                      <a:schemeClr val="accent1">
                        <a:alpha val="70000"/>
                      </a:schemeClr>
                    </a:gs>
                  </a:gsLst>
                  <a:lin ang="0" scaled="1"/>
                  <a:tileRect/>
                </a:gradFill>
                <a:cs typeface="Angsana New"/>
              </a:rPr>
              <a:t>Techniques (Hallbom &amp; Warrenton-Smith 2005)</a:t>
            </a:r>
            <a:endParaRPr lang="en-GB" sz="37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A4CD2F36-835B-CA53-8D11-FEFEB31B6AB0}"/>
              </a:ext>
            </a:extLst>
          </p:cNvPr>
          <p:cNvSpPr>
            <a:spLocks noGrp="1"/>
          </p:cNvSpPr>
          <p:nvPr>
            <p:ph idx="1"/>
          </p:nvPr>
        </p:nvSpPr>
        <p:spPr>
          <a:xfrm>
            <a:off x="838199" y="3190875"/>
            <a:ext cx="4581526" cy="2986087"/>
          </a:xfrm>
        </p:spPr>
        <p:txBody>
          <a:bodyPr vert="horz" lIns="91440" tIns="45720" rIns="91440" bIns="45720" rtlCol="0">
            <a:normAutofit/>
          </a:bodyPr>
          <a:lstStyle/>
          <a:p>
            <a:pPr>
              <a:lnSpc>
                <a:spcPct val="100000"/>
              </a:lnSpc>
            </a:pPr>
            <a:r>
              <a:rPr lang="en-GB" sz="1500">
                <a:solidFill>
                  <a:schemeClr val="tx2">
                    <a:alpha val="60000"/>
                  </a:schemeClr>
                </a:solidFill>
              </a:rPr>
              <a:t>Ask high impact questions - "how" and "what" open-ended questions that spur action rather than "why" questions that require explanations </a:t>
            </a:r>
          </a:p>
          <a:p>
            <a:pPr>
              <a:lnSpc>
                <a:spcPct val="100000"/>
              </a:lnSpc>
              <a:buClr>
                <a:srgbClr val="EFE3E7"/>
              </a:buClr>
            </a:pPr>
            <a:r>
              <a:rPr lang="en-GB" sz="1500">
                <a:solidFill>
                  <a:schemeClr val="tx2">
                    <a:alpha val="60000"/>
                  </a:schemeClr>
                </a:solidFill>
              </a:rPr>
              <a:t>Help people to develop their own answers and action plans</a:t>
            </a:r>
          </a:p>
          <a:p>
            <a:pPr>
              <a:lnSpc>
                <a:spcPct val="100000"/>
              </a:lnSpc>
              <a:buClr>
                <a:srgbClr val="EFE3E7"/>
              </a:buClr>
            </a:pPr>
            <a:r>
              <a:rPr lang="en-GB" sz="1500">
                <a:solidFill>
                  <a:schemeClr val="tx2">
                    <a:alpha val="60000"/>
                  </a:schemeClr>
                </a:solidFill>
              </a:rPr>
              <a:t>Identify what people are doing right and then make the most of it rather than fixing problems</a:t>
            </a:r>
          </a:p>
          <a:p>
            <a:pPr>
              <a:lnSpc>
                <a:spcPct val="100000"/>
              </a:lnSpc>
              <a:buClr>
                <a:srgbClr val="EFE3E7"/>
              </a:buClr>
            </a:pPr>
            <a:r>
              <a:rPr lang="en-GB" sz="1500">
                <a:solidFill>
                  <a:schemeClr val="tx2">
                    <a:alpha val="60000"/>
                  </a:schemeClr>
                </a:solidFill>
              </a:rPr>
              <a:t>Build rapport and trust – make it a safe space </a:t>
            </a:r>
          </a:p>
        </p:txBody>
      </p:sp>
      <p:pic>
        <p:nvPicPr>
          <p:cNvPr id="5" name="Picture 4" descr="Many question marks on black background">
            <a:extLst>
              <a:ext uri="{FF2B5EF4-FFF2-40B4-BE49-F238E27FC236}">
                <a16:creationId xmlns:a16="http://schemas.microsoft.com/office/drawing/2014/main" id="{F506601D-7B72-A757-BBFF-98BBDD40B97C}"/>
              </a:ext>
            </a:extLst>
          </p:cNvPr>
          <p:cNvPicPr>
            <a:picLocks noChangeAspect="1"/>
          </p:cNvPicPr>
          <p:nvPr/>
        </p:nvPicPr>
        <p:blipFill rotWithShape="1">
          <a:blip r:embed="rId2"/>
          <a:srcRect l="41846" r="1" b="1"/>
          <a:stretch/>
        </p:blipFill>
        <p:spPr>
          <a:xfrm>
            <a:off x="6096000" y="488577"/>
            <a:ext cx="5606425" cy="5880845"/>
          </a:xfrm>
          <a:prstGeom prst="rect">
            <a:avLst/>
          </a:prstGeom>
        </p:spPr>
      </p:pic>
    </p:spTree>
    <p:extLst>
      <p:ext uri="{BB962C8B-B14F-4D97-AF65-F5344CB8AC3E}">
        <p14:creationId xmlns:p14="http://schemas.microsoft.com/office/powerpoint/2010/main" val="2586188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069F4-0A0E-2B8F-8067-192D65236D84}"/>
              </a:ext>
            </a:extLst>
          </p:cNvPr>
          <p:cNvSpPr>
            <a:spLocks noGrp="1"/>
          </p:cNvSpPr>
          <p:nvPr>
            <p:ph type="title"/>
          </p:nvPr>
        </p:nvSpPr>
        <p:spPr>
          <a:xfrm>
            <a:off x="838201" y="857251"/>
            <a:ext cx="5914937"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Building Rapport</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B536487D-7B08-BD11-DE8D-C9C7A2FC58B4}"/>
              </a:ext>
            </a:extLst>
          </p:cNvPr>
          <p:cNvSpPr>
            <a:spLocks noGrp="1"/>
          </p:cNvSpPr>
          <p:nvPr>
            <p:ph idx="1"/>
          </p:nvPr>
        </p:nvSpPr>
        <p:spPr>
          <a:xfrm>
            <a:off x="838200" y="3190875"/>
            <a:ext cx="5914938" cy="2986087"/>
          </a:xfrm>
        </p:spPr>
        <p:txBody>
          <a:bodyPr vert="horz" lIns="91440" tIns="45720" rIns="91440" bIns="45720" rtlCol="0">
            <a:normAutofit/>
          </a:bodyPr>
          <a:lstStyle/>
          <a:p>
            <a:pPr>
              <a:lnSpc>
                <a:spcPct val="100000"/>
              </a:lnSpc>
            </a:pPr>
            <a:r>
              <a:rPr lang="en-GB" sz="1300">
                <a:solidFill>
                  <a:schemeClr val="tx2">
                    <a:alpha val="60000"/>
                  </a:schemeClr>
                </a:solidFill>
              </a:rPr>
              <a:t>What brings you here today?</a:t>
            </a:r>
          </a:p>
          <a:p>
            <a:pPr>
              <a:lnSpc>
                <a:spcPct val="100000"/>
              </a:lnSpc>
              <a:buClr>
                <a:srgbClr val="EFE3E7"/>
              </a:buClr>
            </a:pPr>
            <a:r>
              <a:rPr lang="en-GB" sz="1300">
                <a:solidFill>
                  <a:schemeClr val="tx2">
                    <a:alpha val="60000"/>
                  </a:schemeClr>
                </a:solidFill>
              </a:rPr>
              <a:t>What can I do to make your day better?</a:t>
            </a:r>
          </a:p>
          <a:p>
            <a:pPr>
              <a:lnSpc>
                <a:spcPct val="100000"/>
              </a:lnSpc>
              <a:buClr>
                <a:srgbClr val="EFE3E7"/>
              </a:buClr>
            </a:pPr>
            <a:r>
              <a:rPr lang="en-GB" sz="1300">
                <a:solidFill>
                  <a:schemeClr val="tx2">
                    <a:alpha val="60000"/>
                  </a:schemeClr>
                </a:solidFill>
              </a:rPr>
              <a:t>Is this the first time you have tried something like this?</a:t>
            </a:r>
          </a:p>
          <a:p>
            <a:pPr>
              <a:lnSpc>
                <a:spcPct val="100000"/>
              </a:lnSpc>
              <a:buClr>
                <a:srgbClr val="EFE3E7"/>
              </a:buClr>
            </a:pPr>
            <a:r>
              <a:rPr lang="en-GB" sz="1300">
                <a:solidFill>
                  <a:schemeClr val="tx2">
                    <a:alpha val="60000"/>
                  </a:schemeClr>
                </a:solidFill>
              </a:rPr>
              <a:t>Do you think there is anything I can do to make it easier for you?</a:t>
            </a:r>
          </a:p>
          <a:p>
            <a:pPr>
              <a:lnSpc>
                <a:spcPct val="100000"/>
              </a:lnSpc>
              <a:buClr>
                <a:srgbClr val="EFE3E7"/>
              </a:buClr>
            </a:pPr>
            <a:r>
              <a:rPr lang="en-GB" sz="1300">
                <a:solidFill>
                  <a:schemeClr val="tx2">
                    <a:alpha val="60000"/>
                  </a:schemeClr>
                </a:solidFill>
              </a:rPr>
              <a:t>What are you hoping will happen next?</a:t>
            </a:r>
          </a:p>
          <a:p>
            <a:pPr>
              <a:lnSpc>
                <a:spcPct val="100000"/>
              </a:lnSpc>
              <a:buClr>
                <a:srgbClr val="EFE3E7"/>
              </a:buClr>
            </a:pPr>
            <a:r>
              <a:rPr lang="en-GB" sz="1300">
                <a:solidFill>
                  <a:schemeClr val="tx2">
                    <a:alpha val="60000"/>
                  </a:schemeClr>
                </a:solidFill>
              </a:rPr>
              <a:t>What are the three biggest issues you are dealing with right now?</a:t>
            </a:r>
          </a:p>
          <a:p>
            <a:pPr>
              <a:lnSpc>
                <a:spcPct val="100000"/>
              </a:lnSpc>
              <a:buClr>
                <a:srgbClr val="EFE3E7"/>
              </a:buClr>
            </a:pPr>
            <a:r>
              <a:rPr lang="en-GB" sz="1300">
                <a:solidFill>
                  <a:schemeClr val="tx2">
                    <a:alpha val="60000"/>
                  </a:schemeClr>
                </a:solidFill>
              </a:rPr>
              <a:t>How are you feeling about this?</a:t>
            </a:r>
          </a:p>
          <a:p>
            <a:pPr>
              <a:lnSpc>
                <a:spcPct val="100000"/>
              </a:lnSpc>
              <a:buClr>
                <a:srgbClr val="EFE3E7"/>
              </a:buClr>
            </a:pPr>
            <a:r>
              <a:rPr lang="en-GB" sz="1300">
                <a:solidFill>
                  <a:schemeClr val="tx2">
                    <a:alpha val="60000"/>
                  </a:schemeClr>
                </a:solidFill>
              </a:rPr>
              <a:t>What is a positive outcome you can see from that?</a:t>
            </a:r>
            <a:br>
              <a:rPr lang="en-GB" sz="1300">
                <a:solidFill>
                  <a:schemeClr val="tx2">
                    <a:alpha val="60000"/>
                  </a:schemeClr>
                </a:solidFill>
              </a:rPr>
            </a:br>
            <a:r>
              <a:rPr lang="en-GB" sz="1300">
                <a:solidFill>
                  <a:schemeClr val="tx2">
                    <a:alpha val="60000"/>
                  </a:schemeClr>
                </a:solidFill>
              </a:rPr>
              <a:t>What do you wish would happen?</a:t>
            </a:r>
          </a:p>
          <a:p>
            <a:pPr>
              <a:lnSpc>
                <a:spcPct val="100000"/>
              </a:lnSpc>
              <a:buClr>
                <a:srgbClr val="EFE3E7"/>
              </a:buClr>
            </a:pPr>
            <a:endParaRPr lang="en-GB" sz="1300">
              <a:solidFill>
                <a:schemeClr val="tx2">
                  <a:alpha val="60000"/>
                </a:schemeClr>
              </a:solidFill>
            </a:endParaRPr>
          </a:p>
        </p:txBody>
      </p:sp>
      <p:pic>
        <p:nvPicPr>
          <p:cNvPr id="22" name="Picture 21" descr="Magnifying glass on clear background">
            <a:extLst>
              <a:ext uri="{FF2B5EF4-FFF2-40B4-BE49-F238E27FC236}">
                <a16:creationId xmlns:a16="http://schemas.microsoft.com/office/drawing/2014/main" id="{711B75B3-4E20-99EB-035E-533A4DC29197}"/>
              </a:ext>
            </a:extLst>
          </p:cNvPr>
          <p:cNvPicPr>
            <a:picLocks noChangeAspect="1"/>
          </p:cNvPicPr>
          <p:nvPr/>
        </p:nvPicPr>
        <p:blipFill rotWithShape="1">
          <a:blip r:embed="rId2"/>
          <a:srcRect l="38902" r="12898" b="3"/>
          <a:stretch/>
        </p:blipFill>
        <p:spPr>
          <a:xfrm>
            <a:off x="7236476" y="1"/>
            <a:ext cx="4952475" cy="6858000"/>
          </a:xfrm>
          <a:prstGeom prst="rect">
            <a:avLst/>
          </a:prstGeom>
        </p:spPr>
      </p:pic>
    </p:spTree>
    <p:extLst>
      <p:ext uri="{BB962C8B-B14F-4D97-AF65-F5344CB8AC3E}">
        <p14:creationId xmlns:p14="http://schemas.microsoft.com/office/powerpoint/2010/main" val="3610640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21BF9-0302-ECD4-AF60-64413BC33A40}"/>
              </a:ext>
            </a:extLst>
          </p:cNvPr>
          <p:cNvSpPr>
            <a:spLocks noGrp="1"/>
          </p:cNvSpPr>
          <p:nvPr>
            <p:ph type="title"/>
          </p:nvPr>
        </p:nvSpPr>
        <p:spPr>
          <a:xfrm>
            <a:off x="838201" y="857251"/>
            <a:ext cx="4362973"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Stay engaged</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E03A86A7-37A3-4971-231E-14CF7F93CE85}"/>
              </a:ext>
            </a:extLst>
          </p:cNvPr>
          <p:cNvSpPr>
            <a:spLocks noGrp="1"/>
          </p:cNvSpPr>
          <p:nvPr>
            <p:ph idx="1"/>
          </p:nvPr>
        </p:nvSpPr>
        <p:spPr>
          <a:xfrm>
            <a:off x="838200" y="3190875"/>
            <a:ext cx="4362974" cy="2986087"/>
          </a:xfrm>
        </p:spPr>
        <p:txBody>
          <a:bodyPr vert="horz" lIns="91440" tIns="45720" rIns="91440" bIns="45720" rtlCol="0">
            <a:normAutofit/>
          </a:bodyPr>
          <a:lstStyle/>
          <a:p>
            <a:pPr>
              <a:lnSpc>
                <a:spcPct val="100000"/>
              </a:lnSpc>
            </a:pPr>
            <a:r>
              <a:rPr lang="en-GB" sz="1600">
                <a:solidFill>
                  <a:schemeClr val="tx2">
                    <a:alpha val="60000"/>
                  </a:schemeClr>
                </a:solidFill>
              </a:rPr>
              <a:t>Be present</a:t>
            </a:r>
          </a:p>
          <a:p>
            <a:pPr>
              <a:lnSpc>
                <a:spcPct val="100000"/>
              </a:lnSpc>
              <a:buClr>
                <a:srgbClr val="EFE3E7"/>
              </a:buClr>
            </a:pPr>
            <a:r>
              <a:rPr lang="en-GB" sz="1600">
                <a:solidFill>
                  <a:schemeClr val="tx2">
                    <a:alpha val="60000"/>
                  </a:schemeClr>
                </a:solidFill>
              </a:rPr>
              <a:t>Create open body language</a:t>
            </a:r>
          </a:p>
          <a:p>
            <a:pPr>
              <a:lnSpc>
                <a:spcPct val="100000"/>
              </a:lnSpc>
              <a:buClr>
                <a:srgbClr val="EFE3E7"/>
              </a:buClr>
            </a:pPr>
            <a:r>
              <a:rPr lang="en-GB" sz="1600">
                <a:solidFill>
                  <a:schemeClr val="tx2">
                    <a:alpha val="60000"/>
                  </a:schemeClr>
                </a:solidFill>
              </a:rPr>
              <a:t>Observe non verbal cues</a:t>
            </a:r>
          </a:p>
          <a:p>
            <a:pPr>
              <a:lnSpc>
                <a:spcPct val="100000"/>
              </a:lnSpc>
              <a:buClr>
                <a:srgbClr val="EFE3E7"/>
              </a:buClr>
            </a:pPr>
            <a:r>
              <a:rPr lang="en-GB" sz="1600">
                <a:solidFill>
                  <a:schemeClr val="tx2">
                    <a:alpha val="60000"/>
                  </a:schemeClr>
                </a:solidFill>
              </a:rPr>
              <a:t>What is your gut telling you?</a:t>
            </a:r>
          </a:p>
          <a:p>
            <a:pPr>
              <a:lnSpc>
                <a:spcPct val="100000"/>
              </a:lnSpc>
              <a:buClr>
                <a:srgbClr val="EFE3E7"/>
              </a:buClr>
            </a:pPr>
            <a:r>
              <a:rPr lang="en-GB" sz="1600">
                <a:solidFill>
                  <a:schemeClr val="tx2">
                    <a:alpha val="60000"/>
                  </a:schemeClr>
                </a:solidFill>
              </a:rPr>
              <a:t>Nurture the conversation</a:t>
            </a:r>
          </a:p>
          <a:p>
            <a:pPr>
              <a:lnSpc>
                <a:spcPct val="100000"/>
              </a:lnSpc>
              <a:buClr>
                <a:srgbClr val="EFE3E7"/>
              </a:buClr>
            </a:pPr>
            <a:r>
              <a:rPr lang="en-GB" sz="1600">
                <a:solidFill>
                  <a:schemeClr val="tx2">
                    <a:alpha val="60000"/>
                  </a:schemeClr>
                </a:solidFill>
              </a:rPr>
              <a:t>Convey warmth</a:t>
            </a:r>
          </a:p>
          <a:p>
            <a:pPr>
              <a:lnSpc>
                <a:spcPct val="100000"/>
              </a:lnSpc>
              <a:buClr>
                <a:srgbClr val="EFE3E7"/>
              </a:buClr>
            </a:pPr>
            <a:r>
              <a:rPr lang="en-GB" sz="1600">
                <a:solidFill>
                  <a:schemeClr val="tx2">
                    <a:alpha val="60000"/>
                  </a:schemeClr>
                </a:solidFill>
              </a:rPr>
              <a:t>Talk less</a:t>
            </a:r>
          </a:p>
          <a:p>
            <a:pPr>
              <a:lnSpc>
                <a:spcPct val="100000"/>
              </a:lnSpc>
              <a:buClr>
                <a:srgbClr val="EFE3E7"/>
              </a:buClr>
            </a:pPr>
            <a:r>
              <a:rPr lang="en-GB" sz="1600">
                <a:solidFill>
                  <a:schemeClr val="tx2">
                    <a:alpha val="60000"/>
                  </a:schemeClr>
                </a:solidFill>
              </a:rPr>
              <a:t>Eye contact</a:t>
            </a:r>
          </a:p>
        </p:txBody>
      </p:sp>
      <p:pic>
        <p:nvPicPr>
          <p:cNvPr id="22" name="Picture 21" descr="Empty speech bubbles">
            <a:extLst>
              <a:ext uri="{FF2B5EF4-FFF2-40B4-BE49-F238E27FC236}">
                <a16:creationId xmlns:a16="http://schemas.microsoft.com/office/drawing/2014/main" id="{4D9E246E-E7CF-69A4-75D8-CD2C98114423}"/>
              </a:ext>
            </a:extLst>
          </p:cNvPr>
          <p:cNvPicPr>
            <a:picLocks noChangeAspect="1"/>
          </p:cNvPicPr>
          <p:nvPr/>
        </p:nvPicPr>
        <p:blipFill rotWithShape="1">
          <a:blip r:embed="rId2">
            <a:alphaModFix amt="90000"/>
          </a:blip>
          <a:srcRect l="34417" r="22751" b="-3"/>
          <a:stretch/>
        </p:blipFill>
        <p:spPr>
          <a:xfrm>
            <a:off x="7930130" y="486561"/>
            <a:ext cx="3772513" cy="5879315"/>
          </a:xfrm>
          <a:prstGeom prst="rect">
            <a:avLst/>
          </a:prstGeom>
        </p:spPr>
      </p:pic>
    </p:spTree>
    <p:extLst>
      <p:ext uri="{BB962C8B-B14F-4D97-AF65-F5344CB8AC3E}">
        <p14:creationId xmlns:p14="http://schemas.microsoft.com/office/powerpoint/2010/main" val="3129445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3FCE4-E3DB-D2F8-6D11-33C610972960}"/>
              </a:ext>
            </a:extLst>
          </p:cNvPr>
          <p:cNvSpPr>
            <a:spLocks noGrp="1"/>
          </p:cNvSpPr>
          <p:nvPr>
            <p:ph type="title"/>
          </p:nvPr>
        </p:nvSpPr>
        <p:spPr>
          <a:xfrm>
            <a:off x="838199" y="857251"/>
            <a:ext cx="4581525" cy="2076450"/>
          </a:xfrm>
        </p:spPr>
        <p:txBody>
          <a:bodyPr anchor="b">
            <a:normAutofit/>
          </a:bodyPr>
          <a:lstStyle/>
          <a:p>
            <a:r>
              <a:rPr lang="en-GB" sz="4100">
                <a:gradFill flip="none" rotWithShape="1">
                  <a:gsLst>
                    <a:gs pos="0">
                      <a:schemeClr val="accent5">
                        <a:alpha val="70000"/>
                      </a:schemeClr>
                    </a:gs>
                    <a:gs pos="100000">
                      <a:schemeClr val="accent1">
                        <a:alpha val="70000"/>
                      </a:schemeClr>
                    </a:gs>
                  </a:gsLst>
                  <a:lin ang="0" scaled="1"/>
                  <a:tileRect/>
                </a:gradFill>
                <a:cs typeface="Angsana New"/>
              </a:rPr>
              <a:t>Gray 2010 – criteria for evaluating a coach </a:t>
            </a:r>
            <a:endParaRPr lang="en-GB" sz="41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D4FB30C8-88BB-5660-0096-9F7F91F23B01}"/>
              </a:ext>
            </a:extLst>
          </p:cNvPr>
          <p:cNvSpPr>
            <a:spLocks noGrp="1"/>
          </p:cNvSpPr>
          <p:nvPr>
            <p:ph idx="1"/>
          </p:nvPr>
        </p:nvSpPr>
        <p:spPr>
          <a:xfrm>
            <a:off x="838199" y="3190875"/>
            <a:ext cx="4581526" cy="2986087"/>
          </a:xfrm>
        </p:spPr>
        <p:txBody>
          <a:bodyPr vert="horz" lIns="91440" tIns="45720" rIns="91440" bIns="45720" rtlCol="0">
            <a:normAutofit/>
          </a:bodyPr>
          <a:lstStyle/>
          <a:p>
            <a:pPr>
              <a:lnSpc>
                <a:spcPct val="100000"/>
              </a:lnSpc>
            </a:pPr>
            <a:r>
              <a:rPr lang="en-GB" sz="1300">
                <a:solidFill>
                  <a:schemeClr val="tx2">
                    <a:alpha val="60000"/>
                  </a:schemeClr>
                </a:solidFill>
              </a:rPr>
              <a:t>Establishes rapport</a:t>
            </a:r>
          </a:p>
          <a:p>
            <a:pPr>
              <a:lnSpc>
                <a:spcPct val="100000"/>
              </a:lnSpc>
              <a:buClr>
                <a:srgbClr val="EFE3E7"/>
              </a:buClr>
            </a:pPr>
            <a:r>
              <a:rPr lang="en-GB" sz="1300">
                <a:solidFill>
                  <a:schemeClr val="tx2">
                    <a:alpha val="60000"/>
                  </a:schemeClr>
                </a:solidFill>
              </a:rPr>
              <a:t>Creates trust and respect</a:t>
            </a:r>
          </a:p>
          <a:p>
            <a:pPr>
              <a:lnSpc>
                <a:spcPct val="100000"/>
              </a:lnSpc>
              <a:buClr>
                <a:srgbClr val="EFE3E7"/>
              </a:buClr>
            </a:pPr>
            <a:r>
              <a:rPr lang="en-GB" sz="1300">
                <a:solidFill>
                  <a:schemeClr val="tx2">
                    <a:alpha val="60000"/>
                  </a:schemeClr>
                </a:solidFill>
              </a:rPr>
              <a:t>Demonstrates effective communication skills</a:t>
            </a:r>
          </a:p>
          <a:p>
            <a:pPr>
              <a:lnSpc>
                <a:spcPct val="100000"/>
              </a:lnSpc>
              <a:buClr>
                <a:srgbClr val="EFE3E7"/>
              </a:buClr>
            </a:pPr>
            <a:r>
              <a:rPr lang="en-GB" sz="1300">
                <a:solidFill>
                  <a:schemeClr val="tx2">
                    <a:alpha val="60000"/>
                  </a:schemeClr>
                </a:solidFill>
              </a:rPr>
              <a:t>Promotes self-awareness and self-knowledge</a:t>
            </a:r>
          </a:p>
          <a:p>
            <a:pPr>
              <a:lnSpc>
                <a:spcPct val="100000"/>
              </a:lnSpc>
              <a:buClr>
                <a:srgbClr val="EFE3E7"/>
              </a:buClr>
            </a:pPr>
            <a:r>
              <a:rPr lang="en-GB" sz="1300">
                <a:solidFill>
                  <a:schemeClr val="tx2">
                    <a:alpha val="60000"/>
                  </a:schemeClr>
                </a:solidFill>
              </a:rPr>
              <a:t>Uses active listening and questioning techniques</a:t>
            </a:r>
          </a:p>
          <a:p>
            <a:pPr>
              <a:lnSpc>
                <a:spcPct val="100000"/>
              </a:lnSpc>
              <a:buClr>
                <a:srgbClr val="EFE3E7"/>
              </a:buClr>
            </a:pPr>
            <a:r>
              <a:rPr lang="en-GB" sz="1300">
                <a:solidFill>
                  <a:schemeClr val="tx2">
                    <a:alpha val="60000"/>
                  </a:schemeClr>
                </a:solidFill>
              </a:rPr>
              <a:t>Assists goal development and setting</a:t>
            </a:r>
          </a:p>
          <a:p>
            <a:pPr>
              <a:lnSpc>
                <a:spcPct val="100000"/>
              </a:lnSpc>
              <a:buClr>
                <a:srgbClr val="EFE3E7"/>
              </a:buClr>
            </a:pPr>
            <a:r>
              <a:rPr lang="en-GB" sz="1300">
                <a:solidFill>
                  <a:schemeClr val="tx2">
                    <a:alpha val="60000"/>
                  </a:schemeClr>
                </a:solidFill>
              </a:rPr>
              <a:t>Motivates</a:t>
            </a:r>
          </a:p>
          <a:p>
            <a:pPr>
              <a:lnSpc>
                <a:spcPct val="100000"/>
              </a:lnSpc>
              <a:buClr>
                <a:srgbClr val="EFE3E7"/>
              </a:buClr>
            </a:pPr>
            <a:r>
              <a:rPr lang="en-GB" sz="1300">
                <a:solidFill>
                  <a:schemeClr val="tx2">
                    <a:alpha val="60000"/>
                  </a:schemeClr>
                </a:solidFill>
              </a:rPr>
              <a:t>Encourages other perspectives</a:t>
            </a:r>
          </a:p>
          <a:p>
            <a:pPr>
              <a:lnSpc>
                <a:spcPct val="100000"/>
              </a:lnSpc>
              <a:buClr>
                <a:srgbClr val="EFE3E7"/>
              </a:buClr>
            </a:pPr>
            <a:r>
              <a:rPr lang="en-GB" sz="1300">
                <a:solidFill>
                  <a:schemeClr val="tx2">
                    <a:alpha val="60000"/>
                  </a:schemeClr>
                </a:solidFill>
              </a:rPr>
              <a:t>Assists in making sense of a situation</a:t>
            </a:r>
          </a:p>
        </p:txBody>
      </p:sp>
      <p:pic>
        <p:nvPicPr>
          <p:cNvPr id="5" name="Picture 4" descr="White paper ships being led by a yellow ship">
            <a:extLst>
              <a:ext uri="{FF2B5EF4-FFF2-40B4-BE49-F238E27FC236}">
                <a16:creationId xmlns:a16="http://schemas.microsoft.com/office/drawing/2014/main" id="{417AE2DC-F3D2-DFB5-0E68-73BCE652C830}"/>
              </a:ext>
            </a:extLst>
          </p:cNvPr>
          <p:cNvPicPr>
            <a:picLocks noChangeAspect="1"/>
          </p:cNvPicPr>
          <p:nvPr/>
        </p:nvPicPr>
        <p:blipFill rotWithShape="1">
          <a:blip r:embed="rId2"/>
          <a:srcRect l="31967" r="4399" b="2"/>
          <a:stretch/>
        </p:blipFill>
        <p:spPr>
          <a:xfrm>
            <a:off x="6096000" y="488577"/>
            <a:ext cx="5606425" cy="5880845"/>
          </a:xfrm>
          <a:prstGeom prst="rect">
            <a:avLst/>
          </a:prstGeom>
        </p:spPr>
      </p:pic>
    </p:spTree>
    <p:extLst>
      <p:ext uri="{BB962C8B-B14F-4D97-AF65-F5344CB8AC3E}">
        <p14:creationId xmlns:p14="http://schemas.microsoft.com/office/powerpoint/2010/main" val="302755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8E2CF-3C3C-93E7-E784-6EDC06CFD6C2}"/>
              </a:ext>
            </a:extLst>
          </p:cNvPr>
          <p:cNvSpPr>
            <a:spLocks noGrp="1"/>
          </p:cNvSpPr>
          <p:nvPr>
            <p:ph type="title"/>
          </p:nvPr>
        </p:nvSpPr>
        <p:spPr>
          <a:xfrm>
            <a:off x="838199" y="857251"/>
            <a:ext cx="4581525"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More success criteria</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B27BE827-21DE-B55D-5003-8227B1D55CDE}"/>
              </a:ext>
            </a:extLst>
          </p:cNvPr>
          <p:cNvSpPr>
            <a:spLocks noGrp="1"/>
          </p:cNvSpPr>
          <p:nvPr>
            <p:ph idx="1"/>
          </p:nvPr>
        </p:nvSpPr>
        <p:spPr>
          <a:xfrm>
            <a:off x="838199" y="3190875"/>
            <a:ext cx="4581526" cy="2986087"/>
          </a:xfrm>
        </p:spPr>
        <p:txBody>
          <a:bodyPr vert="horz" lIns="91440" tIns="45720" rIns="91440" bIns="45720" rtlCol="0">
            <a:normAutofit/>
          </a:bodyPr>
          <a:lstStyle/>
          <a:p>
            <a:pPr>
              <a:lnSpc>
                <a:spcPct val="100000"/>
              </a:lnSpc>
            </a:pPr>
            <a:r>
              <a:rPr lang="en-GB" sz="1300">
                <a:solidFill>
                  <a:schemeClr val="tx2">
                    <a:alpha val="60000"/>
                  </a:schemeClr>
                </a:solidFill>
              </a:rPr>
              <a:t>Identifies patterns of thinking and behaving</a:t>
            </a:r>
          </a:p>
          <a:p>
            <a:pPr>
              <a:lnSpc>
                <a:spcPct val="100000"/>
              </a:lnSpc>
              <a:buClr>
                <a:srgbClr val="EFE3E7"/>
              </a:buClr>
            </a:pPr>
            <a:r>
              <a:rPr lang="en-GB" sz="1300">
                <a:solidFill>
                  <a:schemeClr val="tx2">
                    <a:alpha val="60000"/>
                  </a:schemeClr>
                </a:solidFill>
              </a:rPr>
              <a:t>Provides a mix of challenge and support</a:t>
            </a:r>
          </a:p>
          <a:p>
            <a:pPr>
              <a:lnSpc>
                <a:spcPct val="100000"/>
              </a:lnSpc>
              <a:buClr>
                <a:srgbClr val="EFE3E7"/>
              </a:buClr>
            </a:pPr>
            <a:r>
              <a:rPr lang="en-GB" sz="1300">
                <a:solidFill>
                  <a:schemeClr val="tx2">
                    <a:alpha val="60000"/>
                  </a:schemeClr>
                </a:solidFill>
              </a:rPr>
              <a:t>Facilitates a depth of understanding</a:t>
            </a:r>
          </a:p>
          <a:p>
            <a:pPr>
              <a:lnSpc>
                <a:spcPct val="100000"/>
              </a:lnSpc>
              <a:buClr>
                <a:srgbClr val="EFE3E7"/>
              </a:buClr>
            </a:pPr>
            <a:r>
              <a:rPr lang="en-GB" sz="1300">
                <a:solidFill>
                  <a:schemeClr val="tx2">
                    <a:alpha val="60000"/>
                  </a:schemeClr>
                </a:solidFill>
              </a:rPr>
              <a:t>Shows compassion</a:t>
            </a:r>
          </a:p>
          <a:p>
            <a:pPr>
              <a:lnSpc>
                <a:spcPct val="100000"/>
              </a:lnSpc>
              <a:buClr>
                <a:srgbClr val="EFE3E7"/>
              </a:buClr>
            </a:pPr>
            <a:r>
              <a:rPr lang="en-GB" sz="1300">
                <a:solidFill>
                  <a:schemeClr val="tx2">
                    <a:alpha val="60000"/>
                  </a:schemeClr>
                </a:solidFill>
              </a:rPr>
              <a:t>Acts ethically</a:t>
            </a:r>
          </a:p>
          <a:p>
            <a:pPr>
              <a:lnSpc>
                <a:spcPct val="100000"/>
              </a:lnSpc>
              <a:buClr>
                <a:srgbClr val="EFE3E7"/>
              </a:buClr>
            </a:pPr>
            <a:r>
              <a:rPr lang="en-GB" sz="1300">
                <a:solidFill>
                  <a:schemeClr val="tx2">
                    <a:alpha val="60000"/>
                  </a:schemeClr>
                </a:solidFill>
              </a:rPr>
              <a:t>Inspires curiosity </a:t>
            </a:r>
          </a:p>
          <a:p>
            <a:pPr>
              <a:lnSpc>
                <a:spcPct val="100000"/>
              </a:lnSpc>
              <a:buClr>
                <a:srgbClr val="EFE3E7"/>
              </a:buClr>
            </a:pPr>
            <a:r>
              <a:rPr lang="en-GB" sz="1300">
                <a:solidFill>
                  <a:schemeClr val="tx2">
                    <a:alpha val="60000"/>
                  </a:schemeClr>
                </a:solidFill>
              </a:rPr>
              <a:t>Acts as a role model</a:t>
            </a:r>
          </a:p>
          <a:p>
            <a:pPr>
              <a:lnSpc>
                <a:spcPct val="100000"/>
              </a:lnSpc>
              <a:buClr>
                <a:srgbClr val="EFE3E7"/>
              </a:buClr>
            </a:pPr>
            <a:r>
              <a:rPr lang="en-GB" sz="1300">
                <a:solidFill>
                  <a:schemeClr val="tx2">
                    <a:alpha val="60000"/>
                  </a:schemeClr>
                </a:solidFill>
              </a:rPr>
              <a:t>Values diversity and difference</a:t>
            </a:r>
          </a:p>
          <a:p>
            <a:pPr>
              <a:lnSpc>
                <a:spcPct val="100000"/>
              </a:lnSpc>
              <a:buClr>
                <a:srgbClr val="EFE3E7"/>
              </a:buClr>
            </a:pPr>
            <a:r>
              <a:rPr lang="en-GB" sz="1300">
                <a:solidFill>
                  <a:schemeClr val="tx2">
                    <a:alpha val="60000"/>
                  </a:schemeClr>
                </a:solidFill>
              </a:rPr>
              <a:t>Promotes action and reflection</a:t>
            </a:r>
          </a:p>
        </p:txBody>
      </p:sp>
      <p:pic>
        <p:nvPicPr>
          <p:cNvPr id="5" name="Picture 4" descr="One in a crowd">
            <a:extLst>
              <a:ext uri="{FF2B5EF4-FFF2-40B4-BE49-F238E27FC236}">
                <a16:creationId xmlns:a16="http://schemas.microsoft.com/office/drawing/2014/main" id="{5D1EDA95-865D-8D4F-14DD-62D188F14701}"/>
              </a:ext>
            </a:extLst>
          </p:cNvPr>
          <p:cNvPicPr>
            <a:picLocks noChangeAspect="1"/>
          </p:cNvPicPr>
          <p:nvPr/>
        </p:nvPicPr>
        <p:blipFill rotWithShape="1">
          <a:blip r:embed="rId2"/>
          <a:srcRect l="18554" r="9947" b="1"/>
          <a:stretch/>
        </p:blipFill>
        <p:spPr>
          <a:xfrm>
            <a:off x="6096000" y="488577"/>
            <a:ext cx="5606425" cy="5880845"/>
          </a:xfrm>
          <a:prstGeom prst="rect">
            <a:avLst/>
          </a:prstGeom>
        </p:spPr>
      </p:pic>
    </p:spTree>
    <p:extLst>
      <p:ext uri="{BB962C8B-B14F-4D97-AF65-F5344CB8AC3E}">
        <p14:creationId xmlns:p14="http://schemas.microsoft.com/office/powerpoint/2010/main" val="1999373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CD54-A823-0230-11D8-8E42E568CD1D}"/>
              </a:ext>
            </a:extLst>
          </p:cNvPr>
          <p:cNvSpPr>
            <a:spLocks noGrp="1"/>
          </p:cNvSpPr>
          <p:nvPr>
            <p:ph type="title"/>
          </p:nvPr>
        </p:nvSpPr>
        <p:spPr>
          <a:xfrm>
            <a:off x="838199" y="857251"/>
            <a:ext cx="4581525"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Within the Organisation</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894215A3-D28D-D9EE-4E33-AB5681CCA21B}"/>
              </a:ext>
            </a:extLst>
          </p:cNvPr>
          <p:cNvSpPr>
            <a:spLocks noGrp="1"/>
          </p:cNvSpPr>
          <p:nvPr>
            <p:ph idx="1"/>
          </p:nvPr>
        </p:nvSpPr>
        <p:spPr>
          <a:xfrm>
            <a:off x="838199" y="3190875"/>
            <a:ext cx="4581526" cy="2986087"/>
          </a:xfrm>
        </p:spPr>
        <p:txBody>
          <a:bodyPr vert="horz" lIns="91440" tIns="45720" rIns="91440" bIns="45720" rtlCol="0" anchor="t">
            <a:normAutofit/>
          </a:bodyPr>
          <a:lstStyle/>
          <a:p>
            <a:r>
              <a:rPr lang="en-GB" sz="1800" dirty="0">
                <a:solidFill>
                  <a:schemeClr val="tx2">
                    <a:alpha val="60000"/>
                  </a:schemeClr>
                </a:solidFill>
              </a:rPr>
              <a:t>CIPD's learning at work report (2021) shows coaching and mentoring is seen as a priority, and are used for:</a:t>
            </a:r>
          </a:p>
          <a:p>
            <a:pPr>
              <a:buClr>
                <a:srgbClr val="EFE3E7"/>
              </a:buClr>
            </a:pPr>
            <a:r>
              <a:rPr lang="en-GB" sz="1800" dirty="0">
                <a:solidFill>
                  <a:schemeClr val="tx2">
                    <a:alpha val="60000"/>
                  </a:schemeClr>
                </a:solidFill>
              </a:rPr>
              <a:t>Assisting with performance management</a:t>
            </a:r>
          </a:p>
          <a:p>
            <a:pPr>
              <a:buClr>
                <a:srgbClr val="EFE3E7"/>
              </a:buClr>
            </a:pPr>
            <a:r>
              <a:rPr lang="en-GB" sz="1800" dirty="0">
                <a:solidFill>
                  <a:schemeClr val="tx2">
                    <a:alpha val="60000"/>
                  </a:schemeClr>
                </a:solidFill>
              </a:rPr>
              <a:t>Supporting people through change</a:t>
            </a:r>
          </a:p>
          <a:p>
            <a:pPr>
              <a:buClr>
                <a:srgbClr val="EFE3E7"/>
              </a:buClr>
            </a:pPr>
            <a:r>
              <a:rPr lang="en-GB" sz="1800" dirty="0">
                <a:solidFill>
                  <a:schemeClr val="tx2">
                    <a:alpha val="60000"/>
                  </a:schemeClr>
                </a:solidFill>
              </a:rPr>
              <a:t>Supporting self-directed learning</a:t>
            </a:r>
          </a:p>
          <a:p>
            <a:pPr lvl="1">
              <a:buClr>
                <a:srgbClr val="EFE3E7"/>
              </a:buClr>
              <a:buFont typeface="Courier New" panose="05000000000000000000" pitchFamily="2" charset="2"/>
              <a:buChar char="o"/>
            </a:pPr>
            <a:endParaRPr lang="en-GB" sz="1400" dirty="0">
              <a:solidFill>
                <a:srgbClr val="311C22">
                  <a:alpha val="60000"/>
                </a:srgbClr>
              </a:solidFill>
            </a:endParaRPr>
          </a:p>
          <a:p>
            <a:pPr lvl="1">
              <a:buClr>
                <a:srgbClr val="EFE3E7"/>
              </a:buClr>
              <a:buFont typeface="Courier New" panose="05000000000000000000" pitchFamily="2" charset="2"/>
              <a:buChar char="o"/>
            </a:pPr>
            <a:endParaRPr lang="en-GB" sz="1800" dirty="0">
              <a:solidFill>
                <a:srgbClr val="311C22">
                  <a:alpha val="60000"/>
                </a:srgbClr>
              </a:solidFill>
            </a:endParaRPr>
          </a:p>
          <a:p>
            <a:pPr lvl="1">
              <a:buClr>
                <a:srgbClr val="EFE3E7"/>
              </a:buClr>
              <a:buFont typeface="Courier New" panose="05000000000000000000" pitchFamily="2" charset="2"/>
              <a:buChar char="o"/>
            </a:pPr>
            <a:endParaRPr lang="en-GB" sz="1800" dirty="0">
              <a:solidFill>
                <a:srgbClr val="311C22">
                  <a:alpha val="60000"/>
                </a:srgbClr>
              </a:solidFill>
            </a:endParaRPr>
          </a:p>
        </p:txBody>
      </p:sp>
      <p:pic>
        <p:nvPicPr>
          <p:cNvPr id="5" name="Picture 4" descr="Working space background">
            <a:extLst>
              <a:ext uri="{FF2B5EF4-FFF2-40B4-BE49-F238E27FC236}">
                <a16:creationId xmlns:a16="http://schemas.microsoft.com/office/drawing/2014/main" id="{B9A4B5C6-3933-B77A-29A6-FFD595EFAFC1}"/>
              </a:ext>
            </a:extLst>
          </p:cNvPr>
          <p:cNvPicPr>
            <a:picLocks noChangeAspect="1"/>
          </p:cNvPicPr>
          <p:nvPr/>
        </p:nvPicPr>
        <p:blipFill rotWithShape="1">
          <a:blip r:embed="rId2"/>
          <a:srcRect l="36364" r="2" b="2"/>
          <a:stretch/>
        </p:blipFill>
        <p:spPr>
          <a:xfrm>
            <a:off x="6096000" y="488577"/>
            <a:ext cx="5606425" cy="5880845"/>
          </a:xfrm>
          <a:prstGeom prst="rect">
            <a:avLst/>
          </a:prstGeom>
        </p:spPr>
      </p:pic>
    </p:spTree>
    <p:extLst>
      <p:ext uri="{BB962C8B-B14F-4D97-AF65-F5344CB8AC3E}">
        <p14:creationId xmlns:p14="http://schemas.microsoft.com/office/powerpoint/2010/main" val="4288339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5DAB-CEA3-7EB0-BB81-EC1853B02662}"/>
              </a:ext>
            </a:extLst>
          </p:cNvPr>
          <p:cNvSpPr>
            <a:spLocks noGrp="1"/>
          </p:cNvSpPr>
          <p:nvPr>
            <p:ph type="title"/>
          </p:nvPr>
        </p:nvSpPr>
        <p:spPr>
          <a:xfrm>
            <a:off x="838200" y="609600"/>
            <a:ext cx="10515600" cy="2324101"/>
          </a:xfrm>
        </p:spPr>
        <p:txBody>
          <a:bodyPr anchor="ctr">
            <a:normAutofit/>
          </a:bodyPr>
          <a:lstStyle/>
          <a:p>
            <a:pPr algn="ctr"/>
            <a:r>
              <a:rPr lang="en-GB" sz="4400">
                <a:gradFill flip="none" rotWithShape="1">
                  <a:gsLst>
                    <a:gs pos="0">
                      <a:schemeClr val="accent5">
                        <a:alpha val="70000"/>
                      </a:schemeClr>
                    </a:gs>
                    <a:gs pos="100000">
                      <a:schemeClr val="accent1">
                        <a:alpha val="70000"/>
                      </a:schemeClr>
                    </a:gs>
                  </a:gsLst>
                  <a:lin ang="0" scaled="1"/>
                  <a:tileRect/>
                </a:gradFill>
              </a:rPr>
              <a:t>Evolution of coaching (Chandler, 2024)</a:t>
            </a:r>
          </a:p>
        </p:txBody>
      </p:sp>
      <p:graphicFrame>
        <p:nvGraphicFramePr>
          <p:cNvPr id="5" name="Content Placeholder 2">
            <a:extLst>
              <a:ext uri="{FF2B5EF4-FFF2-40B4-BE49-F238E27FC236}">
                <a16:creationId xmlns:a16="http://schemas.microsoft.com/office/drawing/2014/main" id="{C8A6A552-8CFD-EA09-3B1B-0A1E91B4AFDB}"/>
              </a:ext>
            </a:extLst>
          </p:cNvPr>
          <p:cNvGraphicFramePr>
            <a:graphicFrameLocks noGrp="1"/>
          </p:cNvGraphicFramePr>
          <p:nvPr>
            <p:ph idx="1"/>
            <p:extLst>
              <p:ext uri="{D42A27DB-BD31-4B8C-83A1-F6EECF244321}">
                <p14:modId xmlns:p14="http://schemas.microsoft.com/office/powerpoint/2010/main" val="3567670744"/>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6986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9B3C-3DA9-1645-E197-BE9075FF538F}"/>
              </a:ext>
            </a:extLst>
          </p:cNvPr>
          <p:cNvSpPr>
            <a:spLocks noGrp="1"/>
          </p:cNvSpPr>
          <p:nvPr>
            <p:ph type="title"/>
          </p:nvPr>
        </p:nvSpPr>
        <p:spPr/>
        <p:txBody>
          <a:bodyPr>
            <a:normAutofit fontScale="90000"/>
          </a:bodyPr>
          <a:lstStyle/>
          <a:p>
            <a:r>
              <a:rPr lang="en-GB">
                <a:cs typeface="Angsana New"/>
              </a:rPr>
              <a:t>What do we mean by a coaching culture?</a:t>
            </a:r>
            <a:endParaRPr lang="en-GB"/>
          </a:p>
        </p:txBody>
      </p:sp>
      <p:sp>
        <p:nvSpPr>
          <p:cNvPr id="3" name="Content Placeholder 2">
            <a:extLst>
              <a:ext uri="{FF2B5EF4-FFF2-40B4-BE49-F238E27FC236}">
                <a16:creationId xmlns:a16="http://schemas.microsoft.com/office/drawing/2014/main" id="{BD40AD56-4016-71A1-F6C6-01055833857B}"/>
              </a:ext>
            </a:extLst>
          </p:cNvPr>
          <p:cNvSpPr>
            <a:spLocks noGrp="1"/>
          </p:cNvSpPr>
          <p:nvPr>
            <p:ph idx="1"/>
          </p:nvPr>
        </p:nvSpPr>
        <p:spPr/>
        <p:txBody>
          <a:bodyPr vert="horz" lIns="91440" tIns="45720" rIns="91440" bIns="45720" rtlCol="0" anchor="t">
            <a:normAutofit lnSpcReduction="10000"/>
          </a:bodyPr>
          <a:lstStyle/>
          <a:p>
            <a:r>
              <a:rPr lang="en-GB">
                <a:solidFill>
                  <a:srgbClr val="311C22">
                    <a:alpha val="70000"/>
                  </a:srgbClr>
                </a:solidFill>
              </a:rPr>
              <a:t>A climate where people can freely:</a:t>
            </a:r>
          </a:p>
          <a:p>
            <a:pPr lvl="1">
              <a:buClr>
                <a:srgbClr val="EFE3E7"/>
              </a:buClr>
              <a:buFont typeface="Courier New" panose="05000000000000000000" pitchFamily="2" charset="2"/>
              <a:buChar char="o"/>
            </a:pPr>
            <a:r>
              <a:rPr lang="en-GB" dirty="0">
                <a:solidFill>
                  <a:srgbClr val="311C22">
                    <a:alpha val="70000"/>
                  </a:srgbClr>
                </a:solidFill>
              </a:rPr>
              <a:t>Give and receive feedback</a:t>
            </a:r>
          </a:p>
          <a:p>
            <a:pPr lvl="1">
              <a:buClr>
                <a:srgbClr val="EFE3E7"/>
              </a:buClr>
              <a:buFont typeface="Courier New" panose="05000000000000000000" pitchFamily="2" charset="2"/>
              <a:buChar char="o"/>
            </a:pPr>
            <a:r>
              <a:rPr lang="en-GB" dirty="0">
                <a:solidFill>
                  <a:srgbClr val="311C22">
                    <a:alpha val="70000"/>
                  </a:srgbClr>
                </a:solidFill>
              </a:rPr>
              <a:t>Support and stretch each other's thinking</a:t>
            </a:r>
          </a:p>
          <a:p>
            <a:pPr lvl="1">
              <a:buClr>
                <a:srgbClr val="EFE3E7"/>
              </a:buClr>
              <a:buFont typeface="Courier New" panose="05000000000000000000" pitchFamily="2" charset="2"/>
              <a:buChar char="o"/>
            </a:pPr>
            <a:r>
              <a:rPr lang="en-GB" dirty="0">
                <a:solidFill>
                  <a:srgbClr val="311C22">
                    <a:alpha val="70000"/>
                  </a:srgbClr>
                </a:solidFill>
              </a:rPr>
              <a:t>Challenge each other with support</a:t>
            </a:r>
          </a:p>
          <a:p>
            <a:pPr lvl="1">
              <a:buClr>
                <a:srgbClr val="EFE3E7"/>
              </a:buClr>
              <a:buFont typeface="Courier New" panose="05000000000000000000" pitchFamily="2" charset="2"/>
              <a:buChar char="o"/>
            </a:pPr>
            <a:r>
              <a:rPr lang="en-GB" dirty="0">
                <a:solidFill>
                  <a:srgbClr val="311C22">
                    <a:alpha val="70000"/>
                  </a:srgbClr>
                </a:solidFill>
              </a:rPr>
              <a:t>Test ideas</a:t>
            </a:r>
          </a:p>
          <a:p>
            <a:pPr lvl="1">
              <a:buClr>
                <a:srgbClr val="EFE3E7"/>
              </a:buClr>
              <a:buFont typeface="Courier New" panose="05000000000000000000" pitchFamily="2" charset="2"/>
              <a:buChar char="o"/>
            </a:pPr>
            <a:r>
              <a:rPr lang="en-GB" dirty="0">
                <a:solidFill>
                  <a:srgbClr val="311C22">
                    <a:alpha val="70000"/>
                  </a:srgbClr>
                </a:solidFill>
              </a:rPr>
              <a:t>Engage in development conversations</a:t>
            </a:r>
          </a:p>
          <a:p>
            <a:pPr lvl="1">
              <a:buClr>
                <a:srgbClr val="EFE3E7"/>
              </a:buClr>
              <a:buFont typeface="Courier New" panose="05000000000000000000" pitchFamily="2" charset="2"/>
              <a:buChar char="o"/>
            </a:pPr>
            <a:r>
              <a:rPr lang="en-GB" dirty="0">
                <a:solidFill>
                  <a:srgbClr val="311C22">
                    <a:alpha val="70000"/>
                  </a:srgbClr>
                </a:solidFill>
              </a:rPr>
              <a:t>Reward questions rather than answers</a:t>
            </a:r>
          </a:p>
          <a:p>
            <a:pPr lvl="1">
              <a:buClr>
                <a:srgbClr val="EFE3E7"/>
              </a:buClr>
              <a:buFont typeface="Courier New" panose="05000000000000000000" pitchFamily="2" charset="2"/>
              <a:buChar char="o"/>
            </a:pPr>
            <a:r>
              <a:rPr lang="en-GB" dirty="0">
                <a:solidFill>
                  <a:srgbClr val="311C22">
                    <a:alpha val="70000"/>
                  </a:srgbClr>
                </a:solidFill>
              </a:rPr>
              <a:t>Encourage conversations</a:t>
            </a:r>
          </a:p>
          <a:p>
            <a:pPr lvl="1">
              <a:buClr>
                <a:srgbClr val="EFE3E7"/>
              </a:buClr>
              <a:buFont typeface="Courier New" panose="05000000000000000000" pitchFamily="2" charset="2"/>
              <a:buChar char="o"/>
            </a:pPr>
            <a:r>
              <a:rPr lang="en-GB" dirty="0">
                <a:solidFill>
                  <a:srgbClr val="311C22">
                    <a:alpha val="70000"/>
                  </a:srgbClr>
                </a:solidFill>
              </a:rPr>
              <a:t>Appreciate the difference</a:t>
            </a:r>
          </a:p>
        </p:txBody>
      </p:sp>
    </p:spTree>
    <p:extLst>
      <p:ext uri="{BB962C8B-B14F-4D97-AF65-F5344CB8AC3E}">
        <p14:creationId xmlns:p14="http://schemas.microsoft.com/office/powerpoint/2010/main" val="3270897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ame 10">
            <a:extLst>
              <a:ext uri="{FF2B5EF4-FFF2-40B4-BE49-F238E27FC236}">
                <a16:creationId xmlns:a16="http://schemas.microsoft.com/office/drawing/2014/main" id="{61DF3E2F-0A88-4C55-8678-0764BF733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D2DC6-CB0D-AB25-85D9-C84484E9E9BF}"/>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Creating a coaching culture (Cooper, 2019)</a:t>
            </a:r>
          </a:p>
        </p:txBody>
      </p:sp>
      <p:graphicFrame>
        <p:nvGraphicFramePr>
          <p:cNvPr id="5" name="Content Placeholder 2">
            <a:extLst>
              <a:ext uri="{FF2B5EF4-FFF2-40B4-BE49-F238E27FC236}">
                <a16:creationId xmlns:a16="http://schemas.microsoft.com/office/drawing/2014/main" id="{C31D3EB3-6B26-00BA-7CC8-B80EF3F4EEBF}"/>
              </a:ext>
            </a:extLst>
          </p:cNvPr>
          <p:cNvGraphicFramePr>
            <a:graphicFrameLocks noGrp="1"/>
          </p:cNvGraphicFramePr>
          <p:nvPr>
            <p:ph idx="1"/>
            <p:extLst>
              <p:ext uri="{D42A27DB-BD31-4B8C-83A1-F6EECF244321}">
                <p14:modId xmlns:p14="http://schemas.microsoft.com/office/powerpoint/2010/main" val="62300942"/>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6475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ame 27">
            <a:extLst>
              <a:ext uri="{FF2B5EF4-FFF2-40B4-BE49-F238E27FC236}">
                <a16:creationId xmlns:a16="http://schemas.microsoft.com/office/drawing/2014/main" id="{61DF3E2F-0A88-4C55-8678-0764BF733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E898D-7D96-D503-08F6-9D437AFBB3A5}"/>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Acronyms</a:t>
            </a:r>
            <a:endParaRPr lang="en-GB"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22" name="Content Placeholder 2">
            <a:extLst>
              <a:ext uri="{FF2B5EF4-FFF2-40B4-BE49-F238E27FC236}">
                <a16:creationId xmlns:a16="http://schemas.microsoft.com/office/drawing/2014/main" id="{81542580-0813-BE4A-7263-09BADF2BC44E}"/>
              </a:ext>
            </a:extLst>
          </p:cNvPr>
          <p:cNvGraphicFramePr>
            <a:graphicFrameLocks noGrp="1"/>
          </p:cNvGraphicFramePr>
          <p:nvPr>
            <p:ph idx="1"/>
            <p:extLst>
              <p:ext uri="{D42A27DB-BD31-4B8C-83A1-F6EECF244321}">
                <p14:modId xmlns:p14="http://schemas.microsoft.com/office/powerpoint/2010/main" val="261093487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938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0226-F7C8-53C8-7467-7E869CDC8E92}"/>
              </a:ext>
            </a:extLst>
          </p:cNvPr>
          <p:cNvSpPr>
            <a:spLocks noGrp="1"/>
          </p:cNvSpPr>
          <p:nvPr>
            <p:ph type="title"/>
          </p:nvPr>
        </p:nvSpPr>
        <p:spPr/>
        <p:txBody>
          <a:bodyPr/>
          <a:lstStyle/>
          <a:p>
            <a:r>
              <a:rPr lang="en-GB">
                <a:cs typeface="Angsana New"/>
              </a:rPr>
              <a:t>CLEAR</a:t>
            </a:r>
            <a:endParaRPr lang="en-GB"/>
          </a:p>
        </p:txBody>
      </p:sp>
      <p:sp>
        <p:nvSpPr>
          <p:cNvPr id="3" name="Content Placeholder 2">
            <a:extLst>
              <a:ext uri="{FF2B5EF4-FFF2-40B4-BE49-F238E27FC236}">
                <a16:creationId xmlns:a16="http://schemas.microsoft.com/office/drawing/2014/main" id="{2FB9185D-A6F4-0ABB-5E53-696CC74B010F}"/>
              </a:ext>
            </a:extLst>
          </p:cNvPr>
          <p:cNvSpPr>
            <a:spLocks noGrp="1"/>
          </p:cNvSpPr>
          <p:nvPr>
            <p:ph idx="1"/>
          </p:nvPr>
        </p:nvSpPr>
        <p:spPr/>
        <p:txBody>
          <a:bodyPr vert="horz" lIns="91440" tIns="45720" rIns="91440" bIns="45720" rtlCol="0" anchor="t">
            <a:normAutofit/>
          </a:bodyPr>
          <a:lstStyle/>
          <a:p>
            <a:r>
              <a:rPr lang="en-GB" dirty="0">
                <a:solidFill>
                  <a:srgbClr val="311C22">
                    <a:alpha val="70000"/>
                  </a:srgbClr>
                </a:solidFill>
              </a:rPr>
              <a:t>Simple, 5 stage model, to help people achieve transformational change</a:t>
            </a:r>
          </a:p>
          <a:p>
            <a:pPr>
              <a:buClr>
                <a:srgbClr val="EFE3E7"/>
              </a:buClr>
            </a:pPr>
            <a:r>
              <a:rPr lang="en-GB" dirty="0">
                <a:solidFill>
                  <a:srgbClr val="311C22">
                    <a:alpha val="70000"/>
                  </a:srgbClr>
                </a:solidFill>
              </a:rPr>
              <a:t>Conversational</a:t>
            </a:r>
          </a:p>
          <a:p>
            <a:pPr>
              <a:buClr>
                <a:srgbClr val="EFE3E7"/>
              </a:buClr>
            </a:pPr>
            <a:r>
              <a:rPr lang="en-GB" dirty="0">
                <a:solidFill>
                  <a:srgbClr val="311C22">
                    <a:alpha val="70000"/>
                  </a:srgbClr>
                </a:solidFill>
              </a:rPr>
              <a:t>Contract, Listen, Explore, Actions, Review</a:t>
            </a:r>
          </a:p>
          <a:p>
            <a:pPr>
              <a:buClr>
                <a:srgbClr val="EFE3E7"/>
              </a:buClr>
            </a:pPr>
            <a:endParaRPr lang="en-GB" dirty="0">
              <a:solidFill>
                <a:srgbClr val="311C22">
                  <a:alpha val="70000"/>
                </a:srgbClr>
              </a:solidFill>
            </a:endParaRPr>
          </a:p>
        </p:txBody>
      </p:sp>
    </p:spTree>
    <p:extLst>
      <p:ext uri="{BB962C8B-B14F-4D97-AF65-F5344CB8AC3E}">
        <p14:creationId xmlns:p14="http://schemas.microsoft.com/office/powerpoint/2010/main" val="1932742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F545-AD20-28D0-26A1-1096C94B7AC2}"/>
              </a:ext>
            </a:extLst>
          </p:cNvPr>
          <p:cNvSpPr>
            <a:spLocks noGrp="1"/>
          </p:cNvSpPr>
          <p:nvPr>
            <p:ph type="title"/>
          </p:nvPr>
        </p:nvSpPr>
        <p:spPr/>
        <p:txBody>
          <a:bodyPr/>
          <a:lstStyle/>
          <a:p>
            <a:r>
              <a:rPr lang="en-GB"/>
              <a:t>Contract</a:t>
            </a:r>
          </a:p>
        </p:txBody>
      </p:sp>
      <p:sp>
        <p:nvSpPr>
          <p:cNvPr id="3" name="Content Placeholder 2">
            <a:extLst>
              <a:ext uri="{FF2B5EF4-FFF2-40B4-BE49-F238E27FC236}">
                <a16:creationId xmlns:a16="http://schemas.microsoft.com/office/drawing/2014/main" id="{D365C275-64EE-8268-463A-081C67D185ED}"/>
              </a:ext>
            </a:extLst>
          </p:cNvPr>
          <p:cNvSpPr>
            <a:spLocks noGrp="1"/>
          </p:cNvSpPr>
          <p:nvPr>
            <p:ph idx="1"/>
          </p:nvPr>
        </p:nvSpPr>
        <p:spPr/>
        <p:txBody>
          <a:bodyPr vert="horz" lIns="91440" tIns="45720" rIns="91440" bIns="45720" rtlCol="0" anchor="t">
            <a:normAutofit/>
          </a:bodyPr>
          <a:lstStyle/>
          <a:p>
            <a:r>
              <a:rPr lang="en-GB" dirty="0">
                <a:solidFill>
                  <a:srgbClr val="311C22">
                    <a:alpha val="70000"/>
                  </a:srgbClr>
                </a:solidFill>
              </a:rPr>
              <a:t>What does the </a:t>
            </a:r>
            <a:r>
              <a:rPr lang="en-GB" dirty="0" err="1">
                <a:solidFill>
                  <a:srgbClr val="311C22">
                    <a:alpha val="70000"/>
                  </a:srgbClr>
                </a:solidFill>
              </a:rPr>
              <a:t>coachee</a:t>
            </a:r>
            <a:r>
              <a:rPr lang="en-GB" dirty="0">
                <a:solidFill>
                  <a:srgbClr val="311C22">
                    <a:alpha val="70000"/>
                  </a:srgbClr>
                </a:solidFill>
              </a:rPr>
              <a:t> want from the session?</a:t>
            </a:r>
          </a:p>
          <a:p>
            <a:pPr>
              <a:buClr>
                <a:srgbClr val="EFE3E7"/>
              </a:buClr>
            </a:pPr>
            <a:r>
              <a:rPr lang="en-GB" dirty="0">
                <a:solidFill>
                  <a:srgbClr val="311C22">
                    <a:alpha val="70000"/>
                  </a:srgbClr>
                </a:solidFill>
              </a:rPr>
              <a:t>Reminder of the "rules" around coaching</a:t>
            </a:r>
          </a:p>
          <a:p>
            <a:pPr lvl="1">
              <a:buClr>
                <a:srgbClr val="EFE3E7"/>
              </a:buClr>
              <a:buFont typeface="Courier New" panose="05000000000000000000" pitchFamily="2" charset="2"/>
              <a:buChar char="o"/>
            </a:pPr>
            <a:r>
              <a:rPr lang="en-GB" dirty="0">
                <a:solidFill>
                  <a:srgbClr val="311C22">
                    <a:alpha val="70000"/>
                  </a:srgbClr>
                </a:solidFill>
              </a:rPr>
              <a:t>What do you want to focus on today?</a:t>
            </a:r>
          </a:p>
          <a:p>
            <a:pPr lvl="1">
              <a:buClr>
                <a:srgbClr val="EFE3E7"/>
              </a:buClr>
              <a:buFont typeface="Courier New" panose="05000000000000000000" pitchFamily="2" charset="2"/>
              <a:buChar char="o"/>
            </a:pPr>
            <a:r>
              <a:rPr lang="en-GB" dirty="0">
                <a:solidFill>
                  <a:srgbClr val="311C22">
                    <a:alpha val="70000"/>
                  </a:srgbClr>
                </a:solidFill>
              </a:rPr>
              <a:t>What would you like the outcome to be?</a:t>
            </a:r>
          </a:p>
          <a:p>
            <a:pPr lvl="1">
              <a:buClr>
                <a:srgbClr val="EFE3E7"/>
              </a:buClr>
              <a:buFont typeface="Courier New" panose="05000000000000000000" pitchFamily="2" charset="2"/>
              <a:buChar char="o"/>
            </a:pPr>
            <a:r>
              <a:rPr lang="en-GB" dirty="0">
                <a:solidFill>
                  <a:srgbClr val="311C22">
                    <a:alpha val="70000"/>
                  </a:srgbClr>
                </a:solidFill>
              </a:rPr>
              <a:t>How will you know if it has been a good session?</a:t>
            </a:r>
          </a:p>
          <a:p>
            <a:pPr lvl="1">
              <a:buClr>
                <a:srgbClr val="EFE3E7"/>
              </a:buClr>
              <a:buFont typeface="Courier New" panose="05000000000000000000" pitchFamily="2" charset="2"/>
              <a:buChar char="o"/>
            </a:pPr>
            <a:r>
              <a:rPr lang="en-GB" dirty="0">
                <a:solidFill>
                  <a:srgbClr val="311C22">
                    <a:alpha val="70000"/>
                  </a:srgbClr>
                </a:solidFill>
              </a:rPr>
              <a:t>What would you like me, as your coach, to do today?</a:t>
            </a:r>
          </a:p>
        </p:txBody>
      </p:sp>
    </p:spTree>
    <p:extLst>
      <p:ext uri="{BB962C8B-B14F-4D97-AF65-F5344CB8AC3E}">
        <p14:creationId xmlns:p14="http://schemas.microsoft.com/office/powerpoint/2010/main" val="1096639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617CDB-53E2-5760-8395-7012D547FD9F}"/>
              </a:ext>
            </a:extLst>
          </p:cNvPr>
          <p:cNvSpPr>
            <a:spLocks noGrp="1"/>
          </p:cNvSpPr>
          <p:nvPr>
            <p:ph type="title"/>
          </p:nvPr>
        </p:nvSpPr>
        <p:spPr>
          <a:xfrm>
            <a:off x="838201" y="1122363"/>
            <a:ext cx="5665546" cy="2387600"/>
          </a:xfrm>
        </p:spPr>
        <p:txBody>
          <a:bodyPr vert="horz" lIns="91440" tIns="45720" rIns="91440" bIns="45720" rtlCol="0" anchor="b">
            <a:normAutofit/>
          </a:bodyPr>
          <a:lstStyle/>
          <a:p>
            <a:r>
              <a:rPr lang="en-US" sz="5400">
                <a:solidFill>
                  <a:srgbClr val="FFFFFF"/>
                </a:solidFill>
              </a:rPr>
              <a:t>Listen</a:t>
            </a:r>
          </a:p>
        </p:txBody>
      </p:sp>
      <p:pic>
        <p:nvPicPr>
          <p:cNvPr id="7" name="Graphic 6" descr="Headphones">
            <a:extLst>
              <a:ext uri="{FF2B5EF4-FFF2-40B4-BE49-F238E27FC236}">
                <a16:creationId xmlns:a16="http://schemas.microsoft.com/office/drawing/2014/main" id="{A56B649F-69E3-D8A0-7E30-7E72AD0F22D8}"/>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74261" y="965583"/>
            <a:ext cx="4937326" cy="4937326"/>
          </a:xfrm>
          <a:prstGeom prst="rect">
            <a:avLst/>
          </a:prstGeom>
        </p:spPr>
      </p:pic>
    </p:spTree>
    <p:extLst>
      <p:ext uri="{BB962C8B-B14F-4D97-AF65-F5344CB8AC3E}">
        <p14:creationId xmlns:p14="http://schemas.microsoft.com/office/powerpoint/2010/main" val="728199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D4D65-6343-F6DC-7910-CBB9EAE5F898}"/>
              </a:ext>
            </a:extLst>
          </p:cNvPr>
          <p:cNvSpPr>
            <a:spLocks noGrp="1"/>
          </p:cNvSpPr>
          <p:nvPr>
            <p:ph type="title"/>
          </p:nvPr>
        </p:nvSpPr>
        <p:spPr>
          <a:xfrm>
            <a:off x="838199" y="857251"/>
            <a:ext cx="4581525"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Explore</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D2A84A98-13B4-F5D9-E3F1-038EFEFE25DE}"/>
              </a:ext>
            </a:extLst>
          </p:cNvPr>
          <p:cNvSpPr>
            <a:spLocks noGrp="1"/>
          </p:cNvSpPr>
          <p:nvPr>
            <p:ph idx="1"/>
          </p:nvPr>
        </p:nvSpPr>
        <p:spPr>
          <a:xfrm>
            <a:off x="838199" y="3190875"/>
            <a:ext cx="4581526" cy="2986087"/>
          </a:xfrm>
        </p:spPr>
        <p:txBody>
          <a:bodyPr vert="horz" lIns="91440" tIns="45720" rIns="91440" bIns="45720" rtlCol="0">
            <a:normAutofit/>
          </a:bodyPr>
          <a:lstStyle/>
          <a:p>
            <a:r>
              <a:rPr lang="en-GB" sz="1800">
                <a:solidFill>
                  <a:schemeClr val="tx2">
                    <a:alpha val="60000"/>
                  </a:schemeClr>
                </a:solidFill>
              </a:rPr>
              <a:t>Understanding the emotional state</a:t>
            </a:r>
          </a:p>
          <a:p>
            <a:pPr>
              <a:buClr>
                <a:srgbClr val="EFE3E7"/>
              </a:buClr>
            </a:pPr>
            <a:r>
              <a:rPr lang="en-GB" sz="1800">
                <a:solidFill>
                  <a:schemeClr val="tx2">
                    <a:alpha val="60000"/>
                  </a:schemeClr>
                </a:solidFill>
              </a:rPr>
              <a:t>What they want to change</a:t>
            </a:r>
          </a:p>
          <a:p>
            <a:pPr>
              <a:buClr>
                <a:srgbClr val="EFE3E7"/>
              </a:buClr>
            </a:pPr>
            <a:r>
              <a:rPr lang="en-GB" sz="1800">
                <a:solidFill>
                  <a:schemeClr val="tx2">
                    <a:alpha val="60000"/>
                  </a:schemeClr>
                </a:solidFill>
              </a:rPr>
              <a:t>What do they want their future state to be?</a:t>
            </a:r>
          </a:p>
          <a:p>
            <a:pPr>
              <a:buClr>
                <a:srgbClr val="EFE3E7"/>
              </a:buClr>
            </a:pPr>
            <a:r>
              <a:rPr lang="en-GB" sz="1800">
                <a:solidFill>
                  <a:schemeClr val="tx2">
                    <a:alpha val="60000"/>
                  </a:schemeClr>
                </a:solidFill>
              </a:rPr>
              <a:t>Coach asks open, exploring questions</a:t>
            </a:r>
          </a:p>
        </p:txBody>
      </p:sp>
      <p:pic>
        <p:nvPicPr>
          <p:cNvPr id="5" name="Picture 4" descr="Arrows pointing towards light">
            <a:extLst>
              <a:ext uri="{FF2B5EF4-FFF2-40B4-BE49-F238E27FC236}">
                <a16:creationId xmlns:a16="http://schemas.microsoft.com/office/drawing/2014/main" id="{4D0092D3-5162-6350-067D-AF354EF11355}"/>
              </a:ext>
            </a:extLst>
          </p:cNvPr>
          <p:cNvPicPr>
            <a:picLocks noChangeAspect="1"/>
          </p:cNvPicPr>
          <p:nvPr/>
        </p:nvPicPr>
        <p:blipFill rotWithShape="1">
          <a:blip r:embed="rId2"/>
          <a:srcRect r="36366" b="2"/>
          <a:stretch/>
        </p:blipFill>
        <p:spPr>
          <a:xfrm>
            <a:off x="6096000" y="488577"/>
            <a:ext cx="5606425" cy="5880845"/>
          </a:xfrm>
          <a:prstGeom prst="rect">
            <a:avLst/>
          </a:prstGeom>
        </p:spPr>
      </p:pic>
    </p:spTree>
    <p:extLst>
      <p:ext uri="{BB962C8B-B14F-4D97-AF65-F5344CB8AC3E}">
        <p14:creationId xmlns:p14="http://schemas.microsoft.com/office/powerpoint/2010/main" val="1968681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6272B6F-135F-45E6-8F46-83B32059F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3670" y="494950"/>
            <a:ext cx="5231130" cy="5871589"/>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ame 2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B1888-3D95-41AC-DC89-DB5171E02793}"/>
              </a:ext>
            </a:extLst>
          </p:cNvPr>
          <p:cNvSpPr>
            <a:spLocks noGrp="1"/>
          </p:cNvSpPr>
          <p:nvPr>
            <p:ph type="title"/>
          </p:nvPr>
        </p:nvSpPr>
        <p:spPr>
          <a:xfrm>
            <a:off x="838201" y="857251"/>
            <a:ext cx="5428375" cy="2076450"/>
          </a:xfrm>
        </p:spPr>
        <p:txBody>
          <a:bodyPr anchor="b">
            <a:normAutofit/>
          </a:bodyPr>
          <a:lstStyle/>
          <a:p>
            <a:r>
              <a:rPr lang="en-GB" sz="4400">
                <a:solidFill>
                  <a:srgbClr val="FFFFFF"/>
                </a:solidFill>
              </a:rPr>
              <a:t>Actions</a:t>
            </a:r>
          </a:p>
        </p:txBody>
      </p:sp>
      <p:sp>
        <p:nvSpPr>
          <p:cNvPr id="3" name="Content Placeholder 2">
            <a:extLst>
              <a:ext uri="{FF2B5EF4-FFF2-40B4-BE49-F238E27FC236}">
                <a16:creationId xmlns:a16="http://schemas.microsoft.com/office/drawing/2014/main" id="{C2E628EF-096B-DF13-D75B-4919ECAC59B3}"/>
              </a:ext>
            </a:extLst>
          </p:cNvPr>
          <p:cNvSpPr>
            <a:spLocks noGrp="1"/>
          </p:cNvSpPr>
          <p:nvPr>
            <p:ph idx="1"/>
          </p:nvPr>
        </p:nvSpPr>
        <p:spPr>
          <a:xfrm>
            <a:off x="838200" y="3190875"/>
            <a:ext cx="5428375" cy="2986087"/>
          </a:xfrm>
        </p:spPr>
        <p:txBody>
          <a:bodyPr vert="horz" lIns="91440" tIns="45720" rIns="91440" bIns="45720" rtlCol="0">
            <a:normAutofit/>
          </a:bodyPr>
          <a:lstStyle/>
          <a:p>
            <a:r>
              <a:rPr lang="en-GB" sz="2000">
                <a:solidFill>
                  <a:srgbClr val="FFFFFF"/>
                </a:solidFill>
              </a:rPr>
              <a:t>Asks the coachee to consider what actions they could take</a:t>
            </a:r>
          </a:p>
          <a:p>
            <a:pPr>
              <a:buClr>
                <a:srgbClr val="EFE3E7"/>
              </a:buClr>
            </a:pPr>
            <a:r>
              <a:rPr lang="en-GB" sz="2000">
                <a:solidFill>
                  <a:srgbClr val="FFFFFF"/>
                </a:solidFill>
              </a:rPr>
              <a:t>Explores how they feel about them</a:t>
            </a:r>
          </a:p>
          <a:p>
            <a:pPr>
              <a:buClr>
                <a:srgbClr val="EFE3E7"/>
              </a:buClr>
            </a:pPr>
            <a:r>
              <a:rPr lang="en-GB" sz="2000">
                <a:solidFill>
                  <a:srgbClr val="FFFFFF"/>
                </a:solidFill>
              </a:rPr>
              <a:t>Commit to those that feel right</a:t>
            </a:r>
          </a:p>
          <a:p>
            <a:pPr lvl="1">
              <a:buClr>
                <a:srgbClr val="EFE3E7"/>
              </a:buClr>
              <a:buFont typeface="Courier New" panose="05000000000000000000" pitchFamily="2" charset="2"/>
              <a:buChar char="o"/>
            </a:pPr>
            <a:endParaRPr lang="en-GB" sz="2000">
              <a:solidFill>
                <a:srgbClr val="FFFFFF"/>
              </a:solidFill>
            </a:endParaRPr>
          </a:p>
        </p:txBody>
      </p:sp>
      <p:pic>
        <p:nvPicPr>
          <p:cNvPr id="5" name="Picture 4" descr="Close-up of basketball hoop">
            <a:extLst>
              <a:ext uri="{FF2B5EF4-FFF2-40B4-BE49-F238E27FC236}">
                <a16:creationId xmlns:a16="http://schemas.microsoft.com/office/drawing/2014/main" id="{9D2297EA-E192-1A06-375E-39A935BF7FD2}"/>
              </a:ext>
            </a:extLst>
          </p:cNvPr>
          <p:cNvPicPr>
            <a:picLocks noChangeAspect="1"/>
          </p:cNvPicPr>
          <p:nvPr/>
        </p:nvPicPr>
        <p:blipFill rotWithShape="1">
          <a:blip r:embed="rId2">
            <a:alphaModFix amt="60000"/>
          </a:blip>
          <a:srcRect l="24289" r="16264" b="-2"/>
          <a:stretch/>
        </p:blipFill>
        <p:spPr>
          <a:xfrm>
            <a:off x="6503670" y="494950"/>
            <a:ext cx="5190186" cy="5871589"/>
          </a:xfrm>
          <a:prstGeom prst="rect">
            <a:avLst/>
          </a:prstGeom>
        </p:spPr>
      </p:pic>
    </p:spTree>
    <p:extLst>
      <p:ext uri="{BB962C8B-B14F-4D97-AF65-F5344CB8AC3E}">
        <p14:creationId xmlns:p14="http://schemas.microsoft.com/office/powerpoint/2010/main" val="881172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2D1E0-EE3E-B078-85AB-5C1DA4AA209F}"/>
              </a:ext>
            </a:extLst>
          </p:cNvPr>
          <p:cNvSpPr>
            <a:spLocks noGrp="1"/>
          </p:cNvSpPr>
          <p:nvPr>
            <p:ph type="title"/>
          </p:nvPr>
        </p:nvSpPr>
        <p:spPr>
          <a:xfrm>
            <a:off x="838201" y="857251"/>
            <a:ext cx="5914937"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Review</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61584AA5-3415-18F3-39FF-A0D38459A08B}"/>
              </a:ext>
            </a:extLst>
          </p:cNvPr>
          <p:cNvSpPr>
            <a:spLocks noGrp="1"/>
          </p:cNvSpPr>
          <p:nvPr>
            <p:ph idx="1"/>
          </p:nvPr>
        </p:nvSpPr>
        <p:spPr>
          <a:xfrm>
            <a:off x="838200" y="3190875"/>
            <a:ext cx="5914938" cy="2986087"/>
          </a:xfrm>
        </p:spPr>
        <p:txBody>
          <a:bodyPr vert="horz" lIns="91440" tIns="45720" rIns="91440" bIns="45720" rtlCol="0">
            <a:normAutofit/>
          </a:bodyPr>
          <a:lstStyle/>
          <a:p>
            <a:r>
              <a:rPr lang="en-GB" sz="2000">
                <a:solidFill>
                  <a:schemeClr val="tx2">
                    <a:alpha val="60000"/>
                  </a:schemeClr>
                </a:solidFill>
              </a:rPr>
              <a:t>The coach plays back key points from the session</a:t>
            </a:r>
          </a:p>
          <a:p>
            <a:pPr>
              <a:buClr>
                <a:srgbClr val="EFE3E7"/>
              </a:buClr>
            </a:pPr>
            <a:r>
              <a:rPr lang="en-GB" sz="2000">
                <a:solidFill>
                  <a:schemeClr val="tx2">
                    <a:alpha val="60000"/>
                  </a:schemeClr>
                </a:solidFill>
              </a:rPr>
              <a:t>Highlights progress that has been made</a:t>
            </a:r>
          </a:p>
          <a:p>
            <a:pPr>
              <a:buClr>
                <a:srgbClr val="EFE3E7"/>
              </a:buClr>
            </a:pPr>
            <a:r>
              <a:rPr lang="en-GB" sz="2000">
                <a:solidFill>
                  <a:schemeClr val="tx2">
                    <a:alpha val="60000"/>
                  </a:schemeClr>
                </a:solidFill>
              </a:rPr>
              <a:t>Relfect on what has been discussed</a:t>
            </a:r>
          </a:p>
        </p:txBody>
      </p:sp>
      <p:pic>
        <p:nvPicPr>
          <p:cNvPr id="5" name="Picture 4">
            <a:extLst>
              <a:ext uri="{FF2B5EF4-FFF2-40B4-BE49-F238E27FC236}">
                <a16:creationId xmlns:a16="http://schemas.microsoft.com/office/drawing/2014/main" id="{B4EDE1E0-3E4B-C870-F058-A42D00C56BB0}"/>
              </a:ext>
            </a:extLst>
          </p:cNvPr>
          <p:cNvPicPr>
            <a:picLocks noChangeAspect="1"/>
          </p:cNvPicPr>
          <p:nvPr/>
        </p:nvPicPr>
        <p:blipFill rotWithShape="1">
          <a:blip r:embed="rId2"/>
          <a:srcRect l="28010" r="33908" b="6250"/>
          <a:stretch/>
        </p:blipFill>
        <p:spPr>
          <a:xfrm>
            <a:off x="7236476" y="1"/>
            <a:ext cx="4952475" cy="6858000"/>
          </a:xfrm>
          <a:prstGeom prst="rect">
            <a:avLst/>
          </a:prstGeom>
        </p:spPr>
      </p:pic>
    </p:spTree>
    <p:extLst>
      <p:ext uri="{BB962C8B-B14F-4D97-AF65-F5344CB8AC3E}">
        <p14:creationId xmlns:p14="http://schemas.microsoft.com/office/powerpoint/2010/main" val="14854651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59926-27AB-BDDC-8CC6-0069F97173B1}"/>
              </a:ext>
            </a:extLst>
          </p:cNvPr>
          <p:cNvSpPr>
            <a:spLocks noGrp="1"/>
          </p:cNvSpPr>
          <p:nvPr>
            <p:ph type="title"/>
          </p:nvPr>
        </p:nvSpPr>
        <p:spPr/>
        <p:txBody>
          <a:bodyPr/>
          <a:lstStyle/>
          <a:p>
            <a:r>
              <a:rPr lang="en-GB">
                <a:cs typeface="Angsana New"/>
              </a:rPr>
              <a:t>GROW</a:t>
            </a:r>
            <a:endParaRPr lang="en-GB"/>
          </a:p>
        </p:txBody>
      </p:sp>
      <p:sp>
        <p:nvSpPr>
          <p:cNvPr id="3" name="Content Placeholder 2">
            <a:extLst>
              <a:ext uri="{FF2B5EF4-FFF2-40B4-BE49-F238E27FC236}">
                <a16:creationId xmlns:a16="http://schemas.microsoft.com/office/drawing/2014/main" id="{85CB23C1-D215-B25F-E7EE-2CBD407CE27D}"/>
              </a:ext>
            </a:extLst>
          </p:cNvPr>
          <p:cNvSpPr>
            <a:spLocks noGrp="1"/>
          </p:cNvSpPr>
          <p:nvPr>
            <p:ph idx="1"/>
          </p:nvPr>
        </p:nvSpPr>
        <p:spPr/>
        <p:txBody>
          <a:bodyPr vert="horz" lIns="91440" tIns="45720" rIns="91440" bIns="45720" rtlCol="0" anchor="t">
            <a:normAutofit fontScale="92500" lnSpcReduction="20000"/>
          </a:bodyPr>
          <a:lstStyle/>
          <a:p>
            <a:pPr>
              <a:buClr>
                <a:srgbClr val="EFE3E7"/>
              </a:buClr>
            </a:pPr>
            <a:r>
              <a:rPr lang="en-GB" dirty="0">
                <a:solidFill>
                  <a:srgbClr val="311C22">
                    <a:alpha val="70000"/>
                  </a:srgbClr>
                </a:solidFill>
              </a:rPr>
              <a:t>Goals, Reality, Options, Will or Way Forward</a:t>
            </a:r>
          </a:p>
          <a:p>
            <a:pPr>
              <a:buClr>
                <a:srgbClr val="EFE3E7"/>
              </a:buClr>
            </a:pPr>
            <a:r>
              <a:rPr lang="en-GB" dirty="0">
                <a:solidFill>
                  <a:srgbClr val="311C22">
                    <a:alpha val="70000"/>
                  </a:srgbClr>
                </a:solidFill>
              </a:rPr>
              <a:t>Group activity - Scenario </a:t>
            </a:r>
          </a:p>
          <a:p>
            <a:pPr marL="228600" indent="0">
              <a:buClr>
                <a:srgbClr val="EFE3E7"/>
              </a:buClr>
              <a:buNone/>
            </a:pPr>
            <a:r>
              <a:rPr lang="en-GB" dirty="0">
                <a:solidFill>
                  <a:srgbClr val="311C22">
                    <a:alpha val="70000"/>
                  </a:srgbClr>
                </a:solidFill>
              </a:rPr>
              <a:t>“I am struggling to balance my line management duties with personal commitments. I want to improve my time management skills”</a:t>
            </a:r>
          </a:p>
          <a:p>
            <a:pPr lvl="1">
              <a:buClr>
                <a:srgbClr val="EFE3E7"/>
              </a:buClr>
            </a:pPr>
            <a:r>
              <a:rPr lang="en-GB" dirty="0">
                <a:solidFill>
                  <a:srgbClr val="311C22">
                    <a:alpha val="70000"/>
                  </a:srgbClr>
                </a:solidFill>
              </a:rPr>
              <a:t>Apply the GROW model by completing the following steps:</a:t>
            </a:r>
          </a:p>
          <a:p>
            <a:pPr lvl="2">
              <a:buClr>
                <a:srgbClr val="EFE3E7"/>
              </a:buClr>
            </a:pPr>
            <a:r>
              <a:rPr lang="en-GB" dirty="0">
                <a:solidFill>
                  <a:srgbClr val="311C22">
                    <a:alpha val="70000"/>
                  </a:srgbClr>
                </a:solidFill>
              </a:rPr>
              <a:t>Define a SMART goal for the scenario</a:t>
            </a:r>
          </a:p>
          <a:p>
            <a:pPr lvl="2">
              <a:buClr>
                <a:srgbClr val="EFE3E7"/>
              </a:buClr>
            </a:pPr>
            <a:r>
              <a:rPr lang="en-GB" dirty="0">
                <a:solidFill>
                  <a:srgbClr val="311C22">
                    <a:alpha val="70000"/>
                  </a:srgbClr>
                </a:solidFill>
              </a:rPr>
              <a:t>Assess the current reality (challenges, resources)</a:t>
            </a:r>
          </a:p>
          <a:p>
            <a:pPr lvl="2">
              <a:buClr>
                <a:srgbClr val="EFE3E7"/>
              </a:buClr>
            </a:pPr>
            <a:r>
              <a:rPr lang="en-GB" dirty="0">
                <a:solidFill>
                  <a:srgbClr val="311C22">
                    <a:alpha val="70000"/>
                  </a:srgbClr>
                </a:solidFill>
              </a:rPr>
              <a:t>Consider multiple options for improving time management</a:t>
            </a:r>
          </a:p>
          <a:p>
            <a:pPr lvl="2">
              <a:buClr>
                <a:srgbClr val="EFE3E7"/>
              </a:buClr>
            </a:pPr>
            <a:r>
              <a:rPr lang="en-GB" dirty="0">
                <a:solidFill>
                  <a:srgbClr val="311C22">
                    <a:alpha val="70000"/>
                  </a:srgbClr>
                </a:solidFill>
              </a:rPr>
              <a:t>Develop a concrete action plan with timelines</a:t>
            </a:r>
          </a:p>
          <a:p>
            <a:pPr>
              <a:buClr>
                <a:srgbClr val="EFE3E7"/>
              </a:buClr>
            </a:pPr>
            <a:endParaRPr lang="en-GB" dirty="0">
              <a:solidFill>
                <a:srgbClr val="311C22">
                  <a:alpha val="70000"/>
                </a:srgbClr>
              </a:solidFill>
            </a:endParaRPr>
          </a:p>
        </p:txBody>
      </p:sp>
    </p:spTree>
    <p:extLst>
      <p:ext uri="{BB962C8B-B14F-4D97-AF65-F5344CB8AC3E}">
        <p14:creationId xmlns:p14="http://schemas.microsoft.com/office/powerpoint/2010/main" val="8961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DB458-87F7-E0CD-71FB-5963227608C9}"/>
              </a:ext>
            </a:extLst>
          </p:cNvPr>
          <p:cNvSpPr>
            <a:spLocks noGrp="1"/>
          </p:cNvSpPr>
          <p:nvPr>
            <p:ph type="title"/>
          </p:nvPr>
        </p:nvSpPr>
        <p:spPr>
          <a:xfrm>
            <a:off x="838201" y="857251"/>
            <a:ext cx="4362973"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Coaching Wheels</a:t>
            </a:r>
            <a:endParaRPr lang="en-GB"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B0E968EE-1259-D013-04A7-3796DB1333DF}"/>
              </a:ext>
            </a:extLst>
          </p:cNvPr>
          <p:cNvSpPr>
            <a:spLocks noGrp="1"/>
          </p:cNvSpPr>
          <p:nvPr>
            <p:ph idx="1"/>
          </p:nvPr>
        </p:nvSpPr>
        <p:spPr>
          <a:xfrm>
            <a:off x="838200" y="3190875"/>
            <a:ext cx="4362974" cy="2986087"/>
          </a:xfrm>
        </p:spPr>
        <p:txBody>
          <a:bodyPr vert="horz" lIns="91440" tIns="45720" rIns="91440" bIns="45720" rtlCol="0">
            <a:normAutofit/>
          </a:bodyPr>
          <a:lstStyle/>
          <a:p>
            <a:r>
              <a:rPr lang="en-GB" sz="2000">
                <a:solidFill>
                  <a:schemeClr val="tx2">
                    <a:alpha val="60000"/>
                  </a:schemeClr>
                </a:solidFill>
              </a:rPr>
              <a:t>Wheel of life</a:t>
            </a:r>
          </a:p>
          <a:p>
            <a:pPr>
              <a:buClr>
                <a:srgbClr val="EFE3E7"/>
              </a:buClr>
            </a:pPr>
            <a:r>
              <a:rPr lang="en-GB" sz="2000">
                <a:solidFill>
                  <a:schemeClr val="tx2">
                    <a:alpha val="60000"/>
                  </a:schemeClr>
                </a:solidFill>
              </a:rPr>
              <a:t>Wheel of performance</a:t>
            </a:r>
          </a:p>
        </p:txBody>
      </p:sp>
      <p:pic>
        <p:nvPicPr>
          <p:cNvPr id="1028" name="Picture 4" descr="Data Collection (Mental) – SATPE">
            <a:extLst>
              <a:ext uri="{FF2B5EF4-FFF2-40B4-BE49-F238E27FC236}">
                <a16:creationId xmlns:a16="http://schemas.microsoft.com/office/drawing/2014/main" id="{65A657D9-D1F0-98B4-E572-9497A7EF1402}"/>
              </a:ext>
            </a:extLst>
          </p:cNvPr>
          <p:cNvPicPr>
            <a:picLocks noChangeAspect="1" noChangeArrowheads="1"/>
          </p:cNvPicPr>
          <p:nvPr/>
        </p:nvPicPr>
        <p:blipFill>
          <a:blip r:embed="rId3">
            <a:alphaModFix amt="90000"/>
            <a:extLst>
              <a:ext uri="{28A0092B-C50C-407E-A947-70E740481C1C}">
                <a14:useLocalDpi xmlns:a14="http://schemas.microsoft.com/office/drawing/2010/main" val="0"/>
              </a:ext>
            </a:extLst>
          </a:blip>
          <a:stretch>
            <a:fillRect/>
          </a:stretch>
        </p:blipFill>
        <p:spPr bwMode="auto">
          <a:xfrm>
            <a:off x="6039374" y="629979"/>
            <a:ext cx="5663269" cy="5592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101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Title 1">
            <a:extLst>
              <a:ext uri="{FF2B5EF4-FFF2-40B4-BE49-F238E27FC236}">
                <a16:creationId xmlns:a16="http://schemas.microsoft.com/office/drawing/2014/main" id="{10323A62-D3B6-1E36-8899-23915F6F83FA}"/>
              </a:ext>
            </a:extLst>
          </p:cNvPr>
          <p:cNvSpPr>
            <a:spLocks noGrp="1"/>
          </p:cNvSpPr>
          <p:nvPr>
            <p:ph type="title"/>
          </p:nvPr>
        </p:nvSpPr>
        <p:spPr>
          <a:xfrm>
            <a:off x="838201" y="857251"/>
            <a:ext cx="4362973" cy="2076450"/>
          </a:xfrm>
        </p:spPr>
        <p:txBody>
          <a:bodyPr vert="horz" lIns="91440" tIns="45720" rIns="91440" bIns="45720" rtlCol="0"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The Blob Tree</a:t>
            </a:r>
          </a:p>
        </p:txBody>
      </p:sp>
      <p:sp>
        <p:nvSpPr>
          <p:cNvPr id="1068" name="Content Placeholder 1047">
            <a:extLst>
              <a:ext uri="{FF2B5EF4-FFF2-40B4-BE49-F238E27FC236}">
                <a16:creationId xmlns:a16="http://schemas.microsoft.com/office/drawing/2014/main" id="{06A7B86E-3510-08F5-52CA-9D88C5955259}"/>
              </a:ext>
            </a:extLst>
          </p:cNvPr>
          <p:cNvSpPr>
            <a:spLocks noGrp="1"/>
          </p:cNvSpPr>
          <p:nvPr>
            <p:ph idx="1"/>
          </p:nvPr>
        </p:nvSpPr>
        <p:spPr>
          <a:xfrm>
            <a:off x="838200" y="3190875"/>
            <a:ext cx="4362974" cy="2986087"/>
          </a:xfrm>
        </p:spPr>
        <p:txBody>
          <a:bodyPr>
            <a:normAutofit/>
          </a:bodyPr>
          <a:lstStyle/>
          <a:p>
            <a:endParaRPr lang="en-US" sz="2000">
              <a:solidFill>
                <a:schemeClr val="tx2">
                  <a:alpha val="60000"/>
                </a:schemeClr>
              </a:solidFill>
            </a:endParaRPr>
          </a:p>
        </p:txBody>
      </p:sp>
      <p:pic>
        <p:nvPicPr>
          <p:cNvPr id="1026" name="Picture 2" descr="Blob Tree Posters [Numbered People on A Tree, With Different ...">
            <a:extLst>
              <a:ext uri="{FF2B5EF4-FFF2-40B4-BE49-F238E27FC236}">
                <a16:creationId xmlns:a16="http://schemas.microsoft.com/office/drawing/2014/main" id="{39DDD200-856D-57BF-8106-A73999CB7ED3}"/>
              </a:ext>
            </a:extLst>
          </p:cNvPr>
          <p:cNvPicPr>
            <a:picLocks noChangeAspect="1" noChangeArrowheads="1"/>
          </p:cNvPicPr>
          <p:nvPr/>
        </p:nvPicPr>
        <p:blipFill>
          <a:blip r:embed="rId3">
            <a:alphaModFix amt="90000"/>
            <a:extLst>
              <a:ext uri="{28A0092B-C50C-407E-A947-70E740481C1C}">
                <a14:useLocalDpi xmlns:a14="http://schemas.microsoft.com/office/drawing/2010/main" val="0"/>
              </a:ext>
            </a:extLst>
          </a:blip>
          <a:stretch>
            <a:fillRect/>
          </a:stretch>
        </p:blipFill>
        <p:spPr bwMode="auto">
          <a:xfrm>
            <a:off x="7299256" y="486561"/>
            <a:ext cx="4403387" cy="5879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8366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1A95-86FD-B7AB-5C09-86A8E5A80110}"/>
              </a:ext>
            </a:extLst>
          </p:cNvPr>
          <p:cNvSpPr>
            <a:spLocks noGrp="1"/>
          </p:cNvSpPr>
          <p:nvPr>
            <p:ph type="title"/>
          </p:nvPr>
        </p:nvSpPr>
        <p:spPr/>
        <p:txBody>
          <a:bodyPr/>
          <a:lstStyle/>
          <a:p>
            <a:r>
              <a:rPr lang="en-GB" dirty="0"/>
              <a:t>Utilising the Blob Tree</a:t>
            </a:r>
          </a:p>
        </p:txBody>
      </p:sp>
      <p:sp>
        <p:nvSpPr>
          <p:cNvPr id="3" name="Content Placeholder 2">
            <a:extLst>
              <a:ext uri="{FF2B5EF4-FFF2-40B4-BE49-F238E27FC236}">
                <a16:creationId xmlns:a16="http://schemas.microsoft.com/office/drawing/2014/main" id="{586BA9FC-FA4C-CF3C-23BE-46008FD6D952}"/>
              </a:ext>
            </a:extLst>
          </p:cNvPr>
          <p:cNvSpPr>
            <a:spLocks noGrp="1"/>
          </p:cNvSpPr>
          <p:nvPr>
            <p:ph idx="1"/>
          </p:nvPr>
        </p:nvSpPr>
        <p:spPr/>
        <p:txBody>
          <a:bodyPr>
            <a:normAutofit fontScale="70000" lnSpcReduction="20000"/>
          </a:bodyPr>
          <a:lstStyle/>
          <a:p>
            <a:r>
              <a:rPr lang="en-GB" dirty="0"/>
              <a:t>Emotional self-assessment</a:t>
            </a:r>
          </a:p>
          <a:p>
            <a:r>
              <a:rPr lang="en-GB" dirty="0"/>
              <a:t>Group discussions</a:t>
            </a:r>
          </a:p>
          <a:p>
            <a:r>
              <a:rPr lang="en-GB" dirty="0"/>
              <a:t>Customer research</a:t>
            </a:r>
          </a:p>
          <a:p>
            <a:r>
              <a:rPr lang="en-GB" dirty="0"/>
              <a:t>Progress tracking</a:t>
            </a:r>
          </a:p>
          <a:p>
            <a:r>
              <a:rPr lang="en-GB" dirty="0"/>
              <a:t>Team building</a:t>
            </a:r>
          </a:p>
          <a:p>
            <a:r>
              <a:rPr lang="en-GB" dirty="0"/>
              <a:t>Educational settings</a:t>
            </a:r>
          </a:p>
          <a:p>
            <a:r>
              <a:rPr lang="en-GB" dirty="0"/>
              <a:t>Therapy sessions</a:t>
            </a:r>
          </a:p>
          <a:p>
            <a:r>
              <a:rPr lang="en-GB" dirty="0"/>
              <a:t>Reflection tool</a:t>
            </a:r>
          </a:p>
          <a:p>
            <a:r>
              <a:rPr lang="en-GB" dirty="0"/>
              <a:t>Assessing group mood</a:t>
            </a:r>
          </a:p>
          <a:p>
            <a:r>
              <a:rPr lang="en-GB" dirty="0"/>
              <a:t>Personal development</a:t>
            </a:r>
          </a:p>
        </p:txBody>
      </p:sp>
    </p:spTree>
    <p:extLst>
      <p:ext uri="{BB962C8B-B14F-4D97-AF65-F5344CB8AC3E}">
        <p14:creationId xmlns:p14="http://schemas.microsoft.com/office/powerpoint/2010/main" val="33745186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797D0-C54F-BB15-F137-70076B7E4DCE}"/>
              </a:ext>
            </a:extLst>
          </p:cNvPr>
          <p:cNvSpPr>
            <a:spLocks noGrp="1"/>
          </p:cNvSpPr>
          <p:nvPr>
            <p:ph type="title"/>
          </p:nvPr>
        </p:nvSpPr>
        <p:spPr>
          <a:xfrm>
            <a:off x="838200" y="609600"/>
            <a:ext cx="10515600" cy="2324101"/>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Chairing Meetings</a:t>
            </a:r>
            <a:endParaRPr lang="en-GB" sz="440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5" name="Content Placeholder 2">
            <a:extLst>
              <a:ext uri="{FF2B5EF4-FFF2-40B4-BE49-F238E27FC236}">
                <a16:creationId xmlns:a16="http://schemas.microsoft.com/office/drawing/2014/main" id="{C1D1C337-F469-1989-390A-CABEBA0640B8}"/>
              </a:ext>
            </a:extLst>
          </p:cNvPr>
          <p:cNvGraphicFramePr>
            <a:graphicFrameLocks noGrp="1"/>
          </p:cNvGraphicFramePr>
          <p:nvPr>
            <p:ph idx="1"/>
            <p:extLst>
              <p:ext uri="{D42A27DB-BD31-4B8C-83A1-F6EECF244321}">
                <p14:modId xmlns:p14="http://schemas.microsoft.com/office/powerpoint/2010/main" val="1977293669"/>
              </p:ext>
            </p:extLst>
          </p:nvPr>
        </p:nvGraphicFramePr>
        <p:xfrm>
          <a:off x="838200" y="3152775"/>
          <a:ext cx="10515600" cy="3024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73212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4F476-271A-115E-0B8B-45CA47B1D88F}"/>
              </a:ext>
            </a:extLst>
          </p:cNvPr>
          <p:cNvSpPr>
            <a:spLocks noGrp="1"/>
          </p:cNvSpPr>
          <p:nvPr>
            <p:ph type="title"/>
          </p:nvPr>
        </p:nvSpPr>
        <p:spPr>
          <a:xfrm>
            <a:off x="838199" y="857251"/>
            <a:ext cx="4581525"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cs typeface="Angsana New"/>
              </a:rPr>
              <a:t>Chairing Hybrid Meetings</a:t>
            </a:r>
            <a:endParaRPr lang="en-US" sz="4400">
              <a:gradFill flip="none" rotWithShape="1">
                <a:gsLst>
                  <a:gs pos="0">
                    <a:schemeClr val="accent5">
                      <a:alpha val="70000"/>
                    </a:schemeClr>
                  </a:gs>
                  <a:gs pos="100000">
                    <a:schemeClr val="accent1">
                      <a:alpha val="70000"/>
                    </a:schemeClr>
                  </a:gs>
                </a:gsLst>
                <a:lin ang="0" scaled="1"/>
                <a:tileRect/>
              </a:gradFill>
            </a:endParaRPr>
          </a:p>
        </p:txBody>
      </p:sp>
      <p:sp>
        <p:nvSpPr>
          <p:cNvPr id="3" name="Content Placeholder 2">
            <a:extLst>
              <a:ext uri="{FF2B5EF4-FFF2-40B4-BE49-F238E27FC236}">
                <a16:creationId xmlns:a16="http://schemas.microsoft.com/office/drawing/2014/main" id="{6CD359E1-0358-9999-9478-6C09B98CC718}"/>
              </a:ext>
            </a:extLst>
          </p:cNvPr>
          <p:cNvSpPr>
            <a:spLocks noGrp="1"/>
          </p:cNvSpPr>
          <p:nvPr>
            <p:ph idx="1"/>
          </p:nvPr>
        </p:nvSpPr>
        <p:spPr>
          <a:xfrm>
            <a:off x="838199" y="3190875"/>
            <a:ext cx="4581526" cy="2986087"/>
          </a:xfrm>
        </p:spPr>
        <p:txBody>
          <a:bodyPr vert="horz" lIns="91440" tIns="45720" rIns="91440" bIns="45720" rtlCol="0">
            <a:normAutofit/>
          </a:bodyPr>
          <a:lstStyle/>
          <a:p>
            <a:pPr>
              <a:lnSpc>
                <a:spcPct val="100000"/>
              </a:lnSpc>
            </a:pPr>
            <a:r>
              <a:rPr lang="en-GB" sz="1100">
                <a:solidFill>
                  <a:schemeClr val="tx2">
                    <a:alpha val="60000"/>
                  </a:schemeClr>
                </a:solidFill>
              </a:rPr>
              <a:t>Be clear about the purpose of the meeting</a:t>
            </a:r>
          </a:p>
          <a:p>
            <a:pPr>
              <a:lnSpc>
                <a:spcPct val="100000"/>
              </a:lnSpc>
              <a:buClr>
                <a:srgbClr val="EFE3E7"/>
              </a:buClr>
            </a:pPr>
            <a:r>
              <a:rPr lang="en-GB" sz="1100">
                <a:solidFill>
                  <a:schemeClr val="tx2">
                    <a:alpha val="60000"/>
                  </a:schemeClr>
                </a:solidFill>
              </a:rPr>
              <a:t>Work to ensure everyone has a consistent experience</a:t>
            </a:r>
          </a:p>
          <a:p>
            <a:pPr>
              <a:lnSpc>
                <a:spcPct val="100000"/>
              </a:lnSpc>
              <a:buClr>
                <a:srgbClr val="EFE3E7"/>
              </a:buClr>
            </a:pPr>
            <a:r>
              <a:rPr lang="en-GB" sz="1100">
                <a:solidFill>
                  <a:schemeClr val="tx2">
                    <a:alpha val="60000"/>
                  </a:schemeClr>
                </a:solidFill>
              </a:rPr>
              <a:t>Equal voice</a:t>
            </a:r>
          </a:p>
          <a:p>
            <a:pPr>
              <a:lnSpc>
                <a:spcPct val="100000"/>
              </a:lnSpc>
              <a:buClr>
                <a:srgbClr val="EFE3E7"/>
              </a:buClr>
            </a:pPr>
            <a:r>
              <a:rPr lang="en-GB" sz="1100">
                <a:solidFill>
                  <a:schemeClr val="tx2">
                    <a:alpha val="60000"/>
                  </a:schemeClr>
                </a:solidFill>
              </a:rPr>
              <a:t>Explain teams/zoom functions to attendees</a:t>
            </a:r>
          </a:p>
          <a:p>
            <a:pPr>
              <a:lnSpc>
                <a:spcPct val="100000"/>
              </a:lnSpc>
              <a:buClr>
                <a:srgbClr val="EFE3E7"/>
              </a:buClr>
            </a:pPr>
            <a:r>
              <a:rPr lang="en-GB" sz="1100">
                <a:solidFill>
                  <a:schemeClr val="tx2">
                    <a:alpha val="60000"/>
                  </a:schemeClr>
                </a:solidFill>
              </a:rPr>
              <a:t>Agree principles for online hybrid meetings</a:t>
            </a:r>
          </a:p>
          <a:p>
            <a:pPr>
              <a:lnSpc>
                <a:spcPct val="100000"/>
              </a:lnSpc>
              <a:buClr>
                <a:srgbClr val="EFE3E7"/>
              </a:buClr>
            </a:pPr>
            <a:r>
              <a:rPr lang="en-GB" sz="1100">
                <a:solidFill>
                  <a:schemeClr val="tx2">
                    <a:alpha val="60000"/>
                  </a:schemeClr>
                </a:solidFill>
              </a:rPr>
              <a:t>Decide upon communication channels </a:t>
            </a:r>
          </a:p>
          <a:p>
            <a:pPr>
              <a:lnSpc>
                <a:spcPct val="100000"/>
              </a:lnSpc>
              <a:buClr>
                <a:srgbClr val="EFE3E7"/>
              </a:buClr>
            </a:pPr>
            <a:r>
              <a:rPr lang="en-GB" sz="1100">
                <a:solidFill>
                  <a:schemeClr val="tx2">
                    <a:alpha val="60000"/>
                  </a:schemeClr>
                </a:solidFill>
              </a:rPr>
              <a:t>Don't allow side conversations</a:t>
            </a:r>
          </a:p>
          <a:p>
            <a:pPr>
              <a:lnSpc>
                <a:spcPct val="100000"/>
              </a:lnSpc>
              <a:buClr>
                <a:srgbClr val="EFE3E7"/>
              </a:buClr>
            </a:pPr>
            <a:r>
              <a:rPr lang="en-GB" sz="1100">
                <a:solidFill>
                  <a:schemeClr val="tx2">
                    <a:alpha val="60000"/>
                  </a:schemeClr>
                </a:solidFill>
              </a:rPr>
              <a:t>Avoid using equipment in the room the online attendees can't see</a:t>
            </a:r>
          </a:p>
          <a:p>
            <a:pPr>
              <a:lnSpc>
                <a:spcPct val="100000"/>
              </a:lnSpc>
              <a:buClr>
                <a:srgbClr val="EFE3E7"/>
              </a:buClr>
            </a:pPr>
            <a:r>
              <a:rPr lang="en-GB" sz="1100">
                <a:solidFill>
                  <a:schemeClr val="tx2">
                    <a:alpha val="60000"/>
                  </a:schemeClr>
                </a:solidFill>
              </a:rPr>
              <a:t>Don't start in-person conversations before or after the meeting</a:t>
            </a:r>
          </a:p>
        </p:txBody>
      </p:sp>
      <p:pic>
        <p:nvPicPr>
          <p:cNvPr id="5" name="Picture 4" descr="Desk with stethoscope and computer keyboard">
            <a:extLst>
              <a:ext uri="{FF2B5EF4-FFF2-40B4-BE49-F238E27FC236}">
                <a16:creationId xmlns:a16="http://schemas.microsoft.com/office/drawing/2014/main" id="{C061DF39-D715-F953-4CAF-3995A011E6C3}"/>
              </a:ext>
            </a:extLst>
          </p:cNvPr>
          <p:cNvPicPr>
            <a:picLocks noChangeAspect="1"/>
          </p:cNvPicPr>
          <p:nvPr/>
        </p:nvPicPr>
        <p:blipFill rotWithShape="1">
          <a:blip r:embed="rId2"/>
          <a:srcRect l="18179" r="18187" b="2"/>
          <a:stretch/>
        </p:blipFill>
        <p:spPr>
          <a:xfrm>
            <a:off x="6096000" y="488577"/>
            <a:ext cx="5606425" cy="5880845"/>
          </a:xfrm>
          <a:prstGeom prst="rect">
            <a:avLst/>
          </a:prstGeom>
        </p:spPr>
      </p:pic>
    </p:spTree>
    <p:extLst>
      <p:ext uri="{BB962C8B-B14F-4D97-AF65-F5344CB8AC3E}">
        <p14:creationId xmlns:p14="http://schemas.microsoft.com/office/powerpoint/2010/main" val="9196383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red question marks">
            <a:extLst>
              <a:ext uri="{FF2B5EF4-FFF2-40B4-BE49-F238E27FC236}">
                <a16:creationId xmlns:a16="http://schemas.microsoft.com/office/drawing/2014/main" id="{A059F81B-B591-894C-CBEA-977D7EE100D3}"/>
              </a:ext>
            </a:extLst>
          </p:cNvPr>
          <p:cNvPicPr>
            <a:picLocks noChangeAspect="1"/>
          </p:cNvPicPr>
          <p:nvPr/>
        </p:nvPicPr>
        <p:blipFill>
          <a:blip r:embed="rId2"/>
          <a:srcRect l="27997" r="31382"/>
          <a:stretch/>
        </p:blipFill>
        <p:spPr>
          <a:xfrm>
            <a:off x="7236476" y="1"/>
            <a:ext cx="4952475" cy="6858000"/>
          </a:xfrm>
          <a:prstGeom prst="rect">
            <a:avLst/>
          </a:prstGeom>
        </p:spPr>
      </p:pic>
      <p:sp>
        <p:nvSpPr>
          <p:cNvPr id="8" name="Title 7">
            <a:extLst>
              <a:ext uri="{FF2B5EF4-FFF2-40B4-BE49-F238E27FC236}">
                <a16:creationId xmlns:a16="http://schemas.microsoft.com/office/drawing/2014/main" id="{21C7BA68-5057-9A71-93EF-4C8575A5A223}"/>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454201435"/>
      </p:ext>
    </p:extLst>
  </p:cSld>
  <p:clrMapOvr>
    <a:masterClrMapping/>
  </p:clrMapOvr>
</p:sld>
</file>

<file path=ppt/theme/theme1.xml><?xml version="1.0" encoding="utf-8"?>
<a:theme xmlns:a="http://schemas.openxmlformats.org/drawingml/2006/main" name="LuminousVTI">
  <a:themeElements>
    <a:clrScheme name="AnalogousFromRegularSeedRightStep">
      <a:dk1>
        <a:srgbClr val="000000"/>
      </a:dk1>
      <a:lt1>
        <a:srgbClr val="FFFFFF"/>
      </a:lt1>
      <a:dk2>
        <a:srgbClr val="311C22"/>
      </a:dk2>
      <a:lt2>
        <a:srgbClr val="F3F1F0"/>
      </a:lt2>
      <a:accent1>
        <a:srgbClr val="22B1C0"/>
      </a:accent1>
      <a:accent2>
        <a:srgbClr val="1773D5"/>
      </a:accent2>
      <a:accent3>
        <a:srgbClr val="2936E7"/>
      </a:accent3>
      <a:accent4>
        <a:srgbClr val="5F1FD6"/>
      </a:accent4>
      <a:accent5>
        <a:srgbClr val="BA29E7"/>
      </a:accent5>
      <a:accent6>
        <a:srgbClr val="D517B2"/>
      </a:accent6>
      <a:hlink>
        <a:srgbClr val="BF4C3F"/>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2680</Words>
  <Application>Microsoft Office PowerPoint</Application>
  <PresentationFormat>Widescreen</PresentationFormat>
  <Paragraphs>321</Paragraphs>
  <Slides>37</Slides>
  <Notes>13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37</vt:i4>
      </vt:variant>
    </vt:vector>
  </HeadingPairs>
  <TitlesOfParts>
    <vt:vector size="51" baseType="lpstr">
      <vt:lpstr>fkGroteskNeue</vt:lpstr>
      <vt:lpstr>garamond-premier-pro</vt:lpstr>
      <vt:lpstr>Museo</vt:lpstr>
      <vt:lpstr>var(--font-berkeley-mono)</vt:lpstr>
      <vt:lpstr>var(--font-fk-grotesk-neue)</vt:lpstr>
      <vt:lpstr>Angsana New</vt:lpstr>
      <vt:lpstr>Arial</vt:lpstr>
      <vt:lpstr>Avenir Next LT Pro</vt:lpstr>
      <vt:lpstr>Calibri</vt:lpstr>
      <vt:lpstr>Courier New</vt:lpstr>
      <vt:lpstr>Libre Franklin</vt:lpstr>
      <vt:lpstr>Sabon Next LT</vt:lpstr>
      <vt:lpstr>Wingdings</vt:lpstr>
      <vt:lpstr>LuminousVTI</vt:lpstr>
      <vt:lpstr>Driving Performance  Week 6</vt:lpstr>
      <vt:lpstr>Today's Session</vt:lpstr>
      <vt:lpstr>What is facilitation?</vt:lpstr>
      <vt:lpstr>Workshops</vt:lpstr>
      <vt:lpstr>Outcomes</vt:lpstr>
      <vt:lpstr>Leading Workshops</vt:lpstr>
      <vt:lpstr>Activity </vt:lpstr>
      <vt:lpstr>Coaching as a Business Partner skill</vt:lpstr>
      <vt:lpstr>Coaching mindset (Basford, 2024)</vt:lpstr>
      <vt:lpstr>What is coaching in organisations?</vt:lpstr>
      <vt:lpstr>Coaching</vt:lpstr>
      <vt:lpstr>Process of Coaching</vt:lpstr>
      <vt:lpstr>Process of coaching</vt:lpstr>
      <vt:lpstr>Coaching Plan</vt:lpstr>
      <vt:lpstr>Techniques (Hallbom &amp; Warrenton-Smith 2005)</vt:lpstr>
      <vt:lpstr>Building Rapport</vt:lpstr>
      <vt:lpstr>Stay engaged</vt:lpstr>
      <vt:lpstr>Gray 2010 – criteria for evaluating a coach </vt:lpstr>
      <vt:lpstr>More success criteria</vt:lpstr>
      <vt:lpstr>Within the Organisation</vt:lpstr>
      <vt:lpstr>Evolution of coaching (Chandler, 2024)</vt:lpstr>
      <vt:lpstr>What do we mean by a coaching culture?</vt:lpstr>
      <vt:lpstr>Creating a coaching culture (Cooper, 2019)</vt:lpstr>
      <vt:lpstr>Acronyms</vt:lpstr>
      <vt:lpstr>CLEAR</vt:lpstr>
      <vt:lpstr>Contract</vt:lpstr>
      <vt:lpstr>Listen</vt:lpstr>
      <vt:lpstr>Explore</vt:lpstr>
      <vt:lpstr>Actions</vt:lpstr>
      <vt:lpstr>Review</vt:lpstr>
      <vt:lpstr>GROW</vt:lpstr>
      <vt:lpstr>Coaching Wheels</vt:lpstr>
      <vt:lpstr>The Blob Tree</vt:lpstr>
      <vt:lpstr>Utilising the Blob Tree</vt:lpstr>
      <vt:lpstr>Chairing Meetings</vt:lpstr>
      <vt:lpstr>Chairing Hybrid Meetings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Natasha Davies (IMH)</cp:lastModifiedBy>
  <cp:revision>175</cp:revision>
  <dcterms:created xsi:type="dcterms:W3CDTF">2023-05-02T18:00:12Z</dcterms:created>
  <dcterms:modified xsi:type="dcterms:W3CDTF">2026-03-24T10:35:01Z</dcterms:modified>
</cp:coreProperties>
</file>