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sldIdLst>
    <p:sldId id="256" r:id="rId2"/>
    <p:sldId id="257" r:id="rId3"/>
    <p:sldId id="258" r:id="rId4"/>
    <p:sldId id="263" r:id="rId5"/>
    <p:sldId id="264" r:id="rId6"/>
    <p:sldId id="265" r:id="rId7"/>
    <p:sldId id="266" r:id="rId8"/>
    <p:sldId id="267" r:id="rId9"/>
    <p:sldId id="268" r:id="rId10"/>
    <p:sldId id="269" r:id="rId11"/>
    <p:sldId id="270" r:id="rId12"/>
    <p:sldId id="260" r:id="rId13"/>
    <p:sldId id="271" r:id="rId14"/>
    <p:sldId id="272" r:id="rId15"/>
    <p:sldId id="273" r:id="rId16"/>
    <p:sldId id="274" r:id="rId17"/>
    <p:sldId id="287" r:id="rId18"/>
    <p:sldId id="275" r:id="rId19"/>
    <p:sldId id="276" r:id="rId20"/>
    <p:sldId id="261" r:id="rId21"/>
    <p:sldId id="278" r:id="rId22"/>
    <p:sldId id="277" r:id="rId23"/>
    <p:sldId id="279" r:id="rId24"/>
    <p:sldId id="280" r:id="rId25"/>
    <p:sldId id="281" r:id="rId26"/>
    <p:sldId id="262" r:id="rId27"/>
    <p:sldId id="282" r:id="rId28"/>
    <p:sldId id="283" r:id="rId29"/>
    <p:sldId id="284" r:id="rId30"/>
    <p:sldId id="288" r:id="rId31"/>
    <p:sldId id="285"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9CD6C99-BA98-4757-B266-865A4A9F1670}" v="172" dt="2023-12-05T12:54:20.7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333" autoAdjust="0"/>
    <p:restoredTop sz="94717" autoAdjust="0"/>
  </p:normalViewPr>
  <p:slideViewPr>
    <p:cSldViewPr snapToGrid="0">
      <p:cViewPr>
        <p:scale>
          <a:sx n="76" d="100"/>
          <a:sy n="76" d="100"/>
        </p:scale>
        <p:origin x="864" y="642"/>
      </p:cViewPr>
      <p:guideLst/>
    </p:cSldViewPr>
  </p:slideViewPr>
  <p:outlineViewPr>
    <p:cViewPr>
      <p:scale>
        <a:sx n="33" d="100"/>
        <a:sy n="33" d="100"/>
      </p:scale>
      <p:origin x="0" y="-1565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nni Steen" userId="3e51ffc7-aa92-4e9a-9db2-4e9164f92bbf" providerId="ADAL" clId="{D9CD6C99-BA98-4757-B266-865A4A9F1670}"/>
    <pc:docChg chg="undo custSel modSld">
      <pc:chgData name="Jenni Steen" userId="3e51ffc7-aa92-4e9a-9db2-4e9164f92bbf" providerId="ADAL" clId="{D9CD6C99-BA98-4757-B266-865A4A9F1670}" dt="2023-12-05T12:54:20.701" v="612"/>
      <pc:docMkLst>
        <pc:docMk/>
      </pc:docMkLst>
      <pc:sldChg chg="modTransition">
        <pc:chgData name="Jenni Steen" userId="3e51ffc7-aa92-4e9a-9db2-4e9164f92bbf" providerId="ADAL" clId="{D9CD6C99-BA98-4757-B266-865A4A9F1670}" dt="2023-12-05T09:23:42.875" v="20"/>
        <pc:sldMkLst>
          <pc:docMk/>
          <pc:sldMk cId="234294926" sldId="258"/>
        </pc:sldMkLst>
      </pc:sldChg>
      <pc:sldChg chg="modSp mod modTransition">
        <pc:chgData name="Jenni Steen" userId="3e51ffc7-aa92-4e9a-9db2-4e9164f92bbf" providerId="ADAL" clId="{D9CD6C99-BA98-4757-B266-865A4A9F1670}" dt="2023-12-05T09:30:09.708" v="154" actId="962"/>
        <pc:sldMkLst>
          <pc:docMk/>
          <pc:sldMk cId="2953876905" sldId="260"/>
        </pc:sldMkLst>
        <pc:picChg chg="mod">
          <ac:chgData name="Jenni Steen" userId="3e51ffc7-aa92-4e9a-9db2-4e9164f92bbf" providerId="ADAL" clId="{D9CD6C99-BA98-4757-B266-865A4A9F1670}" dt="2023-12-05T09:30:09.708" v="154" actId="962"/>
          <ac:picMkLst>
            <pc:docMk/>
            <pc:sldMk cId="2953876905" sldId="260"/>
            <ac:picMk id="9" creationId="{0EAA9148-7896-91CE-B28C-85AE027CA204}"/>
          </ac:picMkLst>
        </pc:picChg>
      </pc:sldChg>
      <pc:sldChg chg="modTransition">
        <pc:chgData name="Jenni Steen" userId="3e51ffc7-aa92-4e9a-9db2-4e9164f92bbf" providerId="ADAL" clId="{D9CD6C99-BA98-4757-B266-865A4A9F1670}" dt="2023-12-05T09:23:56.275" v="22"/>
        <pc:sldMkLst>
          <pc:docMk/>
          <pc:sldMk cId="1925097391" sldId="261"/>
        </pc:sldMkLst>
      </pc:sldChg>
      <pc:sldChg chg="modSp mod modTransition">
        <pc:chgData name="Jenni Steen" userId="3e51ffc7-aa92-4e9a-9db2-4e9164f92bbf" providerId="ADAL" clId="{D9CD6C99-BA98-4757-B266-865A4A9F1670}" dt="2023-12-05T09:32:16.929" v="479" actId="962"/>
        <pc:sldMkLst>
          <pc:docMk/>
          <pc:sldMk cId="1433351082" sldId="262"/>
        </pc:sldMkLst>
        <pc:picChg chg="mod">
          <ac:chgData name="Jenni Steen" userId="3e51ffc7-aa92-4e9a-9db2-4e9164f92bbf" providerId="ADAL" clId="{D9CD6C99-BA98-4757-B266-865A4A9F1670}" dt="2023-12-05T09:32:16.929" v="479" actId="962"/>
          <ac:picMkLst>
            <pc:docMk/>
            <pc:sldMk cId="1433351082" sldId="262"/>
            <ac:picMk id="6" creationId="{69CA81E3-5F91-AF80-8561-D01BC9577538}"/>
          </ac:picMkLst>
        </pc:picChg>
      </pc:sldChg>
      <pc:sldChg chg="modAnim">
        <pc:chgData name="Jenni Steen" userId="3e51ffc7-aa92-4e9a-9db2-4e9164f92bbf" providerId="ADAL" clId="{D9CD6C99-BA98-4757-B266-865A4A9F1670}" dt="2023-12-05T09:25:05.724" v="28"/>
        <pc:sldMkLst>
          <pc:docMk/>
          <pc:sldMk cId="2145713384" sldId="263"/>
        </pc:sldMkLst>
      </pc:sldChg>
      <pc:sldChg chg="modSp mod modAnim">
        <pc:chgData name="Jenni Steen" userId="3e51ffc7-aa92-4e9a-9db2-4e9164f92bbf" providerId="ADAL" clId="{D9CD6C99-BA98-4757-B266-865A4A9F1670}" dt="2023-12-05T09:28:58.640" v="50" actId="962"/>
        <pc:sldMkLst>
          <pc:docMk/>
          <pc:sldMk cId="634368289" sldId="264"/>
        </pc:sldMkLst>
        <pc:picChg chg="mod">
          <ac:chgData name="Jenni Steen" userId="3e51ffc7-aa92-4e9a-9db2-4e9164f92bbf" providerId="ADAL" clId="{D9CD6C99-BA98-4757-B266-865A4A9F1670}" dt="2023-12-05T09:28:58.640" v="50" actId="962"/>
          <ac:picMkLst>
            <pc:docMk/>
            <pc:sldMk cId="634368289" sldId="264"/>
            <ac:picMk id="6" creationId="{2E7A8411-8017-094D-C913-66EC8B3AED81}"/>
          </ac:picMkLst>
        </pc:picChg>
      </pc:sldChg>
      <pc:sldChg chg="modAnim">
        <pc:chgData name="Jenni Steen" userId="3e51ffc7-aa92-4e9a-9db2-4e9164f92bbf" providerId="ADAL" clId="{D9CD6C99-BA98-4757-B266-865A4A9F1670}" dt="2023-12-05T09:26:22.655" v="32"/>
        <pc:sldMkLst>
          <pc:docMk/>
          <pc:sldMk cId="2135896185" sldId="265"/>
        </pc:sldMkLst>
      </pc:sldChg>
      <pc:sldChg chg="modAnim">
        <pc:chgData name="Jenni Steen" userId="3e51ffc7-aa92-4e9a-9db2-4e9164f92bbf" providerId="ADAL" clId="{D9CD6C99-BA98-4757-B266-865A4A9F1670}" dt="2023-12-05T09:28:10.851" v="42"/>
        <pc:sldMkLst>
          <pc:docMk/>
          <pc:sldMk cId="368770785" sldId="266"/>
        </pc:sldMkLst>
      </pc:sldChg>
      <pc:sldChg chg="modSp mod modAnim">
        <pc:chgData name="Jenni Steen" userId="3e51ffc7-aa92-4e9a-9db2-4e9164f92bbf" providerId="ADAL" clId="{D9CD6C99-BA98-4757-B266-865A4A9F1670}" dt="2023-12-05T09:49:13.866" v="489"/>
        <pc:sldMkLst>
          <pc:docMk/>
          <pc:sldMk cId="3282443775" sldId="267"/>
        </pc:sldMkLst>
        <pc:picChg chg="mod">
          <ac:chgData name="Jenni Steen" userId="3e51ffc7-aa92-4e9a-9db2-4e9164f92bbf" providerId="ADAL" clId="{D9CD6C99-BA98-4757-B266-865A4A9F1670}" dt="2023-12-05T09:29:25.962" v="84" actId="962"/>
          <ac:picMkLst>
            <pc:docMk/>
            <pc:sldMk cId="3282443775" sldId="267"/>
            <ac:picMk id="10" creationId="{A77B20F6-D3AD-F8AE-AE3D-51461251DBF3}"/>
          </ac:picMkLst>
        </pc:picChg>
      </pc:sldChg>
      <pc:sldChg chg="modAnim">
        <pc:chgData name="Jenni Steen" userId="3e51ffc7-aa92-4e9a-9db2-4e9164f92bbf" providerId="ADAL" clId="{D9CD6C99-BA98-4757-B266-865A4A9F1670}" dt="2023-12-05T09:49:59.623" v="491"/>
        <pc:sldMkLst>
          <pc:docMk/>
          <pc:sldMk cId="3247894294" sldId="268"/>
        </pc:sldMkLst>
      </pc:sldChg>
      <pc:sldChg chg="addSp delSp modSp modAnim">
        <pc:chgData name="Jenni Steen" userId="3e51ffc7-aa92-4e9a-9db2-4e9164f92bbf" providerId="ADAL" clId="{D9CD6C99-BA98-4757-B266-865A4A9F1670}" dt="2023-12-05T09:51:19.413" v="503"/>
        <pc:sldMkLst>
          <pc:docMk/>
          <pc:sldMk cId="3570261835" sldId="269"/>
        </pc:sldMkLst>
        <pc:spChg chg="mod topLvl">
          <ac:chgData name="Jenni Steen" userId="3e51ffc7-aa92-4e9a-9db2-4e9164f92bbf" providerId="ADAL" clId="{D9CD6C99-BA98-4757-B266-865A4A9F1670}" dt="2023-12-05T09:50:30.066" v="493" actId="164"/>
          <ac:spMkLst>
            <pc:docMk/>
            <pc:sldMk cId="3570261835" sldId="269"/>
            <ac:spMk id="8" creationId="{CB0A68E9-5401-8898-10D9-D46281D5A41A}"/>
          </ac:spMkLst>
        </pc:spChg>
        <pc:spChg chg="mod topLvl">
          <ac:chgData name="Jenni Steen" userId="3e51ffc7-aa92-4e9a-9db2-4e9164f92bbf" providerId="ADAL" clId="{D9CD6C99-BA98-4757-B266-865A4A9F1670}" dt="2023-12-05T09:50:30.066" v="493" actId="164"/>
          <ac:spMkLst>
            <pc:docMk/>
            <pc:sldMk cId="3570261835" sldId="269"/>
            <ac:spMk id="9" creationId="{60C70D85-00FD-52D0-5C06-CB103EA5DF8B}"/>
          </ac:spMkLst>
        </pc:spChg>
        <pc:spChg chg="mod topLvl">
          <ac:chgData name="Jenni Steen" userId="3e51ffc7-aa92-4e9a-9db2-4e9164f92bbf" providerId="ADAL" clId="{D9CD6C99-BA98-4757-B266-865A4A9F1670}" dt="2023-12-05T09:50:34.864" v="494" actId="164"/>
          <ac:spMkLst>
            <pc:docMk/>
            <pc:sldMk cId="3570261835" sldId="269"/>
            <ac:spMk id="10" creationId="{91B726DF-22BC-0456-59A9-D8375E881E48}"/>
          </ac:spMkLst>
        </pc:spChg>
        <pc:spChg chg="mod topLvl">
          <ac:chgData name="Jenni Steen" userId="3e51ffc7-aa92-4e9a-9db2-4e9164f92bbf" providerId="ADAL" clId="{D9CD6C99-BA98-4757-B266-865A4A9F1670}" dt="2023-12-05T09:50:34.864" v="494" actId="164"/>
          <ac:spMkLst>
            <pc:docMk/>
            <pc:sldMk cId="3570261835" sldId="269"/>
            <ac:spMk id="11" creationId="{439AB832-1E0A-CD87-A47F-6576498F7F15}"/>
          </ac:spMkLst>
        </pc:spChg>
        <pc:spChg chg="mod topLvl">
          <ac:chgData name="Jenni Steen" userId="3e51ffc7-aa92-4e9a-9db2-4e9164f92bbf" providerId="ADAL" clId="{D9CD6C99-BA98-4757-B266-865A4A9F1670}" dt="2023-12-05T09:50:38.404" v="495" actId="164"/>
          <ac:spMkLst>
            <pc:docMk/>
            <pc:sldMk cId="3570261835" sldId="269"/>
            <ac:spMk id="12" creationId="{62D37279-E002-0F24-1C75-913DB092ADB5}"/>
          </ac:spMkLst>
        </pc:spChg>
        <pc:spChg chg="mod topLvl">
          <ac:chgData name="Jenni Steen" userId="3e51ffc7-aa92-4e9a-9db2-4e9164f92bbf" providerId="ADAL" clId="{D9CD6C99-BA98-4757-B266-865A4A9F1670}" dt="2023-12-05T09:50:38.404" v="495" actId="164"/>
          <ac:spMkLst>
            <pc:docMk/>
            <pc:sldMk cId="3570261835" sldId="269"/>
            <ac:spMk id="13" creationId="{DE803C15-89B1-3542-CB31-E4D95417A5DE}"/>
          </ac:spMkLst>
        </pc:spChg>
        <pc:spChg chg="mod topLvl">
          <ac:chgData name="Jenni Steen" userId="3e51ffc7-aa92-4e9a-9db2-4e9164f92bbf" providerId="ADAL" clId="{D9CD6C99-BA98-4757-B266-865A4A9F1670}" dt="2023-12-05T09:50:46.202" v="496" actId="164"/>
          <ac:spMkLst>
            <pc:docMk/>
            <pc:sldMk cId="3570261835" sldId="269"/>
            <ac:spMk id="14" creationId="{DE2F4352-2AA5-8D89-0FA7-F0AAEBE59249}"/>
          </ac:spMkLst>
        </pc:spChg>
        <pc:spChg chg="mod topLvl">
          <ac:chgData name="Jenni Steen" userId="3e51ffc7-aa92-4e9a-9db2-4e9164f92bbf" providerId="ADAL" clId="{D9CD6C99-BA98-4757-B266-865A4A9F1670}" dt="2023-12-05T09:50:46.202" v="496" actId="164"/>
          <ac:spMkLst>
            <pc:docMk/>
            <pc:sldMk cId="3570261835" sldId="269"/>
            <ac:spMk id="15" creationId="{799EDA1E-B0B2-573F-3400-767AC18F7FBA}"/>
          </ac:spMkLst>
        </pc:spChg>
        <pc:grpChg chg="del">
          <ac:chgData name="Jenni Steen" userId="3e51ffc7-aa92-4e9a-9db2-4e9164f92bbf" providerId="ADAL" clId="{D9CD6C99-BA98-4757-B266-865A4A9F1670}" dt="2023-12-05T09:50:21.414" v="492" actId="165"/>
          <ac:grpSpMkLst>
            <pc:docMk/>
            <pc:sldMk cId="3570261835" sldId="269"/>
            <ac:grpSpMk id="16" creationId="{28BD5666-0410-C0EF-7F88-CA0879AB1B07}"/>
          </ac:grpSpMkLst>
        </pc:grpChg>
        <pc:grpChg chg="add mod">
          <ac:chgData name="Jenni Steen" userId="3e51ffc7-aa92-4e9a-9db2-4e9164f92bbf" providerId="ADAL" clId="{D9CD6C99-BA98-4757-B266-865A4A9F1670}" dt="2023-12-05T09:50:30.066" v="493" actId="164"/>
          <ac:grpSpMkLst>
            <pc:docMk/>
            <pc:sldMk cId="3570261835" sldId="269"/>
            <ac:grpSpMk id="17" creationId="{0B86D411-301C-8EB0-234C-17AD162907D9}"/>
          </ac:grpSpMkLst>
        </pc:grpChg>
        <pc:grpChg chg="add mod">
          <ac:chgData name="Jenni Steen" userId="3e51ffc7-aa92-4e9a-9db2-4e9164f92bbf" providerId="ADAL" clId="{D9CD6C99-BA98-4757-B266-865A4A9F1670}" dt="2023-12-05T09:50:34.864" v="494" actId="164"/>
          <ac:grpSpMkLst>
            <pc:docMk/>
            <pc:sldMk cId="3570261835" sldId="269"/>
            <ac:grpSpMk id="18" creationId="{9F29A138-5C6E-7D66-57E7-4D59FEFD13F7}"/>
          </ac:grpSpMkLst>
        </pc:grpChg>
        <pc:grpChg chg="add mod">
          <ac:chgData name="Jenni Steen" userId="3e51ffc7-aa92-4e9a-9db2-4e9164f92bbf" providerId="ADAL" clId="{D9CD6C99-BA98-4757-B266-865A4A9F1670}" dt="2023-12-05T09:50:38.404" v="495" actId="164"/>
          <ac:grpSpMkLst>
            <pc:docMk/>
            <pc:sldMk cId="3570261835" sldId="269"/>
            <ac:grpSpMk id="19" creationId="{AFCB7C40-8698-4774-5269-AD21DD4E4351}"/>
          </ac:grpSpMkLst>
        </pc:grpChg>
        <pc:grpChg chg="add mod">
          <ac:chgData name="Jenni Steen" userId="3e51ffc7-aa92-4e9a-9db2-4e9164f92bbf" providerId="ADAL" clId="{D9CD6C99-BA98-4757-B266-865A4A9F1670}" dt="2023-12-05T09:50:46.202" v="496" actId="164"/>
          <ac:grpSpMkLst>
            <pc:docMk/>
            <pc:sldMk cId="3570261835" sldId="269"/>
            <ac:grpSpMk id="20" creationId="{31F38ED5-27BA-0095-265E-56E7ADEE2B06}"/>
          </ac:grpSpMkLst>
        </pc:grpChg>
      </pc:sldChg>
      <pc:sldChg chg="modAnim">
        <pc:chgData name="Jenni Steen" userId="3e51ffc7-aa92-4e9a-9db2-4e9164f92bbf" providerId="ADAL" clId="{D9CD6C99-BA98-4757-B266-865A4A9F1670}" dt="2023-12-05T09:53:18.519" v="512"/>
        <pc:sldMkLst>
          <pc:docMk/>
          <pc:sldMk cId="4188166997" sldId="271"/>
        </pc:sldMkLst>
      </pc:sldChg>
      <pc:sldChg chg="modSp mod modAnim">
        <pc:chgData name="Jenni Steen" userId="3e51ffc7-aa92-4e9a-9db2-4e9164f92bbf" providerId="ADAL" clId="{D9CD6C99-BA98-4757-B266-865A4A9F1670}" dt="2023-12-05T09:56:33.141" v="515"/>
        <pc:sldMkLst>
          <pc:docMk/>
          <pc:sldMk cId="1060488343" sldId="272"/>
        </pc:sldMkLst>
        <pc:picChg chg="mod">
          <ac:chgData name="Jenni Steen" userId="3e51ffc7-aa92-4e9a-9db2-4e9164f92bbf" providerId="ADAL" clId="{D9CD6C99-BA98-4757-B266-865A4A9F1670}" dt="2023-12-05T09:30:58.189" v="254" actId="962"/>
          <ac:picMkLst>
            <pc:docMk/>
            <pc:sldMk cId="1060488343" sldId="272"/>
            <ac:picMk id="11" creationId="{5EF0BBAC-6F55-4869-EE57-8FEE9E4CF08F}"/>
          </ac:picMkLst>
        </pc:picChg>
      </pc:sldChg>
      <pc:sldChg chg="addSp delSp modSp modAnim">
        <pc:chgData name="Jenni Steen" userId="3e51ffc7-aa92-4e9a-9db2-4e9164f92bbf" providerId="ADAL" clId="{D9CD6C99-BA98-4757-B266-865A4A9F1670}" dt="2023-12-05T09:57:46.701" v="526"/>
        <pc:sldMkLst>
          <pc:docMk/>
          <pc:sldMk cId="93591350" sldId="273"/>
        </pc:sldMkLst>
        <pc:spChg chg="mod topLvl">
          <ac:chgData name="Jenni Steen" userId="3e51ffc7-aa92-4e9a-9db2-4e9164f92bbf" providerId="ADAL" clId="{D9CD6C99-BA98-4757-B266-865A4A9F1670}" dt="2023-12-05T09:57:04.137" v="517" actId="165"/>
          <ac:spMkLst>
            <pc:docMk/>
            <pc:sldMk cId="93591350" sldId="273"/>
            <ac:spMk id="6" creationId="{3CE02D4F-0A33-E0D7-536D-E8212BF32FD0}"/>
          </ac:spMkLst>
        </pc:spChg>
        <pc:spChg chg="mod topLvl">
          <ac:chgData name="Jenni Steen" userId="3e51ffc7-aa92-4e9a-9db2-4e9164f92bbf" providerId="ADAL" clId="{D9CD6C99-BA98-4757-B266-865A4A9F1670}" dt="2023-12-05T09:57:31.482" v="521" actId="164"/>
          <ac:spMkLst>
            <pc:docMk/>
            <pc:sldMk cId="93591350" sldId="273"/>
            <ac:spMk id="8" creationId="{CF8C2A31-EEEE-E837-183F-300FFB2F66D8}"/>
          </ac:spMkLst>
        </pc:spChg>
        <pc:spChg chg="mod topLvl">
          <ac:chgData name="Jenni Steen" userId="3e51ffc7-aa92-4e9a-9db2-4e9164f92bbf" providerId="ADAL" clId="{D9CD6C99-BA98-4757-B266-865A4A9F1670}" dt="2023-12-05T09:57:42.194" v="524" actId="164"/>
          <ac:spMkLst>
            <pc:docMk/>
            <pc:sldMk cId="93591350" sldId="273"/>
            <ac:spMk id="10" creationId="{095215DB-2019-2467-E198-1ABF4F7CF057}"/>
          </ac:spMkLst>
        </pc:spChg>
        <pc:spChg chg="mod topLvl">
          <ac:chgData name="Jenni Steen" userId="3e51ffc7-aa92-4e9a-9db2-4e9164f92bbf" providerId="ADAL" clId="{D9CD6C99-BA98-4757-B266-865A4A9F1670}" dt="2023-12-05T09:57:31.482" v="521" actId="164"/>
          <ac:spMkLst>
            <pc:docMk/>
            <pc:sldMk cId="93591350" sldId="273"/>
            <ac:spMk id="12" creationId="{E0B51179-E02E-41D3-7542-8DFA29FC218F}"/>
          </ac:spMkLst>
        </pc:spChg>
        <pc:spChg chg="mod topLvl">
          <ac:chgData name="Jenni Steen" userId="3e51ffc7-aa92-4e9a-9db2-4e9164f92bbf" providerId="ADAL" clId="{D9CD6C99-BA98-4757-B266-865A4A9F1670}" dt="2023-12-05T09:57:42.194" v="524" actId="164"/>
          <ac:spMkLst>
            <pc:docMk/>
            <pc:sldMk cId="93591350" sldId="273"/>
            <ac:spMk id="14" creationId="{BCFE108E-3BEB-4025-94F4-D36D3055D8A4}"/>
          </ac:spMkLst>
        </pc:spChg>
        <pc:grpChg chg="del mod">
          <ac:chgData name="Jenni Steen" userId="3e51ffc7-aa92-4e9a-9db2-4e9164f92bbf" providerId="ADAL" clId="{D9CD6C99-BA98-4757-B266-865A4A9F1670}" dt="2023-12-05T09:57:04.137" v="517" actId="165"/>
          <ac:grpSpMkLst>
            <pc:docMk/>
            <pc:sldMk cId="93591350" sldId="273"/>
            <ac:grpSpMk id="4" creationId="{588B31E6-6D8C-ABCE-E8AB-64BBEA78EAA8}"/>
          </ac:grpSpMkLst>
        </pc:grpChg>
        <pc:grpChg chg="add mod">
          <ac:chgData name="Jenni Steen" userId="3e51ffc7-aa92-4e9a-9db2-4e9164f92bbf" providerId="ADAL" clId="{D9CD6C99-BA98-4757-B266-865A4A9F1670}" dt="2023-12-05T09:57:31.482" v="521" actId="164"/>
          <ac:grpSpMkLst>
            <pc:docMk/>
            <pc:sldMk cId="93591350" sldId="273"/>
            <ac:grpSpMk id="19" creationId="{30805498-F17C-7077-9269-AA3ED31451E8}"/>
          </ac:grpSpMkLst>
        </pc:grpChg>
        <pc:grpChg chg="add mod">
          <ac:chgData name="Jenni Steen" userId="3e51ffc7-aa92-4e9a-9db2-4e9164f92bbf" providerId="ADAL" clId="{D9CD6C99-BA98-4757-B266-865A4A9F1670}" dt="2023-12-05T09:57:42.194" v="524" actId="164"/>
          <ac:grpSpMkLst>
            <pc:docMk/>
            <pc:sldMk cId="93591350" sldId="273"/>
            <ac:grpSpMk id="20" creationId="{F948005D-9466-8D4D-C956-ECEE2FB2A95A}"/>
          </ac:grpSpMkLst>
        </pc:grpChg>
        <pc:graphicFrameChg chg="del">
          <ac:chgData name="Jenni Steen" userId="3e51ffc7-aa92-4e9a-9db2-4e9164f92bbf" providerId="ADAL" clId="{D9CD6C99-BA98-4757-B266-865A4A9F1670}" dt="2023-12-05T09:56:54.976" v="516" actId="18245"/>
          <ac:graphicFrameMkLst>
            <pc:docMk/>
            <pc:sldMk cId="93591350" sldId="273"/>
            <ac:graphicFrameMk id="7" creationId="{F3851CC8-A97B-6E69-BE56-EA1DAB134C68}"/>
          </ac:graphicFrameMkLst>
        </pc:graphicFrameChg>
      </pc:sldChg>
      <pc:sldChg chg="addSp delSp modSp modAnim">
        <pc:chgData name="Jenni Steen" userId="3e51ffc7-aa92-4e9a-9db2-4e9164f92bbf" providerId="ADAL" clId="{D9CD6C99-BA98-4757-B266-865A4A9F1670}" dt="2023-12-05T09:59:46.669" v="552"/>
        <pc:sldMkLst>
          <pc:docMk/>
          <pc:sldMk cId="1470537977" sldId="274"/>
        </pc:sldMkLst>
        <pc:spChg chg="mod topLvl">
          <ac:chgData name="Jenni Steen" userId="3e51ffc7-aa92-4e9a-9db2-4e9164f92bbf" providerId="ADAL" clId="{D9CD6C99-BA98-4757-B266-865A4A9F1670}" dt="2023-12-05T09:59:12.889" v="543" actId="164"/>
          <ac:spMkLst>
            <pc:docMk/>
            <pc:sldMk cId="1470537977" sldId="274"/>
            <ac:spMk id="6" creationId="{A13AD516-1C02-524F-2859-EF132C133E95}"/>
          </ac:spMkLst>
        </pc:spChg>
        <pc:spChg chg="mod topLvl">
          <ac:chgData name="Jenni Steen" userId="3e51ffc7-aa92-4e9a-9db2-4e9164f92bbf" providerId="ADAL" clId="{D9CD6C99-BA98-4757-B266-865A4A9F1670}" dt="2023-12-05T09:59:12.889" v="543" actId="164"/>
          <ac:spMkLst>
            <pc:docMk/>
            <pc:sldMk cId="1470537977" sldId="274"/>
            <ac:spMk id="8" creationId="{2E87C54A-1D60-A550-FC80-FA2A9F1533C9}"/>
          </ac:spMkLst>
        </pc:spChg>
        <pc:spChg chg="mod topLvl">
          <ac:chgData name="Jenni Steen" userId="3e51ffc7-aa92-4e9a-9db2-4e9164f92bbf" providerId="ADAL" clId="{D9CD6C99-BA98-4757-B266-865A4A9F1670}" dt="2023-12-05T09:59:16.570" v="544" actId="164"/>
          <ac:spMkLst>
            <pc:docMk/>
            <pc:sldMk cId="1470537977" sldId="274"/>
            <ac:spMk id="10" creationId="{445EDD3F-C980-32EB-F732-8E1006C9A261}"/>
          </ac:spMkLst>
        </pc:spChg>
        <pc:spChg chg="mod topLvl">
          <ac:chgData name="Jenni Steen" userId="3e51ffc7-aa92-4e9a-9db2-4e9164f92bbf" providerId="ADAL" clId="{D9CD6C99-BA98-4757-B266-865A4A9F1670}" dt="2023-12-05T09:59:16.570" v="544" actId="164"/>
          <ac:spMkLst>
            <pc:docMk/>
            <pc:sldMk cId="1470537977" sldId="274"/>
            <ac:spMk id="21" creationId="{CE00C2D4-64BC-9266-F4EC-D78DD5F90458}"/>
          </ac:spMkLst>
        </pc:spChg>
        <pc:spChg chg="mod topLvl">
          <ac:chgData name="Jenni Steen" userId="3e51ffc7-aa92-4e9a-9db2-4e9164f92bbf" providerId="ADAL" clId="{D9CD6C99-BA98-4757-B266-865A4A9F1670}" dt="2023-12-05T09:59:21.155" v="545" actId="164"/>
          <ac:spMkLst>
            <pc:docMk/>
            <pc:sldMk cId="1470537977" sldId="274"/>
            <ac:spMk id="23" creationId="{4243E5D4-9CC1-AAEA-9656-3330B7B8CEE9}"/>
          </ac:spMkLst>
        </pc:spChg>
        <pc:spChg chg="mod topLvl">
          <ac:chgData name="Jenni Steen" userId="3e51ffc7-aa92-4e9a-9db2-4e9164f92bbf" providerId="ADAL" clId="{D9CD6C99-BA98-4757-B266-865A4A9F1670}" dt="2023-12-05T09:59:21.155" v="545" actId="164"/>
          <ac:spMkLst>
            <pc:docMk/>
            <pc:sldMk cId="1470537977" sldId="274"/>
            <ac:spMk id="34" creationId="{4B378FE6-500C-91F5-CD2E-F4081D7FF9D3}"/>
          </ac:spMkLst>
        </pc:spChg>
        <pc:spChg chg="mod topLvl">
          <ac:chgData name="Jenni Steen" userId="3e51ffc7-aa92-4e9a-9db2-4e9164f92bbf" providerId="ADAL" clId="{D9CD6C99-BA98-4757-B266-865A4A9F1670}" dt="2023-12-05T09:59:24.691" v="546" actId="164"/>
          <ac:spMkLst>
            <pc:docMk/>
            <pc:sldMk cId="1470537977" sldId="274"/>
            <ac:spMk id="36" creationId="{7EF2A858-BB4C-44D5-3C44-D82EB3332A11}"/>
          </ac:spMkLst>
        </pc:spChg>
        <pc:spChg chg="mod topLvl">
          <ac:chgData name="Jenni Steen" userId="3e51ffc7-aa92-4e9a-9db2-4e9164f92bbf" providerId="ADAL" clId="{D9CD6C99-BA98-4757-B266-865A4A9F1670}" dt="2023-12-05T09:59:24.691" v="546" actId="164"/>
          <ac:spMkLst>
            <pc:docMk/>
            <pc:sldMk cId="1470537977" sldId="274"/>
            <ac:spMk id="37" creationId="{F4DCC9A1-05EF-F2C3-9785-BA9232AEDB46}"/>
          </ac:spMkLst>
        </pc:spChg>
        <pc:grpChg chg="del mod">
          <ac:chgData name="Jenni Steen" userId="3e51ffc7-aa92-4e9a-9db2-4e9164f92bbf" providerId="ADAL" clId="{D9CD6C99-BA98-4757-B266-865A4A9F1670}" dt="2023-12-05T09:59:04.374" v="542" actId="165"/>
          <ac:grpSpMkLst>
            <pc:docMk/>
            <pc:sldMk cId="1470537977" sldId="274"/>
            <ac:grpSpMk id="4" creationId="{BC18E3C4-915D-EA36-B4DA-DF7604D2FB2E}"/>
          </ac:grpSpMkLst>
        </pc:grpChg>
        <pc:grpChg chg="add mod">
          <ac:chgData name="Jenni Steen" userId="3e51ffc7-aa92-4e9a-9db2-4e9164f92bbf" providerId="ADAL" clId="{D9CD6C99-BA98-4757-B266-865A4A9F1670}" dt="2023-12-05T09:59:12.889" v="543" actId="164"/>
          <ac:grpSpMkLst>
            <pc:docMk/>
            <pc:sldMk cId="1470537977" sldId="274"/>
            <ac:grpSpMk id="38" creationId="{3A85ED80-050B-8581-631B-7D489A456001}"/>
          </ac:grpSpMkLst>
        </pc:grpChg>
        <pc:grpChg chg="add mod">
          <ac:chgData name="Jenni Steen" userId="3e51ffc7-aa92-4e9a-9db2-4e9164f92bbf" providerId="ADAL" clId="{D9CD6C99-BA98-4757-B266-865A4A9F1670}" dt="2023-12-05T09:59:16.570" v="544" actId="164"/>
          <ac:grpSpMkLst>
            <pc:docMk/>
            <pc:sldMk cId="1470537977" sldId="274"/>
            <ac:grpSpMk id="39" creationId="{A8678053-0C19-452C-08A5-739F3DFC2D68}"/>
          </ac:grpSpMkLst>
        </pc:grpChg>
        <pc:grpChg chg="add mod">
          <ac:chgData name="Jenni Steen" userId="3e51ffc7-aa92-4e9a-9db2-4e9164f92bbf" providerId="ADAL" clId="{D9CD6C99-BA98-4757-B266-865A4A9F1670}" dt="2023-12-05T09:59:21.155" v="545" actId="164"/>
          <ac:grpSpMkLst>
            <pc:docMk/>
            <pc:sldMk cId="1470537977" sldId="274"/>
            <ac:grpSpMk id="40" creationId="{217268F9-580C-1098-E64A-0797D702F637}"/>
          </ac:grpSpMkLst>
        </pc:grpChg>
        <pc:grpChg chg="add mod">
          <ac:chgData name="Jenni Steen" userId="3e51ffc7-aa92-4e9a-9db2-4e9164f92bbf" providerId="ADAL" clId="{D9CD6C99-BA98-4757-B266-865A4A9F1670}" dt="2023-12-05T09:59:24.691" v="546" actId="164"/>
          <ac:grpSpMkLst>
            <pc:docMk/>
            <pc:sldMk cId="1470537977" sldId="274"/>
            <ac:grpSpMk id="41" creationId="{E7351320-A550-98B0-B1D8-A98D5DD3D9B1}"/>
          </ac:grpSpMkLst>
        </pc:grpChg>
        <pc:graphicFrameChg chg="del">
          <ac:chgData name="Jenni Steen" userId="3e51ffc7-aa92-4e9a-9db2-4e9164f92bbf" providerId="ADAL" clId="{D9CD6C99-BA98-4757-B266-865A4A9F1670}" dt="2023-12-05T09:59:00.555" v="541" actId="18245"/>
          <ac:graphicFrameMkLst>
            <pc:docMk/>
            <pc:sldMk cId="1470537977" sldId="274"/>
            <ac:graphicFrameMk id="5" creationId="{DAFCF3F8-C2D3-DC81-8113-5D97BDFF723C}"/>
          </ac:graphicFrameMkLst>
        </pc:graphicFrameChg>
      </pc:sldChg>
      <pc:sldChg chg="addSp delSp modSp mod modAnim">
        <pc:chgData name="Jenni Steen" userId="3e51ffc7-aa92-4e9a-9db2-4e9164f92bbf" providerId="ADAL" clId="{D9CD6C99-BA98-4757-B266-865A4A9F1670}" dt="2023-12-05T10:30:30.939" v="569"/>
        <pc:sldMkLst>
          <pc:docMk/>
          <pc:sldMk cId="2023536923" sldId="275"/>
        </pc:sldMkLst>
        <pc:spChg chg="mod topLvl">
          <ac:chgData name="Jenni Steen" userId="3e51ffc7-aa92-4e9a-9db2-4e9164f92bbf" providerId="ADAL" clId="{D9CD6C99-BA98-4757-B266-865A4A9F1670}" dt="2023-12-05T10:29:50.220" v="558" actId="1076"/>
          <ac:spMkLst>
            <pc:docMk/>
            <pc:sldMk cId="2023536923" sldId="275"/>
            <ac:spMk id="6" creationId="{63CB2AF8-54AB-C299-4D5A-432E7C6516D6}"/>
          </ac:spMkLst>
        </pc:spChg>
        <pc:spChg chg="mod topLvl">
          <ac:chgData name="Jenni Steen" userId="3e51ffc7-aa92-4e9a-9db2-4e9164f92bbf" providerId="ADAL" clId="{D9CD6C99-BA98-4757-B266-865A4A9F1670}" dt="2023-12-05T10:29:59.273" v="560" actId="164"/>
          <ac:spMkLst>
            <pc:docMk/>
            <pc:sldMk cId="2023536923" sldId="275"/>
            <ac:spMk id="8" creationId="{C936FA7A-3D2E-FC89-5244-777B3916117B}"/>
          </ac:spMkLst>
        </pc:spChg>
        <pc:spChg chg="mod topLvl">
          <ac:chgData name="Jenni Steen" userId="3e51ffc7-aa92-4e9a-9db2-4e9164f92bbf" providerId="ADAL" clId="{D9CD6C99-BA98-4757-B266-865A4A9F1670}" dt="2023-12-05T10:30:17.328" v="564" actId="164"/>
          <ac:spMkLst>
            <pc:docMk/>
            <pc:sldMk cId="2023536923" sldId="275"/>
            <ac:spMk id="9" creationId="{F72FE7FF-481B-C8F1-71B1-D8B8A0B75DAB}"/>
          </ac:spMkLst>
        </pc:spChg>
        <pc:spChg chg="mod topLvl">
          <ac:chgData name="Jenni Steen" userId="3e51ffc7-aa92-4e9a-9db2-4e9164f92bbf" providerId="ADAL" clId="{D9CD6C99-BA98-4757-B266-865A4A9F1670}" dt="2023-12-05T10:30:26.532" v="567" actId="164"/>
          <ac:spMkLst>
            <pc:docMk/>
            <pc:sldMk cId="2023536923" sldId="275"/>
            <ac:spMk id="10" creationId="{BCFCE9E6-95EF-32AA-5A77-4EC9A7D4E07F}"/>
          </ac:spMkLst>
        </pc:spChg>
        <pc:spChg chg="mod topLvl">
          <ac:chgData name="Jenni Steen" userId="3e51ffc7-aa92-4e9a-9db2-4e9164f92bbf" providerId="ADAL" clId="{D9CD6C99-BA98-4757-B266-865A4A9F1670}" dt="2023-12-05T10:29:59.273" v="560" actId="164"/>
          <ac:spMkLst>
            <pc:docMk/>
            <pc:sldMk cId="2023536923" sldId="275"/>
            <ac:spMk id="11" creationId="{B1309AB2-5997-44EA-91DA-BEB8D8BB654F}"/>
          </ac:spMkLst>
        </pc:spChg>
        <pc:spChg chg="mod topLvl">
          <ac:chgData name="Jenni Steen" userId="3e51ffc7-aa92-4e9a-9db2-4e9164f92bbf" providerId="ADAL" clId="{D9CD6C99-BA98-4757-B266-865A4A9F1670}" dt="2023-12-05T10:30:17.328" v="564" actId="164"/>
          <ac:spMkLst>
            <pc:docMk/>
            <pc:sldMk cId="2023536923" sldId="275"/>
            <ac:spMk id="12" creationId="{0F42603F-B85C-0663-7948-36F59954B0DE}"/>
          </ac:spMkLst>
        </pc:spChg>
        <pc:spChg chg="mod topLvl">
          <ac:chgData name="Jenni Steen" userId="3e51ffc7-aa92-4e9a-9db2-4e9164f92bbf" providerId="ADAL" clId="{D9CD6C99-BA98-4757-B266-865A4A9F1670}" dt="2023-12-05T10:30:26.532" v="567" actId="164"/>
          <ac:spMkLst>
            <pc:docMk/>
            <pc:sldMk cId="2023536923" sldId="275"/>
            <ac:spMk id="13" creationId="{FAA8D472-1FA8-2081-E74F-13F52EE3BF90}"/>
          </ac:spMkLst>
        </pc:spChg>
        <pc:grpChg chg="del mod">
          <ac:chgData name="Jenni Steen" userId="3e51ffc7-aa92-4e9a-9db2-4e9164f92bbf" providerId="ADAL" clId="{D9CD6C99-BA98-4757-B266-865A4A9F1670}" dt="2023-12-05T10:29:47.549" v="556" actId="165"/>
          <ac:grpSpMkLst>
            <pc:docMk/>
            <pc:sldMk cId="2023536923" sldId="275"/>
            <ac:grpSpMk id="4" creationId="{BC78BDED-F0BC-EBF8-0D11-0F310766C0D0}"/>
          </ac:grpSpMkLst>
        </pc:grpChg>
        <pc:grpChg chg="add mod">
          <ac:chgData name="Jenni Steen" userId="3e51ffc7-aa92-4e9a-9db2-4e9164f92bbf" providerId="ADAL" clId="{D9CD6C99-BA98-4757-B266-865A4A9F1670}" dt="2023-12-05T10:29:59.273" v="560" actId="164"/>
          <ac:grpSpMkLst>
            <pc:docMk/>
            <pc:sldMk cId="2023536923" sldId="275"/>
            <ac:grpSpMk id="14" creationId="{3A97FC68-708E-3C14-C7D5-74437B005226}"/>
          </ac:grpSpMkLst>
        </pc:grpChg>
        <pc:grpChg chg="add mod">
          <ac:chgData name="Jenni Steen" userId="3e51ffc7-aa92-4e9a-9db2-4e9164f92bbf" providerId="ADAL" clId="{D9CD6C99-BA98-4757-B266-865A4A9F1670}" dt="2023-12-05T10:30:17.328" v="564" actId="164"/>
          <ac:grpSpMkLst>
            <pc:docMk/>
            <pc:sldMk cId="2023536923" sldId="275"/>
            <ac:grpSpMk id="15" creationId="{A4C0B9A3-6058-A378-7440-423F2775FCBE}"/>
          </ac:grpSpMkLst>
        </pc:grpChg>
        <pc:grpChg chg="add mod">
          <ac:chgData name="Jenni Steen" userId="3e51ffc7-aa92-4e9a-9db2-4e9164f92bbf" providerId="ADAL" clId="{D9CD6C99-BA98-4757-B266-865A4A9F1670}" dt="2023-12-05T10:30:26.532" v="567" actId="164"/>
          <ac:grpSpMkLst>
            <pc:docMk/>
            <pc:sldMk cId="2023536923" sldId="275"/>
            <ac:grpSpMk id="16" creationId="{552D098B-21E2-3470-43C7-D95E043B9F0A}"/>
          </ac:grpSpMkLst>
        </pc:grpChg>
        <pc:graphicFrameChg chg="del">
          <ac:chgData name="Jenni Steen" userId="3e51ffc7-aa92-4e9a-9db2-4e9164f92bbf" providerId="ADAL" clId="{D9CD6C99-BA98-4757-B266-865A4A9F1670}" dt="2023-12-05T10:29:40.213" v="555" actId="18245"/>
          <ac:graphicFrameMkLst>
            <pc:docMk/>
            <pc:sldMk cId="2023536923" sldId="275"/>
            <ac:graphicFrameMk id="7" creationId="{6641C408-C0A2-8477-9A0E-C6B1DE37ADB2}"/>
          </ac:graphicFrameMkLst>
        </pc:graphicFrameChg>
      </pc:sldChg>
      <pc:sldChg chg="modSp mod modAnim">
        <pc:chgData name="Jenni Steen" userId="3e51ffc7-aa92-4e9a-9db2-4e9164f92bbf" providerId="ADAL" clId="{D9CD6C99-BA98-4757-B266-865A4A9F1670}" dt="2023-12-05T10:45:49.668" v="571"/>
        <pc:sldMkLst>
          <pc:docMk/>
          <pc:sldMk cId="967867708" sldId="276"/>
        </pc:sldMkLst>
        <pc:picChg chg="mod">
          <ac:chgData name="Jenni Steen" userId="3e51ffc7-aa92-4e9a-9db2-4e9164f92bbf" providerId="ADAL" clId="{D9CD6C99-BA98-4757-B266-865A4A9F1670}" dt="2023-12-05T09:31:19.327" v="334" actId="962"/>
          <ac:picMkLst>
            <pc:docMk/>
            <pc:sldMk cId="967867708" sldId="276"/>
            <ac:picMk id="5" creationId="{657AAF34-026A-2641-DB51-15B414A1C154}"/>
          </ac:picMkLst>
        </pc:picChg>
      </pc:sldChg>
      <pc:sldChg chg="modAnim">
        <pc:chgData name="Jenni Steen" userId="3e51ffc7-aa92-4e9a-9db2-4e9164f92bbf" providerId="ADAL" clId="{D9CD6C99-BA98-4757-B266-865A4A9F1670}" dt="2023-12-05T10:48:18.700" v="574"/>
        <pc:sldMkLst>
          <pc:docMk/>
          <pc:sldMk cId="2534416361" sldId="277"/>
        </pc:sldMkLst>
      </pc:sldChg>
      <pc:sldChg chg="modAnim">
        <pc:chgData name="Jenni Steen" userId="3e51ffc7-aa92-4e9a-9db2-4e9164f92bbf" providerId="ADAL" clId="{D9CD6C99-BA98-4757-B266-865A4A9F1670}" dt="2023-12-05T10:48:04.437" v="572"/>
        <pc:sldMkLst>
          <pc:docMk/>
          <pc:sldMk cId="3011316764" sldId="278"/>
        </pc:sldMkLst>
      </pc:sldChg>
      <pc:sldChg chg="modAnim">
        <pc:chgData name="Jenni Steen" userId="3e51ffc7-aa92-4e9a-9db2-4e9164f92bbf" providerId="ADAL" clId="{D9CD6C99-BA98-4757-B266-865A4A9F1670}" dt="2023-12-05T10:49:17.886" v="575"/>
        <pc:sldMkLst>
          <pc:docMk/>
          <pc:sldMk cId="1919925729" sldId="279"/>
        </pc:sldMkLst>
      </pc:sldChg>
      <pc:sldChg chg="modAnim">
        <pc:chgData name="Jenni Steen" userId="3e51ffc7-aa92-4e9a-9db2-4e9164f92bbf" providerId="ADAL" clId="{D9CD6C99-BA98-4757-B266-865A4A9F1670}" dt="2023-12-05T12:44:24.436" v="590"/>
        <pc:sldMkLst>
          <pc:docMk/>
          <pc:sldMk cId="3190183439" sldId="280"/>
        </pc:sldMkLst>
      </pc:sldChg>
      <pc:sldChg chg="modAnim">
        <pc:chgData name="Jenni Steen" userId="3e51ffc7-aa92-4e9a-9db2-4e9164f92bbf" providerId="ADAL" clId="{D9CD6C99-BA98-4757-B266-865A4A9F1670}" dt="2023-12-05T12:45:49.034" v="599"/>
        <pc:sldMkLst>
          <pc:docMk/>
          <pc:sldMk cId="953922052" sldId="281"/>
        </pc:sldMkLst>
      </pc:sldChg>
      <pc:sldChg chg="modAnim">
        <pc:chgData name="Jenni Steen" userId="3e51ffc7-aa92-4e9a-9db2-4e9164f92bbf" providerId="ADAL" clId="{D9CD6C99-BA98-4757-B266-865A4A9F1670}" dt="2023-12-05T12:51:20.628" v="600"/>
        <pc:sldMkLst>
          <pc:docMk/>
          <pc:sldMk cId="3075478668" sldId="282"/>
        </pc:sldMkLst>
      </pc:sldChg>
      <pc:sldChg chg="modSp mod modAnim">
        <pc:chgData name="Jenni Steen" userId="3e51ffc7-aa92-4e9a-9db2-4e9164f92bbf" providerId="ADAL" clId="{D9CD6C99-BA98-4757-B266-865A4A9F1670}" dt="2023-12-05T12:51:32.649" v="601"/>
        <pc:sldMkLst>
          <pc:docMk/>
          <pc:sldMk cId="4260556499" sldId="283"/>
        </pc:sldMkLst>
        <pc:picChg chg="mod">
          <ac:chgData name="Jenni Steen" userId="3e51ffc7-aa92-4e9a-9db2-4e9164f92bbf" providerId="ADAL" clId="{D9CD6C99-BA98-4757-B266-865A4A9F1670}" dt="2023-12-05T09:55:33.105" v="514" actId="962"/>
          <ac:picMkLst>
            <pc:docMk/>
            <pc:sldMk cId="4260556499" sldId="283"/>
            <ac:picMk id="5" creationId="{ECEDED03-8804-FC54-1323-06B2DA17EBA5}"/>
          </ac:picMkLst>
        </pc:picChg>
      </pc:sldChg>
      <pc:sldChg chg="modAnim">
        <pc:chgData name="Jenni Steen" userId="3e51ffc7-aa92-4e9a-9db2-4e9164f92bbf" providerId="ADAL" clId="{D9CD6C99-BA98-4757-B266-865A4A9F1670}" dt="2023-12-05T12:52:25.784" v="608"/>
        <pc:sldMkLst>
          <pc:docMk/>
          <pc:sldMk cId="1905223930" sldId="284"/>
        </pc:sldMkLst>
      </pc:sldChg>
      <pc:sldChg chg="modAnim">
        <pc:chgData name="Jenni Steen" userId="3e51ffc7-aa92-4e9a-9db2-4e9164f92bbf" providerId="ADAL" clId="{D9CD6C99-BA98-4757-B266-865A4A9F1670}" dt="2023-12-05T12:54:20.701" v="612"/>
        <pc:sldMkLst>
          <pc:docMk/>
          <pc:sldMk cId="3010121315" sldId="285"/>
        </pc:sldMkLst>
      </pc:sldChg>
      <pc:sldChg chg="modAnim">
        <pc:chgData name="Jenni Steen" userId="3e51ffc7-aa92-4e9a-9db2-4e9164f92bbf" providerId="ADAL" clId="{D9CD6C99-BA98-4757-B266-865A4A9F1670}" dt="2023-12-05T10:28:34.791" v="554"/>
        <pc:sldMkLst>
          <pc:docMk/>
          <pc:sldMk cId="4042316506" sldId="287"/>
        </pc:sldMkLst>
      </pc:sldChg>
      <pc:sldChg chg="modAnim">
        <pc:chgData name="Jenni Steen" userId="3e51ffc7-aa92-4e9a-9db2-4e9164f92bbf" providerId="ADAL" clId="{D9CD6C99-BA98-4757-B266-865A4A9F1670}" dt="2023-12-05T12:53:02.215" v="609"/>
        <pc:sldMkLst>
          <pc:docMk/>
          <pc:sldMk cId="2593581067" sldId="288"/>
        </pc:sldMkLst>
      </pc:sldChg>
    </pc:docChg>
  </pc:docChgLst>
</pc:chgInfo>
</file>

<file path=ppt/diagrams/_rels/data2.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ata4.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10" Type="http://schemas.openxmlformats.org/officeDocument/2006/relationships/image" Target="../media/image31.svg"/><Relationship Id="rId4" Type="http://schemas.openxmlformats.org/officeDocument/2006/relationships/image" Target="../media/image25.svg"/><Relationship Id="rId9" Type="http://schemas.openxmlformats.org/officeDocument/2006/relationships/image" Target="../media/image30.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rawing4.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10" Type="http://schemas.openxmlformats.org/officeDocument/2006/relationships/image" Target="../media/image31.svg"/><Relationship Id="rId4" Type="http://schemas.openxmlformats.org/officeDocument/2006/relationships/image" Target="../media/image25.svg"/><Relationship Id="rId9" Type="http://schemas.openxmlformats.org/officeDocument/2006/relationships/image" Target="../media/image30.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a:alpha val="0"/>
      </a:schemeClr>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50F6D64-2857-4727-BAA0-93AA93DC3653}"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121239B2-3EBB-47D0-9266-5561553EEB09}">
      <dgm:prSet/>
      <dgm:spPr/>
      <dgm:t>
        <a:bodyPr/>
        <a:lstStyle/>
        <a:p>
          <a:r>
            <a:rPr lang="en-GB"/>
            <a:t>Teamwork</a:t>
          </a:r>
          <a:endParaRPr lang="en-US"/>
        </a:p>
      </dgm:t>
    </dgm:pt>
    <dgm:pt modelId="{0BF4361F-4A38-40BE-933A-5BB28DED7EB0}" type="parTrans" cxnId="{394BB87D-970A-4C6A-97F4-CCB59739C326}">
      <dgm:prSet/>
      <dgm:spPr/>
      <dgm:t>
        <a:bodyPr/>
        <a:lstStyle/>
        <a:p>
          <a:endParaRPr lang="en-US"/>
        </a:p>
      </dgm:t>
    </dgm:pt>
    <dgm:pt modelId="{7FE6C3FF-F9E1-46EE-9072-AD264EA01B9A}" type="sibTrans" cxnId="{394BB87D-970A-4C6A-97F4-CCB59739C326}">
      <dgm:prSet/>
      <dgm:spPr/>
      <dgm:t>
        <a:bodyPr/>
        <a:lstStyle/>
        <a:p>
          <a:endParaRPr lang="en-US"/>
        </a:p>
      </dgm:t>
    </dgm:pt>
    <dgm:pt modelId="{F87F81C4-09C1-4D18-BC06-9C365831BB0A}">
      <dgm:prSet/>
      <dgm:spPr/>
      <dgm:t>
        <a:bodyPr/>
        <a:lstStyle/>
        <a:p>
          <a:r>
            <a:rPr lang="en-GB" dirty="0"/>
            <a:t>Critical thinking and problem-solving</a:t>
          </a:r>
          <a:endParaRPr lang="en-US" dirty="0"/>
        </a:p>
      </dgm:t>
    </dgm:pt>
    <dgm:pt modelId="{395AB1BC-B1D5-4AA0-AE3D-3C4C07140CF9}" type="parTrans" cxnId="{9CA27520-894D-469A-95BC-A9FB7CB07725}">
      <dgm:prSet/>
      <dgm:spPr/>
      <dgm:t>
        <a:bodyPr/>
        <a:lstStyle/>
        <a:p>
          <a:endParaRPr lang="en-US"/>
        </a:p>
      </dgm:t>
    </dgm:pt>
    <dgm:pt modelId="{090B360B-D763-4BD7-90FA-194AED0975D5}" type="sibTrans" cxnId="{9CA27520-894D-469A-95BC-A9FB7CB07725}">
      <dgm:prSet/>
      <dgm:spPr/>
      <dgm:t>
        <a:bodyPr/>
        <a:lstStyle/>
        <a:p>
          <a:endParaRPr lang="en-US"/>
        </a:p>
      </dgm:t>
    </dgm:pt>
    <dgm:pt modelId="{2B8C49E7-5BD0-4A8F-ABDE-D037A9142913}">
      <dgm:prSet/>
      <dgm:spPr/>
      <dgm:t>
        <a:bodyPr/>
        <a:lstStyle/>
        <a:p>
          <a:r>
            <a:rPr lang="en-GB"/>
            <a:t>Communication skills</a:t>
          </a:r>
          <a:endParaRPr lang="en-US"/>
        </a:p>
      </dgm:t>
    </dgm:pt>
    <dgm:pt modelId="{2D471B16-9F5F-4C47-9464-938CDE1F66F5}" type="parTrans" cxnId="{A304F981-1326-4020-AA65-1666F3FFE1E6}">
      <dgm:prSet/>
      <dgm:spPr/>
      <dgm:t>
        <a:bodyPr/>
        <a:lstStyle/>
        <a:p>
          <a:endParaRPr lang="en-US"/>
        </a:p>
      </dgm:t>
    </dgm:pt>
    <dgm:pt modelId="{3325480B-6E15-4B8A-A02F-C58FC2C3BC91}" type="sibTrans" cxnId="{A304F981-1326-4020-AA65-1666F3FFE1E6}">
      <dgm:prSet/>
      <dgm:spPr/>
      <dgm:t>
        <a:bodyPr/>
        <a:lstStyle/>
        <a:p>
          <a:endParaRPr lang="en-US"/>
        </a:p>
      </dgm:t>
    </dgm:pt>
    <dgm:pt modelId="{474E0CE7-EBE4-4A10-B972-9A1D080FBF7F}">
      <dgm:prSet/>
      <dgm:spPr/>
      <dgm:t>
        <a:bodyPr/>
        <a:lstStyle/>
        <a:p>
          <a:r>
            <a:rPr lang="en-GB"/>
            <a:t>Self-management</a:t>
          </a:r>
          <a:endParaRPr lang="en-US"/>
        </a:p>
      </dgm:t>
    </dgm:pt>
    <dgm:pt modelId="{6FB909B3-A1FA-465B-AB0C-169E1D335F07}" type="parTrans" cxnId="{60BE22E2-D20B-4503-9CCE-294D6C976D26}">
      <dgm:prSet/>
      <dgm:spPr/>
      <dgm:t>
        <a:bodyPr/>
        <a:lstStyle/>
        <a:p>
          <a:endParaRPr lang="en-US"/>
        </a:p>
      </dgm:t>
    </dgm:pt>
    <dgm:pt modelId="{6641B36C-5FDC-4312-BE29-CDAA7A88C216}" type="sibTrans" cxnId="{60BE22E2-D20B-4503-9CCE-294D6C976D26}">
      <dgm:prSet/>
      <dgm:spPr/>
      <dgm:t>
        <a:bodyPr/>
        <a:lstStyle/>
        <a:p>
          <a:endParaRPr lang="en-US"/>
        </a:p>
      </dgm:t>
    </dgm:pt>
    <dgm:pt modelId="{944FD8E5-D020-4E7C-A170-58909E4DD42D}">
      <dgm:prSet/>
      <dgm:spPr/>
      <dgm:t>
        <a:bodyPr/>
        <a:lstStyle/>
        <a:p>
          <a:r>
            <a:rPr lang="en-GB"/>
            <a:t>Flexibility and adaptability</a:t>
          </a:r>
          <a:endParaRPr lang="en-US"/>
        </a:p>
      </dgm:t>
    </dgm:pt>
    <dgm:pt modelId="{3A0588DE-D244-4F4E-B667-8CCBB894F2EA}" type="parTrans" cxnId="{51B76AD3-CB3E-4B84-8AF2-50FB4A33D7FC}">
      <dgm:prSet/>
      <dgm:spPr/>
      <dgm:t>
        <a:bodyPr/>
        <a:lstStyle/>
        <a:p>
          <a:endParaRPr lang="en-US"/>
        </a:p>
      </dgm:t>
    </dgm:pt>
    <dgm:pt modelId="{FDDE3569-1182-468C-8E7A-F9001C43C445}" type="sibTrans" cxnId="{51B76AD3-CB3E-4B84-8AF2-50FB4A33D7FC}">
      <dgm:prSet/>
      <dgm:spPr/>
      <dgm:t>
        <a:bodyPr/>
        <a:lstStyle/>
        <a:p>
          <a:endParaRPr lang="en-US"/>
        </a:p>
      </dgm:t>
    </dgm:pt>
    <dgm:pt modelId="{BC79AB03-CFC1-43BB-B2C0-B35F02923754}">
      <dgm:prSet/>
      <dgm:spPr/>
      <dgm:t>
        <a:bodyPr/>
        <a:lstStyle/>
        <a:p>
          <a:r>
            <a:rPr lang="en-GB"/>
            <a:t>Initiative and self-direction</a:t>
          </a:r>
          <a:endParaRPr lang="en-US"/>
        </a:p>
      </dgm:t>
    </dgm:pt>
    <dgm:pt modelId="{4A6C70FD-0B2E-4F3E-948C-CA352A292B1A}" type="parTrans" cxnId="{0A63C9FB-546E-49A5-85F9-BFA71A4204CF}">
      <dgm:prSet/>
      <dgm:spPr/>
      <dgm:t>
        <a:bodyPr/>
        <a:lstStyle/>
        <a:p>
          <a:endParaRPr lang="en-US"/>
        </a:p>
      </dgm:t>
    </dgm:pt>
    <dgm:pt modelId="{8EC832B4-945F-400A-8885-B70DEBB3BA94}" type="sibTrans" cxnId="{0A63C9FB-546E-49A5-85F9-BFA71A4204CF}">
      <dgm:prSet/>
      <dgm:spPr/>
      <dgm:t>
        <a:bodyPr/>
        <a:lstStyle/>
        <a:p>
          <a:endParaRPr lang="en-US"/>
        </a:p>
      </dgm:t>
    </dgm:pt>
    <dgm:pt modelId="{076536F7-FC27-4BC6-86A9-01AC87394E51}">
      <dgm:prSet/>
      <dgm:spPr/>
      <dgm:t>
        <a:bodyPr/>
        <a:lstStyle/>
        <a:p>
          <a:r>
            <a:rPr lang="en-GB"/>
            <a:t>Digital skills</a:t>
          </a:r>
          <a:endParaRPr lang="en-US"/>
        </a:p>
      </dgm:t>
    </dgm:pt>
    <dgm:pt modelId="{C110DD24-14B8-4A89-9F75-EFAED0D8D273}" type="parTrans" cxnId="{8F7AA407-043B-4B57-93A8-45AD5B11B6CD}">
      <dgm:prSet/>
      <dgm:spPr/>
      <dgm:t>
        <a:bodyPr/>
        <a:lstStyle/>
        <a:p>
          <a:endParaRPr lang="en-US"/>
        </a:p>
      </dgm:t>
    </dgm:pt>
    <dgm:pt modelId="{B5C1C1AD-BE74-4EC0-9039-EFB5B6276299}" type="sibTrans" cxnId="{8F7AA407-043B-4B57-93A8-45AD5B11B6CD}">
      <dgm:prSet/>
      <dgm:spPr/>
      <dgm:t>
        <a:bodyPr/>
        <a:lstStyle/>
        <a:p>
          <a:endParaRPr lang="en-US"/>
        </a:p>
      </dgm:t>
    </dgm:pt>
    <dgm:pt modelId="{117613AF-1241-4A1C-8814-4971FC33898B}">
      <dgm:prSet/>
      <dgm:spPr/>
      <dgm:t>
        <a:bodyPr/>
        <a:lstStyle/>
        <a:p>
          <a:r>
            <a:rPr lang="en-GB"/>
            <a:t>Resilience</a:t>
          </a:r>
          <a:endParaRPr lang="en-US"/>
        </a:p>
      </dgm:t>
    </dgm:pt>
    <dgm:pt modelId="{D05E423E-08E3-4AF8-BF34-58832460B560}" type="parTrans" cxnId="{E605C0B9-E04F-4D1C-B893-65110966C317}">
      <dgm:prSet/>
      <dgm:spPr/>
      <dgm:t>
        <a:bodyPr/>
        <a:lstStyle/>
        <a:p>
          <a:endParaRPr lang="en-US"/>
        </a:p>
      </dgm:t>
    </dgm:pt>
    <dgm:pt modelId="{1579086C-A66E-4C8A-8150-BDF41CC39701}" type="sibTrans" cxnId="{E605C0B9-E04F-4D1C-B893-65110966C317}">
      <dgm:prSet/>
      <dgm:spPr/>
      <dgm:t>
        <a:bodyPr/>
        <a:lstStyle/>
        <a:p>
          <a:endParaRPr lang="en-US"/>
        </a:p>
      </dgm:t>
    </dgm:pt>
    <dgm:pt modelId="{61586205-E26B-48E2-929A-E97470EB8475}">
      <dgm:prSet/>
      <dgm:spPr/>
      <dgm:t>
        <a:bodyPr/>
        <a:lstStyle/>
        <a:p>
          <a:r>
            <a:rPr lang="en-GB"/>
            <a:t>Emotional intelligence</a:t>
          </a:r>
          <a:endParaRPr lang="en-US"/>
        </a:p>
      </dgm:t>
    </dgm:pt>
    <dgm:pt modelId="{15DE21A3-23EC-4470-9335-E56E51337203}" type="parTrans" cxnId="{0F071768-7EBB-4AF0-8EFD-9F17012FC93C}">
      <dgm:prSet/>
      <dgm:spPr/>
      <dgm:t>
        <a:bodyPr/>
        <a:lstStyle/>
        <a:p>
          <a:endParaRPr lang="en-US"/>
        </a:p>
      </dgm:t>
    </dgm:pt>
    <dgm:pt modelId="{27060689-F5F7-4755-9956-B7A0CA932460}" type="sibTrans" cxnId="{0F071768-7EBB-4AF0-8EFD-9F17012FC93C}">
      <dgm:prSet/>
      <dgm:spPr/>
      <dgm:t>
        <a:bodyPr/>
        <a:lstStyle/>
        <a:p>
          <a:endParaRPr lang="en-US"/>
        </a:p>
      </dgm:t>
    </dgm:pt>
    <dgm:pt modelId="{D369A820-854E-49E4-BE42-41A89CE24E1A}">
      <dgm:prSet/>
      <dgm:spPr/>
      <dgm:t>
        <a:bodyPr/>
        <a:lstStyle/>
        <a:p>
          <a:r>
            <a:rPr lang="en-GB"/>
            <a:t>Innovation and creativity</a:t>
          </a:r>
          <a:endParaRPr lang="en-US"/>
        </a:p>
      </dgm:t>
    </dgm:pt>
    <dgm:pt modelId="{75868FD9-624C-44A1-8F82-A01A3FD23109}" type="parTrans" cxnId="{17ED5F5E-5A09-434C-BB01-0FC0809D3384}">
      <dgm:prSet/>
      <dgm:spPr/>
      <dgm:t>
        <a:bodyPr/>
        <a:lstStyle/>
        <a:p>
          <a:endParaRPr lang="en-US"/>
        </a:p>
      </dgm:t>
    </dgm:pt>
    <dgm:pt modelId="{A37805DA-610A-402C-BA27-D8172DDCFCE9}" type="sibTrans" cxnId="{17ED5F5E-5A09-434C-BB01-0FC0809D3384}">
      <dgm:prSet/>
      <dgm:spPr/>
      <dgm:t>
        <a:bodyPr/>
        <a:lstStyle/>
        <a:p>
          <a:endParaRPr lang="en-US"/>
        </a:p>
      </dgm:t>
    </dgm:pt>
    <dgm:pt modelId="{AFC590FD-E2FC-40E6-B6C9-DEC1ACD82ADD}" type="pres">
      <dgm:prSet presAssocID="{B50F6D64-2857-4727-BAA0-93AA93DC3653}" presName="diagram" presStyleCnt="0">
        <dgm:presLayoutVars>
          <dgm:dir/>
          <dgm:resizeHandles val="exact"/>
        </dgm:presLayoutVars>
      </dgm:prSet>
      <dgm:spPr/>
    </dgm:pt>
    <dgm:pt modelId="{DB253C06-39A6-4755-A277-7C99831D7EAD}" type="pres">
      <dgm:prSet presAssocID="{121239B2-3EBB-47D0-9266-5561553EEB09}" presName="node" presStyleLbl="node1" presStyleIdx="0" presStyleCnt="10">
        <dgm:presLayoutVars>
          <dgm:bulletEnabled val="1"/>
        </dgm:presLayoutVars>
      </dgm:prSet>
      <dgm:spPr/>
    </dgm:pt>
    <dgm:pt modelId="{21E865CF-0B74-419F-A493-01B636DF4A59}" type="pres">
      <dgm:prSet presAssocID="{7FE6C3FF-F9E1-46EE-9072-AD264EA01B9A}" presName="sibTrans" presStyleCnt="0"/>
      <dgm:spPr/>
    </dgm:pt>
    <dgm:pt modelId="{DF10E828-0E31-4BD0-B54F-1A2E27BAE9ED}" type="pres">
      <dgm:prSet presAssocID="{F87F81C4-09C1-4D18-BC06-9C365831BB0A}" presName="node" presStyleLbl="node1" presStyleIdx="1" presStyleCnt="10">
        <dgm:presLayoutVars>
          <dgm:bulletEnabled val="1"/>
        </dgm:presLayoutVars>
      </dgm:prSet>
      <dgm:spPr/>
    </dgm:pt>
    <dgm:pt modelId="{FBA9943B-3C21-4961-AC85-DCB408DCD9C7}" type="pres">
      <dgm:prSet presAssocID="{090B360B-D763-4BD7-90FA-194AED0975D5}" presName="sibTrans" presStyleCnt="0"/>
      <dgm:spPr/>
    </dgm:pt>
    <dgm:pt modelId="{B093C5F2-3708-499B-8606-CA24C5618C43}" type="pres">
      <dgm:prSet presAssocID="{2B8C49E7-5BD0-4A8F-ABDE-D037A9142913}" presName="node" presStyleLbl="node1" presStyleIdx="2" presStyleCnt="10">
        <dgm:presLayoutVars>
          <dgm:bulletEnabled val="1"/>
        </dgm:presLayoutVars>
      </dgm:prSet>
      <dgm:spPr/>
    </dgm:pt>
    <dgm:pt modelId="{FF696643-ACA9-485E-99E0-36204A843258}" type="pres">
      <dgm:prSet presAssocID="{3325480B-6E15-4B8A-A02F-C58FC2C3BC91}" presName="sibTrans" presStyleCnt="0"/>
      <dgm:spPr/>
    </dgm:pt>
    <dgm:pt modelId="{B8B79138-84C1-4470-A18C-A01029EFC93D}" type="pres">
      <dgm:prSet presAssocID="{474E0CE7-EBE4-4A10-B972-9A1D080FBF7F}" presName="node" presStyleLbl="node1" presStyleIdx="3" presStyleCnt="10">
        <dgm:presLayoutVars>
          <dgm:bulletEnabled val="1"/>
        </dgm:presLayoutVars>
      </dgm:prSet>
      <dgm:spPr/>
    </dgm:pt>
    <dgm:pt modelId="{2156BE24-0BE8-4A01-B1EE-F77887CD14F7}" type="pres">
      <dgm:prSet presAssocID="{6641B36C-5FDC-4312-BE29-CDAA7A88C216}" presName="sibTrans" presStyleCnt="0"/>
      <dgm:spPr/>
    </dgm:pt>
    <dgm:pt modelId="{1EB33B25-69A7-4487-8692-94B355F72D3E}" type="pres">
      <dgm:prSet presAssocID="{944FD8E5-D020-4E7C-A170-58909E4DD42D}" presName="node" presStyleLbl="node1" presStyleIdx="4" presStyleCnt="10">
        <dgm:presLayoutVars>
          <dgm:bulletEnabled val="1"/>
        </dgm:presLayoutVars>
      </dgm:prSet>
      <dgm:spPr/>
    </dgm:pt>
    <dgm:pt modelId="{D69D1E80-1C5C-4545-AB31-E64BB9EF5ED1}" type="pres">
      <dgm:prSet presAssocID="{FDDE3569-1182-468C-8E7A-F9001C43C445}" presName="sibTrans" presStyleCnt="0"/>
      <dgm:spPr/>
    </dgm:pt>
    <dgm:pt modelId="{048688F9-9F07-4073-9F0C-FE32A4AE8C00}" type="pres">
      <dgm:prSet presAssocID="{BC79AB03-CFC1-43BB-B2C0-B35F02923754}" presName="node" presStyleLbl="node1" presStyleIdx="5" presStyleCnt="10">
        <dgm:presLayoutVars>
          <dgm:bulletEnabled val="1"/>
        </dgm:presLayoutVars>
      </dgm:prSet>
      <dgm:spPr/>
    </dgm:pt>
    <dgm:pt modelId="{982BEA05-7724-4696-969A-F8FD996CE2F6}" type="pres">
      <dgm:prSet presAssocID="{8EC832B4-945F-400A-8885-B70DEBB3BA94}" presName="sibTrans" presStyleCnt="0"/>
      <dgm:spPr/>
    </dgm:pt>
    <dgm:pt modelId="{77EFAF38-91E5-4299-BED4-C028F8C24E44}" type="pres">
      <dgm:prSet presAssocID="{076536F7-FC27-4BC6-86A9-01AC87394E51}" presName="node" presStyleLbl="node1" presStyleIdx="6" presStyleCnt="10">
        <dgm:presLayoutVars>
          <dgm:bulletEnabled val="1"/>
        </dgm:presLayoutVars>
      </dgm:prSet>
      <dgm:spPr/>
    </dgm:pt>
    <dgm:pt modelId="{369210DA-3B38-432E-AE56-11A153AB9D81}" type="pres">
      <dgm:prSet presAssocID="{B5C1C1AD-BE74-4EC0-9039-EFB5B6276299}" presName="sibTrans" presStyleCnt="0"/>
      <dgm:spPr/>
    </dgm:pt>
    <dgm:pt modelId="{632BAF53-2410-4F89-9454-BDCF5F15BB10}" type="pres">
      <dgm:prSet presAssocID="{117613AF-1241-4A1C-8814-4971FC33898B}" presName="node" presStyleLbl="node1" presStyleIdx="7" presStyleCnt="10">
        <dgm:presLayoutVars>
          <dgm:bulletEnabled val="1"/>
        </dgm:presLayoutVars>
      </dgm:prSet>
      <dgm:spPr/>
    </dgm:pt>
    <dgm:pt modelId="{EBE5FFB4-43DB-442A-9416-ED8E4A22F246}" type="pres">
      <dgm:prSet presAssocID="{1579086C-A66E-4C8A-8150-BDF41CC39701}" presName="sibTrans" presStyleCnt="0"/>
      <dgm:spPr/>
    </dgm:pt>
    <dgm:pt modelId="{D4EA3618-62AD-4FFB-81ED-A03A25D7EFCC}" type="pres">
      <dgm:prSet presAssocID="{61586205-E26B-48E2-929A-E97470EB8475}" presName="node" presStyleLbl="node1" presStyleIdx="8" presStyleCnt="10">
        <dgm:presLayoutVars>
          <dgm:bulletEnabled val="1"/>
        </dgm:presLayoutVars>
      </dgm:prSet>
      <dgm:spPr/>
    </dgm:pt>
    <dgm:pt modelId="{542C20EB-4B0A-441E-B0E4-D14CCF1E6C44}" type="pres">
      <dgm:prSet presAssocID="{27060689-F5F7-4755-9956-B7A0CA932460}" presName="sibTrans" presStyleCnt="0"/>
      <dgm:spPr/>
    </dgm:pt>
    <dgm:pt modelId="{05ED5ADB-34BA-4175-8D9C-3A7C15C87841}" type="pres">
      <dgm:prSet presAssocID="{D369A820-854E-49E4-BE42-41A89CE24E1A}" presName="node" presStyleLbl="node1" presStyleIdx="9" presStyleCnt="10">
        <dgm:presLayoutVars>
          <dgm:bulletEnabled val="1"/>
        </dgm:presLayoutVars>
      </dgm:prSet>
      <dgm:spPr/>
    </dgm:pt>
  </dgm:ptLst>
  <dgm:cxnLst>
    <dgm:cxn modelId="{8F7AA407-043B-4B57-93A8-45AD5B11B6CD}" srcId="{B50F6D64-2857-4727-BAA0-93AA93DC3653}" destId="{076536F7-FC27-4BC6-86A9-01AC87394E51}" srcOrd="6" destOrd="0" parTransId="{C110DD24-14B8-4A89-9F75-EFAED0D8D273}" sibTransId="{B5C1C1AD-BE74-4EC0-9039-EFB5B6276299}"/>
    <dgm:cxn modelId="{9CA27520-894D-469A-95BC-A9FB7CB07725}" srcId="{B50F6D64-2857-4727-BAA0-93AA93DC3653}" destId="{F87F81C4-09C1-4D18-BC06-9C365831BB0A}" srcOrd="1" destOrd="0" parTransId="{395AB1BC-B1D5-4AA0-AE3D-3C4C07140CF9}" sibTransId="{090B360B-D763-4BD7-90FA-194AED0975D5}"/>
    <dgm:cxn modelId="{0550C823-A4FF-43BF-88A7-C356CF2E13F5}" type="presOf" srcId="{2B8C49E7-5BD0-4A8F-ABDE-D037A9142913}" destId="{B093C5F2-3708-499B-8606-CA24C5618C43}" srcOrd="0" destOrd="0" presId="urn:microsoft.com/office/officeart/2005/8/layout/default"/>
    <dgm:cxn modelId="{E0FF722D-3799-4EB7-8096-916398044C77}" type="presOf" srcId="{076536F7-FC27-4BC6-86A9-01AC87394E51}" destId="{77EFAF38-91E5-4299-BED4-C028F8C24E44}" srcOrd="0" destOrd="0" presId="urn:microsoft.com/office/officeart/2005/8/layout/default"/>
    <dgm:cxn modelId="{AC6DC53E-F3E9-4134-B40E-F3258A55CB79}" type="presOf" srcId="{BC79AB03-CFC1-43BB-B2C0-B35F02923754}" destId="{048688F9-9F07-4073-9F0C-FE32A4AE8C00}" srcOrd="0" destOrd="0" presId="urn:microsoft.com/office/officeart/2005/8/layout/default"/>
    <dgm:cxn modelId="{17ED5F5E-5A09-434C-BB01-0FC0809D3384}" srcId="{B50F6D64-2857-4727-BAA0-93AA93DC3653}" destId="{D369A820-854E-49E4-BE42-41A89CE24E1A}" srcOrd="9" destOrd="0" parTransId="{75868FD9-624C-44A1-8F82-A01A3FD23109}" sibTransId="{A37805DA-610A-402C-BA27-D8172DDCFCE9}"/>
    <dgm:cxn modelId="{0B244E62-E2A7-4EED-A0C3-06FFFCCCF4CE}" type="presOf" srcId="{944FD8E5-D020-4E7C-A170-58909E4DD42D}" destId="{1EB33B25-69A7-4487-8692-94B355F72D3E}" srcOrd="0" destOrd="0" presId="urn:microsoft.com/office/officeart/2005/8/layout/default"/>
    <dgm:cxn modelId="{3B571C63-2AD7-4167-A7E7-48299E24CBB9}" type="presOf" srcId="{474E0CE7-EBE4-4A10-B972-9A1D080FBF7F}" destId="{B8B79138-84C1-4470-A18C-A01029EFC93D}" srcOrd="0" destOrd="0" presId="urn:microsoft.com/office/officeart/2005/8/layout/default"/>
    <dgm:cxn modelId="{0F071768-7EBB-4AF0-8EFD-9F17012FC93C}" srcId="{B50F6D64-2857-4727-BAA0-93AA93DC3653}" destId="{61586205-E26B-48E2-929A-E97470EB8475}" srcOrd="8" destOrd="0" parTransId="{15DE21A3-23EC-4470-9335-E56E51337203}" sibTransId="{27060689-F5F7-4755-9956-B7A0CA932460}"/>
    <dgm:cxn modelId="{2DA6594C-5592-45DE-82F5-BA7205D96174}" type="presOf" srcId="{117613AF-1241-4A1C-8814-4971FC33898B}" destId="{632BAF53-2410-4F89-9454-BDCF5F15BB10}" srcOrd="0" destOrd="0" presId="urn:microsoft.com/office/officeart/2005/8/layout/default"/>
    <dgm:cxn modelId="{394BB87D-970A-4C6A-97F4-CCB59739C326}" srcId="{B50F6D64-2857-4727-BAA0-93AA93DC3653}" destId="{121239B2-3EBB-47D0-9266-5561553EEB09}" srcOrd="0" destOrd="0" parTransId="{0BF4361F-4A38-40BE-933A-5BB28DED7EB0}" sibTransId="{7FE6C3FF-F9E1-46EE-9072-AD264EA01B9A}"/>
    <dgm:cxn modelId="{A304F981-1326-4020-AA65-1666F3FFE1E6}" srcId="{B50F6D64-2857-4727-BAA0-93AA93DC3653}" destId="{2B8C49E7-5BD0-4A8F-ABDE-D037A9142913}" srcOrd="2" destOrd="0" parTransId="{2D471B16-9F5F-4C47-9464-938CDE1F66F5}" sibTransId="{3325480B-6E15-4B8A-A02F-C58FC2C3BC91}"/>
    <dgm:cxn modelId="{B7581C8C-2A35-4816-B341-01FE8B49DB27}" type="presOf" srcId="{D369A820-854E-49E4-BE42-41A89CE24E1A}" destId="{05ED5ADB-34BA-4175-8D9C-3A7C15C87841}" srcOrd="0" destOrd="0" presId="urn:microsoft.com/office/officeart/2005/8/layout/default"/>
    <dgm:cxn modelId="{25E725B1-8B94-4861-9755-7129F16461B6}" type="presOf" srcId="{61586205-E26B-48E2-929A-E97470EB8475}" destId="{D4EA3618-62AD-4FFB-81ED-A03A25D7EFCC}" srcOrd="0" destOrd="0" presId="urn:microsoft.com/office/officeart/2005/8/layout/default"/>
    <dgm:cxn modelId="{E605C0B9-E04F-4D1C-B893-65110966C317}" srcId="{B50F6D64-2857-4727-BAA0-93AA93DC3653}" destId="{117613AF-1241-4A1C-8814-4971FC33898B}" srcOrd="7" destOrd="0" parTransId="{D05E423E-08E3-4AF8-BF34-58832460B560}" sibTransId="{1579086C-A66E-4C8A-8150-BDF41CC39701}"/>
    <dgm:cxn modelId="{420E26D1-D02C-48F5-9BD2-D2C661C9737B}" type="presOf" srcId="{F87F81C4-09C1-4D18-BC06-9C365831BB0A}" destId="{DF10E828-0E31-4BD0-B54F-1A2E27BAE9ED}" srcOrd="0" destOrd="0" presId="urn:microsoft.com/office/officeart/2005/8/layout/default"/>
    <dgm:cxn modelId="{51B76AD3-CB3E-4B84-8AF2-50FB4A33D7FC}" srcId="{B50F6D64-2857-4727-BAA0-93AA93DC3653}" destId="{944FD8E5-D020-4E7C-A170-58909E4DD42D}" srcOrd="4" destOrd="0" parTransId="{3A0588DE-D244-4F4E-B667-8CCBB894F2EA}" sibTransId="{FDDE3569-1182-468C-8E7A-F9001C43C445}"/>
    <dgm:cxn modelId="{60BE22E2-D20B-4503-9CCE-294D6C976D26}" srcId="{B50F6D64-2857-4727-BAA0-93AA93DC3653}" destId="{474E0CE7-EBE4-4A10-B972-9A1D080FBF7F}" srcOrd="3" destOrd="0" parTransId="{6FB909B3-A1FA-465B-AB0C-169E1D335F07}" sibTransId="{6641B36C-5FDC-4312-BE29-CDAA7A88C216}"/>
    <dgm:cxn modelId="{3402C1E4-0662-4874-80AE-EBA249D8E252}" type="presOf" srcId="{121239B2-3EBB-47D0-9266-5561553EEB09}" destId="{DB253C06-39A6-4755-A277-7C99831D7EAD}" srcOrd="0" destOrd="0" presId="urn:microsoft.com/office/officeart/2005/8/layout/default"/>
    <dgm:cxn modelId="{0A63C9FB-546E-49A5-85F9-BFA71A4204CF}" srcId="{B50F6D64-2857-4727-BAA0-93AA93DC3653}" destId="{BC79AB03-CFC1-43BB-B2C0-B35F02923754}" srcOrd="5" destOrd="0" parTransId="{4A6C70FD-0B2E-4F3E-948C-CA352A292B1A}" sibTransId="{8EC832B4-945F-400A-8885-B70DEBB3BA94}"/>
    <dgm:cxn modelId="{D6B6C8FC-78F7-46C2-A407-827779AA0079}" type="presOf" srcId="{B50F6D64-2857-4727-BAA0-93AA93DC3653}" destId="{AFC590FD-E2FC-40E6-B6C9-DEC1ACD82ADD}" srcOrd="0" destOrd="0" presId="urn:microsoft.com/office/officeart/2005/8/layout/default"/>
    <dgm:cxn modelId="{348F9762-B5CB-4B7C-B4C8-977C009546C9}" type="presParOf" srcId="{AFC590FD-E2FC-40E6-B6C9-DEC1ACD82ADD}" destId="{DB253C06-39A6-4755-A277-7C99831D7EAD}" srcOrd="0" destOrd="0" presId="urn:microsoft.com/office/officeart/2005/8/layout/default"/>
    <dgm:cxn modelId="{6B4B7CDF-B4ED-49FE-982E-41B4EB134336}" type="presParOf" srcId="{AFC590FD-E2FC-40E6-B6C9-DEC1ACD82ADD}" destId="{21E865CF-0B74-419F-A493-01B636DF4A59}" srcOrd="1" destOrd="0" presId="urn:microsoft.com/office/officeart/2005/8/layout/default"/>
    <dgm:cxn modelId="{50A7EC6F-6D73-4711-826F-59C735DC9A6E}" type="presParOf" srcId="{AFC590FD-E2FC-40E6-B6C9-DEC1ACD82ADD}" destId="{DF10E828-0E31-4BD0-B54F-1A2E27BAE9ED}" srcOrd="2" destOrd="0" presId="urn:microsoft.com/office/officeart/2005/8/layout/default"/>
    <dgm:cxn modelId="{A00719D2-05B8-4919-BB09-79E8B9BC30A6}" type="presParOf" srcId="{AFC590FD-E2FC-40E6-B6C9-DEC1ACD82ADD}" destId="{FBA9943B-3C21-4961-AC85-DCB408DCD9C7}" srcOrd="3" destOrd="0" presId="urn:microsoft.com/office/officeart/2005/8/layout/default"/>
    <dgm:cxn modelId="{018B5098-1F8B-4BEC-AE89-87F86BC2425D}" type="presParOf" srcId="{AFC590FD-E2FC-40E6-B6C9-DEC1ACD82ADD}" destId="{B093C5F2-3708-499B-8606-CA24C5618C43}" srcOrd="4" destOrd="0" presId="urn:microsoft.com/office/officeart/2005/8/layout/default"/>
    <dgm:cxn modelId="{F0B8528B-7993-45D6-8219-A7F2FC42E504}" type="presParOf" srcId="{AFC590FD-E2FC-40E6-B6C9-DEC1ACD82ADD}" destId="{FF696643-ACA9-485E-99E0-36204A843258}" srcOrd="5" destOrd="0" presId="urn:microsoft.com/office/officeart/2005/8/layout/default"/>
    <dgm:cxn modelId="{9A2021CB-9869-4B0A-8C5B-D3E3D92975CD}" type="presParOf" srcId="{AFC590FD-E2FC-40E6-B6C9-DEC1ACD82ADD}" destId="{B8B79138-84C1-4470-A18C-A01029EFC93D}" srcOrd="6" destOrd="0" presId="urn:microsoft.com/office/officeart/2005/8/layout/default"/>
    <dgm:cxn modelId="{B077B031-C4DC-4ED3-9B11-A800A30A2D56}" type="presParOf" srcId="{AFC590FD-E2FC-40E6-B6C9-DEC1ACD82ADD}" destId="{2156BE24-0BE8-4A01-B1EE-F77887CD14F7}" srcOrd="7" destOrd="0" presId="urn:microsoft.com/office/officeart/2005/8/layout/default"/>
    <dgm:cxn modelId="{D3720383-0710-4A24-A0F2-14DC2F831FFB}" type="presParOf" srcId="{AFC590FD-E2FC-40E6-B6C9-DEC1ACD82ADD}" destId="{1EB33B25-69A7-4487-8692-94B355F72D3E}" srcOrd="8" destOrd="0" presId="urn:microsoft.com/office/officeart/2005/8/layout/default"/>
    <dgm:cxn modelId="{09A488B4-26F8-4D0A-910A-5C185253F1E3}" type="presParOf" srcId="{AFC590FD-E2FC-40E6-B6C9-DEC1ACD82ADD}" destId="{D69D1E80-1C5C-4545-AB31-E64BB9EF5ED1}" srcOrd="9" destOrd="0" presId="urn:microsoft.com/office/officeart/2005/8/layout/default"/>
    <dgm:cxn modelId="{40051B8A-8E15-4956-9EEC-53FA6200C67C}" type="presParOf" srcId="{AFC590FD-E2FC-40E6-B6C9-DEC1ACD82ADD}" destId="{048688F9-9F07-4073-9F0C-FE32A4AE8C00}" srcOrd="10" destOrd="0" presId="urn:microsoft.com/office/officeart/2005/8/layout/default"/>
    <dgm:cxn modelId="{BFE08DD2-BA9F-46F8-87F2-B62C8802BEA4}" type="presParOf" srcId="{AFC590FD-E2FC-40E6-B6C9-DEC1ACD82ADD}" destId="{982BEA05-7724-4696-969A-F8FD996CE2F6}" srcOrd="11" destOrd="0" presId="urn:microsoft.com/office/officeart/2005/8/layout/default"/>
    <dgm:cxn modelId="{71F1D41D-5925-4CB2-A52E-FC9CACE7EE1D}" type="presParOf" srcId="{AFC590FD-E2FC-40E6-B6C9-DEC1ACD82ADD}" destId="{77EFAF38-91E5-4299-BED4-C028F8C24E44}" srcOrd="12" destOrd="0" presId="urn:microsoft.com/office/officeart/2005/8/layout/default"/>
    <dgm:cxn modelId="{327AFD07-A531-4B5B-A9DF-0AFD95202BBA}" type="presParOf" srcId="{AFC590FD-E2FC-40E6-B6C9-DEC1ACD82ADD}" destId="{369210DA-3B38-432E-AE56-11A153AB9D81}" srcOrd="13" destOrd="0" presId="urn:microsoft.com/office/officeart/2005/8/layout/default"/>
    <dgm:cxn modelId="{4DB30A7F-ED04-4D21-9C38-B833FECED3F3}" type="presParOf" srcId="{AFC590FD-E2FC-40E6-B6C9-DEC1ACD82ADD}" destId="{632BAF53-2410-4F89-9454-BDCF5F15BB10}" srcOrd="14" destOrd="0" presId="urn:microsoft.com/office/officeart/2005/8/layout/default"/>
    <dgm:cxn modelId="{538F16D8-9395-47DC-B064-42B8FFA32BE0}" type="presParOf" srcId="{AFC590FD-E2FC-40E6-B6C9-DEC1ACD82ADD}" destId="{EBE5FFB4-43DB-442A-9416-ED8E4A22F246}" srcOrd="15" destOrd="0" presId="urn:microsoft.com/office/officeart/2005/8/layout/default"/>
    <dgm:cxn modelId="{C10057EA-62FD-4AF9-A8D0-1B125205FD2A}" type="presParOf" srcId="{AFC590FD-E2FC-40E6-B6C9-DEC1ACD82ADD}" destId="{D4EA3618-62AD-4FFB-81ED-A03A25D7EFCC}" srcOrd="16" destOrd="0" presId="urn:microsoft.com/office/officeart/2005/8/layout/default"/>
    <dgm:cxn modelId="{CBE6030E-99AA-45B2-B260-691BD2D7025C}" type="presParOf" srcId="{AFC590FD-E2FC-40E6-B6C9-DEC1ACD82ADD}" destId="{542C20EB-4B0A-441E-B0E4-D14CCF1E6C44}" srcOrd="17" destOrd="0" presId="urn:microsoft.com/office/officeart/2005/8/layout/default"/>
    <dgm:cxn modelId="{7162EFE7-2226-4FD1-B94F-85C2633847BB}" type="presParOf" srcId="{AFC590FD-E2FC-40E6-B6C9-DEC1ACD82ADD}" destId="{05ED5ADB-34BA-4175-8D9C-3A7C15C87841}" srcOrd="1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2966377-988D-438B-A799-C0A895DD9EB3}" type="doc">
      <dgm:prSet loTypeId="urn:microsoft.com/office/officeart/2018/2/layout/IconCircleList" loCatId="icon" qsTypeId="urn:microsoft.com/office/officeart/2005/8/quickstyle/simple1" qsCatId="simple" csTypeId="urn:microsoft.com/office/officeart/2018/5/colors/Iconchunking_neutralbg_colorful2" csCatId="colorful" phldr="1"/>
      <dgm:spPr/>
      <dgm:t>
        <a:bodyPr/>
        <a:lstStyle/>
        <a:p>
          <a:endParaRPr lang="en-US"/>
        </a:p>
      </dgm:t>
    </dgm:pt>
    <dgm:pt modelId="{C36DAC61-3A4A-418A-A254-50DBC7AF35CD}">
      <dgm:prSet/>
      <dgm:spPr/>
      <dgm:t>
        <a:bodyPr/>
        <a:lstStyle/>
        <a:p>
          <a:r>
            <a:rPr lang="en-GB"/>
            <a:t>Better decision making and problem-solving skills</a:t>
          </a:r>
          <a:endParaRPr lang="en-US"/>
        </a:p>
      </dgm:t>
    </dgm:pt>
    <dgm:pt modelId="{21353CC0-BD15-40B9-BFE9-E70CD3E270F8}" type="parTrans" cxnId="{C194584B-C4BA-4C03-B16C-3449992C6D3E}">
      <dgm:prSet/>
      <dgm:spPr/>
      <dgm:t>
        <a:bodyPr/>
        <a:lstStyle/>
        <a:p>
          <a:endParaRPr lang="en-US"/>
        </a:p>
      </dgm:t>
    </dgm:pt>
    <dgm:pt modelId="{A07392D7-3155-4FBC-AAD6-FCD5D13E6069}" type="sibTrans" cxnId="{C194584B-C4BA-4C03-B16C-3449992C6D3E}">
      <dgm:prSet/>
      <dgm:spPr/>
      <dgm:t>
        <a:bodyPr/>
        <a:lstStyle/>
        <a:p>
          <a:endParaRPr lang="en-US"/>
        </a:p>
      </dgm:t>
    </dgm:pt>
    <dgm:pt modelId="{F0DD1CDA-ADC8-4A4F-B185-4B8C3DE87E36}">
      <dgm:prSet/>
      <dgm:spPr/>
      <dgm:t>
        <a:bodyPr/>
        <a:lstStyle/>
        <a:p>
          <a:r>
            <a:rPr lang="en-GB"/>
            <a:t>Keep cool under pressure</a:t>
          </a:r>
          <a:endParaRPr lang="en-US"/>
        </a:p>
      </dgm:t>
    </dgm:pt>
    <dgm:pt modelId="{D9E1B9D9-9CA6-4894-9FB8-66E2FCCBB0F2}" type="parTrans" cxnId="{05C38737-DD96-4390-AA53-FD7EACC2D9B7}">
      <dgm:prSet/>
      <dgm:spPr/>
      <dgm:t>
        <a:bodyPr/>
        <a:lstStyle/>
        <a:p>
          <a:endParaRPr lang="en-US"/>
        </a:p>
      </dgm:t>
    </dgm:pt>
    <dgm:pt modelId="{5748BC06-46D2-4F62-968C-F7F22331CCE8}" type="sibTrans" cxnId="{05C38737-DD96-4390-AA53-FD7EACC2D9B7}">
      <dgm:prSet/>
      <dgm:spPr/>
      <dgm:t>
        <a:bodyPr/>
        <a:lstStyle/>
        <a:p>
          <a:endParaRPr lang="en-US"/>
        </a:p>
      </dgm:t>
    </dgm:pt>
    <dgm:pt modelId="{7C05958A-396A-4F51-B0CE-43DF2F82257E}">
      <dgm:prSet/>
      <dgm:spPr/>
      <dgm:t>
        <a:bodyPr/>
        <a:lstStyle/>
        <a:p>
          <a:r>
            <a:rPr lang="en-GB"/>
            <a:t>Conflict resolution skills</a:t>
          </a:r>
          <a:endParaRPr lang="en-US"/>
        </a:p>
      </dgm:t>
    </dgm:pt>
    <dgm:pt modelId="{69A4EB02-614E-4253-BFA8-B32C7855BCEA}" type="parTrans" cxnId="{2E754FC6-68D4-43C0-8082-D3CD444577AE}">
      <dgm:prSet/>
      <dgm:spPr/>
      <dgm:t>
        <a:bodyPr/>
        <a:lstStyle/>
        <a:p>
          <a:endParaRPr lang="en-US"/>
        </a:p>
      </dgm:t>
    </dgm:pt>
    <dgm:pt modelId="{05D6D4A6-F8EC-44CC-806D-F615385DD639}" type="sibTrans" cxnId="{2E754FC6-68D4-43C0-8082-D3CD444577AE}">
      <dgm:prSet/>
      <dgm:spPr/>
      <dgm:t>
        <a:bodyPr/>
        <a:lstStyle/>
        <a:p>
          <a:endParaRPr lang="en-US"/>
        </a:p>
      </dgm:t>
    </dgm:pt>
    <dgm:pt modelId="{4B1A324C-0395-464D-8759-E89C09BDCE65}">
      <dgm:prSet/>
      <dgm:spPr/>
      <dgm:t>
        <a:bodyPr/>
        <a:lstStyle/>
        <a:p>
          <a:r>
            <a:rPr lang="en-GB"/>
            <a:t>Greater empathy</a:t>
          </a:r>
          <a:endParaRPr lang="en-US"/>
        </a:p>
      </dgm:t>
    </dgm:pt>
    <dgm:pt modelId="{EF30B461-AFE7-4275-98E6-3C4A20ED5463}" type="parTrans" cxnId="{0C46CC8B-6AB9-460E-AAA6-4284D9AD48E3}">
      <dgm:prSet/>
      <dgm:spPr/>
      <dgm:t>
        <a:bodyPr/>
        <a:lstStyle/>
        <a:p>
          <a:endParaRPr lang="en-US"/>
        </a:p>
      </dgm:t>
    </dgm:pt>
    <dgm:pt modelId="{4BF47A9E-94E5-418F-8CF3-6102998F3C37}" type="sibTrans" cxnId="{0C46CC8B-6AB9-460E-AAA6-4284D9AD48E3}">
      <dgm:prSet/>
      <dgm:spPr/>
      <dgm:t>
        <a:bodyPr/>
        <a:lstStyle/>
        <a:p>
          <a:endParaRPr lang="en-US"/>
        </a:p>
      </dgm:t>
    </dgm:pt>
    <dgm:pt modelId="{488D75D8-AFD4-42B0-B661-5029D060B0AD}">
      <dgm:prSet/>
      <dgm:spPr/>
      <dgm:t>
        <a:bodyPr/>
        <a:lstStyle/>
        <a:p>
          <a:r>
            <a:rPr lang="en-GB"/>
            <a:t>Listen, reflect and respond to constructive criticism</a:t>
          </a:r>
          <a:endParaRPr lang="en-US"/>
        </a:p>
      </dgm:t>
    </dgm:pt>
    <dgm:pt modelId="{673C3AA9-42B9-423B-B410-44A5442492CC}" type="parTrans" cxnId="{D885E6C7-F489-4FCE-A6CF-C6179254ACA9}">
      <dgm:prSet/>
      <dgm:spPr/>
      <dgm:t>
        <a:bodyPr/>
        <a:lstStyle/>
        <a:p>
          <a:endParaRPr lang="en-US"/>
        </a:p>
      </dgm:t>
    </dgm:pt>
    <dgm:pt modelId="{023683EE-B28E-4F0B-A929-7891C24C191C}" type="sibTrans" cxnId="{D885E6C7-F489-4FCE-A6CF-C6179254ACA9}">
      <dgm:prSet/>
      <dgm:spPr/>
      <dgm:t>
        <a:bodyPr/>
        <a:lstStyle/>
        <a:p>
          <a:endParaRPr lang="en-US"/>
        </a:p>
      </dgm:t>
    </dgm:pt>
    <dgm:pt modelId="{65F14B72-124B-4A50-9318-206AD96076E2}">
      <dgm:prSet/>
      <dgm:spPr/>
      <dgm:t>
        <a:bodyPr/>
        <a:lstStyle/>
        <a:p>
          <a:r>
            <a:rPr lang="en-GB"/>
            <a:t>Higher motivation and focus</a:t>
          </a:r>
          <a:endParaRPr lang="en-US"/>
        </a:p>
      </dgm:t>
    </dgm:pt>
    <dgm:pt modelId="{9D1CE8AB-E866-4896-9E20-4DD4339532FF}" type="parTrans" cxnId="{E0CD2C27-1ADC-4268-AC6C-6C3FC0C809BB}">
      <dgm:prSet/>
      <dgm:spPr/>
      <dgm:t>
        <a:bodyPr/>
        <a:lstStyle/>
        <a:p>
          <a:endParaRPr lang="en-US"/>
        </a:p>
      </dgm:t>
    </dgm:pt>
    <dgm:pt modelId="{AE5690FE-FB97-4D2E-8315-B6975E3061F9}" type="sibTrans" cxnId="{E0CD2C27-1ADC-4268-AC6C-6C3FC0C809BB}">
      <dgm:prSet/>
      <dgm:spPr/>
      <dgm:t>
        <a:bodyPr/>
        <a:lstStyle/>
        <a:p>
          <a:endParaRPr lang="en-US"/>
        </a:p>
      </dgm:t>
    </dgm:pt>
    <dgm:pt modelId="{47D99B1D-6754-4761-9649-1EB13DAF712F}" type="pres">
      <dgm:prSet presAssocID="{32966377-988D-438B-A799-C0A895DD9EB3}" presName="root" presStyleCnt="0">
        <dgm:presLayoutVars>
          <dgm:dir/>
          <dgm:resizeHandles val="exact"/>
        </dgm:presLayoutVars>
      </dgm:prSet>
      <dgm:spPr/>
    </dgm:pt>
    <dgm:pt modelId="{5B62C841-EB8E-4613-B097-652B85605E86}" type="pres">
      <dgm:prSet presAssocID="{32966377-988D-438B-A799-C0A895DD9EB3}" presName="container" presStyleCnt="0">
        <dgm:presLayoutVars>
          <dgm:dir/>
          <dgm:resizeHandles val="exact"/>
        </dgm:presLayoutVars>
      </dgm:prSet>
      <dgm:spPr/>
    </dgm:pt>
    <dgm:pt modelId="{ADC1FCDF-C4EE-4E33-8C7E-83BF70483F80}" type="pres">
      <dgm:prSet presAssocID="{C36DAC61-3A4A-418A-A254-50DBC7AF35CD}" presName="compNode" presStyleCnt="0"/>
      <dgm:spPr/>
    </dgm:pt>
    <dgm:pt modelId="{80E008E2-7A95-418C-BD9E-FB4041ED1C94}" type="pres">
      <dgm:prSet presAssocID="{C36DAC61-3A4A-418A-A254-50DBC7AF35CD}" presName="iconBgRect" presStyleLbl="bgShp" presStyleIdx="0" presStyleCnt="6"/>
      <dgm:spPr/>
    </dgm:pt>
    <dgm:pt modelId="{BD022874-6B72-4386-B2FC-08A35ED187B5}" type="pres">
      <dgm:prSet presAssocID="{C36DAC61-3A4A-418A-A254-50DBC7AF35CD}"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EB9FEFAE-068A-47AE-91D0-B990B404BECE}" type="pres">
      <dgm:prSet presAssocID="{C36DAC61-3A4A-418A-A254-50DBC7AF35CD}" presName="spaceRect" presStyleCnt="0"/>
      <dgm:spPr/>
    </dgm:pt>
    <dgm:pt modelId="{2DD425EB-391A-4F61-AC42-7D52890D4D48}" type="pres">
      <dgm:prSet presAssocID="{C36DAC61-3A4A-418A-A254-50DBC7AF35CD}" presName="textRect" presStyleLbl="revTx" presStyleIdx="0" presStyleCnt="6">
        <dgm:presLayoutVars>
          <dgm:chMax val="1"/>
          <dgm:chPref val="1"/>
        </dgm:presLayoutVars>
      </dgm:prSet>
      <dgm:spPr/>
    </dgm:pt>
    <dgm:pt modelId="{40DE690C-AECE-4F05-B94B-0A2136FE0492}" type="pres">
      <dgm:prSet presAssocID="{A07392D7-3155-4FBC-AAD6-FCD5D13E6069}" presName="sibTrans" presStyleLbl="sibTrans2D1" presStyleIdx="0" presStyleCnt="0"/>
      <dgm:spPr/>
    </dgm:pt>
    <dgm:pt modelId="{0714B0A5-85B9-429A-9D39-28E941231AFB}" type="pres">
      <dgm:prSet presAssocID="{F0DD1CDA-ADC8-4A4F-B185-4B8C3DE87E36}" presName="compNode" presStyleCnt="0"/>
      <dgm:spPr/>
    </dgm:pt>
    <dgm:pt modelId="{520FCFAF-8547-4EB5-8F13-8A93B15536A0}" type="pres">
      <dgm:prSet presAssocID="{F0DD1CDA-ADC8-4A4F-B185-4B8C3DE87E36}" presName="iconBgRect" presStyleLbl="bgShp" presStyleIdx="1" presStyleCnt="6"/>
      <dgm:spPr/>
    </dgm:pt>
    <dgm:pt modelId="{A7F041AA-4F4B-426B-81E9-56D8AD953918}" type="pres">
      <dgm:prSet presAssocID="{F0DD1CDA-ADC8-4A4F-B185-4B8C3DE87E36}"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an"/>
        </a:ext>
      </dgm:extLst>
    </dgm:pt>
    <dgm:pt modelId="{C458E785-7B5C-4B21-8B95-2995AA9897C1}" type="pres">
      <dgm:prSet presAssocID="{F0DD1CDA-ADC8-4A4F-B185-4B8C3DE87E36}" presName="spaceRect" presStyleCnt="0"/>
      <dgm:spPr/>
    </dgm:pt>
    <dgm:pt modelId="{0B5240EA-5109-4A9A-9806-256EFF4425A9}" type="pres">
      <dgm:prSet presAssocID="{F0DD1CDA-ADC8-4A4F-B185-4B8C3DE87E36}" presName="textRect" presStyleLbl="revTx" presStyleIdx="1" presStyleCnt="6">
        <dgm:presLayoutVars>
          <dgm:chMax val="1"/>
          <dgm:chPref val="1"/>
        </dgm:presLayoutVars>
      </dgm:prSet>
      <dgm:spPr/>
    </dgm:pt>
    <dgm:pt modelId="{4D286FD1-D8E1-497A-A8E3-453456854E4B}" type="pres">
      <dgm:prSet presAssocID="{5748BC06-46D2-4F62-968C-F7F22331CCE8}" presName="sibTrans" presStyleLbl="sibTrans2D1" presStyleIdx="0" presStyleCnt="0"/>
      <dgm:spPr/>
    </dgm:pt>
    <dgm:pt modelId="{72CD68AB-BE36-47AB-AB93-F9DC17C4A867}" type="pres">
      <dgm:prSet presAssocID="{7C05958A-396A-4F51-B0CE-43DF2F82257E}" presName="compNode" presStyleCnt="0"/>
      <dgm:spPr/>
    </dgm:pt>
    <dgm:pt modelId="{8390FA46-2B30-45AD-8C1E-0970DD508B67}" type="pres">
      <dgm:prSet presAssocID="{7C05958A-396A-4F51-B0CE-43DF2F82257E}" presName="iconBgRect" presStyleLbl="bgShp" presStyleIdx="2" presStyleCnt="6"/>
      <dgm:spPr/>
    </dgm:pt>
    <dgm:pt modelId="{46CD458F-0C7B-45EB-9AAC-7EC5D9851C72}" type="pres">
      <dgm:prSet presAssocID="{7C05958A-396A-4F51-B0CE-43DF2F82257E}"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andshake"/>
        </a:ext>
      </dgm:extLst>
    </dgm:pt>
    <dgm:pt modelId="{087928CF-4584-4E61-AE9F-1E943B08196A}" type="pres">
      <dgm:prSet presAssocID="{7C05958A-396A-4F51-B0CE-43DF2F82257E}" presName="spaceRect" presStyleCnt="0"/>
      <dgm:spPr/>
    </dgm:pt>
    <dgm:pt modelId="{EFB44866-3C61-4560-BC2F-13A5EE42C3DA}" type="pres">
      <dgm:prSet presAssocID="{7C05958A-396A-4F51-B0CE-43DF2F82257E}" presName="textRect" presStyleLbl="revTx" presStyleIdx="2" presStyleCnt="6">
        <dgm:presLayoutVars>
          <dgm:chMax val="1"/>
          <dgm:chPref val="1"/>
        </dgm:presLayoutVars>
      </dgm:prSet>
      <dgm:spPr/>
    </dgm:pt>
    <dgm:pt modelId="{52E8284F-DE2C-40F0-B2D4-A0745AE60DCD}" type="pres">
      <dgm:prSet presAssocID="{05D6D4A6-F8EC-44CC-806D-F615385DD639}" presName="sibTrans" presStyleLbl="sibTrans2D1" presStyleIdx="0" presStyleCnt="0"/>
      <dgm:spPr/>
    </dgm:pt>
    <dgm:pt modelId="{210003FC-9B5A-42B4-B983-7CB8735BFB15}" type="pres">
      <dgm:prSet presAssocID="{4B1A324C-0395-464D-8759-E89C09BDCE65}" presName="compNode" presStyleCnt="0"/>
      <dgm:spPr/>
    </dgm:pt>
    <dgm:pt modelId="{CB058446-2635-473F-A0D7-E7CEF519EAFE}" type="pres">
      <dgm:prSet presAssocID="{4B1A324C-0395-464D-8759-E89C09BDCE65}" presName="iconBgRect" presStyleLbl="bgShp" presStyleIdx="3" presStyleCnt="6"/>
      <dgm:spPr/>
    </dgm:pt>
    <dgm:pt modelId="{6424C4D3-F217-4E29-8562-481F7BB02B75}" type="pres">
      <dgm:prSet presAssocID="{4B1A324C-0395-464D-8759-E89C09BDCE65}"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eart"/>
        </a:ext>
      </dgm:extLst>
    </dgm:pt>
    <dgm:pt modelId="{25ACDC8C-178D-4D5D-A328-8E3EB544292D}" type="pres">
      <dgm:prSet presAssocID="{4B1A324C-0395-464D-8759-E89C09BDCE65}" presName="spaceRect" presStyleCnt="0"/>
      <dgm:spPr/>
    </dgm:pt>
    <dgm:pt modelId="{F236D442-7A10-48AF-B1DB-8282A905F384}" type="pres">
      <dgm:prSet presAssocID="{4B1A324C-0395-464D-8759-E89C09BDCE65}" presName="textRect" presStyleLbl="revTx" presStyleIdx="3" presStyleCnt="6">
        <dgm:presLayoutVars>
          <dgm:chMax val="1"/>
          <dgm:chPref val="1"/>
        </dgm:presLayoutVars>
      </dgm:prSet>
      <dgm:spPr/>
    </dgm:pt>
    <dgm:pt modelId="{4E12EA29-F359-47D9-9E5F-4FB036C04BC6}" type="pres">
      <dgm:prSet presAssocID="{4BF47A9E-94E5-418F-8CF3-6102998F3C37}" presName="sibTrans" presStyleLbl="sibTrans2D1" presStyleIdx="0" presStyleCnt="0"/>
      <dgm:spPr/>
    </dgm:pt>
    <dgm:pt modelId="{0CFD2126-566E-4C35-B8EB-C6F06673CCE6}" type="pres">
      <dgm:prSet presAssocID="{488D75D8-AFD4-42B0-B661-5029D060B0AD}" presName="compNode" presStyleCnt="0"/>
      <dgm:spPr/>
    </dgm:pt>
    <dgm:pt modelId="{999100C6-8BFE-4C00-AF4D-6525616CF3E2}" type="pres">
      <dgm:prSet presAssocID="{488D75D8-AFD4-42B0-B661-5029D060B0AD}" presName="iconBgRect" presStyleLbl="bgShp" presStyleIdx="4" presStyleCnt="6"/>
      <dgm:spPr/>
    </dgm:pt>
    <dgm:pt modelId="{115CB0A6-7122-4FD8-8F5C-A75B6293DBBA}" type="pres">
      <dgm:prSet presAssocID="{488D75D8-AFD4-42B0-B661-5029D060B0AD}"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Ear"/>
        </a:ext>
      </dgm:extLst>
    </dgm:pt>
    <dgm:pt modelId="{B75DDA43-E62B-4960-A97C-5B3F3BD56AC1}" type="pres">
      <dgm:prSet presAssocID="{488D75D8-AFD4-42B0-B661-5029D060B0AD}" presName="spaceRect" presStyleCnt="0"/>
      <dgm:spPr/>
    </dgm:pt>
    <dgm:pt modelId="{BC3E1D7B-61BA-4788-98F7-608682E2A0E9}" type="pres">
      <dgm:prSet presAssocID="{488D75D8-AFD4-42B0-B661-5029D060B0AD}" presName="textRect" presStyleLbl="revTx" presStyleIdx="4" presStyleCnt="6">
        <dgm:presLayoutVars>
          <dgm:chMax val="1"/>
          <dgm:chPref val="1"/>
        </dgm:presLayoutVars>
      </dgm:prSet>
      <dgm:spPr/>
    </dgm:pt>
    <dgm:pt modelId="{13974566-6FA8-4186-898C-BA35D1CBA55B}" type="pres">
      <dgm:prSet presAssocID="{023683EE-B28E-4F0B-A929-7891C24C191C}" presName="sibTrans" presStyleLbl="sibTrans2D1" presStyleIdx="0" presStyleCnt="0"/>
      <dgm:spPr/>
    </dgm:pt>
    <dgm:pt modelId="{40B6BABC-69EB-42EB-AFC8-EC73D21C36A6}" type="pres">
      <dgm:prSet presAssocID="{65F14B72-124B-4A50-9318-206AD96076E2}" presName="compNode" presStyleCnt="0"/>
      <dgm:spPr/>
    </dgm:pt>
    <dgm:pt modelId="{03CFBAC9-CEE1-4EF3-A17F-6544A5519488}" type="pres">
      <dgm:prSet presAssocID="{65F14B72-124B-4A50-9318-206AD96076E2}" presName="iconBgRect" presStyleLbl="bgShp" presStyleIdx="5" presStyleCnt="6"/>
      <dgm:spPr/>
    </dgm:pt>
    <dgm:pt modelId="{F56550A8-FFD5-4190-81B1-AC3F00B042B2}" type="pres">
      <dgm:prSet presAssocID="{65F14B72-124B-4A50-9318-206AD96076E2}"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Bullseye"/>
        </a:ext>
      </dgm:extLst>
    </dgm:pt>
    <dgm:pt modelId="{4F094CAC-7863-423A-84EA-E65262E7FCFA}" type="pres">
      <dgm:prSet presAssocID="{65F14B72-124B-4A50-9318-206AD96076E2}" presName="spaceRect" presStyleCnt="0"/>
      <dgm:spPr/>
    </dgm:pt>
    <dgm:pt modelId="{3AB77187-70E0-4C87-A90F-493640A727DE}" type="pres">
      <dgm:prSet presAssocID="{65F14B72-124B-4A50-9318-206AD96076E2}" presName="textRect" presStyleLbl="revTx" presStyleIdx="5" presStyleCnt="6">
        <dgm:presLayoutVars>
          <dgm:chMax val="1"/>
          <dgm:chPref val="1"/>
        </dgm:presLayoutVars>
      </dgm:prSet>
      <dgm:spPr/>
    </dgm:pt>
  </dgm:ptLst>
  <dgm:cxnLst>
    <dgm:cxn modelId="{2115EE05-16AC-4324-9E17-35EC2F9B7E78}" type="presOf" srcId="{4BF47A9E-94E5-418F-8CF3-6102998F3C37}" destId="{4E12EA29-F359-47D9-9E5F-4FB036C04BC6}" srcOrd="0" destOrd="0" presId="urn:microsoft.com/office/officeart/2018/2/layout/IconCircleList"/>
    <dgm:cxn modelId="{66738619-7EFF-498D-B030-722328F5A40B}" type="presOf" srcId="{5748BC06-46D2-4F62-968C-F7F22331CCE8}" destId="{4D286FD1-D8E1-497A-A8E3-453456854E4B}" srcOrd="0" destOrd="0" presId="urn:microsoft.com/office/officeart/2018/2/layout/IconCircleList"/>
    <dgm:cxn modelId="{C4DA3B26-1AFE-4B75-9694-13FAB795FBF8}" type="presOf" srcId="{A07392D7-3155-4FBC-AAD6-FCD5D13E6069}" destId="{40DE690C-AECE-4F05-B94B-0A2136FE0492}" srcOrd="0" destOrd="0" presId="urn:microsoft.com/office/officeart/2018/2/layout/IconCircleList"/>
    <dgm:cxn modelId="{E0CD2C27-1ADC-4268-AC6C-6C3FC0C809BB}" srcId="{32966377-988D-438B-A799-C0A895DD9EB3}" destId="{65F14B72-124B-4A50-9318-206AD96076E2}" srcOrd="5" destOrd="0" parTransId="{9D1CE8AB-E866-4896-9E20-4DD4339532FF}" sibTransId="{AE5690FE-FB97-4D2E-8315-B6975E3061F9}"/>
    <dgm:cxn modelId="{05C38737-DD96-4390-AA53-FD7EACC2D9B7}" srcId="{32966377-988D-438B-A799-C0A895DD9EB3}" destId="{F0DD1CDA-ADC8-4A4F-B185-4B8C3DE87E36}" srcOrd="1" destOrd="0" parTransId="{D9E1B9D9-9CA6-4894-9FB8-66E2FCCBB0F2}" sibTransId="{5748BC06-46D2-4F62-968C-F7F22331CCE8}"/>
    <dgm:cxn modelId="{C194584B-C4BA-4C03-B16C-3449992C6D3E}" srcId="{32966377-988D-438B-A799-C0A895DD9EB3}" destId="{C36DAC61-3A4A-418A-A254-50DBC7AF35CD}" srcOrd="0" destOrd="0" parTransId="{21353CC0-BD15-40B9-BFE9-E70CD3E270F8}" sibTransId="{A07392D7-3155-4FBC-AAD6-FCD5D13E6069}"/>
    <dgm:cxn modelId="{6D6F3A71-7736-4162-8D3C-94DD53259D5A}" type="presOf" srcId="{023683EE-B28E-4F0B-A929-7891C24C191C}" destId="{13974566-6FA8-4186-898C-BA35D1CBA55B}" srcOrd="0" destOrd="0" presId="urn:microsoft.com/office/officeart/2018/2/layout/IconCircleList"/>
    <dgm:cxn modelId="{BE3C1C52-0966-45C2-BD47-0A62F79A543A}" type="presOf" srcId="{C36DAC61-3A4A-418A-A254-50DBC7AF35CD}" destId="{2DD425EB-391A-4F61-AC42-7D52890D4D48}" srcOrd="0" destOrd="0" presId="urn:microsoft.com/office/officeart/2018/2/layout/IconCircleList"/>
    <dgm:cxn modelId="{958EF98A-E23F-4C3C-B694-C6897FC6D29D}" type="presOf" srcId="{05D6D4A6-F8EC-44CC-806D-F615385DD639}" destId="{52E8284F-DE2C-40F0-B2D4-A0745AE60DCD}" srcOrd="0" destOrd="0" presId="urn:microsoft.com/office/officeart/2018/2/layout/IconCircleList"/>
    <dgm:cxn modelId="{0C46CC8B-6AB9-460E-AAA6-4284D9AD48E3}" srcId="{32966377-988D-438B-A799-C0A895DD9EB3}" destId="{4B1A324C-0395-464D-8759-E89C09BDCE65}" srcOrd="3" destOrd="0" parTransId="{EF30B461-AFE7-4275-98E6-3C4A20ED5463}" sibTransId="{4BF47A9E-94E5-418F-8CF3-6102998F3C37}"/>
    <dgm:cxn modelId="{B6D5BB90-AFF6-48DD-BE10-A6BABE1D734B}" type="presOf" srcId="{7C05958A-396A-4F51-B0CE-43DF2F82257E}" destId="{EFB44866-3C61-4560-BC2F-13A5EE42C3DA}" srcOrd="0" destOrd="0" presId="urn:microsoft.com/office/officeart/2018/2/layout/IconCircleList"/>
    <dgm:cxn modelId="{8AAE4F91-1C2C-475C-A143-91B870E10870}" type="presOf" srcId="{32966377-988D-438B-A799-C0A895DD9EB3}" destId="{47D99B1D-6754-4761-9649-1EB13DAF712F}" srcOrd="0" destOrd="0" presId="urn:microsoft.com/office/officeart/2018/2/layout/IconCircleList"/>
    <dgm:cxn modelId="{113D0F9C-C6EF-41CF-AF32-7A7FB0012E74}" type="presOf" srcId="{488D75D8-AFD4-42B0-B661-5029D060B0AD}" destId="{BC3E1D7B-61BA-4788-98F7-608682E2A0E9}" srcOrd="0" destOrd="0" presId="urn:microsoft.com/office/officeart/2018/2/layout/IconCircleList"/>
    <dgm:cxn modelId="{CC43B39D-04AC-4DB9-88AB-F7ADDF2115BA}" type="presOf" srcId="{4B1A324C-0395-464D-8759-E89C09BDCE65}" destId="{F236D442-7A10-48AF-B1DB-8282A905F384}" srcOrd="0" destOrd="0" presId="urn:microsoft.com/office/officeart/2018/2/layout/IconCircleList"/>
    <dgm:cxn modelId="{2F913CAB-F745-4832-8C52-227ABC8BFE1F}" type="presOf" srcId="{65F14B72-124B-4A50-9318-206AD96076E2}" destId="{3AB77187-70E0-4C87-A90F-493640A727DE}" srcOrd="0" destOrd="0" presId="urn:microsoft.com/office/officeart/2018/2/layout/IconCircleList"/>
    <dgm:cxn modelId="{CEC869C6-7934-4E54-957D-BEBD1655E36A}" type="presOf" srcId="{F0DD1CDA-ADC8-4A4F-B185-4B8C3DE87E36}" destId="{0B5240EA-5109-4A9A-9806-256EFF4425A9}" srcOrd="0" destOrd="0" presId="urn:microsoft.com/office/officeart/2018/2/layout/IconCircleList"/>
    <dgm:cxn modelId="{2E754FC6-68D4-43C0-8082-D3CD444577AE}" srcId="{32966377-988D-438B-A799-C0A895DD9EB3}" destId="{7C05958A-396A-4F51-B0CE-43DF2F82257E}" srcOrd="2" destOrd="0" parTransId="{69A4EB02-614E-4253-BFA8-B32C7855BCEA}" sibTransId="{05D6D4A6-F8EC-44CC-806D-F615385DD639}"/>
    <dgm:cxn modelId="{D885E6C7-F489-4FCE-A6CF-C6179254ACA9}" srcId="{32966377-988D-438B-A799-C0A895DD9EB3}" destId="{488D75D8-AFD4-42B0-B661-5029D060B0AD}" srcOrd="4" destOrd="0" parTransId="{673C3AA9-42B9-423B-B410-44A5442492CC}" sibTransId="{023683EE-B28E-4F0B-A929-7891C24C191C}"/>
    <dgm:cxn modelId="{AA037AD3-267A-426D-9E23-6F70E26FC237}" type="presParOf" srcId="{47D99B1D-6754-4761-9649-1EB13DAF712F}" destId="{5B62C841-EB8E-4613-B097-652B85605E86}" srcOrd="0" destOrd="0" presId="urn:microsoft.com/office/officeart/2018/2/layout/IconCircleList"/>
    <dgm:cxn modelId="{F1C30B99-3612-4036-A27E-CAA307C4E4FB}" type="presParOf" srcId="{5B62C841-EB8E-4613-B097-652B85605E86}" destId="{ADC1FCDF-C4EE-4E33-8C7E-83BF70483F80}" srcOrd="0" destOrd="0" presId="urn:microsoft.com/office/officeart/2018/2/layout/IconCircleList"/>
    <dgm:cxn modelId="{4C82CC38-5585-4A10-8509-E6B979AD524C}" type="presParOf" srcId="{ADC1FCDF-C4EE-4E33-8C7E-83BF70483F80}" destId="{80E008E2-7A95-418C-BD9E-FB4041ED1C94}" srcOrd="0" destOrd="0" presId="urn:microsoft.com/office/officeart/2018/2/layout/IconCircleList"/>
    <dgm:cxn modelId="{AE0E67E4-4396-43AB-A1C0-37C6305C2A55}" type="presParOf" srcId="{ADC1FCDF-C4EE-4E33-8C7E-83BF70483F80}" destId="{BD022874-6B72-4386-B2FC-08A35ED187B5}" srcOrd="1" destOrd="0" presId="urn:microsoft.com/office/officeart/2018/2/layout/IconCircleList"/>
    <dgm:cxn modelId="{E8873A78-B416-44CA-A266-0070D731986B}" type="presParOf" srcId="{ADC1FCDF-C4EE-4E33-8C7E-83BF70483F80}" destId="{EB9FEFAE-068A-47AE-91D0-B990B404BECE}" srcOrd="2" destOrd="0" presId="urn:microsoft.com/office/officeart/2018/2/layout/IconCircleList"/>
    <dgm:cxn modelId="{0A6D906E-C0B2-4338-9094-C8B97FADBA99}" type="presParOf" srcId="{ADC1FCDF-C4EE-4E33-8C7E-83BF70483F80}" destId="{2DD425EB-391A-4F61-AC42-7D52890D4D48}" srcOrd="3" destOrd="0" presId="urn:microsoft.com/office/officeart/2018/2/layout/IconCircleList"/>
    <dgm:cxn modelId="{83A79687-DFAF-488B-BDF5-83C19DB131C1}" type="presParOf" srcId="{5B62C841-EB8E-4613-B097-652B85605E86}" destId="{40DE690C-AECE-4F05-B94B-0A2136FE0492}" srcOrd="1" destOrd="0" presId="urn:microsoft.com/office/officeart/2018/2/layout/IconCircleList"/>
    <dgm:cxn modelId="{ED8D8060-82E9-42AE-81B4-300D6B8F5EB7}" type="presParOf" srcId="{5B62C841-EB8E-4613-B097-652B85605E86}" destId="{0714B0A5-85B9-429A-9D39-28E941231AFB}" srcOrd="2" destOrd="0" presId="urn:microsoft.com/office/officeart/2018/2/layout/IconCircleList"/>
    <dgm:cxn modelId="{079AF40C-4664-45F3-9028-FD2A9B5D09B9}" type="presParOf" srcId="{0714B0A5-85B9-429A-9D39-28E941231AFB}" destId="{520FCFAF-8547-4EB5-8F13-8A93B15536A0}" srcOrd="0" destOrd="0" presId="urn:microsoft.com/office/officeart/2018/2/layout/IconCircleList"/>
    <dgm:cxn modelId="{1707EB26-BFEA-489E-BF12-A97049C39864}" type="presParOf" srcId="{0714B0A5-85B9-429A-9D39-28E941231AFB}" destId="{A7F041AA-4F4B-426B-81E9-56D8AD953918}" srcOrd="1" destOrd="0" presId="urn:microsoft.com/office/officeart/2018/2/layout/IconCircleList"/>
    <dgm:cxn modelId="{8BE6C535-2BAB-478D-A775-3CFBEE6406CA}" type="presParOf" srcId="{0714B0A5-85B9-429A-9D39-28E941231AFB}" destId="{C458E785-7B5C-4B21-8B95-2995AA9897C1}" srcOrd="2" destOrd="0" presId="urn:microsoft.com/office/officeart/2018/2/layout/IconCircleList"/>
    <dgm:cxn modelId="{4FC1E256-EBE4-421D-AE96-2C4D065AA795}" type="presParOf" srcId="{0714B0A5-85B9-429A-9D39-28E941231AFB}" destId="{0B5240EA-5109-4A9A-9806-256EFF4425A9}" srcOrd="3" destOrd="0" presId="urn:microsoft.com/office/officeart/2018/2/layout/IconCircleList"/>
    <dgm:cxn modelId="{7D1E03DE-BDC9-4157-A78F-AC70F9CFDE18}" type="presParOf" srcId="{5B62C841-EB8E-4613-B097-652B85605E86}" destId="{4D286FD1-D8E1-497A-A8E3-453456854E4B}" srcOrd="3" destOrd="0" presId="urn:microsoft.com/office/officeart/2018/2/layout/IconCircleList"/>
    <dgm:cxn modelId="{86E09DEA-ACF0-491A-BF5A-AF077C7A5312}" type="presParOf" srcId="{5B62C841-EB8E-4613-B097-652B85605E86}" destId="{72CD68AB-BE36-47AB-AB93-F9DC17C4A867}" srcOrd="4" destOrd="0" presId="urn:microsoft.com/office/officeart/2018/2/layout/IconCircleList"/>
    <dgm:cxn modelId="{158FDA20-75E6-4A10-8552-4D94478B8FBB}" type="presParOf" srcId="{72CD68AB-BE36-47AB-AB93-F9DC17C4A867}" destId="{8390FA46-2B30-45AD-8C1E-0970DD508B67}" srcOrd="0" destOrd="0" presId="urn:microsoft.com/office/officeart/2018/2/layout/IconCircleList"/>
    <dgm:cxn modelId="{8F5EEC32-88C0-4C62-9FCC-06EB240B7F56}" type="presParOf" srcId="{72CD68AB-BE36-47AB-AB93-F9DC17C4A867}" destId="{46CD458F-0C7B-45EB-9AAC-7EC5D9851C72}" srcOrd="1" destOrd="0" presId="urn:microsoft.com/office/officeart/2018/2/layout/IconCircleList"/>
    <dgm:cxn modelId="{76072F22-0239-49DD-B00B-8BA790740F4C}" type="presParOf" srcId="{72CD68AB-BE36-47AB-AB93-F9DC17C4A867}" destId="{087928CF-4584-4E61-AE9F-1E943B08196A}" srcOrd="2" destOrd="0" presId="urn:microsoft.com/office/officeart/2018/2/layout/IconCircleList"/>
    <dgm:cxn modelId="{5C4A2B55-010D-4EC4-B7E8-6D8AA790E1E1}" type="presParOf" srcId="{72CD68AB-BE36-47AB-AB93-F9DC17C4A867}" destId="{EFB44866-3C61-4560-BC2F-13A5EE42C3DA}" srcOrd="3" destOrd="0" presId="urn:microsoft.com/office/officeart/2018/2/layout/IconCircleList"/>
    <dgm:cxn modelId="{14C9B40A-A756-4788-A3B1-B3DA4B87C61A}" type="presParOf" srcId="{5B62C841-EB8E-4613-B097-652B85605E86}" destId="{52E8284F-DE2C-40F0-B2D4-A0745AE60DCD}" srcOrd="5" destOrd="0" presId="urn:microsoft.com/office/officeart/2018/2/layout/IconCircleList"/>
    <dgm:cxn modelId="{19AC0211-23E8-46A2-961A-78ECB970540C}" type="presParOf" srcId="{5B62C841-EB8E-4613-B097-652B85605E86}" destId="{210003FC-9B5A-42B4-B983-7CB8735BFB15}" srcOrd="6" destOrd="0" presId="urn:microsoft.com/office/officeart/2018/2/layout/IconCircleList"/>
    <dgm:cxn modelId="{621CA18B-599A-474D-8F44-DE4642A5BDF4}" type="presParOf" srcId="{210003FC-9B5A-42B4-B983-7CB8735BFB15}" destId="{CB058446-2635-473F-A0D7-E7CEF519EAFE}" srcOrd="0" destOrd="0" presId="urn:microsoft.com/office/officeart/2018/2/layout/IconCircleList"/>
    <dgm:cxn modelId="{B1443E4B-C6EE-4CA5-BE5E-F4B26849A71E}" type="presParOf" srcId="{210003FC-9B5A-42B4-B983-7CB8735BFB15}" destId="{6424C4D3-F217-4E29-8562-481F7BB02B75}" srcOrd="1" destOrd="0" presId="urn:microsoft.com/office/officeart/2018/2/layout/IconCircleList"/>
    <dgm:cxn modelId="{AE9EE8A1-9FBF-490E-9E1F-2D8CA16A4774}" type="presParOf" srcId="{210003FC-9B5A-42B4-B983-7CB8735BFB15}" destId="{25ACDC8C-178D-4D5D-A328-8E3EB544292D}" srcOrd="2" destOrd="0" presId="urn:microsoft.com/office/officeart/2018/2/layout/IconCircleList"/>
    <dgm:cxn modelId="{7841513F-C531-4580-B66E-7C3FF93D885E}" type="presParOf" srcId="{210003FC-9B5A-42B4-B983-7CB8735BFB15}" destId="{F236D442-7A10-48AF-B1DB-8282A905F384}" srcOrd="3" destOrd="0" presId="urn:microsoft.com/office/officeart/2018/2/layout/IconCircleList"/>
    <dgm:cxn modelId="{6739FA73-1C09-44E5-B6AA-AE248BE5A13E}" type="presParOf" srcId="{5B62C841-EB8E-4613-B097-652B85605E86}" destId="{4E12EA29-F359-47D9-9E5F-4FB036C04BC6}" srcOrd="7" destOrd="0" presId="urn:microsoft.com/office/officeart/2018/2/layout/IconCircleList"/>
    <dgm:cxn modelId="{74F99242-C7FD-43E5-A53B-75F6B619C53D}" type="presParOf" srcId="{5B62C841-EB8E-4613-B097-652B85605E86}" destId="{0CFD2126-566E-4C35-B8EB-C6F06673CCE6}" srcOrd="8" destOrd="0" presId="urn:microsoft.com/office/officeart/2018/2/layout/IconCircleList"/>
    <dgm:cxn modelId="{47D9A2BA-36E6-4EA0-B4DA-CE672274E45C}" type="presParOf" srcId="{0CFD2126-566E-4C35-B8EB-C6F06673CCE6}" destId="{999100C6-8BFE-4C00-AF4D-6525616CF3E2}" srcOrd="0" destOrd="0" presId="urn:microsoft.com/office/officeart/2018/2/layout/IconCircleList"/>
    <dgm:cxn modelId="{8359A28C-C5C1-4825-9A73-D99E928333D7}" type="presParOf" srcId="{0CFD2126-566E-4C35-B8EB-C6F06673CCE6}" destId="{115CB0A6-7122-4FD8-8F5C-A75B6293DBBA}" srcOrd="1" destOrd="0" presId="urn:microsoft.com/office/officeart/2018/2/layout/IconCircleList"/>
    <dgm:cxn modelId="{0C30A1F5-10CC-4E29-9A93-2F65986ADF25}" type="presParOf" srcId="{0CFD2126-566E-4C35-B8EB-C6F06673CCE6}" destId="{B75DDA43-E62B-4960-A97C-5B3F3BD56AC1}" srcOrd="2" destOrd="0" presId="urn:microsoft.com/office/officeart/2018/2/layout/IconCircleList"/>
    <dgm:cxn modelId="{0887D3F5-6DA4-4D69-A6E1-5CF83A98C170}" type="presParOf" srcId="{0CFD2126-566E-4C35-B8EB-C6F06673CCE6}" destId="{BC3E1D7B-61BA-4788-98F7-608682E2A0E9}" srcOrd="3" destOrd="0" presId="urn:microsoft.com/office/officeart/2018/2/layout/IconCircleList"/>
    <dgm:cxn modelId="{96F7B819-A80C-47BE-99B5-7735F45FD847}" type="presParOf" srcId="{5B62C841-EB8E-4613-B097-652B85605E86}" destId="{13974566-6FA8-4186-898C-BA35D1CBA55B}" srcOrd="9" destOrd="0" presId="urn:microsoft.com/office/officeart/2018/2/layout/IconCircleList"/>
    <dgm:cxn modelId="{C99FAAE7-0E03-4F2F-A54F-23C162446A97}" type="presParOf" srcId="{5B62C841-EB8E-4613-B097-652B85605E86}" destId="{40B6BABC-69EB-42EB-AFC8-EC73D21C36A6}" srcOrd="10" destOrd="0" presId="urn:microsoft.com/office/officeart/2018/2/layout/IconCircleList"/>
    <dgm:cxn modelId="{42095FAC-BFB6-4205-8768-D3D958EAF726}" type="presParOf" srcId="{40B6BABC-69EB-42EB-AFC8-EC73D21C36A6}" destId="{03CFBAC9-CEE1-4EF3-A17F-6544A5519488}" srcOrd="0" destOrd="0" presId="urn:microsoft.com/office/officeart/2018/2/layout/IconCircleList"/>
    <dgm:cxn modelId="{20E62705-819A-4738-A4B1-A947AA745DD4}" type="presParOf" srcId="{40B6BABC-69EB-42EB-AFC8-EC73D21C36A6}" destId="{F56550A8-FFD5-4190-81B1-AC3F00B042B2}" srcOrd="1" destOrd="0" presId="urn:microsoft.com/office/officeart/2018/2/layout/IconCircleList"/>
    <dgm:cxn modelId="{4839034E-781C-430C-BF34-0DEC42F92BFD}" type="presParOf" srcId="{40B6BABC-69EB-42EB-AFC8-EC73D21C36A6}" destId="{4F094CAC-7863-423A-84EA-E65262E7FCFA}" srcOrd="2" destOrd="0" presId="urn:microsoft.com/office/officeart/2018/2/layout/IconCircleList"/>
    <dgm:cxn modelId="{48B04358-62B6-4F17-A484-AD5B73FC1982}" type="presParOf" srcId="{40B6BABC-69EB-42EB-AFC8-EC73D21C36A6}" destId="{3AB77187-70E0-4C87-A90F-493640A727DE}"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4DD02F0-E39D-4AB9-9AD5-C5C466768367}" type="doc">
      <dgm:prSet loTypeId="urn:microsoft.com/office/officeart/2005/8/layout/cycle3" loCatId="cycle" qsTypeId="urn:microsoft.com/office/officeart/2005/8/quickstyle/simple1" qsCatId="simple" csTypeId="urn:microsoft.com/office/officeart/2005/8/colors/accent1_1" csCatId="accent1" phldr="1"/>
      <dgm:spPr/>
      <dgm:t>
        <a:bodyPr/>
        <a:lstStyle/>
        <a:p>
          <a:endParaRPr lang="en-GB"/>
        </a:p>
      </dgm:t>
    </dgm:pt>
    <dgm:pt modelId="{C0B2EAFC-245B-46DD-95DF-C8BDDE0B5E41}">
      <dgm:prSet phldrT="[Text]"/>
      <dgm:spPr/>
      <dgm:t>
        <a:bodyPr/>
        <a:lstStyle/>
        <a:p>
          <a:r>
            <a:rPr lang="en-GB" dirty="0"/>
            <a:t>Set SMART Goals</a:t>
          </a:r>
        </a:p>
      </dgm:t>
    </dgm:pt>
    <dgm:pt modelId="{6C519C42-BED3-4EDC-BD30-89FDB794BE75}" type="parTrans" cxnId="{ADDBCD47-F82A-4BC2-A127-E6AEA59E9242}">
      <dgm:prSet/>
      <dgm:spPr/>
      <dgm:t>
        <a:bodyPr/>
        <a:lstStyle/>
        <a:p>
          <a:endParaRPr lang="en-GB"/>
        </a:p>
      </dgm:t>
    </dgm:pt>
    <dgm:pt modelId="{6E2A862C-F3A2-4B0C-92A8-2474D5388501}" type="sibTrans" cxnId="{ADDBCD47-F82A-4BC2-A127-E6AEA59E9242}">
      <dgm:prSet/>
      <dgm:spPr/>
      <dgm:t>
        <a:bodyPr/>
        <a:lstStyle/>
        <a:p>
          <a:endParaRPr lang="en-GB"/>
        </a:p>
      </dgm:t>
    </dgm:pt>
    <dgm:pt modelId="{F6D01558-F2DD-4FCF-909C-5A9D3A1DA275}">
      <dgm:prSet phldrT="[Text]"/>
      <dgm:spPr/>
      <dgm:t>
        <a:bodyPr/>
        <a:lstStyle/>
        <a:p>
          <a:r>
            <a:rPr lang="en-GB" dirty="0"/>
            <a:t>Identify Tasks</a:t>
          </a:r>
        </a:p>
      </dgm:t>
    </dgm:pt>
    <dgm:pt modelId="{58D2F045-E88A-447D-A0C4-9E4749B48E5B}" type="parTrans" cxnId="{8C5D3F9B-BE51-4B23-9CC7-10718D139AA2}">
      <dgm:prSet/>
      <dgm:spPr/>
      <dgm:t>
        <a:bodyPr/>
        <a:lstStyle/>
        <a:p>
          <a:endParaRPr lang="en-GB"/>
        </a:p>
      </dgm:t>
    </dgm:pt>
    <dgm:pt modelId="{79C2FF14-FAEC-4AEC-828C-8C93D72B3214}" type="sibTrans" cxnId="{8C5D3F9B-BE51-4B23-9CC7-10718D139AA2}">
      <dgm:prSet/>
      <dgm:spPr/>
      <dgm:t>
        <a:bodyPr/>
        <a:lstStyle/>
        <a:p>
          <a:endParaRPr lang="en-GB"/>
        </a:p>
      </dgm:t>
    </dgm:pt>
    <dgm:pt modelId="{50491607-9EF1-4878-B120-47561116F4EF}">
      <dgm:prSet phldrT="[Text]"/>
      <dgm:spPr/>
      <dgm:t>
        <a:bodyPr/>
        <a:lstStyle/>
        <a:p>
          <a:r>
            <a:rPr lang="en-GB" dirty="0"/>
            <a:t>Allocate Resources</a:t>
          </a:r>
        </a:p>
      </dgm:t>
    </dgm:pt>
    <dgm:pt modelId="{8AA2F51D-9928-4B1C-9CBD-41E7274BC9C7}" type="parTrans" cxnId="{9BDA4F9A-EA3D-4716-A107-594DF7DEE0B0}">
      <dgm:prSet/>
      <dgm:spPr/>
      <dgm:t>
        <a:bodyPr/>
        <a:lstStyle/>
        <a:p>
          <a:endParaRPr lang="en-GB"/>
        </a:p>
      </dgm:t>
    </dgm:pt>
    <dgm:pt modelId="{ED909860-65CE-4033-89DF-ABBE02D74962}" type="sibTrans" cxnId="{9BDA4F9A-EA3D-4716-A107-594DF7DEE0B0}">
      <dgm:prSet/>
      <dgm:spPr/>
      <dgm:t>
        <a:bodyPr/>
        <a:lstStyle/>
        <a:p>
          <a:endParaRPr lang="en-GB"/>
        </a:p>
      </dgm:t>
    </dgm:pt>
    <dgm:pt modelId="{C2AD73D3-899B-4586-8F52-368E3E6ECE47}">
      <dgm:prSet phldrT="[Text]"/>
      <dgm:spPr/>
      <dgm:t>
        <a:bodyPr/>
        <a:lstStyle/>
        <a:p>
          <a:r>
            <a:rPr lang="en-GB" dirty="0"/>
            <a:t>Prioritise Tasks</a:t>
          </a:r>
        </a:p>
      </dgm:t>
    </dgm:pt>
    <dgm:pt modelId="{316DC8FE-47FD-4A66-B5FF-15982FC78855}" type="parTrans" cxnId="{36D3AE36-3111-4568-AC53-9D318B30E933}">
      <dgm:prSet/>
      <dgm:spPr/>
      <dgm:t>
        <a:bodyPr/>
        <a:lstStyle/>
        <a:p>
          <a:endParaRPr lang="en-GB"/>
        </a:p>
      </dgm:t>
    </dgm:pt>
    <dgm:pt modelId="{D2D51918-0778-4621-AB8E-A2809487068F}" type="sibTrans" cxnId="{36D3AE36-3111-4568-AC53-9D318B30E933}">
      <dgm:prSet/>
      <dgm:spPr/>
      <dgm:t>
        <a:bodyPr/>
        <a:lstStyle/>
        <a:p>
          <a:endParaRPr lang="en-GB"/>
        </a:p>
      </dgm:t>
    </dgm:pt>
    <dgm:pt modelId="{8F3B2034-2A70-4649-A49E-A474B75772B9}">
      <dgm:prSet phldrT="[Text]"/>
      <dgm:spPr/>
      <dgm:t>
        <a:bodyPr/>
        <a:lstStyle/>
        <a:p>
          <a:r>
            <a:rPr lang="en-GB" dirty="0"/>
            <a:t>Set Deadlines</a:t>
          </a:r>
        </a:p>
      </dgm:t>
    </dgm:pt>
    <dgm:pt modelId="{2C768512-63F9-4B98-BB94-34EA35301880}" type="parTrans" cxnId="{3205A680-A0B9-4D2C-AE08-14E5977A4F02}">
      <dgm:prSet/>
      <dgm:spPr/>
      <dgm:t>
        <a:bodyPr/>
        <a:lstStyle/>
        <a:p>
          <a:endParaRPr lang="en-GB"/>
        </a:p>
      </dgm:t>
    </dgm:pt>
    <dgm:pt modelId="{A81D91C9-3328-4AC0-8400-955BAEB1019F}" type="sibTrans" cxnId="{3205A680-A0B9-4D2C-AE08-14E5977A4F02}">
      <dgm:prSet/>
      <dgm:spPr/>
      <dgm:t>
        <a:bodyPr/>
        <a:lstStyle/>
        <a:p>
          <a:endParaRPr lang="en-GB"/>
        </a:p>
      </dgm:t>
    </dgm:pt>
    <dgm:pt modelId="{39508735-E81D-4AD2-8195-4AF8709DB87D}">
      <dgm:prSet/>
      <dgm:spPr/>
      <dgm:t>
        <a:bodyPr/>
        <a:lstStyle/>
        <a:p>
          <a:r>
            <a:rPr lang="en-GB" dirty="0"/>
            <a:t>Monitor and Revise</a:t>
          </a:r>
        </a:p>
      </dgm:t>
    </dgm:pt>
    <dgm:pt modelId="{308C50CC-DCBD-4C8C-B007-D10716909B9E}" type="parTrans" cxnId="{9BB233B9-FA31-4101-822A-5EA08034B7F0}">
      <dgm:prSet/>
      <dgm:spPr/>
      <dgm:t>
        <a:bodyPr/>
        <a:lstStyle/>
        <a:p>
          <a:endParaRPr lang="en-GB"/>
        </a:p>
      </dgm:t>
    </dgm:pt>
    <dgm:pt modelId="{61CBF5CE-C7B9-4C7E-A1EF-0CF186D8C5AF}" type="sibTrans" cxnId="{9BB233B9-FA31-4101-822A-5EA08034B7F0}">
      <dgm:prSet/>
      <dgm:spPr/>
      <dgm:t>
        <a:bodyPr/>
        <a:lstStyle/>
        <a:p>
          <a:endParaRPr lang="en-GB"/>
        </a:p>
      </dgm:t>
    </dgm:pt>
    <dgm:pt modelId="{835728CD-B63A-4FB2-BDF3-3EE17980994A}" type="pres">
      <dgm:prSet presAssocID="{F4DD02F0-E39D-4AB9-9AD5-C5C466768367}" presName="Name0" presStyleCnt="0">
        <dgm:presLayoutVars>
          <dgm:dir/>
          <dgm:resizeHandles val="exact"/>
        </dgm:presLayoutVars>
      </dgm:prSet>
      <dgm:spPr/>
    </dgm:pt>
    <dgm:pt modelId="{031566FE-FB8D-4AF5-9FA1-0BB9BFDC2A0B}" type="pres">
      <dgm:prSet presAssocID="{F4DD02F0-E39D-4AB9-9AD5-C5C466768367}" presName="cycle" presStyleCnt="0"/>
      <dgm:spPr/>
    </dgm:pt>
    <dgm:pt modelId="{40C3BA10-9B56-4C61-88D0-7B3C9B6E1321}" type="pres">
      <dgm:prSet presAssocID="{C0B2EAFC-245B-46DD-95DF-C8BDDE0B5E41}" presName="nodeFirstNode" presStyleLbl="node1" presStyleIdx="0" presStyleCnt="6">
        <dgm:presLayoutVars>
          <dgm:bulletEnabled val="1"/>
        </dgm:presLayoutVars>
      </dgm:prSet>
      <dgm:spPr/>
    </dgm:pt>
    <dgm:pt modelId="{D375DD04-BDA5-4E54-A68E-E0607F672462}" type="pres">
      <dgm:prSet presAssocID="{6E2A862C-F3A2-4B0C-92A8-2474D5388501}" presName="sibTransFirstNode" presStyleLbl="bgShp" presStyleIdx="0" presStyleCnt="1"/>
      <dgm:spPr/>
    </dgm:pt>
    <dgm:pt modelId="{4113415C-6202-4D1B-ABF6-06C0C08F22EC}" type="pres">
      <dgm:prSet presAssocID="{F6D01558-F2DD-4FCF-909C-5A9D3A1DA275}" presName="nodeFollowingNodes" presStyleLbl="node1" presStyleIdx="1" presStyleCnt="6">
        <dgm:presLayoutVars>
          <dgm:bulletEnabled val="1"/>
        </dgm:presLayoutVars>
      </dgm:prSet>
      <dgm:spPr/>
    </dgm:pt>
    <dgm:pt modelId="{B4F6BCAC-04EF-44C6-A5E9-3E66865BC7E0}" type="pres">
      <dgm:prSet presAssocID="{50491607-9EF1-4878-B120-47561116F4EF}" presName="nodeFollowingNodes" presStyleLbl="node1" presStyleIdx="2" presStyleCnt="6">
        <dgm:presLayoutVars>
          <dgm:bulletEnabled val="1"/>
        </dgm:presLayoutVars>
      </dgm:prSet>
      <dgm:spPr/>
    </dgm:pt>
    <dgm:pt modelId="{52C1AF94-FEB3-4FE1-82AA-5593722C70E7}" type="pres">
      <dgm:prSet presAssocID="{C2AD73D3-899B-4586-8F52-368E3E6ECE47}" presName="nodeFollowingNodes" presStyleLbl="node1" presStyleIdx="3" presStyleCnt="6">
        <dgm:presLayoutVars>
          <dgm:bulletEnabled val="1"/>
        </dgm:presLayoutVars>
      </dgm:prSet>
      <dgm:spPr/>
    </dgm:pt>
    <dgm:pt modelId="{C5E77305-536C-4133-B325-4C27A4DE36BB}" type="pres">
      <dgm:prSet presAssocID="{8F3B2034-2A70-4649-A49E-A474B75772B9}" presName="nodeFollowingNodes" presStyleLbl="node1" presStyleIdx="4" presStyleCnt="6">
        <dgm:presLayoutVars>
          <dgm:bulletEnabled val="1"/>
        </dgm:presLayoutVars>
      </dgm:prSet>
      <dgm:spPr/>
    </dgm:pt>
    <dgm:pt modelId="{5D15B19F-4075-4A31-9259-76B0812AD900}" type="pres">
      <dgm:prSet presAssocID="{39508735-E81D-4AD2-8195-4AF8709DB87D}" presName="nodeFollowingNodes" presStyleLbl="node1" presStyleIdx="5" presStyleCnt="6">
        <dgm:presLayoutVars>
          <dgm:bulletEnabled val="1"/>
        </dgm:presLayoutVars>
      </dgm:prSet>
      <dgm:spPr/>
    </dgm:pt>
  </dgm:ptLst>
  <dgm:cxnLst>
    <dgm:cxn modelId="{36D3AE36-3111-4568-AC53-9D318B30E933}" srcId="{F4DD02F0-E39D-4AB9-9AD5-C5C466768367}" destId="{C2AD73D3-899B-4586-8F52-368E3E6ECE47}" srcOrd="3" destOrd="0" parTransId="{316DC8FE-47FD-4A66-B5FF-15982FC78855}" sibTransId="{D2D51918-0778-4621-AB8E-A2809487068F}"/>
    <dgm:cxn modelId="{ADDBCD47-F82A-4BC2-A127-E6AEA59E9242}" srcId="{F4DD02F0-E39D-4AB9-9AD5-C5C466768367}" destId="{C0B2EAFC-245B-46DD-95DF-C8BDDE0B5E41}" srcOrd="0" destOrd="0" parTransId="{6C519C42-BED3-4EDC-BD30-89FDB794BE75}" sibTransId="{6E2A862C-F3A2-4B0C-92A8-2474D5388501}"/>
    <dgm:cxn modelId="{5DEEAB73-2A00-41CF-B784-53228AC12C77}" type="presOf" srcId="{F6D01558-F2DD-4FCF-909C-5A9D3A1DA275}" destId="{4113415C-6202-4D1B-ABF6-06C0C08F22EC}" srcOrd="0" destOrd="0" presId="urn:microsoft.com/office/officeart/2005/8/layout/cycle3"/>
    <dgm:cxn modelId="{7601DF79-CAF7-41F7-937F-CEA0048B508C}" type="presOf" srcId="{39508735-E81D-4AD2-8195-4AF8709DB87D}" destId="{5D15B19F-4075-4A31-9259-76B0812AD900}" srcOrd="0" destOrd="0" presId="urn:microsoft.com/office/officeart/2005/8/layout/cycle3"/>
    <dgm:cxn modelId="{F8629C7B-5E20-4602-86A0-CE935D85FC36}" type="presOf" srcId="{F4DD02F0-E39D-4AB9-9AD5-C5C466768367}" destId="{835728CD-B63A-4FB2-BDF3-3EE17980994A}" srcOrd="0" destOrd="0" presId="urn:microsoft.com/office/officeart/2005/8/layout/cycle3"/>
    <dgm:cxn modelId="{3205A680-A0B9-4D2C-AE08-14E5977A4F02}" srcId="{F4DD02F0-E39D-4AB9-9AD5-C5C466768367}" destId="{8F3B2034-2A70-4649-A49E-A474B75772B9}" srcOrd="4" destOrd="0" parTransId="{2C768512-63F9-4B98-BB94-34EA35301880}" sibTransId="{A81D91C9-3328-4AC0-8400-955BAEB1019F}"/>
    <dgm:cxn modelId="{3C9D7190-8D7C-42BE-9970-3C796DE2BE22}" type="presOf" srcId="{6E2A862C-F3A2-4B0C-92A8-2474D5388501}" destId="{D375DD04-BDA5-4E54-A68E-E0607F672462}" srcOrd="0" destOrd="0" presId="urn:microsoft.com/office/officeart/2005/8/layout/cycle3"/>
    <dgm:cxn modelId="{9BDA4F9A-EA3D-4716-A107-594DF7DEE0B0}" srcId="{F4DD02F0-E39D-4AB9-9AD5-C5C466768367}" destId="{50491607-9EF1-4878-B120-47561116F4EF}" srcOrd="2" destOrd="0" parTransId="{8AA2F51D-9928-4B1C-9CBD-41E7274BC9C7}" sibTransId="{ED909860-65CE-4033-89DF-ABBE02D74962}"/>
    <dgm:cxn modelId="{8C5D3F9B-BE51-4B23-9CC7-10718D139AA2}" srcId="{F4DD02F0-E39D-4AB9-9AD5-C5C466768367}" destId="{F6D01558-F2DD-4FCF-909C-5A9D3A1DA275}" srcOrd="1" destOrd="0" parTransId="{58D2F045-E88A-447D-A0C4-9E4749B48E5B}" sibTransId="{79C2FF14-FAEC-4AEC-828C-8C93D72B3214}"/>
    <dgm:cxn modelId="{9FE941A4-DC53-48AF-A67C-C6FF7E518337}" type="presOf" srcId="{C0B2EAFC-245B-46DD-95DF-C8BDDE0B5E41}" destId="{40C3BA10-9B56-4C61-88D0-7B3C9B6E1321}" srcOrd="0" destOrd="0" presId="urn:microsoft.com/office/officeart/2005/8/layout/cycle3"/>
    <dgm:cxn modelId="{9BB233B9-FA31-4101-822A-5EA08034B7F0}" srcId="{F4DD02F0-E39D-4AB9-9AD5-C5C466768367}" destId="{39508735-E81D-4AD2-8195-4AF8709DB87D}" srcOrd="5" destOrd="0" parTransId="{308C50CC-DCBD-4C8C-B007-D10716909B9E}" sibTransId="{61CBF5CE-C7B9-4C7E-A1EF-0CF186D8C5AF}"/>
    <dgm:cxn modelId="{90A3EFD4-A9DA-46AB-AEEE-578F823C06AE}" type="presOf" srcId="{C2AD73D3-899B-4586-8F52-368E3E6ECE47}" destId="{52C1AF94-FEB3-4FE1-82AA-5593722C70E7}" srcOrd="0" destOrd="0" presId="urn:microsoft.com/office/officeart/2005/8/layout/cycle3"/>
    <dgm:cxn modelId="{4270AEF3-D412-4181-8949-33A0966EFDA5}" type="presOf" srcId="{8F3B2034-2A70-4649-A49E-A474B75772B9}" destId="{C5E77305-536C-4133-B325-4C27A4DE36BB}" srcOrd="0" destOrd="0" presId="urn:microsoft.com/office/officeart/2005/8/layout/cycle3"/>
    <dgm:cxn modelId="{F82193FB-867C-40A3-AE56-2F68AA8CAC28}" type="presOf" srcId="{50491607-9EF1-4878-B120-47561116F4EF}" destId="{B4F6BCAC-04EF-44C6-A5E9-3E66865BC7E0}" srcOrd="0" destOrd="0" presId="urn:microsoft.com/office/officeart/2005/8/layout/cycle3"/>
    <dgm:cxn modelId="{0455F7FF-4152-49F9-84E9-44F6EFB60199}" type="presParOf" srcId="{835728CD-B63A-4FB2-BDF3-3EE17980994A}" destId="{031566FE-FB8D-4AF5-9FA1-0BB9BFDC2A0B}" srcOrd="0" destOrd="0" presId="urn:microsoft.com/office/officeart/2005/8/layout/cycle3"/>
    <dgm:cxn modelId="{A77B5F83-1BDB-4328-B4EA-042021B8983C}" type="presParOf" srcId="{031566FE-FB8D-4AF5-9FA1-0BB9BFDC2A0B}" destId="{40C3BA10-9B56-4C61-88D0-7B3C9B6E1321}" srcOrd="0" destOrd="0" presId="urn:microsoft.com/office/officeart/2005/8/layout/cycle3"/>
    <dgm:cxn modelId="{B3DA4A94-1F1F-4C1D-BB02-AE0581AE3260}" type="presParOf" srcId="{031566FE-FB8D-4AF5-9FA1-0BB9BFDC2A0B}" destId="{D375DD04-BDA5-4E54-A68E-E0607F672462}" srcOrd="1" destOrd="0" presId="urn:microsoft.com/office/officeart/2005/8/layout/cycle3"/>
    <dgm:cxn modelId="{12D13213-20D9-4749-9EF9-4709C14DD916}" type="presParOf" srcId="{031566FE-FB8D-4AF5-9FA1-0BB9BFDC2A0B}" destId="{4113415C-6202-4D1B-ABF6-06C0C08F22EC}" srcOrd="2" destOrd="0" presId="urn:microsoft.com/office/officeart/2005/8/layout/cycle3"/>
    <dgm:cxn modelId="{6F4F11E5-DB40-4A05-BC25-011E74696BA5}" type="presParOf" srcId="{031566FE-FB8D-4AF5-9FA1-0BB9BFDC2A0B}" destId="{B4F6BCAC-04EF-44C6-A5E9-3E66865BC7E0}" srcOrd="3" destOrd="0" presId="urn:microsoft.com/office/officeart/2005/8/layout/cycle3"/>
    <dgm:cxn modelId="{681E9AE0-5F85-42BA-89C6-D5EDA400386C}" type="presParOf" srcId="{031566FE-FB8D-4AF5-9FA1-0BB9BFDC2A0B}" destId="{52C1AF94-FEB3-4FE1-82AA-5593722C70E7}" srcOrd="4" destOrd="0" presId="urn:microsoft.com/office/officeart/2005/8/layout/cycle3"/>
    <dgm:cxn modelId="{EB62DD43-DEE4-4CC8-95F3-43B046C6ED69}" type="presParOf" srcId="{031566FE-FB8D-4AF5-9FA1-0BB9BFDC2A0B}" destId="{C5E77305-536C-4133-B325-4C27A4DE36BB}" srcOrd="5" destOrd="0" presId="urn:microsoft.com/office/officeart/2005/8/layout/cycle3"/>
    <dgm:cxn modelId="{0165853E-2AC3-4E84-B86D-1CA37F487D0B}" type="presParOf" srcId="{031566FE-FB8D-4AF5-9FA1-0BB9BFDC2A0B}" destId="{5D15B19F-4075-4A31-9259-76B0812AD900}" srcOrd="6"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CF2A6E4-3D5B-4CAC-824A-99313D43479A}" type="doc">
      <dgm:prSet loTypeId="urn:microsoft.com/office/officeart/2018/2/layout/IconLabelList" loCatId="icon" qsTypeId="urn:microsoft.com/office/officeart/2005/8/quickstyle/simple1" qsCatId="simple" csTypeId="urn:microsoft.com/office/officeart/2005/8/colors/colorful1" csCatId="colorful" phldr="1"/>
      <dgm:spPr/>
      <dgm:t>
        <a:bodyPr/>
        <a:lstStyle/>
        <a:p>
          <a:endParaRPr lang="en-US"/>
        </a:p>
      </dgm:t>
    </dgm:pt>
    <dgm:pt modelId="{26D38CA0-3522-4C52-B885-903EC3F0D4BD}">
      <dgm:prSet/>
      <dgm:spPr/>
      <dgm:t>
        <a:bodyPr/>
        <a:lstStyle/>
        <a:p>
          <a:pPr>
            <a:lnSpc>
              <a:spcPct val="100000"/>
            </a:lnSpc>
          </a:pPr>
          <a:r>
            <a:rPr lang="en-GB"/>
            <a:t>Specific</a:t>
          </a:r>
          <a:endParaRPr lang="en-US"/>
        </a:p>
      </dgm:t>
    </dgm:pt>
    <dgm:pt modelId="{1880598F-3A46-4598-9065-23976FD17CF4}" type="parTrans" cxnId="{668D81E1-E016-4BCF-B83A-E05E3193AC2B}">
      <dgm:prSet/>
      <dgm:spPr/>
      <dgm:t>
        <a:bodyPr/>
        <a:lstStyle/>
        <a:p>
          <a:endParaRPr lang="en-US"/>
        </a:p>
      </dgm:t>
    </dgm:pt>
    <dgm:pt modelId="{AA092CAE-3A7B-4FB6-A552-130532F0BF49}" type="sibTrans" cxnId="{668D81E1-E016-4BCF-B83A-E05E3193AC2B}">
      <dgm:prSet/>
      <dgm:spPr/>
      <dgm:t>
        <a:bodyPr/>
        <a:lstStyle/>
        <a:p>
          <a:endParaRPr lang="en-US"/>
        </a:p>
      </dgm:t>
    </dgm:pt>
    <dgm:pt modelId="{5F28A205-7AA0-4D6E-A2C3-F330A2CDE777}">
      <dgm:prSet/>
      <dgm:spPr/>
      <dgm:t>
        <a:bodyPr/>
        <a:lstStyle/>
        <a:p>
          <a:pPr>
            <a:lnSpc>
              <a:spcPct val="100000"/>
            </a:lnSpc>
          </a:pPr>
          <a:r>
            <a:rPr lang="en-GB"/>
            <a:t>Measurable</a:t>
          </a:r>
          <a:endParaRPr lang="en-US"/>
        </a:p>
      </dgm:t>
    </dgm:pt>
    <dgm:pt modelId="{DDD4AF32-309E-4573-8187-F30704C6F974}" type="parTrans" cxnId="{590332A8-0D5A-4E92-B18E-1378C8CBE427}">
      <dgm:prSet/>
      <dgm:spPr/>
      <dgm:t>
        <a:bodyPr/>
        <a:lstStyle/>
        <a:p>
          <a:endParaRPr lang="en-US"/>
        </a:p>
      </dgm:t>
    </dgm:pt>
    <dgm:pt modelId="{E396B029-14B6-4824-8C2D-A0B16DCDE499}" type="sibTrans" cxnId="{590332A8-0D5A-4E92-B18E-1378C8CBE427}">
      <dgm:prSet/>
      <dgm:spPr/>
      <dgm:t>
        <a:bodyPr/>
        <a:lstStyle/>
        <a:p>
          <a:endParaRPr lang="en-US"/>
        </a:p>
      </dgm:t>
    </dgm:pt>
    <dgm:pt modelId="{A79A756F-300E-4624-8852-FDA8671E99F8}">
      <dgm:prSet/>
      <dgm:spPr/>
      <dgm:t>
        <a:bodyPr/>
        <a:lstStyle/>
        <a:p>
          <a:pPr>
            <a:lnSpc>
              <a:spcPct val="100000"/>
            </a:lnSpc>
          </a:pPr>
          <a:r>
            <a:rPr lang="en-GB"/>
            <a:t>Achievable</a:t>
          </a:r>
          <a:endParaRPr lang="en-US"/>
        </a:p>
      </dgm:t>
    </dgm:pt>
    <dgm:pt modelId="{201FF7F5-8E7F-4DA1-950C-6C51E3DF9682}" type="parTrans" cxnId="{1B2DB211-1FCA-4707-90EC-2BA1177BC175}">
      <dgm:prSet/>
      <dgm:spPr/>
      <dgm:t>
        <a:bodyPr/>
        <a:lstStyle/>
        <a:p>
          <a:endParaRPr lang="en-US"/>
        </a:p>
      </dgm:t>
    </dgm:pt>
    <dgm:pt modelId="{F786EFDF-73FD-4C98-996E-10C6AD7DCCCA}" type="sibTrans" cxnId="{1B2DB211-1FCA-4707-90EC-2BA1177BC175}">
      <dgm:prSet/>
      <dgm:spPr/>
      <dgm:t>
        <a:bodyPr/>
        <a:lstStyle/>
        <a:p>
          <a:endParaRPr lang="en-US"/>
        </a:p>
      </dgm:t>
    </dgm:pt>
    <dgm:pt modelId="{097A2880-BCE2-4B58-BED5-4604993AB12E}">
      <dgm:prSet/>
      <dgm:spPr/>
      <dgm:t>
        <a:bodyPr/>
        <a:lstStyle/>
        <a:p>
          <a:pPr>
            <a:lnSpc>
              <a:spcPct val="100000"/>
            </a:lnSpc>
          </a:pPr>
          <a:r>
            <a:rPr lang="en-GB"/>
            <a:t>Relevant</a:t>
          </a:r>
          <a:endParaRPr lang="en-US"/>
        </a:p>
      </dgm:t>
    </dgm:pt>
    <dgm:pt modelId="{0545FDCF-9D92-48EC-848B-355C34AE6515}" type="parTrans" cxnId="{AC5A304B-D235-4B13-BC44-D7DF26E91C11}">
      <dgm:prSet/>
      <dgm:spPr/>
      <dgm:t>
        <a:bodyPr/>
        <a:lstStyle/>
        <a:p>
          <a:endParaRPr lang="en-US"/>
        </a:p>
      </dgm:t>
    </dgm:pt>
    <dgm:pt modelId="{0485EB03-A2D2-470B-BEDB-0122FF7313A4}" type="sibTrans" cxnId="{AC5A304B-D235-4B13-BC44-D7DF26E91C11}">
      <dgm:prSet/>
      <dgm:spPr/>
      <dgm:t>
        <a:bodyPr/>
        <a:lstStyle/>
        <a:p>
          <a:endParaRPr lang="en-US"/>
        </a:p>
      </dgm:t>
    </dgm:pt>
    <dgm:pt modelId="{C9708894-C242-4CF0-90A2-FADD75A50A09}">
      <dgm:prSet/>
      <dgm:spPr/>
      <dgm:t>
        <a:bodyPr/>
        <a:lstStyle/>
        <a:p>
          <a:pPr>
            <a:lnSpc>
              <a:spcPct val="100000"/>
            </a:lnSpc>
          </a:pPr>
          <a:r>
            <a:rPr lang="en-GB"/>
            <a:t>Time-Bound</a:t>
          </a:r>
          <a:endParaRPr lang="en-US"/>
        </a:p>
      </dgm:t>
    </dgm:pt>
    <dgm:pt modelId="{98414142-F9D3-490C-8770-8B97BDB273BC}" type="parTrans" cxnId="{741448A8-C0F9-459D-AF86-1C23776405A9}">
      <dgm:prSet/>
      <dgm:spPr/>
      <dgm:t>
        <a:bodyPr/>
        <a:lstStyle/>
        <a:p>
          <a:endParaRPr lang="en-US"/>
        </a:p>
      </dgm:t>
    </dgm:pt>
    <dgm:pt modelId="{59749DE9-AAA5-413F-B109-7E39D6C7703B}" type="sibTrans" cxnId="{741448A8-C0F9-459D-AF86-1C23776405A9}">
      <dgm:prSet/>
      <dgm:spPr/>
      <dgm:t>
        <a:bodyPr/>
        <a:lstStyle/>
        <a:p>
          <a:endParaRPr lang="en-US"/>
        </a:p>
      </dgm:t>
    </dgm:pt>
    <dgm:pt modelId="{7171DA88-5023-4AC7-94E5-8999F52A72B7}" type="pres">
      <dgm:prSet presAssocID="{6CF2A6E4-3D5B-4CAC-824A-99313D43479A}" presName="root" presStyleCnt="0">
        <dgm:presLayoutVars>
          <dgm:dir/>
          <dgm:resizeHandles val="exact"/>
        </dgm:presLayoutVars>
      </dgm:prSet>
      <dgm:spPr/>
    </dgm:pt>
    <dgm:pt modelId="{7C67AA19-7133-46E3-B61B-C08C309C6F92}" type="pres">
      <dgm:prSet presAssocID="{26D38CA0-3522-4C52-B885-903EC3F0D4BD}" presName="compNode" presStyleCnt="0"/>
      <dgm:spPr/>
    </dgm:pt>
    <dgm:pt modelId="{32D7AED1-2DBF-452A-A46C-3C417E0881FD}" type="pres">
      <dgm:prSet presAssocID="{26D38CA0-3522-4C52-B885-903EC3F0D4BD}"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ullseye"/>
        </a:ext>
      </dgm:extLst>
    </dgm:pt>
    <dgm:pt modelId="{5DE1E18D-F75F-41EE-84F3-F08BCC56453D}" type="pres">
      <dgm:prSet presAssocID="{26D38CA0-3522-4C52-B885-903EC3F0D4BD}" presName="spaceRect" presStyleCnt="0"/>
      <dgm:spPr/>
    </dgm:pt>
    <dgm:pt modelId="{0B0C642C-850C-48CB-9B7E-BB9724C1CFF2}" type="pres">
      <dgm:prSet presAssocID="{26D38CA0-3522-4C52-B885-903EC3F0D4BD}" presName="textRect" presStyleLbl="revTx" presStyleIdx="0" presStyleCnt="5">
        <dgm:presLayoutVars>
          <dgm:chMax val="1"/>
          <dgm:chPref val="1"/>
        </dgm:presLayoutVars>
      </dgm:prSet>
      <dgm:spPr/>
    </dgm:pt>
    <dgm:pt modelId="{225A171E-8BEA-4202-AFCF-56708C2B5D45}" type="pres">
      <dgm:prSet presAssocID="{AA092CAE-3A7B-4FB6-A552-130532F0BF49}" presName="sibTrans" presStyleCnt="0"/>
      <dgm:spPr/>
    </dgm:pt>
    <dgm:pt modelId="{A65737B4-CAA7-4D2F-94E2-B5540F3E7184}" type="pres">
      <dgm:prSet presAssocID="{5F28A205-7AA0-4D6E-A2C3-F330A2CDE777}" presName="compNode" presStyleCnt="0"/>
      <dgm:spPr/>
    </dgm:pt>
    <dgm:pt modelId="{52C8D7FB-EF62-46CA-8CAB-D5DD62EB1C26}" type="pres">
      <dgm:prSet presAssocID="{5F28A205-7AA0-4D6E-A2C3-F330A2CDE777}"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ar chart"/>
        </a:ext>
      </dgm:extLst>
    </dgm:pt>
    <dgm:pt modelId="{E5EAB4C6-FD66-47F9-93CE-6220B4C23DA1}" type="pres">
      <dgm:prSet presAssocID="{5F28A205-7AA0-4D6E-A2C3-F330A2CDE777}" presName="spaceRect" presStyleCnt="0"/>
      <dgm:spPr/>
    </dgm:pt>
    <dgm:pt modelId="{CFB0D2DD-8A2E-4319-87ED-DFDCDBCF7BD5}" type="pres">
      <dgm:prSet presAssocID="{5F28A205-7AA0-4D6E-A2C3-F330A2CDE777}" presName="textRect" presStyleLbl="revTx" presStyleIdx="1" presStyleCnt="5">
        <dgm:presLayoutVars>
          <dgm:chMax val="1"/>
          <dgm:chPref val="1"/>
        </dgm:presLayoutVars>
      </dgm:prSet>
      <dgm:spPr/>
    </dgm:pt>
    <dgm:pt modelId="{C0CB3D0E-C53F-4FD6-BE74-F460CD965491}" type="pres">
      <dgm:prSet presAssocID="{E396B029-14B6-4824-8C2D-A0B16DCDE499}" presName="sibTrans" presStyleCnt="0"/>
      <dgm:spPr/>
    </dgm:pt>
    <dgm:pt modelId="{D79AB290-803B-4711-9E1C-E817D0E5C4ED}" type="pres">
      <dgm:prSet presAssocID="{A79A756F-300E-4624-8852-FDA8671E99F8}" presName="compNode" presStyleCnt="0"/>
      <dgm:spPr/>
    </dgm:pt>
    <dgm:pt modelId="{19105B52-0208-4D67-A9D7-A1341816663A}" type="pres">
      <dgm:prSet presAssocID="{A79A756F-300E-4624-8852-FDA8671E99F8}"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heckmark"/>
        </a:ext>
      </dgm:extLst>
    </dgm:pt>
    <dgm:pt modelId="{B36E210A-5AA6-4592-8D95-876432ED0E0C}" type="pres">
      <dgm:prSet presAssocID="{A79A756F-300E-4624-8852-FDA8671E99F8}" presName="spaceRect" presStyleCnt="0"/>
      <dgm:spPr/>
    </dgm:pt>
    <dgm:pt modelId="{C3E0C61B-8BAE-4E1F-A622-00E3C518906C}" type="pres">
      <dgm:prSet presAssocID="{A79A756F-300E-4624-8852-FDA8671E99F8}" presName="textRect" presStyleLbl="revTx" presStyleIdx="2" presStyleCnt="5">
        <dgm:presLayoutVars>
          <dgm:chMax val="1"/>
          <dgm:chPref val="1"/>
        </dgm:presLayoutVars>
      </dgm:prSet>
      <dgm:spPr/>
    </dgm:pt>
    <dgm:pt modelId="{089A2A0A-6ADC-4FA9-93C1-CF0BB5F095B6}" type="pres">
      <dgm:prSet presAssocID="{F786EFDF-73FD-4C98-996E-10C6AD7DCCCA}" presName="sibTrans" presStyleCnt="0"/>
      <dgm:spPr/>
    </dgm:pt>
    <dgm:pt modelId="{3286287D-3E1F-4E60-8A1E-C2969244CCC2}" type="pres">
      <dgm:prSet presAssocID="{097A2880-BCE2-4B58-BED5-4604993AB12E}" presName="compNode" presStyleCnt="0"/>
      <dgm:spPr/>
    </dgm:pt>
    <dgm:pt modelId="{26F6180A-7ED1-45E6-B667-2B2C6F5EF2C9}" type="pres">
      <dgm:prSet presAssocID="{097A2880-BCE2-4B58-BED5-4604993AB12E}"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Magnifying glass"/>
        </a:ext>
      </dgm:extLst>
    </dgm:pt>
    <dgm:pt modelId="{88E2E142-AF61-4134-B6ED-BBC56418E3D0}" type="pres">
      <dgm:prSet presAssocID="{097A2880-BCE2-4B58-BED5-4604993AB12E}" presName="spaceRect" presStyleCnt="0"/>
      <dgm:spPr/>
    </dgm:pt>
    <dgm:pt modelId="{085E4217-A62D-4EAF-9BC1-007BC060FCCA}" type="pres">
      <dgm:prSet presAssocID="{097A2880-BCE2-4B58-BED5-4604993AB12E}" presName="textRect" presStyleLbl="revTx" presStyleIdx="3" presStyleCnt="5">
        <dgm:presLayoutVars>
          <dgm:chMax val="1"/>
          <dgm:chPref val="1"/>
        </dgm:presLayoutVars>
      </dgm:prSet>
      <dgm:spPr/>
    </dgm:pt>
    <dgm:pt modelId="{DA9B2749-A026-4600-9624-3CCF81E5FF07}" type="pres">
      <dgm:prSet presAssocID="{0485EB03-A2D2-470B-BEDB-0122FF7313A4}" presName="sibTrans" presStyleCnt="0"/>
      <dgm:spPr/>
    </dgm:pt>
    <dgm:pt modelId="{1E6D4CF9-2DBF-4B68-99F3-92521083DC1D}" type="pres">
      <dgm:prSet presAssocID="{C9708894-C242-4CF0-90A2-FADD75A50A09}" presName="compNode" presStyleCnt="0"/>
      <dgm:spPr/>
    </dgm:pt>
    <dgm:pt modelId="{A4E2799E-B927-487D-B979-ABF54C3772DB}" type="pres">
      <dgm:prSet presAssocID="{C9708894-C242-4CF0-90A2-FADD75A50A09}"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Stopwatch"/>
        </a:ext>
      </dgm:extLst>
    </dgm:pt>
    <dgm:pt modelId="{45F01F1C-B1E1-46AF-8056-287D78E033BE}" type="pres">
      <dgm:prSet presAssocID="{C9708894-C242-4CF0-90A2-FADD75A50A09}" presName="spaceRect" presStyleCnt="0"/>
      <dgm:spPr/>
    </dgm:pt>
    <dgm:pt modelId="{B3D0EFFB-1399-411D-9AFB-CF7F88C33ABA}" type="pres">
      <dgm:prSet presAssocID="{C9708894-C242-4CF0-90A2-FADD75A50A09}" presName="textRect" presStyleLbl="revTx" presStyleIdx="4" presStyleCnt="5">
        <dgm:presLayoutVars>
          <dgm:chMax val="1"/>
          <dgm:chPref val="1"/>
        </dgm:presLayoutVars>
      </dgm:prSet>
      <dgm:spPr/>
    </dgm:pt>
  </dgm:ptLst>
  <dgm:cxnLst>
    <dgm:cxn modelId="{E3FBCA09-6761-40F7-8B69-F7A068A80F44}" type="presOf" srcId="{5F28A205-7AA0-4D6E-A2C3-F330A2CDE777}" destId="{CFB0D2DD-8A2E-4319-87ED-DFDCDBCF7BD5}" srcOrd="0" destOrd="0" presId="urn:microsoft.com/office/officeart/2018/2/layout/IconLabelList"/>
    <dgm:cxn modelId="{1B2DB211-1FCA-4707-90EC-2BA1177BC175}" srcId="{6CF2A6E4-3D5B-4CAC-824A-99313D43479A}" destId="{A79A756F-300E-4624-8852-FDA8671E99F8}" srcOrd="2" destOrd="0" parTransId="{201FF7F5-8E7F-4DA1-950C-6C51E3DF9682}" sibTransId="{F786EFDF-73FD-4C98-996E-10C6AD7DCCCA}"/>
    <dgm:cxn modelId="{3740171C-34F8-43E5-9C1E-7344CFC62C73}" type="presOf" srcId="{097A2880-BCE2-4B58-BED5-4604993AB12E}" destId="{085E4217-A62D-4EAF-9BC1-007BC060FCCA}" srcOrd="0" destOrd="0" presId="urn:microsoft.com/office/officeart/2018/2/layout/IconLabelList"/>
    <dgm:cxn modelId="{AC5A304B-D235-4B13-BC44-D7DF26E91C11}" srcId="{6CF2A6E4-3D5B-4CAC-824A-99313D43479A}" destId="{097A2880-BCE2-4B58-BED5-4604993AB12E}" srcOrd="3" destOrd="0" parTransId="{0545FDCF-9D92-48EC-848B-355C34AE6515}" sibTransId="{0485EB03-A2D2-470B-BEDB-0122FF7313A4}"/>
    <dgm:cxn modelId="{146932A5-39DD-4378-85E5-8C94C0E51754}" type="presOf" srcId="{6CF2A6E4-3D5B-4CAC-824A-99313D43479A}" destId="{7171DA88-5023-4AC7-94E5-8999F52A72B7}" srcOrd="0" destOrd="0" presId="urn:microsoft.com/office/officeart/2018/2/layout/IconLabelList"/>
    <dgm:cxn modelId="{590332A8-0D5A-4E92-B18E-1378C8CBE427}" srcId="{6CF2A6E4-3D5B-4CAC-824A-99313D43479A}" destId="{5F28A205-7AA0-4D6E-A2C3-F330A2CDE777}" srcOrd="1" destOrd="0" parTransId="{DDD4AF32-309E-4573-8187-F30704C6F974}" sibTransId="{E396B029-14B6-4824-8C2D-A0B16DCDE499}"/>
    <dgm:cxn modelId="{741448A8-C0F9-459D-AF86-1C23776405A9}" srcId="{6CF2A6E4-3D5B-4CAC-824A-99313D43479A}" destId="{C9708894-C242-4CF0-90A2-FADD75A50A09}" srcOrd="4" destOrd="0" parTransId="{98414142-F9D3-490C-8770-8B97BDB273BC}" sibTransId="{59749DE9-AAA5-413F-B109-7E39D6C7703B}"/>
    <dgm:cxn modelId="{967A41DE-8F4C-4FC6-A210-16DEE19DDAC4}" type="presOf" srcId="{A79A756F-300E-4624-8852-FDA8671E99F8}" destId="{C3E0C61B-8BAE-4E1F-A622-00E3C518906C}" srcOrd="0" destOrd="0" presId="urn:microsoft.com/office/officeart/2018/2/layout/IconLabelList"/>
    <dgm:cxn modelId="{668D81E1-E016-4BCF-B83A-E05E3193AC2B}" srcId="{6CF2A6E4-3D5B-4CAC-824A-99313D43479A}" destId="{26D38CA0-3522-4C52-B885-903EC3F0D4BD}" srcOrd="0" destOrd="0" parTransId="{1880598F-3A46-4598-9065-23976FD17CF4}" sibTransId="{AA092CAE-3A7B-4FB6-A552-130532F0BF49}"/>
    <dgm:cxn modelId="{B64D7EF9-2324-4E25-917D-26FB445E5078}" type="presOf" srcId="{26D38CA0-3522-4C52-B885-903EC3F0D4BD}" destId="{0B0C642C-850C-48CB-9B7E-BB9724C1CFF2}" srcOrd="0" destOrd="0" presId="urn:microsoft.com/office/officeart/2018/2/layout/IconLabelList"/>
    <dgm:cxn modelId="{F13C0FFA-AD91-4D27-A197-B827469EE0F2}" type="presOf" srcId="{C9708894-C242-4CF0-90A2-FADD75A50A09}" destId="{B3D0EFFB-1399-411D-9AFB-CF7F88C33ABA}" srcOrd="0" destOrd="0" presId="urn:microsoft.com/office/officeart/2018/2/layout/IconLabelList"/>
    <dgm:cxn modelId="{C7EABB89-1DDE-4305-B6E7-5AC78A4290C3}" type="presParOf" srcId="{7171DA88-5023-4AC7-94E5-8999F52A72B7}" destId="{7C67AA19-7133-46E3-B61B-C08C309C6F92}" srcOrd="0" destOrd="0" presId="urn:microsoft.com/office/officeart/2018/2/layout/IconLabelList"/>
    <dgm:cxn modelId="{D0FCE278-C8BF-47F1-A6A5-9A90A8F6936A}" type="presParOf" srcId="{7C67AA19-7133-46E3-B61B-C08C309C6F92}" destId="{32D7AED1-2DBF-452A-A46C-3C417E0881FD}" srcOrd="0" destOrd="0" presId="urn:microsoft.com/office/officeart/2018/2/layout/IconLabelList"/>
    <dgm:cxn modelId="{F875F718-18BA-40A4-9646-E60C0F574409}" type="presParOf" srcId="{7C67AA19-7133-46E3-B61B-C08C309C6F92}" destId="{5DE1E18D-F75F-41EE-84F3-F08BCC56453D}" srcOrd="1" destOrd="0" presId="urn:microsoft.com/office/officeart/2018/2/layout/IconLabelList"/>
    <dgm:cxn modelId="{74373B6E-D8F5-4AC4-8CAE-248B23B3D1C3}" type="presParOf" srcId="{7C67AA19-7133-46E3-B61B-C08C309C6F92}" destId="{0B0C642C-850C-48CB-9B7E-BB9724C1CFF2}" srcOrd="2" destOrd="0" presId="urn:microsoft.com/office/officeart/2018/2/layout/IconLabelList"/>
    <dgm:cxn modelId="{1B153065-EA49-482D-84FD-4EEC6546806E}" type="presParOf" srcId="{7171DA88-5023-4AC7-94E5-8999F52A72B7}" destId="{225A171E-8BEA-4202-AFCF-56708C2B5D45}" srcOrd="1" destOrd="0" presId="urn:microsoft.com/office/officeart/2018/2/layout/IconLabelList"/>
    <dgm:cxn modelId="{4DBD1D13-DF30-4A5E-A4EF-F3F3D1917BCC}" type="presParOf" srcId="{7171DA88-5023-4AC7-94E5-8999F52A72B7}" destId="{A65737B4-CAA7-4D2F-94E2-B5540F3E7184}" srcOrd="2" destOrd="0" presId="urn:microsoft.com/office/officeart/2018/2/layout/IconLabelList"/>
    <dgm:cxn modelId="{D7E2DEE8-77D0-41C1-9520-9E5512661427}" type="presParOf" srcId="{A65737B4-CAA7-4D2F-94E2-B5540F3E7184}" destId="{52C8D7FB-EF62-46CA-8CAB-D5DD62EB1C26}" srcOrd="0" destOrd="0" presId="urn:microsoft.com/office/officeart/2018/2/layout/IconLabelList"/>
    <dgm:cxn modelId="{D0292D0D-A5ED-4630-8112-47CF931FA33B}" type="presParOf" srcId="{A65737B4-CAA7-4D2F-94E2-B5540F3E7184}" destId="{E5EAB4C6-FD66-47F9-93CE-6220B4C23DA1}" srcOrd="1" destOrd="0" presId="urn:microsoft.com/office/officeart/2018/2/layout/IconLabelList"/>
    <dgm:cxn modelId="{62E37D3A-14E9-416E-BBA0-A0D9475D4FE7}" type="presParOf" srcId="{A65737B4-CAA7-4D2F-94E2-B5540F3E7184}" destId="{CFB0D2DD-8A2E-4319-87ED-DFDCDBCF7BD5}" srcOrd="2" destOrd="0" presId="urn:microsoft.com/office/officeart/2018/2/layout/IconLabelList"/>
    <dgm:cxn modelId="{700817B5-DA36-4378-883B-4C746EDB05AF}" type="presParOf" srcId="{7171DA88-5023-4AC7-94E5-8999F52A72B7}" destId="{C0CB3D0E-C53F-4FD6-BE74-F460CD965491}" srcOrd="3" destOrd="0" presId="urn:microsoft.com/office/officeart/2018/2/layout/IconLabelList"/>
    <dgm:cxn modelId="{39AE7B0D-36FA-4E53-89A0-AE06D327B428}" type="presParOf" srcId="{7171DA88-5023-4AC7-94E5-8999F52A72B7}" destId="{D79AB290-803B-4711-9E1C-E817D0E5C4ED}" srcOrd="4" destOrd="0" presId="urn:microsoft.com/office/officeart/2018/2/layout/IconLabelList"/>
    <dgm:cxn modelId="{E364FE5B-403D-462C-9756-F1D75A08D3B4}" type="presParOf" srcId="{D79AB290-803B-4711-9E1C-E817D0E5C4ED}" destId="{19105B52-0208-4D67-A9D7-A1341816663A}" srcOrd="0" destOrd="0" presId="urn:microsoft.com/office/officeart/2018/2/layout/IconLabelList"/>
    <dgm:cxn modelId="{180A7BCC-B26C-4F42-954F-F9594A2DBD2F}" type="presParOf" srcId="{D79AB290-803B-4711-9E1C-E817D0E5C4ED}" destId="{B36E210A-5AA6-4592-8D95-876432ED0E0C}" srcOrd="1" destOrd="0" presId="urn:microsoft.com/office/officeart/2018/2/layout/IconLabelList"/>
    <dgm:cxn modelId="{C0338BEB-5767-4972-8997-D88B5AEBFEF5}" type="presParOf" srcId="{D79AB290-803B-4711-9E1C-E817D0E5C4ED}" destId="{C3E0C61B-8BAE-4E1F-A622-00E3C518906C}" srcOrd="2" destOrd="0" presId="urn:microsoft.com/office/officeart/2018/2/layout/IconLabelList"/>
    <dgm:cxn modelId="{076C3567-23B5-4D68-9011-D161CCD0C0F6}" type="presParOf" srcId="{7171DA88-5023-4AC7-94E5-8999F52A72B7}" destId="{089A2A0A-6ADC-4FA9-93C1-CF0BB5F095B6}" srcOrd="5" destOrd="0" presId="urn:microsoft.com/office/officeart/2018/2/layout/IconLabelList"/>
    <dgm:cxn modelId="{BFD62D83-0634-442D-8E65-52236E0F1B23}" type="presParOf" srcId="{7171DA88-5023-4AC7-94E5-8999F52A72B7}" destId="{3286287D-3E1F-4E60-8A1E-C2969244CCC2}" srcOrd="6" destOrd="0" presId="urn:microsoft.com/office/officeart/2018/2/layout/IconLabelList"/>
    <dgm:cxn modelId="{07D73396-3584-41F2-964F-EB2D3EE91455}" type="presParOf" srcId="{3286287D-3E1F-4E60-8A1E-C2969244CCC2}" destId="{26F6180A-7ED1-45E6-B667-2B2C6F5EF2C9}" srcOrd="0" destOrd="0" presId="urn:microsoft.com/office/officeart/2018/2/layout/IconLabelList"/>
    <dgm:cxn modelId="{288FB4B8-7353-4003-A2F8-49CD2E6AECB6}" type="presParOf" srcId="{3286287D-3E1F-4E60-8A1E-C2969244CCC2}" destId="{88E2E142-AF61-4134-B6ED-BBC56418E3D0}" srcOrd="1" destOrd="0" presId="urn:microsoft.com/office/officeart/2018/2/layout/IconLabelList"/>
    <dgm:cxn modelId="{40D1D0C7-E3DF-440C-98B1-814E0413ED25}" type="presParOf" srcId="{3286287D-3E1F-4E60-8A1E-C2969244CCC2}" destId="{085E4217-A62D-4EAF-9BC1-007BC060FCCA}" srcOrd="2" destOrd="0" presId="urn:microsoft.com/office/officeart/2018/2/layout/IconLabelList"/>
    <dgm:cxn modelId="{DA862EB1-E5AD-4F68-A13E-1956807D0C74}" type="presParOf" srcId="{7171DA88-5023-4AC7-94E5-8999F52A72B7}" destId="{DA9B2749-A026-4600-9624-3CCF81E5FF07}" srcOrd="7" destOrd="0" presId="urn:microsoft.com/office/officeart/2018/2/layout/IconLabelList"/>
    <dgm:cxn modelId="{14231B42-4921-464A-9E61-AEA27609D78A}" type="presParOf" srcId="{7171DA88-5023-4AC7-94E5-8999F52A72B7}" destId="{1E6D4CF9-2DBF-4B68-99F3-92521083DC1D}" srcOrd="8" destOrd="0" presId="urn:microsoft.com/office/officeart/2018/2/layout/IconLabelList"/>
    <dgm:cxn modelId="{EC2A0898-9D62-4838-9574-151F514DBB6F}" type="presParOf" srcId="{1E6D4CF9-2DBF-4B68-99F3-92521083DC1D}" destId="{A4E2799E-B927-487D-B979-ABF54C3772DB}" srcOrd="0" destOrd="0" presId="urn:microsoft.com/office/officeart/2018/2/layout/IconLabelList"/>
    <dgm:cxn modelId="{5F452417-0DA1-4444-BFC9-465000F48930}" type="presParOf" srcId="{1E6D4CF9-2DBF-4B68-99F3-92521083DC1D}" destId="{45F01F1C-B1E1-46AF-8056-287D78E033BE}" srcOrd="1" destOrd="0" presId="urn:microsoft.com/office/officeart/2018/2/layout/IconLabelList"/>
    <dgm:cxn modelId="{C1D87CF9-31C5-4EED-A147-E2ACBEC8BBB5}" type="presParOf" srcId="{1E6D4CF9-2DBF-4B68-99F3-92521083DC1D}" destId="{B3D0EFFB-1399-411D-9AFB-CF7F88C33ABA}"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EAB34D0-46CE-4DAE-8393-604618C18358}"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75D9B43D-9BE0-4FF7-8AAE-E64702CD9EB7}">
      <dgm:prSet/>
      <dgm:spPr/>
      <dgm:t>
        <a:bodyPr/>
        <a:lstStyle/>
        <a:p>
          <a:r>
            <a:rPr lang="en-GB"/>
            <a:t>Confidence</a:t>
          </a:r>
          <a:endParaRPr lang="en-US"/>
        </a:p>
      </dgm:t>
    </dgm:pt>
    <dgm:pt modelId="{4AF8D8E4-4D7A-409A-939D-C1AC57FB039E}" type="parTrans" cxnId="{F8467D1A-B651-4865-9640-A35979673805}">
      <dgm:prSet/>
      <dgm:spPr/>
      <dgm:t>
        <a:bodyPr/>
        <a:lstStyle/>
        <a:p>
          <a:endParaRPr lang="en-US"/>
        </a:p>
      </dgm:t>
    </dgm:pt>
    <dgm:pt modelId="{EB45F4DC-B906-420A-840B-F46EDB2F6A29}" type="sibTrans" cxnId="{F8467D1A-B651-4865-9640-A35979673805}">
      <dgm:prSet/>
      <dgm:spPr/>
      <dgm:t>
        <a:bodyPr/>
        <a:lstStyle/>
        <a:p>
          <a:endParaRPr lang="en-US"/>
        </a:p>
      </dgm:t>
    </dgm:pt>
    <dgm:pt modelId="{DFBE2452-7312-4A17-9756-AD4F4A4B023C}">
      <dgm:prSet/>
      <dgm:spPr/>
      <dgm:t>
        <a:bodyPr/>
        <a:lstStyle/>
        <a:p>
          <a:r>
            <a:rPr lang="en-GB"/>
            <a:t>Vision</a:t>
          </a:r>
          <a:endParaRPr lang="en-US"/>
        </a:p>
      </dgm:t>
    </dgm:pt>
    <dgm:pt modelId="{34E5700E-00FD-43B2-808D-9A564EA64F97}" type="parTrans" cxnId="{35D137B9-A3E2-43D2-A87F-AC8FC694C83B}">
      <dgm:prSet/>
      <dgm:spPr/>
      <dgm:t>
        <a:bodyPr/>
        <a:lstStyle/>
        <a:p>
          <a:endParaRPr lang="en-US"/>
        </a:p>
      </dgm:t>
    </dgm:pt>
    <dgm:pt modelId="{44F4CA5B-11E7-4C82-9EDD-A3DCD99A7474}" type="sibTrans" cxnId="{35D137B9-A3E2-43D2-A87F-AC8FC694C83B}">
      <dgm:prSet/>
      <dgm:spPr/>
      <dgm:t>
        <a:bodyPr/>
        <a:lstStyle/>
        <a:p>
          <a:endParaRPr lang="en-US"/>
        </a:p>
      </dgm:t>
    </dgm:pt>
    <dgm:pt modelId="{892A76B2-77A8-429A-BA18-ECC86D6872DE}">
      <dgm:prSet/>
      <dgm:spPr/>
      <dgm:t>
        <a:bodyPr/>
        <a:lstStyle/>
        <a:p>
          <a:r>
            <a:rPr lang="en-GB"/>
            <a:t>Transparency </a:t>
          </a:r>
          <a:endParaRPr lang="en-US"/>
        </a:p>
      </dgm:t>
    </dgm:pt>
    <dgm:pt modelId="{5B9791CA-F809-4327-B827-4207D554FB04}" type="parTrans" cxnId="{7C0DE755-D294-47CE-B2C4-696F6067F751}">
      <dgm:prSet/>
      <dgm:spPr/>
      <dgm:t>
        <a:bodyPr/>
        <a:lstStyle/>
        <a:p>
          <a:endParaRPr lang="en-US"/>
        </a:p>
      </dgm:t>
    </dgm:pt>
    <dgm:pt modelId="{BF345E3D-6B24-4B17-AECD-8559246DFC5E}" type="sibTrans" cxnId="{7C0DE755-D294-47CE-B2C4-696F6067F751}">
      <dgm:prSet/>
      <dgm:spPr/>
      <dgm:t>
        <a:bodyPr/>
        <a:lstStyle/>
        <a:p>
          <a:endParaRPr lang="en-US"/>
        </a:p>
      </dgm:t>
    </dgm:pt>
    <dgm:pt modelId="{AB499AFB-B80C-4D72-B1B7-5E47080A10C6}">
      <dgm:prSet/>
      <dgm:spPr/>
      <dgm:t>
        <a:bodyPr/>
        <a:lstStyle/>
        <a:p>
          <a:r>
            <a:rPr lang="en-GB"/>
            <a:t>Delagation</a:t>
          </a:r>
          <a:endParaRPr lang="en-US"/>
        </a:p>
      </dgm:t>
    </dgm:pt>
    <dgm:pt modelId="{3AC56221-E2C2-4A71-96BD-26609EA47E72}" type="parTrans" cxnId="{61A21EA6-B1A0-4E7A-8E8C-9760C0E13304}">
      <dgm:prSet/>
      <dgm:spPr/>
      <dgm:t>
        <a:bodyPr/>
        <a:lstStyle/>
        <a:p>
          <a:endParaRPr lang="en-US"/>
        </a:p>
      </dgm:t>
    </dgm:pt>
    <dgm:pt modelId="{3372AC91-5589-4505-80F3-B54722CDA102}" type="sibTrans" cxnId="{61A21EA6-B1A0-4E7A-8E8C-9760C0E13304}">
      <dgm:prSet/>
      <dgm:spPr/>
      <dgm:t>
        <a:bodyPr/>
        <a:lstStyle/>
        <a:p>
          <a:endParaRPr lang="en-US"/>
        </a:p>
      </dgm:t>
    </dgm:pt>
    <dgm:pt modelId="{8752C6FB-8B67-4469-84C1-1DA028766FB9}">
      <dgm:prSet/>
      <dgm:spPr/>
      <dgm:t>
        <a:bodyPr/>
        <a:lstStyle/>
        <a:p>
          <a:r>
            <a:rPr lang="en-GB"/>
            <a:t>Humility</a:t>
          </a:r>
          <a:endParaRPr lang="en-US"/>
        </a:p>
      </dgm:t>
    </dgm:pt>
    <dgm:pt modelId="{B7B6ADE6-A6B2-4723-92DE-ADC20DF15447}" type="parTrans" cxnId="{8FAB03B4-FC55-4789-9456-6F454B02E416}">
      <dgm:prSet/>
      <dgm:spPr/>
      <dgm:t>
        <a:bodyPr/>
        <a:lstStyle/>
        <a:p>
          <a:endParaRPr lang="en-US"/>
        </a:p>
      </dgm:t>
    </dgm:pt>
    <dgm:pt modelId="{828A9208-1043-49FB-859A-D961F016965C}" type="sibTrans" cxnId="{8FAB03B4-FC55-4789-9456-6F454B02E416}">
      <dgm:prSet/>
      <dgm:spPr/>
      <dgm:t>
        <a:bodyPr/>
        <a:lstStyle/>
        <a:p>
          <a:endParaRPr lang="en-US"/>
        </a:p>
      </dgm:t>
    </dgm:pt>
    <dgm:pt modelId="{C611DA9C-20CE-4F97-AA67-CA7C56DDF3B8}" type="pres">
      <dgm:prSet presAssocID="{5EAB34D0-46CE-4DAE-8393-604618C18358}" presName="diagram" presStyleCnt="0">
        <dgm:presLayoutVars>
          <dgm:dir/>
          <dgm:resizeHandles val="exact"/>
        </dgm:presLayoutVars>
      </dgm:prSet>
      <dgm:spPr/>
    </dgm:pt>
    <dgm:pt modelId="{564B8144-16EE-4D4F-8BBC-64018458936F}" type="pres">
      <dgm:prSet presAssocID="{75D9B43D-9BE0-4FF7-8AAE-E64702CD9EB7}" presName="node" presStyleLbl="node1" presStyleIdx="0" presStyleCnt="5">
        <dgm:presLayoutVars>
          <dgm:bulletEnabled val="1"/>
        </dgm:presLayoutVars>
      </dgm:prSet>
      <dgm:spPr/>
    </dgm:pt>
    <dgm:pt modelId="{922F3686-2F3D-4F09-8E3F-4EBC70A056A6}" type="pres">
      <dgm:prSet presAssocID="{EB45F4DC-B906-420A-840B-F46EDB2F6A29}" presName="sibTrans" presStyleCnt="0"/>
      <dgm:spPr/>
    </dgm:pt>
    <dgm:pt modelId="{2CB6AD17-0808-4295-BF40-B6F55163266A}" type="pres">
      <dgm:prSet presAssocID="{DFBE2452-7312-4A17-9756-AD4F4A4B023C}" presName="node" presStyleLbl="node1" presStyleIdx="1" presStyleCnt="5">
        <dgm:presLayoutVars>
          <dgm:bulletEnabled val="1"/>
        </dgm:presLayoutVars>
      </dgm:prSet>
      <dgm:spPr/>
    </dgm:pt>
    <dgm:pt modelId="{DE99CC14-9A60-451F-A92F-712EAACAC36A}" type="pres">
      <dgm:prSet presAssocID="{44F4CA5B-11E7-4C82-9EDD-A3DCD99A7474}" presName="sibTrans" presStyleCnt="0"/>
      <dgm:spPr/>
    </dgm:pt>
    <dgm:pt modelId="{E2CE4C73-802E-4628-8425-9882C78BF16C}" type="pres">
      <dgm:prSet presAssocID="{892A76B2-77A8-429A-BA18-ECC86D6872DE}" presName="node" presStyleLbl="node1" presStyleIdx="2" presStyleCnt="5">
        <dgm:presLayoutVars>
          <dgm:bulletEnabled val="1"/>
        </dgm:presLayoutVars>
      </dgm:prSet>
      <dgm:spPr/>
    </dgm:pt>
    <dgm:pt modelId="{1C3E262B-9F77-45B8-AA34-7B9CB2E68F71}" type="pres">
      <dgm:prSet presAssocID="{BF345E3D-6B24-4B17-AECD-8559246DFC5E}" presName="sibTrans" presStyleCnt="0"/>
      <dgm:spPr/>
    </dgm:pt>
    <dgm:pt modelId="{8BB68062-E4DE-4DED-AA97-169CE6C96955}" type="pres">
      <dgm:prSet presAssocID="{AB499AFB-B80C-4D72-B1B7-5E47080A10C6}" presName="node" presStyleLbl="node1" presStyleIdx="3" presStyleCnt="5">
        <dgm:presLayoutVars>
          <dgm:bulletEnabled val="1"/>
        </dgm:presLayoutVars>
      </dgm:prSet>
      <dgm:spPr/>
    </dgm:pt>
    <dgm:pt modelId="{FFFE2C10-69B2-414A-9B85-4C30215ED987}" type="pres">
      <dgm:prSet presAssocID="{3372AC91-5589-4505-80F3-B54722CDA102}" presName="sibTrans" presStyleCnt="0"/>
      <dgm:spPr/>
    </dgm:pt>
    <dgm:pt modelId="{8EA2EE0E-C76F-4C48-A5A2-FBFB6FDB1552}" type="pres">
      <dgm:prSet presAssocID="{8752C6FB-8B67-4469-84C1-1DA028766FB9}" presName="node" presStyleLbl="node1" presStyleIdx="4" presStyleCnt="5">
        <dgm:presLayoutVars>
          <dgm:bulletEnabled val="1"/>
        </dgm:presLayoutVars>
      </dgm:prSet>
      <dgm:spPr/>
    </dgm:pt>
  </dgm:ptLst>
  <dgm:cxnLst>
    <dgm:cxn modelId="{F8467D1A-B651-4865-9640-A35979673805}" srcId="{5EAB34D0-46CE-4DAE-8393-604618C18358}" destId="{75D9B43D-9BE0-4FF7-8AAE-E64702CD9EB7}" srcOrd="0" destOrd="0" parTransId="{4AF8D8E4-4D7A-409A-939D-C1AC57FB039E}" sibTransId="{EB45F4DC-B906-420A-840B-F46EDB2F6A29}"/>
    <dgm:cxn modelId="{0A14F228-02B5-4EE5-B66A-4166C5E31BEB}" type="presOf" srcId="{8752C6FB-8B67-4469-84C1-1DA028766FB9}" destId="{8EA2EE0E-C76F-4C48-A5A2-FBFB6FDB1552}" srcOrd="0" destOrd="0" presId="urn:microsoft.com/office/officeart/2005/8/layout/default"/>
    <dgm:cxn modelId="{6F00A16B-E54A-4C0C-971E-65BC4BE1F1E9}" type="presOf" srcId="{892A76B2-77A8-429A-BA18-ECC86D6872DE}" destId="{E2CE4C73-802E-4628-8425-9882C78BF16C}" srcOrd="0" destOrd="0" presId="urn:microsoft.com/office/officeart/2005/8/layout/default"/>
    <dgm:cxn modelId="{587C8D70-2921-43B7-9B0A-9424C5A1EDED}" type="presOf" srcId="{75D9B43D-9BE0-4FF7-8AAE-E64702CD9EB7}" destId="{564B8144-16EE-4D4F-8BBC-64018458936F}" srcOrd="0" destOrd="0" presId="urn:microsoft.com/office/officeart/2005/8/layout/default"/>
    <dgm:cxn modelId="{7C0DE755-D294-47CE-B2C4-696F6067F751}" srcId="{5EAB34D0-46CE-4DAE-8393-604618C18358}" destId="{892A76B2-77A8-429A-BA18-ECC86D6872DE}" srcOrd="2" destOrd="0" parTransId="{5B9791CA-F809-4327-B827-4207D554FB04}" sibTransId="{BF345E3D-6B24-4B17-AECD-8559246DFC5E}"/>
    <dgm:cxn modelId="{BD785090-45FA-42EB-8ABA-B4F1814E9E12}" type="presOf" srcId="{5EAB34D0-46CE-4DAE-8393-604618C18358}" destId="{C611DA9C-20CE-4F97-AA67-CA7C56DDF3B8}" srcOrd="0" destOrd="0" presId="urn:microsoft.com/office/officeart/2005/8/layout/default"/>
    <dgm:cxn modelId="{8D48C192-BB80-4FB3-8775-3A0F83ED96BD}" type="presOf" srcId="{DFBE2452-7312-4A17-9756-AD4F4A4B023C}" destId="{2CB6AD17-0808-4295-BF40-B6F55163266A}" srcOrd="0" destOrd="0" presId="urn:microsoft.com/office/officeart/2005/8/layout/default"/>
    <dgm:cxn modelId="{61A21EA6-B1A0-4E7A-8E8C-9760C0E13304}" srcId="{5EAB34D0-46CE-4DAE-8393-604618C18358}" destId="{AB499AFB-B80C-4D72-B1B7-5E47080A10C6}" srcOrd="3" destOrd="0" parTransId="{3AC56221-E2C2-4A71-96BD-26609EA47E72}" sibTransId="{3372AC91-5589-4505-80F3-B54722CDA102}"/>
    <dgm:cxn modelId="{8FAB03B4-FC55-4789-9456-6F454B02E416}" srcId="{5EAB34D0-46CE-4DAE-8393-604618C18358}" destId="{8752C6FB-8B67-4469-84C1-1DA028766FB9}" srcOrd="4" destOrd="0" parTransId="{B7B6ADE6-A6B2-4723-92DE-ADC20DF15447}" sibTransId="{828A9208-1043-49FB-859A-D961F016965C}"/>
    <dgm:cxn modelId="{35D137B9-A3E2-43D2-A87F-AC8FC694C83B}" srcId="{5EAB34D0-46CE-4DAE-8393-604618C18358}" destId="{DFBE2452-7312-4A17-9756-AD4F4A4B023C}" srcOrd="1" destOrd="0" parTransId="{34E5700E-00FD-43B2-808D-9A564EA64F97}" sibTransId="{44F4CA5B-11E7-4C82-9EDD-A3DCD99A7474}"/>
    <dgm:cxn modelId="{891BA9F4-3E19-439F-AEC6-B2982E6A7EFD}" type="presOf" srcId="{AB499AFB-B80C-4D72-B1B7-5E47080A10C6}" destId="{8BB68062-E4DE-4DED-AA97-169CE6C96955}" srcOrd="0" destOrd="0" presId="urn:microsoft.com/office/officeart/2005/8/layout/default"/>
    <dgm:cxn modelId="{A961497D-520A-4459-AFA7-BDBD01943A18}" type="presParOf" srcId="{C611DA9C-20CE-4F97-AA67-CA7C56DDF3B8}" destId="{564B8144-16EE-4D4F-8BBC-64018458936F}" srcOrd="0" destOrd="0" presId="urn:microsoft.com/office/officeart/2005/8/layout/default"/>
    <dgm:cxn modelId="{1C2CC56D-76E5-402E-9C74-89F3AC586596}" type="presParOf" srcId="{C611DA9C-20CE-4F97-AA67-CA7C56DDF3B8}" destId="{922F3686-2F3D-4F09-8E3F-4EBC70A056A6}" srcOrd="1" destOrd="0" presId="urn:microsoft.com/office/officeart/2005/8/layout/default"/>
    <dgm:cxn modelId="{C690DD63-6D91-4FAC-8EC4-AB11D82949BD}" type="presParOf" srcId="{C611DA9C-20CE-4F97-AA67-CA7C56DDF3B8}" destId="{2CB6AD17-0808-4295-BF40-B6F55163266A}" srcOrd="2" destOrd="0" presId="urn:microsoft.com/office/officeart/2005/8/layout/default"/>
    <dgm:cxn modelId="{7DDE9C56-8F01-448F-9FA0-76AA80F7521A}" type="presParOf" srcId="{C611DA9C-20CE-4F97-AA67-CA7C56DDF3B8}" destId="{DE99CC14-9A60-451F-A92F-712EAACAC36A}" srcOrd="3" destOrd="0" presId="urn:microsoft.com/office/officeart/2005/8/layout/default"/>
    <dgm:cxn modelId="{D591E012-F43C-41E2-8282-0D22F3BFF6B3}" type="presParOf" srcId="{C611DA9C-20CE-4F97-AA67-CA7C56DDF3B8}" destId="{E2CE4C73-802E-4628-8425-9882C78BF16C}" srcOrd="4" destOrd="0" presId="urn:microsoft.com/office/officeart/2005/8/layout/default"/>
    <dgm:cxn modelId="{24D5262B-F7B2-4DDF-8B39-49E0B7D1E02B}" type="presParOf" srcId="{C611DA9C-20CE-4F97-AA67-CA7C56DDF3B8}" destId="{1C3E262B-9F77-45B8-AA34-7B9CB2E68F71}" srcOrd="5" destOrd="0" presId="urn:microsoft.com/office/officeart/2005/8/layout/default"/>
    <dgm:cxn modelId="{BF5F87D5-AB6E-410B-AB7B-706F3DA102C2}" type="presParOf" srcId="{C611DA9C-20CE-4F97-AA67-CA7C56DDF3B8}" destId="{8BB68062-E4DE-4DED-AA97-169CE6C96955}" srcOrd="6" destOrd="0" presId="urn:microsoft.com/office/officeart/2005/8/layout/default"/>
    <dgm:cxn modelId="{FC701516-A707-4981-9FA2-E20CB90CB5FE}" type="presParOf" srcId="{C611DA9C-20CE-4F97-AA67-CA7C56DDF3B8}" destId="{FFFE2C10-69B2-414A-9B85-4C30215ED987}" srcOrd="7" destOrd="0" presId="urn:microsoft.com/office/officeart/2005/8/layout/default"/>
    <dgm:cxn modelId="{BF87527A-FB44-4350-9D04-0F58A6E5CD12}" type="presParOf" srcId="{C611DA9C-20CE-4F97-AA67-CA7C56DDF3B8}" destId="{8EA2EE0E-C76F-4C48-A5A2-FBFB6FDB1552}"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253C06-39A6-4755-A277-7C99831D7EAD}">
      <dsp:nvSpPr>
        <dsp:cNvPr id="0" name=""/>
        <dsp:cNvSpPr/>
      </dsp:nvSpPr>
      <dsp:spPr>
        <a:xfrm>
          <a:off x="411752" y="1478"/>
          <a:ext cx="2045262" cy="1227157"/>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Teamwork</a:t>
          </a:r>
          <a:endParaRPr lang="en-US" sz="2000" kern="1200"/>
        </a:p>
      </dsp:txBody>
      <dsp:txXfrm>
        <a:off x="411752" y="1478"/>
        <a:ext cx="2045262" cy="1227157"/>
      </dsp:txXfrm>
    </dsp:sp>
    <dsp:sp modelId="{DF10E828-0E31-4BD0-B54F-1A2E27BAE9ED}">
      <dsp:nvSpPr>
        <dsp:cNvPr id="0" name=""/>
        <dsp:cNvSpPr/>
      </dsp:nvSpPr>
      <dsp:spPr>
        <a:xfrm>
          <a:off x="2661541" y="1478"/>
          <a:ext cx="2045262" cy="1227157"/>
        </a:xfrm>
        <a:prstGeom prst="rect">
          <a:avLst/>
        </a:prstGeom>
        <a:solidFill>
          <a:schemeClr val="accent2">
            <a:hueOff val="-93125"/>
            <a:satOff val="-1073"/>
            <a:lumOff val="24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Critical thinking and problem-solving</a:t>
          </a:r>
          <a:endParaRPr lang="en-US" sz="2000" kern="1200" dirty="0"/>
        </a:p>
      </dsp:txBody>
      <dsp:txXfrm>
        <a:off x="2661541" y="1478"/>
        <a:ext cx="2045262" cy="1227157"/>
      </dsp:txXfrm>
    </dsp:sp>
    <dsp:sp modelId="{B093C5F2-3708-499B-8606-CA24C5618C43}">
      <dsp:nvSpPr>
        <dsp:cNvPr id="0" name=""/>
        <dsp:cNvSpPr/>
      </dsp:nvSpPr>
      <dsp:spPr>
        <a:xfrm>
          <a:off x="4911329" y="1478"/>
          <a:ext cx="2045262" cy="1227157"/>
        </a:xfrm>
        <a:prstGeom prst="rect">
          <a:avLst/>
        </a:prstGeom>
        <a:solidFill>
          <a:schemeClr val="accent2">
            <a:hueOff val="-186250"/>
            <a:satOff val="-2146"/>
            <a:lumOff val="48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Communication skills</a:t>
          </a:r>
          <a:endParaRPr lang="en-US" sz="2000" kern="1200"/>
        </a:p>
      </dsp:txBody>
      <dsp:txXfrm>
        <a:off x="4911329" y="1478"/>
        <a:ext cx="2045262" cy="1227157"/>
      </dsp:txXfrm>
    </dsp:sp>
    <dsp:sp modelId="{B8B79138-84C1-4470-A18C-A01029EFC93D}">
      <dsp:nvSpPr>
        <dsp:cNvPr id="0" name=""/>
        <dsp:cNvSpPr/>
      </dsp:nvSpPr>
      <dsp:spPr>
        <a:xfrm>
          <a:off x="7161117" y="1478"/>
          <a:ext cx="2045262" cy="1227157"/>
        </a:xfrm>
        <a:prstGeom prst="rect">
          <a:avLst/>
        </a:prstGeom>
        <a:solidFill>
          <a:schemeClr val="accent2">
            <a:hueOff val="-279374"/>
            <a:satOff val="-3219"/>
            <a:lumOff val="72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Self-management</a:t>
          </a:r>
          <a:endParaRPr lang="en-US" sz="2000" kern="1200"/>
        </a:p>
      </dsp:txBody>
      <dsp:txXfrm>
        <a:off x="7161117" y="1478"/>
        <a:ext cx="2045262" cy="1227157"/>
      </dsp:txXfrm>
    </dsp:sp>
    <dsp:sp modelId="{1EB33B25-69A7-4487-8692-94B355F72D3E}">
      <dsp:nvSpPr>
        <dsp:cNvPr id="0" name=""/>
        <dsp:cNvSpPr/>
      </dsp:nvSpPr>
      <dsp:spPr>
        <a:xfrm>
          <a:off x="411752" y="1433162"/>
          <a:ext cx="2045262" cy="1227157"/>
        </a:xfrm>
        <a:prstGeom prst="rect">
          <a:avLst/>
        </a:prstGeom>
        <a:solidFill>
          <a:schemeClr val="accent2">
            <a:hueOff val="-372499"/>
            <a:satOff val="-4292"/>
            <a:lumOff val="96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Flexibility and adaptability</a:t>
          </a:r>
          <a:endParaRPr lang="en-US" sz="2000" kern="1200"/>
        </a:p>
      </dsp:txBody>
      <dsp:txXfrm>
        <a:off x="411752" y="1433162"/>
        <a:ext cx="2045262" cy="1227157"/>
      </dsp:txXfrm>
    </dsp:sp>
    <dsp:sp modelId="{048688F9-9F07-4073-9F0C-FE32A4AE8C00}">
      <dsp:nvSpPr>
        <dsp:cNvPr id="0" name=""/>
        <dsp:cNvSpPr/>
      </dsp:nvSpPr>
      <dsp:spPr>
        <a:xfrm>
          <a:off x="2661541" y="1433162"/>
          <a:ext cx="2045262" cy="1227157"/>
        </a:xfrm>
        <a:prstGeom prst="rect">
          <a:avLst/>
        </a:prstGeom>
        <a:solidFill>
          <a:schemeClr val="accent2">
            <a:hueOff val="-465624"/>
            <a:satOff val="-5366"/>
            <a:lumOff val="119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Initiative and self-direction</a:t>
          </a:r>
          <a:endParaRPr lang="en-US" sz="2000" kern="1200"/>
        </a:p>
      </dsp:txBody>
      <dsp:txXfrm>
        <a:off x="2661541" y="1433162"/>
        <a:ext cx="2045262" cy="1227157"/>
      </dsp:txXfrm>
    </dsp:sp>
    <dsp:sp modelId="{77EFAF38-91E5-4299-BED4-C028F8C24E44}">
      <dsp:nvSpPr>
        <dsp:cNvPr id="0" name=""/>
        <dsp:cNvSpPr/>
      </dsp:nvSpPr>
      <dsp:spPr>
        <a:xfrm>
          <a:off x="4911329" y="1433162"/>
          <a:ext cx="2045262" cy="1227157"/>
        </a:xfrm>
        <a:prstGeom prst="rect">
          <a:avLst/>
        </a:prstGeom>
        <a:solidFill>
          <a:schemeClr val="accent2">
            <a:hueOff val="-558749"/>
            <a:satOff val="-6439"/>
            <a:lumOff val="143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Digital skills</a:t>
          </a:r>
          <a:endParaRPr lang="en-US" sz="2000" kern="1200"/>
        </a:p>
      </dsp:txBody>
      <dsp:txXfrm>
        <a:off x="4911329" y="1433162"/>
        <a:ext cx="2045262" cy="1227157"/>
      </dsp:txXfrm>
    </dsp:sp>
    <dsp:sp modelId="{632BAF53-2410-4F89-9454-BDCF5F15BB10}">
      <dsp:nvSpPr>
        <dsp:cNvPr id="0" name=""/>
        <dsp:cNvSpPr/>
      </dsp:nvSpPr>
      <dsp:spPr>
        <a:xfrm>
          <a:off x="7161117" y="1433162"/>
          <a:ext cx="2045262" cy="1227157"/>
        </a:xfrm>
        <a:prstGeom prst="rect">
          <a:avLst/>
        </a:prstGeom>
        <a:solidFill>
          <a:schemeClr val="accent2">
            <a:hueOff val="-651874"/>
            <a:satOff val="-7512"/>
            <a:lumOff val="167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Resilience</a:t>
          </a:r>
          <a:endParaRPr lang="en-US" sz="2000" kern="1200"/>
        </a:p>
      </dsp:txBody>
      <dsp:txXfrm>
        <a:off x="7161117" y="1433162"/>
        <a:ext cx="2045262" cy="1227157"/>
      </dsp:txXfrm>
    </dsp:sp>
    <dsp:sp modelId="{D4EA3618-62AD-4FFB-81ED-A03A25D7EFCC}">
      <dsp:nvSpPr>
        <dsp:cNvPr id="0" name=""/>
        <dsp:cNvSpPr/>
      </dsp:nvSpPr>
      <dsp:spPr>
        <a:xfrm>
          <a:off x="2661541" y="2864845"/>
          <a:ext cx="2045262" cy="1227157"/>
        </a:xfrm>
        <a:prstGeom prst="rect">
          <a:avLst/>
        </a:prstGeom>
        <a:solidFill>
          <a:schemeClr val="accent2">
            <a:hueOff val="-744998"/>
            <a:satOff val="-8585"/>
            <a:lumOff val="191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Emotional intelligence</a:t>
          </a:r>
          <a:endParaRPr lang="en-US" sz="2000" kern="1200"/>
        </a:p>
      </dsp:txBody>
      <dsp:txXfrm>
        <a:off x="2661541" y="2864845"/>
        <a:ext cx="2045262" cy="1227157"/>
      </dsp:txXfrm>
    </dsp:sp>
    <dsp:sp modelId="{05ED5ADB-34BA-4175-8D9C-3A7C15C87841}">
      <dsp:nvSpPr>
        <dsp:cNvPr id="0" name=""/>
        <dsp:cNvSpPr/>
      </dsp:nvSpPr>
      <dsp:spPr>
        <a:xfrm>
          <a:off x="4911329" y="2864845"/>
          <a:ext cx="2045262" cy="1227157"/>
        </a:xfrm>
        <a:prstGeom prst="rect">
          <a:avLst/>
        </a:prstGeom>
        <a:solidFill>
          <a:schemeClr val="accent2">
            <a:hueOff val="-838123"/>
            <a:satOff val="-9658"/>
            <a:lumOff val="215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Innovation and creativity</a:t>
          </a:r>
          <a:endParaRPr lang="en-US" sz="2000" kern="1200"/>
        </a:p>
      </dsp:txBody>
      <dsp:txXfrm>
        <a:off x="4911329" y="2864845"/>
        <a:ext cx="2045262" cy="122715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E008E2-7A95-418C-BD9E-FB4041ED1C94}">
      <dsp:nvSpPr>
        <dsp:cNvPr id="0" name=""/>
        <dsp:cNvSpPr/>
      </dsp:nvSpPr>
      <dsp:spPr>
        <a:xfrm>
          <a:off x="1163156" y="35767"/>
          <a:ext cx="830070" cy="830070"/>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022874-6B72-4386-B2FC-08A35ED187B5}">
      <dsp:nvSpPr>
        <dsp:cNvPr id="0" name=""/>
        <dsp:cNvSpPr/>
      </dsp:nvSpPr>
      <dsp:spPr>
        <a:xfrm>
          <a:off x="1337470" y="210082"/>
          <a:ext cx="481441" cy="48144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DD425EB-391A-4F61-AC42-7D52890D4D48}">
      <dsp:nvSpPr>
        <dsp:cNvPr id="0" name=""/>
        <dsp:cNvSpPr/>
      </dsp:nvSpPr>
      <dsp:spPr>
        <a:xfrm>
          <a:off x="2171099" y="35767"/>
          <a:ext cx="1956595" cy="830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66750">
            <a:lnSpc>
              <a:spcPct val="90000"/>
            </a:lnSpc>
            <a:spcBef>
              <a:spcPct val="0"/>
            </a:spcBef>
            <a:spcAft>
              <a:spcPct val="35000"/>
            </a:spcAft>
            <a:buNone/>
          </a:pPr>
          <a:r>
            <a:rPr lang="en-GB" sz="1500" kern="1200"/>
            <a:t>Better decision making and problem-solving skills</a:t>
          </a:r>
          <a:endParaRPr lang="en-US" sz="1500" kern="1200"/>
        </a:p>
      </dsp:txBody>
      <dsp:txXfrm>
        <a:off x="2171099" y="35767"/>
        <a:ext cx="1956595" cy="830070"/>
      </dsp:txXfrm>
    </dsp:sp>
    <dsp:sp modelId="{520FCFAF-8547-4EB5-8F13-8A93B15536A0}">
      <dsp:nvSpPr>
        <dsp:cNvPr id="0" name=""/>
        <dsp:cNvSpPr/>
      </dsp:nvSpPr>
      <dsp:spPr>
        <a:xfrm>
          <a:off x="4468616" y="35767"/>
          <a:ext cx="830070" cy="830070"/>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F041AA-4F4B-426B-81E9-56D8AD953918}">
      <dsp:nvSpPr>
        <dsp:cNvPr id="0" name=""/>
        <dsp:cNvSpPr/>
      </dsp:nvSpPr>
      <dsp:spPr>
        <a:xfrm>
          <a:off x="4642931" y="210082"/>
          <a:ext cx="481441" cy="48144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B5240EA-5109-4A9A-9806-256EFF4425A9}">
      <dsp:nvSpPr>
        <dsp:cNvPr id="0" name=""/>
        <dsp:cNvSpPr/>
      </dsp:nvSpPr>
      <dsp:spPr>
        <a:xfrm>
          <a:off x="5476560" y="35767"/>
          <a:ext cx="1956595" cy="830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66750">
            <a:lnSpc>
              <a:spcPct val="90000"/>
            </a:lnSpc>
            <a:spcBef>
              <a:spcPct val="0"/>
            </a:spcBef>
            <a:spcAft>
              <a:spcPct val="35000"/>
            </a:spcAft>
            <a:buNone/>
          </a:pPr>
          <a:r>
            <a:rPr lang="en-GB" sz="1500" kern="1200"/>
            <a:t>Keep cool under pressure</a:t>
          </a:r>
          <a:endParaRPr lang="en-US" sz="1500" kern="1200"/>
        </a:p>
      </dsp:txBody>
      <dsp:txXfrm>
        <a:off x="5476560" y="35767"/>
        <a:ext cx="1956595" cy="830070"/>
      </dsp:txXfrm>
    </dsp:sp>
    <dsp:sp modelId="{8390FA46-2B30-45AD-8C1E-0970DD508B67}">
      <dsp:nvSpPr>
        <dsp:cNvPr id="0" name=""/>
        <dsp:cNvSpPr/>
      </dsp:nvSpPr>
      <dsp:spPr>
        <a:xfrm>
          <a:off x="1163156" y="1525683"/>
          <a:ext cx="830070" cy="830070"/>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6CD458F-0C7B-45EB-9AAC-7EC5D9851C72}">
      <dsp:nvSpPr>
        <dsp:cNvPr id="0" name=""/>
        <dsp:cNvSpPr/>
      </dsp:nvSpPr>
      <dsp:spPr>
        <a:xfrm>
          <a:off x="1337470" y="1699997"/>
          <a:ext cx="481441" cy="48144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FB44866-3C61-4560-BC2F-13A5EE42C3DA}">
      <dsp:nvSpPr>
        <dsp:cNvPr id="0" name=""/>
        <dsp:cNvSpPr/>
      </dsp:nvSpPr>
      <dsp:spPr>
        <a:xfrm>
          <a:off x="2171099" y="1525683"/>
          <a:ext cx="1956595" cy="830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66750">
            <a:lnSpc>
              <a:spcPct val="90000"/>
            </a:lnSpc>
            <a:spcBef>
              <a:spcPct val="0"/>
            </a:spcBef>
            <a:spcAft>
              <a:spcPct val="35000"/>
            </a:spcAft>
            <a:buNone/>
          </a:pPr>
          <a:r>
            <a:rPr lang="en-GB" sz="1500" kern="1200"/>
            <a:t>Conflict resolution skills</a:t>
          </a:r>
          <a:endParaRPr lang="en-US" sz="1500" kern="1200"/>
        </a:p>
      </dsp:txBody>
      <dsp:txXfrm>
        <a:off x="2171099" y="1525683"/>
        <a:ext cx="1956595" cy="830070"/>
      </dsp:txXfrm>
    </dsp:sp>
    <dsp:sp modelId="{CB058446-2635-473F-A0D7-E7CEF519EAFE}">
      <dsp:nvSpPr>
        <dsp:cNvPr id="0" name=""/>
        <dsp:cNvSpPr/>
      </dsp:nvSpPr>
      <dsp:spPr>
        <a:xfrm>
          <a:off x="4468616" y="1525683"/>
          <a:ext cx="830070" cy="830070"/>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24C4D3-F217-4E29-8562-481F7BB02B75}">
      <dsp:nvSpPr>
        <dsp:cNvPr id="0" name=""/>
        <dsp:cNvSpPr/>
      </dsp:nvSpPr>
      <dsp:spPr>
        <a:xfrm>
          <a:off x="4642931" y="1699997"/>
          <a:ext cx="481441" cy="48144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236D442-7A10-48AF-B1DB-8282A905F384}">
      <dsp:nvSpPr>
        <dsp:cNvPr id="0" name=""/>
        <dsp:cNvSpPr/>
      </dsp:nvSpPr>
      <dsp:spPr>
        <a:xfrm>
          <a:off x="5476560" y="1525683"/>
          <a:ext cx="1956595" cy="830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66750">
            <a:lnSpc>
              <a:spcPct val="90000"/>
            </a:lnSpc>
            <a:spcBef>
              <a:spcPct val="0"/>
            </a:spcBef>
            <a:spcAft>
              <a:spcPct val="35000"/>
            </a:spcAft>
            <a:buNone/>
          </a:pPr>
          <a:r>
            <a:rPr lang="en-GB" sz="1500" kern="1200"/>
            <a:t>Greater empathy</a:t>
          </a:r>
          <a:endParaRPr lang="en-US" sz="1500" kern="1200"/>
        </a:p>
      </dsp:txBody>
      <dsp:txXfrm>
        <a:off x="5476560" y="1525683"/>
        <a:ext cx="1956595" cy="830070"/>
      </dsp:txXfrm>
    </dsp:sp>
    <dsp:sp modelId="{999100C6-8BFE-4C00-AF4D-6525616CF3E2}">
      <dsp:nvSpPr>
        <dsp:cNvPr id="0" name=""/>
        <dsp:cNvSpPr/>
      </dsp:nvSpPr>
      <dsp:spPr>
        <a:xfrm>
          <a:off x="1163156" y="3015598"/>
          <a:ext cx="830070" cy="830070"/>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15CB0A6-7122-4FD8-8F5C-A75B6293DBBA}">
      <dsp:nvSpPr>
        <dsp:cNvPr id="0" name=""/>
        <dsp:cNvSpPr/>
      </dsp:nvSpPr>
      <dsp:spPr>
        <a:xfrm>
          <a:off x="1337470" y="3189913"/>
          <a:ext cx="481441" cy="481441"/>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C3E1D7B-61BA-4788-98F7-608682E2A0E9}">
      <dsp:nvSpPr>
        <dsp:cNvPr id="0" name=""/>
        <dsp:cNvSpPr/>
      </dsp:nvSpPr>
      <dsp:spPr>
        <a:xfrm>
          <a:off x="2171099" y="3015598"/>
          <a:ext cx="1956595" cy="830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66750">
            <a:lnSpc>
              <a:spcPct val="90000"/>
            </a:lnSpc>
            <a:spcBef>
              <a:spcPct val="0"/>
            </a:spcBef>
            <a:spcAft>
              <a:spcPct val="35000"/>
            </a:spcAft>
            <a:buNone/>
          </a:pPr>
          <a:r>
            <a:rPr lang="en-GB" sz="1500" kern="1200"/>
            <a:t>Listen, reflect and respond to constructive criticism</a:t>
          </a:r>
          <a:endParaRPr lang="en-US" sz="1500" kern="1200"/>
        </a:p>
      </dsp:txBody>
      <dsp:txXfrm>
        <a:off x="2171099" y="3015598"/>
        <a:ext cx="1956595" cy="830070"/>
      </dsp:txXfrm>
    </dsp:sp>
    <dsp:sp modelId="{03CFBAC9-CEE1-4EF3-A17F-6544A5519488}">
      <dsp:nvSpPr>
        <dsp:cNvPr id="0" name=""/>
        <dsp:cNvSpPr/>
      </dsp:nvSpPr>
      <dsp:spPr>
        <a:xfrm>
          <a:off x="4468616" y="3015598"/>
          <a:ext cx="830070" cy="830070"/>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6550A8-FFD5-4190-81B1-AC3F00B042B2}">
      <dsp:nvSpPr>
        <dsp:cNvPr id="0" name=""/>
        <dsp:cNvSpPr/>
      </dsp:nvSpPr>
      <dsp:spPr>
        <a:xfrm>
          <a:off x="4642931" y="3189913"/>
          <a:ext cx="481441" cy="481441"/>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AB77187-70E0-4C87-A90F-493640A727DE}">
      <dsp:nvSpPr>
        <dsp:cNvPr id="0" name=""/>
        <dsp:cNvSpPr/>
      </dsp:nvSpPr>
      <dsp:spPr>
        <a:xfrm>
          <a:off x="5476560" y="3015598"/>
          <a:ext cx="1956595" cy="830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66750">
            <a:lnSpc>
              <a:spcPct val="90000"/>
            </a:lnSpc>
            <a:spcBef>
              <a:spcPct val="0"/>
            </a:spcBef>
            <a:spcAft>
              <a:spcPct val="35000"/>
            </a:spcAft>
            <a:buNone/>
          </a:pPr>
          <a:r>
            <a:rPr lang="en-GB" sz="1500" kern="1200"/>
            <a:t>Higher motivation and focus</a:t>
          </a:r>
          <a:endParaRPr lang="en-US" sz="1500" kern="1200"/>
        </a:p>
      </dsp:txBody>
      <dsp:txXfrm>
        <a:off x="5476560" y="3015598"/>
        <a:ext cx="1956595" cy="8300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75DD04-BDA5-4E54-A68E-E0607F672462}">
      <dsp:nvSpPr>
        <dsp:cNvPr id="0" name=""/>
        <dsp:cNvSpPr/>
      </dsp:nvSpPr>
      <dsp:spPr>
        <a:xfrm>
          <a:off x="2055324" y="-2742"/>
          <a:ext cx="5160351" cy="5160351"/>
        </a:xfrm>
        <a:prstGeom prst="circularArrow">
          <a:avLst>
            <a:gd name="adj1" fmla="val 5274"/>
            <a:gd name="adj2" fmla="val 312630"/>
            <a:gd name="adj3" fmla="val 14215486"/>
            <a:gd name="adj4" fmla="val 17134422"/>
            <a:gd name="adj5" fmla="val 5477"/>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0C3BA10-9B56-4C61-88D0-7B3C9B6E1321}">
      <dsp:nvSpPr>
        <dsp:cNvPr id="0" name=""/>
        <dsp:cNvSpPr/>
      </dsp:nvSpPr>
      <dsp:spPr>
        <a:xfrm>
          <a:off x="3647513" y="3358"/>
          <a:ext cx="1975972" cy="987986"/>
        </a:xfrm>
        <a:prstGeom prst="roundRect">
          <a:avLst/>
        </a:prstGeom>
        <a:solidFill>
          <a:schemeClr val="lt1">
            <a:hueOff val="0"/>
            <a:satOff val="0"/>
            <a:lumOff val="0"/>
            <a:alphaOff val="0"/>
          </a:schemeClr>
        </a:solidFill>
        <a:ln w="19050" cap="rnd"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t>Set SMART Goals</a:t>
          </a:r>
        </a:p>
      </dsp:txBody>
      <dsp:txXfrm>
        <a:off x="3695743" y="51588"/>
        <a:ext cx="1879512" cy="891526"/>
      </dsp:txXfrm>
    </dsp:sp>
    <dsp:sp modelId="{4113415C-6202-4D1B-ABF6-06C0C08F22EC}">
      <dsp:nvSpPr>
        <dsp:cNvPr id="0" name=""/>
        <dsp:cNvSpPr/>
      </dsp:nvSpPr>
      <dsp:spPr>
        <a:xfrm>
          <a:off x="5460493" y="1050082"/>
          <a:ext cx="1975972" cy="987986"/>
        </a:xfrm>
        <a:prstGeom prst="roundRect">
          <a:avLst/>
        </a:prstGeom>
        <a:solidFill>
          <a:schemeClr val="lt1">
            <a:hueOff val="0"/>
            <a:satOff val="0"/>
            <a:lumOff val="0"/>
            <a:alphaOff val="0"/>
          </a:schemeClr>
        </a:solidFill>
        <a:ln w="19050" cap="rnd"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t>Identify Tasks</a:t>
          </a:r>
        </a:p>
      </dsp:txBody>
      <dsp:txXfrm>
        <a:off x="5508723" y="1098312"/>
        <a:ext cx="1879512" cy="891526"/>
      </dsp:txXfrm>
    </dsp:sp>
    <dsp:sp modelId="{B4F6BCAC-04EF-44C6-A5E9-3E66865BC7E0}">
      <dsp:nvSpPr>
        <dsp:cNvPr id="0" name=""/>
        <dsp:cNvSpPr/>
      </dsp:nvSpPr>
      <dsp:spPr>
        <a:xfrm>
          <a:off x="5460493" y="3143531"/>
          <a:ext cx="1975972" cy="987986"/>
        </a:xfrm>
        <a:prstGeom prst="roundRect">
          <a:avLst/>
        </a:prstGeom>
        <a:solidFill>
          <a:schemeClr val="lt1">
            <a:hueOff val="0"/>
            <a:satOff val="0"/>
            <a:lumOff val="0"/>
            <a:alphaOff val="0"/>
          </a:schemeClr>
        </a:solidFill>
        <a:ln w="19050" cap="rnd"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t>Allocate Resources</a:t>
          </a:r>
        </a:p>
      </dsp:txBody>
      <dsp:txXfrm>
        <a:off x="5508723" y="3191761"/>
        <a:ext cx="1879512" cy="891526"/>
      </dsp:txXfrm>
    </dsp:sp>
    <dsp:sp modelId="{52C1AF94-FEB3-4FE1-82AA-5593722C70E7}">
      <dsp:nvSpPr>
        <dsp:cNvPr id="0" name=""/>
        <dsp:cNvSpPr/>
      </dsp:nvSpPr>
      <dsp:spPr>
        <a:xfrm>
          <a:off x="3647513" y="4190255"/>
          <a:ext cx="1975972" cy="987986"/>
        </a:xfrm>
        <a:prstGeom prst="roundRect">
          <a:avLst/>
        </a:prstGeom>
        <a:solidFill>
          <a:schemeClr val="lt1">
            <a:hueOff val="0"/>
            <a:satOff val="0"/>
            <a:lumOff val="0"/>
            <a:alphaOff val="0"/>
          </a:schemeClr>
        </a:solidFill>
        <a:ln w="19050" cap="rnd"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t>Prioritise Tasks</a:t>
          </a:r>
        </a:p>
      </dsp:txBody>
      <dsp:txXfrm>
        <a:off x="3695743" y="4238485"/>
        <a:ext cx="1879512" cy="891526"/>
      </dsp:txXfrm>
    </dsp:sp>
    <dsp:sp modelId="{C5E77305-536C-4133-B325-4C27A4DE36BB}">
      <dsp:nvSpPr>
        <dsp:cNvPr id="0" name=""/>
        <dsp:cNvSpPr/>
      </dsp:nvSpPr>
      <dsp:spPr>
        <a:xfrm>
          <a:off x="1834534" y="3143531"/>
          <a:ext cx="1975972" cy="987986"/>
        </a:xfrm>
        <a:prstGeom prst="roundRect">
          <a:avLst/>
        </a:prstGeom>
        <a:solidFill>
          <a:schemeClr val="lt1">
            <a:hueOff val="0"/>
            <a:satOff val="0"/>
            <a:lumOff val="0"/>
            <a:alphaOff val="0"/>
          </a:schemeClr>
        </a:solidFill>
        <a:ln w="19050" cap="rnd"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t>Set Deadlines</a:t>
          </a:r>
        </a:p>
      </dsp:txBody>
      <dsp:txXfrm>
        <a:off x="1882764" y="3191761"/>
        <a:ext cx="1879512" cy="891526"/>
      </dsp:txXfrm>
    </dsp:sp>
    <dsp:sp modelId="{5D15B19F-4075-4A31-9259-76B0812AD900}">
      <dsp:nvSpPr>
        <dsp:cNvPr id="0" name=""/>
        <dsp:cNvSpPr/>
      </dsp:nvSpPr>
      <dsp:spPr>
        <a:xfrm>
          <a:off x="1834534" y="1050082"/>
          <a:ext cx="1975972" cy="987986"/>
        </a:xfrm>
        <a:prstGeom prst="roundRect">
          <a:avLst/>
        </a:prstGeom>
        <a:solidFill>
          <a:schemeClr val="lt1">
            <a:hueOff val="0"/>
            <a:satOff val="0"/>
            <a:lumOff val="0"/>
            <a:alphaOff val="0"/>
          </a:schemeClr>
        </a:solidFill>
        <a:ln w="19050" cap="rnd"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t>Monitor and Revise</a:t>
          </a:r>
        </a:p>
      </dsp:txBody>
      <dsp:txXfrm>
        <a:off x="1882764" y="1098312"/>
        <a:ext cx="1879512" cy="89152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D7AED1-2DBF-452A-A46C-3C417E0881FD}">
      <dsp:nvSpPr>
        <dsp:cNvPr id="0" name=""/>
        <dsp:cNvSpPr/>
      </dsp:nvSpPr>
      <dsp:spPr>
        <a:xfrm>
          <a:off x="419237" y="1183724"/>
          <a:ext cx="677900" cy="6779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B0C642C-850C-48CB-9B7E-BB9724C1CFF2}">
      <dsp:nvSpPr>
        <dsp:cNvPr id="0" name=""/>
        <dsp:cNvSpPr/>
      </dsp:nvSpPr>
      <dsp:spPr>
        <a:xfrm>
          <a:off x="4964" y="2094470"/>
          <a:ext cx="1506445" cy="602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pPr>
          <a:r>
            <a:rPr lang="en-GB" sz="2200" kern="1200"/>
            <a:t>Specific</a:t>
          </a:r>
          <a:endParaRPr lang="en-US" sz="2200" kern="1200"/>
        </a:p>
      </dsp:txBody>
      <dsp:txXfrm>
        <a:off x="4964" y="2094470"/>
        <a:ext cx="1506445" cy="602578"/>
      </dsp:txXfrm>
    </dsp:sp>
    <dsp:sp modelId="{52C8D7FB-EF62-46CA-8CAB-D5DD62EB1C26}">
      <dsp:nvSpPr>
        <dsp:cNvPr id="0" name=""/>
        <dsp:cNvSpPr/>
      </dsp:nvSpPr>
      <dsp:spPr>
        <a:xfrm>
          <a:off x="2189310" y="1183724"/>
          <a:ext cx="677900" cy="6779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FB0D2DD-8A2E-4319-87ED-DFDCDBCF7BD5}">
      <dsp:nvSpPr>
        <dsp:cNvPr id="0" name=""/>
        <dsp:cNvSpPr/>
      </dsp:nvSpPr>
      <dsp:spPr>
        <a:xfrm>
          <a:off x="1775038" y="2094470"/>
          <a:ext cx="1506445" cy="602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pPr>
          <a:r>
            <a:rPr lang="en-GB" sz="2200" kern="1200"/>
            <a:t>Measurable</a:t>
          </a:r>
          <a:endParaRPr lang="en-US" sz="2200" kern="1200"/>
        </a:p>
      </dsp:txBody>
      <dsp:txXfrm>
        <a:off x="1775038" y="2094470"/>
        <a:ext cx="1506445" cy="602578"/>
      </dsp:txXfrm>
    </dsp:sp>
    <dsp:sp modelId="{19105B52-0208-4D67-A9D7-A1341816663A}">
      <dsp:nvSpPr>
        <dsp:cNvPr id="0" name=""/>
        <dsp:cNvSpPr/>
      </dsp:nvSpPr>
      <dsp:spPr>
        <a:xfrm>
          <a:off x="3959383" y="1183724"/>
          <a:ext cx="677900" cy="6779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3E0C61B-8BAE-4E1F-A622-00E3C518906C}">
      <dsp:nvSpPr>
        <dsp:cNvPr id="0" name=""/>
        <dsp:cNvSpPr/>
      </dsp:nvSpPr>
      <dsp:spPr>
        <a:xfrm>
          <a:off x="3545111" y="2094470"/>
          <a:ext cx="1506445" cy="602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pPr>
          <a:r>
            <a:rPr lang="en-GB" sz="2200" kern="1200"/>
            <a:t>Achievable</a:t>
          </a:r>
          <a:endParaRPr lang="en-US" sz="2200" kern="1200"/>
        </a:p>
      </dsp:txBody>
      <dsp:txXfrm>
        <a:off x="3545111" y="2094470"/>
        <a:ext cx="1506445" cy="602578"/>
      </dsp:txXfrm>
    </dsp:sp>
    <dsp:sp modelId="{26F6180A-7ED1-45E6-B667-2B2C6F5EF2C9}">
      <dsp:nvSpPr>
        <dsp:cNvPr id="0" name=""/>
        <dsp:cNvSpPr/>
      </dsp:nvSpPr>
      <dsp:spPr>
        <a:xfrm>
          <a:off x="5729457" y="1183724"/>
          <a:ext cx="677900" cy="6779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5E4217-A62D-4EAF-9BC1-007BC060FCCA}">
      <dsp:nvSpPr>
        <dsp:cNvPr id="0" name=""/>
        <dsp:cNvSpPr/>
      </dsp:nvSpPr>
      <dsp:spPr>
        <a:xfrm>
          <a:off x="5315184" y="2094470"/>
          <a:ext cx="1506445" cy="602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pPr>
          <a:r>
            <a:rPr lang="en-GB" sz="2200" kern="1200"/>
            <a:t>Relevant</a:t>
          </a:r>
          <a:endParaRPr lang="en-US" sz="2200" kern="1200"/>
        </a:p>
      </dsp:txBody>
      <dsp:txXfrm>
        <a:off x="5315184" y="2094470"/>
        <a:ext cx="1506445" cy="602578"/>
      </dsp:txXfrm>
    </dsp:sp>
    <dsp:sp modelId="{A4E2799E-B927-487D-B979-ABF54C3772DB}">
      <dsp:nvSpPr>
        <dsp:cNvPr id="0" name=""/>
        <dsp:cNvSpPr/>
      </dsp:nvSpPr>
      <dsp:spPr>
        <a:xfrm>
          <a:off x="7499530" y="1183724"/>
          <a:ext cx="677900" cy="6779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3D0EFFB-1399-411D-9AFB-CF7F88C33ABA}">
      <dsp:nvSpPr>
        <dsp:cNvPr id="0" name=""/>
        <dsp:cNvSpPr/>
      </dsp:nvSpPr>
      <dsp:spPr>
        <a:xfrm>
          <a:off x="7085257" y="2094470"/>
          <a:ext cx="1506445" cy="602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pPr>
          <a:r>
            <a:rPr lang="en-GB" sz="2200" kern="1200"/>
            <a:t>Time-Bound</a:t>
          </a:r>
          <a:endParaRPr lang="en-US" sz="2200" kern="1200"/>
        </a:p>
      </dsp:txBody>
      <dsp:txXfrm>
        <a:off x="7085257" y="2094470"/>
        <a:ext cx="1506445" cy="60257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4B8144-16EE-4D4F-8BBC-64018458936F}">
      <dsp:nvSpPr>
        <dsp:cNvPr id="0" name=""/>
        <dsp:cNvSpPr/>
      </dsp:nvSpPr>
      <dsp:spPr>
        <a:xfrm>
          <a:off x="0" y="194592"/>
          <a:ext cx="2686347" cy="1611808"/>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Confidence</a:t>
          </a:r>
          <a:endParaRPr lang="en-US" sz="3200" kern="1200"/>
        </a:p>
      </dsp:txBody>
      <dsp:txXfrm>
        <a:off x="0" y="194592"/>
        <a:ext cx="2686347" cy="1611808"/>
      </dsp:txXfrm>
    </dsp:sp>
    <dsp:sp modelId="{2CB6AD17-0808-4295-BF40-B6F55163266A}">
      <dsp:nvSpPr>
        <dsp:cNvPr id="0" name=""/>
        <dsp:cNvSpPr/>
      </dsp:nvSpPr>
      <dsp:spPr>
        <a:xfrm>
          <a:off x="2954982" y="194592"/>
          <a:ext cx="2686347" cy="1611808"/>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Vision</a:t>
          </a:r>
          <a:endParaRPr lang="en-US" sz="3200" kern="1200"/>
        </a:p>
      </dsp:txBody>
      <dsp:txXfrm>
        <a:off x="2954982" y="194592"/>
        <a:ext cx="2686347" cy="1611808"/>
      </dsp:txXfrm>
    </dsp:sp>
    <dsp:sp modelId="{E2CE4C73-802E-4628-8425-9882C78BF16C}">
      <dsp:nvSpPr>
        <dsp:cNvPr id="0" name=""/>
        <dsp:cNvSpPr/>
      </dsp:nvSpPr>
      <dsp:spPr>
        <a:xfrm>
          <a:off x="5909964" y="194592"/>
          <a:ext cx="2686347" cy="1611808"/>
        </a:xfrm>
        <a:prstGeom prst="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Transparency </a:t>
          </a:r>
          <a:endParaRPr lang="en-US" sz="3200" kern="1200"/>
        </a:p>
      </dsp:txBody>
      <dsp:txXfrm>
        <a:off x="5909964" y="194592"/>
        <a:ext cx="2686347" cy="1611808"/>
      </dsp:txXfrm>
    </dsp:sp>
    <dsp:sp modelId="{8BB68062-E4DE-4DED-AA97-169CE6C96955}">
      <dsp:nvSpPr>
        <dsp:cNvPr id="0" name=""/>
        <dsp:cNvSpPr/>
      </dsp:nvSpPr>
      <dsp:spPr>
        <a:xfrm>
          <a:off x="1477491" y="2075035"/>
          <a:ext cx="2686347" cy="1611808"/>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Delagation</a:t>
          </a:r>
          <a:endParaRPr lang="en-US" sz="3200" kern="1200"/>
        </a:p>
      </dsp:txBody>
      <dsp:txXfrm>
        <a:off x="1477491" y="2075035"/>
        <a:ext cx="2686347" cy="1611808"/>
      </dsp:txXfrm>
    </dsp:sp>
    <dsp:sp modelId="{8EA2EE0E-C76F-4C48-A5A2-FBFB6FDB1552}">
      <dsp:nvSpPr>
        <dsp:cNvPr id="0" name=""/>
        <dsp:cNvSpPr/>
      </dsp:nvSpPr>
      <dsp:spPr>
        <a:xfrm>
          <a:off x="4432473" y="2075035"/>
          <a:ext cx="2686347" cy="1611808"/>
        </a:xfrm>
        <a:prstGeom prst="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Humility</a:t>
          </a:r>
          <a:endParaRPr lang="en-US" sz="3200" kern="1200"/>
        </a:p>
      </dsp:txBody>
      <dsp:txXfrm>
        <a:off x="4432473" y="2075035"/>
        <a:ext cx="2686347" cy="161180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16CC08-4683-4C11-B9D6-24788140FA8D}" type="datetimeFigureOut">
              <a:rPr lang="en-GB" smtClean="0"/>
              <a:t>02/12/2023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B466EAF-FD41-44A1-8AD4-C17AE09E7BDA}" type="slidenum">
              <a:rPr lang="en-GB" smtClean="0"/>
              <a:t>‹#›</a:t>
            </a:fld>
            <a:endParaRPr lang="en-GB"/>
          </a:p>
        </p:txBody>
      </p:sp>
    </p:spTree>
    <p:extLst>
      <p:ext uri="{BB962C8B-B14F-4D97-AF65-F5344CB8AC3E}">
        <p14:creationId xmlns:p14="http://schemas.microsoft.com/office/powerpoint/2010/main" val="22352801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three types of people, those who focus on problems, those who focus on solutions and those who don’t care</a:t>
            </a:r>
          </a:p>
        </p:txBody>
      </p:sp>
      <p:sp>
        <p:nvSpPr>
          <p:cNvPr id="4" name="Slide Number Placeholder 3"/>
          <p:cNvSpPr>
            <a:spLocks noGrp="1"/>
          </p:cNvSpPr>
          <p:nvPr>
            <p:ph type="sldNum" sz="quarter" idx="5"/>
          </p:nvPr>
        </p:nvSpPr>
        <p:spPr/>
        <p:txBody>
          <a:bodyPr/>
          <a:lstStyle/>
          <a:p>
            <a:fld id="{2B466EAF-FD41-44A1-8AD4-C17AE09E7BDA}" type="slidenum">
              <a:rPr lang="en-GB" smtClean="0"/>
              <a:t>23</a:t>
            </a:fld>
            <a:endParaRPr lang="en-GB"/>
          </a:p>
        </p:txBody>
      </p:sp>
    </p:spTree>
    <p:extLst>
      <p:ext uri="{BB962C8B-B14F-4D97-AF65-F5344CB8AC3E}">
        <p14:creationId xmlns:p14="http://schemas.microsoft.com/office/powerpoint/2010/main" val="16091668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Reverse assumptions example - </a:t>
            </a:r>
          </a:p>
        </p:txBody>
      </p:sp>
      <p:sp>
        <p:nvSpPr>
          <p:cNvPr id="4" name="Slide Number Placeholder 3"/>
          <p:cNvSpPr>
            <a:spLocks noGrp="1"/>
          </p:cNvSpPr>
          <p:nvPr>
            <p:ph type="sldNum" sz="quarter" idx="5"/>
          </p:nvPr>
        </p:nvSpPr>
        <p:spPr/>
        <p:txBody>
          <a:bodyPr/>
          <a:lstStyle/>
          <a:p>
            <a:fld id="{2B466EAF-FD41-44A1-8AD4-C17AE09E7BDA}" type="slidenum">
              <a:rPr lang="en-GB" smtClean="0"/>
              <a:t>25</a:t>
            </a:fld>
            <a:endParaRPr lang="en-GB"/>
          </a:p>
        </p:txBody>
      </p:sp>
    </p:spTree>
    <p:extLst>
      <p:ext uri="{BB962C8B-B14F-4D97-AF65-F5344CB8AC3E}">
        <p14:creationId xmlns:p14="http://schemas.microsoft.com/office/powerpoint/2010/main" val="34814129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6077094-3D66-4ABC-8A0B-6D06141006EF}"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8D27B-B4F5-42B1-88A9-CFFB2D72310B}" type="slidenum">
              <a:rPr lang="en-GB" smtClean="0"/>
              <a:t>‹#›</a:t>
            </a:fld>
            <a:endParaRPr lang="en-GB"/>
          </a:p>
        </p:txBody>
      </p:sp>
    </p:spTree>
    <p:extLst>
      <p:ext uri="{BB962C8B-B14F-4D97-AF65-F5344CB8AC3E}">
        <p14:creationId xmlns:p14="http://schemas.microsoft.com/office/powerpoint/2010/main" val="26180563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6077094-3D66-4ABC-8A0B-6D06141006EF}"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8D27B-B4F5-42B1-88A9-CFFB2D72310B}" type="slidenum">
              <a:rPr lang="en-GB" smtClean="0"/>
              <a:t>‹#›</a:t>
            </a:fld>
            <a:endParaRPr lang="en-GB"/>
          </a:p>
        </p:txBody>
      </p:sp>
    </p:spTree>
    <p:extLst>
      <p:ext uri="{BB962C8B-B14F-4D97-AF65-F5344CB8AC3E}">
        <p14:creationId xmlns:p14="http://schemas.microsoft.com/office/powerpoint/2010/main" val="7050000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077094-3D66-4ABC-8A0B-6D06141006EF}"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8D27B-B4F5-42B1-88A9-CFFB2D72310B}" type="slidenum">
              <a:rPr lang="en-GB" smtClean="0"/>
              <a:t>‹#›</a:t>
            </a:fld>
            <a:endParaRPr lang="en-GB"/>
          </a:p>
        </p:txBody>
      </p:sp>
    </p:spTree>
    <p:extLst>
      <p:ext uri="{BB962C8B-B14F-4D97-AF65-F5344CB8AC3E}">
        <p14:creationId xmlns:p14="http://schemas.microsoft.com/office/powerpoint/2010/main" val="38392470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6077094-3D66-4ABC-8A0B-6D06141006EF}" type="datetimeFigureOut">
              <a:rPr lang="en-GB" smtClean="0"/>
              <a:t>22/11/2023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78D27B-B4F5-42B1-88A9-CFFB2D72310B}" type="slidenum">
              <a:rPr lang="en-GB" smtClean="0"/>
              <a:t>‹#›</a:t>
            </a:fld>
            <a:endParaRPr lang="en-GB"/>
          </a:p>
        </p:txBody>
      </p:sp>
    </p:spTree>
    <p:extLst>
      <p:ext uri="{BB962C8B-B14F-4D97-AF65-F5344CB8AC3E}">
        <p14:creationId xmlns:p14="http://schemas.microsoft.com/office/powerpoint/2010/main" val="2645699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6077094-3D66-4ABC-8A0B-6D06141006EF}" type="datetimeFigureOut">
              <a:rPr lang="en-GB" smtClean="0"/>
              <a:t>22/11/2023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678D27B-B4F5-42B1-88A9-CFFB2D72310B}" type="slidenum">
              <a:rPr lang="en-GB" smtClean="0"/>
              <a:t>‹#›</a:t>
            </a:fld>
            <a:endParaRPr lang="en-GB"/>
          </a:p>
        </p:txBody>
      </p:sp>
    </p:spTree>
    <p:extLst>
      <p:ext uri="{BB962C8B-B14F-4D97-AF65-F5344CB8AC3E}">
        <p14:creationId xmlns:p14="http://schemas.microsoft.com/office/powerpoint/2010/main" val="11336995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6077094-3D66-4ABC-8A0B-6D06141006EF}" type="datetimeFigureOut">
              <a:rPr lang="en-GB" smtClean="0"/>
              <a:t>22/11/2023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678D27B-B4F5-42B1-88A9-CFFB2D72310B}" type="slidenum">
              <a:rPr lang="en-GB" smtClean="0"/>
              <a:t>‹#›</a:t>
            </a:fld>
            <a:endParaRPr lang="en-GB"/>
          </a:p>
        </p:txBody>
      </p:sp>
    </p:spTree>
    <p:extLst>
      <p:ext uri="{BB962C8B-B14F-4D97-AF65-F5344CB8AC3E}">
        <p14:creationId xmlns:p14="http://schemas.microsoft.com/office/powerpoint/2010/main" val="9045858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077094-3D66-4ABC-8A0B-6D06141006EF}" type="datetimeFigureOut">
              <a:rPr lang="en-GB" smtClean="0"/>
              <a:t>22/11/2023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678D27B-B4F5-42B1-88A9-CFFB2D72310B}" type="slidenum">
              <a:rPr lang="en-GB" smtClean="0"/>
              <a:t>‹#›</a:t>
            </a:fld>
            <a:endParaRPr lang="en-GB"/>
          </a:p>
        </p:txBody>
      </p:sp>
    </p:spTree>
    <p:extLst>
      <p:ext uri="{BB962C8B-B14F-4D97-AF65-F5344CB8AC3E}">
        <p14:creationId xmlns:p14="http://schemas.microsoft.com/office/powerpoint/2010/main" val="12005867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6077094-3D66-4ABC-8A0B-6D06141006EF}" type="datetimeFigureOut">
              <a:rPr lang="en-GB" smtClean="0"/>
              <a:t>22/11/2023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78D27B-B4F5-42B1-88A9-CFFB2D72310B}" type="slidenum">
              <a:rPr lang="en-GB" smtClean="0"/>
              <a:t>‹#›</a:t>
            </a:fld>
            <a:endParaRPr lang="en-GB"/>
          </a:p>
        </p:txBody>
      </p:sp>
    </p:spTree>
    <p:extLst>
      <p:ext uri="{BB962C8B-B14F-4D97-AF65-F5344CB8AC3E}">
        <p14:creationId xmlns:p14="http://schemas.microsoft.com/office/powerpoint/2010/main" val="18793989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6077094-3D66-4ABC-8A0B-6D06141006EF}" type="datetimeFigureOut">
              <a:rPr lang="en-GB" smtClean="0"/>
              <a:t>22/11/2023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78D27B-B4F5-42B1-88A9-CFFB2D72310B}" type="slidenum">
              <a:rPr lang="en-GB" smtClean="0"/>
              <a:t>‹#›</a:t>
            </a:fld>
            <a:endParaRPr lang="en-GB"/>
          </a:p>
        </p:txBody>
      </p:sp>
    </p:spTree>
    <p:extLst>
      <p:ext uri="{BB962C8B-B14F-4D97-AF65-F5344CB8AC3E}">
        <p14:creationId xmlns:p14="http://schemas.microsoft.com/office/powerpoint/2010/main" val="14280334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077094-3D66-4ABC-8A0B-6D06141006EF}"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8D27B-B4F5-42B1-88A9-CFFB2D72310B}" type="slidenum">
              <a:rPr lang="en-GB" smtClean="0"/>
              <a:t>‹#›</a:t>
            </a:fld>
            <a:endParaRPr lang="en-GB"/>
          </a:p>
        </p:txBody>
      </p:sp>
    </p:spTree>
    <p:extLst>
      <p:ext uri="{BB962C8B-B14F-4D97-AF65-F5344CB8AC3E}">
        <p14:creationId xmlns:p14="http://schemas.microsoft.com/office/powerpoint/2010/main" val="1127692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077094-3D66-4ABC-8A0B-6D06141006EF}"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8D27B-B4F5-42B1-88A9-CFFB2D72310B}"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0805620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077094-3D66-4ABC-8A0B-6D06141006EF}"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8D27B-B4F5-42B1-88A9-CFFB2D72310B}" type="slidenum">
              <a:rPr lang="en-GB" smtClean="0"/>
              <a:t>‹#›</a:t>
            </a:fld>
            <a:endParaRPr lang="en-GB"/>
          </a:p>
        </p:txBody>
      </p:sp>
    </p:spTree>
    <p:extLst>
      <p:ext uri="{BB962C8B-B14F-4D97-AF65-F5344CB8AC3E}">
        <p14:creationId xmlns:p14="http://schemas.microsoft.com/office/powerpoint/2010/main" val="27030999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077094-3D66-4ABC-8A0B-6D06141006EF}"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8D27B-B4F5-42B1-88A9-CFFB2D72310B}"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996952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077094-3D66-4ABC-8A0B-6D06141006EF}"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8D27B-B4F5-42B1-88A9-CFFB2D72310B}" type="slidenum">
              <a:rPr lang="en-GB" smtClean="0"/>
              <a:t>‹#›</a:t>
            </a:fld>
            <a:endParaRPr lang="en-GB"/>
          </a:p>
        </p:txBody>
      </p:sp>
    </p:spTree>
    <p:extLst>
      <p:ext uri="{BB962C8B-B14F-4D97-AF65-F5344CB8AC3E}">
        <p14:creationId xmlns:p14="http://schemas.microsoft.com/office/powerpoint/2010/main" val="40340254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6077094-3D66-4ABC-8A0B-6D06141006EF}"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8D27B-B4F5-42B1-88A9-CFFB2D72310B}" type="slidenum">
              <a:rPr lang="en-GB" smtClean="0"/>
              <a:t>‹#›</a:t>
            </a:fld>
            <a:endParaRPr lang="en-GB"/>
          </a:p>
        </p:txBody>
      </p:sp>
    </p:spTree>
    <p:extLst>
      <p:ext uri="{BB962C8B-B14F-4D97-AF65-F5344CB8AC3E}">
        <p14:creationId xmlns:p14="http://schemas.microsoft.com/office/powerpoint/2010/main" val="12845659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6077094-3D66-4ABC-8A0B-6D06141006EF}"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8D27B-B4F5-42B1-88A9-CFFB2D72310B}" type="slidenum">
              <a:rPr lang="en-GB" smtClean="0"/>
              <a:t>‹#›</a:t>
            </a:fld>
            <a:endParaRPr lang="en-GB"/>
          </a:p>
        </p:txBody>
      </p:sp>
    </p:spTree>
    <p:extLst>
      <p:ext uri="{BB962C8B-B14F-4D97-AF65-F5344CB8AC3E}">
        <p14:creationId xmlns:p14="http://schemas.microsoft.com/office/powerpoint/2010/main" val="5935115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6077094-3D66-4ABC-8A0B-6D06141006EF}" type="datetimeFigureOut">
              <a:rPr lang="en-GB" smtClean="0"/>
              <a:t>22/11/2023</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678D27B-B4F5-42B1-88A9-CFFB2D72310B}" type="slidenum">
              <a:rPr lang="en-GB" smtClean="0"/>
              <a:t>‹#›</a:t>
            </a:fld>
            <a:endParaRPr lang="en-GB"/>
          </a:p>
        </p:txBody>
      </p:sp>
    </p:spTree>
    <p:extLst>
      <p:ext uri="{BB962C8B-B14F-4D97-AF65-F5344CB8AC3E}">
        <p14:creationId xmlns:p14="http://schemas.microsoft.com/office/powerpoint/2010/main" val="7991711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jfif"/><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5A416-9B05-4967-48C4-917D483D9532}"/>
              </a:ext>
            </a:extLst>
          </p:cNvPr>
          <p:cNvSpPr>
            <a:spLocks noGrp="1"/>
          </p:cNvSpPr>
          <p:nvPr>
            <p:ph type="ctrTitle"/>
          </p:nvPr>
        </p:nvSpPr>
        <p:spPr/>
        <p:txBody>
          <a:bodyPr/>
          <a:lstStyle/>
          <a:p>
            <a:r>
              <a:rPr lang="en-GB" dirty="0"/>
              <a:t>Personal Development</a:t>
            </a:r>
          </a:p>
        </p:txBody>
      </p:sp>
      <p:sp>
        <p:nvSpPr>
          <p:cNvPr id="3" name="Subtitle 2">
            <a:extLst>
              <a:ext uri="{FF2B5EF4-FFF2-40B4-BE49-F238E27FC236}">
                <a16:creationId xmlns:a16="http://schemas.microsoft.com/office/drawing/2014/main" id="{8AB2B56F-1E16-8A39-1C93-F793872BD701}"/>
              </a:ext>
            </a:extLst>
          </p:cNvPr>
          <p:cNvSpPr>
            <a:spLocks noGrp="1"/>
          </p:cNvSpPr>
          <p:nvPr>
            <p:ph type="subTitle" idx="1"/>
          </p:nvPr>
        </p:nvSpPr>
        <p:spPr/>
        <p:txBody>
          <a:bodyPr/>
          <a:lstStyle/>
          <a:p>
            <a:r>
              <a:rPr lang="en-GB" dirty="0"/>
              <a:t>OME Study Skills</a:t>
            </a:r>
          </a:p>
        </p:txBody>
      </p:sp>
      <p:pic>
        <p:nvPicPr>
          <p:cNvPr id="4" name="Picture 3">
            <a:extLst>
              <a:ext uri="{FF2B5EF4-FFF2-40B4-BE49-F238E27FC236}">
                <a16:creationId xmlns:a16="http://schemas.microsoft.com/office/drawing/2014/main" id="{D7A30BA1-5BD0-5DB6-40F0-F9FE7E599C79}"/>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37" y="5211699"/>
            <a:ext cx="4184946" cy="1646301"/>
          </a:xfrm>
          <a:prstGeom prst="rect">
            <a:avLst/>
          </a:prstGeom>
        </p:spPr>
      </p:pic>
    </p:spTree>
    <p:extLst>
      <p:ext uri="{BB962C8B-B14F-4D97-AF65-F5344CB8AC3E}">
        <p14:creationId xmlns:p14="http://schemas.microsoft.com/office/powerpoint/2010/main" val="30461354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BBD993-C175-591A-3A05-835C9D552693}"/>
              </a:ext>
            </a:extLst>
          </p:cNvPr>
          <p:cNvSpPr>
            <a:spLocks noGrp="1"/>
          </p:cNvSpPr>
          <p:nvPr>
            <p:ph type="title"/>
          </p:nvPr>
        </p:nvSpPr>
        <p:spPr/>
        <p:txBody>
          <a:bodyPr/>
          <a:lstStyle/>
          <a:p>
            <a:r>
              <a:rPr lang="en-GB" dirty="0"/>
              <a:t>What are we covering today?</a:t>
            </a:r>
          </a:p>
        </p:txBody>
      </p:sp>
      <p:sp>
        <p:nvSpPr>
          <p:cNvPr id="3" name="Content Placeholder 2">
            <a:extLst>
              <a:ext uri="{FF2B5EF4-FFF2-40B4-BE49-F238E27FC236}">
                <a16:creationId xmlns:a16="http://schemas.microsoft.com/office/drawing/2014/main" id="{19EAFB65-FA7D-E631-170E-A2EFBDBD091C}"/>
              </a:ext>
            </a:extLst>
          </p:cNvPr>
          <p:cNvSpPr>
            <a:spLocks noGrp="1"/>
          </p:cNvSpPr>
          <p:nvPr>
            <p:ph idx="1"/>
          </p:nvPr>
        </p:nvSpPr>
        <p:spPr/>
        <p:txBody>
          <a:bodyPr/>
          <a:lstStyle/>
          <a:p>
            <a:r>
              <a:rPr lang="en-GB" dirty="0"/>
              <a:t>Employability skills and competencies, professional presentation and self-promotion, e-Portfolio, choosing the right job and employers</a:t>
            </a:r>
          </a:p>
          <a:p>
            <a:r>
              <a:rPr lang="en-GB" dirty="0"/>
              <a:t>Successful self-management e.g. time management, organising space and resources, positive attitude, emotional intelligence, managing change, stress management</a:t>
            </a:r>
          </a:p>
          <a:p>
            <a:r>
              <a:rPr lang="en-GB" dirty="0"/>
              <a:t>Successful problem-solving e.g. action plans, solution-focused thinking, thinking outside the box, creative problem-solving techniques</a:t>
            </a:r>
          </a:p>
          <a:p>
            <a:r>
              <a:rPr lang="en-GB" dirty="0"/>
              <a:t>People skills e.g. evaluating people skills, intelligence types, collaboration and team-working, leadership</a:t>
            </a:r>
          </a:p>
        </p:txBody>
      </p:sp>
    </p:spTree>
    <p:extLst>
      <p:ext uri="{BB962C8B-B14F-4D97-AF65-F5344CB8AC3E}">
        <p14:creationId xmlns:p14="http://schemas.microsoft.com/office/powerpoint/2010/main" val="2034316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2" name="Straight Connector 11">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Isosceles Triangle 20">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pic>
        <p:nvPicPr>
          <p:cNvPr id="7" name="Picture 6" descr="One in a crowd">
            <a:extLst>
              <a:ext uri="{FF2B5EF4-FFF2-40B4-BE49-F238E27FC236}">
                <a16:creationId xmlns:a16="http://schemas.microsoft.com/office/drawing/2014/main" id="{30B183A5-4FF0-C57B-8A18-EA6CD455E2FF}"/>
              </a:ext>
            </a:extLst>
          </p:cNvPr>
          <p:cNvPicPr>
            <a:picLocks noChangeAspect="1"/>
          </p:cNvPicPr>
          <p:nvPr/>
        </p:nvPicPr>
        <p:blipFill rotWithShape="1">
          <a:blip r:embed="rId2">
            <a:duotone>
              <a:prstClr val="black"/>
              <a:prstClr val="white"/>
            </a:duotone>
          </a:blip>
          <a:srcRect l="19495" r="3239"/>
          <a:stretch/>
        </p:blipFill>
        <p:spPr>
          <a:xfrm>
            <a:off x="5123543" y="-1"/>
            <a:ext cx="7065281" cy="6858001"/>
          </a:xfrm>
          <a:custGeom>
            <a:avLst/>
            <a:gdLst/>
            <a:ahLst/>
            <a:cxnLst/>
            <a:rect l="l" t="t" r="r" b="b"/>
            <a:pathLst>
              <a:path w="7065281" h="6858001">
                <a:moveTo>
                  <a:pt x="379987" y="0"/>
                </a:moveTo>
                <a:lnTo>
                  <a:pt x="7065281" y="0"/>
                </a:lnTo>
                <a:lnTo>
                  <a:pt x="7065281" y="6858001"/>
                </a:lnTo>
                <a:lnTo>
                  <a:pt x="27809" y="6858001"/>
                </a:lnTo>
                <a:lnTo>
                  <a:pt x="1803228" y="4521201"/>
                </a:lnTo>
                <a:close/>
                <a:moveTo>
                  <a:pt x="0" y="0"/>
                </a:moveTo>
                <a:lnTo>
                  <a:pt x="379987" y="0"/>
                </a:lnTo>
                <a:lnTo>
                  <a:pt x="0" y="407"/>
                </a:lnTo>
                <a:close/>
              </a:path>
            </a:pathLst>
          </a:custGeom>
        </p:spPr>
      </p:pic>
      <p:sp>
        <p:nvSpPr>
          <p:cNvPr id="4" name="Title 3">
            <a:extLst>
              <a:ext uri="{FF2B5EF4-FFF2-40B4-BE49-F238E27FC236}">
                <a16:creationId xmlns:a16="http://schemas.microsoft.com/office/drawing/2014/main" id="{3E3A0ABE-5DDF-AE7A-6E92-619EA5C8D705}"/>
              </a:ext>
            </a:extLst>
          </p:cNvPr>
          <p:cNvSpPr>
            <a:spLocks noGrp="1"/>
          </p:cNvSpPr>
          <p:nvPr>
            <p:ph type="title"/>
          </p:nvPr>
        </p:nvSpPr>
        <p:spPr>
          <a:xfrm>
            <a:off x="411519" y="2240219"/>
            <a:ext cx="5895519" cy="2369093"/>
          </a:xfrm>
        </p:spPr>
        <p:txBody>
          <a:bodyPr vert="horz" lIns="91440" tIns="45720" rIns="91440" bIns="45720" rtlCol="0" anchor="b">
            <a:normAutofit/>
          </a:bodyPr>
          <a:lstStyle/>
          <a:p>
            <a:pPr algn="r"/>
            <a:r>
              <a:rPr lang="en-US" sz="4800" dirty="0"/>
              <a:t>Employability Skills</a:t>
            </a:r>
          </a:p>
        </p:txBody>
      </p:sp>
      <p:cxnSp>
        <p:nvCxnSpPr>
          <p:cNvPr id="23" name="Straight Connector 22">
            <a:extLst>
              <a:ext uri="{FF2B5EF4-FFF2-40B4-BE49-F238E27FC236}">
                <a16:creationId xmlns:a16="http://schemas.microsoft.com/office/drawing/2014/main" id="{A57C1A16-B8AB-4D99-A195-A38F556A64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F8A9B20B-D1DD-4573-B5EC-55802951923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7" name="Rectangle 23">
            <a:extLst>
              <a:ext uri="{FF2B5EF4-FFF2-40B4-BE49-F238E27FC236}">
                <a16:creationId xmlns:a16="http://schemas.microsoft.com/office/drawing/2014/main" id="{66D61E08-70C3-48D8-BEA0-787111DC3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5">
            <a:extLst>
              <a:ext uri="{FF2B5EF4-FFF2-40B4-BE49-F238E27FC236}">
                <a16:creationId xmlns:a16="http://schemas.microsoft.com/office/drawing/2014/main" id="{FC55298F-0AE5-478E-AD2B-03C2614C5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24">
            <a:extLst>
              <a:ext uri="{FF2B5EF4-FFF2-40B4-BE49-F238E27FC236}">
                <a16:creationId xmlns:a16="http://schemas.microsoft.com/office/drawing/2014/main" id="{C180E4EA-0B63-4779-A895-7E90E71088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27">
            <a:extLst>
              <a:ext uri="{FF2B5EF4-FFF2-40B4-BE49-F238E27FC236}">
                <a16:creationId xmlns:a16="http://schemas.microsoft.com/office/drawing/2014/main" id="{CEE01D9D-3DE8-4EED-B0D3-8F3C79CC7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5" name="Rectangle 28">
            <a:extLst>
              <a:ext uri="{FF2B5EF4-FFF2-40B4-BE49-F238E27FC236}">
                <a16:creationId xmlns:a16="http://schemas.microsoft.com/office/drawing/2014/main" id="{89AF5CE9-607F-43F4-8983-DCD6DA4051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7" name="Rectangle 29">
            <a:extLst>
              <a:ext uri="{FF2B5EF4-FFF2-40B4-BE49-F238E27FC236}">
                <a16:creationId xmlns:a16="http://schemas.microsoft.com/office/drawing/2014/main" id="{6EEA2DBD-9E1E-4521-8C01-F32AD18A8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9" name="Isosceles Triangle 29">
            <a:extLst>
              <a:ext uri="{FF2B5EF4-FFF2-40B4-BE49-F238E27FC236}">
                <a16:creationId xmlns:a16="http://schemas.microsoft.com/office/drawing/2014/main" id="{15BBD2C1-BA9B-46A9-A27A-33498B1692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34294926"/>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609316A9-990D-4EC3-A671-70EE5C1493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1" name="Straight Connector 20">
              <a:extLst>
                <a:ext uri="{FF2B5EF4-FFF2-40B4-BE49-F238E27FC236}">
                  <a16:creationId xmlns:a16="http://schemas.microsoft.com/office/drawing/2014/main" id="{9B0C6109-9159-49CA-AD7A-F9035539DB7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686F14F5-308C-4EB6-87AB-05DE9501B1A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3" name="Rectangle 23">
              <a:extLst>
                <a:ext uri="{FF2B5EF4-FFF2-40B4-BE49-F238E27FC236}">
                  <a16:creationId xmlns:a16="http://schemas.microsoft.com/office/drawing/2014/main" id="{BA032363-A188-47C5-9D59-9B788809DC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5">
              <a:extLst>
                <a:ext uri="{FF2B5EF4-FFF2-40B4-BE49-F238E27FC236}">
                  <a16:creationId xmlns:a16="http://schemas.microsoft.com/office/drawing/2014/main" id="{2C4077DF-6BB9-4069-AD28-6B1664EBB0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4">
              <a:extLst>
                <a:ext uri="{FF2B5EF4-FFF2-40B4-BE49-F238E27FC236}">
                  <a16:creationId xmlns:a16="http://schemas.microsoft.com/office/drawing/2014/main" id="{1D2B8B50-3419-41ED-9A9F-3CF9EEBBD3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7">
              <a:extLst>
                <a:ext uri="{FF2B5EF4-FFF2-40B4-BE49-F238E27FC236}">
                  <a16:creationId xmlns:a16="http://schemas.microsoft.com/office/drawing/2014/main" id="{5C640498-2E73-4FA2-BEB6-C3596A458C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8">
              <a:extLst>
                <a:ext uri="{FF2B5EF4-FFF2-40B4-BE49-F238E27FC236}">
                  <a16:creationId xmlns:a16="http://schemas.microsoft.com/office/drawing/2014/main" id="{3240EEFC-4112-4C39-A816-C815774F6D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9">
              <a:extLst>
                <a:ext uri="{FF2B5EF4-FFF2-40B4-BE49-F238E27FC236}">
                  <a16:creationId xmlns:a16="http://schemas.microsoft.com/office/drawing/2014/main" id="{ADF362B0-03EA-4800-9FAA-9F128587E4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a:extLst>
                <a:ext uri="{FF2B5EF4-FFF2-40B4-BE49-F238E27FC236}">
                  <a16:creationId xmlns:a16="http://schemas.microsoft.com/office/drawing/2014/main" id="{0BA84559-2F4C-4795-9246-4C563F942D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Isosceles Triangle 29">
              <a:extLst>
                <a:ext uri="{FF2B5EF4-FFF2-40B4-BE49-F238E27FC236}">
                  <a16:creationId xmlns:a16="http://schemas.microsoft.com/office/drawing/2014/main" id="{FA77A1AA-CA47-4A91-A0A1-0A8CE31A98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32" name="Rectangle 31">
            <a:extLst>
              <a:ext uri="{FF2B5EF4-FFF2-40B4-BE49-F238E27FC236}">
                <a16:creationId xmlns:a16="http://schemas.microsoft.com/office/drawing/2014/main" id="{03E8462A-FEBA-4848-81CC-3F8DA3E47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4" name="Group 33">
            <a:extLst>
              <a:ext uri="{FF2B5EF4-FFF2-40B4-BE49-F238E27FC236}">
                <a16:creationId xmlns:a16="http://schemas.microsoft.com/office/drawing/2014/main" id="{2109F83F-40FE-4DB3-84CC-09FB3340D0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35" name="Straight Connector 34">
              <a:extLst>
                <a:ext uri="{FF2B5EF4-FFF2-40B4-BE49-F238E27FC236}">
                  <a16:creationId xmlns:a16="http://schemas.microsoft.com/office/drawing/2014/main" id="{1DE492D7-C3C3-48FF-80C8-37021EA026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6" name="Rectangle 23">
              <a:extLst>
                <a:ext uri="{FF2B5EF4-FFF2-40B4-BE49-F238E27FC236}">
                  <a16:creationId xmlns:a16="http://schemas.microsoft.com/office/drawing/2014/main" id="{0B30FF97-2E9A-490A-AED2-90BA2E0EC1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7" name="Rectangle 25">
              <a:extLst>
                <a:ext uri="{FF2B5EF4-FFF2-40B4-BE49-F238E27FC236}">
                  <a16:creationId xmlns:a16="http://schemas.microsoft.com/office/drawing/2014/main" id="{B6D53C7D-A312-47B6-A66A-230A19CFAC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8" name="Isosceles Triangle 37">
              <a:extLst>
                <a:ext uri="{FF2B5EF4-FFF2-40B4-BE49-F238E27FC236}">
                  <a16:creationId xmlns:a16="http://schemas.microsoft.com/office/drawing/2014/main" id="{9329D58C-0D2E-4A2B-AD6A-9CEE506784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9" name="Rectangle 27">
              <a:extLst>
                <a:ext uri="{FF2B5EF4-FFF2-40B4-BE49-F238E27FC236}">
                  <a16:creationId xmlns:a16="http://schemas.microsoft.com/office/drawing/2014/main" id="{9D446EDE-C690-4461-8BF2-7634808FC8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0" name="Rectangle 28">
              <a:extLst>
                <a:ext uri="{FF2B5EF4-FFF2-40B4-BE49-F238E27FC236}">
                  <a16:creationId xmlns:a16="http://schemas.microsoft.com/office/drawing/2014/main" id="{323F3D34-6531-4AD7-A8C6-195A0902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 name="Rectangle 29">
              <a:extLst>
                <a:ext uri="{FF2B5EF4-FFF2-40B4-BE49-F238E27FC236}">
                  <a16:creationId xmlns:a16="http://schemas.microsoft.com/office/drawing/2014/main" id="{B9B0AE3F-2350-435F-A9B0-C310BF8763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2" name="Isosceles Triangle 41">
              <a:extLst>
                <a:ext uri="{FF2B5EF4-FFF2-40B4-BE49-F238E27FC236}">
                  <a16:creationId xmlns:a16="http://schemas.microsoft.com/office/drawing/2014/main" id="{4EFA655C-9E50-4C14-A89E-AD7B648E4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3" name="Isosceles Triangle 42">
              <a:extLst>
                <a:ext uri="{FF2B5EF4-FFF2-40B4-BE49-F238E27FC236}">
                  <a16:creationId xmlns:a16="http://schemas.microsoft.com/office/drawing/2014/main" id="{3E843863-7D25-4C01-9A17-E817CB6D99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45" name="Rectangle 44">
            <a:extLst>
              <a:ext uri="{FF2B5EF4-FFF2-40B4-BE49-F238E27FC236}">
                <a16:creationId xmlns:a16="http://schemas.microsoft.com/office/drawing/2014/main" id="{7941F9B1-B01B-4A84-89D9-B169AEB4E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0AC95396-95A2-41FA-4E85-6016ED43E190}"/>
              </a:ext>
            </a:extLst>
          </p:cNvPr>
          <p:cNvSpPr>
            <a:spLocks noGrp="1"/>
          </p:cNvSpPr>
          <p:nvPr>
            <p:ph type="title"/>
          </p:nvPr>
        </p:nvSpPr>
        <p:spPr>
          <a:xfrm>
            <a:off x="1286933" y="609600"/>
            <a:ext cx="10197494" cy="1099457"/>
          </a:xfrm>
        </p:spPr>
        <p:txBody>
          <a:bodyPr>
            <a:normAutofit/>
          </a:bodyPr>
          <a:lstStyle/>
          <a:p>
            <a:r>
              <a:rPr lang="en-GB" dirty="0"/>
              <a:t>Top Employability Skills</a:t>
            </a:r>
          </a:p>
        </p:txBody>
      </p:sp>
      <p:graphicFrame>
        <p:nvGraphicFramePr>
          <p:cNvPr id="7" name="Content Placeholder 4">
            <a:extLst>
              <a:ext uri="{FF2B5EF4-FFF2-40B4-BE49-F238E27FC236}">
                <a16:creationId xmlns:a16="http://schemas.microsoft.com/office/drawing/2014/main" id="{A8B0FC88-BBC9-31E5-C3DA-CA2DEFCF93F9}"/>
              </a:ext>
            </a:extLst>
          </p:cNvPr>
          <p:cNvGraphicFramePr>
            <a:graphicFrameLocks noGrp="1"/>
          </p:cNvGraphicFramePr>
          <p:nvPr>
            <p:ph idx="1"/>
            <p:extLst>
              <p:ext uri="{D42A27DB-BD31-4B8C-83A1-F6EECF244321}">
                <p14:modId xmlns:p14="http://schemas.microsoft.com/office/powerpoint/2010/main" val="2931075995"/>
              </p:ext>
            </p:extLst>
          </p:nvPr>
        </p:nvGraphicFramePr>
        <p:xfrm>
          <a:off x="1286933" y="1948543"/>
          <a:ext cx="9618133" cy="40934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45713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graphicEl>
                                              <a:dgm id="{DB253C06-39A6-4755-A277-7C99831D7EAD}"/>
                                            </p:graphicEl>
                                          </p:spTgt>
                                        </p:tgtEl>
                                        <p:attrNameLst>
                                          <p:attrName>style.visibility</p:attrName>
                                        </p:attrNameLst>
                                      </p:cBhvr>
                                      <p:to>
                                        <p:strVal val="visible"/>
                                      </p:to>
                                    </p:set>
                                    <p:anim calcmode="lin" valueType="num">
                                      <p:cBhvr additive="base">
                                        <p:cTn id="7" dur="500" fill="hold"/>
                                        <p:tgtEl>
                                          <p:spTgt spid="7">
                                            <p:graphicEl>
                                              <a:dgm id="{DB253C06-39A6-4755-A277-7C99831D7EAD}"/>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graphicEl>
                                              <a:dgm id="{DB253C06-39A6-4755-A277-7C99831D7EAD}"/>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graphicEl>
                                              <a:dgm id="{DF10E828-0E31-4BD0-B54F-1A2E27BAE9ED}"/>
                                            </p:graphicEl>
                                          </p:spTgt>
                                        </p:tgtEl>
                                        <p:attrNameLst>
                                          <p:attrName>style.visibility</p:attrName>
                                        </p:attrNameLst>
                                      </p:cBhvr>
                                      <p:to>
                                        <p:strVal val="visible"/>
                                      </p:to>
                                    </p:set>
                                    <p:anim calcmode="lin" valueType="num">
                                      <p:cBhvr additive="base">
                                        <p:cTn id="13" dur="500" fill="hold"/>
                                        <p:tgtEl>
                                          <p:spTgt spid="7">
                                            <p:graphicEl>
                                              <a:dgm id="{DF10E828-0E31-4BD0-B54F-1A2E27BAE9ED}"/>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graphicEl>
                                              <a:dgm id="{DF10E828-0E31-4BD0-B54F-1A2E27BAE9ED}"/>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graphicEl>
                                              <a:dgm id="{B093C5F2-3708-499B-8606-CA24C5618C43}"/>
                                            </p:graphicEl>
                                          </p:spTgt>
                                        </p:tgtEl>
                                        <p:attrNameLst>
                                          <p:attrName>style.visibility</p:attrName>
                                        </p:attrNameLst>
                                      </p:cBhvr>
                                      <p:to>
                                        <p:strVal val="visible"/>
                                      </p:to>
                                    </p:set>
                                    <p:anim calcmode="lin" valueType="num">
                                      <p:cBhvr additive="base">
                                        <p:cTn id="19" dur="500" fill="hold"/>
                                        <p:tgtEl>
                                          <p:spTgt spid="7">
                                            <p:graphicEl>
                                              <a:dgm id="{B093C5F2-3708-499B-8606-CA24C5618C43}"/>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graphicEl>
                                              <a:dgm id="{B093C5F2-3708-499B-8606-CA24C5618C43}"/>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graphicEl>
                                              <a:dgm id="{B8B79138-84C1-4470-A18C-A01029EFC93D}"/>
                                            </p:graphicEl>
                                          </p:spTgt>
                                        </p:tgtEl>
                                        <p:attrNameLst>
                                          <p:attrName>style.visibility</p:attrName>
                                        </p:attrNameLst>
                                      </p:cBhvr>
                                      <p:to>
                                        <p:strVal val="visible"/>
                                      </p:to>
                                    </p:set>
                                    <p:anim calcmode="lin" valueType="num">
                                      <p:cBhvr additive="base">
                                        <p:cTn id="25" dur="500" fill="hold"/>
                                        <p:tgtEl>
                                          <p:spTgt spid="7">
                                            <p:graphicEl>
                                              <a:dgm id="{B8B79138-84C1-4470-A18C-A01029EFC93D}"/>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graphicEl>
                                              <a:dgm id="{B8B79138-84C1-4470-A18C-A01029EFC93D}"/>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graphicEl>
                                              <a:dgm id="{1EB33B25-69A7-4487-8692-94B355F72D3E}"/>
                                            </p:graphicEl>
                                          </p:spTgt>
                                        </p:tgtEl>
                                        <p:attrNameLst>
                                          <p:attrName>style.visibility</p:attrName>
                                        </p:attrNameLst>
                                      </p:cBhvr>
                                      <p:to>
                                        <p:strVal val="visible"/>
                                      </p:to>
                                    </p:set>
                                    <p:anim calcmode="lin" valueType="num">
                                      <p:cBhvr additive="base">
                                        <p:cTn id="31" dur="500" fill="hold"/>
                                        <p:tgtEl>
                                          <p:spTgt spid="7">
                                            <p:graphicEl>
                                              <a:dgm id="{1EB33B25-69A7-4487-8692-94B355F72D3E}"/>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7">
                                            <p:graphicEl>
                                              <a:dgm id="{1EB33B25-69A7-4487-8692-94B355F72D3E}"/>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
                                            <p:graphicEl>
                                              <a:dgm id="{048688F9-9F07-4073-9F0C-FE32A4AE8C00}"/>
                                            </p:graphicEl>
                                          </p:spTgt>
                                        </p:tgtEl>
                                        <p:attrNameLst>
                                          <p:attrName>style.visibility</p:attrName>
                                        </p:attrNameLst>
                                      </p:cBhvr>
                                      <p:to>
                                        <p:strVal val="visible"/>
                                      </p:to>
                                    </p:set>
                                    <p:anim calcmode="lin" valueType="num">
                                      <p:cBhvr additive="base">
                                        <p:cTn id="37" dur="500" fill="hold"/>
                                        <p:tgtEl>
                                          <p:spTgt spid="7">
                                            <p:graphicEl>
                                              <a:dgm id="{048688F9-9F07-4073-9F0C-FE32A4AE8C00}"/>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7">
                                            <p:graphicEl>
                                              <a:dgm id="{048688F9-9F07-4073-9F0C-FE32A4AE8C00}"/>
                                            </p:graphic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
                                            <p:graphicEl>
                                              <a:dgm id="{77EFAF38-91E5-4299-BED4-C028F8C24E44}"/>
                                            </p:graphicEl>
                                          </p:spTgt>
                                        </p:tgtEl>
                                        <p:attrNameLst>
                                          <p:attrName>style.visibility</p:attrName>
                                        </p:attrNameLst>
                                      </p:cBhvr>
                                      <p:to>
                                        <p:strVal val="visible"/>
                                      </p:to>
                                    </p:set>
                                    <p:anim calcmode="lin" valueType="num">
                                      <p:cBhvr additive="base">
                                        <p:cTn id="43" dur="500" fill="hold"/>
                                        <p:tgtEl>
                                          <p:spTgt spid="7">
                                            <p:graphicEl>
                                              <a:dgm id="{77EFAF38-91E5-4299-BED4-C028F8C24E44}"/>
                                            </p:graphicEl>
                                          </p:spTgt>
                                        </p:tgtEl>
                                        <p:attrNameLst>
                                          <p:attrName>ppt_x</p:attrName>
                                        </p:attrNameLst>
                                      </p:cBhvr>
                                      <p:tavLst>
                                        <p:tav tm="0">
                                          <p:val>
                                            <p:strVal val="#ppt_x"/>
                                          </p:val>
                                        </p:tav>
                                        <p:tav tm="100000">
                                          <p:val>
                                            <p:strVal val="#ppt_x"/>
                                          </p:val>
                                        </p:tav>
                                      </p:tavLst>
                                    </p:anim>
                                    <p:anim calcmode="lin" valueType="num">
                                      <p:cBhvr additive="base">
                                        <p:cTn id="44" dur="500" fill="hold"/>
                                        <p:tgtEl>
                                          <p:spTgt spid="7">
                                            <p:graphicEl>
                                              <a:dgm id="{77EFAF38-91E5-4299-BED4-C028F8C24E44}"/>
                                            </p:graphic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7">
                                            <p:graphicEl>
                                              <a:dgm id="{632BAF53-2410-4F89-9454-BDCF5F15BB10}"/>
                                            </p:graphicEl>
                                          </p:spTgt>
                                        </p:tgtEl>
                                        <p:attrNameLst>
                                          <p:attrName>style.visibility</p:attrName>
                                        </p:attrNameLst>
                                      </p:cBhvr>
                                      <p:to>
                                        <p:strVal val="visible"/>
                                      </p:to>
                                    </p:set>
                                    <p:anim calcmode="lin" valueType="num">
                                      <p:cBhvr additive="base">
                                        <p:cTn id="49" dur="500" fill="hold"/>
                                        <p:tgtEl>
                                          <p:spTgt spid="7">
                                            <p:graphicEl>
                                              <a:dgm id="{632BAF53-2410-4F89-9454-BDCF5F15BB10}"/>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7">
                                            <p:graphicEl>
                                              <a:dgm id="{632BAF53-2410-4F89-9454-BDCF5F15BB10}"/>
                                            </p:graphic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7">
                                            <p:graphicEl>
                                              <a:dgm id="{D4EA3618-62AD-4FFB-81ED-A03A25D7EFCC}"/>
                                            </p:graphicEl>
                                          </p:spTgt>
                                        </p:tgtEl>
                                        <p:attrNameLst>
                                          <p:attrName>style.visibility</p:attrName>
                                        </p:attrNameLst>
                                      </p:cBhvr>
                                      <p:to>
                                        <p:strVal val="visible"/>
                                      </p:to>
                                    </p:set>
                                    <p:anim calcmode="lin" valueType="num">
                                      <p:cBhvr additive="base">
                                        <p:cTn id="55" dur="500" fill="hold"/>
                                        <p:tgtEl>
                                          <p:spTgt spid="7">
                                            <p:graphicEl>
                                              <a:dgm id="{D4EA3618-62AD-4FFB-81ED-A03A25D7EFCC}"/>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7">
                                            <p:graphicEl>
                                              <a:dgm id="{D4EA3618-62AD-4FFB-81ED-A03A25D7EFCC}"/>
                                            </p:graphic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7">
                                            <p:graphicEl>
                                              <a:dgm id="{05ED5ADB-34BA-4175-8D9C-3A7C15C87841}"/>
                                            </p:graphicEl>
                                          </p:spTgt>
                                        </p:tgtEl>
                                        <p:attrNameLst>
                                          <p:attrName>style.visibility</p:attrName>
                                        </p:attrNameLst>
                                      </p:cBhvr>
                                      <p:to>
                                        <p:strVal val="visible"/>
                                      </p:to>
                                    </p:set>
                                    <p:anim calcmode="lin" valueType="num">
                                      <p:cBhvr additive="base">
                                        <p:cTn id="61" dur="500" fill="hold"/>
                                        <p:tgtEl>
                                          <p:spTgt spid="7">
                                            <p:graphicEl>
                                              <a:dgm id="{05ED5ADB-34BA-4175-8D9C-3A7C15C87841}"/>
                                            </p:graphicEl>
                                          </p:spTgt>
                                        </p:tgtEl>
                                        <p:attrNameLst>
                                          <p:attrName>ppt_x</p:attrName>
                                        </p:attrNameLst>
                                      </p:cBhvr>
                                      <p:tavLst>
                                        <p:tav tm="0">
                                          <p:val>
                                            <p:strVal val="#ppt_x"/>
                                          </p:val>
                                        </p:tav>
                                        <p:tav tm="100000">
                                          <p:val>
                                            <p:strVal val="#ppt_x"/>
                                          </p:val>
                                        </p:tav>
                                      </p:tavLst>
                                    </p:anim>
                                    <p:anim calcmode="lin" valueType="num">
                                      <p:cBhvr additive="base">
                                        <p:cTn id="62" dur="500" fill="hold"/>
                                        <p:tgtEl>
                                          <p:spTgt spid="7">
                                            <p:graphicEl>
                                              <a:dgm id="{05ED5ADB-34BA-4175-8D9C-3A7C15C87841}"/>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cartoon of a person sitting on a round yellow ribbon">
            <a:extLst>
              <a:ext uri="{FF2B5EF4-FFF2-40B4-BE49-F238E27FC236}">
                <a16:creationId xmlns:a16="http://schemas.microsoft.com/office/drawing/2014/main" id="{2E7A8411-8017-094D-C913-66EC8B3AED81}"/>
              </a:ext>
            </a:extLst>
          </p:cNvPr>
          <p:cNvPicPr>
            <a:picLocks noChangeAspect="1"/>
          </p:cNvPicPr>
          <p:nvPr/>
        </p:nvPicPr>
        <p:blipFill rotWithShape="1">
          <a:blip r:embed="rId2">
            <a:extLst>
              <a:ext uri="{28A0092B-C50C-407E-A947-70E740481C1C}">
                <a14:useLocalDpi xmlns:a14="http://schemas.microsoft.com/office/drawing/2010/main" val="0"/>
              </a:ext>
            </a:extLst>
          </a:blip>
          <a:srcRect l="19661" r="18732" b="3"/>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A895AE5D-4D2A-4ABB-E06C-948021031E2C}"/>
              </a:ext>
            </a:extLst>
          </p:cNvPr>
          <p:cNvSpPr>
            <a:spLocks noGrp="1"/>
          </p:cNvSpPr>
          <p:nvPr>
            <p:ph type="title"/>
          </p:nvPr>
        </p:nvSpPr>
        <p:spPr>
          <a:xfrm>
            <a:off x="677333" y="609600"/>
            <a:ext cx="3851123" cy="1320800"/>
          </a:xfrm>
        </p:spPr>
        <p:txBody>
          <a:bodyPr>
            <a:normAutofit/>
          </a:bodyPr>
          <a:lstStyle/>
          <a:p>
            <a:r>
              <a:rPr lang="en-GB" dirty="0"/>
              <a:t>Professional Self-Promotion</a:t>
            </a:r>
          </a:p>
        </p:txBody>
      </p:sp>
      <p:sp>
        <p:nvSpPr>
          <p:cNvPr id="3" name="Content Placeholder 2">
            <a:extLst>
              <a:ext uri="{FF2B5EF4-FFF2-40B4-BE49-F238E27FC236}">
                <a16:creationId xmlns:a16="http://schemas.microsoft.com/office/drawing/2014/main" id="{21ED6E09-6D0B-5B86-1587-F85DAD3712E9}"/>
              </a:ext>
            </a:extLst>
          </p:cNvPr>
          <p:cNvSpPr>
            <a:spLocks noGrp="1"/>
          </p:cNvSpPr>
          <p:nvPr>
            <p:ph idx="1"/>
          </p:nvPr>
        </p:nvSpPr>
        <p:spPr>
          <a:xfrm>
            <a:off x="677334" y="2160589"/>
            <a:ext cx="3851122" cy="3880773"/>
          </a:xfrm>
        </p:spPr>
        <p:txBody>
          <a:bodyPr>
            <a:normAutofit/>
          </a:bodyPr>
          <a:lstStyle/>
          <a:p>
            <a:pPr>
              <a:lnSpc>
                <a:spcPct val="90000"/>
              </a:lnSpc>
            </a:pPr>
            <a:r>
              <a:rPr lang="en-GB" sz="1400" dirty="0"/>
              <a:t>Self-promotion is presenting or networking yourself in a way that helps you achieve your professional goals</a:t>
            </a:r>
          </a:p>
          <a:p>
            <a:pPr>
              <a:lnSpc>
                <a:spcPct val="90000"/>
              </a:lnSpc>
            </a:pPr>
            <a:r>
              <a:rPr lang="en-GB" sz="1400" dirty="0"/>
              <a:t>Effective self-promotion can help an employer to understand how your abilities can align with the company or position that you’re applying for.</a:t>
            </a:r>
          </a:p>
          <a:p>
            <a:pPr>
              <a:lnSpc>
                <a:spcPct val="90000"/>
              </a:lnSpc>
            </a:pPr>
            <a:r>
              <a:rPr lang="en-GB" sz="1400" dirty="0"/>
              <a:t>Benefits can include:	</a:t>
            </a:r>
          </a:p>
          <a:p>
            <a:pPr lvl="1">
              <a:lnSpc>
                <a:spcPct val="90000"/>
              </a:lnSpc>
            </a:pPr>
            <a:r>
              <a:rPr lang="en-GB" sz="1400" dirty="0"/>
              <a:t>Differentiating yourself from other candidates</a:t>
            </a:r>
          </a:p>
          <a:p>
            <a:pPr lvl="1">
              <a:lnSpc>
                <a:spcPct val="90000"/>
              </a:lnSpc>
            </a:pPr>
            <a:r>
              <a:rPr lang="en-GB" sz="1400" dirty="0"/>
              <a:t>Establish credibility in your industry</a:t>
            </a:r>
          </a:p>
          <a:p>
            <a:pPr lvl="1">
              <a:lnSpc>
                <a:spcPct val="90000"/>
              </a:lnSpc>
            </a:pPr>
            <a:r>
              <a:rPr lang="en-GB" sz="1400" dirty="0"/>
              <a:t>Increase the chance of furthering your career in your current role</a:t>
            </a:r>
          </a:p>
          <a:p>
            <a:pPr lvl="1">
              <a:lnSpc>
                <a:spcPct val="90000"/>
              </a:lnSpc>
            </a:pPr>
            <a:r>
              <a:rPr lang="en-GB" sz="1400" dirty="0"/>
              <a:t>Enable you to mentor and support team members</a:t>
            </a:r>
          </a:p>
        </p:txBody>
      </p:sp>
      <p:cxnSp>
        <p:nvCxnSpPr>
          <p:cNvPr id="11" name="Straight Connector 10">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5"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634368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9FB281BC-7AFE-F292-2FD7-EFC2A6FC0C6E}"/>
              </a:ext>
            </a:extLst>
          </p:cNvPr>
          <p:cNvSpPr>
            <a:spLocks noGrp="1"/>
          </p:cNvSpPr>
          <p:nvPr>
            <p:ph type="title"/>
          </p:nvPr>
        </p:nvSpPr>
        <p:spPr>
          <a:xfrm>
            <a:off x="677334" y="609600"/>
            <a:ext cx="8596668" cy="680720"/>
          </a:xfrm>
        </p:spPr>
        <p:txBody>
          <a:bodyPr/>
          <a:lstStyle/>
          <a:p>
            <a:r>
              <a:rPr lang="en-GB" dirty="0"/>
              <a:t>Different Types of Self-Promotion</a:t>
            </a:r>
          </a:p>
        </p:txBody>
      </p:sp>
      <p:sp>
        <p:nvSpPr>
          <p:cNvPr id="10" name="Content Placeholder 9">
            <a:extLst>
              <a:ext uri="{FF2B5EF4-FFF2-40B4-BE49-F238E27FC236}">
                <a16:creationId xmlns:a16="http://schemas.microsoft.com/office/drawing/2014/main" id="{59A9CC15-0E59-1969-CA2F-76ED7F9DCCD7}"/>
              </a:ext>
            </a:extLst>
          </p:cNvPr>
          <p:cNvSpPr>
            <a:spLocks noGrp="1"/>
          </p:cNvSpPr>
          <p:nvPr>
            <p:ph idx="1"/>
          </p:nvPr>
        </p:nvSpPr>
        <p:spPr>
          <a:xfrm>
            <a:off x="677334" y="1290321"/>
            <a:ext cx="8596668" cy="4751042"/>
          </a:xfrm>
        </p:spPr>
        <p:txBody>
          <a:bodyPr>
            <a:normAutofit fontScale="92500" lnSpcReduction="10000"/>
          </a:bodyPr>
          <a:lstStyle/>
          <a:p>
            <a:r>
              <a:rPr lang="en-GB" dirty="0"/>
              <a:t>Social Media</a:t>
            </a:r>
          </a:p>
          <a:p>
            <a:pPr lvl="1"/>
            <a:r>
              <a:rPr lang="en-GB" dirty="0"/>
              <a:t>Many people use social media, such as LinkedIn, to promote themselves professionally. Using keywords can help recruiters find you with the right job offers. Some people share their personal social accounts to show their online presence and demonstrate their key skills and qualities.</a:t>
            </a:r>
          </a:p>
          <a:p>
            <a:r>
              <a:rPr lang="en-GB" dirty="0"/>
              <a:t>Personal Branding</a:t>
            </a:r>
          </a:p>
          <a:p>
            <a:pPr lvl="1"/>
            <a:r>
              <a:rPr lang="en-GB" dirty="0"/>
              <a:t>This involves marketing your skills to potential employers. Establishing goals and demonstrating that they align with the company can make you more employable. Personal branding requires a cohesive online and offline presence to be created.</a:t>
            </a:r>
          </a:p>
          <a:p>
            <a:r>
              <a:rPr lang="en-GB" dirty="0"/>
              <a:t>Networking</a:t>
            </a:r>
          </a:p>
          <a:p>
            <a:pPr lvl="1"/>
            <a:r>
              <a:rPr lang="en-GB" dirty="0"/>
              <a:t>It's not what you know, it's who you know sometimes. Attending industry events and building and maintaining professional relationships can help people think of you when it comes to new and exciting opportunities</a:t>
            </a:r>
          </a:p>
          <a:p>
            <a:r>
              <a:rPr lang="en-GB" dirty="0"/>
              <a:t>Self-Development</a:t>
            </a:r>
          </a:p>
          <a:p>
            <a:pPr lvl="1"/>
            <a:r>
              <a:rPr lang="en-GB" dirty="0"/>
              <a:t>Managers often appreciate proactive candidates who identify their own areas of improvement and work to better themselves. This will make you more likely to further your career in both your current and future positions</a:t>
            </a:r>
          </a:p>
        </p:txBody>
      </p:sp>
    </p:spTree>
    <p:extLst>
      <p:ext uri="{BB962C8B-B14F-4D97-AF65-F5344CB8AC3E}">
        <p14:creationId xmlns:p14="http://schemas.microsoft.com/office/powerpoint/2010/main" val="2135896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 calcmode="lin" valueType="num">
                                      <p:cBhvr additive="base">
                                        <p:cTn id="11" dur="500" fill="hold"/>
                                        <p:tgtEl>
                                          <p:spTgt spid="10">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 calcmode="lin" valueType="num">
                                      <p:cBhvr additive="base">
                                        <p:cTn id="17" dur="500" fill="hold"/>
                                        <p:tgtEl>
                                          <p:spTgt spid="10">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0">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 calcmode="lin" valueType="num">
                                      <p:cBhvr additive="base">
                                        <p:cTn id="21" dur="500" fill="hold"/>
                                        <p:tgtEl>
                                          <p:spTgt spid="10">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10">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 calcmode="lin" valueType="num">
                                      <p:cBhvr additive="base">
                                        <p:cTn id="27" dur="500" fill="hold"/>
                                        <p:tgtEl>
                                          <p:spTgt spid="10">
                                            <p:txEl>
                                              <p:pRg st="4" end="4"/>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10">
                                            <p:txEl>
                                              <p:pRg st="4" end="4"/>
                                            </p:txEl>
                                          </p:spTgt>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0">
                                            <p:txEl>
                                              <p:pRg st="5" end="5"/>
                                            </p:txEl>
                                          </p:spTgt>
                                        </p:tgtEl>
                                        <p:attrNameLst>
                                          <p:attrName>style.visibility</p:attrName>
                                        </p:attrNameLst>
                                      </p:cBhvr>
                                      <p:to>
                                        <p:strVal val="visible"/>
                                      </p:to>
                                    </p:set>
                                    <p:anim calcmode="lin" valueType="num">
                                      <p:cBhvr additive="base">
                                        <p:cTn id="31" dur="500" fill="hold"/>
                                        <p:tgtEl>
                                          <p:spTgt spid="10">
                                            <p:txEl>
                                              <p:pRg st="5" end="5"/>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0">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0">
                                            <p:txEl>
                                              <p:pRg st="6" end="6"/>
                                            </p:txEl>
                                          </p:spTgt>
                                        </p:tgtEl>
                                        <p:attrNameLst>
                                          <p:attrName>style.visibility</p:attrName>
                                        </p:attrNameLst>
                                      </p:cBhvr>
                                      <p:to>
                                        <p:strVal val="visible"/>
                                      </p:to>
                                    </p:set>
                                    <p:anim calcmode="lin" valueType="num">
                                      <p:cBhvr additive="base">
                                        <p:cTn id="37" dur="500" fill="hold"/>
                                        <p:tgtEl>
                                          <p:spTgt spid="10">
                                            <p:txEl>
                                              <p:pRg st="6" end="6"/>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0">
                                            <p:txEl>
                                              <p:pRg st="6" end="6"/>
                                            </p:txEl>
                                          </p:spTgt>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0">
                                            <p:txEl>
                                              <p:pRg st="7" end="7"/>
                                            </p:txEl>
                                          </p:spTgt>
                                        </p:tgtEl>
                                        <p:attrNameLst>
                                          <p:attrName>style.visibility</p:attrName>
                                        </p:attrNameLst>
                                      </p:cBhvr>
                                      <p:to>
                                        <p:strVal val="visible"/>
                                      </p:to>
                                    </p:set>
                                    <p:anim calcmode="lin" valueType="num">
                                      <p:cBhvr additive="base">
                                        <p:cTn id="41" dur="500" fill="hold"/>
                                        <p:tgtEl>
                                          <p:spTgt spid="10">
                                            <p:txEl>
                                              <p:pRg st="7" end="7"/>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10">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21F08F0-BEC2-8440-C5BC-C7F488802A71}"/>
              </a:ext>
            </a:extLst>
          </p:cNvPr>
          <p:cNvSpPr>
            <a:spLocks noGrp="1"/>
          </p:cNvSpPr>
          <p:nvPr>
            <p:ph type="title"/>
          </p:nvPr>
        </p:nvSpPr>
        <p:spPr/>
        <p:txBody>
          <a:bodyPr/>
          <a:lstStyle/>
          <a:p>
            <a:r>
              <a:rPr lang="en-GB" dirty="0"/>
              <a:t>Successful Self-Promoting</a:t>
            </a:r>
          </a:p>
        </p:txBody>
      </p:sp>
      <p:sp>
        <p:nvSpPr>
          <p:cNvPr id="5" name="Text Placeholder 4">
            <a:extLst>
              <a:ext uri="{FF2B5EF4-FFF2-40B4-BE49-F238E27FC236}">
                <a16:creationId xmlns:a16="http://schemas.microsoft.com/office/drawing/2014/main" id="{52D7445F-986B-95D9-1D35-C742F3AC1C42}"/>
              </a:ext>
            </a:extLst>
          </p:cNvPr>
          <p:cNvSpPr>
            <a:spLocks noGrp="1"/>
          </p:cNvSpPr>
          <p:nvPr>
            <p:ph type="body" idx="1"/>
          </p:nvPr>
        </p:nvSpPr>
        <p:spPr/>
        <p:txBody>
          <a:bodyPr/>
          <a:lstStyle/>
          <a:p>
            <a:r>
              <a:rPr lang="en-GB" dirty="0"/>
              <a:t>How to self-promote…</a:t>
            </a:r>
          </a:p>
        </p:txBody>
      </p:sp>
      <p:sp>
        <p:nvSpPr>
          <p:cNvPr id="6" name="Content Placeholder 5">
            <a:extLst>
              <a:ext uri="{FF2B5EF4-FFF2-40B4-BE49-F238E27FC236}">
                <a16:creationId xmlns:a16="http://schemas.microsoft.com/office/drawing/2014/main" id="{12C31084-0AC1-8816-6B75-FBBB6CA166E4}"/>
              </a:ext>
            </a:extLst>
          </p:cNvPr>
          <p:cNvSpPr>
            <a:spLocks noGrp="1"/>
          </p:cNvSpPr>
          <p:nvPr>
            <p:ph sz="half" idx="2"/>
          </p:nvPr>
        </p:nvSpPr>
        <p:spPr/>
        <p:txBody>
          <a:bodyPr/>
          <a:lstStyle/>
          <a:p>
            <a:r>
              <a:rPr lang="en-GB" dirty="0"/>
              <a:t>Identify your strengths</a:t>
            </a:r>
          </a:p>
          <a:p>
            <a:r>
              <a:rPr lang="en-GB" dirty="0"/>
              <a:t>Communicate clearly</a:t>
            </a:r>
          </a:p>
          <a:p>
            <a:r>
              <a:rPr lang="en-GB" dirty="0"/>
              <a:t>Utilise social media platforms</a:t>
            </a:r>
          </a:p>
          <a:p>
            <a:r>
              <a:rPr lang="en-GB" dirty="0"/>
              <a:t>Create a personal brand</a:t>
            </a:r>
          </a:p>
          <a:p>
            <a:r>
              <a:rPr lang="en-GB" dirty="0"/>
              <a:t>Network and collaborate</a:t>
            </a:r>
          </a:p>
          <a:p>
            <a:r>
              <a:rPr lang="en-GB" dirty="0"/>
              <a:t>Seek opportunities to develop and showcase your skills</a:t>
            </a:r>
          </a:p>
        </p:txBody>
      </p:sp>
      <p:sp>
        <p:nvSpPr>
          <p:cNvPr id="7" name="Text Placeholder 6">
            <a:extLst>
              <a:ext uri="{FF2B5EF4-FFF2-40B4-BE49-F238E27FC236}">
                <a16:creationId xmlns:a16="http://schemas.microsoft.com/office/drawing/2014/main" id="{21E39294-D7E6-7033-9578-8FDEC9FABE8F}"/>
              </a:ext>
            </a:extLst>
          </p:cNvPr>
          <p:cNvSpPr>
            <a:spLocks noGrp="1"/>
          </p:cNvSpPr>
          <p:nvPr>
            <p:ph type="body" sz="quarter" idx="3"/>
          </p:nvPr>
        </p:nvSpPr>
        <p:spPr/>
        <p:txBody>
          <a:bodyPr/>
          <a:lstStyle/>
          <a:p>
            <a:r>
              <a:rPr lang="en-GB" dirty="0"/>
              <a:t>Without being overbearing…</a:t>
            </a:r>
          </a:p>
        </p:txBody>
      </p:sp>
      <p:sp>
        <p:nvSpPr>
          <p:cNvPr id="8" name="Content Placeholder 7">
            <a:extLst>
              <a:ext uri="{FF2B5EF4-FFF2-40B4-BE49-F238E27FC236}">
                <a16:creationId xmlns:a16="http://schemas.microsoft.com/office/drawing/2014/main" id="{285347FE-CD6D-4E4D-CC6A-5C376A8431B2}"/>
              </a:ext>
            </a:extLst>
          </p:cNvPr>
          <p:cNvSpPr>
            <a:spLocks noGrp="1"/>
          </p:cNvSpPr>
          <p:nvPr>
            <p:ph sz="quarter" idx="4"/>
          </p:nvPr>
        </p:nvSpPr>
        <p:spPr/>
        <p:txBody>
          <a:bodyPr/>
          <a:lstStyle/>
          <a:p>
            <a:r>
              <a:rPr lang="en-GB" dirty="0"/>
              <a:t>Be genuine</a:t>
            </a:r>
          </a:p>
          <a:p>
            <a:r>
              <a:rPr lang="en-GB" dirty="0"/>
              <a:t>Build relationships</a:t>
            </a:r>
          </a:p>
          <a:p>
            <a:r>
              <a:rPr lang="en-GB" dirty="0"/>
              <a:t>Promote others</a:t>
            </a:r>
          </a:p>
          <a:p>
            <a:r>
              <a:rPr lang="en-GB" dirty="0"/>
              <a:t>Focus on providing value</a:t>
            </a:r>
          </a:p>
          <a:p>
            <a:r>
              <a:rPr lang="en-GB" dirty="0"/>
              <a:t>Find balance</a:t>
            </a:r>
          </a:p>
        </p:txBody>
      </p:sp>
    </p:spTree>
    <p:extLst>
      <p:ext uri="{BB962C8B-B14F-4D97-AF65-F5344CB8AC3E}">
        <p14:creationId xmlns:p14="http://schemas.microsoft.com/office/powerpoint/2010/main" val="368770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additive="base">
                                        <p:cTn id="19" dur="500" fill="hold"/>
                                        <p:tgtEl>
                                          <p:spTgt spid="6">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6">
                                            <p:txEl>
                                              <p:pRg st="2" end="2"/>
                                            </p:txEl>
                                          </p:spTgt>
                                        </p:tgtEl>
                                        <p:attrNameLst>
                                          <p:attrName>style.visibility</p:attrName>
                                        </p:attrNameLst>
                                      </p:cBhvr>
                                      <p:to>
                                        <p:strVal val="visible"/>
                                      </p:to>
                                    </p:set>
                                    <p:anim calcmode="lin" valueType="num">
                                      <p:cBhvr additive="base">
                                        <p:cTn id="25"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additive="base">
                                        <p:cTn id="31" dur="500" fill="hold"/>
                                        <p:tgtEl>
                                          <p:spTgt spid="6">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6">
                                            <p:txEl>
                                              <p:pRg st="4" end="4"/>
                                            </p:txEl>
                                          </p:spTgt>
                                        </p:tgtEl>
                                        <p:attrNameLst>
                                          <p:attrName>style.visibility</p:attrName>
                                        </p:attrNameLst>
                                      </p:cBhvr>
                                      <p:to>
                                        <p:strVal val="visible"/>
                                      </p:to>
                                    </p:set>
                                    <p:anim calcmode="lin" valueType="num">
                                      <p:cBhvr additive="base">
                                        <p:cTn id="37" dur="500" fill="hold"/>
                                        <p:tgtEl>
                                          <p:spTgt spid="6">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6">
                                            <p:txEl>
                                              <p:pRg st="5" end="5"/>
                                            </p:txEl>
                                          </p:spTgt>
                                        </p:tgtEl>
                                        <p:attrNameLst>
                                          <p:attrName>style.visibility</p:attrName>
                                        </p:attrNameLst>
                                      </p:cBhvr>
                                      <p:to>
                                        <p:strVal val="visible"/>
                                      </p:to>
                                    </p:set>
                                    <p:anim calcmode="lin" valueType="num">
                                      <p:cBhvr additive="base">
                                        <p:cTn id="43" dur="500" fill="hold"/>
                                        <p:tgtEl>
                                          <p:spTgt spid="6">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6">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grpId="0" nodeType="clickEffect">
                                  <p:stCondLst>
                                    <p:cond delay="0"/>
                                  </p:stCondLst>
                                  <p:childTnLst>
                                    <p:set>
                                      <p:cBhvr>
                                        <p:cTn id="48" dur="1" fill="hold">
                                          <p:stCondLst>
                                            <p:cond delay="0"/>
                                          </p:stCondLst>
                                        </p:cTn>
                                        <p:tgtEl>
                                          <p:spTgt spid="7">
                                            <p:txEl>
                                              <p:pRg st="0" end="0"/>
                                            </p:txEl>
                                          </p:spTgt>
                                        </p:tgtEl>
                                        <p:attrNameLst>
                                          <p:attrName>style.visibility</p:attrName>
                                        </p:attrNameLst>
                                      </p:cBhvr>
                                      <p:to>
                                        <p:strVal val="visible"/>
                                      </p:to>
                                    </p:set>
                                    <p:anim calcmode="lin" valueType="num">
                                      <p:cBhvr additive="base">
                                        <p:cTn id="49" dur="500" fill="hold"/>
                                        <p:tgtEl>
                                          <p:spTgt spid="7">
                                            <p:txEl>
                                              <p:pRg st="0" end="0"/>
                                            </p:txEl>
                                          </p:spTgt>
                                        </p:tgtEl>
                                        <p:attrNameLst>
                                          <p:attrName>ppt_x</p:attrName>
                                        </p:attrNameLst>
                                      </p:cBhvr>
                                      <p:tavLst>
                                        <p:tav tm="0">
                                          <p:val>
                                            <p:strVal val="1+#ppt_w/2"/>
                                          </p:val>
                                        </p:tav>
                                        <p:tav tm="100000">
                                          <p:val>
                                            <p:strVal val="#ppt_x"/>
                                          </p:val>
                                        </p:tav>
                                      </p:tavLst>
                                    </p:anim>
                                    <p:anim calcmode="lin" valueType="num">
                                      <p:cBhvr additive="base">
                                        <p:cTn id="50"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8">
                                            <p:txEl>
                                              <p:pRg st="0" end="0"/>
                                            </p:txEl>
                                          </p:spTgt>
                                        </p:tgtEl>
                                        <p:attrNameLst>
                                          <p:attrName>style.visibility</p:attrName>
                                        </p:attrNameLst>
                                      </p:cBhvr>
                                      <p:to>
                                        <p:strVal val="visible"/>
                                      </p:to>
                                    </p:set>
                                    <p:anim calcmode="lin" valueType="num">
                                      <p:cBhvr additive="base">
                                        <p:cTn id="55" dur="500" fill="hold"/>
                                        <p:tgtEl>
                                          <p:spTgt spid="8">
                                            <p:txEl>
                                              <p:pRg st="0" end="0"/>
                                            </p:txEl>
                                          </p:spTgt>
                                        </p:tgtEl>
                                        <p:attrNameLst>
                                          <p:attrName>ppt_x</p:attrName>
                                        </p:attrNameLst>
                                      </p:cBhvr>
                                      <p:tavLst>
                                        <p:tav tm="0">
                                          <p:val>
                                            <p:strVal val="1+#ppt_w/2"/>
                                          </p:val>
                                        </p:tav>
                                        <p:tav tm="100000">
                                          <p:val>
                                            <p:strVal val="#ppt_x"/>
                                          </p:val>
                                        </p:tav>
                                      </p:tavLst>
                                    </p:anim>
                                    <p:anim calcmode="lin" valueType="num">
                                      <p:cBhvr additive="base">
                                        <p:cTn id="56" dur="500" fill="hold"/>
                                        <p:tgtEl>
                                          <p:spTgt spid="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grpId="0" nodeType="clickEffect">
                                  <p:stCondLst>
                                    <p:cond delay="0"/>
                                  </p:stCondLst>
                                  <p:childTnLst>
                                    <p:set>
                                      <p:cBhvr>
                                        <p:cTn id="60" dur="1" fill="hold">
                                          <p:stCondLst>
                                            <p:cond delay="0"/>
                                          </p:stCondLst>
                                        </p:cTn>
                                        <p:tgtEl>
                                          <p:spTgt spid="8">
                                            <p:txEl>
                                              <p:pRg st="1" end="1"/>
                                            </p:txEl>
                                          </p:spTgt>
                                        </p:tgtEl>
                                        <p:attrNameLst>
                                          <p:attrName>style.visibility</p:attrName>
                                        </p:attrNameLst>
                                      </p:cBhvr>
                                      <p:to>
                                        <p:strVal val="visible"/>
                                      </p:to>
                                    </p:set>
                                    <p:anim calcmode="lin" valueType="num">
                                      <p:cBhvr additive="base">
                                        <p:cTn id="61" dur="500" fill="hold"/>
                                        <p:tgtEl>
                                          <p:spTgt spid="8">
                                            <p:txEl>
                                              <p:pRg st="1" end="1"/>
                                            </p:txEl>
                                          </p:spTgt>
                                        </p:tgtEl>
                                        <p:attrNameLst>
                                          <p:attrName>ppt_x</p:attrName>
                                        </p:attrNameLst>
                                      </p:cBhvr>
                                      <p:tavLst>
                                        <p:tav tm="0">
                                          <p:val>
                                            <p:strVal val="1+#ppt_w/2"/>
                                          </p:val>
                                        </p:tav>
                                        <p:tav tm="100000">
                                          <p:val>
                                            <p:strVal val="#ppt_x"/>
                                          </p:val>
                                        </p:tav>
                                      </p:tavLst>
                                    </p:anim>
                                    <p:anim calcmode="lin" valueType="num">
                                      <p:cBhvr additive="base">
                                        <p:cTn id="62" dur="500" fill="hold"/>
                                        <p:tgtEl>
                                          <p:spTgt spid="8">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2" fill="hold" grpId="0" nodeType="clickEffect">
                                  <p:stCondLst>
                                    <p:cond delay="0"/>
                                  </p:stCondLst>
                                  <p:childTnLst>
                                    <p:set>
                                      <p:cBhvr>
                                        <p:cTn id="66" dur="1" fill="hold">
                                          <p:stCondLst>
                                            <p:cond delay="0"/>
                                          </p:stCondLst>
                                        </p:cTn>
                                        <p:tgtEl>
                                          <p:spTgt spid="8">
                                            <p:txEl>
                                              <p:pRg st="2" end="2"/>
                                            </p:txEl>
                                          </p:spTgt>
                                        </p:tgtEl>
                                        <p:attrNameLst>
                                          <p:attrName>style.visibility</p:attrName>
                                        </p:attrNameLst>
                                      </p:cBhvr>
                                      <p:to>
                                        <p:strVal val="visible"/>
                                      </p:to>
                                    </p:set>
                                    <p:anim calcmode="lin" valueType="num">
                                      <p:cBhvr additive="base">
                                        <p:cTn id="67" dur="500" fill="hold"/>
                                        <p:tgtEl>
                                          <p:spTgt spid="8">
                                            <p:txEl>
                                              <p:pRg st="2" end="2"/>
                                            </p:txEl>
                                          </p:spTgt>
                                        </p:tgtEl>
                                        <p:attrNameLst>
                                          <p:attrName>ppt_x</p:attrName>
                                        </p:attrNameLst>
                                      </p:cBhvr>
                                      <p:tavLst>
                                        <p:tav tm="0">
                                          <p:val>
                                            <p:strVal val="1+#ppt_w/2"/>
                                          </p:val>
                                        </p:tav>
                                        <p:tav tm="100000">
                                          <p:val>
                                            <p:strVal val="#ppt_x"/>
                                          </p:val>
                                        </p:tav>
                                      </p:tavLst>
                                    </p:anim>
                                    <p:anim calcmode="lin" valueType="num">
                                      <p:cBhvr additive="base">
                                        <p:cTn id="68" dur="500" fill="hold"/>
                                        <p:tgtEl>
                                          <p:spTgt spid="8">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2" fill="hold" grpId="0" nodeType="clickEffect">
                                  <p:stCondLst>
                                    <p:cond delay="0"/>
                                  </p:stCondLst>
                                  <p:childTnLst>
                                    <p:set>
                                      <p:cBhvr>
                                        <p:cTn id="72" dur="1" fill="hold">
                                          <p:stCondLst>
                                            <p:cond delay="0"/>
                                          </p:stCondLst>
                                        </p:cTn>
                                        <p:tgtEl>
                                          <p:spTgt spid="8">
                                            <p:txEl>
                                              <p:pRg st="3" end="3"/>
                                            </p:txEl>
                                          </p:spTgt>
                                        </p:tgtEl>
                                        <p:attrNameLst>
                                          <p:attrName>style.visibility</p:attrName>
                                        </p:attrNameLst>
                                      </p:cBhvr>
                                      <p:to>
                                        <p:strVal val="visible"/>
                                      </p:to>
                                    </p:set>
                                    <p:anim calcmode="lin" valueType="num">
                                      <p:cBhvr additive="base">
                                        <p:cTn id="73" dur="500" fill="hold"/>
                                        <p:tgtEl>
                                          <p:spTgt spid="8">
                                            <p:txEl>
                                              <p:pRg st="3" end="3"/>
                                            </p:txEl>
                                          </p:spTgt>
                                        </p:tgtEl>
                                        <p:attrNameLst>
                                          <p:attrName>ppt_x</p:attrName>
                                        </p:attrNameLst>
                                      </p:cBhvr>
                                      <p:tavLst>
                                        <p:tav tm="0">
                                          <p:val>
                                            <p:strVal val="1+#ppt_w/2"/>
                                          </p:val>
                                        </p:tav>
                                        <p:tav tm="100000">
                                          <p:val>
                                            <p:strVal val="#ppt_x"/>
                                          </p:val>
                                        </p:tav>
                                      </p:tavLst>
                                    </p:anim>
                                    <p:anim calcmode="lin" valueType="num">
                                      <p:cBhvr additive="base">
                                        <p:cTn id="74" dur="500" fill="hold"/>
                                        <p:tgtEl>
                                          <p:spTgt spid="8">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2" fill="hold" grpId="0" nodeType="clickEffect">
                                  <p:stCondLst>
                                    <p:cond delay="0"/>
                                  </p:stCondLst>
                                  <p:childTnLst>
                                    <p:set>
                                      <p:cBhvr>
                                        <p:cTn id="78" dur="1" fill="hold">
                                          <p:stCondLst>
                                            <p:cond delay="0"/>
                                          </p:stCondLst>
                                        </p:cTn>
                                        <p:tgtEl>
                                          <p:spTgt spid="8">
                                            <p:txEl>
                                              <p:pRg st="4" end="4"/>
                                            </p:txEl>
                                          </p:spTgt>
                                        </p:tgtEl>
                                        <p:attrNameLst>
                                          <p:attrName>style.visibility</p:attrName>
                                        </p:attrNameLst>
                                      </p:cBhvr>
                                      <p:to>
                                        <p:strVal val="visible"/>
                                      </p:to>
                                    </p:set>
                                    <p:anim calcmode="lin" valueType="num">
                                      <p:cBhvr additive="base">
                                        <p:cTn id="79" dur="500" fill="hold"/>
                                        <p:tgtEl>
                                          <p:spTgt spid="8">
                                            <p:txEl>
                                              <p:pRg st="4" end="4"/>
                                            </p:txEl>
                                          </p:spTgt>
                                        </p:tgtEl>
                                        <p:attrNameLst>
                                          <p:attrName>ppt_x</p:attrName>
                                        </p:attrNameLst>
                                      </p:cBhvr>
                                      <p:tavLst>
                                        <p:tav tm="0">
                                          <p:val>
                                            <p:strVal val="1+#ppt_w/2"/>
                                          </p:val>
                                        </p:tav>
                                        <p:tav tm="100000">
                                          <p:val>
                                            <p:strVal val="#ppt_x"/>
                                          </p:val>
                                        </p:tav>
                                      </p:tavLst>
                                    </p:anim>
                                    <p:anim calcmode="lin" valueType="num">
                                      <p:cBhvr additive="base">
                                        <p:cTn id="80" dur="500" fill="hold"/>
                                        <p:tgtEl>
                                          <p:spTgt spid="8">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P spid="7" grpId="0" build="p"/>
      <p:bldP spid="8"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EC48162-1DA9-006A-AF63-B1AEEDB7353E}"/>
              </a:ext>
            </a:extLst>
          </p:cNvPr>
          <p:cNvSpPr>
            <a:spLocks noGrp="1"/>
          </p:cNvSpPr>
          <p:nvPr>
            <p:ph type="title"/>
          </p:nvPr>
        </p:nvSpPr>
        <p:spPr>
          <a:xfrm>
            <a:off x="5536734" y="609600"/>
            <a:ext cx="3737268" cy="1320800"/>
          </a:xfrm>
        </p:spPr>
        <p:txBody>
          <a:bodyPr>
            <a:normAutofit/>
          </a:bodyPr>
          <a:lstStyle/>
          <a:p>
            <a:r>
              <a:rPr lang="en-GB" dirty="0"/>
              <a:t>e-Portfolio</a:t>
            </a:r>
          </a:p>
        </p:txBody>
      </p:sp>
      <p:sp>
        <p:nvSpPr>
          <p:cNvPr id="8" name="Content Placeholder 7">
            <a:extLst>
              <a:ext uri="{FF2B5EF4-FFF2-40B4-BE49-F238E27FC236}">
                <a16:creationId xmlns:a16="http://schemas.microsoft.com/office/drawing/2014/main" id="{AA2B9AB6-7D27-C70F-A85D-773EB7E0CEC1}"/>
              </a:ext>
            </a:extLst>
          </p:cNvPr>
          <p:cNvSpPr>
            <a:spLocks noGrp="1"/>
          </p:cNvSpPr>
          <p:nvPr>
            <p:ph idx="1"/>
          </p:nvPr>
        </p:nvSpPr>
        <p:spPr>
          <a:xfrm>
            <a:off x="5209563" y="2160589"/>
            <a:ext cx="4064439" cy="3880773"/>
          </a:xfrm>
        </p:spPr>
        <p:txBody>
          <a:bodyPr>
            <a:normAutofit/>
          </a:bodyPr>
          <a:lstStyle/>
          <a:p>
            <a:r>
              <a:rPr lang="en-GB" dirty="0"/>
              <a:t>An e-Portfolio is an online space that allows you to do the following:</a:t>
            </a:r>
          </a:p>
          <a:p>
            <a:pPr marL="800100" lvl="1" indent="-342900">
              <a:buFont typeface="+mj-lt"/>
              <a:buAutoNum type="arabicPeriod"/>
            </a:pPr>
            <a:r>
              <a:rPr lang="en-GB" dirty="0"/>
              <a:t>Log, review and update your personal, professional and academic achievements</a:t>
            </a:r>
          </a:p>
          <a:p>
            <a:pPr marL="800100" lvl="1" indent="-342900">
              <a:buFont typeface="+mj-lt"/>
              <a:buAutoNum type="arabicPeriod"/>
            </a:pPr>
            <a:r>
              <a:rPr lang="en-GB" dirty="0"/>
              <a:t>Organise and structure your thoughts, ideas, goals and progress</a:t>
            </a:r>
          </a:p>
          <a:p>
            <a:pPr marL="800100" lvl="1" indent="-342900">
              <a:buFont typeface="+mj-lt"/>
              <a:buAutoNum type="arabicPeriod"/>
            </a:pPr>
            <a:r>
              <a:rPr lang="en-GB" dirty="0"/>
              <a:t>Clarify goals, reflect, problem-solve and find solutions to any life issues</a:t>
            </a:r>
          </a:p>
        </p:txBody>
      </p:sp>
      <p:pic>
        <p:nvPicPr>
          <p:cNvPr id="10" name="Picture 9" descr="Different colored lever arch files">
            <a:extLst>
              <a:ext uri="{FF2B5EF4-FFF2-40B4-BE49-F238E27FC236}">
                <a16:creationId xmlns:a16="http://schemas.microsoft.com/office/drawing/2014/main" id="{A77B20F6-D3AD-F8AE-AE3D-51461251DBF3}"/>
              </a:ext>
            </a:extLst>
          </p:cNvPr>
          <p:cNvPicPr>
            <a:picLocks noChangeAspect="1"/>
          </p:cNvPicPr>
          <p:nvPr/>
        </p:nvPicPr>
        <p:blipFill rotWithShape="1">
          <a:blip r:embed="rId2">
            <a:extLst>
              <a:ext uri="{28A0092B-C50C-407E-A947-70E740481C1C}">
                <a14:useLocalDpi xmlns:a14="http://schemas.microsoft.com/office/drawing/2010/main" val="0"/>
              </a:ext>
            </a:extLst>
          </a:blip>
          <a:srcRect l="26893" r="25514" b="1"/>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15" name="Isosceles Triangle 14">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282443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1" end="1"/>
                                            </p:txEl>
                                          </p:spTgt>
                                        </p:tgtEl>
                                        <p:attrNameLst>
                                          <p:attrName>style.visibility</p:attrName>
                                        </p:attrNameLst>
                                      </p:cBhvr>
                                      <p:to>
                                        <p:strVal val="visible"/>
                                      </p:to>
                                    </p:set>
                                    <p:animEffect transition="in" filter="fade">
                                      <p:cBhvr>
                                        <p:cTn id="14" dur="1000"/>
                                        <p:tgtEl>
                                          <p:spTgt spid="8">
                                            <p:txEl>
                                              <p:pRg st="1" end="1"/>
                                            </p:txEl>
                                          </p:spTgt>
                                        </p:tgtEl>
                                      </p:cBhvr>
                                    </p:animEffect>
                                    <p:anim calcmode="lin" valueType="num">
                                      <p:cBhvr>
                                        <p:cTn id="15"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xEl>
                                              <p:pRg st="2" end="2"/>
                                            </p:txEl>
                                          </p:spTgt>
                                        </p:tgtEl>
                                        <p:attrNameLst>
                                          <p:attrName>style.visibility</p:attrName>
                                        </p:attrNameLst>
                                      </p:cBhvr>
                                      <p:to>
                                        <p:strVal val="visible"/>
                                      </p:to>
                                    </p:set>
                                    <p:animEffect transition="in" filter="fade">
                                      <p:cBhvr>
                                        <p:cTn id="21" dur="1000"/>
                                        <p:tgtEl>
                                          <p:spTgt spid="8">
                                            <p:txEl>
                                              <p:pRg st="2" end="2"/>
                                            </p:txEl>
                                          </p:spTgt>
                                        </p:tgtEl>
                                      </p:cBhvr>
                                    </p:animEffect>
                                    <p:anim calcmode="lin" valueType="num">
                                      <p:cBhvr>
                                        <p:cTn id="22"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8">
                                            <p:txEl>
                                              <p:pRg st="3" end="3"/>
                                            </p:txEl>
                                          </p:spTgt>
                                        </p:tgtEl>
                                        <p:attrNameLst>
                                          <p:attrName>style.visibility</p:attrName>
                                        </p:attrNameLst>
                                      </p:cBhvr>
                                      <p:to>
                                        <p:strVal val="visible"/>
                                      </p:to>
                                    </p:set>
                                    <p:animEffect transition="in" filter="fade">
                                      <p:cBhvr>
                                        <p:cTn id="28" dur="1000"/>
                                        <p:tgtEl>
                                          <p:spTgt spid="8">
                                            <p:txEl>
                                              <p:pRg st="3" end="3"/>
                                            </p:txEl>
                                          </p:spTgt>
                                        </p:tgtEl>
                                      </p:cBhvr>
                                    </p:animEffect>
                                    <p:anim calcmode="lin" valueType="num">
                                      <p:cBhvr>
                                        <p:cTn id="29"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8">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5AA8C-9027-AD39-636C-F2D22DBCF3D2}"/>
              </a:ext>
            </a:extLst>
          </p:cNvPr>
          <p:cNvSpPr>
            <a:spLocks noGrp="1"/>
          </p:cNvSpPr>
          <p:nvPr>
            <p:ph type="title"/>
          </p:nvPr>
        </p:nvSpPr>
        <p:spPr/>
        <p:txBody>
          <a:bodyPr/>
          <a:lstStyle/>
          <a:p>
            <a:r>
              <a:rPr lang="en-GB" dirty="0"/>
              <a:t>Personal Development Plan (PDP)</a:t>
            </a:r>
          </a:p>
        </p:txBody>
      </p:sp>
      <p:sp>
        <p:nvSpPr>
          <p:cNvPr id="3" name="Content Placeholder 2">
            <a:extLst>
              <a:ext uri="{FF2B5EF4-FFF2-40B4-BE49-F238E27FC236}">
                <a16:creationId xmlns:a16="http://schemas.microsoft.com/office/drawing/2014/main" id="{E0EAC231-F434-3DF8-DE23-60E2B26DB1C5}"/>
              </a:ext>
            </a:extLst>
          </p:cNvPr>
          <p:cNvSpPr>
            <a:spLocks noGrp="1"/>
          </p:cNvSpPr>
          <p:nvPr>
            <p:ph idx="1"/>
          </p:nvPr>
        </p:nvSpPr>
        <p:spPr/>
        <p:txBody>
          <a:bodyPr/>
          <a:lstStyle/>
          <a:p>
            <a:r>
              <a:rPr lang="en-GB" dirty="0"/>
              <a:t>PDP is a structured process that allows you to reflect on your learning, performance and/or achievement, and to plan for your personal, educational and professional development</a:t>
            </a:r>
          </a:p>
          <a:p>
            <a:r>
              <a:rPr lang="en-GB" dirty="0"/>
              <a:t>Creating an e-Portfolio, you are organising your current achievements</a:t>
            </a:r>
          </a:p>
          <a:p>
            <a:r>
              <a:rPr lang="en-GB" dirty="0"/>
              <a:t>Knowing where you are, this makes it easier for you to think about where you want to go</a:t>
            </a:r>
          </a:p>
          <a:p>
            <a:r>
              <a:rPr lang="en-GB" dirty="0"/>
              <a:t>By creating and updating a PDP, you can clarify your goals, take responsibility for your personal and academic development and improve your professional employability</a:t>
            </a:r>
          </a:p>
        </p:txBody>
      </p:sp>
    </p:spTree>
    <p:extLst>
      <p:ext uri="{BB962C8B-B14F-4D97-AF65-F5344CB8AC3E}">
        <p14:creationId xmlns:p14="http://schemas.microsoft.com/office/powerpoint/2010/main" val="3247894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6BDFF-D937-1A81-C1BA-B4C2F8DCDDDD}"/>
              </a:ext>
            </a:extLst>
          </p:cNvPr>
          <p:cNvSpPr>
            <a:spLocks noGrp="1"/>
          </p:cNvSpPr>
          <p:nvPr>
            <p:ph type="title"/>
          </p:nvPr>
        </p:nvSpPr>
        <p:spPr>
          <a:xfrm>
            <a:off x="677334" y="609600"/>
            <a:ext cx="8596668" cy="1320800"/>
          </a:xfrm>
        </p:spPr>
        <p:txBody>
          <a:bodyPr>
            <a:normAutofit/>
          </a:bodyPr>
          <a:lstStyle/>
          <a:p>
            <a:r>
              <a:rPr lang="en-GB" dirty="0"/>
              <a:t>Engaging with the PDP Cycle</a:t>
            </a:r>
          </a:p>
        </p:txBody>
      </p:sp>
      <p:grpSp>
        <p:nvGrpSpPr>
          <p:cNvPr id="17" name="Group 16">
            <a:extLst>
              <a:ext uri="{FF2B5EF4-FFF2-40B4-BE49-F238E27FC236}">
                <a16:creationId xmlns:a16="http://schemas.microsoft.com/office/drawing/2014/main" id="{0B86D411-301C-8EB0-234C-17AD162907D9}"/>
              </a:ext>
            </a:extLst>
          </p:cNvPr>
          <p:cNvGrpSpPr/>
          <p:nvPr/>
        </p:nvGrpSpPr>
        <p:grpSpPr>
          <a:xfrm>
            <a:off x="2069726" y="2163778"/>
            <a:ext cx="3148483" cy="1453146"/>
            <a:chOff x="2069726" y="2163778"/>
            <a:chExt cx="3148483" cy="1453146"/>
          </a:xfrm>
        </p:grpSpPr>
        <p:sp>
          <p:nvSpPr>
            <p:cNvPr id="8" name="Freeform: Shape 7">
              <a:extLst>
                <a:ext uri="{FF2B5EF4-FFF2-40B4-BE49-F238E27FC236}">
                  <a16:creationId xmlns:a16="http://schemas.microsoft.com/office/drawing/2014/main" id="{CB0A68E9-5401-8898-10D9-D46281D5A41A}"/>
                </a:ext>
              </a:extLst>
            </p:cNvPr>
            <p:cNvSpPr/>
            <p:nvPr/>
          </p:nvSpPr>
          <p:spPr>
            <a:xfrm>
              <a:off x="2069726" y="2163778"/>
              <a:ext cx="2421910" cy="1453146"/>
            </a:xfrm>
            <a:custGeom>
              <a:avLst/>
              <a:gdLst>
                <a:gd name="connsiteX0" fmla="*/ 0 w 2421910"/>
                <a:gd name="connsiteY0" fmla="*/ 145315 h 1453146"/>
                <a:gd name="connsiteX1" fmla="*/ 145315 w 2421910"/>
                <a:gd name="connsiteY1" fmla="*/ 0 h 1453146"/>
                <a:gd name="connsiteX2" fmla="*/ 2276595 w 2421910"/>
                <a:gd name="connsiteY2" fmla="*/ 0 h 1453146"/>
                <a:gd name="connsiteX3" fmla="*/ 2421910 w 2421910"/>
                <a:gd name="connsiteY3" fmla="*/ 145315 h 1453146"/>
                <a:gd name="connsiteX4" fmla="*/ 2421910 w 2421910"/>
                <a:gd name="connsiteY4" fmla="*/ 1307831 h 1453146"/>
                <a:gd name="connsiteX5" fmla="*/ 2276595 w 2421910"/>
                <a:gd name="connsiteY5" fmla="*/ 1453146 h 1453146"/>
                <a:gd name="connsiteX6" fmla="*/ 145315 w 2421910"/>
                <a:gd name="connsiteY6" fmla="*/ 1453146 h 1453146"/>
                <a:gd name="connsiteX7" fmla="*/ 0 w 2421910"/>
                <a:gd name="connsiteY7" fmla="*/ 1307831 h 1453146"/>
                <a:gd name="connsiteX8" fmla="*/ 0 w 2421910"/>
                <a:gd name="connsiteY8" fmla="*/ 145315 h 14531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21910" h="1453146">
                  <a:moveTo>
                    <a:pt x="0" y="145315"/>
                  </a:moveTo>
                  <a:cubicBezTo>
                    <a:pt x="0" y="65060"/>
                    <a:pt x="65060" y="0"/>
                    <a:pt x="145315" y="0"/>
                  </a:cubicBezTo>
                  <a:lnTo>
                    <a:pt x="2276595" y="0"/>
                  </a:lnTo>
                  <a:cubicBezTo>
                    <a:pt x="2356850" y="0"/>
                    <a:pt x="2421910" y="65060"/>
                    <a:pt x="2421910" y="145315"/>
                  </a:cubicBezTo>
                  <a:lnTo>
                    <a:pt x="2421910" y="1307831"/>
                  </a:lnTo>
                  <a:cubicBezTo>
                    <a:pt x="2421910" y="1388086"/>
                    <a:pt x="2356850" y="1453146"/>
                    <a:pt x="2276595" y="1453146"/>
                  </a:cubicBezTo>
                  <a:lnTo>
                    <a:pt x="145315" y="1453146"/>
                  </a:lnTo>
                  <a:cubicBezTo>
                    <a:pt x="65060" y="1453146"/>
                    <a:pt x="0" y="1388086"/>
                    <a:pt x="0" y="1307831"/>
                  </a:cubicBezTo>
                  <a:lnTo>
                    <a:pt x="0" y="145315"/>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99711" tIns="99711" rIns="99711" bIns="99711" numCol="1" spcCol="1270" anchor="ctr" anchorCtr="0">
              <a:noAutofit/>
            </a:bodyPr>
            <a:lstStyle/>
            <a:p>
              <a:pPr marL="0" lvl="0" indent="0" algn="ctr" defTabSz="666750">
                <a:lnSpc>
                  <a:spcPct val="90000"/>
                </a:lnSpc>
                <a:spcBef>
                  <a:spcPct val="0"/>
                </a:spcBef>
                <a:spcAft>
                  <a:spcPct val="35000"/>
                </a:spcAft>
                <a:buNone/>
              </a:pPr>
              <a:r>
                <a:rPr lang="en-GB" sz="1500" kern="1200" dirty="0"/>
                <a:t>THINKING – where you are now, where do your interests lie, where are your strengths and weaknesses, what can you do to improve</a:t>
              </a:r>
              <a:endParaRPr lang="en-US" sz="1500" kern="1200" dirty="0"/>
            </a:p>
          </p:txBody>
        </p:sp>
        <p:sp>
          <p:nvSpPr>
            <p:cNvPr id="9" name="Freeform: Shape 8">
              <a:extLst>
                <a:ext uri="{FF2B5EF4-FFF2-40B4-BE49-F238E27FC236}">
                  <a16:creationId xmlns:a16="http://schemas.microsoft.com/office/drawing/2014/main" id="{60C70D85-00FD-52D0-5C06-CB103EA5DF8B}"/>
                </a:ext>
              </a:extLst>
            </p:cNvPr>
            <p:cNvSpPr/>
            <p:nvPr/>
          </p:nvSpPr>
          <p:spPr>
            <a:xfrm>
              <a:off x="4704765" y="2590034"/>
              <a:ext cx="513444" cy="600633"/>
            </a:xfrm>
            <a:custGeom>
              <a:avLst/>
              <a:gdLst>
                <a:gd name="connsiteX0" fmla="*/ 0 w 513444"/>
                <a:gd name="connsiteY0" fmla="*/ 120127 h 600633"/>
                <a:gd name="connsiteX1" fmla="*/ 256722 w 513444"/>
                <a:gd name="connsiteY1" fmla="*/ 120127 h 600633"/>
                <a:gd name="connsiteX2" fmla="*/ 256722 w 513444"/>
                <a:gd name="connsiteY2" fmla="*/ 0 h 600633"/>
                <a:gd name="connsiteX3" fmla="*/ 513444 w 513444"/>
                <a:gd name="connsiteY3" fmla="*/ 300317 h 600633"/>
                <a:gd name="connsiteX4" fmla="*/ 256722 w 513444"/>
                <a:gd name="connsiteY4" fmla="*/ 600633 h 600633"/>
                <a:gd name="connsiteX5" fmla="*/ 256722 w 513444"/>
                <a:gd name="connsiteY5" fmla="*/ 480506 h 600633"/>
                <a:gd name="connsiteX6" fmla="*/ 0 w 513444"/>
                <a:gd name="connsiteY6" fmla="*/ 480506 h 600633"/>
                <a:gd name="connsiteX7" fmla="*/ 0 w 513444"/>
                <a:gd name="connsiteY7" fmla="*/ 120127 h 600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3444" h="600633">
                  <a:moveTo>
                    <a:pt x="0" y="120127"/>
                  </a:moveTo>
                  <a:lnTo>
                    <a:pt x="256722" y="120127"/>
                  </a:lnTo>
                  <a:lnTo>
                    <a:pt x="256722" y="0"/>
                  </a:lnTo>
                  <a:lnTo>
                    <a:pt x="513444" y="300317"/>
                  </a:lnTo>
                  <a:lnTo>
                    <a:pt x="256722" y="600633"/>
                  </a:lnTo>
                  <a:lnTo>
                    <a:pt x="256722" y="480506"/>
                  </a:lnTo>
                  <a:lnTo>
                    <a:pt x="0" y="480506"/>
                  </a:lnTo>
                  <a:lnTo>
                    <a:pt x="0" y="120127"/>
                  </a:lnTo>
                  <a:close/>
                </a:path>
              </a:pathLst>
            </a:custGeom>
          </p:spPr>
          <p:style>
            <a:lnRef idx="0">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0" tIns="120127" rIns="154033" bIns="120127" numCol="1" spcCol="1270" anchor="ctr" anchorCtr="0">
              <a:noAutofit/>
            </a:bodyPr>
            <a:lstStyle/>
            <a:p>
              <a:pPr marL="0" lvl="0" indent="0" algn="ctr" defTabSz="533400">
                <a:lnSpc>
                  <a:spcPct val="90000"/>
                </a:lnSpc>
                <a:spcBef>
                  <a:spcPct val="0"/>
                </a:spcBef>
                <a:spcAft>
                  <a:spcPct val="35000"/>
                </a:spcAft>
                <a:buNone/>
              </a:pPr>
              <a:endParaRPr lang="en-US" sz="1200" kern="1200"/>
            </a:p>
          </p:txBody>
        </p:sp>
      </p:grpSp>
      <p:grpSp>
        <p:nvGrpSpPr>
          <p:cNvPr id="18" name="Group 17">
            <a:extLst>
              <a:ext uri="{FF2B5EF4-FFF2-40B4-BE49-F238E27FC236}">
                <a16:creationId xmlns:a16="http://schemas.microsoft.com/office/drawing/2014/main" id="{9F29A138-5C6E-7D66-57E7-4D59FEFD13F7}"/>
              </a:ext>
            </a:extLst>
          </p:cNvPr>
          <p:cNvGrpSpPr/>
          <p:nvPr/>
        </p:nvGrpSpPr>
        <p:grpSpPr>
          <a:xfrm>
            <a:off x="5460401" y="2163778"/>
            <a:ext cx="2421910" cy="2179719"/>
            <a:chOff x="5460401" y="2163778"/>
            <a:chExt cx="2421910" cy="2179719"/>
          </a:xfrm>
        </p:grpSpPr>
        <p:sp>
          <p:nvSpPr>
            <p:cNvPr id="10" name="Freeform: Shape 9">
              <a:extLst>
                <a:ext uri="{FF2B5EF4-FFF2-40B4-BE49-F238E27FC236}">
                  <a16:creationId xmlns:a16="http://schemas.microsoft.com/office/drawing/2014/main" id="{91B726DF-22BC-0456-59A9-D8375E881E48}"/>
                </a:ext>
              </a:extLst>
            </p:cNvPr>
            <p:cNvSpPr/>
            <p:nvPr/>
          </p:nvSpPr>
          <p:spPr>
            <a:xfrm>
              <a:off x="5460401" y="2163778"/>
              <a:ext cx="2421910" cy="1453146"/>
            </a:xfrm>
            <a:custGeom>
              <a:avLst/>
              <a:gdLst>
                <a:gd name="connsiteX0" fmla="*/ 0 w 2421910"/>
                <a:gd name="connsiteY0" fmla="*/ 145315 h 1453146"/>
                <a:gd name="connsiteX1" fmla="*/ 145315 w 2421910"/>
                <a:gd name="connsiteY1" fmla="*/ 0 h 1453146"/>
                <a:gd name="connsiteX2" fmla="*/ 2276595 w 2421910"/>
                <a:gd name="connsiteY2" fmla="*/ 0 h 1453146"/>
                <a:gd name="connsiteX3" fmla="*/ 2421910 w 2421910"/>
                <a:gd name="connsiteY3" fmla="*/ 145315 h 1453146"/>
                <a:gd name="connsiteX4" fmla="*/ 2421910 w 2421910"/>
                <a:gd name="connsiteY4" fmla="*/ 1307831 h 1453146"/>
                <a:gd name="connsiteX5" fmla="*/ 2276595 w 2421910"/>
                <a:gd name="connsiteY5" fmla="*/ 1453146 h 1453146"/>
                <a:gd name="connsiteX6" fmla="*/ 145315 w 2421910"/>
                <a:gd name="connsiteY6" fmla="*/ 1453146 h 1453146"/>
                <a:gd name="connsiteX7" fmla="*/ 0 w 2421910"/>
                <a:gd name="connsiteY7" fmla="*/ 1307831 h 1453146"/>
                <a:gd name="connsiteX8" fmla="*/ 0 w 2421910"/>
                <a:gd name="connsiteY8" fmla="*/ 145315 h 14531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21910" h="1453146">
                  <a:moveTo>
                    <a:pt x="0" y="145315"/>
                  </a:moveTo>
                  <a:cubicBezTo>
                    <a:pt x="0" y="65060"/>
                    <a:pt x="65060" y="0"/>
                    <a:pt x="145315" y="0"/>
                  </a:cubicBezTo>
                  <a:lnTo>
                    <a:pt x="2276595" y="0"/>
                  </a:lnTo>
                  <a:cubicBezTo>
                    <a:pt x="2356850" y="0"/>
                    <a:pt x="2421910" y="65060"/>
                    <a:pt x="2421910" y="145315"/>
                  </a:cubicBezTo>
                  <a:lnTo>
                    <a:pt x="2421910" y="1307831"/>
                  </a:lnTo>
                  <a:cubicBezTo>
                    <a:pt x="2421910" y="1388086"/>
                    <a:pt x="2356850" y="1453146"/>
                    <a:pt x="2276595" y="1453146"/>
                  </a:cubicBezTo>
                  <a:lnTo>
                    <a:pt x="145315" y="1453146"/>
                  </a:lnTo>
                  <a:cubicBezTo>
                    <a:pt x="65060" y="1453146"/>
                    <a:pt x="0" y="1388086"/>
                    <a:pt x="0" y="1307831"/>
                  </a:cubicBezTo>
                  <a:lnTo>
                    <a:pt x="0" y="145315"/>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99711" tIns="99711" rIns="99711" bIns="99711" numCol="1" spcCol="1270" anchor="ctr" anchorCtr="0">
              <a:noAutofit/>
            </a:bodyPr>
            <a:lstStyle/>
            <a:p>
              <a:pPr marL="0" lvl="0" indent="0" algn="ctr" defTabSz="666750">
                <a:lnSpc>
                  <a:spcPct val="90000"/>
                </a:lnSpc>
                <a:spcBef>
                  <a:spcPct val="0"/>
                </a:spcBef>
                <a:spcAft>
                  <a:spcPct val="35000"/>
                </a:spcAft>
                <a:buNone/>
              </a:pPr>
              <a:r>
                <a:rPr lang="en-GB" sz="1500" kern="1200" dirty="0"/>
                <a:t>PLANNING – where do you want to go, what skills and knowledge do you need to get you there, how might you acquire it</a:t>
              </a:r>
              <a:endParaRPr lang="en-US" sz="1500" kern="1200" dirty="0"/>
            </a:p>
          </p:txBody>
        </p:sp>
        <p:sp>
          <p:nvSpPr>
            <p:cNvPr id="11" name="Freeform: Shape 10">
              <a:extLst>
                <a:ext uri="{FF2B5EF4-FFF2-40B4-BE49-F238E27FC236}">
                  <a16:creationId xmlns:a16="http://schemas.microsoft.com/office/drawing/2014/main" id="{439AB832-1E0A-CD87-A47F-6576498F7F15}"/>
                </a:ext>
              </a:extLst>
            </p:cNvPr>
            <p:cNvSpPr/>
            <p:nvPr/>
          </p:nvSpPr>
          <p:spPr>
            <a:xfrm>
              <a:off x="6371038" y="3830052"/>
              <a:ext cx="600634" cy="513445"/>
            </a:xfrm>
            <a:custGeom>
              <a:avLst/>
              <a:gdLst>
                <a:gd name="connsiteX0" fmla="*/ 0 w 513444"/>
                <a:gd name="connsiteY0" fmla="*/ 120127 h 600633"/>
                <a:gd name="connsiteX1" fmla="*/ 256722 w 513444"/>
                <a:gd name="connsiteY1" fmla="*/ 120127 h 600633"/>
                <a:gd name="connsiteX2" fmla="*/ 256722 w 513444"/>
                <a:gd name="connsiteY2" fmla="*/ 0 h 600633"/>
                <a:gd name="connsiteX3" fmla="*/ 513444 w 513444"/>
                <a:gd name="connsiteY3" fmla="*/ 300317 h 600633"/>
                <a:gd name="connsiteX4" fmla="*/ 256722 w 513444"/>
                <a:gd name="connsiteY4" fmla="*/ 600633 h 600633"/>
                <a:gd name="connsiteX5" fmla="*/ 256722 w 513444"/>
                <a:gd name="connsiteY5" fmla="*/ 480506 h 600633"/>
                <a:gd name="connsiteX6" fmla="*/ 0 w 513444"/>
                <a:gd name="connsiteY6" fmla="*/ 480506 h 600633"/>
                <a:gd name="connsiteX7" fmla="*/ 0 w 513444"/>
                <a:gd name="connsiteY7" fmla="*/ 120127 h 600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3444" h="600633">
                  <a:moveTo>
                    <a:pt x="410755" y="1"/>
                  </a:moveTo>
                  <a:lnTo>
                    <a:pt x="410755" y="300317"/>
                  </a:lnTo>
                  <a:lnTo>
                    <a:pt x="513444" y="300317"/>
                  </a:lnTo>
                  <a:lnTo>
                    <a:pt x="256722" y="600632"/>
                  </a:lnTo>
                  <a:lnTo>
                    <a:pt x="0" y="300317"/>
                  </a:lnTo>
                  <a:lnTo>
                    <a:pt x="102689" y="300317"/>
                  </a:lnTo>
                  <a:lnTo>
                    <a:pt x="102689" y="1"/>
                  </a:lnTo>
                  <a:lnTo>
                    <a:pt x="410755" y="1"/>
                  </a:lnTo>
                  <a:close/>
                </a:path>
              </a:pathLst>
            </a:custGeom>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20128" tIns="1" rIns="120127" bIns="154033" numCol="1" spcCol="1270" anchor="ctr" anchorCtr="0">
              <a:noAutofit/>
            </a:bodyPr>
            <a:lstStyle/>
            <a:p>
              <a:pPr marL="0" lvl="0" indent="0" algn="ctr" defTabSz="533400">
                <a:lnSpc>
                  <a:spcPct val="90000"/>
                </a:lnSpc>
                <a:spcBef>
                  <a:spcPct val="0"/>
                </a:spcBef>
                <a:spcAft>
                  <a:spcPct val="35000"/>
                </a:spcAft>
                <a:buNone/>
              </a:pPr>
              <a:endParaRPr lang="en-US" sz="1200" kern="1200"/>
            </a:p>
          </p:txBody>
        </p:sp>
      </p:grpSp>
      <p:grpSp>
        <p:nvGrpSpPr>
          <p:cNvPr id="19" name="Group 18">
            <a:extLst>
              <a:ext uri="{FF2B5EF4-FFF2-40B4-BE49-F238E27FC236}">
                <a16:creationId xmlns:a16="http://schemas.microsoft.com/office/drawing/2014/main" id="{AFCB7C40-8698-4774-5269-AD21DD4E4351}"/>
              </a:ext>
            </a:extLst>
          </p:cNvPr>
          <p:cNvGrpSpPr/>
          <p:nvPr/>
        </p:nvGrpSpPr>
        <p:grpSpPr>
          <a:xfrm>
            <a:off x="4733827" y="4585688"/>
            <a:ext cx="3148484" cy="1453146"/>
            <a:chOff x="4733827" y="4585688"/>
            <a:chExt cx="3148484" cy="1453146"/>
          </a:xfrm>
        </p:grpSpPr>
        <p:sp>
          <p:nvSpPr>
            <p:cNvPr id="12" name="Freeform: Shape 11">
              <a:extLst>
                <a:ext uri="{FF2B5EF4-FFF2-40B4-BE49-F238E27FC236}">
                  <a16:creationId xmlns:a16="http://schemas.microsoft.com/office/drawing/2014/main" id="{62D37279-E002-0F24-1C75-913DB092ADB5}"/>
                </a:ext>
              </a:extLst>
            </p:cNvPr>
            <p:cNvSpPr/>
            <p:nvPr/>
          </p:nvSpPr>
          <p:spPr>
            <a:xfrm>
              <a:off x="5460401" y="4585688"/>
              <a:ext cx="2421910" cy="1453146"/>
            </a:xfrm>
            <a:custGeom>
              <a:avLst/>
              <a:gdLst>
                <a:gd name="connsiteX0" fmla="*/ 0 w 2421910"/>
                <a:gd name="connsiteY0" fmla="*/ 145315 h 1453146"/>
                <a:gd name="connsiteX1" fmla="*/ 145315 w 2421910"/>
                <a:gd name="connsiteY1" fmla="*/ 0 h 1453146"/>
                <a:gd name="connsiteX2" fmla="*/ 2276595 w 2421910"/>
                <a:gd name="connsiteY2" fmla="*/ 0 h 1453146"/>
                <a:gd name="connsiteX3" fmla="*/ 2421910 w 2421910"/>
                <a:gd name="connsiteY3" fmla="*/ 145315 h 1453146"/>
                <a:gd name="connsiteX4" fmla="*/ 2421910 w 2421910"/>
                <a:gd name="connsiteY4" fmla="*/ 1307831 h 1453146"/>
                <a:gd name="connsiteX5" fmla="*/ 2276595 w 2421910"/>
                <a:gd name="connsiteY5" fmla="*/ 1453146 h 1453146"/>
                <a:gd name="connsiteX6" fmla="*/ 145315 w 2421910"/>
                <a:gd name="connsiteY6" fmla="*/ 1453146 h 1453146"/>
                <a:gd name="connsiteX7" fmla="*/ 0 w 2421910"/>
                <a:gd name="connsiteY7" fmla="*/ 1307831 h 1453146"/>
                <a:gd name="connsiteX8" fmla="*/ 0 w 2421910"/>
                <a:gd name="connsiteY8" fmla="*/ 145315 h 14531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21910" h="1453146">
                  <a:moveTo>
                    <a:pt x="0" y="145315"/>
                  </a:moveTo>
                  <a:cubicBezTo>
                    <a:pt x="0" y="65060"/>
                    <a:pt x="65060" y="0"/>
                    <a:pt x="145315" y="0"/>
                  </a:cubicBezTo>
                  <a:lnTo>
                    <a:pt x="2276595" y="0"/>
                  </a:lnTo>
                  <a:cubicBezTo>
                    <a:pt x="2356850" y="0"/>
                    <a:pt x="2421910" y="65060"/>
                    <a:pt x="2421910" y="145315"/>
                  </a:cubicBezTo>
                  <a:lnTo>
                    <a:pt x="2421910" y="1307831"/>
                  </a:lnTo>
                  <a:cubicBezTo>
                    <a:pt x="2421910" y="1388086"/>
                    <a:pt x="2356850" y="1453146"/>
                    <a:pt x="2276595" y="1453146"/>
                  </a:cubicBezTo>
                  <a:lnTo>
                    <a:pt x="145315" y="1453146"/>
                  </a:lnTo>
                  <a:cubicBezTo>
                    <a:pt x="65060" y="1453146"/>
                    <a:pt x="0" y="1388086"/>
                    <a:pt x="0" y="1307831"/>
                  </a:cubicBezTo>
                  <a:lnTo>
                    <a:pt x="0" y="145315"/>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99711" tIns="99711" rIns="99711" bIns="99711" numCol="1" spcCol="1270" anchor="ctr" anchorCtr="0">
              <a:noAutofit/>
            </a:bodyPr>
            <a:lstStyle/>
            <a:p>
              <a:pPr marL="0" lvl="0" indent="0" algn="ctr" defTabSz="666750">
                <a:lnSpc>
                  <a:spcPct val="90000"/>
                </a:lnSpc>
                <a:spcBef>
                  <a:spcPct val="0"/>
                </a:spcBef>
                <a:spcAft>
                  <a:spcPct val="35000"/>
                </a:spcAft>
                <a:buNone/>
              </a:pPr>
              <a:r>
                <a:rPr lang="en-GB" sz="1500" kern="1200" dirty="0"/>
                <a:t>ACTION – set yourself specific goals and targets, monitor the process towards them</a:t>
              </a:r>
              <a:endParaRPr lang="en-US" sz="1500" kern="1200" dirty="0"/>
            </a:p>
          </p:txBody>
        </p:sp>
        <p:sp>
          <p:nvSpPr>
            <p:cNvPr id="13" name="Freeform: Shape 12">
              <a:extLst>
                <a:ext uri="{FF2B5EF4-FFF2-40B4-BE49-F238E27FC236}">
                  <a16:creationId xmlns:a16="http://schemas.microsoft.com/office/drawing/2014/main" id="{DE803C15-89B1-3542-CB31-E4D95417A5DE}"/>
                </a:ext>
              </a:extLst>
            </p:cNvPr>
            <p:cNvSpPr/>
            <p:nvPr/>
          </p:nvSpPr>
          <p:spPr>
            <a:xfrm>
              <a:off x="4733827" y="5011943"/>
              <a:ext cx="513444" cy="600634"/>
            </a:xfrm>
            <a:custGeom>
              <a:avLst/>
              <a:gdLst>
                <a:gd name="connsiteX0" fmla="*/ 0 w 513444"/>
                <a:gd name="connsiteY0" fmla="*/ 120127 h 600633"/>
                <a:gd name="connsiteX1" fmla="*/ 256722 w 513444"/>
                <a:gd name="connsiteY1" fmla="*/ 120127 h 600633"/>
                <a:gd name="connsiteX2" fmla="*/ 256722 w 513444"/>
                <a:gd name="connsiteY2" fmla="*/ 0 h 600633"/>
                <a:gd name="connsiteX3" fmla="*/ 513444 w 513444"/>
                <a:gd name="connsiteY3" fmla="*/ 300317 h 600633"/>
                <a:gd name="connsiteX4" fmla="*/ 256722 w 513444"/>
                <a:gd name="connsiteY4" fmla="*/ 600633 h 600633"/>
                <a:gd name="connsiteX5" fmla="*/ 256722 w 513444"/>
                <a:gd name="connsiteY5" fmla="*/ 480506 h 600633"/>
                <a:gd name="connsiteX6" fmla="*/ 0 w 513444"/>
                <a:gd name="connsiteY6" fmla="*/ 480506 h 600633"/>
                <a:gd name="connsiteX7" fmla="*/ 0 w 513444"/>
                <a:gd name="connsiteY7" fmla="*/ 120127 h 600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3444" h="600633">
                  <a:moveTo>
                    <a:pt x="513444" y="480506"/>
                  </a:moveTo>
                  <a:lnTo>
                    <a:pt x="256722" y="480506"/>
                  </a:lnTo>
                  <a:lnTo>
                    <a:pt x="256722" y="600633"/>
                  </a:lnTo>
                  <a:lnTo>
                    <a:pt x="0" y="300316"/>
                  </a:lnTo>
                  <a:lnTo>
                    <a:pt x="256722" y="0"/>
                  </a:lnTo>
                  <a:lnTo>
                    <a:pt x="256722" y="120127"/>
                  </a:lnTo>
                  <a:lnTo>
                    <a:pt x="513444" y="120127"/>
                  </a:lnTo>
                  <a:lnTo>
                    <a:pt x="513444" y="480506"/>
                  </a:lnTo>
                  <a:close/>
                </a:path>
              </a:pathLst>
            </a:custGeom>
          </p:spPr>
          <p:style>
            <a:lnRef idx="0">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154033" tIns="120128" rIns="0" bIns="120127" numCol="1" spcCol="1270" anchor="ctr" anchorCtr="0">
              <a:noAutofit/>
            </a:bodyPr>
            <a:lstStyle/>
            <a:p>
              <a:pPr marL="0" lvl="0" indent="0" algn="ctr" defTabSz="533400">
                <a:lnSpc>
                  <a:spcPct val="90000"/>
                </a:lnSpc>
                <a:spcBef>
                  <a:spcPct val="0"/>
                </a:spcBef>
                <a:spcAft>
                  <a:spcPct val="35000"/>
                </a:spcAft>
                <a:buNone/>
              </a:pPr>
              <a:endParaRPr lang="en-US" sz="1200" kern="1200"/>
            </a:p>
          </p:txBody>
        </p:sp>
      </p:grpSp>
      <p:grpSp>
        <p:nvGrpSpPr>
          <p:cNvPr id="20" name="Group 19">
            <a:extLst>
              <a:ext uri="{FF2B5EF4-FFF2-40B4-BE49-F238E27FC236}">
                <a16:creationId xmlns:a16="http://schemas.microsoft.com/office/drawing/2014/main" id="{31F38ED5-27BA-0095-265E-56E7ADEE2B06}"/>
              </a:ext>
            </a:extLst>
          </p:cNvPr>
          <p:cNvGrpSpPr/>
          <p:nvPr/>
        </p:nvGrpSpPr>
        <p:grpSpPr>
          <a:xfrm>
            <a:off x="2069726" y="3873500"/>
            <a:ext cx="2421910" cy="2165334"/>
            <a:chOff x="2069726" y="3873500"/>
            <a:chExt cx="2421910" cy="2165334"/>
          </a:xfrm>
        </p:grpSpPr>
        <p:sp>
          <p:nvSpPr>
            <p:cNvPr id="14" name="Freeform: Shape 13">
              <a:extLst>
                <a:ext uri="{FF2B5EF4-FFF2-40B4-BE49-F238E27FC236}">
                  <a16:creationId xmlns:a16="http://schemas.microsoft.com/office/drawing/2014/main" id="{DE2F4352-2AA5-8D89-0FA7-F0AAEBE59249}"/>
                </a:ext>
              </a:extLst>
            </p:cNvPr>
            <p:cNvSpPr/>
            <p:nvPr/>
          </p:nvSpPr>
          <p:spPr>
            <a:xfrm>
              <a:off x="2069726" y="4585688"/>
              <a:ext cx="2421910" cy="1453146"/>
            </a:xfrm>
            <a:custGeom>
              <a:avLst/>
              <a:gdLst>
                <a:gd name="connsiteX0" fmla="*/ 0 w 2421910"/>
                <a:gd name="connsiteY0" fmla="*/ 145315 h 1453146"/>
                <a:gd name="connsiteX1" fmla="*/ 145315 w 2421910"/>
                <a:gd name="connsiteY1" fmla="*/ 0 h 1453146"/>
                <a:gd name="connsiteX2" fmla="*/ 2276595 w 2421910"/>
                <a:gd name="connsiteY2" fmla="*/ 0 h 1453146"/>
                <a:gd name="connsiteX3" fmla="*/ 2421910 w 2421910"/>
                <a:gd name="connsiteY3" fmla="*/ 145315 h 1453146"/>
                <a:gd name="connsiteX4" fmla="*/ 2421910 w 2421910"/>
                <a:gd name="connsiteY4" fmla="*/ 1307831 h 1453146"/>
                <a:gd name="connsiteX5" fmla="*/ 2276595 w 2421910"/>
                <a:gd name="connsiteY5" fmla="*/ 1453146 h 1453146"/>
                <a:gd name="connsiteX6" fmla="*/ 145315 w 2421910"/>
                <a:gd name="connsiteY6" fmla="*/ 1453146 h 1453146"/>
                <a:gd name="connsiteX7" fmla="*/ 0 w 2421910"/>
                <a:gd name="connsiteY7" fmla="*/ 1307831 h 1453146"/>
                <a:gd name="connsiteX8" fmla="*/ 0 w 2421910"/>
                <a:gd name="connsiteY8" fmla="*/ 145315 h 14531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21910" h="1453146">
                  <a:moveTo>
                    <a:pt x="0" y="145315"/>
                  </a:moveTo>
                  <a:cubicBezTo>
                    <a:pt x="0" y="65060"/>
                    <a:pt x="65060" y="0"/>
                    <a:pt x="145315" y="0"/>
                  </a:cubicBezTo>
                  <a:lnTo>
                    <a:pt x="2276595" y="0"/>
                  </a:lnTo>
                  <a:cubicBezTo>
                    <a:pt x="2356850" y="0"/>
                    <a:pt x="2421910" y="65060"/>
                    <a:pt x="2421910" y="145315"/>
                  </a:cubicBezTo>
                  <a:lnTo>
                    <a:pt x="2421910" y="1307831"/>
                  </a:lnTo>
                  <a:cubicBezTo>
                    <a:pt x="2421910" y="1388086"/>
                    <a:pt x="2356850" y="1453146"/>
                    <a:pt x="2276595" y="1453146"/>
                  </a:cubicBezTo>
                  <a:lnTo>
                    <a:pt x="145315" y="1453146"/>
                  </a:lnTo>
                  <a:cubicBezTo>
                    <a:pt x="65060" y="1453146"/>
                    <a:pt x="0" y="1388086"/>
                    <a:pt x="0" y="1307831"/>
                  </a:cubicBezTo>
                  <a:lnTo>
                    <a:pt x="0" y="145315"/>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99711" tIns="99711" rIns="99711" bIns="99711" numCol="1" spcCol="1270" anchor="ctr" anchorCtr="0">
              <a:noAutofit/>
            </a:bodyPr>
            <a:lstStyle/>
            <a:p>
              <a:pPr marL="0" lvl="0" indent="0" algn="ctr" defTabSz="666750">
                <a:lnSpc>
                  <a:spcPct val="90000"/>
                </a:lnSpc>
                <a:spcBef>
                  <a:spcPct val="0"/>
                </a:spcBef>
                <a:spcAft>
                  <a:spcPct val="35000"/>
                </a:spcAft>
                <a:buNone/>
              </a:pPr>
              <a:r>
                <a:rPr lang="en-GB" sz="1500" kern="1200" dirty="0"/>
                <a:t>REFLECTION – review your achievements and decide on future areas for development</a:t>
              </a:r>
              <a:endParaRPr lang="en-US" sz="1500" kern="1200" dirty="0"/>
            </a:p>
          </p:txBody>
        </p:sp>
        <p:sp>
          <p:nvSpPr>
            <p:cNvPr id="15" name="Freeform: Shape 14">
              <a:extLst>
                <a:ext uri="{FF2B5EF4-FFF2-40B4-BE49-F238E27FC236}">
                  <a16:creationId xmlns:a16="http://schemas.microsoft.com/office/drawing/2014/main" id="{799EDA1E-B0B2-573F-3400-767AC18F7FBA}"/>
                </a:ext>
              </a:extLst>
            </p:cNvPr>
            <p:cNvSpPr/>
            <p:nvPr/>
          </p:nvSpPr>
          <p:spPr>
            <a:xfrm flipV="1">
              <a:off x="2988895" y="3873500"/>
              <a:ext cx="583572" cy="469997"/>
            </a:xfrm>
            <a:custGeom>
              <a:avLst/>
              <a:gdLst>
                <a:gd name="connsiteX0" fmla="*/ 0 w 513444"/>
                <a:gd name="connsiteY0" fmla="*/ 120127 h 600633"/>
                <a:gd name="connsiteX1" fmla="*/ 256722 w 513444"/>
                <a:gd name="connsiteY1" fmla="*/ 120127 h 600633"/>
                <a:gd name="connsiteX2" fmla="*/ 256722 w 513444"/>
                <a:gd name="connsiteY2" fmla="*/ 0 h 600633"/>
                <a:gd name="connsiteX3" fmla="*/ 513444 w 513444"/>
                <a:gd name="connsiteY3" fmla="*/ 300317 h 600633"/>
                <a:gd name="connsiteX4" fmla="*/ 256722 w 513444"/>
                <a:gd name="connsiteY4" fmla="*/ 600633 h 600633"/>
                <a:gd name="connsiteX5" fmla="*/ 256722 w 513444"/>
                <a:gd name="connsiteY5" fmla="*/ 480506 h 600633"/>
                <a:gd name="connsiteX6" fmla="*/ 0 w 513444"/>
                <a:gd name="connsiteY6" fmla="*/ 480506 h 600633"/>
                <a:gd name="connsiteX7" fmla="*/ 0 w 513444"/>
                <a:gd name="connsiteY7" fmla="*/ 120127 h 600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3444" h="600633">
                  <a:moveTo>
                    <a:pt x="410755" y="1"/>
                  </a:moveTo>
                  <a:lnTo>
                    <a:pt x="410755" y="300317"/>
                  </a:lnTo>
                  <a:lnTo>
                    <a:pt x="513444" y="300317"/>
                  </a:lnTo>
                  <a:lnTo>
                    <a:pt x="256722" y="600632"/>
                  </a:lnTo>
                  <a:lnTo>
                    <a:pt x="0" y="300317"/>
                  </a:lnTo>
                  <a:lnTo>
                    <a:pt x="102689" y="300317"/>
                  </a:lnTo>
                  <a:lnTo>
                    <a:pt x="102689" y="1"/>
                  </a:lnTo>
                  <a:lnTo>
                    <a:pt x="410755" y="1"/>
                  </a:lnTo>
                  <a:close/>
                </a:path>
              </a:pathLst>
            </a:custGeom>
            <a:solidFill>
              <a:schemeClr val="accent5"/>
            </a:solidFill>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20128" tIns="1" rIns="120127" bIns="154033" numCol="1" spcCol="1270" anchor="ctr" anchorCtr="0">
              <a:noAutofit/>
            </a:bodyPr>
            <a:lstStyle/>
            <a:p>
              <a:pPr marL="0" lvl="0" indent="0" algn="ctr" defTabSz="533400">
                <a:lnSpc>
                  <a:spcPct val="90000"/>
                </a:lnSpc>
                <a:spcBef>
                  <a:spcPct val="0"/>
                </a:spcBef>
                <a:spcAft>
                  <a:spcPct val="35000"/>
                </a:spcAft>
                <a:buNone/>
              </a:pPr>
              <a:endParaRPr lang="en-US" sz="1200" kern="1200"/>
            </a:p>
          </p:txBody>
        </p:sp>
      </p:grpSp>
    </p:spTree>
    <p:extLst>
      <p:ext uri="{BB962C8B-B14F-4D97-AF65-F5344CB8AC3E}">
        <p14:creationId xmlns:p14="http://schemas.microsoft.com/office/powerpoint/2010/main" val="3570261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1+#ppt_w/2"/>
                                          </p:val>
                                        </p:tav>
                                        <p:tav tm="100000">
                                          <p:val>
                                            <p:strVal val="#ppt_x"/>
                                          </p:val>
                                        </p:tav>
                                      </p:tavLst>
                                    </p:anim>
                                    <p:anim calcmode="lin" valueType="num">
                                      <p:cBhvr additive="base">
                                        <p:cTn id="20"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E67375-9450-7DC8-4598-0701032018F2}"/>
              </a:ext>
            </a:extLst>
          </p:cNvPr>
          <p:cNvPicPr>
            <a:picLocks noChangeAspect="1"/>
          </p:cNvPicPr>
          <p:nvPr/>
        </p:nvPicPr>
        <p:blipFill rotWithShape="1">
          <a:blip r:embed="rId2"/>
          <a:srcRect l="12162" r="20270"/>
          <a:stretch/>
        </p:blipFill>
        <p:spPr>
          <a:xfrm>
            <a:off x="755204" y="476672"/>
            <a:ext cx="4121159" cy="5904656"/>
          </a:xfrm>
          <a:prstGeom prst="rect">
            <a:avLst/>
          </a:prstGeom>
        </p:spPr>
      </p:pic>
      <p:sp>
        <p:nvSpPr>
          <p:cNvPr id="5" name="TextBox 4">
            <a:extLst>
              <a:ext uri="{FF2B5EF4-FFF2-40B4-BE49-F238E27FC236}">
                <a16:creationId xmlns:a16="http://schemas.microsoft.com/office/drawing/2014/main" id="{959F0C45-2816-A208-E252-40AFC4C6E2CC}"/>
              </a:ext>
            </a:extLst>
          </p:cNvPr>
          <p:cNvSpPr txBox="1"/>
          <p:nvPr/>
        </p:nvSpPr>
        <p:spPr>
          <a:xfrm>
            <a:off x="4489450" y="681780"/>
            <a:ext cx="4000500" cy="369332"/>
          </a:xfrm>
          <a:prstGeom prst="rect">
            <a:avLst/>
          </a:prstGeom>
          <a:noFill/>
        </p:spPr>
        <p:txBody>
          <a:bodyPr wrap="square" rtlCol="0">
            <a:spAutoFit/>
          </a:bodyPr>
          <a:lstStyle/>
          <a:p>
            <a:r>
              <a:rPr lang="en-GB" dirty="0">
                <a:sym typeface="Wingdings 3" panose="05040102010807070707" pitchFamily="18" charset="2"/>
              </a:rPr>
              <a:t>  </a:t>
            </a:r>
            <a:r>
              <a:rPr lang="en-GB" dirty="0"/>
              <a:t>Main folder</a:t>
            </a:r>
          </a:p>
        </p:txBody>
      </p:sp>
      <p:sp>
        <p:nvSpPr>
          <p:cNvPr id="8" name="TextBox 7">
            <a:extLst>
              <a:ext uri="{FF2B5EF4-FFF2-40B4-BE49-F238E27FC236}">
                <a16:creationId xmlns:a16="http://schemas.microsoft.com/office/drawing/2014/main" id="{2CA4263E-3EE8-A569-B6E9-159DF2FAC5CE}"/>
              </a:ext>
            </a:extLst>
          </p:cNvPr>
          <p:cNvSpPr txBox="1"/>
          <p:nvPr/>
        </p:nvSpPr>
        <p:spPr>
          <a:xfrm>
            <a:off x="4489450" y="1719552"/>
            <a:ext cx="6108700" cy="369332"/>
          </a:xfrm>
          <a:prstGeom prst="rect">
            <a:avLst/>
          </a:prstGeom>
          <a:noFill/>
        </p:spPr>
        <p:txBody>
          <a:bodyPr wrap="square">
            <a:spAutoFit/>
          </a:bodyPr>
          <a:lstStyle/>
          <a:p>
            <a:r>
              <a:rPr lang="en-GB" dirty="0">
                <a:sym typeface="Wingdings 3" panose="05040102010807070707" pitchFamily="18" charset="2"/>
              </a:rPr>
              <a:t> Additional sub folder as category in development area</a:t>
            </a:r>
            <a:endParaRPr lang="en-GB" dirty="0"/>
          </a:p>
        </p:txBody>
      </p:sp>
      <p:sp>
        <p:nvSpPr>
          <p:cNvPr id="12" name="TextBox 11">
            <a:extLst>
              <a:ext uri="{FF2B5EF4-FFF2-40B4-BE49-F238E27FC236}">
                <a16:creationId xmlns:a16="http://schemas.microsoft.com/office/drawing/2014/main" id="{450B490C-6E2D-317F-6CF8-CAC65F955F95}"/>
              </a:ext>
            </a:extLst>
          </p:cNvPr>
          <p:cNvSpPr txBox="1"/>
          <p:nvPr/>
        </p:nvSpPr>
        <p:spPr>
          <a:xfrm>
            <a:off x="4489450" y="4825749"/>
            <a:ext cx="6108700" cy="369332"/>
          </a:xfrm>
          <a:prstGeom prst="rect">
            <a:avLst/>
          </a:prstGeom>
          <a:noFill/>
        </p:spPr>
        <p:txBody>
          <a:bodyPr wrap="square">
            <a:spAutoFit/>
          </a:bodyPr>
          <a:lstStyle/>
          <a:p>
            <a:r>
              <a:rPr lang="en-GB" dirty="0">
                <a:sym typeface="Wingdings 3" panose="05040102010807070707" pitchFamily="18" charset="2"/>
              </a:rPr>
              <a:t> Sub folder for development area</a:t>
            </a:r>
            <a:endParaRPr lang="en-GB" dirty="0"/>
          </a:p>
        </p:txBody>
      </p:sp>
      <p:sp>
        <p:nvSpPr>
          <p:cNvPr id="13" name="TextBox 12">
            <a:extLst>
              <a:ext uri="{FF2B5EF4-FFF2-40B4-BE49-F238E27FC236}">
                <a16:creationId xmlns:a16="http://schemas.microsoft.com/office/drawing/2014/main" id="{436085D8-599C-9E5F-E75B-11F642D59907}"/>
              </a:ext>
            </a:extLst>
          </p:cNvPr>
          <p:cNvSpPr txBox="1"/>
          <p:nvPr/>
        </p:nvSpPr>
        <p:spPr>
          <a:xfrm>
            <a:off x="4489450" y="1201746"/>
            <a:ext cx="6108700" cy="369332"/>
          </a:xfrm>
          <a:prstGeom prst="rect">
            <a:avLst/>
          </a:prstGeom>
          <a:noFill/>
        </p:spPr>
        <p:txBody>
          <a:bodyPr wrap="square">
            <a:spAutoFit/>
          </a:bodyPr>
          <a:lstStyle/>
          <a:p>
            <a:r>
              <a:rPr lang="en-GB" dirty="0">
                <a:sym typeface="Wingdings 3" panose="05040102010807070707" pitchFamily="18" charset="2"/>
              </a:rPr>
              <a:t> Sub folder for development area</a:t>
            </a:r>
            <a:endParaRPr lang="en-GB" dirty="0"/>
          </a:p>
        </p:txBody>
      </p:sp>
      <p:sp>
        <p:nvSpPr>
          <p:cNvPr id="14" name="TextBox 13">
            <a:extLst>
              <a:ext uri="{FF2B5EF4-FFF2-40B4-BE49-F238E27FC236}">
                <a16:creationId xmlns:a16="http://schemas.microsoft.com/office/drawing/2014/main" id="{BC1DBDB7-DDD4-BC35-4B89-3E337FB6CF46}"/>
              </a:ext>
            </a:extLst>
          </p:cNvPr>
          <p:cNvSpPr txBox="1"/>
          <p:nvPr/>
        </p:nvSpPr>
        <p:spPr>
          <a:xfrm>
            <a:off x="4489450" y="5345715"/>
            <a:ext cx="6108700" cy="369332"/>
          </a:xfrm>
          <a:prstGeom prst="rect">
            <a:avLst/>
          </a:prstGeom>
          <a:noFill/>
        </p:spPr>
        <p:txBody>
          <a:bodyPr wrap="square">
            <a:spAutoFit/>
          </a:bodyPr>
          <a:lstStyle/>
          <a:p>
            <a:r>
              <a:rPr lang="en-GB" dirty="0">
                <a:sym typeface="Wingdings 3" panose="05040102010807070707" pitchFamily="18" charset="2"/>
              </a:rPr>
              <a:t> Sub folder for development area</a:t>
            </a:r>
            <a:endParaRPr lang="en-GB" dirty="0"/>
          </a:p>
        </p:txBody>
      </p:sp>
      <p:sp>
        <p:nvSpPr>
          <p:cNvPr id="16" name="TextBox 15">
            <a:extLst>
              <a:ext uri="{FF2B5EF4-FFF2-40B4-BE49-F238E27FC236}">
                <a16:creationId xmlns:a16="http://schemas.microsoft.com/office/drawing/2014/main" id="{EF51D3BA-402E-2376-6B12-DA4837BD4E01}"/>
              </a:ext>
            </a:extLst>
          </p:cNvPr>
          <p:cNvSpPr txBox="1"/>
          <p:nvPr/>
        </p:nvSpPr>
        <p:spPr>
          <a:xfrm>
            <a:off x="4489450" y="2234096"/>
            <a:ext cx="6108700" cy="369332"/>
          </a:xfrm>
          <a:prstGeom prst="rect">
            <a:avLst/>
          </a:prstGeom>
          <a:noFill/>
        </p:spPr>
        <p:txBody>
          <a:bodyPr wrap="square">
            <a:spAutoFit/>
          </a:bodyPr>
          <a:lstStyle/>
          <a:p>
            <a:r>
              <a:rPr lang="en-GB" dirty="0">
                <a:sym typeface="Wingdings 3" panose="05040102010807070707" pitchFamily="18" charset="2"/>
              </a:rPr>
              <a:t> Additional sub folder as category in development area</a:t>
            </a:r>
            <a:endParaRPr lang="en-GB" dirty="0"/>
          </a:p>
        </p:txBody>
      </p:sp>
      <p:sp>
        <p:nvSpPr>
          <p:cNvPr id="17" name="TextBox 16">
            <a:extLst>
              <a:ext uri="{FF2B5EF4-FFF2-40B4-BE49-F238E27FC236}">
                <a16:creationId xmlns:a16="http://schemas.microsoft.com/office/drawing/2014/main" id="{4B8AD54C-00B7-631A-1FA9-5FC4C532F1E3}"/>
              </a:ext>
            </a:extLst>
          </p:cNvPr>
          <p:cNvSpPr txBox="1"/>
          <p:nvPr/>
        </p:nvSpPr>
        <p:spPr>
          <a:xfrm>
            <a:off x="4489450" y="4335501"/>
            <a:ext cx="6108700" cy="369332"/>
          </a:xfrm>
          <a:prstGeom prst="rect">
            <a:avLst/>
          </a:prstGeom>
          <a:noFill/>
        </p:spPr>
        <p:txBody>
          <a:bodyPr wrap="square">
            <a:spAutoFit/>
          </a:bodyPr>
          <a:lstStyle/>
          <a:p>
            <a:r>
              <a:rPr lang="en-GB" dirty="0">
                <a:sym typeface="Wingdings 3" panose="05040102010807070707" pitchFamily="18" charset="2"/>
              </a:rPr>
              <a:t> Additional sub folder as category in development area</a:t>
            </a:r>
            <a:endParaRPr lang="en-GB" dirty="0"/>
          </a:p>
        </p:txBody>
      </p:sp>
      <p:sp>
        <p:nvSpPr>
          <p:cNvPr id="18" name="TextBox 17">
            <a:extLst>
              <a:ext uri="{FF2B5EF4-FFF2-40B4-BE49-F238E27FC236}">
                <a16:creationId xmlns:a16="http://schemas.microsoft.com/office/drawing/2014/main" id="{9CFAB04B-56E7-D3C6-14A0-43C9BE4C869E}"/>
              </a:ext>
            </a:extLst>
          </p:cNvPr>
          <p:cNvSpPr txBox="1"/>
          <p:nvPr/>
        </p:nvSpPr>
        <p:spPr>
          <a:xfrm>
            <a:off x="4489450" y="5863521"/>
            <a:ext cx="6108700" cy="369332"/>
          </a:xfrm>
          <a:prstGeom prst="rect">
            <a:avLst/>
          </a:prstGeom>
          <a:noFill/>
        </p:spPr>
        <p:txBody>
          <a:bodyPr wrap="square">
            <a:spAutoFit/>
          </a:bodyPr>
          <a:lstStyle/>
          <a:p>
            <a:r>
              <a:rPr lang="en-GB" dirty="0">
                <a:sym typeface="Wingdings 3" panose="05040102010807070707" pitchFamily="18" charset="2"/>
              </a:rPr>
              <a:t> Additional sub folder as category in development area</a:t>
            </a:r>
            <a:endParaRPr lang="en-GB" dirty="0"/>
          </a:p>
        </p:txBody>
      </p:sp>
      <p:sp>
        <p:nvSpPr>
          <p:cNvPr id="19" name="TextBox 18">
            <a:extLst>
              <a:ext uri="{FF2B5EF4-FFF2-40B4-BE49-F238E27FC236}">
                <a16:creationId xmlns:a16="http://schemas.microsoft.com/office/drawing/2014/main" id="{01209CAA-E56F-7DC4-8CF0-5F57FF76D1AA}"/>
              </a:ext>
            </a:extLst>
          </p:cNvPr>
          <p:cNvSpPr txBox="1"/>
          <p:nvPr/>
        </p:nvSpPr>
        <p:spPr>
          <a:xfrm>
            <a:off x="4489450" y="2769150"/>
            <a:ext cx="6108700" cy="369332"/>
          </a:xfrm>
          <a:prstGeom prst="rect">
            <a:avLst/>
          </a:prstGeom>
          <a:noFill/>
        </p:spPr>
        <p:txBody>
          <a:bodyPr wrap="square">
            <a:spAutoFit/>
          </a:bodyPr>
          <a:lstStyle/>
          <a:p>
            <a:r>
              <a:rPr lang="en-GB" dirty="0">
                <a:sym typeface="Wingdings 3" panose="05040102010807070707" pitchFamily="18" charset="2"/>
              </a:rPr>
              <a:t> Category sub folder to document specific area</a:t>
            </a:r>
            <a:endParaRPr lang="en-GB" dirty="0"/>
          </a:p>
        </p:txBody>
      </p:sp>
      <p:sp>
        <p:nvSpPr>
          <p:cNvPr id="20" name="TextBox 19">
            <a:extLst>
              <a:ext uri="{FF2B5EF4-FFF2-40B4-BE49-F238E27FC236}">
                <a16:creationId xmlns:a16="http://schemas.microsoft.com/office/drawing/2014/main" id="{34B97808-6CCB-9D40-2FB4-FC69AD1DDEF6}"/>
              </a:ext>
            </a:extLst>
          </p:cNvPr>
          <p:cNvSpPr txBox="1"/>
          <p:nvPr/>
        </p:nvSpPr>
        <p:spPr>
          <a:xfrm>
            <a:off x="4489450" y="3800447"/>
            <a:ext cx="6108700" cy="369332"/>
          </a:xfrm>
          <a:prstGeom prst="rect">
            <a:avLst/>
          </a:prstGeom>
          <a:noFill/>
        </p:spPr>
        <p:txBody>
          <a:bodyPr wrap="square">
            <a:spAutoFit/>
          </a:bodyPr>
          <a:lstStyle/>
          <a:p>
            <a:r>
              <a:rPr lang="en-GB" dirty="0">
                <a:sym typeface="Wingdings 3" panose="05040102010807070707" pitchFamily="18" charset="2"/>
              </a:rPr>
              <a:t> Category sub folder to document specific area</a:t>
            </a:r>
            <a:endParaRPr lang="en-GB" dirty="0"/>
          </a:p>
        </p:txBody>
      </p:sp>
      <p:sp>
        <p:nvSpPr>
          <p:cNvPr id="21" name="TextBox 20">
            <a:extLst>
              <a:ext uri="{FF2B5EF4-FFF2-40B4-BE49-F238E27FC236}">
                <a16:creationId xmlns:a16="http://schemas.microsoft.com/office/drawing/2014/main" id="{C082AD46-0508-933F-A37E-82309D7B1864}"/>
              </a:ext>
            </a:extLst>
          </p:cNvPr>
          <p:cNvSpPr txBox="1"/>
          <p:nvPr/>
        </p:nvSpPr>
        <p:spPr>
          <a:xfrm>
            <a:off x="4489450" y="3310199"/>
            <a:ext cx="6108700" cy="369332"/>
          </a:xfrm>
          <a:prstGeom prst="rect">
            <a:avLst/>
          </a:prstGeom>
          <a:noFill/>
        </p:spPr>
        <p:txBody>
          <a:bodyPr wrap="square">
            <a:spAutoFit/>
          </a:bodyPr>
          <a:lstStyle/>
          <a:p>
            <a:r>
              <a:rPr lang="en-GB" dirty="0">
                <a:sym typeface="Wingdings 3" panose="05040102010807070707" pitchFamily="18" charset="2"/>
              </a:rPr>
              <a:t> Category sub folder to document specific area</a:t>
            </a:r>
            <a:endParaRPr lang="en-GB" dirty="0"/>
          </a:p>
        </p:txBody>
      </p:sp>
    </p:spTree>
    <p:extLst>
      <p:ext uri="{BB962C8B-B14F-4D97-AF65-F5344CB8AC3E}">
        <p14:creationId xmlns:p14="http://schemas.microsoft.com/office/powerpoint/2010/main" val="28075076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2" name="Group 111">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0" name="Straight Connector 99">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01" name="Straight Connector 100">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14"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6"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8" name="Isosceles Triangle 117">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0"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2"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4"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6" name="Isosceles Triangle 125">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8" name="Isosceles Triangle 127">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pic>
        <p:nvPicPr>
          <p:cNvPr id="9" name="Picture 8" descr="A person sitting in a lotus position">
            <a:extLst>
              <a:ext uri="{FF2B5EF4-FFF2-40B4-BE49-F238E27FC236}">
                <a16:creationId xmlns:a16="http://schemas.microsoft.com/office/drawing/2014/main" id="{0EAA9148-7896-91CE-B28C-85AE027CA204}"/>
              </a:ext>
            </a:extLst>
          </p:cNvPr>
          <p:cNvPicPr>
            <a:picLocks noChangeAspect="1"/>
          </p:cNvPicPr>
          <p:nvPr/>
        </p:nvPicPr>
        <p:blipFill rotWithShape="1">
          <a:blip r:embed="rId2">
            <a:extLst>
              <a:ext uri="{28A0092B-C50C-407E-A947-70E740481C1C}">
                <a14:useLocalDpi xmlns:a14="http://schemas.microsoft.com/office/drawing/2010/main" val="0"/>
              </a:ext>
            </a:extLst>
          </a:blip>
          <a:srcRect l="17533" t="9091" r="12370"/>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4" name="Title 3">
            <a:extLst>
              <a:ext uri="{FF2B5EF4-FFF2-40B4-BE49-F238E27FC236}">
                <a16:creationId xmlns:a16="http://schemas.microsoft.com/office/drawing/2014/main" id="{3E3A0ABE-5DDF-AE7A-6E92-619EA5C8D705}"/>
              </a:ext>
            </a:extLst>
          </p:cNvPr>
          <p:cNvSpPr>
            <a:spLocks noGrp="1"/>
          </p:cNvSpPr>
          <p:nvPr>
            <p:ph type="title"/>
          </p:nvPr>
        </p:nvSpPr>
        <p:spPr>
          <a:xfrm>
            <a:off x="406400" y="2583907"/>
            <a:ext cx="4954638" cy="2369093"/>
          </a:xfrm>
        </p:spPr>
        <p:txBody>
          <a:bodyPr vert="horz" lIns="91440" tIns="45720" rIns="91440" bIns="45720" rtlCol="0" anchor="b">
            <a:normAutofit/>
          </a:bodyPr>
          <a:lstStyle/>
          <a:p>
            <a:pPr algn="r"/>
            <a:r>
              <a:rPr lang="en-US" sz="4800" dirty="0"/>
              <a:t>Successful</a:t>
            </a:r>
            <a:br>
              <a:rPr lang="en-US" sz="4800" dirty="0"/>
            </a:br>
            <a:r>
              <a:rPr lang="en-US" sz="4800" dirty="0"/>
              <a:t>Self-Management</a:t>
            </a:r>
          </a:p>
        </p:txBody>
      </p:sp>
      <p:cxnSp>
        <p:nvCxnSpPr>
          <p:cNvPr id="111" name="Straight Connector 110">
            <a:extLst>
              <a:ext uri="{FF2B5EF4-FFF2-40B4-BE49-F238E27FC236}">
                <a16:creationId xmlns:a16="http://schemas.microsoft.com/office/drawing/2014/main" id="{A57C1A16-B8AB-4D99-A195-A38F556A64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3" name="Straight Connector 112">
            <a:extLst>
              <a:ext uri="{FF2B5EF4-FFF2-40B4-BE49-F238E27FC236}">
                <a16:creationId xmlns:a16="http://schemas.microsoft.com/office/drawing/2014/main" id="{F8A9B20B-D1DD-4573-B5EC-55802951923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15" name="Rectangle 23">
            <a:extLst>
              <a:ext uri="{FF2B5EF4-FFF2-40B4-BE49-F238E27FC236}">
                <a16:creationId xmlns:a16="http://schemas.microsoft.com/office/drawing/2014/main" id="{66D61E08-70C3-48D8-BEA0-787111DC3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7" name="Rectangle 25">
            <a:extLst>
              <a:ext uri="{FF2B5EF4-FFF2-40B4-BE49-F238E27FC236}">
                <a16:creationId xmlns:a16="http://schemas.microsoft.com/office/drawing/2014/main" id="{FC55298F-0AE5-478E-AD2B-03C2614C5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9" name="Isosceles Triangle 24">
            <a:extLst>
              <a:ext uri="{FF2B5EF4-FFF2-40B4-BE49-F238E27FC236}">
                <a16:creationId xmlns:a16="http://schemas.microsoft.com/office/drawing/2014/main" id="{C180E4EA-0B63-4779-A895-7E90E71088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1" name="Rectangle 27">
            <a:extLst>
              <a:ext uri="{FF2B5EF4-FFF2-40B4-BE49-F238E27FC236}">
                <a16:creationId xmlns:a16="http://schemas.microsoft.com/office/drawing/2014/main" id="{CEE01D9D-3DE8-4EED-B0D3-8F3C79CC7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3" name="Rectangle 28">
            <a:extLst>
              <a:ext uri="{FF2B5EF4-FFF2-40B4-BE49-F238E27FC236}">
                <a16:creationId xmlns:a16="http://schemas.microsoft.com/office/drawing/2014/main" id="{89AF5CE9-607F-43F4-8983-DCD6DA4051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5" name="Rectangle 29">
            <a:extLst>
              <a:ext uri="{FF2B5EF4-FFF2-40B4-BE49-F238E27FC236}">
                <a16:creationId xmlns:a16="http://schemas.microsoft.com/office/drawing/2014/main" id="{6EEA2DBD-9E1E-4521-8C01-F32AD18A8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7" name="Isosceles Triangle 29">
            <a:extLst>
              <a:ext uri="{FF2B5EF4-FFF2-40B4-BE49-F238E27FC236}">
                <a16:creationId xmlns:a16="http://schemas.microsoft.com/office/drawing/2014/main" id="{15BBD2C1-BA9B-46A9-A27A-33498B1692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953876905"/>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C973E7E-44B8-B841-DB04-BF1E0E57ED4E}"/>
              </a:ext>
            </a:extLst>
          </p:cNvPr>
          <p:cNvSpPr>
            <a:spLocks noGrp="1"/>
          </p:cNvSpPr>
          <p:nvPr>
            <p:ph type="title"/>
          </p:nvPr>
        </p:nvSpPr>
        <p:spPr>
          <a:xfrm>
            <a:off x="677334" y="609600"/>
            <a:ext cx="8596668" cy="762000"/>
          </a:xfrm>
        </p:spPr>
        <p:txBody>
          <a:bodyPr/>
          <a:lstStyle/>
          <a:p>
            <a:r>
              <a:rPr lang="en-GB" dirty="0"/>
              <a:t>Time Management</a:t>
            </a:r>
          </a:p>
        </p:txBody>
      </p:sp>
      <p:sp>
        <p:nvSpPr>
          <p:cNvPr id="8" name="Text Placeholder 7">
            <a:extLst>
              <a:ext uri="{FF2B5EF4-FFF2-40B4-BE49-F238E27FC236}">
                <a16:creationId xmlns:a16="http://schemas.microsoft.com/office/drawing/2014/main" id="{13D45066-B581-6B3A-D9E5-76135882D27D}"/>
              </a:ext>
            </a:extLst>
          </p:cNvPr>
          <p:cNvSpPr>
            <a:spLocks noGrp="1"/>
          </p:cNvSpPr>
          <p:nvPr>
            <p:ph type="body" idx="1"/>
          </p:nvPr>
        </p:nvSpPr>
        <p:spPr>
          <a:xfrm>
            <a:off x="675745" y="1584721"/>
            <a:ext cx="4185623" cy="576262"/>
          </a:xfrm>
        </p:spPr>
        <p:txBody>
          <a:bodyPr/>
          <a:lstStyle/>
          <a:p>
            <a:r>
              <a:rPr lang="en-GB" dirty="0"/>
              <a:t>Planning</a:t>
            </a:r>
          </a:p>
        </p:txBody>
      </p:sp>
      <p:sp>
        <p:nvSpPr>
          <p:cNvPr id="9" name="Content Placeholder 8">
            <a:extLst>
              <a:ext uri="{FF2B5EF4-FFF2-40B4-BE49-F238E27FC236}">
                <a16:creationId xmlns:a16="http://schemas.microsoft.com/office/drawing/2014/main" id="{1840D3F0-3C3C-C45C-670A-87BB6DE79D6E}"/>
              </a:ext>
            </a:extLst>
          </p:cNvPr>
          <p:cNvSpPr>
            <a:spLocks noGrp="1"/>
          </p:cNvSpPr>
          <p:nvPr>
            <p:ph sz="half" idx="2"/>
          </p:nvPr>
        </p:nvSpPr>
        <p:spPr>
          <a:xfrm>
            <a:off x="675745" y="2160983"/>
            <a:ext cx="4185623" cy="3880379"/>
          </a:xfrm>
        </p:spPr>
        <p:txBody>
          <a:bodyPr>
            <a:normAutofit fontScale="92500" lnSpcReduction="10000"/>
          </a:bodyPr>
          <a:lstStyle/>
          <a:p>
            <a:r>
              <a:rPr lang="en-GB" sz="2000" dirty="0"/>
              <a:t>Create a schedule and follow it</a:t>
            </a:r>
          </a:p>
          <a:p>
            <a:r>
              <a:rPr lang="en-GB" sz="2000" dirty="0"/>
              <a:t>Work your way back from key dates</a:t>
            </a:r>
          </a:p>
          <a:p>
            <a:r>
              <a:rPr lang="en-GB" sz="2000" dirty="0"/>
              <a:t>Schedule important activities for when you have the most energy</a:t>
            </a:r>
          </a:p>
          <a:p>
            <a:r>
              <a:rPr lang="en-GB" sz="2000" dirty="0"/>
              <a:t>Make sure you realistically give yourself enough time</a:t>
            </a:r>
          </a:p>
          <a:p>
            <a:r>
              <a:rPr lang="en-GB" sz="2000" dirty="0"/>
              <a:t>Give yourself some flexibility</a:t>
            </a:r>
          </a:p>
          <a:p>
            <a:r>
              <a:rPr lang="en-GB" sz="2000" dirty="0"/>
              <a:t>Planners, online calendars and Gantt charts can be very helpful</a:t>
            </a:r>
          </a:p>
        </p:txBody>
      </p:sp>
      <p:sp>
        <p:nvSpPr>
          <p:cNvPr id="10" name="Text Placeholder 9">
            <a:extLst>
              <a:ext uri="{FF2B5EF4-FFF2-40B4-BE49-F238E27FC236}">
                <a16:creationId xmlns:a16="http://schemas.microsoft.com/office/drawing/2014/main" id="{2CF1307E-2CCD-9DD2-4516-B523AF343D67}"/>
              </a:ext>
            </a:extLst>
          </p:cNvPr>
          <p:cNvSpPr>
            <a:spLocks noGrp="1"/>
          </p:cNvSpPr>
          <p:nvPr>
            <p:ph type="body" sz="quarter" idx="3"/>
          </p:nvPr>
        </p:nvSpPr>
        <p:spPr>
          <a:xfrm>
            <a:off x="5088383" y="1584721"/>
            <a:ext cx="4185618" cy="576262"/>
          </a:xfrm>
        </p:spPr>
        <p:txBody>
          <a:bodyPr/>
          <a:lstStyle/>
          <a:p>
            <a:r>
              <a:rPr lang="en-GB" dirty="0"/>
              <a:t>Prioritising</a:t>
            </a:r>
          </a:p>
        </p:txBody>
      </p:sp>
      <p:sp>
        <p:nvSpPr>
          <p:cNvPr id="11" name="Content Placeholder 10">
            <a:extLst>
              <a:ext uri="{FF2B5EF4-FFF2-40B4-BE49-F238E27FC236}">
                <a16:creationId xmlns:a16="http://schemas.microsoft.com/office/drawing/2014/main" id="{0F345C87-F31A-77E8-1FA4-62B7B8AC1627}"/>
              </a:ext>
            </a:extLst>
          </p:cNvPr>
          <p:cNvSpPr>
            <a:spLocks noGrp="1"/>
          </p:cNvSpPr>
          <p:nvPr>
            <p:ph sz="quarter" idx="4"/>
          </p:nvPr>
        </p:nvSpPr>
        <p:spPr>
          <a:xfrm>
            <a:off x="5088384" y="2160983"/>
            <a:ext cx="4185617" cy="3880379"/>
          </a:xfrm>
        </p:spPr>
        <p:txBody>
          <a:bodyPr>
            <a:normAutofit fontScale="92500" lnSpcReduction="10000"/>
          </a:bodyPr>
          <a:lstStyle/>
          <a:p>
            <a:pPr>
              <a:buFont typeface="+mj-lt"/>
              <a:buAutoNum type="arabicPeriod"/>
            </a:pPr>
            <a:r>
              <a:rPr lang="en-GB" sz="2000" dirty="0"/>
              <a:t>Very Important – do it now! Highest priority</a:t>
            </a:r>
          </a:p>
          <a:p>
            <a:pPr>
              <a:buFont typeface="+mj-lt"/>
              <a:buAutoNum type="arabicPeriod"/>
            </a:pPr>
            <a:r>
              <a:rPr lang="en-GB" sz="2000" dirty="0"/>
              <a:t>Important – do it when you can</a:t>
            </a:r>
          </a:p>
          <a:p>
            <a:pPr>
              <a:buFont typeface="+mj-lt"/>
              <a:buAutoNum type="arabicPeriod"/>
            </a:pPr>
            <a:r>
              <a:rPr lang="en-GB" sz="2000" dirty="0"/>
              <a:t>Needed but not important – do it when you have time</a:t>
            </a:r>
          </a:p>
          <a:p>
            <a:pPr>
              <a:buFont typeface="+mj-lt"/>
              <a:buAutoNum type="arabicPeriod"/>
            </a:pPr>
            <a:r>
              <a:rPr lang="en-GB" sz="2000" dirty="0"/>
              <a:t>Not needed and not important – do it last, not the end of the world if it doesn’t get done. Lowest priority</a:t>
            </a:r>
          </a:p>
          <a:p>
            <a:pPr>
              <a:buFont typeface="+mj-lt"/>
              <a:buAutoNum type="arabicPeriod"/>
            </a:pPr>
            <a:endParaRPr lang="en-GB" sz="2000" dirty="0"/>
          </a:p>
          <a:p>
            <a:pPr marL="0" indent="0">
              <a:buNone/>
            </a:pPr>
            <a:r>
              <a:rPr lang="en-GB" sz="2000" dirty="0"/>
              <a:t>Try to avoid procrastination and task displacement</a:t>
            </a:r>
          </a:p>
        </p:txBody>
      </p:sp>
    </p:spTree>
    <p:extLst>
      <p:ext uri="{BB962C8B-B14F-4D97-AF65-F5344CB8AC3E}">
        <p14:creationId xmlns:p14="http://schemas.microsoft.com/office/powerpoint/2010/main" val="4188166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 calcmode="lin" valueType="num">
                                      <p:cBhvr additive="base">
                                        <p:cTn id="13" dur="500" fill="hold"/>
                                        <p:tgtEl>
                                          <p:spTgt spid="10">
                                            <p:txEl>
                                              <p:pRg st="0" end="0"/>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10">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anim calcmode="lin" valueType="num">
                                      <p:cBhvr additive="base">
                                        <p:cTn id="19" dur="500" fill="hold"/>
                                        <p:tgtEl>
                                          <p:spTgt spid="9">
                                            <p:txEl>
                                              <p:pRg st="0" end="0"/>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9">
                                            <p:txEl>
                                              <p:pRg st="1" end="1"/>
                                            </p:txEl>
                                          </p:spTgt>
                                        </p:tgtEl>
                                        <p:attrNameLst>
                                          <p:attrName>style.visibility</p:attrName>
                                        </p:attrNameLst>
                                      </p:cBhvr>
                                      <p:to>
                                        <p:strVal val="visible"/>
                                      </p:to>
                                    </p:set>
                                    <p:anim calcmode="lin" valueType="num">
                                      <p:cBhvr additive="base">
                                        <p:cTn id="25" dur="500" fill="hold"/>
                                        <p:tgtEl>
                                          <p:spTgt spid="9">
                                            <p:txEl>
                                              <p:pRg st="1" end="1"/>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9">
                                            <p:txEl>
                                              <p:pRg st="2" end="2"/>
                                            </p:txEl>
                                          </p:spTgt>
                                        </p:tgtEl>
                                        <p:attrNameLst>
                                          <p:attrName>style.visibility</p:attrName>
                                        </p:attrNameLst>
                                      </p:cBhvr>
                                      <p:to>
                                        <p:strVal val="visible"/>
                                      </p:to>
                                    </p:set>
                                    <p:anim calcmode="lin" valueType="num">
                                      <p:cBhvr additive="base">
                                        <p:cTn id="31" dur="500" fill="hold"/>
                                        <p:tgtEl>
                                          <p:spTgt spid="9">
                                            <p:txEl>
                                              <p:pRg st="2" end="2"/>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9">
                                            <p:txEl>
                                              <p:pRg st="3" end="3"/>
                                            </p:txEl>
                                          </p:spTgt>
                                        </p:tgtEl>
                                        <p:attrNameLst>
                                          <p:attrName>style.visibility</p:attrName>
                                        </p:attrNameLst>
                                      </p:cBhvr>
                                      <p:to>
                                        <p:strVal val="visible"/>
                                      </p:to>
                                    </p:set>
                                    <p:anim calcmode="lin" valueType="num">
                                      <p:cBhvr additive="base">
                                        <p:cTn id="37" dur="500" fill="hold"/>
                                        <p:tgtEl>
                                          <p:spTgt spid="9">
                                            <p:txEl>
                                              <p:pRg st="3" end="3"/>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9">
                                            <p:txEl>
                                              <p:pRg st="4" end="4"/>
                                            </p:txEl>
                                          </p:spTgt>
                                        </p:tgtEl>
                                        <p:attrNameLst>
                                          <p:attrName>style.visibility</p:attrName>
                                        </p:attrNameLst>
                                      </p:cBhvr>
                                      <p:to>
                                        <p:strVal val="visible"/>
                                      </p:to>
                                    </p:set>
                                    <p:anim calcmode="lin" valueType="num">
                                      <p:cBhvr additive="base">
                                        <p:cTn id="43" dur="500" fill="hold"/>
                                        <p:tgtEl>
                                          <p:spTgt spid="9">
                                            <p:txEl>
                                              <p:pRg st="4" end="4"/>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9">
                                            <p:txEl>
                                              <p:pRg st="5" end="5"/>
                                            </p:txEl>
                                          </p:spTgt>
                                        </p:tgtEl>
                                        <p:attrNameLst>
                                          <p:attrName>style.visibility</p:attrName>
                                        </p:attrNameLst>
                                      </p:cBhvr>
                                      <p:to>
                                        <p:strVal val="visible"/>
                                      </p:to>
                                    </p:set>
                                    <p:anim calcmode="lin" valueType="num">
                                      <p:cBhvr additive="base">
                                        <p:cTn id="49" dur="500" fill="hold"/>
                                        <p:tgtEl>
                                          <p:spTgt spid="9">
                                            <p:txEl>
                                              <p:pRg st="5" end="5"/>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9">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11">
                                            <p:txEl>
                                              <p:pRg st="0" end="0"/>
                                            </p:txEl>
                                          </p:spTgt>
                                        </p:tgtEl>
                                        <p:attrNameLst>
                                          <p:attrName>style.visibility</p:attrName>
                                        </p:attrNameLst>
                                      </p:cBhvr>
                                      <p:to>
                                        <p:strVal val="visible"/>
                                      </p:to>
                                    </p:set>
                                    <p:anim calcmode="lin" valueType="num">
                                      <p:cBhvr additive="base">
                                        <p:cTn id="55" dur="500" fill="hold"/>
                                        <p:tgtEl>
                                          <p:spTgt spid="11">
                                            <p:txEl>
                                              <p:pRg st="0" end="0"/>
                                            </p:txEl>
                                          </p:spTgt>
                                        </p:tgtEl>
                                        <p:attrNameLst>
                                          <p:attrName>ppt_x</p:attrName>
                                        </p:attrNameLst>
                                      </p:cBhvr>
                                      <p:tavLst>
                                        <p:tav tm="0">
                                          <p:val>
                                            <p:strVal val="1+#ppt_w/2"/>
                                          </p:val>
                                        </p:tav>
                                        <p:tav tm="100000">
                                          <p:val>
                                            <p:strVal val="#ppt_x"/>
                                          </p:val>
                                        </p:tav>
                                      </p:tavLst>
                                    </p:anim>
                                    <p:anim calcmode="lin" valueType="num">
                                      <p:cBhvr additive="base">
                                        <p:cTn id="56" dur="5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grpId="0" nodeType="clickEffect">
                                  <p:stCondLst>
                                    <p:cond delay="0"/>
                                  </p:stCondLst>
                                  <p:childTnLst>
                                    <p:set>
                                      <p:cBhvr>
                                        <p:cTn id="60" dur="1" fill="hold">
                                          <p:stCondLst>
                                            <p:cond delay="0"/>
                                          </p:stCondLst>
                                        </p:cTn>
                                        <p:tgtEl>
                                          <p:spTgt spid="11">
                                            <p:txEl>
                                              <p:pRg st="1" end="1"/>
                                            </p:txEl>
                                          </p:spTgt>
                                        </p:tgtEl>
                                        <p:attrNameLst>
                                          <p:attrName>style.visibility</p:attrName>
                                        </p:attrNameLst>
                                      </p:cBhvr>
                                      <p:to>
                                        <p:strVal val="visible"/>
                                      </p:to>
                                    </p:set>
                                    <p:anim calcmode="lin" valueType="num">
                                      <p:cBhvr additive="base">
                                        <p:cTn id="61" dur="500" fill="hold"/>
                                        <p:tgtEl>
                                          <p:spTgt spid="11">
                                            <p:txEl>
                                              <p:pRg st="1" end="1"/>
                                            </p:txEl>
                                          </p:spTgt>
                                        </p:tgtEl>
                                        <p:attrNameLst>
                                          <p:attrName>ppt_x</p:attrName>
                                        </p:attrNameLst>
                                      </p:cBhvr>
                                      <p:tavLst>
                                        <p:tav tm="0">
                                          <p:val>
                                            <p:strVal val="1+#ppt_w/2"/>
                                          </p:val>
                                        </p:tav>
                                        <p:tav tm="100000">
                                          <p:val>
                                            <p:strVal val="#ppt_x"/>
                                          </p:val>
                                        </p:tav>
                                      </p:tavLst>
                                    </p:anim>
                                    <p:anim calcmode="lin" valueType="num">
                                      <p:cBhvr additive="base">
                                        <p:cTn id="62" dur="500" fill="hold"/>
                                        <p:tgtEl>
                                          <p:spTgt spid="1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2" fill="hold" grpId="0" nodeType="clickEffect">
                                  <p:stCondLst>
                                    <p:cond delay="0"/>
                                  </p:stCondLst>
                                  <p:childTnLst>
                                    <p:set>
                                      <p:cBhvr>
                                        <p:cTn id="66" dur="1" fill="hold">
                                          <p:stCondLst>
                                            <p:cond delay="0"/>
                                          </p:stCondLst>
                                        </p:cTn>
                                        <p:tgtEl>
                                          <p:spTgt spid="11">
                                            <p:txEl>
                                              <p:pRg st="2" end="2"/>
                                            </p:txEl>
                                          </p:spTgt>
                                        </p:tgtEl>
                                        <p:attrNameLst>
                                          <p:attrName>style.visibility</p:attrName>
                                        </p:attrNameLst>
                                      </p:cBhvr>
                                      <p:to>
                                        <p:strVal val="visible"/>
                                      </p:to>
                                    </p:set>
                                    <p:anim calcmode="lin" valueType="num">
                                      <p:cBhvr additive="base">
                                        <p:cTn id="67" dur="500" fill="hold"/>
                                        <p:tgtEl>
                                          <p:spTgt spid="11">
                                            <p:txEl>
                                              <p:pRg st="2" end="2"/>
                                            </p:txEl>
                                          </p:spTgt>
                                        </p:tgtEl>
                                        <p:attrNameLst>
                                          <p:attrName>ppt_x</p:attrName>
                                        </p:attrNameLst>
                                      </p:cBhvr>
                                      <p:tavLst>
                                        <p:tav tm="0">
                                          <p:val>
                                            <p:strVal val="1+#ppt_w/2"/>
                                          </p:val>
                                        </p:tav>
                                        <p:tav tm="100000">
                                          <p:val>
                                            <p:strVal val="#ppt_x"/>
                                          </p:val>
                                        </p:tav>
                                      </p:tavLst>
                                    </p:anim>
                                    <p:anim calcmode="lin" valueType="num">
                                      <p:cBhvr additive="base">
                                        <p:cTn id="68" dur="500" fill="hold"/>
                                        <p:tgtEl>
                                          <p:spTgt spid="1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2" fill="hold" grpId="0" nodeType="clickEffect">
                                  <p:stCondLst>
                                    <p:cond delay="0"/>
                                  </p:stCondLst>
                                  <p:childTnLst>
                                    <p:set>
                                      <p:cBhvr>
                                        <p:cTn id="72" dur="1" fill="hold">
                                          <p:stCondLst>
                                            <p:cond delay="0"/>
                                          </p:stCondLst>
                                        </p:cTn>
                                        <p:tgtEl>
                                          <p:spTgt spid="11">
                                            <p:txEl>
                                              <p:pRg st="3" end="3"/>
                                            </p:txEl>
                                          </p:spTgt>
                                        </p:tgtEl>
                                        <p:attrNameLst>
                                          <p:attrName>style.visibility</p:attrName>
                                        </p:attrNameLst>
                                      </p:cBhvr>
                                      <p:to>
                                        <p:strVal val="visible"/>
                                      </p:to>
                                    </p:set>
                                    <p:anim calcmode="lin" valueType="num">
                                      <p:cBhvr additive="base">
                                        <p:cTn id="73" dur="500" fill="hold"/>
                                        <p:tgtEl>
                                          <p:spTgt spid="11">
                                            <p:txEl>
                                              <p:pRg st="3" end="3"/>
                                            </p:txEl>
                                          </p:spTgt>
                                        </p:tgtEl>
                                        <p:attrNameLst>
                                          <p:attrName>ppt_x</p:attrName>
                                        </p:attrNameLst>
                                      </p:cBhvr>
                                      <p:tavLst>
                                        <p:tav tm="0">
                                          <p:val>
                                            <p:strVal val="1+#ppt_w/2"/>
                                          </p:val>
                                        </p:tav>
                                        <p:tav tm="100000">
                                          <p:val>
                                            <p:strVal val="#ppt_x"/>
                                          </p:val>
                                        </p:tav>
                                      </p:tavLst>
                                    </p:anim>
                                    <p:anim calcmode="lin" valueType="num">
                                      <p:cBhvr additive="base">
                                        <p:cTn id="74" dur="500" fill="hold"/>
                                        <p:tgtEl>
                                          <p:spTgt spid="1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2" fill="hold" grpId="0" nodeType="clickEffect">
                                  <p:stCondLst>
                                    <p:cond delay="0"/>
                                  </p:stCondLst>
                                  <p:childTnLst>
                                    <p:set>
                                      <p:cBhvr>
                                        <p:cTn id="78" dur="1" fill="hold">
                                          <p:stCondLst>
                                            <p:cond delay="0"/>
                                          </p:stCondLst>
                                        </p:cTn>
                                        <p:tgtEl>
                                          <p:spTgt spid="11">
                                            <p:txEl>
                                              <p:pRg st="5" end="5"/>
                                            </p:txEl>
                                          </p:spTgt>
                                        </p:tgtEl>
                                        <p:attrNameLst>
                                          <p:attrName>style.visibility</p:attrName>
                                        </p:attrNameLst>
                                      </p:cBhvr>
                                      <p:to>
                                        <p:strVal val="visible"/>
                                      </p:to>
                                    </p:set>
                                    <p:anim calcmode="lin" valueType="num">
                                      <p:cBhvr additive="base">
                                        <p:cTn id="79" dur="500" fill="hold"/>
                                        <p:tgtEl>
                                          <p:spTgt spid="11">
                                            <p:txEl>
                                              <p:pRg st="5" end="5"/>
                                            </p:txEl>
                                          </p:spTgt>
                                        </p:tgtEl>
                                        <p:attrNameLst>
                                          <p:attrName>ppt_x</p:attrName>
                                        </p:attrNameLst>
                                      </p:cBhvr>
                                      <p:tavLst>
                                        <p:tav tm="0">
                                          <p:val>
                                            <p:strVal val="1+#ppt_w/2"/>
                                          </p:val>
                                        </p:tav>
                                        <p:tav tm="100000">
                                          <p:val>
                                            <p:strVal val="#ppt_x"/>
                                          </p:val>
                                        </p:tav>
                                      </p:tavLst>
                                    </p:anim>
                                    <p:anim calcmode="lin" valueType="num">
                                      <p:cBhvr additive="base">
                                        <p:cTn id="80" dur="500" fill="hold"/>
                                        <p:tgtEl>
                                          <p:spTgt spid="11">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build="p"/>
      <p:bldP spid="10" grpId="0" build="p"/>
      <p:bldP spid="11"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F133DF-DB20-F6D2-178A-134244CDF34B}"/>
              </a:ext>
            </a:extLst>
          </p:cNvPr>
          <p:cNvSpPr>
            <a:spLocks noGrp="1"/>
          </p:cNvSpPr>
          <p:nvPr>
            <p:ph type="title"/>
          </p:nvPr>
        </p:nvSpPr>
        <p:spPr>
          <a:xfrm>
            <a:off x="5536734" y="609600"/>
            <a:ext cx="3737268" cy="1320800"/>
          </a:xfrm>
        </p:spPr>
        <p:txBody>
          <a:bodyPr>
            <a:normAutofit/>
          </a:bodyPr>
          <a:lstStyle/>
          <a:p>
            <a:r>
              <a:rPr lang="en-GB" dirty="0"/>
              <a:t>Organising Space and Resources</a:t>
            </a:r>
          </a:p>
        </p:txBody>
      </p:sp>
      <p:sp>
        <p:nvSpPr>
          <p:cNvPr id="3" name="Content Placeholder 2">
            <a:extLst>
              <a:ext uri="{FF2B5EF4-FFF2-40B4-BE49-F238E27FC236}">
                <a16:creationId xmlns:a16="http://schemas.microsoft.com/office/drawing/2014/main" id="{5B1B2CC8-CE15-C7AC-44CE-75FEE4807600}"/>
              </a:ext>
            </a:extLst>
          </p:cNvPr>
          <p:cNvSpPr>
            <a:spLocks noGrp="1"/>
          </p:cNvSpPr>
          <p:nvPr>
            <p:ph idx="1"/>
          </p:nvPr>
        </p:nvSpPr>
        <p:spPr>
          <a:xfrm>
            <a:off x="5209563" y="2160589"/>
            <a:ext cx="4064439" cy="3880773"/>
          </a:xfrm>
        </p:spPr>
        <p:txBody>
          <a:bodyPr>
            <a:normAutofit/>
          </a:bodyPr>
          <a:lstStyle/>
          <a:p>
            <a:r>
              <a:rPr lang="en-GB" dirty="0"/>
              <a:t>Declutter! A tidy workspace will help to streamline productivity</a:t>
            </a:r>
          </a:p>
          <a:p>
            <a:r>
              <a:rPr lang="en-GB" dirty="0"/>
              <a:t>Have a junk jar</a:t>
            </a:r>
          </a:p>
          <a:p>
            <a:r>
              <a:rPr lang="en-GB" dirty="0"/>
              <a:t>Manage your documents – physically and digitally</a:t>
            </a:r>
          </a:p>
          <a:p>
            <a:r>
              <a:rPr lang="en-GB" dirty="0"/>
              <a:t>Colourful and co-ordinating storage and labels in your workspace may be useful</a:t>
            </a:r>
          </a:p>
          <a:p>
            <a:r>
              <a:rPr lang="en-GB" dirty="0"/>
              <a:t>Choose a desk layout that fits your flow</a:t>
            </a:r>
          </a:p>
          <a:p>
            <a:r>
              <a:rPr lang="en-GB" dirty="0"/>
              <a:t>Reorganise before you leave</a:t>
            </a:r>
          </a:p>
        </p:txBody>
      </p:sp>
      <p:pic>
        <p:nvPicPr>
          <p:cNvPr id="11" name="Picture 10" descr="Flat lay top view of a coffee cup, a diary with pencil and sticky note and a white keyboard">
            <a:extLst>
              <a:ext uri="{FF2B5EF4-FFF2-40B4-BE49-F238E27FC236}">
                <a16:creationId xmlns:a16="http://schemas.microsoft.com/office/drawing/2014/main" id="{5EF0BBAC-6F55-4869-EE57-8FEE9E4CF08F}"/>
              </a:ext>
            </a:extLst>
          </p:cNvPr>
          <p:cNvPicPr>
            <a:picLocks noChangeAspect="1"/>
          </p:cNvPicPr>
          <p:nvPr/>
        </p:nvPicPr>
        <p:blipFill rotWithShape="1">
          <a:blip r:embed="rId2"/>
          <a:srcRect r="47489" b="-2"/>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12" name="Isosceles Triangle 11">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060488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19CCA0-33F0-9541-0005-264FF42CCAC4}"/>
              </a:ext>
            </a:extLst>
          </p:cNvPr>
          <p:cNvSpPr>
            <a:spLocks noGrp="1"/>
          </p:cNvSpPr>
          <p:nvPr>
            <p:ph type="title"/>
          </p:nvPr>
        </p:nvSpPr>
        <p:spPr>
          <a:xfrm>
            <a:off x="1286933" y="609600"/>
            <a:ext cx="10197494" cy="1099457"/>
          </a:xfrm>
        </p:spPr>
        <p:txBody>
          <a:bodyPr>
            <a:normAutofit/>
          </a:bodyPr>
          <a:lstStyle/>
          <a:p>
            <a:pPr>
              <a:lnSpc>
                <a:spcPct val="90000"/>
              </a:lnSpc>
            </a:pPr>
            <a:r>
              <a:rPr lang="en-GB" dirty="0"/>
              <a:t>Positive Attitude – add a little AWE into your life!</a:t>
            </a:r>
          </a:p>
        </p:txBody>
      </p:sp>
      <p:sp>
        <p:nvSpPr>
          <p:cNvPr id="11" name="Isosceles Triangle 10">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Isosceles Triangle 12">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Freeform: Shape 5">
            <a:extLst>
              <a:ext uri="{FF2B5EF4-FFF2-40B4-BE49-F238E27FC236}">
                <a16:creationId xmlns:a16="http://schemas.microsoft.com/office/drawing/2014/main" id="{3CE02D4F-0A33-E0D7-536D-E8212BF32FD0}"/>
              </a:ext>
            </a:extLst>
          </p:cNvPr>
          <p:cNvSpPr/>
          <p:nvPr/>
        </p:nvSpPr>
        <p:spPr>
          <a:xfrm>
            <a:off x="1286933" y="1948543"/>
            <a:ext cx="8175413" cy="1228044"/>
          </a:xfrm>
          <a:custGeom>
            <a:avLst/>
            <a:gdLst>
              <a:gd name="connsiteX0" fmla="*/ 0 w 8175413"/>
              <a:gd name="connsiteY0" fmla="*/ 122804 h 1228044"/>
              <a:gd name="connsiteX1" fmla="*/ 122804 w 8175413"/>
              <a:gd name="connsiteY1" fmla="*/ 0 h 1228044"/>
              <a:gd name="connsiteX2" fmla="*/ 8052609 w 8175413"/>
              <a:gd name="connsiteY2" fmla="*/ 0 h 1228044"/>
              <a:gd name="connsiteX3" fmla="*/ 8175413 w 8175413"/>
              <a:gd name="connsiteY3" fmla="*/ 122804 h 1228044"/>
              <a:gd name="connsiteX4" fmla="*/ 8175413 w 8175413"/>
              <a:gd name="connsiteY4" fmla="*/ 1105240 h 1228044"/>
              <a:gd name="connsiteX5" fmla="*/ 8052609 w 8175413"/>
              <a:gd name="connsiteY5" fmla="*/ 1228044 h 1228044"/>
              <a:gd name="connsiteX6" fmla="*/ 122804 w 8175413"/>
              <a:gd name="connsiteY6" fmla="*/ 1228044 h 1228044"/>
              <a:gd name="connsiteX7" fmla="*/ 0 w 8175413"/>
              <a:gd name="connsiteY7" fmla="*/ 1105240 h 1228044"/>
              <a:gd name="connsiteX8" fmla="*/ 0 w 8175413"/>
              <a:gd name="connsiteY8" fmla="*/ 122804 h 1228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75413" h="1228044">
                <a:moveTo>
                  <a:pt x="0" y="122804"/>
                </a:moveTo>
                <a:cubicBezTo>
                  <a:pt x="0" y="54981"/>
                  <a:pt x="54981" y="0"/>
                  <a:pt x="122804" y="0"/>
                </a:cubicBezTo>
                <a:lnTo>
                  <a:pt x="8052609" y="0"/>
                </a:lnTo>
                <a:cubicBezTo>
                  <a:pt x="8120432" y="0"/>
                  <a:pt x="8175413" y="54981"/>
                  <a:pt x="8175413" y="122804"/>
                </a:cubicBezTo>
                <a:lnTo>
                  <a:pt x="8175413" y="1105240"/>
                </a:lnTo>
                <a:cubicBezTo>
                  <a:pt x="8175413" y="1173063"/>
                  <a:pt x="8120432" y="1228044"/>
                  <a:pt x="8052609" y="1228044"/>
                </a:cubicBezTo>
                <a:lnTo>
                  <a:pt x="122804" y="1228044"/>
                </a:lnTo>
                <a:cubicBezTo>
                  <a:pt x="54981" y="1228044"/>
                  <a:pt x="0" y="1173063"/>
                  <a:pt x="0" y="1105240"/>
                </a:cubicBezTo>
                <a:lnTo>
                  <a:pt x="0" y="122804"/>
                </a:lnTo>
                <a:close/>
              </a:path>
            </a:pathLst>
          </a:custGeom>
        </p:spPr>
        <p:style>
          <a:lnRef idx="0">
            <a:schemeClr val="lt1">
              <a:hueOff val="0"/>
              <a:satOff val="0"/>
              <a:lumOff val="0"/>
              <a:alphaOff val="0"/>
            </a:schemeClr>
          </a:lnRef>
          <a:fillRef idx="3">
            <a:schemeClr val="accent2">
              <a:hueOff val="0"/>
              <a:satOff val="0"/>
              <a:lumOff val="0"/>
              <a:alphaOff val="0"/>
            </a:schemeClr>
          </a:fillRef>
          <a:effectRef idx="3">
            <a:schemeClr val="accent2">
              <a:hueOff val="0"/>
              <a:satOff val="0"/>
              <a:lumOff val="0"/>
              <a:alphaOff val="0"/>
            </a:schemeClr>
          </a:effectRef>
          <a:fontRef idx="minor">
            <a:schemeClr val="lt1"/>
          </a:fontRef>
        </p:style>
        <p:txBody>
          <a:bodyPr spcFirstLastPara="0" vert="horz" wrap="square" lIns="119788" tIns="119788" rIns="1373008" bIns="119788" numCol="1" spcCol="1270" anchor="ctr" anchorCtr="0">
            <a:noAutofit/>
          </a:bodyPr>
          <a:lstStyle/>
          <a:p>
            <a:pPr marL="0" lvl="0" indent="0" algn="l" defTabSz="977900">
              <a:lnSpc>
                <a:spcPct val="90000"/>
              </a:lnSpc>
              <a:spcBef>
                <a:spcPct val="0"/>
              </a:spcBef>
              <a:spcAft>
                <a:spcPct val="35000"/>
              </a:spcAft>
              <a:buNone/>
            </a:pPr>
            <a:r>
              <a:rPr lang="en-GB" sz="2200" kern="1200"/>
              <a:t>Appreciate – consider what you do have, practicing appreciation has been shown to create positive moods and reduce depression</a:t>
            </a:r>
            <a:endParaRPr lang="en-US" sz="2200" kern="1200"/>
          </a:p>
        </p:txBody>
      </p:sp>
      <p:grpSp>
        <p:nvGrpSpPr>
          <p:cNvPr id="19" name="Group 18">
            <a:extLst>
              <a:ext uri="{FF2B5EF4-FFF2-40B4-BE49-F238E27FC236}">
                <a16:creationId xmlns:a16="http://schemas.microsoft.com/office/drawing/2014/main" id="{30805498-F17C-7077-9269-AA3ED31451E8}"/>
              </a:ext>
            </a:extLst>
          </p:cNvPr>
          <p:cNvGrpSpPr/>
          <p:nvPr/>
        </p:nvGrpSpPr>
        <p:grpSpPr>
          <a:xfrm>
            <a:off x="2008292" y="2879810"/>
            <a:ext cx="8175413" cy="1729495"/>
            <a:chOff x="2008292" y="2879810"/>
            <a:chExt cx="8175413" cy="1729495"/>
          </a:xfrm>
        </p:grpSpPr>
        <p:sp>
          <p:nvSpPr>
            <p:cNvPr id="8" name="Freeform: Shape 7">
              <a:extLst>
                <a:ext uri="{FF2B5EF4-FFF2-40B4-BE49-F238E27FC236}">
                  <a16:creationId xmlns:a16="http://schemas.microsoft.com/office/drawing/2014/main" id="{CF8C2A31-EEEE-E837-183F-300FFB2F66D8}"/>
                </a:ext>
              </a:extLst>
            </p:cNvPr>
            <p:cNvSpPr/>
            <p:nvPr/>
          </p:nvSpPr>
          <p:spPr>
            <a:xfrm>
              <a:off x="2008292" y="3381261"/>
              <a:ext cx="8175413" cy="1228044"/>
            </a:xfrm>
            <a:custGeom>
              <a:avLst/>
              <a:gdLst>
                <a:gd name="connsiteX0" fmla="*/ 0 w 8175413"/>
                <a:gd name="connsiteY0" fmla="*/ 122804 h 1228044"/>
                <a:gd name="connsiteX1" fmla="*/ 122804 w 8175413"/>
                <a:gd name="connsiteY1" fmla="*/ 0 h 1228044"/>
                <a:gd name="connsiteX2" fmla="*/ 8052609 w 8175413"/>
                <a:gd name="connsiteY2" fmla="*/ 0 h 1228044"/>
                <a:gd name="connsiteX3" fmla="*/ 8175413 w 8175413"/>
                <a:gd name="connsiteY3" fmla="*/ 122804 h 1228044"/>
                <a:gd name="connsiteX4" fmla="*/ 8175413 w 8175413"/>
                <a:gd name="connsiteY4" fmla="*/ 1105240 h 1228044"/>
                <a:gd name="connsiteX5" fmla="*/ 8052609 w 8175413"/>
                <a:gd name="connsiteY5" fmla="*/ 1228044 h 1228044"/>
                <a:gd name="connsiteX6" fmla="*/ 122804 w 8175413"/>
                <a:gd name="connsiteY6" fmla="*/ 1228044 h 1228044"/>
                <a:gd name="connsiteX7" fmla="*/ 0 w 8175413"/>
                <a:gd name="connsiteY7" fmla="*/ 1105240 h 1228044"/>
                <a:gd name="connsiteX8" fmla="*/ 0 w 8175413"/>
                <a:gd name="connsiteY8" fmla="*/ 122804 h 1228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75413" h="1228044">
                  <a:moveTo>
                    <a:pt x="0" y="122804"/>
                  </a:moveTo>
                  <a:cubicBezTo>
                    <a:pt x="0" y="54981"/>
                    <a:pt x="54981" y="0"/>
                    <a:pt x="122804" y="0"/>
                  </a:cubicBezTo>
                  <a:lnTo>
                    <a:pt x="8052609" y="0"/>
                  </a:lnTo>
                  <a:cubicBezTo>
                    <a:pt x="8120432" y="0"/>
                    <a:pt x="8175413" y="54981"/>
                    <a:pt x="8175413" y="122804"/>
                  </a:cubicBezTo>
                  <a:lnTo>
                    <a:pt x="8175413" y="1105240"/>
                  </a:lnTo>
                  <a:cubicBezTo>
                    <a:pt x="8175413" y="1173063"/>
                    <a:pt x="8120432" y="1228044"/>
                    <a:pt x="8052609" y="1228044"/>
                  </a:cubicBezTo>
                  <a:lnTo>
                    <a:pt x="122804" y="1228044"/>
                  </a:lnTo>
                  <a:cubicBezTo>
                    <a:pt x="54981" y="1228044"/>
                    <a:pt x="0" y="1173063"/>
                    <a:pt x="0" y="1105240"/>
                  </a:cubicBezTo>
                  <a:lnTo>
                    <a:pt x="0" y="122804"/>
                  </a:lnTo>
                  <a:close/>
                </a:path>
              </a:pathLst>
            </a:custGeom>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txBody>
            <a:bodyPr spcFirstLastPara="0" vert="horz" wrap="square" lIns="119788" tIns="119788" rIns="1639377" bIns="119788" numCol="1" spcCol="1270" anchor="ctr" anchorCtr="0">
              <a:noAutofit/>
            </a:bodyPr>
            <a:lstStyle/>
            <a:p>
              <a:pPr marL="0" lvl="0" indent="0" algn="l" defTabSz="977900">
                <a:lnSpc>
                  <a:spcPct val="90000"/>
                </a:lnSpc>
                <a:spcBef>
                  <a:spcPct val="0"/>
                </a:spcBef>
                <a:spcAft>
                  <a:spcPct val="35000"/>
                </a:spcAft>
                <a:buNone/>
              </a:pPr>
              <a:r>
                <a:rPr lang="en-GB" sz="2200" kern="1200"/>
                <a:t>Wonder – take some time to look around and notice your environment whether in nature or the city, you may be amazed at what you can see</a:t>
              </a:r>
              <a:endParaRPr lang="en-US" sz="2200" kern="1200"/>
            </a:p>
          </p:txBody>
        </p:sp>
        <p:sp>
          <p:nvSpPr>
            <p:cNvPr id="12" name="Freeform: Shape 11">
              <a:extLst>
                <a:ext uri="{FF2B5EF4-FFF2-40B4-BE49-F238E27FC236}">
                  <a16:creationId xmlns:a16="http://schemas.microsoft.com/office/drawing/2014/main" id="{E0B51179-E02E-41D3-7542-8DFA29FC218F}"/>
                </a:ext>
              </a:extLst>
            </p:cNvPr>
            <p:cNvSpPr/>
            <p:nvPr/>
          </p:nvSpPr>
          <p:spPr>
            <a:xfrm>
              <a:off x="8664117" y="2879810"/>
              <a:ext cx="798228" cy="798228"/>
            </a:xfrm>
            <a:custGeom>
              <a:avLst/>
              <a:gdLst>
                <a:gd name="connsiteX0" fmla="*/ 0 w 798228"/>
                <a:gd name="connsiteY0" fmla="*/ 439025 h 798228"/>
                <a:gd name="connsiteX1" fmla="*/ 179601 w 798228"/>
                <a:gd name="connsiteY1" fmla="*/ 439025 h 798228"/>
                <a:gd name="connsiteX2" fmla="*/ 179601 w 798228"/>
                <a:gd name="connsiteY2" fmla="*/ 0 h 798228"/>
                <a:gd name="connsiteX3" fmla="*/ 618627 w 798228"/>
                <a:gd name="connsiteY3" fmla="*/ 0 h 798228"/>
                <a:gd name="connsiteX4" fmla="*/ 618627 w 798228"/>
                <a:gd name="connsiteY4" fmla="*/ 439025 h 798228"/>
                <a:gd name="connsiteX5" fmla="*/ 798228 w 798228"/>
                <a:gd name="connsiteY5" fmla="*/ 439025 h 798228"/>
                <a:gd name="connsiteX6" fmla="*/ 399114 w 798228"/>
                <a:gd name="connsiteY6" fmla="*/ 798228 h 798228"/>
                <a:gd name="connsiteX7" fmla="*/ 0 w 798228"/>
                <a:gd name="connsiteY7" fmla="*/ 439025 h 798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98228" h="798228">
                  <a:moveTo>
                    <a:pt x="0" y="439025"/>
                  </a:moveTo>
                  <a:lnTo>
                    <a:pt x="179601" y="439025"/>
                  </a:lnTo>
                  <a:lnTo>
                    <a:pt x="179601" y="0"/>
                  </a:lnTo>
                  <a:lnTo>
                    <a:pt x="618627" y="0"/>
                  </a:lnTo>
                  <a:lnTo>
                    <a:pt x="618627" y="439025"/>
                  </a:lnTo>
                  <a:lnTo>
                    <a:pt x="798228" y="439025"/>
                  </a:lnTo>
                  <a:lnTo>
                    <a:pt x="399114" y="798228"/>
                  </a:lnTo>
                  <a:lnTo>
                    <a:pt x="0" y="439025"/>
                  </a:lnTo>
                  <a:close/>
                </a:path>
              </a:pathLst>
            </a:custGeom>
          </p:spPr>
          <p:style>
            <a:lnRef idx="1">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2">
              <a:schemeClr val="accent2">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225321" tIns="45720" rIns="225321" bIns="243281" numCol="1" spcCol="1270" anchor="ctr" anchorCtr="0">
              <a:noAutofit/>
            </a:bodyPr>
            <a:lstStyle/>
            <a:p>
              <a:pPr marL="0" lvl="0" indent="0" algn="ctr" defTabSz="1600200">
                <a:lnSpc>
                  <a:spcPct val="90000"/>
                </a:lnSpc>
                <a:spcBef>
                  <a:spcPct val="0"/>
                </a:spcBef>
                <a:spcAft>
                  <a:spcPct val="35000"/>
                </a:spcAft>
                <a:buNone/>
              </a:pPr>
              <a:endParaRPr lang="en-US" sz="3600" kern="1200"/>
            </a:p>
          </p:txBody>
        </p:sp>
      </p:grpSp>
      <p:grpSp>
        <p:nvGrpSpPr>
          <p:cNvPr id="20" name="Group 19">
            <a:extLst>
              <a:ext uri="{FF2B5EF4-FFF2-40B4-BE49-F238E27FC236}">
                <a16:creationId xmlns:a16="http://schemas.microsoft.com/office/drawing/2014/main" id="{F948005D-9466-8D4D-C956-ECEE2FB2A95A}"/>
              </a:ext>
            </a:extLst>
          </p:cNvPr>
          <p:cNvGrpSpPr/>
          <p:nvPr/>
        </p:nvGrpSpPr>
        <p:grpSpPr>
          <a:xfrm>
            <a:off x="2729652" y="4304341"/>
            <a:ext cx="8175413" cy="1737683"/>
            <a:chOff x="2729652" y="4304341"/>
            <a:chExt cx="8175413" cy="1737683"/>
          </a:xfrm>
        </p:grpSpPr>
        <p:sp>
          <p:nvSpPr>
            <p:cNvPr id="10" name="Freeform: Shape 9">
              <a:extLst>
                <a:ext uri="{FF2B5EF4-FFF2-40B4-BE49-F238E27FC236}">
                  <a16:creationId xmlns:a16="http://schemas.microsoft.com/office/drawing/2014/main" id="{095215DB-2019-2467-E198-1ABF4F7CF057}"/>
                </a:ext>
              </a:extLst>
            </p:cNvPr>
            <p:cNvSpPr/>
            <p:nvPr/>
          </p:nvSpPr>
          <p:spPr>
            <a:xfrm>
              <a:off x="2729652" y="4813980"/>
              <a:ext cx="8175413" cy="1228044"/>
            </a:xfrm>
            <a:custGeom>
              <a:avLst/>
              <a:gdLst>
                <a:gd name="connsiteX0" fmla="*/ 0 w 8175413"/>
                <a:gd name="connsiteY0" fmla="*/ 122804 h 1228044"/>
                <a:gd name="connsiteX1" fmla="*/ 122804 w 8175413"/>
                <a:gd name="connsiteY1" fmla="*/ 0 h 1228044"/>
                <a:gd name="connsiteX2" fmla="*/ 8052609 w 8175413"/>
                <a:gd name="connsiteY2" fmla="*/ 0 h 1228044"/>
                <a:gd name="connsiteX3" fmla="*/ 8175413 w 8175413"/>
                <a:gd name="connsiteY3" fmla="*/ 122804 h 1228044"/>
                <a:gd name="connsiteX4" fmla="*/ 8175413 w 8175413"/>
                <a:gd name="connsiteY4" fmla="*/ 1105240 h 1228044"/>
                <a:gd name="connsiteX5" fmla="*/ 8052609 w 8175413"/>
                <a:gd name="connsiteY5" fmla="*/ 1228044 h 1228044"/>
                <a:gd name="connsiteX6" fmla="*/ 122804 w 8175413"/>
                <a:gd name="connsiteY6" fmla="*/ 1228044 h 1228044"/>
                <a:gd name="connsiteX7" fmla="*/ 0 w 8175413"/>
                <a:gd name="connsiteY7" fmla="*/ 1105240 h 1228044"/>
                <a:gd name="connsiteX8" fmla="*/ 0 w 8175413"/>
                <a:gd name="connsiteY8" fmla="*/ 122804 h 1228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75413" h="1228044">
                  <a:moveTo>
                    <a:pt x="0" y="122804"/>
                  </a:moveTo>
                  <a:cubicBezTo>
                    <a:pt x="0" y="54981"/>
                    <a:pt x="54981" y="0"/>
                    <a:pt x="122804" y="0"/>
                  </a:cubicBezTo>
                  <a:lnTo>
                    <a:pt x="8052609" y="0"/>
                  </a:lnTo>
                  <a:cubicBezTo>
                    <a:pt x="8120432" y="0"/>
                    <a:pt x="8175413" y="54981"/>
                    <a:pt x="8175413" y="122804"/>
                  </a:cubicBezTo>
                  <a:lnTo>
                    <a:pt x="8175413" y="1105240"/>
                  </a:lnTo>
                  <a:cubicBezTo>
                    <a:pt x="8175413" y="1173063"/>
                    <a:pt x="8120432" y="1228044"/>
                    <a:pt x="8052609" y="1228044"/>
                  </a:cubicBezTo>
                  <a:lnTo>
                    <a:pt x="122804" y="1228044"/>
                  </a:lnTo>
                  <a:cubicBezTo>
                    <a:pt x="54981" y="1228044"/>
                    <a:pt x="0" y="1173063"/>
                    <a:pt x="0" y="1105240"/>
                  </a:cubicBezTo>
                  <a:lnTo>
                    <a:pt x="0" y="122804"/>
                  </a:lnTo>
                  <a:close/>
                </a:path>
              </a:pathLst>
            </a:custGeom>
          </p:spPr>
          <p:style>
            <a:lnRef idx="0">
              <a:schemeClr val="lt1">
                <a:hueOff val="0"/>
                <a:satOff val="0"/>
                <a:lumOff val="0"/>
                <a:alphaOff val="0"/>
              </a:schemeClr>
            </a:lnRef>
            <a:fillRef idx="3">
              <a:schemeClr val="accent4">
                <a:hueOff val="0"/>
                <a:satOff val="0"/>
                <a:lumOff val="0"/>
                <a:alphaOff val="0"/>
              </a:schemeClr>
            </a:fillRef>
            <a:effectRef idx="3">
              <a:schemeClr val="accent4">
                <a:hueOff val="0"/>
                <a:satOff val="0"/>
                <a:lumOff val="0"/>
                <a:alphaOff val="0"/>
              </a:schemeClr>
            </a:effectRef>
            <a:fontRef idx="minor">
              <a:schemeClr val="lt1"/>
            </a:fontRef>
          </p:style>
          <p:txBody>
            <a:bodyPr spcFirstLastPara="0" vert="horz" wrap="square" lIns="119788" tIns="119788" rIns="1639377" bIns="119788" numCol="1" spcCol="1270" anchor="ctr" anchorCtr="0">
              <a:noAutofit/>
            </a:bodyPr>
            <a:lstStyle/>
            <a:p>
              <a:pPr marL="0" lvl="0" indent="0" algn="l" defTabSz="977900">
                <a:lnSpc>
                  <a:spcPct val="90000"/>
                </a:lnSpc>
                <a:spcBef>
                  <a:spcPct val="0"/>
                </a:spcBef>
                <a:spcAft>
                  <a:spcPct val="35000"/>
                </a:spcAft>
                <a:buNone/>
              </a:pPr>
              <a:r>
                <a:rPr lang="en-GB" sz="2200" kern="1200"/>
                <a:t>Empower – you make a difference in the world, you can help to empower someone</a:t>
              </a:r>
              <a:endParaRPr lang="en-US" sz="2200" kern="1200"/>
            </a:p>
          </p:txBody>
        </p:sp>
        <p:sp>
          <p:nvSpPr>
            <p:cNvPr id="14" name="Freeform: Shape 13">
              <a:extLst>
                <a:ext uri="{FF2B5EF4-FFF2-40B4-BE49-F238E27FC236}">
                  <a16:creationId xmlns:a16="http://schemas.microsoft.com/office/drawing/2014/main" id="{BCFE108E-3BEB-4025-94F4-D36D3055D8A4}"/>
                </a:ext>
              </a:extLst>
            </p:cNvPr>
            <p:cNvSpPr/>
            <p:nvPr/>
          </p:nvSpPr>
          <p:spPr>
            <a:xfrm>
              <a:off x="9385477" y="4304341"/>
              <a:ext cx="798228" cy="798228"/>
            </a:xfrm>
            <a:custGeom>
              <a:avLst/>
              <a:gdLst>
                <a:gd name="connsiteX0" fmla="*/ 0 w 798228"/>
                <a:gd name="connsiteY0" fmla="*/ 439025 h 798228"/>
                <a:gd name="connsiteX1" fmla="*/ 179601 w 798228"/>
                <a:gd name="connsiteY1" fmla="*/ 439025 h 798228"/>
                <a:gd name="connsiteX2" fmla="*/ 179601 w 798228"/>
                <a:gd name="connsiteY2" fmla="*/ 0 h 798228"/>
                <a:gd name="connsiteX3" fmla="*/ 618627 w 798228"/>
                <a:gd name="connsiteY3" fmla="*/ 0 h 798228"/>
                <a:gd name="connsiteX4" fmla="*/ 618627 w 798228"/>
                <a:gd name="connsiteY4" fmla="*/ 439025 h 798228"/>
                <a:gd name="connsiteX5" fmla="*/ 798228 w 798228"/>
                <a:gd name="connsiteY5" fmla="*/ 439025 h 798228"/>
                <a:gd name="connsiteX6" fmla="*/ 399114 w 798228"/>
                <a:gd name="connsiteY6" fmla="*/ 798228 h 798228"/>
                <a:gd name="connsiteX7" fmla="*/ 0 w 798228"/>
                <a:gd name="connsiteY7" fmla="*/ 439025 h 798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98228" h="798228">
                  <a:moveTo>
                    <a:pt x="0" y="439025"/>
                  </a:moveTo>
                  <a:lnTo>
                    <a:pt x="179601" y="439025"/>
                  </a:lnTo>
                  <a:lnTo>
                    <a:pt x="179601" y="0"/>
                  </a:lnTo>
                  <a:lnTo>
                    <a:pt x="618627" y="0"/>
                  </a:lnTo>
                  <a:lnTo>
                    <a:pt x="618627" y="439025"/>
                  </a:lnTo>
                  <a:lnTo>
                    <a:pt x="798228" y="439025"/>
                  </a:lnTo>
                  <a:lnTo>
                    <a:pt x="399114" y="798228"/>
                  </a:lnTo>
                  <a:lnTo>
                    <a:pt x="0" y="439025"/>
                  </a:lnTo>
                  <a:close/>
                </a:path>
              </a:pathLst>
            </a:custGeom>
          </p:spPr>
          <p:style>
            <a:lnRef idx="1">
              <a:schemeClr val="accent3">
                <a:tint val="40000"/>
                <a:alpha val="90000"/>
                <a:hueOff val="0"/>
                <a:satOff val="0"/>
                <a:lumOff val="0"/>
                <a:alphaOff val="0"/>
              </a:schemeClr>
            </a:lnRef>
            <a:fillRef idx="1">
              <a:schemeClr val="accent3">
                <a:tint val="40000"/>
                <a:alpha val="90000"/>
                <a:hueOff val="0"/>
                <a:satOff val="0"/>
                <a:lumOff val="0"/>
                <a:alphaOff val="0"/>
              </a:schemeClr>
            </a:fillRef>
            <a:effectRef idx="2">
              <a:schemeClr val="accent3">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225321" tIns="45720" rIns="225321" bIns="243281" numCol="1" spcCol="1270" anchor="ctr" anchorCtr="0">
              <a:noAutofit/>
            </a:bodyPr>
            <a:lstStyle/>
            <a:p>
              <a:pPr marL="0" lvl="0" indent="0" algn="ctr" defTabSz="1600200">
                <a:lnSpc>
                  <a:spcPct val="90000"/>
                </a:lnSpc>
                <a:spcBef>
                  <a:spcPct val="0"/>
                </a:spcBef>
                <a:spcAft>
                  <a:spcPct val="35000"/>
                </a:spcAft>
                <a:buNone/>
              </a:pPr>
              <a:endParaRPr lang="en-US" sz="3600" kern="1200"/>
            </a:p>
          </p:txBody>
        </p:sp>
      </p:grpSp>
    </p:spTree>
    <p:extLst>
      <p:ext uri="{BB962C8B-B14F-4D97-AF65-F5344CB8AC3E}">
        <p14:creationId xmlns:p14="http://schemas.microsoft.com/office/powerpoint/2010/main" val="93591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nodeType="click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C387FD-E098-7C82-B3D8-F6DA846F2C6A}"/>
              </a:ext>
            </a:extLst>
          </p:cNvPr>
          <p:cNvSpPr>
            <a:spLocks noGrp="1"/>
          </p:cNvSpPr>
          <p:nvPr>
            <p:ph type="title"/>
          </p:nvPr>
        </p:nvSpPr>
        <p:spPr>
          <a:xfrm>
            <a:off x="677334" y="609600"/>
            <a:ext cx="8596668" cy="1320800"/>
          </a:xfrm>
        </p:spPr>
        <p:txBody>
          <a:bodyPr>
            <a:normAutofit/>
          </a:bodyPr>
          <a:lstStyle/>
          <a:p>
            <a:r>
              <a:rPr lang="en-GB"/>
              <a:t>Emotional Intelligence</a:t>
            </a:r>
            <a:endParaRPr lang="en-GB" dirty="0"/>
          </a:p>
        </p:txBody>
      </p:sp>
      <p:grpSp>
        <p:nvGrpSpPr>
          <p:cNvPr id="38" name="Group 37">
            <a:extLst>
              <a:ext uri="{FF2B5EF4-FFF2-40B4-BE49-F238E27FC236}">
                <a16:creationId xmlns:a16="http://schemas.microsoft.com/office/drawing/2014/main" id="{3A85ED80-050B-8581-631B-7D489A456001}"/>
              </a:ext>
            </a:extLst>
          </p:cNvPr>
          <p:cNvGrpSpPr/>
          <p:nvPr/>
        </p:nvGrpSpPr>
        <p:grpSpPr>
          <a:xfrm>
            <a:off x="677863" y="2162378"/>
            <a:ext cx="8596311" cy="927716"/>
            <a:chOff x="677863" y="2162378"/>
            <a:chExt cx="8596311" cy="927716"/>
          </a:xfrm>
        </p:grpSpPr>
        <p:sp>
          <p:nvSpPr>
            <p:cNvPr id="6" name="Freeform: Shape 5">
              <a:extLst>
                <a:ext uri="{FF2B5EF4-FFF2-40B4-BE49-F238E27FC236}">
                  <a16:creationId xmlns:a16="http://schemas.microsoft.com/office/drawing/2014/main" id="{A13AD516-1C02-524F-2859-EF132C133E95}"/>
                </a:ext>
              </a:extLst>
            </p:cNvPr>
            <p:cNvSpPr/>
            <p:nvPr/>
          </p:nvSpPr>
          <p:spPr>
            <a:xfrm>
              <a:off x="2397125" y="2162378"/>
              <a:ext cx="6877049" cy="927716"/>
            </a:xfrm>
            <a:custGeom>
              <a:avLst/>
              <a:gdLst>
                <a:gd name="connsiteX0" fmla="*/ 0 w 6877049"/>
                <a:gd name="connsiteY0" fmla="*/ 0 h 927716"/>
                <a:gd name="connsiteX1" fmla="*/ 6877049 w 6877049"/>
                <a:gd name="connsiteY1" fmla="*/ 0 h 927716"/>
                <a:gd name="connsiteX2" fmla="*/ 6877049 w 6877049"/>
                <a:gd name="connsiteY2" fmla="*/ 927716 h 927716"/>
                <a:gd name="connsiteX3" fmla="*/ 0 w 6877049"/>
                <a:gd name="connsiteY3" fmla="*/ 927716 h 927716"/>
                <a:gd name="connsiteX4" fmla="*/ 0 w 6877049"/>
                <a:gd name="connsiteY4" fmla="*/ 0 h 9277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77049" h="927716">
                  <a:moveTo>
                    <a:pt x="0" y="0"/>
                  </a:moveTo>
                  <a:lnTo>
                    <a:pt x="6877049" y="0"/>
                  </a:lnTo>
                  <a:lnTo>
                    <a:pt x="6877049" y="927716"/>
                  </a:lnTo>
                  <a:lnTo>
                    <a:pt x="0" y="927716"/>
                  </a:lnTo>
                  <a:lnTo>
                    <a:pt x="0" y="0"/>
                  </a:lnTo>
                  <a:close/>
                </a:path>
              </a:pathLst>
            </a:custGeom>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133434" tIns="235640" rIns="133434" bIns="235640" numCol="1" spcCol="1270" anchor="ctr" anchorCtr="0">
              <a:noAutofit/>
            </a:bodyPr>
            <a:lstStyle/>
            <a:p>
              <a:pPr marL="0" lvl="0" indent="0" algn="l" defTabSz="666750">
                <a:lnSpc>
                  <a:spcPct val="90000"/>
                </a:lnSpc>
                <a:spcBef>
                  <a:spcPct val="0"/>
                </a:spcBef>
                <a:spcAft>
                  <a:spcPct val="35000"/>
                </a:spcAft>
                <a:buNone/>
              </a:pPr>
              <a:r>
                <a:rPr lang="en-US" sz="1500" kern="1200" dirty="0"/>
                <a:t>Detecting and deciphering emotions in faces, pictures, voices</a:t>
              </a:r>
            </a:p>
          </p:txBody>
        </p:sp>
        <p:sp>
          <p:nvSpPr>
            <p:cNvPr id="8" name="Freeform: Shape 7">
              <a:extLst>
                <a:ext uri="{FF2B5EF4-FFF2-40B4-BE49-F238E27FC236}">
                  <a16:creationId xmlns:a16="http://schemas.microsoft.com/office/drawing/2014/main" id="{2E87C54A-1D60-A550-FC80-FA2A9F1533C9}"/>
                </a:ext>
              </a:extLst>
            </p:cNvPr>
            <p:cNvSpPr/>
            <p:nvPr/>
          </p:nvSpPr>
          <p:spPr>
            <a:xfrm>
              <a:off x="677863" y="2162378"/>
              <a:ext cx="1719262" cy="927716"/>
            </a:xfrm>
            <a:custGeom>
              <a:avLst/>
              <a:gdLst>
                <a:gd name="connsiteX0" fmla="*/ 0 w 1719262"/>
                <a:gd name="connsiteY0" fmla="*/ 0 h 927716"/>
                <a:gd name="connsiteX1" fmla="*/ 1719262 w 1719262"/>
                <a:gd name="connsiteY1" fmla="*/ 0 h 927716"/>
                <a:gd name="connsiteX2" fmla="*/ 1719262 w 1719262"/>
                <a:gd name="connsiteY2" fmla="*/ 927716 h 927716"/>
                <a:gd name="connsiteX3" fmla="*/ 0 w 1719262"/>
                <a:gd name="connsiteY3" fmla="*/ 927716 h 927716"/>
                <a:gd name="connsiteX4" fmla="*/ 0 w 1719262"/>
                <a:gd name="connsiteY4" fmla="*/ 0 h 9277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9262" h="927716">
                  <a:moveTo>
                    <a:pt x="0" y="0"/>
                  </a:moveTo>
                  <a:lnTo>
                    <a:pt x="1719262" y="0"/>
                  </a:lnTo>
                  <a:lnTo>
                    <a:pt x="1719262" y="927716"/>
                  </a:lnTo>
                  <a:lnTo>
                    <a:pt x="0" y="927716"/>
                  </a:lnTo>
                  <a:lnTo>
                    <a:pt x="0" y="0"/>
                  </a:lnTo>
                  <a:close/>
                </a:path>
              </a:pathLst>
            </a:custGeom>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90978" tIns="91638" rIns="90978" bIns="91638" numCol="1" spcCol="1270" anchor="ctr" anchorCtr="0">
              <a:noAutofit/>
            </a:bodyPr>
            <a:lstStyle/>
            <a:p>
              <a:pPr marL="0" lvl="0" indent="0" algn="ctr" defTabSz="800100">
                <a:lnSpc>
                  <a:spcPct val="90000"/>
                </a:lnSpc>
                <a:spcBef>
                  <a:spcPct val="0"/>
                </a:spcBef>
                <a:spcAft>
                  <a:spcPct val="35000"/>
                </a:spcAft>
                <a:buNone/>
              </a:pPr>
              <a:r>
                <a:rPr lang="en-US" sz="1800" kern="1200"/>
                <a:t>Perceiving</a:t>
              </a:r>
            </a:p>
          </p:txBody>
        </p:sp>
      </p:grpSp>
      <p:grpSp>
        <p:nvGrpSpPr>
          <p:cNvPr id="39" name="Group 38">
            <a:extLst>
              <a:ext uri="{FF2B5EF4-FFF2-40B4-BE49-F238E27FC236}">
                <a16:creationId xmlns:a16="http://schemas.microsoft.com/office/drawing/2014/main" id="{A8678053-0C19-452C-08A5-739F3DFC2D68}"/>
              </a:ext>
            </a:extLst>
          </p:cNvPr>
          <p:cNvGrpSpPr/>
          <p:nvPr/>
        </p:nvGrpSpPr>
        <p:grpSpPr>
          <a:xfrm>
            <a:off x="677863" y="3145758"/>
            <a:ext cx="8596311" cy="927716"/>
            <a:chOff x="677863" y="3145758"/>
            <a:chExt cx="8596311" cy="927716"/>
          </a:xfrm>
        </p:grpSpPr>
        <p:sp>
          <p:nvSpPr>
            <p:cNvPr id="10" name="Freeform: Shape 9">
              <a:extLst>
                <a:ext uri="{FF2B5EF4-FFF2-40B4-BE49-F238E27FC236}">
                  <a16:creationId xmlns:a16="http://schemas.microsoft.com/office/drawing/2014/main" id="{445EDD3F-C980-32EB-F732-8E1006C9A261}"/>
                </a:ext>
              </a:extLst>
            </p:cNvPr>
            <p:cNvSpPr/>
            <p:nvPr/>
          </p:nvSpPr>
          <p:spPr>
            <a:xfrm>
              <a:off x="2397125" y="3145758"/>
              <a:ext cx="6877049" cy="927716"/>
            </a:xfrm>
            <a:custGeom>
              <a:avLst/>
              <a:gdLst>
                <a:gd name="connsiteX0" fmla="*/ 0 w 6877049"/>
                <a:gd name="connsiteY0" fmla="*/ 0 h 927716"/>
                <a:gd name="connsiteX1" fmla="*/ 6877049 w 6877049"/>
                <a:gd name="connsiteY1" fmla="*/ 0 h 927716"/>
                <a:gd name="connsiteX2" fmla="*/ 6877049 w 6877049"/>
                <a:gd name="connsiteY2" fmla="*/ 927716 h 927716"/>
                <a:gd name="connsiteX3" fmla="*/ 0 w 6877049"/>
                <a:gd name="connsiteY3" fmla="*/ 927716 h 927716"/>
                <a:gd name="connsiteX4" fmla="*/ 0 w 6877049"/>
                <a:gd name="connsiteY4" fmla="*/ 0 h 9277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77049" h="927716">
                  <a:moveTo>
                    <a:pt x="0" y="0"/>
                  </a:moveTo>
                  <a:lnTo>
                    <a:pt x="6877049" y="0"/>
                  </a:lnTo>
                  <a:lnTo>
                    <a:pt x="6877049" y="927716"/>
                  </a:lnTo>
                  <a:lnTo>
                    <a:pt x="0" y="927716"/>
                  </a:lnTo>
                  <a:lnTo>
                    <a:pt x="0" y="0"/>
                  </a:lnTo>
                  <a:close/>
                </a:path>
              </a:pathLst>
            </a:custGeom>
          </p:spPr>
          <p:style>
            <a:lnRef idx="2">
              <a:schemeClr val="accent2">
                <a:tint val="40000"/>
                <a:alpha val="90000"/>
                <a:hueOff val="-484193"/>
                <a:satOff val="-44"/>
                <a:lumOff val="13"/>
                <a:alphaOff val="0"/>
              </a:schemeClr>
            </a:lnRef>
            <a:fillRef idx="1">
              <a:schemeClr val="accent2">
                <a:tint val="40000"/>
                <a:alpha val="90000"/>
                <a:hueOff val="-484193"/>
                <a:satOff val="-44"/>
                <a:lumOff val="13"/>
                <a:alphaOff val="0"/>
              </a:schemeClr>
            </a:fillRef>
            <a:effectRef idx="0">
              <a:schemeClr val="accent2">
                <a:tint val="40000"/>
                <a:alpha val="90000"/>
                <a:hueOff val="-484193"/>
                <a:satOff val="-44"/>
                <a:lumOff val="13"/>
                <a:alphaOff val="0"/>
              </a:schemeClr>
            </a:effectRef>
            <a:fontRef idx="minor">
              <a:schemeClr val="dk1">
                <a:hueOff val="0"/>
                <a:satOff val="0"/>
                <a:lumOff val="0"/>
                <a:alphaOff val="0"/>
              </a:schemeClr>
            </a:fontRef>
          </p:style>
          <p:txBody>
            <a:bodyPr spcFirstLastPara="0" vert="horz" wrap="square" lIns="133434" tIns="235640" rIns="133434" bIns="235640" numCol="1" spcCol="1270" anchor="ctr" anchorCtr="0">
              <a:noAutofit/>
            </a:bodyPr>
            <a:lstStyle/>
            <a:p>
              <a:pPr marL="0" lvl="0" indent="0" algn="l" defTabSz="666750">
                <a:lnSpc>
                  <a:spcPct val="90000"/>
                </a:lnSpc>
                <a:spcBef>
                  <a:spcPct val="0"/>
                </a:spcBef>
                <a:spcAft>
                  <a:spcPct val="35000"/>
                </a:spcAft>
                <a:buNone/>
              </a:pPr>
              <a:r>
                <a:rPr lang="en-US" sz="1500" kern="1200" dirty="0"/>
                <a:t>Harness emotions to facilitate activities such as thinking and problem solving</a:t>
              </a:r>
            </a:p>
          </p:txBody>
        </p:sp>
        <p:sp>
          <p:nvSpPr>
            <p:cNvPr id="21" name="Freeform: Shape 20">
              <a:extLst>
                <a:ext uri="{FF2B5EF4-FFF2-40B4-BE49-F238E27FC236}">
                  <a16:creationId xmlns:a16="http://schemas.microsoft.com/office/drawing/2014/main" id="{CE00C2D4-64BC-9266-F4EC-D78DD5F90458}"/>
                </a:ext>
              </a:extLst>
            </p:cNvPr>
            <p:cNvSpPr/>
            <p:nvPr/>
          </p:nvSpPr>
          <p:spPr>
            <a:xfrm>
              <a:off x="677863" y="3145758"/>
              <a:ext cx="1719262" cy="927716"/>
            </a:xfrm>
            <a:custGeom>
              <a:avLst/>
              <a:gdLst>
                <a:gd name="connsiteX0" fmla="*/ 0 w 1719262"/>
                <a:gd name="connsiteY0" fmla="*/ 0 h 927716"/>
                <a:gd name="connsiteX1" fmla="*/ 1719262 w 1719262"/>
                <a:gd name="connsiteY1" fmla="*/ 0 h 927716"/>
                <a:gd name="connsiteX2" fmla="*/ 1719262 w 1719262"/>
                <a:gd name="connsiteY2" fmla="*/ 927716 h 927716"/>
                <a:gd name="connsiteX3" fmla="*/ 0 w 1719262"/>
                <a:gd name="connsiteY3" fmla="*/ 927716 h 927716"/>
                <a:gd name="connsiteX4" fmla="*/ 0 w 1719262"/>
                <a:gd name="connsiteY4" fmla="*/ 0 h 9277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9262" h="927716">
                  <a:moveTo>
                    <a:pt x="0" y="0"/>
                  </a:moveTo>
                  <a:lnTo>
                    <a:pt x="1719262" y="0"/>
                  </a:lnTo>
                  <a:lnTo>
                    <a:pt x="1719262" y="927716"/>
                  </a:lnTo>
                  <a:lnTo>
                    <a:pt x="0" y="927716"/>
                  </a:lnTo>
                  <a:lnTo>
                    <a:pt x="0" y="0"/>
                  </a:lnTo>
                  <a:close/>
                </a:path>
              </a:pathLst>
            </a:custGeom>
          </p:spPr>
          <p:style>
            <a:lnRef idx="2">
              <a:schemeClr val="accent2">
                <a:hueOff val="-279374"/>
                <a:satOff val="-3219"/>
                <a:lumOff val="720"/>
                <a:alphaOff val="0"/>
              </a:schemeClr>
            </a:lnRef>
            <a:fillRef idx="1">
              <a:schemeClr val="accent2">
                <a:hueOff val="-279374"/>
                <a:satOff val="-3219"/>
                <a:lumOff val="720"/>
                <a:alphaOff val="0"/>
              </a:schemeClr>
            </a:fillRef>
            <a:effectRef idx="0">
              <a:schemeClr val="accent2">
                <a:hueOff val="-279374"/>
                <a:satOff val="-3219"/>
                <a:lumOff val="720"/>
                <a:alphaOff val="0"/>
              </a:schemeClr>
            </a:effectRef>
            <a:fontRef idx="minor">
              <a:schemeClr val="lt1"/>
            </a:fontRef>
          </p:style>
          <p:txBody>
            <a:bodyPr spcFirstLastPara="0" vert="horz" wrap="square" lIns="90978" tIns="91638" rIns="90978" bIns="91638" numCol="1" spcCol="1270" anchor="ctr" anchorCtr="0">
              <a:noAutofit/>
            </a:bodyPr>
            <a:lstStyle/>
            <a:p>
              <a:pPr marL="0" lvl="0" indent="0" algn="ctr" defTabSz="800100">
                <a:lnSpc>
                  <a:spcPct val="90000"/>
                </a:lnSpc>
                <a:spcBef>
                  <a:spcPct val="0"/>
                </a:spcBef>
                <a:spcAft>
                  <a:spcPct val="35000"/>
                </a:spcAft>
                <a:buNone/>
              </a:pPr>
              <a:r>
                <a:rPr lang="en-US" sz="1800" kern="1200"/>
                <a:t>Using</a:t>
              </a:r>
            </a:p>
          </p:txBody>
        </p:sp>
      </p:grpSp>
      <p:grpSp>
        <p:nvGrpSpPr>
          <p:cNvPr id="40" name="Group 39">
            <a:extLst>
              <a:ext uri="{FF2B5EF4-FFF2-40B4-BE49-F238E27FC236}">
                <a16:creationId xmlns:a16="http://schemas.microsoft.com/office/drawing/2014/main" id="{217268F9-580C-1098-E64A-0797D702F637}"/>
              </a:ext>
            </a:extLst>
          </p:cNvPr>
          <p:cNvGrpSpPr/>
          <p:nvPr/>
        </p:nvGrpSpPr>
        <p:grpSpPr>
          <a:xfrm>
            <a:off x="677863" y="4129137"/>
            <a:ext cx="8596311" cy="927716"/>
            <a:chOff x="677863" y="4129137"/>
            <a:chExt cx="8596311" cy="927716"/>
          </a:xfrm>
        </p:grpSpPr>
        <p:sp>
          <p:nvSpPr>
            <p:cNvPr id="23" name="Freeform: Shape 22">
              <a:extLst>
                <a:ext uri="{FF2B5EF4-FFF2-40B4-BE49-F238E27FC236}">
                  <a16:creationId xmlns:a16="http://schemas.microsoft.com/office/drawing/2014/main" id="{4243E5D4-9CC1-AAEA-9656-3330B7B8CEE9}"/>
                </a:ext>
              </a:extLst>
            </p:cNvPr>
            <p:cNvSpPr/>
            <p:nvPr/>
          </p:nvSpPr>
          <p:spPr>
            <a:xfrm>
              <a:off x="2397125" y="4129137"/>
              <a:ext cx="6877049" cy="927716"/>
            </a:xfrm>
            <a:custGeom>
              <a:avLst/>
              <a:gdLst>
                <a:gd name="connsiteX0" fmla="*/ 0 w 6877049"/>
                <a:gd name="connsiteY0" fmla="*/ 0 h 927716"/>
                <a:gd name="connsiteX1" fmla="*/ 6877049 w 6877049"/>
                <a:gd name="connsiteY1" fmla="*/ 0 h 927716"/>
                <a:gd name="connsiteX2" fmla="*/ 6877049 w 6877049"/>
                <a:gd name="connsiteY2" fmla="*/ 927716 h 927716"/>
                <a:gd name="connsiteX3" fmla="*/ 0 w 6877049"/>
                <a:gd name="connsiteY3" fmla="*/ 927716 h 927716"/>
                <a:gd name="connsiteX4" fmla="*/ 0 w 6877049"/>
                <a:gd name="connsiteY4" fmla="*/ 0 h 9277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77049" h="927716">
                  <a:moveTo>
                    <a:pt x="0" y="0"/>
                  </a:moveTo>
                  <a:lnTo>
                    <a:pt x="6877049" y="0"/>
                  </a:lnTo>
                  <a:lnTo>
                    <a:pt x="6877049" y="927716"/>
                  </a:lnTo>
                  <a:lnTo>
                    <a:pt x="0" y="927716"/>
                  </a:lnTo>
                  <a:lnTo>
                    <a:pt x="0" y="0"/>
                  </a:lnTo>
                  <a:close/>
                </a:path>
              </a:pathLst>
            </a:custGeom>
          </p:spPr>
          <p:style>
            <a:lnRef idx="2">
              <a:schemeClr val="accent2">
                <a:tint val="40000"/>
                <a:alpha val="90000"/>
                <a:hueOff val="-968386"/>
                <a:satOff val="-89"/>
                <a:lumOff val="26"/>
                <a:alphaOff val="0"/>
              </a:schemeClr>
            </a:lnRef>
            <a:fillRef idx="1">
              <a:schemeClr val="accent2">
                <a:tint val="40000"/>
                <a:alpha val="90000"/>
                <a:hueOff val="-968386"/>
                <a:satOff val="-89"/>
                <a:lumOff val="26"/>
                <a:alphaOff val="0"/>
              </a:schemeClr>
            </a:fillRef>
            <a:effectRef idx="0">
              <a:schemeClr val="accent2">
                <a:tint val="40000"/>
                <a:alpha val="90000"/>
                <a:hueOff val="-968386"/>
                <a:satOff val="-89"/>
                <a:lumOff val="26"/>
                <a:alphaOff val="0"/>
              </a:schemeClr>
            </a:effectRef>
            <a:fontRef idx="minor">
              <a:schemeClr val="dk1">
                <a:hueOff val="0"/>
                <a:satOff val="0"/>
                <a:lumOff val="0"/>
                <a:alphaOff val="0"/>
              </a:schemeClr>
            </a:fontRef>
          </p:style>
          <p:txBody>
            <a:bodyPr spcFirstLastPara="0" vert="horz" wrap="square" lIns="133434" tIns="235640" rIns="133434" bIns="235640" numCol="1" spcCol="1270" anchor="ctr" anchorCtr="0">
              <a:noAutofit/>
            </a:bodyPr>
            <a:lstStyle/>
            <a:p>
              <a:pPr marL="0" lvl="0" indent="0" algn="l" defTabSz="666750">
                <a:lnSpc>
                  <a:spcPct val="90000"/>
                </a:lnSpc>
                <a:spcBef>
                  <a:spcPct val="0"/>
                </a:spcBef>
                <a:spcAft>
                  <a:spcPct val="35000"/>
                </a:spcAft>
                <a:buNone/>
              </a:pPr>
              <a:r>
                <a:rPr lang="en-US" sz="1500" kern="1200" dirty="0"/>
                <a:t>Comprehending emotion language and appreciating complicated relationships between emotions</a:t>
              </a:r>
            </a:p>
          </p:txBody>
        </p:sp>
        <p:sp>
          <p:nvSpPr>
            <p:cNvPr id="34" name="Freeform: Shape 33">
              <a:extLst>
                <a:ext uri="{FF2B5EF4-FFF2-40B4-BE49-F238E27FC236}">
                  <a16:creationId xmlns:a16="http://schemas.microsoft.com/office/drawing/2014/main" id="{4B378FE6-500C-91F5-CD2E-F4081D7FF9D3}"/>
                </a:ext>
              </a:extLst>
            </p:cNvPr>
            <p:cNvSpPr/>
            <p:nvPr/>
          </p:nvSpPr>
          <p:spPr>
            <a:xfrm>
              <a:off x="677863" y="4129137"/>
              <a:ext cx="1719262" cy="927716"/>
            </a:xfrm>
            <a:custGeom>
              <a:avLst/>
              <a:gdLst>
                <a:gd name="connsiteX0" fmla="*/ 0 w 1719262"/>
                <a:gd name="connsiteY0" fmla="*/ 0 h 927716"/>
                <a:gd name="connsiteX1" fmla="*/ 1719262 w 1719262"/>
                <a:gd name="connsiteY1" fmla="*/ 0 h 927716"/>
                <a:gd name="connsiteX2" fmla="*/ 1719262 w 1719262"/>
                <a:gd name="connsiteY2" fmla="*/ 927716 h 927716"/>
                <a:gd name="connsiteX3" fmla="*/ 0 w 1719262"/>
                <a:gd name="connsiteY3" fmla="*/ 927716 h 927716"/>
                <a:gd name="connsiteX4" fmla="*/ 0 w 1719262"/>
                <a:gd name="connsiteY4" fmla="*/ 0 h 9277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9262" h="927716">
                  <a:moveTo>
                    <a:pt x="0" y="0"/>
                  </a:moveTo>
                  <a:lnTo>
                    <a:pt x="1719262" y="0"/>
                  </a:lnTo>
                  <a:lnTo>
                    <a:pt x="1719262" y="927716"/>
                  </a:lnTo>
                  <a:lnTo>
                    <a:pt x="0" y="927716"/>
                  </a:lnTo>
                  <a:lnTo>
                    <a:pt x="0" y="0"/>
                  </a:lnTo>
                  <a:close/>
                </a:path>
              </a:pathLst>
            </a:custGeom>
          </p:spPr>
          <p:style>
            <a:lnRef idx="2">
              <a:schemeClr val="accent2">
                <a:hueOff val="-558749"/>
                <a:satOff val="-6439"/>
                <a:lumOff val="1439"/>
                <a:alphaOff val="0"/>
              </a:schemeClr>
            </a:lnRef>
            <a:fillRef idx="1">
              <a:schemeClr val="accent2">
                <a:hueOff val="-558749"/>
                <a:satOff val="-6439"/>
                <a:lumOff val="1439"/>
                <a:alphaOff val="0"/>
              </a:schemeClr>
            </a:fillRef>
            <a:effectRef idx="0">
              <a:schemeClr val="accent2">
                <a:hueOff val="-558749"/>
                <a:satOff val="-6439"/>
                <a:lumOff val="1439"/>
                <a:alphaOff val="0"/>
              </a:schemeClr>
            </a:effectRef>
            <a:fontRef idx="minor">
              <a:schemeClr val="lt1"/>
            </a:fontRef>
          </p:style>
          <p:txBody>
            <a:bodyPr spcFirstLastPara="0" vert="horz" wrap="square" lIns="90978" tIns="91638" rIns="90978" bIns="91638" numCol="1" spcCol="1270" anchor="ctr" anchorCtr="0">
              <a:noAutofit/>
            </a:bodyPr>
            <a:lstStyle/>
            <a:p>
              <a:pPr marL="0" lvl="0" indent="0" algn="ctr" defTabSz="800100">
                <a:lnSpc>
                  <a:spcPct val="90000"/>
                </a:lnSpc>
                <a:spcBef>
                  <a:spcPct val="0"/>
                </a:spcBef>
                <a:spcAft>
                  <a:spcPct val="35000"/>
                </a:spcAft>
                <a:buNone/>
              </a:pPr>
              <a:r>
                <a:rPr lang="en-US" sz="1800" kern="1200" dirty="0"/>
                <a:t>Understanding</a:t>
              </a:r>
            </a:p>
          </p:txBody>
        </p:sp>
      </p:grpSp>
      <p:grpSp>
        <p:nvGrpSpPr>
          <p:cNvPr id="41" name="Group 40">
            <a:extLst>
              <a:ext uri="{FF2B5EF4-FFF2-40B4-BE49-F238E27FC236}">
                <a16:creationId xmlns:a16="http://schemas.microsoft.com/office/drawing/2014/main" id="{E7351320-A550-98B0-B1D8-A98D5DD3D9B1}"/>
              </a:ext>
            </a:extLst>
          </p:cNvPr>
          <p:cNvGrpSpPr/>
          <p:nvPr/>
        </p:nvGrpSpPr>
        <p:grpSpPr>
          <a:xfrm>
            <a:off x="677863" y="5112517"/>
            <a:ext cx="8596311" cy="927716"/>
            <a:chOff x="677863" y="5112517"/>
            <a:chExt cx="8596311" cy="927716"/>
          </a:xfrm>
        </p:grpSpPr>
        <p:sp>
          <p:nvSpPr>
            <p:cNvPr id="36" name="Freeform: Shape 35">
              <a:extLst>
                <a:ext uri="{FF2B5EF4-FFF2-40B4-BE49-F238E27FC236}">
                  <a16:creationId xmlns:a16="http://schemas.microsoft.com/office/drawing/2014/main" id="{7EF2A858-BB4C-44D5-3C44-D82EB3332A11}"/>
                </a:ext>
              </a:extLst>
            </p:cNvPr>
            <p:cNvSpPr/>
            <p:nvPr/>
          </p:nvSpPr>
          <p:spPr>
            <a:xfrm>
              <a:off x="2397125" y="5112517"/>
              <a:ext cx="6877049" cy="927716"/>
            </a:xfrm>
            <a:custGeom>
              <a:avLst/>
              <a:gdLst>
                <a:gd name="connsiteX0" fmla="*/ 0 w 6877049"/>
                <a:gd name="connsiteY0" fmla="*/ 0 h 927716"/>
                <a:gd name="connsiteX1" fmla="*/ 6877049 w 6877049"/>
                <a:gd name="connsiteY1" fmla="*/ 0 h 927716"/>
                <a:gd name="connsiteX2" fmla="*/ 6877049 w 6877049"/>
                <a:gd name="connsiteY2" fmla="*/ 927716 h 927716"/>
                <a:gd name="connsiteX3" fmla="*/ 0 w 6877049"/>
                <a:gd name="connsiteY3" fmla="*/ 927716 h 927716"/>
                <a:gd name="connsiteX4" fmla="*/ 0 w 6877049"/>
                <a:gd name="connsiteY4" fmla="*/ 0 h 9277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77049" h="927716">
                  <a:moveTo>
                    <a:pt x="0" y="0"/>
                  </a:moveTo>
                  <a:lnTo>
                    <a:pt x="6877049" y="0"/>
                  </a:lnTo>
                  <a:lnTo>
                    <a:pt x="6877049" y="927716"/>
                  </a:lnTo>
                  <a:lnTo>
                    <a:pt x="0" y="927716"/>
                  </a:lnTo>
                  <a:lnTo>
                    <a:pt x="0" y="0"/>
                  </a:lnTo>
                  <a:close/>
                </a:path>
              </a:pathLst>
            </a:custGeom>
          </p:spPr>
          <p:style>
            <a:lnRef idx="2">
              <a:schemeClr val="accent2">
                <a:tint val="40000"/>
                <a:alpha val="90000"/>
                <a:hueOff val="-1452578"/>
                <a:satOff val="-133"/>
                <a:lumOff val="39"/>
                <a:alphaOff val="0"/>
              </a:schemeClr>
            </a:lnRef>
            <a:fillRef idx="1">
              <a:schemeClr val="accent2">
                <a:tint val="40000"/>
                <a:alpha val="90000"/>
                <a:hueOff val="-1452578"/>
                <a:satOff val="-133"/>
                <a:lumOff val="39"/>
                <a:alphaOff val="0"/>
              </a:schemeClr>
            </a:fillRef>
            <a:effectRef idx="0">
              <a:schemeClr val="accent2">
                <a:tint val="40000"/>
                <a:alpha val="90000"/>
                <a:hueOff val="-1452578"/>
                <a:satOff val="-133"/>
                <a:lumOff val="39"/>
                <a:alphaOff val="0"/>
              </a:schemeClr>
            </a:effectRef>
            <a:fontRef idx="minor">
              <a:schemeClr val="dk1">
                <a:hueOff val="0"/>
                <a:satOff val="0"/>
                <a:lumOff val="0"/>
                <a:alphaOff val="0"/>
              </a:schemeClr>
            </a:fontRef>
          </p:style>
          <p:txBody>
            <a:bodyPr spcFirstLastPara="0" vert="horz" wrap="square" lIns="133434" tIns="235640" rIns="133434" bIns="235640" numCol="1" spcCol="1270" anchor="ctr" anchorCtr="0">
              <a:noAutofit/>
            </a:bodyPr>
            <a:lstStyle/>
            <a:p>
              <a:pPr marL="0" lvl="0" indent="0" algn="l" defTabSz="666750">
                <a:lnSpc>
                  <a:spcPct val="90000"/>
                </a:lnSpc>
                <a:spcBef>
                  <a:spcPct val="0"/>
                </a:spcBef>
                <a:spcAft>
                  <a:spcPct val="35000"/>
                </a:spcAft>
                <a:buNone/>
              </a:pPr>
              <a:r>
                <a:rPr lang="en-US" sz="1500" kern="1200" dirty="0"/>
                <a:t>Regulating emotions and managing them to achieve goals</a:t>
              </a:r>
            </a:p>
          </p:txBody>
        </p:sp>
        <p:sp>
          <p:nvSpPr>
            <p:cNvPr id="37" name="Freeform: Shape 36">
              <a:extLst>
                <a:ext uri="{FF2B5EF4-FFF2-40B4-BE49-F238E27FC236}">
                  <a16:creationId xmlns:a16="http://schemas.microsoft.com/office/drawing/2014/main" id="{F4DCC9A1-05EF-F2C3-9785-BA9232AEDB46}"/>
                </a:ext>
              </a:extLst>
            </p:cNvPr>
            <p:cNvSpPr/>
            <p:nvPr/>
          </p:nvSpPr>
          <p:spPr>
            <a:xfrm>
              <a:off x="677863" y="5112517"/>
              <a:ext cx="1719262" cy="927716"/>
            </a:xfrm>
            <a:custGeom>
              <a:avLst/>
              <a:gdLst>
                <a:gd name="connsiteX0" fmla="*/ 0 w 1719262"/>
                <a:gd name="connsiteY0" fmla="*/ 0 h 927716"/>
                <a:gd name="connsiteX1" fmla="*/ 1719262 w 1719262"/>
                <a:gd name="connsiteY1" fmla="*/ 0 h 927716"/>
                <a:gd name="connsiteX2" fmla="*/ 1719262 w 1719262"/>
                <a:gd name="connsiteY2" fmla="*/ 927716 h 927716"/>
                <a:gd name="connsiteX3" fmla="*/ 0 w 1719262"/>
                <a:gd name="connsiteY3" fmla="*/ 927716 h 927716"/>
                <a:gd name="connsiteX4" fmla="*/ 0 w 1719262"/>
                <a:gd name="connsiteY4" fmla="*/ 0 h 9277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9262" h="927716">
                  <a:moveTo>
                    <a:pt x="0" y="0"/>
                  </a:moveTo>
                  <a:lnTo>
                    <a:pt x="1719262" y="0"/>
                  </a:lnTo>
                  <a:lnTo>
                    <a:pt x="1719262" y="927716"/>
                  </a:lnTo>
                  <a:lnTo>
                    <a:pt x="0" y="927716"/>
                  </a:lnTo>
                  <a:lnTo>
                    <a:pt x="0" y="0"/>
                  </a:lnTo>
                  <a:close/>
                </a:path>
              </a:pathLst>
            </a:custGeom>
          </p:spPr>
          <p:style>
            <a:lnRef idx="2">
              <a:schemeClr val="accent2">
                <a:hueOff val="-838123"/>
                <a:satOff val="-9658"/>
                <a:lumOff val="2159"/>
                <a:alphaOff val="0"/>
              </a:schemeClr>
            </a:lnRef>
            <a:fillRef idx="1">
              <a:schemeClr val="accent2">
                <a:hueOff val="-838123"/>
                <a:satOff val="-9658"/>
                <a:lumOff val="2159"/>
                <a:alphaOff val="0"/>
              </a:schemeClr>
            </a:fillRef>
            <a:effectRef idx="0">
              <a:schemeClr val="accent2">
                <a:hueOff val="-838123"/>
                <a:satOff val="-9658"/>
                <a:lumOff val="2159"/>
                <a:alphaOff val="0"/>
              </a:schemeClr>
            </a:effectRef>
            <a:fontRef idx="minor">
              <a:schemeClr val="lt1"/>
            </a:fontRef>
          </p:style>
          <p:txBody>
            <a:bodyPr spcFirstLastPara="0" vert="horz" wrap="square" lIns="90978" tIns="91638" rIns="90978" bIns="91638" numCol="1" spcCol="1270" anchor="ctr" anchorCtr="0">
              <a:noAutofit/>
            </a:bodyPr>
            <a:lstStyle/>
            <a:p>
              <a:pPr marL="0" lvl="0" indent="0" algn="ctr" defTabSz="800100">
                <a:lnSpc>
                  <a:spcPct val="90000"/>
                </a:lnSpc>
                <a:spcBef>
                  <a:spcPct val="0"/>
                </a:spcBef>
                <a:spcAft>
                  <a:spcPct val="35000"/>
                </a:spcAft>
                <a:buNone/>
              </a:pPr>
              <a:r>
                <a:rPr lang="en-US" sz="1800" kern="1200" dirty="0"/>
                <a:t>Managing</a:t>
              </a:r>
            </a:p>
          </p:txBody>
        </p:sp>
      </p:grpSp>
    </p:spTree>
    <p:extLst>
      <p:ext uri="{BB962C8B-B14F-4D97-AF65-F5344CB8AC3E}">
        <p14:creationId xmlns:p14="http://schemas.microsoft.com/office/powerpoint/2010/main" val="1470537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barn(inVertical)">
                                      <p:cBhvr>
                                        <p:cTn id="7" dur="500"/>
                                        <p:tgtEl>
                                          <p:spTgt spid="3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barn(inVertical)">
                                      <p:cBhvr>
                                        <p:cTn id="12" dur="500"/>
                                        <p:tgtEl>
                                          <p:spTgt spid="3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barn(inVertical)">
                                      <p:cBhvr>
                                        <p:cTn id="17" dur="500"/>
                                        <p:tgtEl>
                                          <p:spTgt spid="4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barn(inVertical)">
                                      <p:cBhvr>
                                        <p:cTn id="22"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98D59-06BF-62EA-D87C-74482D0B71AD}"/>
              </a:ext>
            </a:extLst>
          </p:cNvPr>
          <p:cNvSpPr>
            <a:spLocks noGrp="1"/>
          </p:cNvSpPr>
          <p:nvPr>
            <p:ph type="title"/>
          </p:nvPr>
        </p:nvSpPr>
        <p:spPr>
          <a:xfrm>
            <a:off x="677334" y="609600"/>
            <a:ext cx="8596668" cy="1320800"/>
          </a:xfrm>
        </p:spPr>
        <p:txBody>
          <a:bodyPr>
            <a:normAutofit/>
          </a:bodyPr>
          <a:lstStyle/>
          <a:p>
            <a:r>
              <a:rPr lang="en-GB"/>
              <a:t>Emotional Intelligence in the Workplace</a:t>
            </a:r>
            <a:endParaRPr lang="en-GB" dirty="0"/>
          </a:p>
        </p:txBody>
      </p:sp>
      <p:graphicFrame>
        <p:nvGraphicFramePr>
          <p:cNvPr id="5" name="Content Placeholder 2">
            <a:extLst>
              <a:ext uri="{FF2B5EF4-FFF2-40B4-BE49-F238E27FC236}">
                <a16:creationId xmlns:a16="http://schemas.microsoft.com/office/drawing/2014/main" id="{3CA7F29D-2782-87AD-1D40-CE290796A8B7}"/>
              </a:ext>
            </a:extLst>
          </p:cNvPr>
          <p:cNvGraphicFramePr>
            <a:graphicFrameLocks noGrp="1"/>
          </p:cNvGraphicFramePr>
          <p:nvPr>
            <p:ph idx="1"/>
            <p:extLst>
              <p:ext uri="{D42A27DB-BD31-4B8C-83A1-F6EECF244321}">
                <p14:modId xmlns:p14="http://schemas.microsoft.com/office/powerpoint/2010/main" val="266991359"/>
              </p:ext>
            </p:extLst>
          </p:nvPr>
        </p:nvGraphicFramePr>
        <p:xfrm>
          <a:off x="677863" y="2160588"/>
          <a:ext cx="8596312" cy="3881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42316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BD022874-6B72-4386-B2FC-08A35ED187B5}"/>
                                            </p:graphicEl>
                                          </p:spTgt>
                                        </p:tgtEl>
                                        <p:attrNameLst>
                                          <p:attrName>style.visibility</p:attrName>
                                        </p:attrNameLst>
                                      </p:cBhvr>
                                      <p:to>
                                        <p:strVal val="visible"/>
                                      </p:to>
                                    </p:set>
                                    <p:animEffect transition="in" filter="fade">
                                      <p:cBhvr>
                                        <p:cTn id="7" dur="500"/>
                                        <p:tgtEl>
                                          <p:spTgt spid="5">
                                            <p:graphicEl>
                                              <a:dgm id="{BD022874-6B72-4386-B2FC-08A35ED187B5}"/>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80E008E2-7A95-418C-BD9E-FB4041ED1C94}"/>
                                            </p:graphicEl>
                                          </p:spTgt>
                                        </p:tgtEl>
                                        <p:attrNameLst>
                                          <p:attrName>style.visibility</p:attrName>
                                        </p:attrNameLst>
                                      </p:cBhvr>
                                      <p:to>
                                        <p:strVal val="visible"/>
                                      </p:to>
                                    </p:set>
                                    <p:animEffect transition="in" filter="fade">
                                      <p:cBhvr>
                                        <p:cTn id="10" dur="500"/>
                                        <p:tgtEl>
                                          <p:spTgt spid="5">
                                            <p:graphicEl>
                                              <a:dgm id="{80E008E2-7A95-418C-BD9E-FB4041ED1C94}"/>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graphicEl>
                                              <a:dgm id="{2DD425EB-391A-4F61-AC42-7D52890D4D48}"/>
                                            </p:graphicEl>
                                          </p:spTgt>
                                        </p:tgtEl>
                                        <p:attrNameLst>
                                          <p:attrName>style.visibility</p:attrName>
                                        </p:attrNameLst>
                                      </p:cBhvr>
                                      <p:to>
                                        <p:strVal val="visible"/>
                                      </p:to>
                                    </p:set>
                                    <p:animEffect transition="in" filter="fade">
                                      <p:cBhvr>
                                        <p:cTn id="13" dur="500"/>
                                        <p:tgtEl>
                                          <p:spTgt spid="5">
                                            <p:graphicEl>
                                              <a:dgm id="{2DD425EB-391A-4F61-AC42-7D52890D4D48}"/>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graphicEl>
                                              <a:dgm id="{A7F041AA-4F4B-426B-81E9-56D8AD953918}"/>
                                            </p:graphicEl>
                                          </p:spTgt>
                                        </p:tgtEl>
                                        <p:attrNameLst>
                                          <p:attrName>style.visibility</p:attrName>
                                        </p:attrNameLst>
                                      </p:cBhvr>
                                      <p:to>
                                        <p:strVal val="visible"/>
                                      </p:to>
                                    </p:set>
                                    <p:animEffect transition="in" filter="fade">
                                      <p:cBhvr>
                                        <p:cTn id="18" dur="500"/>
                                        <p:tgtEl>
                                          <p:spTgt spid="5">
                                            <p:graphicEl>
                                              <a:dgm id="{A7F041AA-4F4B-426B-81E9-56D8AD953918}"/>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520FCFAF-8547-4EB5-8F13-8A93B15536A0}"/>
                                            </p:graphicEl>
                                          </p:spTgt>
                                        </p:tgtEl>
                                        <p:attrNameLst>
                                          <p:attrName>style.visibility</p:attrName>
                                        </p:attrNameLst>
                                      </p:cBhvr>
                                      <p:to>
                                        <p:strVal val="visible"/>
                                      </p:to>
                                    </p:set>
                                    <p:animEffect transition="in" filter="fade">
                                      <p:cBhvr>
                                        <p:cTn id="21" dur="500"/>
                                        <p:tgtEl>
                                          <p:spTgt spid="5">
                                            <p:graphicEl>
                                              <a:dgm id="{520FCFAF-8547-4EB5-8F13-8A93B15536A0}"/>
                                            </p:graphic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
                                            <p:graphicEl>
                                              <a:dgm id="{0B5240EA-5109-4A9A-9806-256EFF4425A9}"/>
                                            </p:graphicEl>
                                          </p:spTgt>
                                        </p:tgtEl>
                                        <p:attrNameLst>
                                          <p:attrName>style.visibility</p:attrName>
                                        </p:attrNameLst>
                                      </p:cBhvr>
                                      <p:to>
                                        <p:strVal val="visible"/>
                                      </p:to>
                                    </p:set>
                                    <p:animEffect transition="in" filter="fade">
                                      <p:cBhvr>
                                        <p:cTn id="24" dur="500"/>
                                        <p:tgtEl>
                                          <p:spTgt spid="5">
                                            <p:graphicEl>
                                              <a:dgm id="{0B5240EA-5109-4A9A-9806-256EFF4425A9}"/>
                                            </p:graphic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5">
                                            <p:graphicEl>
                                              <a:dgm id="{8390FA46-2B30-45AD-8C1E-0970DD508B67}"/>
                                            </p:graphicEl>
                                          </p:spTgt>
                                        </p:tgtEl>
                                        <p:attrNameLst>
                                          <p:attrName>style.visibility</p:attrName>
                                        </p:attrNameLst>
                                      </p:cBhvr>
                                      <p:to>
                                        <p:strVal val="visible"/>
                                      </p:to>
                                    </p:set>
                                    <p:animEffect transition="in" filter="fade">
                                      <p:cBhvr>
                                        <p:cTn id="29" dur="500"/>
                                        <p:tgtEl>
                                          <p:spTgt spid="5">
                                            <p:graphicEl>
                                              <a:dgm id="{8390FA46-2B30-45AD-8C1E-0970DD508B67}"/>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5">
                                            <p:graphicEl>
                                              <a:dgm id="{46CD458F-0C7B-45EB-9AAC-7EC5D9851C72}"/>
                                            </p:graphicEl>
                                          </p:spTgt>
                                        </p:tgtEl>
                                        <p:attrNameLst>
                                          <p:attrName>style.visibility</p:attrName>
                                        </p:attrNameLst>
                                      </p:cBhvr>
                                      <p:to>
                                        <p:strVal val="visible"/>
                                      </p:to>
                                    </p:set>
                                    <p:animEffect transition="in" filter="fade">
                                      <p:cBhvr>
                                        <p:cTn id="32" dur="500"/>
                                        <p:tgtEl>
                                          <p:spTgt spid="5">
                                            <p:graphicEl>
                                              <a:dgm id="{46CD458F-0C7B-45EB-9AAC-7EC5D9851C72}"/>
                                            </p:graphic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
                                            <p:graphicEl>
                                              <a:dgm id="{EFB44866-3C61-4560-BC2F-13A5EE42C3DA}"/>
                                            </p:graphicEl>
                                          </p:spTgt>
                                        </p:tgtEl>
                                        <p:attrNameLst>
                                          <p:attrName>style.visibility</p:attrName>
                                        </p:attrNameLst>
                                      </p:cBhvr>
                                      <p:to>
                                        <p:strVal val="visible"/>
                                      </p:to>
                                    </p:set>
                                    <p:animEffect transition="in" filter="fade">
                                      <p:cBhvr>
                                        <p:cTn id="35" dur="500"/>
                                        <p:tgtEl>
                                          <p:spTgt spid="5">
                                            <p:graphicEl>
                                              <a:dgm id="{EFB44866-3C61-4560-BC2F-13A5EE42C3DA}"/>
                                            </p:graphic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5">
                                            <p:graphicEl>
                                              <a:dgm id="{CB058446-2635-473F-A0D7-E7CEF519EAFE}"/>
                                            </p:graphicEl>
                                          </p:spTgt>
                                        </p:tgtEl>
                                        <p:attrNameLst>
                                          <p:attrName>style.visibility</p:attrName>
                                        </p:attrNameLst>
                                      </p:cBhvr>
                                      <p:to>
                                        <p:strVal val="visible"/>
                                      </p:to>
                                    </p:set>
                                    <p:animEffect transition="in" filter="fade">
                                      <p:cBhvr>
                                        <p:cTn id="40" dur="500"/>
                                        <p:tgtEl>
                                          <p:spTgt spid="5">
                                            <p:graphicEl>
                                              <a:dgm id="{CB058446-2635-473F-A0D7-E7CEF519EAFE}"/>
                                            </p:graphic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
                                            <p:graphicEl>
                                              <a:dgm id="{6424C4D3-F217-4E29-8562-481F7BB02B75}"/>
                                            </p:graphicEl>
                                          </p:spTgt>
                                        </p:tgtEl>
                                        <p:attrNameLst>
                                          <p:attrName>style.visibility</p:attrName>
                                        </p:attrNameLst>
                                      </p:cBhvr>
                                      <p:to>
                                        <p:strVal val="visible"/>
                                      </p:to>
                                    </p:set>
                                    <p:animEffect transition="in" filter="fade">
                                      <p:cBhvr>
                                        <p:cTn id="43" dur="500"/>
                                        <p:tgtEl>
                                          <p:spTgt spid="5">
                                            <p:graphicEl>
                                              <a:dgm id="{6424C4D3-F217-4E29-8562-481F7BB02B75}"/>
                                            </p:graphicEl>
                                          </p:spTgt>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
                                            <p:graphicEl>
                                              <a:dgm id="{F236D442-7A10-48AF-B1DB-8282A905F384}"/>
                                            </p:graphicEl>
                                          </p:spTgt>
                                        </p:tgtEl>
                                        <p:attrNameLst>
                                          <p:attrName>style.visibility</p:attrName>
                                        </p:attrNameLst>
                                      </p:cBhvr>
                                      <p:to>
                                        <p:strVal val="visible"/>
                                      </p:to>
                                    </p:set>
                                    <p:animEffect transition="in" filter="fade">
                                      <p:cBhvr>
                                        <p:cTn id="46" dur="500"/>
                                        <p:tgtEl>
                                          <p:spTgt spid="5">
                                            <p:graphicEl>
                                              <a:dgm id="{F236D442-7A10-48AF-B1DB-8282A905F384}"/>
                                            </p:graphic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5">
                                            <p:graphicEl>
                                              <a:dgm id="{115CB0A6-7122-4FD8-8F5C-A75B6293DBBA}"/>
                                            </p:graphicEl>
                                          </p:spTgt>
                                        </p:tgtEl>
                                        <p:attrNameLst>
                                          <p:attrName>style.visibility</p:attrName>
                                        </p:attrNameLst>
                                      </p:cBhvr>
                                      <p:to>
                                        <p:strVal val="visible"/>
                                      </p:to>
                                    </p:set>
                                    <p:animEffect transition="in" filter="fade">
                                      <p:cBhvr>
                                        <p:cTn id="51" dur="500"/>
                                        <p:tgtEl>
                                          <p:spTgt spid="5">
                                            <p:graphicEl>
                                              <a:dgm id="{115CB0A6-7122-4FD8-8F5C-A75B6293DBBA}"/>
                                            </p:graphicEl>
                                          </p:spTgt>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5">
                                            <p:graphicEl>
                                              <a:dgm id="{999100C6-8BFE-4C00-AF4D-6525616CF3E2}"/>
                                            </p:graphicEl>
                                          </p:spTgt>
                                        </p:tgtEl>
                                        <p:attrNameLst>
                                          <p:attrName>style.visibility</p:attrName>
                                        </p:attrNameLst>
                                      </p:cBhvr>
                                      <p:to>
                                        <p:strVal val="visible"/>
                                      </p:to>
                                    </p:set>
                                    <p:animEffect transition="in" filter="fade">
                                      <p:cBhvr>
                                        <p:cTn id="54" dur="500"/>
                                        <p:tgtEl>
                                          <p:spTgt spid="5">
                                            <p:graphicEl>
                                              <a:dgm id="{999100C6-8BFE-4C00-AF4D-6525616CF3E2}"/>
                                            </p:graphicEl>
                                          </p:spTgt>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5">
                                            <p:graphicEl>
                                              <a:dgm id="{BC3E1D7B-61BA-4788-98F7-608682E2A0E9}"/>
                                            </p:graphicEl>
                                          </p:spTgt>
                                        </p:tgtEl>
                                        <p:attrNameLst>
                                          <p:attrName>style.visibility</p:attrName>
                                        </p:attrNameLst>
                                      </p:cBhvr>
                                      <p:to>
                                        <p:strVal val="visible"/>
                                      </p:to>
                                    </p:set>
                                    <p:animEffect transition="in" filter="fade">
                                      <p:cBhvr>
                                        <p:cTn id="57" dur="500"/>
                                        <p:tgtEl>
                                          <p:spTgt spid="5">
                                            <p:graphicEl>
                                              <a:dgm id="{BC3E1D7B-61BA-4788-98F7-608682E2A0E9}"/>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5">
                                            <p:graphicEl>
                                              <a:dgm id="{F56550A8-FFD5-4190-81B1-AC3F00B042B2}"/>
                                            </p:graphicEl>
                                          </p:spTgt>
                                        </p:tgtEl>
                                        <p:attrNameLst>
                                          <p:attrName>style.visibility</p:attrName>
                                        </p:attrNameLst>
                                      </p:cBhvr>
                                      <p:to>
                                        <p:strVal val="visible"/>
                                      </p:to>
                                    </p:set>
                                    <p:animEffect transition="in" filter="fade">
                                      <p:cBhvr>
                                        <p:cTn id="62" dur="500"/>
                                        <p:tgtEl>
                                          <p:spTgt spid="5">
                                            <p:graphicEl>
                                              <a:dgm id="{F56550A8-FFD5-4190-81B1-AC3F00B042B2}"/>
                                            </p:graphicEl>
                                          </p:spTgt>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5">
                                            <p:graphicEl>
                                              <a:dgm id="{03CFBAC9-CEE1-4EF3-A17F-6544A5519488}"/>
                                            </p:graphicEl>
                                          </p:spTgt>
                                        </p:tgtEl>
                                        <p:attrNameLst>
                                          <p:attrName>style.visibility</p:attrName>
                                        </p:attrNameLst>
                                      </p:cBhvr>
                                      <p:to>
                                        <p:strVal val="visible"/>
                                      </p:to>
                                    </p:set>
                                    <p:animEffect transition="in" filter="fade">
                                      <p:cBhvr>
                                        <p:cTn id="65" dur="500"/>
                                        <p:tgtEl>
                                          <p:spTgt spid="5">
                                            <p:graphicEl>
                                              <a:dgm id="{03CFBAC9-CEE1-4EF3-A17F-6544A5519488}"/>
                                            </p:graphicEl>
                                          </p:spTgt>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5">
                                            <p:graphicEl>
                                              <a:dgm id="{3AB77187-70E0-4C87-A90F-493640A727DE}"/>
                                            </p:graphicEl>
                                          </p:spTgt>
                                        </p:tgtEl>
                                        <p:attrNameLst>
                                          <p:attrName>style.visibility</p:attrName>
                                        </p:attrNameLst>
                                      </p:cBhvr>
                                      <p:to>
                                        <p:strVal val="visible"/>
                                      </p:to>
                                    </p:set>
                                    <p:animEffect transition="in" filter="fade">
                                      <p:cBhvr>
                                        <p:cTn id="68" dur="500"/>
                                        <p:tgtEl>
                                          <p:spTgt spid="5">
                                            <p:graphicEl>
                                              <a:dgm id="{3AB77187-70E0-4C87-A90F-493640A727D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8F8898-7A2B-68D8-0E44-7FA9D349A503}"/>
              </a:ext>
            </a:extLst>
          </p:cNvPr>
          <p:cNvSpPr>
            <a:spLocks noGrp="1"/>
          </p:cNvSpPr>
          <p:nvPr>
            <p:ph type="title"/>
          </p:nvPr>
        </p:nvSpPr>
        <p:spPr>
          <a:xfrm>
            <a:off x="677334" y="609600"/>
            <a:ext cx="8596668" cy="1320800"/>
          </a:xfrm>
        </p:spPr>
        <p:txBody>
          <a:bodyPr>
            <a:normAutofit/>
          </a:bodyPr>
          <a:lstStyle/>
          <a:p>
            <a:r>
              <a:rPr lang="en-GB" dirty="0"/>
              <a:t>Managing Change</a:t>
            </a:r>
          </a:p>
        </p:txBody>
      </p:sp>
      <p:sp>
        <p:nvSpPr>
          <p:cNvPr id="6" name="Freeform: Shape 5">
            <a:extLst>
              <a:ext uri="{FF2B5EF4-FFF2-40B4-BE49-F238E27FC236}">
                <a16:creationId xmlns:a16="http://schemas.microsoft.com/office/drawing/2014/main" id="{63CB2AF8-54AB-C299-4D5A-432E7C6516D6}"/>
              </a:ext>
            </a:extLst>
          </p:cNvPr>
          <p:cNvSpPr/>
          <p:nvPr/>
        </p:nvSpPr>
        <p:spPr>
          <a:xfrm>
            <a:off x="677863" y="2160588"/>
            <a:ext cx="6877049" cy="853916"/>
          </a:xfrm>
          <a:custGeom>
            <a:avLst/>
            <a:gdLst>
              <a:gd name="connsiteX0" fmla="*/ 0 w 6877049"/>
              <a:gd name="connsiteY0" fmla="*/ 85392 h 853916"/>
              <a:gd name="connsiteX1" fmla="*/ 85392 w 6877049"/>
              <a:gd name="connsiteY1" fmla="*/ 0 h 853916"/>
              <a:gd name="connsiteX2" fmla="*/ 6791657 w 6877049"/>
              <a:gd name="connsiteY2" fmla="*/ 0 h 853916"/>
              <a:gd name="connsiteX3" fmla="*/ 6877049 w 6877049"/>
              <a:gd name="connsiteY3" fmla="*/ 85392 h 853916"/>
              <a:gd name="connsiteX4" fmla="*/ 6877049 w 6877049"/>
              <a:gd name="connsiteY4" fmla="*/ 768524 h 853916"/>
              <a:gd name="connsiteX5" fmla="*/ 6791657 w 6877049"/>
              <a:gd name="connsiteY5" fmla="*/ 853916 h 853916"/>
              <a:gd name="connsiteX6" fmla="*/ 85392 w 6877049"/>
              <a:gd name="connsiteY6" fmla="*/ 853916 h 853916"/>
              <a:gd name="connsiteX7" fmla="*/ 0 w 6877049"/>
              <a:gd name="connsiteY7" fmla="*/ 768524 h 853916"/>
              <a:gd name="connsiteX8" fmla="*/ 0 w 6877049"/>
              <a:gd name="connsiteY8" fmla="*/ 85392 h 853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77049" h="853916">
                <a:moveTo>
                  <a:pt x="0" y="85392"/>
                </a:moveTo>
                <a:cubicBezTo>
                  <a:pt x="0" y="38231"/>
                  <a:pt x="38231" y="0"/>
                  <a:pt x="85392" y="0"/>
                </a:cubicBezTo>
                <a:lnTo>
                  <a:pt x="6791657" y="0"/>
                </a:lnTo>
                <a:cubicBezTo>
                  <a:pt x="6838818" y="0"/>
                  <a:pt x="6877049" y="38231"/>
                  <a:pt x="6877049" y="85392"/>
                </a:cubicBezTo>
                <a:lnTo>
                  <a:pt x="6877049" y="768524"/>
                </a:lnTo>
                <a:cubicBezTo>
                  <a:pt x="6877049" y="815685"/>
                  <a:pt x="6838818" y="853916"/>
                  <a:pt x="6791657" y="853916"/>
                </a:cubicBezTo>
                <a:lnTo>
                  <a:pt x="85392" y="853916"/>
                </a:lnTo>
                <a:cubicBezTo>
                  <a:pt x="38231" y="853916"/>
                  <a:pt x="0" y="815685"/>
                  <a:pt x="0" y="768524"/>
                </a:cubicBezTo>
                <a:lnTo>
                  <a:pt x="0" y="85392"/>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43120" tIns="143120" rIns="1086697" bIns="143120" numCol="1" spcCol="1270" anchor="ctr" anchorCtr="0">
            <a:noAutofit/>
          </a:bodyPr>
          <a:lstStyle/>
          <a:p>
            <a:pPr marL="0" lvl="0" indent="0" algn="l" defTabSz="1377950">
              <a:lnSpc>
                <a:spcPct val="90000"/>
              </a:lnSpc>
              <a:spcBef>
                <a:spcPct val="0"/>
              </a:spcBef>
              <a:spcAft>
                <a:spcPct val="35000"/>
              </a:spcAft>
              <a:buNone/>
            </a:pPr>
            <a:r>
              <a:rPr lang="en-GB" sz="3100" kern="1200" dirty="0"/>
              <a:t>Accept that change will happen</a:t>
            </a:r>
            <a:endParaRPr lang="en-US" sz="3100" kern="1200" dirty="0"/>
          </a:p>
        </p:txBody>
      </p:sp>
      <p:grpSp>
        <p:nvGrpSpPr>
          <p:cNvPr id="14" name="Group 13">
            <a:extLst>
              <a:ext uri="{FF2B5EF4-FFF2-40B4-BE49-F238E27FC236}">
                <a16:creationId xmlns:a16="http://schemas.microsoft.com/office/drawing/2014/main" id="{3A97FC68-708E-3C14-C7D5-74437B005226}"/>
              </a:ext>
            </a:extLst>
          </p:cNvPr>
          <p:cNvGrpSpPr/>
          <p:nvPr/>
        </p:nvGrpSpPr>
        <p:grpSpPr>
          <a:xfrm>
            <a:off x="1253815" y="2814610"/>
            <a:ext cx="6877049" cy="1209067"/>
            <a:chOff x="1253815" y="2814610"/>
            <a:chExt cx="6877049" cy="1209067"/>
          </a:xfrm>
        </p:grpSpPr>
        <p:sp>
          <p:nvSpPr>
            <p:cNvPr id="8" name="Freeform: Shape 7">
              <a:extLst>
                <a:ext uri="{FF2B5EF4-FFF2-40B4-BE49-F238E27FC236}">
                  <a16:creationId xmlns:a16="http://schemas.microsoft.com/office/drawing/2014/main" id="{C936FA7A-3D2E-FC89-5244-777B3916117B}"/>
                </a:ext>
              </a:extLst>
            </p:cNvPr>
            <p:cNvSpPr/>
            <p:nvPr/>
          </p:nvSpPr>
          <p:spPr>
            <a:xfrm>
              <a:off x="1253815" y="3169761"/>
              <a:ext cx="6877049" cy="853916"/>
            </a:xfrm>
            <a:custGeom>
              <a:avLst/>
              <a:gdLst>
                <a:gd name="connsiteX0" fmla="*/ 0 w 6877049"/>
                <a:gd name="connsiteY0" fmla="*/ 85392 h 853916"/>
                <a:gd name="connsiteX1" fmla="*/ 85392 w 6877049"/>
                <a:gd name="connsiteY1" fmla="*/ 0 h 853916"/>
                <a:gd name="connsiteX2" fmla="*/ 6791657 w 6877049"/>
                <a:gd name="connsiteY2" fmla="*/ 0 h 853916"/>
                <a:gd name="connsiteX3" fmla="*/ 6877049 w 6877049"/>
                <a:gd name="connsiteY3" fmla="*/ 85392 h 853916"/>
                <a:gd name="connsiteX4" fmla="*/ 6877049 w 6877049"/>
                <a:gd name="connsiteY4" fmla="*/ 768524 h 853916"/>
                <a:gd name="connsiteX5" fmla="*/ 6791657 w 6877049"/>
                <a:gd name="connsiteY5" fmla="*/ 853916 h 853916"/>
                <a:gd name="connsiteX6" fmla="*/ 85392 w 6877049"/>
                <a:gd name="connsiteY6" fmla="*/ 853916 h 853916"/>
                <a:gd name="connsiteX7" fmla="*/ 0 w 6877049"/>
                <a:gd name="connsiteY7" fmla="*/ 768524 h 853916"/>
                <a:gd name="connsiteX8" fmla="*/ 0 w 6877049"/>
                <a:gd name="connsiteY8" fmla="*/ 85392 h 853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77049" h="853916">
                  <a:moveTo>
                    <a:pt x="0" y="85392"/>
                  </a:moveTo>
                  <a:cubicBezTo>
                    <a:pt x="0" y="38231"/>
                    <a:pt x="38231" y="0"/>
                    <a:pt x="85392" y="0"/>
                  </a:cubicBezTo>
                  <a:lnTo>
                    <a:pt x="6791657" y="0"/>
                  </a:lnTo>
                  <a:cubicBezTo>
                    <a:pt x="6838818" y="0"/>
                    <a:pt x="6877049" y="38231"/>
                    <a:pt x="6877049" y="85392"/>
                  </a:cubicBezTo>
                  <a:lnTo>
                    <a:pt x="6877049" y="768524"/>
                  </a:lnTo>
                  <a:cubicBezTo>
                    <a:pt x="6877049" y="815685"/>
                    <a:pt x="6838818" y="853916"/>
                    <a:pt x="6791657" y="853916"/>
                  </a:cubicBezTo>
                  <a:lnTo>
                    <a:pt x="85392" y="853916"/>
                  </a:lnTo>
                  <a:cubicBezTo>
                    <a:pt x="38231" y="853916"/>
                    <a:pt x="0" y="815685"/>
                    <a:pt x="0" y="768524"/>
                  </a:cubicBezTo>
                  <a:lnTo>
                    <a:pt x="0" y="85392"/>
                  </a:lnTo>
                  <a:close/>
                </a:path>
              </a:pathLst>
            </a:custGeom>
          </p:spPr>
          <p:style>
            <a:lnRef idx="2">
              <a:schemeClr val="lt1">
                <a:hueOff val="0"/>
                <a:satOff val="0"/>
                <a:lumOff val="0"/>
                <a:alphaOff val="0"/>
              </a:schemeClr>
            </a:lnRef>
            <a:fillRef idx="1">
              <a:schemeClr val="accent2">
                <a:hueOff val="-279374"/>
                <a:satOff val="-3219"/>
                <a:lumOff val="720"/>
                <a:alphaOff val="0"/>
              </a:schemeClr>
            </a:fillRef>
            <a:effectRef idx="0">
              <a:schemeClr val="accent2">
                <a:hueOff val="-279374"/>
                <a:satOff val="-3219"/>
                <a:lumOff val="720"/>
                <a:alphaOff val="0"/>
              </a:schemeClr>
            </a:effectRef>
            <a:fontRef idx="minor">
              <a:schemeClr val="lt1"/>
            </a:fontRef>
          </p:style>
          <p:txBody>
            <a:bodyPr spcFirstLastPara="0" vert="horz" wrap="square" lIns="143120" tIns="143120" rIns="1274118" bIns="143120" numCol="1" spcCol="1270" anchor="ctr" anchorCtr="0">
              <a:noAutofit/>
            </a:bodyPr>
            <a:lstStyle/>
            <a:p>
              <a:pPr marL="0" lvl="0" indent="0" algn="l" defTabSz="1377950">
                <a:lnSpc>
                  <a:spcPct val="90000"/>
                </a:lnSpc>
                <a:spcBef>
                  <a:spcPct val="0"/>
                </a:spcBef>
                <a:spcAft>
                  <a:spcPct val="35000"/>
                </a:spcAft>
                <a:buNone/>
              </a:pPr>
              <a:r>
                <a:rPr lang="en-GB" sz="3100" kern="1200"/>
                <a:t>Look at the bigger picture</a:t>
              </a:r>
              <a:endParaRPr lang="en-US" sz="3100" kern="1200"/>
            </a:p>
          </p:txBody>
        </p:sp>
        <p:sp>
          <p:nvSpPr>
            <p:cNvPr id="11" name="Freeform: Shape 10">
              <a:extLst>
                <a:ext uri="{FF2B5EF4-FFF2-40B4-BE49-F238E27FC236}">
                  <a16:creationId xmlns:a16="http://schemas.microsoft.com/office/drawing/2014/main" id="{B1309AB2-5997-44EA-91DA-BEB8D8BB654F}"/>
                </a:ext>
              </a:extLst>
            </p:cNvPr>
            <p:cNvSpPr/>
            <p:nvPr/>
          </p:nvSpPr>
          <p:spPr>
            <a:xfrm>
              <a:off x="6999867" y="2814610"/>
              <a:ext cx="555045" cy="555045"/>
            </a:xfrm>
            <a:custGeom>
              <a:avLst/>
              <a:gdLst>
                <a:gd name="connsiteX0" fmla="*/ 0 w 555045"/>
                <a:gd name="connsiteY0" fmla="*/ 305275 h 555045"/>
                <a:gd name="connsiteX1" fmla="*/ 124885 w 555045"/>
                <a:gd name="connsiteY1" fmla="*/ 305275 h 555045"/>
                <a:gd name="connsiteX2" fmla="*/ 124885 w 555045"/>
                <a:gd name="connsiteY2" fmla="*/ 0 h 555045"/>
                <a:gd name="connsiteX3" fmla="*/ 430160 w 555045"/>
                <a:gd name="connsiteY3" fmla="*/ 0 h 555045"/>
                <a:gd name="connsiteX4" fmla="*/ 430160 w 555045"/>
                <a:gd name="connsiteY4" fmla="*/ 305275 h 555045"/>
                <a:gd name="connsiteX5" fmla="*/ 555045 w 555045"/>
                <a:gd name="connsiteY5" fmla="*/ 305275 h 555045"/>
                <a:gd name="connsiteX6" fmla="*/ 277523 w 555045"/>
                <a:gd name="connsiteY6" fmla="*/ 555045 h 555045"/>
                <a:gd name="connsiteX7" fmla="*/ 0 w 555045"/>
                <a:gd name="connsiteY7" fmla="*/ 305275 h 555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5045" h="555045">
                  <a:moveTo>
                    <a:pt x="0" y="305275"/>
                  </a:moveTo>
                  <a:lnTo>
                    <a:pt x="124885" y="305275"/>
                  </a:lnTo>
                  <a:lnTo>
                    <a:pt x="124885" y="0"/>
                  </a:lnTo>
                  <a:lnTo>
                    <a:pt x="430160" y="0"/>
                  </a:lnTo>
                  <a:lnTo>
                    <a:pt x="430160" y="305275"/>
                  </a:lnTo>
                  <a:lnTo>
                    <a:pt x="555045" y="305275"/>
                  </a:lnTo>
                  <a:lnTo>
                    <a:pt x="277523" y="555045"/>
                  </a:lnTo>
                  <a:lnTo>
                    <a:pt x="0" y="305275"/>
                  </a:lnTo>
                  <a:close/>
                </a:path>
              </a:pathLst>
            </a:custGeom>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157905" tIns="33020" rIns="157905" bIns="170394" numCol="1" spcCol="1270" anchor="ctr" anchorCtr="0">
              <a:noAutofit/>
            </a:bodyPr>
            <a:lstStyle/>
            <a:p>
              <a:pPr marL="0" lvl="0" indent="0" algn="ctr" defTabSz="1155700">
                <a:lnSpc>
                  <a:spcPct val="90000"/>
                </a:lnSpc>
                <a:spcBef>
                  <a:spcPct val="0"/>
                </a:spcBef>
                <a:spcAft>
                  <a:spcPct val="35000"/>
                </a:spcAft>
                <a:buNone/>
              </a:pPr>
              <a:endParaRPr lang="en-US" sz="2600" kern="1200"/>
            </a:p>
          </p:txBody>
        </p:sp>
      </p:grpSp>
      <p:grpSp>
        <p:nvGrpSpPr>
          <p:cNvPr id="15" name="Group 14">
            <a:extLst>
              <a:ext uri="{FF2B5EF4-FFF2-40B4-BE49-F238E27FC236}">
                <a16:creationId xmlns:a16="http://schemas.microsoft.com/office/drawing/2014/main" id="{A4C0B9A3-6058-A378-7440-423F2775FCBE}"/>
              </a:ext>
            </a:extLst>
          </p:cNvPr>
          <p:cNvGrpSpPr/>
          <p:nvPr/>
        </p:nvGrpSpPr>
        <p:grpSpPr>
          <a:xfrm>
            <a:off x="1821172" y="3823783"/>
            <a:ext cx="6877049" cy="1209068"/>
            <a:chOff x="1821172" y="3823783"/>
            <a:chExt cx="6877049" cy="1209068"/>
          </a:xfrm>
        </p:grpSpPr>
        <p:sp>
          <p:nvSpPr>
            <p:cNvPr id="9" name="Freeform: Shape 8">
              <a:extLst>
                <a:ext uri="{FF2B5EF4-FFF2-40B4-BE49-F238E27FC236}">
                  <a16:creationId xmlns:a16="http://schemas.microsoft.com/office/drawing/2014/main" id="{F72FE7FF-481B-C8F1-71B1-D8B8A0B75DAB}"/>
                </a:ext>
              </a:extLst>
            </p:cNvPr>
            <p:cNvSpPr/>
            <p:nvPr/>
          </p:nvSpPr>
          <p:spPr>
            <a:xfrm>
              <a:off x="1821172" y="4178935"/>
              <a:ext cx="6877049" cy="853916"/>
            </a:xfrm>
            <a:custGeom>
              <a:avLst/>
              <a:gdLst>
                <a:gd name="connsiteX0" fmla="*/ 0 w 6877049"/>
                <a:gd name="connsiteY0" fmla="*/ 85392 h 853916"/>
                <a:gd name="connsiteX1" fmla="*/ 85392 w 6877049"/>
                <a:gd name="connsiteY1" fmla="*/ 0 h 853916"/>
                <a:gd name="connsiteX2" fmla="*/ 6791657 w 6877049"/>
                <a:gd name="connsiteY2" fmla="*/ 0 h 853916"/>
                <a:gd name="connsiteX3" fmla="*/ 6877049 w 6877049"/>
                <a:gd name="connsiteY3" fmla="*/ 85392 h 853916"/>
                <a:gd name="connsiteX4" fmla="*/ 6877049 w 6877049"/>
                <a:gd name="connsiteY4" fmla="*/ 768524 h 853916"/>
                <a:gd name="connsiteX5" fmla="*/ 6791657 w 6877049"/>
                <a:gd name="connsiteY5" fmla="*/ 853916 h 853916"/>
                <a:gd name="connsiteX6" fmla="*/ 85392 w 6877049"/>
                <a:gd name="connsiteY6" fmla="*/ 853916 h 853916"/>
                <a:gd name="connsiteX7" fmla="*/ 0 w 6877049"/>
                <a:gd name="connsiteY7" fmla="*/ 768524 h 853916"/>
                <a:gd name="connsiteX8" fmla="*/ 0 w 6877049"/>
                <a:gd name="connsiteY8" fmla="*/ 85392 h 853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77049" h="853916">
                  <a:moveTo>
                    <a:pt x="0" y="85392"/>
                  </a:moveTo>
                  <a:cubicBezTo>
                    <a:pt x="0" y="38231"/>
                    <a:pt x="38231" y="0"/>
                    <a:pt x="85392" y="0"/>
                  </a:cubicBezTo>
                  <a:lnTo>
                    <a:pt x="6791657" y="0"/>
                  </a:lnTo>
                  <a:cubicBezTo>
                    <a:pt x="6838818" y="0"/>
                    <a:pt x="6877049" y="38231"/>
                    <a:pt x="6877049" y="85392"/>
                  </a:cubicBezTo>
                  <a:lnTo>
                    <a:pt x="6877049" y="768524"/>
                  </a:lnTo>
                  <a:cubicBezTo>
                    <a:pt x="6877049" y="815685"/>
                    <a:pt x="6838818" y="853916"/>
                    <a:pt x="6791657" y="853916"/>
                  </a:cubicBezTo>
                  <a:lnTo>
                    <a:pt x="85392" y="853916"/>
                  </a:lnTo>
                  <a:cubicBezTo>
                    <a:pt x="38231" y="853916"/>
                    <a:pt x="0" y="815685"/>
                    <a:pt x="0" y="768524"/>
                  </a:cubicBezTo>
                  <a:lnTo>
                    <a:pt x="0" y="85392"/>
                  </a:lnTo>
                  <a:close/>
                </a:path>
              </a:pathLst>
            </a:custGeom>
          </p:spPr>
          <p:style>
            <a:lnRef idx="2">
              <a:schemeClr val="lt1">
                <a:hueOff val="0"/>
                <a:satOff val="0"/>
                <a:lumOff val="0"/>
                <a:alphaOff val="0"/>
              </a:schemeClr>
            </a:lnRef>
            <a:fillRef idx="1">
              <a:schemeClr val="accent2">
                <a:hueOff val="-558749"/>
                <a:satOff val="-6439"/>
                <a:lumOff val="1439"/>
                <a:alphaOff val="0"/>
              </a:schemeClr>
            </a:fillRef>
            <a:effectRef idx="0">
              <a:schemeClr val="accent2">
                <a:hueOff val="-558749"/>
                <a:satOff val="-6439"/>
                <a:lumOff val="1439"/>
                <a:alphaOff val="0"/>
              </a:schemeClr>
            </a:effectRef>
            <a:fontRef idx="minor">
              <a:schemeClr val="lt1"/>
            </a:fontRef>
          </p:style>
          <p:txBody>
            <a:bodyPr spcFirstLastPara="0" vert="horz" wrap="square" lIns="143120" tIns="143120" rIns="1265522" bIns="143120" numCol="1" spcCol="1270" anchor="ctr" anchorCtr="0">
              <a:noAutofit/>
            </a:bodyPr>
            <a:lstStyle/>
            <a:p>
              <a:pPr marL="0" lvl="0" indent="0" algn="l" defTabSz="1377950">
                <a:lnSpc>
                  <a:spcPct val="90000"/>
                </a:lnSpc>
                <a:spcBef>
                  <a:spcPct val="0"/>
                </a:spcBef>
                <a:spcAft>
                  <a:spcPct val="35000"/>
                </a:spcAft>
                <a:buNone/>
              </a:pPr>
              <a:r>
                <a:rPr lang="en-GB" sz="3100" kern="1200"/>
                <a:t>Work together as a team</a:t>
              </a:r>
              <a:endParaRPr lang="en-US" sz="3100" kern="1200"/>
            </a:p>
          </p:txBody>
        </p:sp>
        <p:sp>
          <p:nvSpPr>
            <p:cNvPr id="12" name="Freeform: Shape 11">
              <a:extLst>
                <a:ext uri="{FF2B5EF4-FFF2-40B4-BE49-F238E27FC236}">
                  <a16:creationId xmlns:a16="http://schemas.microsoft.com/office/drawing/2014/main" id="{0F42603F-B85C-0663-7948-36F59954B0DE}"/>
                </a:ext>
              </a:extLst>
            </p:cNvPr>
            <p:cNvSpPr/>
            <p:nvPr/>
          </p:nvSpPr>
          <p:spPr>
            <a:xfrm>
              <a:off x="7575820" y="3823783"/>
              <a:ext cx="555045" cy="555045"/>
            </a:xfrm>
            <a:custGeom>
              <a:avLst/>
              <a:gdLst>
                <a:gd name="connsiteX0" fmla="*/ 0 w 555045"/>
                <a:gd name="connsiteY0" fmla="*/ 305275 h 555045"/>
                <a:gd name="connsiteX1" fmla="*/ 124885 w 555045"/>
                <a:gd name="connsiteY1" fmla="*/ 305275 h 555045"/>
                <a:gd name="connsiteX2" fmla="*/ 124885 w 555045"/>
                <a:gd name="connsiteY2" fmla="*/ 0 h 555045"/>
                <a:gd name="connsiteX3" fmla="*/ 430160 w 555045"/>
                <a:gd name="connsiteY3" fmla="*/ 0 h 555045"/>
                <a:gd name="connsiteX4" fmla="*/ 430160 w 555045"/>
                <a:gd name="connsiteY4" fmla="*/ 305275 h 555045"/>
                <a:gd name="connsiteX5" fmla="*/ 555045 w 555045"/>
                <a:gd name="connsiteY5" fmla="*/ 305275 h 555045"/>
                <a:gd name="connsiteX6" fmla="*/ 277523 w 555045"/>
                <a:gd name="connsiteY6" fmla="*/ 555045 h 555045"/>
                <a:gd name="connsiteX7" fmla="*/ 0 w 555045"/>
                <a:gd name="connsiteY7" fmla="*/ 305275 h 555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5045" h="555045">
                  <a:moveTo>
                    <a:pt x="0" y="305275"/>
                  </a:moveTo>
                  <a:lnTo>
                    <a:pt x="124885" y="305275"/>
                  </a:lnTo>
                  <a:lnTo>
                    <a:pt x="124885" y="0"/>
                  </a:lnTo>
                  <a:lnTo>
                    <a:pt x="430160" y="0"/>
                  </a:lnTo>
                  <a:lnTo>
                    <a:pt x="430160" y="305275"/>
                  </a:lnTo>
                  <a:lnTo>
                    <a:pt x="555045" y="305275"/>
                  </a:lnTo>
                  <a:lnTo>
                    <a:pt x="277523" y="555045"/>
                  </a:lnTo>
                  <a:lnTo>
                    <a:pt x="0" y="305275"/>
                  </a:lnTo>
                  <a:close/>
                </a:path>
              </a:pathLst>
            </a:custGeom>
          </p:spPr>
          <p:style>
            <a:lnRef idx="2">
              <a:schemeClr val="accent2">
                <a:tint val="40000"/>
                <a:alpha val="90000"/>
                <a:hueOff val="-726289"/>
                <a:satOff val="-67"/>
                <a:lumOff val="19"/>
                <a:alphaOff val="0"/>
              </a:schemeClr>
            </a:lnRef>
            <a:fillRef idx="1">
              <a:schemeClr val="accent2">
                <a:tint val="40000"/>
                <a:alpha val="90000"/>
                <a:hueOff val="-726289"/>
                <a:satOff val="-67"/>
                <a:lumOff val="19"/>
                <a:alphaOff val="0"/>
              </a:schemeClr>
            </a:fillRef>
            <a:effectRef idx="0">
              <a:schemeClr val="accent2">
                <a:tint val="40000"/>
                <a:alpha val="90000"/>
                <a:hueOff val="-726289"/>
                <a:satOff val="-67"/>
                <a:lumOff val="19"/>
                <a:alphaOff val="0"/>
              </a:schemeClr>
            </a:effectRef>
            <a:fontRef idx="minor">
              <a:schemeClr val="dk1">
                <a:hueOff val="0"/>
                <a:satOff val="0"/>
                <a:lumOff val="0"/>
                <a:alphaOff val="0"/>
              </a:schemeClr>
            </a:fontRef>
          </p:style>
          <p:txBody>
            <a:bodyPr spcFirstLastPara="0" vert="horz" wrap="square" lIns="157905" tIns="33020" rIns="157905" bIns="170394" numCol="1" spcCol="1270" anchor="ctr" anchorCtr="0">
              <a:noAutofit/>
            </a:bodyPr>
            <a:lstStyle/>
            <a:p>
              <a:pPr marL="0" lvl="0" indent="0" algn="ctr" defTabSz="1155700">
                <a:lnSpc>
                  <a:spcPct val="90000"/>
                </a:lnSpc>
                <a:spcBef>
                  <a:spcPct val="0"/>
                </a:spcBef>
                <a:spcAft>
                  <a:spcPct val="35000"/>
                </a:spcAft>
                <a:buNone/>
              </a:pPr>
              <a:endParaRPr lang="en-US" sz="2600" kern="1200"/>
            </a:p>
          </p:txBody>
        </p:sp>
      </p:grpSp>
      <p:grpSp>
        <p:nvGrpSpPr>
          <p:cNvPr id="16" name="Group 15">
            <a:extLst>
              <a:ext uri="{FF2B5EF4-FFF2-40B4-BE49-F238E27FC236}">
                <a16:creationId xmlns:a16="http://schemas.microsoft.com/office/drawing/2014/main" id="{552D098B-21E2-3470-43C7-D95E043B9F0A}"/>
              </a:ext>
            </a:extLst>
          </p:cNvPr>
          <p:cNvGrpSpPr/>
          <p:nvPr/>
        </p:nvGrpSpPr>
        <p:grpSpPr>
          <a:xfrm>
            <a:off x="2397125" y="4832957"/>
            <a:ext cx="6877049" cy="1209067"/>
            <a:chOff x="2397125" y="4832957"/>
            <a:chExt cx="6877049" cy="1209067"/>
          </a:xfrm>
        </p:grpSpPr>
        <p:sp>
          <p:nvSpPr>
            <p:cNvPr id="10" name="Freeform: Shape 9">
              <a:extLst>
                <a:ext uri="{FF2B5EF4-FFF2-40B4-BE49-F238E27FC236}">
                  <a16:creationId xmlns:a16="http://schemas.microsoft.com/office/drawing/2014/main" id="{BCFCE9E6-95EF-32AA-5A77-4EC9A7D4E07F}"/>
                </a:ext>
              </a:extLst>
            </p:cNvPr>
            <p:cNvSpPr/>
            <p:nvPr/>
          </p:nvSpPr>
          <p:spPr>
            <a:xfrm>
              <a:off x="2397125" y="5188108"/>
              <a:ext cx="6877049" cy="853916"/>
            </a:xfrm>
            <a:custGeom>
              <a:avLst/>
              <a:gdLst>
                <a:gd name="connsiteX0" fmla="*/ 0 w 6877049"/>
                <a:gd name="connsiteY0" fmla="*/ 85392 h 853916"/>
                <a:gd name="connsiteX1" fmla="*/ 85392 w 6877049"/>
                <a:gd name="connsiteY1" fmla="*/ 0 h 853916"/>
                <a:gd name="connsiteX2" fmla="*/ 6791657 w 6877049"/>
                <a:gd name="connsiteY2" fmla="*/ 0 h 853916"/>
                <a:gd name="connsiteX3" fmla="*/ 6877049 w 6877049"/>
                <a:gd name="connsiteY3" fmla="*/ 85392 h 853916"/>
                <a:gd name="connsiteX4" fmla="*/ 6877049 w 6877049"/>
                <a:gd name="connsiteY4" fmla="*/ 768524 h 853916"/>
                <a:gd name="connsiteX5" fmla="*/ 6791657 w 6877049"/>
                <a:gd name="connsiteY5" fmla="*/ 853916 h 853916"/>
                <a:gd name="connsiteX6" fmla="*/ 85392 w 6877049"/>
                <a:gd name="connsiteY6" fmla="*/ 853916 h 853916"/>
                <a:gd name="connsiteX7" fmla="*/ 0 w 6877049"/>
                <a:gd name="connsiteY7" fmla="*/ 768524 h 853916"/>
                <a:gd name="connsiteX8" fmla="*/ 0 w 6877049"/>
                <a:gd name="connsiteY8" fmla="*/ 85392 h 853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77049" h="853916">
                  <a:moveTo>
                    <a:pt x="0" y="85392"/>
                  </a:moveTo>
                  <a:cubicBezTo>
                    <a:pt x="0" y="38231"/>
                    <a:pt x="38231" y="0"/>
                    <a:pt x="85392" y="0"/>
                  </a:cubicBezTo>
                  <a:lnTo>
                    <a:pt x="6791657" y="0"/>
                  </a:lnTo>
                  <a:cubicBezTo>
                    <a:pt x="6838818" y="0"/>
                    <a:pt x="6877049" y="38231"/>
                    <a:pt x="6877049" y="85392"/>
                  </a:cubicBezTo>
                  <a:lnTo>
                    <a:pt x="6877049" y="768524"/>
                  </a:lnTo>
                  <a:cubicBezTo>
                    <a:pt x="6877049" y="815685"/>
                    <a:pt x="6838818" y="853916"/>
                    <a:pt x="6791657" y="853916"/>
                  </a:cubicBezTo>
                  <a:lnTo>
                    <a:pt x="85392" y="853916"/>
                  </a:lnTo>
                  <a:cubicBezTo>
                    <a:pt x="38231" y="853916"/>
                    <a:pt x="0" y="815685"/>
                    <a:pt x="0" y="768524"/>
                  </a:cubicBezTo>
                  <a:lnTo>
                    <a:pt x="0" y="85392"/>
                  </a:lnTo>
                  <a:close/>
                </a:path>
              </a:pathLst>
            </a:custGeom>
          </p:spPr>
          <p:style>
            <a:lnRef idx="2">
              <a:schemeClr val="lt1">
                <a:hueOff val="0"/>
                <a:satOff val="0"/>
                <a:lumOff val="0"/>
                <a:alphaOff val="0"/>
              </a:schemeClr>
            </a:lnRef>
            <a:fillRef idx="1">
              <a:schemeClr val="accent2">
                <a:hueOff val="-838123"/>
                <a:satOff val="-9658"/>
                <a:lumOff val="2159"/>
                <a:alphaOff val="0"/>
              </a:schemeClr>
            </a:fillRef>
            <a:effectRef idx="0">
              <a:schemeClr val="accent2">
                <a:hueOff val="-838123"/>
                <a:satOff val="-9658"/>
                <a:lumOff val="2159"/>
                <a:alphaOff val="0"/>
              </a:schemeClr>
            </a:effectRef>
            <a:fontRef idx="minor">
              <a:schemeClr val="lt1"/>
            </a:fontRef>
          </p:style>
          <p:txBody>
            <a:bodyPr spcFirstLastPara="0" vert="horz" wrap="square" lIns="143120" tIns="143120" rIns="1274118" bIns="143120" numCol="1" spcCol="1270" anchor="ctr" anchorCtr="0">
              <a:noAutofit/>
            </a:bodyPr>
            <a:lstStyle/>
            <a:p>
              <a:pPr marL="0" lvl="0" indent="0" algn="l" defTabSz="1377950">
                <a:lnSpc>
                  <a:spcPct val="90000"/>
                </a:lnSpc>
                <a:spcBef>
                  <a:spcPct val="0"/>
                </a:spcBef>
                <a:spcAft>
                  <a:spcPct val="35000"/>
                </a:spcAft>
                <a:buNone/>
              </a:pPr>
              <a:r>
                <a:rPr lang="en-GB" sz="3100" kern="1200"/>
                <a:t>Communication is key</a:t>
              </a:r>
              <a:endParaRPr lang="en-US" sz="3100" kern="1200"/>
            </a:p>
          </p:txBody>
        </p:sp>
        <p:sp>
          <p:nvSpPr>
            <p:cNvPr id="13" name="Freeform: Shape 12">
              <a:extLst>
                <a:ext uri="{FF2B5EF4-FFF2-40B4-BE49-F238E27FC236}">
                  <a16:creationId xmlns:a16="http://schemas.microsoft.com/office/drawing/2014/main" id="{FAA8D472-1FA8-2081-E74F-13F52EE3BF90}"/>
                </a:ext>
              </a:extLst>
            </p:cNvPr>
            <p:cNvSpPr/>
            <p:nvPr/>
          </p:nvSpPr>
          <p:spPr>
            <a:xfrm>
              <a:off x="8143176" y="4832957"/>
              <a:ext cx="555045" cy="555045"/>
            </a:xfrm>
            <a:custGeom>
              <a:avLst/>
              <a:gdLst>
                <a:gd name="connsiteX0" fmla="*/ 0 w 555045"/>
                <a:gd name="connsiteY0" fmla="*/ 305275 h 555045"/>
                <a:gd name="connsiteX1" fmla="*/ 124885 w 555045"/>
                <a:gd name="connsiteY1" fmla="*/ 305275 h 555045"/>
                <a:gd name="connsiteX2" fmla="*/ 124885 w 555045"/>
                <a:gd name="connsiteY2" fmla="*/ 0 h 555045"/>
                <a:gd name="connsiteX3" fmla="*/ 430160 w 555045"/>
                <a:gd name="connsiteY3" fmla="*/ 0 h 555045"/>
                <a:gd name="connsiteX4" fmla="*/ 430160 w 555045"/>
                <a:gd name="connsiteY4" fmla="*/ 305275 h 555045"/>
                <a:gd name="connsiteX5" fmla="*/ 555045 w 555045"/>
                <a:gd name="connsiteY5" fmla="*/ 305275 h 555045"/>
                <a:gd name="connsiteX6" fmla="*/ 277523 w 555045"/>
                <a:gd name="connsiteY6" fmla="*/ 555045 h 555045"/>
                <a:gd name="connsiteX7" fmla="*/ 0 w 555045"/>
                <a:gd name="connsiteY7" fmla="*/ 305275 h 555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5045" h="555045">
                  <a:moveTo>
                    <a:pt x="0" y="305275"/>
                  </a:moveTo>
                  <a:lnTo>
                    <a:pt x="124885" y="305275"/>
                  </a:lnTo>
                  <a:lnTo>
                    <a:pt x="124885" y="0"/>
                  </a:lnTo>
                  <a:lnTo>
                    <a:pt x="430160" y="0"/>
                  </a:lnTo>
                  <a:lnTo>
                    <a:pt x="430160" y="305275"/>
                  </a:lnTo>
                  <a:lnTo>
                    <a:pt x="555045" y="305275"/>
                  </a:lnTo>
                  <a:lnTo>
                    <a:pt x="277523" y="555045"/>
                  </a:lnTo>
                  <a:lnTo>
                    <a:pt x="0" y="305275"/>
                  </a:lnTo>
                  <a:close/>
                </a:path>
              </a:pathLst>
            </a:custGeom>
          </p:spPr>
          <p:style>
            <a:lnRef idx="2">
              <a:schemeClr val="accent2">
                <a:tint val="40000"/>
                <a:alpha val="90000"/>
                <a:hueOff val="-1452578"/>
                <a:satOff val="-133"/>
                <a:lumOff val="39"/>
                <a:alphaOff val="0"/>
              </a:schemeClr>
            </a:lnRef>
            <a:fillRef idx="1">
              <a:schemeClr val="accent2">
                <a:tint val="40000"/>
                <a:alpha val="90000"/>
                <a:hueOff val="-1452578"/>
                <a:satOff val="-133"/>
                <a:lumOff val="39"/>
                <a:alphaOff val="0"/>
              </a:schemeClr>
            </a:fillRef>
            <a:effectRef idx="0">
              <a:schemeClr val="accent2">
                <a:tint val="40000"/>
                <a:alpha val="90000"/>
                <a:hueOff val="-1452578"/>
                <a:satOff val="-133"/>
                <a:lumOff val="39"/>
                <a:alphaOff val="0"/>
              </a:schemeClr>
            </a:effectRef>
            <a:fontRef idx="minor">
              <a:schemeClr val="dk1">
                <a:hueOff val="0"/>
                <a:satOff val="0"/>
                <a:lumOff val="0"/>
                <a:alphaOff val="0"/>
              </a:schemeClr>
            </a:fontRef>
          </p:style>
          <p:txBody>
            <a:bodyPr spcFirstLastPara="0" vert="horz" wrap="square" lIns="157905" tIns="33020" rIns="157905" bIns="170394" numCol="1" spcCol="1270" anchor="ctr" anchorCtr="0">
              <a:noAutofit/>
            </a:bodyPr>
            <a:lstStyle/>
            <a:p>
              <a:pPr marL="0" lvl="0" indent="0" algn="ctr" defTabSz="1155700">
                <a:lnSpc>
                  <a:spcPct val="90000"/>
                </a:lnSpc>
                <a:spcBef>
                  <a:spcPct val="0"/>
                </a:spcBef>
                <a:spcAft>
                  <a:spcPct val="35000"/>
                </a:spcAft>
                <a:buNone/>
              </a:pPr>
              <a:endParaRPr lang="en-US" sz="2600" kern="1200"/>
            </a:p>
          </p:txBody>
        </p:sp>
      </p:grpSp>
    </p:spTree>
    <p:extLst>
      <p:ext uri="{BB962C8B-B14F-4D97-AF65-F5344CB8AC3E}">
        <p14:creationId xmlns:p14="http://schemas.microsoft.com/office/powerpoint/2010/main" val="2023536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C7C3B-8A3E-FD78-9B48-C362A33CE665}"/>
              </a:ext>
            </a:extLst>
          </p:cNvPr>
          <p:cNvSpPr>
            <a:spLocks noGrp="1"/>
          </p:cNvSpPr>
          <p:nvPr>
            <p:ph type="title"/>
          </p:nvPr>
        </p:nvSpPr>
        <p:spPr>
          <a:xfrm>
            <a:off x="5536734" y="609600"/>
            <a:ext cx="3737268" cy="1320800"/>
          </a:xfrm>
        </p:spPr>
        <p:txBody>
          <a:bodyPr>
            <a:normAutofit/>
          </a:bodyPr>
          <a:lstStyle/>
          <a:p>
            <a:r>
              <a:rPr lang="en-GB" dirty="0"/>
              <a:t>Managing Stress</a:t>
            </a:r>
          </a:p>
        </p:txBody>
      </p:sp>
      <p:sp>
        <p:nvSpPr>
          <p:cNvPr id="3" name="Content Placeholder 2">
            <a:extLst>
              <a:ext uri="{FF2B5EF4-FFF2-40B4-BE49-F238E27FC236}">
                <a16:creationId xmlns:a16="http://schemas.microsoft.com/office/drawing/2014/main" id="{9323F597-19C6-21C5-AD91-87C5D7FC9E04}"/>
              </a:ext>
            </a:extLst>
          </p:cNvPr>
          <p:cNvSpPr>
            <a:spLocks noGrp="1"/>
          </p:cNvSpPr>
          <p:nvPr>
            <p:ph idx="1"/>
          </p:nvPr>
        </p:nvSpPr>
        <p:spPr>
          <a:xfrm>
            <a:off x="5209563" y="2160589"/>
            <a:ext cx="4064439" cy="3880773"/>
          </a:xfrm>
        </p:spPr>
        <p:txBody>
          <a:bodyPr>
            <a:normAutofit/>
          </a:bodyPr>
          <a:lstStyle/>
          <a:p>
            <a:r>
              <a:rPr lang="en-GB" dirty="0"/>
              <a:t>Eat, drink and sleep enough</a:t>
            </a:r>
          </a:p>
          <a:p>
            <a:r>
              <a:rPr lang="en-GB" dirty="0"/>
              <a:t>Get active</a:t>
            </a:r>
          </a:p>
          <a:p>
            <a:r>
              <a:rPr lang="en-GB" dirty="0"/>
              <a:t>Try meditation</a:t>
            </a:r>
          </a:p>
          <a:p>
            <a:r>
              <a:rPr lang="en-GB" dirty="0"/>
              <a:t>Laugh more</a:t>
            </a:r>
          </a:p>
          <a:p>
            <a:r>
              <a:rPr lang="en-GB" dirty="0"/>
              <a:t>Connect with other</a:t>
            </a:r>
          </a:p>
          <a:p>
            <a:r>
              <a:rPr lang="en-GB" dirty="0"/>
              <a:t>Know when to seek help</a:t>
            </a:r>
          </a:p>
        </p:txBody>
      </p:sp>
      <p:pic>
        <p:nvPicPr>
          <p:cNvPr id="5" name="Picture 4" descr="A green steaming mug">
            <a:extLst>
              <a:ext uri="{FF2B5EF4-FFF2-40B4-BE49-F238E27FC236}">
                <a16:creationId xmlns:a16="http://schemas.microsoft.com/office/drawing/2014/main" id="{657AAF34-026A-2641-DB51-15B414A1C154}"/>
              </a:ext>
            </a:extLst>
          </p:cNvPr>
          <p:cNvPicPr>
            <a:picLocks noChangeAspect="1"/>
          </p:cNvPicPr>
          <p:nvPr/>
        </p:nvPicPr>
        <p:blipFill rotWithShape="1">
          <a:blip r:embed="rId2"/>
          <a:srcRect l="54618" r="1132"/>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9" name="Isosceles Triangle 8">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967867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left)">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left)">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left)">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left)">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Isosceles Triangle 13">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pic>
        <p:nvPicPr>
          <p:cNvPr id="5" name="Picture 4" descr="A grey room full of question marks with an opening going out">
            <a:extLst>
              <a:ext uri="{FF2B5EF4-FFF2-40B4-BE49-F238E27FC236}">
                <a16:creationId xmlns:a16="http://schemas.microsoft.com/office/drawing/2014/main" id="{FCBD9EA2-D3C4-67C1-52CD-DC8FF9C419F0}"/>
              </a:ext>
            </a:extLst>
          </p:cNvPr>
          <p:cNvPicPr>
            <a:picLocks noChangeAspect="1"/>
          </p:cNvPicPr>
          <p:nvPr/>
        </p:nvPicPr>
        <p:blipFill rotWithShape="1">
          <a:blip r:embed="rId2">
            <a:duotone>
              <a:prstClr val="black"/>
              <a:prstClr val="white"/>
            </a:duotone>
          </a:blip>
          <a:srcRect l="20748" r="10484" b="-2"/>
          <a:stretch/>
        </p:blipFill>
        <p:spPr>
          <a:xfrm>
            <a:off x="5123543" y="-1"/>
            <a:ext cx="7065281" cy="6858001"/>
          </a:xfrm>
          <a:custGeom>
            <a:avLst/>
            <a:gdLst/>
            <a:ahLst/>
            <a:cxnLst/>
            <a:rect l="l" t="t" r="r" b="b"/>
            <a:pathLst>
              <a:path w="7065281" h="6858001">
                <a:moveTo>
                  <a:pt x="379987" y="0"/>
                </a:moveTo>
                <a:lnTo>
                  <a:pt x="7065281" y="0"/>
                </a:lnTo>
                <a:lnTo>
                  <a:pt x="7065281"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DA1444A8-028F-1EC4-8A6B-D356A33D80F8}"/>
              </a:ext>
            </a:extLst>
          </p:cNvPr>
          <p:cNvSpPr>
            <a:spLocks noGrp="1"/>
          </p:cNvSpPr>
          <p:nvPr>
            <p:ph type="title"/>
          </p:nvPr>
        </p:nvSpPr>
        <p:spPr>
          <a:xfrm>
            <a:off x="697910" y="2707366"/>
            <a:ext cx="5123515" cy="2369093"/>
          </a:xfrm>
        </p:spPr>
        <p:txBody>
          <a:bodyPr vert="horz" lIns="91440" tIns="45720" rIns="91440" bIns="45720" rtlCol="0" anchor="b">
            <a:normAutofit/>
          </a:bodyPr>
          <a:lstStyle/>
          <a:p>
            <a:pPr algn="r"/>
            <a:r>
              <a:rPr lang="en-US" sz="4800" dirty="0"/>
              <a:t>Successful Problem-Solving</a:t>
            </a:r>
          </a:p>
        </p:txBody>
      </p:sp>
      <p:cxnSp>
        <p:nvCxnSpPr>
          <p:cNvPr id="21" name="Straight Connector 20">
            <a:extLst>
              <a:ext uri="{FF2B5EF4-FFF2-40B4-BE49-F238E27FC236}">
                <a16:creationId xmlns:a16="http://schemas.microsoft.com/office/drawing/2014/main" id="{A57C1A16-B8AB-4D99-A195-A38F556A64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F8A9B20B-D1DD-4573-B5EC-55802951923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5" name="Rectangle 23">
            <a:extLst>
              <a:ext uri="{FF2B5EF4-FFF2-40B4-BE49-F238E27FC236}">
                <a16:creationId xmlns:a16="http://schemas.microsoft.com/office/drawing/2014/main" id="{66D61E08-70C3-48D8-BEA0-787111DC3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5">
            <a:extLst>
              <a:ext uri="{FF2B5EF4-FFF2-40B4-BE49-F238E27FC236}">
                <a16:creationId xmlns:a16="http://schemas.microsoft.com/office/drawing/2014/main" id="{FC55298F-0AE5-478E-AD2B-03C2614C5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4">
            <a:extLst>
              <a:ext uri="{FF2B5EF4-FFF2-40B4-BE49-F238E27FC236}">
                <a16:creationId xmlns:a16="http://schemas.microsoft.com/office/drawing/2014/main" id="{C180E4EA-0B63-4779-A895-7E90E71088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27">
            <a:extLst>
              <a:ext uri="{FF2B5EF4-FFF2-40B4-BE49-F238E27FC236}">
                <a16:creationId xmlns:a16="http://schemas.microsoft.com/office/drawing/2014/main" id="{CEE01D9D-3DE8-4EED-B0D3-8F3C79CC7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28">
            <a:extLst>
              <a:ext uri="{FF2B5EF4-FFF2-40B4-BE49-F238E27FC236}">
                <a16:creationId xmlns:a16="http://schemas.microsoft.com/office/drawing/2014/main" id="{89AF5CE9-607F-43F4-8983-DCD6DA4051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5" name="Rectangle 29">
            <a:extLst>
              <a:ext uri="{FF2B5EF4-FFF2-40B4-BE49-F238E27FC236}">
                <a16:creationId xmlns:a16="http://schemas.microsoft.com/office/drawing/2014/main" id="{6EEA2DBD-9E1E-4521-8C01-F32AD18A8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7" name="Isosceles Triangle 29">
            <a:extLst>
              <a:ext uri="{FF2B5EF4-FFF2-40B4-BE49-F238E27FC236}">
                <a16:creationId xmlns:a16="http://schemas.microsoft.com/office/drawing/2014/main" id="{15BBD2C1-BA9B-46A9-A27A-33498B1692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925097391"/>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E72C446-E1C3-3108-3093-73D0064D7A0D}"/>
              </a:ext>
            </a:extLst>
          </p:cNvPr>
          <p:cNvSpPr>
            <a:spLocks noGrp="1"/>
          </p:cNvSpPr>
          <p:nvPr>
            <p:ph type="title"/>
          </p:nvPr>
        </p:nvSpPr>
        <p:spPr>
          <a:xfrm>
            <a:off x="677334" y="609600"/>
            <a:ext cx="8568266" cy="660400"/>
          </a:xfrm>
        </p:spPr>
        <p:txBody>
          <a:bodyPr/>
          <a:lstStyle/>
          <a:p>
            <a:r>
              <a:rPr lang="en-GB" dirty="0"/>
              <a:t>Action Plans</a:t>
            </a:r>
          </a:p>
        </p:txBody>
      </p:sp>
      <p:graphicFrame>
        <p:nvGraphicFramePr>
          <p:cNvPr id="7" name="Content Placeholder 6">
            <a:extLst>
              <a:ext uri="{FF2B5EF4-FFF2-40B4-BE49-F238E27FC236}">
                <a16:creationId xmlns:a16="http://schemas.microsoft.com/office/drawing/2014/main" id="{B717524C-5A76-2A04-E797-E565292910C6}"/>
              </a:ext>
            </a:extLst>
          </p:cNvPr>
          <p:cNvGraphicFramePr>
            <a:graphicFrameLocks noGrp="1"/>
          </p:cNvGraphicFramePr>
          <p:nvPr>
            <p:ph idx="1"/>
            <p:extLst>
              <p:ext uri="{D42A27DB-BD31-4B8C-83A1-F6EECF244321}">
                <p14:modId xmlns:p14="http://schemas.microsoft.com/office/powerpoint/2010/main" val="475368233"/>
              </p:ext>
            </p:extLst>
          </p:nvPr>
        </p:nvGraphicFramePr>
        <p:xfrm>
          <a:off x="533400" y="1270000"/>
          <a:ext cx="9271000" cy="5181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11316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94F23E-F934-9E1B-91CA-087E8DD4E5BD}"/>
              </a:ext>
            </a:extLst>
          </p:cNvPr>
          <p:cNvSpPr>
            <a:spLocks noGrp="1"/>
          </p:cNvSpPr>
          <p:nvPr>
            <p:ph type="title"/>
          </p:nvPr>
        </p:nvSpPr>
        <p:spPr/>
        <p:txBody>
          <a:bodyPr/>
          <a:lstStyle/>
          <a:p>
            <a:r>
              <a:rPr lang="en-GB" dirty="0"/>
              <a:t>SMART Objectives</a:t>
            </a:r>
          </a:p>
        </p:txBody>
      </p:sp>
      <p:graphicFrame>
        <p:nvGraphicFramePr>
          <p:cNvPr id="5" name="Content Placeholder 2">
            <a:extLst>
              <a:ext uri="{FF2B5EF4-FFF2-40B4-BE49-F238E27FC236}">
                <a16:creationId xmlns:a16="http://schemas.microsoft.com/office/drawing/2014/main" id="{D2DBEFAA-84A7-F42B-B9DA-DB2D077FFB9B}"/>
              </a:ext>
            </a:extLst>
          </p:cNvPr>
          <p:cNvGraphicFramePr>
            <a:graphicFrameLocks noGrp="1"/>
          </p:cNvGraphicFramePr>
          <p:nvPr>
            <p:ph idx="1"/>
            <p:extLst>
              <p:ext uri="{D42A27DB-BD31-4B8C-83A1-F6EECF244321}">
                <p14:modId xmlns:p14="http://schemas.microsoft.com/office/powerpoint/2010/main" val="3912044975"/>
              </p:ext>
            </p:extLst>
          </p:nvPr>
        </p:nvGraphicFramePr>
        <p:xfrm>
          <a:off x="677334" y="2160589"/>
          <a:ext cx="8596668" cy="38807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34416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32D7AED1-2DBF-452A-A46C-3C417E0881FD}"/>
                                            </p:graphicEl>
                                          </p:spTgt>
                                        </p:tgtEl>
                                        <p:attrNameLst>
                                          <p:attrName>style.visibility</p:attrName>
                                        </p:attrNameLst>
                                      </p:cBhvr>
                                      <p:to>
                                        <p:strVal val="visible"/>
                                      </p:to>
                                    </p:set>
                                    <p:animEffect transition="in" filter="fade">
                                      <p:cBhvr>
                                        <p:cTn id="7" dur="500"/>
                                        <p:tgtEl>
                                          <p:spTgt spid="5">
                                            <p:graphicEl>
                                              <a:dgm id="{32D7AED1-2DBF-452A-A46C-3C417E0881FD}"/>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0B0C642C-850C-48CB-9B7E-BB9724C1CFF2}"/>
                                            </p:graphicEl>
                                          </p:spTgt>
                                        </p:tgtEl>
                                        <p:attrNameLst>
                                          <p:attrName>style.visibility</p:attrName>
                                        </p:attrNameLst>
                                      </p:cBhvr>
                                      <p:to>
                                        <p:strVal val="visible"/>
                                      </p:to>
                                    </p:set>
                                    <p:animEffect transition="in" filter="fade">
                                      <p:cBhvr>
                                        <p:cTn id="10" dur="500"/>
                                        <p:tgtEl>
                                          <p:spTgt spid="5">
                                            <p:graphicEl>
                                              <a:dgm id="{0B0C642C-850C-48CB-9B7E-BB9724C1CFF2}"/>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graphicEl>
                                              <a:dgm id="{52C8D7FB-EF62-46CA-8CAB-D5DD62EB1C26}"/>
                                            </p:graphicEl>
                                          </p:spTgt>
                                        </p:tgtEl>
                                        <p:attrNameLst>
                                          <p:attrName>style.visibility</p:attrName>
                                        </p:attrNameLst>
                                      </p:cBhvr>
                                      <p:to>
                                        <p:strVal val="visible"/>
                                      </p:to>
                                    </p:set>
                                    <p:animEffect transition="in" filter="fade">
                                      <p:cBhvr>
                                        <p:cTn id="15" dur="500"/>
                                        <p:tgtEl>
                                          <p:spTgt spid="5">
                                            <p:graphicEl>
                                              <a:dgm id="{52C8D7FB-EF62-46CA-8CAB-D5DD62EB1C26}"/>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graphicEl>
                                              <a:dgm id="{CFB0D2DD-8A2E-4319-87ED-DFDCDBCF7BD5}"/>
                                            </p:graphicEl>
                                          </p:spTgt>
                                        </p:tgtEl>
                                        <p:attrNameLst>
                                          <p:attrName>style.visibility</p:attrName>
                                        </p:attrNameLst>
                                      </p:cBhvr>
                                      <p:to>
                                        <p:strVal val="visible"/>
                                      </p:to>
                                    </p:set>
                                    <p:animEffect transition="in" filter="fade">
                                      <p:cBhvr>
                                        <p:cTn id="18" dur="500"/>
                                        <p:tgtEl>
                                          <p:spTgt spid="5">
                                            <p:graphicEl>
                                              <a:dgm id="{CFB0D2DD-8A2E-4319-87ED-DFDCDBCF7BD5}"/>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graphicEl>
                                              <a:dgm id="{19105B52-0208-4D67-A9D7-A1341816663A}"/>
                                            </p:graphicEl>
                                          </p:spTgt>
                                        </p:tgtEl>
                                        <p:attrNameLst>
                                          <p:attrName>style.visibility</p:attrName>
                                        </p:attrNameLst>
                                      </p:cBhvr>
                                      <p:to>
                                        <p:strVal val="visible"/>
                                      </p:to>
                                    </p:set>
                                    <p:animEffect transition="in" filter="fade">
                                      <p:cBhvr>
                                        <p:cTn id="23" dur="500"/>
                                        <p:tgtEl>
                                          <p:spTgt spid="5">
                                            <p:graphicEl>
                                              <a:dgm id="{19105B52-0208-4D67-A9D7-A1341816663A}"/>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
                                            <p:graphicEl>
                                              <a:dgm id="{C3E0C61B-8BAE-4E1F-A622-00E3C518906C}"/>
                                            </p:graphicEl>
                                          </p:spTgt>
                                        </p:tgtEl>
                                        <p:attrNameLst>
                                          <p:attrName>style.visibility</p:attrName>
                                        </p:attrNameLst>
                                      </p:cBhvr>
                                      <p:to>
                                        <p:strVal val="visible"/>
                                      </p:to>
                                    </p:set>
                                    <p:animEffect transition="in" filter="fade">
                                      <p:cBhvr>
                                        <p:cTn id="26" dur="500"/>
                                        <p:tgtEl>
                                          <p:spTgt spid="5">
                                            <p:graphicEl>
                                              <a:dgm id="{C3E0C61B-8BAE-4E1F-A622-00E3C518906C}"/>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graphicEl>
                                              <a:dgm id="{26F6180A-7ED1-45E6-B667-2B2C6F5EF2C9}"/>
                                            </p:graphicEl>
                                          </p:spTgt>
                                        </p:tgtEl>
                                        <p:attrNameLst>
                                          <p:attrName>style.visibility</p:attrName>
                                        </p:attrNameLst>
                                      </p:cBhvr>
                                      <p:to>
                                        <p:strVal val="visible"/>
                                      </p:to>
                                    </p:set>
                                    <p:animEffect transition="in" filter="fade">
                                      <p:cBhvr>
                                        <p:cTn id="31" dur="500"/>
                                        <p:tgtEl>
                                          <p:spTgt spid="5">
                                            <p:graphicEl>
                                              <a:dgm id="{26F6180A-7ED1-45E6-B667-2B2C6F5EF2C9}"/>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
                                            <p:graphicEl>
                                              <a:dgm id="{085E4217-A62D-4EAF-9BC1-007BC060FCCA}"/>
                                            </p:graphicEl>
                                          </p:spTgt>
                                        </p:tgtEl>
                                        <p:attrNameLst>
                                          <p:attrName>style.visibility</p:attrName>
                                        </p:attrNameLst>
                                      </p:cBhvr>
                                      <p:to>
                                        <p:strVal val="visible"/>
                                      </p:to>
                                    </p:set>
                                    <p:animEffect transition="in" filter="fade">
                                      <p:cBhvr>
                                        <p:cTn id="34" dur="500"/>
                                        <p:tgtEl>
                                          <p:spTgt spid="5">
                                            <p:graphicEl>
                                              <a:dgm id="{085E4217-A62D-4EAF-9BC1-007BC060FCCA}"/>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5">
                                            <p:graphicEl>
                                              <a:dgm id="{A4E2799E-B927-487D-B979-ABF54C3772DB}"/>
                                            </p:graphicEl>
                                          </p:spTgt>
                                        </p:tgtEl>
                                        <p:attrNameLst>
                                          <p:attrName>style.visibility</p:attrName>
                                        </p:attrNameLst>
                                      </p:cBhvr>
                                      <p:to>
                                        <p:strVal val="visible"/>
                                      </p:to>
                                    </p:set>
                                    <p:animEffect transition="in" filter="fade">
                                      <p:cBhvr>
                                        <p:cTn id="39" dur="500"/>
                                        <p:tgtEl>
                                          <p:spTgt spid="5">
                                            <p:graphicEl>
                                              <a:dgm id="{A4E2799E-B927-487D-B979-ABF54C3772DB}"/>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
                                            <p:graphicEl>
                                              <a:dgm id="{B3D0EFFB-1399-411D-9AFB-CF7F88C33ABA}"/>
                                            </p:graphicEl>
                                          </p:spTgt>
                                        </p:tgtEl>
                                        <p:attrNameLst>
                                          <p:attrName>style.visibility</p:attrName>
                                        </p:attrNameLst>
                                      </p:cBhvr>
                                      <p:to>
                                        <p:strVal val="visible"/>
                                      </p:to>
                                    </p:set>
                                    <p:animEffect transition="in" filter="fade">
                                      <p:cBhvr>
                                        <p:cTn id="42" dur="500"/>
                                        <p:tgtEl>
                                          <p:spTgt spid="5">
                                            <p:graphicEl>
                                              <a:dgm id="{B3D0EFFB-1399-411D-9AFB-CF7F88C33AB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26803AC-7DBD-1F3B-8B27-CC5B5773B416}"/>
              </a:ext>
            </a:extLst>
          </p:cNvPr>
          <p:cNvSpPr>
            <a:spLocks noGrp="1"/>
          </p:cNvSpPr>
          <p:nvPr>
            <p:ph type="title"/>
          </p:nvPr>
        </p:nvSpPr>
        <p:spPr/>
        <p:txBody>
          <a:bodyPr/>
          <a:lstStyle/>
          <a:p>
            <a:r>
              <a:rPr lang="en-GB" dirty="0"/>
              <a:t>Solution-Focused Thinking</a:t>
            </a:r>
          </a:p>
        </p:txBody>
      </p:sp>
      <p:sp>
        <p:nvSpPr>
          <p:cNvPr id="5" name="Content Placeholder 4">
            <a:extLst>
              <a:ext uri="{FF2B5EF4-FFF2-40B4-BE49-F238E27FC236}">
                <a16:creationId xmlns:a16="http://schemas.microsoft.com/office/drawing/2014/main" id="{15FB0E47-6AB4-4632-1305-B0A9DAAEA4A4}"/>
              </a:ext>
            </a:extLst>
          </p:cNvPr>
          <p:cNvSpPr>
            <a:spLocks noGrp="1"/>
          </p:cNvSpPr>
          <p:nvPr>
            <p:ph idx="1"/>
          </p:nvPr>
        </p:nvSpPr>
        <p:spPr/>
        <p:txBody>
          <a:bodyPr/>
          <a:lstStyle/>
          <a:p>
            <a:r>
              <a:rPr lang="en-GB" dirty="0"/>
              <a:t>Problem-focused thinkers concentration on the specific problem at hand and why it emerges</a:t>
            </a:r>
          </a:p>
          <a:p>
            <a:r>
              <a:rPr lang="en-GB" dirty="0"/>
              <a:t>Solution-focused thinkers consider all possible solutions to prevent the problem from occurring</a:t>
            </a:r>
          </a:p>
          <a:p>
            <a:endParaRPr lang="en-GB" dirty="0"/>
          </a:p>
          <a:p>
            <a:r>
              <a:rPr lang="en-GB" dirty="0"/>
              <a:t>Consider the Leaky Boat example:</a:t>
            </a:r>
          </a:p>
          <a:p>
            <a:pPr lvl="1"/>
            <a:r>
              <a:rPr lang="en-GB" dirty="0"/>
              <a:t>Problem-focused thinking would solve the problem by putting a plug in the hole</a:t>
            </a:r>
          </a:p>
          <a:p>
            <a:pPr lvl="1"/>
            <a:r>
              <a:rPr lang="en-GB" dirty="0"/>
              <a:t>Solution-focused thinking would ask questions such as how do we prevent the leak from happening again? If it does happen again, how do we reduce the impact?</a:t>
            </a:r>
          </a:p>
        </p:txBody>
      </p:sp>
    </p:spTree>
    <p:extLst>
      <p:ext uri="{BB962C8B-B14F-4D97-AF65-F5344CB8AC3E}">
        <p14:creationId xmlns:p14="http://schemas.microsoft.com/office/powerpoint/2010/main" val="1919925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 calcmode="lin" valueType="num">
                                      <p:cBhvr additive="base">
                                        <p:cTn id="23"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 calcmode="lin" valueType="num">
                                      <p:cBhvr additive="base">
                                        <p:cTn id="27"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60BB239-8AF9-66A2-3B0F-C7C6E4401B04}"/>
              </a:ext>
            </a:extLst>
          </p:cNvPr>
          <p:cNvSpPr>
            <a:spLocks noGrp="1"/>
          </p:cNvSpPr>
          <p:nvPr>
            <p:ph type="title"/>
          </p:nvPr>
        </p:nvSpPr>
        <p:spPr>
          <a:xfrm>
            <a:off x="5536734" y="609600"/>
            <a:ext cx="3737268" cy="1320800"/>
          </a:xfrm>
        </p:spPr>
        <p:txBody>
          <a:bodyPr>
            <a:normAutofit/>
          </a:bodyPr>
          <a:lstStyle/>
          <a:p>
            <a:r>
              <a:rPr lang="en-GB" dirty="0"/>
              <a:t>Thinking Outside the Box</a:t>
            </a:r>
          </a:p>
        </p:txBody>
      </p:sp>
      <p:sp>
        <p:nvSpPr>
          <p:cNvPr id="5" name="Content Placeholder 4">
            <a:extLst>
              <a:ext uri="{FF2B5EF4-FFF2-40B4-BE49-F238E27FC236}">
                <a16:creationId xmlns:a16="http://schemas.microsoft.com/office/drawing/2014/main" id="{F5D3FD4C-AE32-1B4A-DFB6-4C024C291B5C}"/>
              </a:ext>
            </a:extLst>
          </p:cNvPr>
          <p:cNvSpPr>
            <a:spLocks noGrp="1"/>
          </p:cNvSpPr>
          <p:nvPr>
            <p:ph idx="1"/>
          </p:nvPr>
        </p:nvSpPr>
        <p:spPr>
          <a:xfrm>
            <a:off x="5209563" y="2160589"/>
            <a:ext cx="4064439" cy="3880773"/>
          </a:xfrm>
        </p:spPr>
        <p:txBody>
          <a:bodyPr>
            <a:normAutofit fontScale="92500" lnSpcReduction="10000"/>
          </a:bodyPr>
          <a:lstStyle/>
          <a:p>
            <a:r>
              <a:rPr lang="en-GB" sz="1700" dirty="0"/>
              <a:t>Why do professionals get stuck in a box?</a:t>
            </a:r>
          </a:p>
          <a:p>
            <a:pPr lvl="1"/>
            <a:r>
              <a:rPr lang="en-GB" sz="1700" dirty="0"/>
              <a:t>Fear of uncertainty</a:t>
            </a:r>
          </a:p>
          <a:p>
            <a:pPr lvl="1"/>
            <a:r>
              <a:rPr lang="en-GB" sz="1700" dirty="0"/>
              <a:t>Desire for traditional or conventional methods</a:t>
            </a:r>
          </a:p>
          <a:p>
            <a:pPr lvl="1"/>
            <a:r>
              <a:rPr lang="en-GB" sz="1700" dirty="0"/>
              <a:t>Comfort in a specific role or routine</a:t>
            </a:r>
          </a:p>
          <a:p>
            <a:r>
              <a:rPr lang="en-GB" sz="1700" dirty="0"/>
              <a:t>Benefits of thinking outside the box:</a:t>
            </a:r>
          </a:p>
          <a:p>
            <a:pPr lvl="1"/>
            <a:r>
              <a:rPr lang="en-GB" sz="1700" dirty="0"/>
              <a:t>Drive improvement and innovation</a:t>
            </a:r>
          </a:p>
          <a:p>
            <a:pPr lvl="1"/>
            <a:r>
              <a:rPr lang="en-GB" sz="1700" dirty="0"/>
              <a:t>Promotes more effective communication</a:t>
            </a:r>
          </a:p>
          <a:p>
            <a:pPr lvl="1"/>
            <a:r>
              <a:rPr lang="en-GB" sz="1700" dirty="0"/>
              <a:t>Increases adaptability</a:t>
            </a:r>
          </a:p>
        </p:txBody>
      </p:sp>
      <p:pic>
        <p:nvPicPr>
          <p:cNvPr id="7" name="Picture 6" descr="One luminous opened box among closed white square boxes">
            <a:extLst>
              <a:ext uri="{FF2B5EF4-FFF2-40B4-BE49-F238E27FC236}">
                <a16:creationId xmlns:a16="http://schemas.microsoft.com/office/drawing/2014/main" id="{4C2CA821-228E-B6B3-077B-E79381A0F582}"/>
              </a:ext>
            </a:extLst>
          </p:cNvPr>
          <p:cNvPicPr>
            <a:picLocks noChangeAspect="1"/>
          </p:cNvPicPr>
          <p:nvPr/>
        </p:nvPicPr>
        <p:blipFill rotWithShape="1">
          <a:blip r:embed="rId2"/>
          <a:srcRect l="9558" r="31442"/>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11" name="Isosceles Triangle 10">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190183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additive="base">
                                        <p:cTn id="11" dur="500" fill="hold"/>
                                        <p:tgtEl>
                                          <p:spTgt spid="5">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5">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 calcmode="lin" valueType="num">
                                      <p:cBhvr additive="base">
                                        <p:cTn id="15" dur="500" fill="hold"/>
                                        <p:tgtEl>
                                          <p:spTgt spid="5">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5">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 calcmode="lin" valueType="num">
                                      <p:cBhvr additive="base">
                                        <p:cTn id="25" dur="500" fill="hold"/>
                                        <p:tgtEl>
                                          <p:spTgt spid="5">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5">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5">
                                            <p:txEl>
                                              <p:pRg st="5" end="5"/>
                                            </p:txEl>
                                          </p:spTgt>
                                        </p:tgtEl>
                                        <p:attrNameLst>
                                          <p:attrName>style.visibility</p:attrName>
                                        </p:attrNameLst>
                                      </p:cBhvr>
                                      <p:to>
                                        <p:strVal val="visible"/>
                                      </p:to>
                                    </p:set>
                                    <p:anim calcmode="lin" valueType="num">
                                      <p:cBhvr additive="base">
                                        <p:cTn id="29" dur="500" fill="hold"/>
                                        <p:tgtEl>
                                          <p:spTgt spid="5">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5">
                                            <p:txEl>
                                              <p:pRg st="5" end="5"/>
                                            </p:txEl>
                                          </p:spTgt>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5">
                                            <p:txEl>
                                              <p:pRg st="6" end="6"/>
                                            </p:txEl>
                                          </p:spTgt>
                                        </p:tgtEl>
                                        <p:attrNameLst>
                                          <p:attrName>style.visibility</p:attrName>
                                        </p:attrNameLst>
                                      </p:cBhvr>
                                      <p:to>
                                        <p:strVal val="visible"/>
                                      </p:to>
                                    </p:set>
                                    <p:anim calcmode="lin" valueType="num">
                                      <p:cBhvr additive="base">
                                        <p:cTn id="33" dur="500" fill="hold"/>
                                        <p:tgtEl>
                                          <p:spTgt spid="5">
                                            <p:txEl>
                                              <p:pRg st="6" end="6"/>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5">
                                            <p:txEl>
                                              <p:pRg st="6" end="6"/>
                                            </p:txEl>
                                          </p:spTgt>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5">
                                            <p:txEl>
                                              <p:pRg st="7" end="7"/>
                                            </p:txEl>
                                          </p:spTgt>
                                        </p:tgtEl>
                                        <p:attrNameLst>
                                          <p:attrName>style.visibility</p:attrName>
                                        </p:attrNameLst>
                                      </p:cBhvr>
                                      <p:to>
                                        <p:strVal val="visible"/>
                                      </p:to>
                                    </p:set>
                                    <p:anim calcmode="lin" valueType="num">
                                      <p:cBhvr additive="base">
                                        <p:cTn id="37" dur="500" fill="hold"/>
                                        <p:tgtEl>
                                          <p:spTgt spid="5">
                                            <p:txEl>
                                              <p:pRg st="7" end="7"/>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5">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Light bulb on yellow background with sketched light beams and cord">
            <a:extLst>
              <a:ext uri="{FF2B5EF4-FFF2-40B4-BE49-F238E27FC236}">
                <a16:creationId xmlns:a16="http://schemas.microsoft.com/office/drawing/2014/main" id="{DE665B7E-7C3D-BA7D-22A0-26D9898D02EF}"/>
              </a:ext>
            </a:extLst>
          </p:cNvPr>
          <p:cNvPicPr>
            <a:picLocks noChangeAspect="1"/>
          </p:cNvPicPr>
          <p:nvPr/>
        </p:nvPicPr>
        <p:blipFill rotWithShape="1">
          <a:blip r:embed="rId3"/>
          <a:srcRect l="28957"/>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4" name="Title 3">
            <a:extLst>
              <a:ext uri="{FF2B5EF4-FFF2-40B4-BE49-F238E27FC236}">
                <a16:creationId xmlns:a16="http://schemas.microsoft.com/office/drawing/2014/main" id="{B4D55E22-4730-3D51-65DF-9D4D0A4318A9}"/>
              </a:ext>
            </a:extLst>
          </p:cNvPr>
          <p:cNvSpPr>
            <a:spLocks noGrp="1"/>
          </p:cNvSpPr>
          <p:nvPr>
            <p:ph type="title"/>
          </p:nvPr>
        </p:nvSpPr>
        <p:spPr>
          <a:xfrm>
            <a:off x="677333" y="609600"/>
            <a:ext cx="3851123" cy="1320800"/>
          </a:xfrm>
        </p:spPr>
        <p:txBody>
          <a:bodyPr>
            <a:normAutofit/>
          </a:bodyPr>
          <a:lstStyle/>
          <a:p>
            <a:r>
              <a:rPr lang="en-GB" sz="3300"/>
              <a:t>Creative Problem-Solving Techniques</a:t>
            </a:r>
          </a:p>
        </p:txBody>
      </p:sp>
      <p:sp>
        <p:nvSpPr>
          <p:cNvPr id="5" name="Content Placeholder 4">
            <a:extLst>
              <a:ext uri="{FF2B5EF4-FFF2-40B4-BE49-F238E27FC236}">
                <a16:creationId xmlns:a16="http://schemas.microsoft.com/office/drawing/2014/main" id="{654C7E51-4F98-5634-A0B4-590EB1C4189E}"/>
              </a:ext>
            </a:extLst>
          </p:cNvPr>
          <p:cNvSpPr>
            <a:spLocks noGrp="1"/>
          </p:cNvSpPr>
          <p:nvPr>
            <p:ph idx="1"/>
          </p:nvPr>
        </p:nvSpPr>
        <p:spPr>
          <a:xfrm>
            <a:off x="677334" y="2160589"/>
            <a:ext cx="3851122" cy="3880773"/>
          </a:xfrm>
        </p:spPr>
        <p:txBody>
          <a:bodyPr>
            <a:normAutofit fontScale="92500"/>
          </a:bodyPr>
          <a:lstStyle/>
          <a:p>
            <a:r>
              <a:rPr lang="en-GB" dirty="0"/>
              <a:t>Brainstorming</a:t>
            </a:r>
          </a:p>
          <a:p>
            <a:r>
              <a:rPr lang="en-GB" dirty="0"/>
              <a:t>Retrograde Analysis – work backwards from the ideal solution</a:t>
            </a:r>
          </a:p>
          <a:p>
            <a:r>
              <a:rPr lang="en-GB" dirty="0"/>
              <a:t>Reverse Assumptions – can provoke unconventional thought patterns</a:t>
            </a:r>
          </a:p>
          <a:p>
            <a:r>
              <a:rPr lang="en-GB" dirty="0"/>
              <a:t>5 why’s – asking why 5 times in a row explores the problem and validity of solutions in depth</a:t>
            </a:r>
          </a:p>
          <a:p>
            <a:r>
              <a:rPr lang="en-GB" dirty="0"/>
              <a:t>Beginner’s Mindset – pretend you know nothing about the problem to create intuitive solutions</a:t>
            </a:r>
          </a:p>
        </p:txBody>
      </p:sp>
      <p:cxnSp>
        <p:nvCxnSpPr>
          <p:cNvPr id="11" name="Straight Connector 10">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5"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953922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 calcmode="lin" valueType="num">
                                      <p:cBhvr additive="base">
                                        <p:cTn id="3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2" name="Straight Connector 11">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Isosceles Triangle 25">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Isosceles Triangle 29">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29B3498C-428E-16A7-4ECF-21FD06BA5D31}"/>
              </a:ext>
            </a:extLst>
          </p:cNvPr>
          <p:cNvSpPr>
            <a:spLocks noGrp="1"/>
          </p:cNvSpPr>
          <p:nvPr>
            <p:ph type="title"/>
          </p:nvPr>
        </p:nvSpPr>
        <p:spPr>
          <a:xfrm>
            <a:off x="985969" y="4473227"/>
            <a:ext cx="8288032" cy="1096648"/>
          </a:xfrm>
        </p:spPr>
        <p:txBody>
          <a:bodyPr vert="horz" lIns="91440" tIns="45720" rIns="91440" bIns="45720" rtlCol="0" anchor="b">
            <a:normAutofit/>
          </a:bodyPr>
          <a:lstStyle/>
          <a:p>
            <a:r>
              <a:rPr lang="en-US" sz="4800"/>
              <a:t>People Skills</a:t>
            </a:r>
          </a:p>
        </p:txBody>
      </p:sp>
      <p:pic>
        <p:nvPicPr>
          <p:cNvPr id="6" name="Picture 5" descr="A person holding a laptop sat next to three robots">
            <a:extLst>
              <a:ext uri="{FF2B5EF4-FFF2-40B4-BE49-F238E27FC236}">
                <a16:creationId xmlns:a16="http://schemas.microsoft.com/office/drawing/2014/main" id="{69CA81E3-5F91-AF80-8561-D01BC9577538}"/>
              </a:ext>
            </a:extLst>
          </p:cNvPr>
          <p:cNvPicPr>
            <a:picLocks noChangeAspect="1"/>
          </p:cNvPicPr>
          <p:nvPr/>
        </p:nvPicPr>
        <p:blipFill rotWithShape="1">
          <a:blip r:embed="rId2">
            <a:extLst>
              <a:ext uri="{28A0092B-C50C-407E-A947-70E740481C1C}">
                <a14:useLocalDpi xmlns:a14="http://schemas.microsoft.com/office/drawing/2010/main" val="0"/>
              </a:ext>
            </a:extLst>
          </a:blip>
          <a:srcRect t="22029"/>
          <a:stretch/>
        </p:blipFill>
        <p:spPr>
          <a:xfrm>
            <a:off x="998668" y="567260"/>
            <a:ext cx="8288033" cy="3635025"/>
          </a:xfrm>
          <a:prstGeom prst="rect">
            <a:avLst/>
          </a:prstGeom>
        </p:spPr>
      </p:pic>
    </p:spTree>
    <p:extLst>
      <p:ext uri="{BB962C8B-B14F-4D97-AF65-F5344CB8AC3E}">
        <p14:creationId xmlns:p14="http://schemas.microsoft.com/office/powerpoint/2010/main" val="1433351082"/>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13EFE34-F76E-9145-9480-E796226F3612}"/>
              </a:ext>
            </a:extLst>
          </p:cNvPr>
          <p:cNvSpPr>
            <a:spLocks noGrp="1"/>
          </p:cNvSpPr>
          <p:nvPr>
            <p:ph type="title"/>
          </p:nvPr>
        </p:nvSpPr>
        <p:spPr>
          <a:xfrm>
            <a:off x="5536734" y="609600"/>
            <a:ext cx="3737268" cy="1320800"/>
          </a:xfrm>
        </p:spPr>
        <p:txBody>
          <a:bodyPr>
            <a:normAutofit/>
          </a:bodyPr>
          <a:lstStyle/>
          <a:p>
            <a:r>
              <a:rPr lang="en-GB" dirty="0"/>
              <a:t>Evaluating People Skills</a:t>
            </a:r>
          </a:p>
        </p:txBody>
      </p:sp>
      <p:sp>
        <p:nvSpPr>
          <p:cNvPr id="5" name="Content Placeholder 4">
            <a:extLst>
              <a:ext uri="{FF2B5EF4-FFF2-40B4-BE49-F238E27FC236}">
                <a16:creationId xmlns:a16="http://schemas.microsoft.com/office/drawing/2014/main" id="{5DD0F4EB-06FC-809F-4955-CAFA91B956D1}"/>
              </a:ext>
            </a:extLst>
          </p:cNvPr>
          <p:cNvSpPr>
            <a:spLocks noGrp="1"/>
          </p:cNvSpPr>
          <p:nvPr>
            <p:ph idx="1"/>
          </p:nvPr>
        </p:nvSpPr>
        <p:spPr>
          <a:xfrm>
            <a:off x="5209563" y="2160589"/>
            <a:ext cx="4064439" cy="3880773"/>
          </a:xfrm>
        </p:spPr>
        <p:txBody>
          <a:bodyPr>
            <a:normAutofit/>
          </a:bodyPr>
          <a:lstStyle/>
          <a:p>
            <a:pPr>
              <a:lnSpc>
                <a:spcPct val="90000"/>
              </a:lnSpc>
            </a:pPr>
            <a:r>
              <a:rPr lang="en-GB" sz="1500" dirty="0"/>
              <a:t>What are people skills? Also known as soft skills, interpersonal skills or social skills, how we interact with people</a:t>
            </a:r>
          </a:p>
          <a:p>
            <a:pPr>
              <a:lnSpc>
                <a:spcPct val="90000"/>
              </a:lnSpc>
            </a:pPr>
            <a:r>
              <a:rPr lang="en-GB" sz="1500" dirty="0"/>
              <a:t>Why are people skills important?</a:t>
            </a:r>
          </a:p>
          <a:p>
            <a:pPr lvl="1">
              <a:lnSpc>
                <a:spcPct val="90000"/>
              </a:lnSpc>
            </a:pPr>
            <a:r>
              <a:rPr lang="en-GB" sz="1500" dirty="0"/>
              <a:t>Maintain workplace relationships</a:t>
            </a:r>
          </a:p>
          <a:p>
            <a:pPr lvl="1">
              <a:lnSpc>
                <a:spcPct val="90000"/>
              </a:lnSpc>
            </a:pPr>
            <a:r>
              <a:rPr lang="en-GB" sz="1500" dirty="0"/>
              <a:t>Avoid miscommunication</a:t>
            </a:r>
          </a:p>
          <a:p>
            <a:pPr lvl="1">
              <a:lnSpc>
                <a:spcPct val="90000"/>
              </a:lnSpc>
            </a:pPr>
            <a:r>
              <a:rPr lang="en-GB" sz="1500" dirty="0"/>
              <a:t>Gain support and avoid conflict</a:t>
            </a:r>
          </a:p>
          <a:p>
            <a:pPr>
              <a:lnSpc>
                <a:spcPct val="90000"/>
              </a:lnSpc>
            </a:pPr>
            <a:r>
              <a:rPr lang="en-GB" sz="1500" dirty="0"/>
              <a:t>How can I improve my people skills?</a:t>
            </a:r>
          </a:p>
          <a:p>
            <a:pPr lvl="1">
              <a:lnSpc>
                <a:spcPct val="90000"/>
              </a:lnSpc>
            </a:pPr>
            <a:r>
              <a:rPr lang="en-GB" sz="1500" dirty="0"/>
              <a:t>Control your emotions</a:t>
            </a:r>
          </a:p>
          <a:p>
            <a:pPr lvl="1">
              <a:lnSpc>
                <a:spcPct val="90000"/>
              </a:lnSpc>
            </a:pPr>
            <a:r>
              <a:rPr lang="en-GB" sz="1500" dirty="0"/>
              <a:t>Be assertive</a:t>
            </a:r>
          </a:p>
          <a:p>
            <a:pPr lvl="1">
              <a:lnSpc>
                <a:spcPct val="90000"/>
              </a:lnSpc>
            </a:pPr>
            <a:r>
              <a:rPr lang="en-GB" sz="1500" dirty="0"/>
              <a:t>Show empathy</a:t>
            </a:r>
          </a:p>
          <a:p>
            <a:pPr>
              <a:lnSpc>
                <a:spcPct val="90000"/>
              </a:lnSpc>
            </a:pPr>
            <a:r>
              <a:rPr lang="en-GB" sz="1500" dirty="0"/>
              <a:t>Can I test my people skills?</a:t>
            </a:r>
          </a:p>
          <a:p>
            <a:pPr>
              <a:lnSpc>
                <a:spcPct val="90000"/>
              </a:lnSpc>
            </a:pPr>
            <a:endParaRPr lang="en-GB" sz="1500" dirty="0"/>
          </a:p>
        </p:txBody>
      </p:sp>
      <p:pic>
        <p:nvPicPr>
          <p:cNvPr id="7" name="Picture 6" descr="Person holding a puzzle piece">
            <a:extLst>
              <a:ext uri="{FF2B5EF4-FFF2-40B4-BE49-F238E27FC236}">
                <a16:creationId xmlns:a16="http://schemas.microsoft.com/office/drawing/2014/main" id="{86A58506-11A8-E650-5C92-55F64D82CD9B}"/>
              </a:ext>
            </a:extLst>
          </p:cNvPr>
          <p:cNvPicPr>
            <a:picLocks noChangeAspect="1"/>
          </p:cNvPicPr>
          <p:nvPr/>
        </p:nvPicPr>
        <p:blipFill rotWithShape="1">
          <a:blip r:embed="rId2"/>
          <a:srcRect l="23514" r="23189" b="-1"/>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11" name="Isosceles Triangle 10">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075478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arn(inVertical)">
                                      <p:cBhvr>
                                        <p:cTn id="12" dur="500"/>
                                        <p:tgtEl>
                                          <p:spTgt spid="5">
                                            <p:txEl>
                                              <p:pRg st="1" end="1"/>
                                            </p:txEl>
                                          </p:spTgt>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barn(inVertical)">
                                      <p:cBhvr>
                                        <p:cTn id="15" dur="500"/>
                                        <p:tgtEl>
                                          <p:spTgt spid="5">
                                            <p:txEl>
                                              <p:pRg st="2" end="2"/>
                                            </p:txEl>
                                          </p:spTgt>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5">
                                            <p:txEl>
                                              <p:pRg st="3" end="3"/>
                                            </p:txEl>
                                          </p:spTgt>
                                        </p:tgtEl>
                                        <p:attrNameLst>
                                          <p:attrName>style.visibility</p:attrName>
                                        </p:attrNameLst>
                                      </p:cBhvr>
                                      <p:to>
                                        <p:strVal val="visible"/>
                                      </p:to>
                                    </p:set>
                                    <p:animEffect transition="in" filter="barn(inVertical)">
                                      <p:cBhvr>
                                        <p:cTn id="18" dur="500"/>
                                        <p:tgtEl>
                                          <p:spTgt spid="5">
                                            <p:txEl>
                                              <p:pRg st="3" end="3"/>
                                            </p:txEl>
                                          </p:spTgt>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animEffect transition="in" filter="barn(inVertical)">
                                      <p:cBhvr>
                                        <p:cTn id="21" dur="500"/>
                                        <p:tgtEl>
                                          <p:spTgt spid="5">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5">
                                            <p:txEl>
                                              <p:pRg st="5" end="5"/>
                                            </p:txEl>
                                          </p:spTgt>
                                        </p:tgtEl>
                                        <p:attrNameLst>
                                          <p:attrName>style.visibility</p:attrName>
                                        </p:attrNameLst>
                                      </p:cBhvr>
                                      <p:to>
                                        <p:strVal val="visible"/>
                                      </p:to>
                                    </p:set>
                                    <p:animEffect transition="in" filter="barn(inVertical)">
                                      <p:cBhvr>
                                        <p:cTn id="26" dur="500"/>
                                        <p:tgtEl>
                                          <p:spTgt spid="5">
                                            <p:txEl>
                                              <p:pRg st="5" end="5"/>
                                            </p:txEl>
                                          </p:spTgt>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5">
                                            <p:txEl>
                                              <p:pRg st="6" end="6"/>
                                            </p:txEl>
                                          </p:spTgt>
                                        </p:tgtEl>
                                        <p:attrNameLst>
                                          <p:attrName>style.visibility</p:attrName>
                                        </p:attrNameLst>
                                      </p:cBhvr>
                                      <p:to>
                                        <p:strVal val="visible"/>
                                      </p:to>
                                    </p:set>
                                    <p:animEffect transition="in" filter="barn(inVertical)">
                                      <p:cBhvr>
                                        <p:cTn id="29" dur="500"/>
                                        <p:tgtEl>
                                          <p:spTgt spid="5">
                                            <p:txEl>
                                              <p:pRg st="6" end="6"/>
                                            </p:txEl>
                                          </p:spTgt>
                                        </p:tgtEl>
                                      </p:cBhvr>
                                    </p:animEffect>
                                  </p:childTnLst>
                                </p:cTn>
                              </p:par>
                              <p:par>
                                <p:cTn id="30" presetID="16" presetClass="entr" presetSubtype="21" fill="hold" grpId="0" nodeType="withEffect">
                                  <p:stCondLst>
                                    <p:cond delay="0"/>
                                  </p:stCondLst>
                                  <p:childTnLst>
                                    <p:set>
                                      <p:cBhvr>
                                        <p:cTn id="31" dur="1" fill="hold">
                                          <p:stCondLst>
                                            <p:cond delay="0"/>
                                          </p:stCondLst>
                                        </p:cTn>
                                        <p:tgtEl>
                                          <p:spTgt spid="5">
                                            <p:txEl>
                                              <p:pRg st="7" end="7"/>
                                            </p:txEl>
                                          </p:spTgt>
                                        </p:tgtEl>
                                        <p:attrNameLst>
                                          <p:attrName>style.visibility</p:attrName>
                                        </p:attrNameLst>
                                      </p:cBhvr>
                                      <p:to>
                                        <p:strVal val="visible"/>
                                      </p:to>
                                    </p:set>
                                    <p:animEffect transition="in" filter="barn(inVertical)">
                                      <p:cBhvr>
                                        <p:cTn id="32" dur="500"/>
                                        <p:tgtEl>
                                          <p:spTgt spid="5">
                                            <p:txEl>
                                              <p:pRg st="7" end="7"/>
                                            </p:txEl>
                                          </p:spTgt>
                                        </p:tgtEl>
                                      </p:cBhvr>
                                    </p:animEffect>
                                  </p:childTnLst>
                                </p:cTn>
                              </p:par>
                              <p:par>
                                <p:cTn id="33" presetID="16" presetClass="entr" presetSubtype="21" fill="hold" grpId="0" nodeType="withEffect">
                                  <p:stCondLst>
                                    <p:cond delay="0"/>
                                  </p:stCondLst>
                                  <p:childTnLst>
                                    <p:set>
                                      <p:cBhvr>
                                        <p:cTn id="34" dur="1" fill="hold">
                                          <p:stCondLst>
                                            <p:cond delay="0"/>
                                          </p:stCondLst>
                                        </p:cTn>
                                        <p:tgtEl>
                                          <p:spTgt spid="5">
                                            <p:txEl>
                                              <p:pRg st="8" end="8"/>
                                            </p:txEl>
                                          </p:spTgt>
                                        </p:tgtEl>
                                        <p:attrNameLst>
                                          <p:attrName>style.visibility</p:attrName>
                                        </p:attrNameLst>
                                      </p:cBhvr>
                                      <p:to>
                                        <p:strVal val="visible"/>
                                      </p:to>
                                    </p:set>
                                    <p:animEffect transition="in" filter="barn(inVertical)">
                                      <p:cBhvr>
                                        <p:cTn id="35" dur="500"/>
                                        <p:tgtEl>
                                          <p:spTgt spid="5">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5">
                                            <p:txEl>
                                              <p:pRg st="9" end="9"/>
                                            </p:txEl>
                                          </p:spTgt>
                                        </p:tgtEl>
                                        <p:attrNameLst>
                                          <p:attrName>style.visibility</p:attrName>
                                        </p:attrNameLst>
                                      </p:cBhvr>
                                      <p:to>
                                        <p:strVal val="visible"/>
                                      </p:to>
                                    </p:set>
                                    <p:animEffect transition="in" filter="barn(inVertical)">
                                      <p:cBhvr>
                                        <p:cTn id="40"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16AC12-2B02-7CBC-18BA-53E762AC26DE}"/>
              </a:ext>
            </a:extLst>
          </p:cNvPr>
          <p:cNvSpPr>
            <a:spLocks noGrp="1"/>
          </p:cNvSpPr>
          <p:nvPr>
            <p:ph type="title"/>
          </p:nvPr>
        </p:nvSpPr>
        <p:spPr/>
        <p:txBody>
          <a:bodyPr/>
          <a:lstStyle/>
          <a:p>
            <a:r>
              <a:rPr lang="en-GB" dirty="0"/>
              <a:t>Intelligence Types</a:t>
            </a:r>
          </a:p>
        </p:txBody>
      </p:sp>
      <p:pic>
        <p:nvPicPr>
          <p:cNvPr id="5" name="Content Placeholder 4" descr="Multiple intelligences with different colored text">
            <a:extLst>
              <a:ext uri="{FF2B5EF4-FFF2-40B4-BE49-F238E27FC236}">
                <a16:creationId xmlns:a16="http://schemas.microsoft.com/office/drawing/2014/main" id="{ECEDED03-8804-FC54-1323-06B2DA17EBA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06803" y="1320966"/>
            <a:ext cx="7003798" cy="5537034"/>
          </a:xfrm>
        </p:spPr>
      </p:pic>
    </p:spTree>
    <p:extLst>
      <p:ext uri="{BB962C8B-B14F-4D97-AF65-F5344CB8AC3E}">
        <p14:creationId xmlns:p14="http://schemas.microsoft.com/office/powerpoint/2010/main" val="4260556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27E692-95A8-E995-5F25-3580FE15DE50}"/>
              </a:ext>
            </a:extLst>
          </p:cNvPr>
          <p:cNvSpPr>
            <a:spLocks noGrp="1"/>
          </p:cNvSpPr>
          <p:nvPr>
            <p:ph type="title"/>
          </p:nvPr>
        </p:nvSpPr>
        <p:spPr/>
        <p:txBody>
          <a:bodyPr/>
          <a:lstStyle/>
          <a:p>
            <a:r>
              <a:rPr lang="en-GB" dirty="0"/>
              <a:t>Collaboration and Teamwork</a:t>
            </a:r>
          </a:p>
        </p:txBody>
      </p:sp>
      <p:sp>
        <p:nvSpPr>
          <p:cNvPr id="4" name="Text Placeholder 3">
            <a:extLst>
              <a:ext uri="{FF2B5EF4-FFF2-40B4-BE49-F238E27FC236}">
                <a16:creationId xmlns:a16="http://schemas.microsoft.com/office/drawing/2014/main" id="{A1B235FF-F41F-994A-DF4F-5C7F12B907FC}"/>
              </a:ext>
            </a:extLst>
          </p:cNvPr>
          <p:cNvSpPr>
            <a:spLocks noGrp="1"/>
          </p:cNvSpPr>
          <p:nvPr>
            <p:ph type="body" idx="1"/>
          </p:nvPr>
        </p:nvSpPr>
        <p:spPr>
          <a:xfrm>
            <a:off x="675744" y="1784944"/>
            <a:ext cx="4185623" cy="576262"/>
          </a:xfrm>
        </p:spPr>
        <p:txBody>
          <a:bodyPr/>
          <a:lstStyle/>
          <a:p>
            <a:r>
              <a:rPr lang="en-GB" sz="3200" dirty="0"/>
              <a:t>Benefits:</a:t>
            </a:r>
          </a:p>
        </p:txBody>
      </p:sp>
      <p:sp>
        <p:nvSpPr>
          <p:cNvPr id="5" name="Content Placeholder 4">
            <a:extLst>
              <a:ext uri="{FF2B5EF4-FFF2-40B4-BE49-F238E27FC236}">
                <a16:creationId xmlns:a16="http://schemas.microsoft.com/office/drawing/2014/main" id="{5F5D15FD-D143-8025-8186-9D6B92BC3135}"/>
              </a:ext>
            </a:extLst>
          </p:cNvPr>
          <p:cNvSpPr>
            <a:spLocks noGrp="1"/>
          </p:cNvSpPr>
          <p:nvPr>
            <p:ph sz="half" idx="2"/>
          </p:nvPr>
        </p:nvSpPr>
        <p:spPr/>
        <p:txBody>
          <a:bodyPr>
            <a:normAutofit lnSpcReduction="10000"/>
          </a:bodyPr>
          <a:lstStyle/>
          <a:p>
            <a:r>
              <a:rPr lang="en-GB" sz="2400" dirty="0"/>
              <a:t>Increased satisfaction at being part of something bigger</a:t>
            </a:r>
          </a:p>
          <a:p>
            <a:r>
              <a:rPr lang="en-GB" sz="2400" dirty="0"/>
              <a:t>Bring together people with different skillsets</a:t>
            </a:r>
          </a:p>
          <a:p>
            <a:r>
              <a:rPr lang="en-GB" sz="2400" dirty="0"/>
              <a:t>Maximise problem-solving</a:t>
            </a:r>
          </a:p>
          <a:p>
            <a:r>
              <a:rPr lang="en-GB" sz="2400" dirty="0"/>
              <a:t>Enhances personal growth</a:t>
            </a:r>
          </a:p>
          <a:p>
            <a:r>
              <a:rPr lang="en-GB" sz="2400" dirty="0"/>
              <a:t>Reduces risk of burnout</a:t>
            </a:r>
          </a:p>
        </p:txBody>
      </p:sp>
      <p:sp>
        <p:nvSpPr>
          <p:cNvPr id="6" name="Text Placeholder 5">
            <a:extLst>
              <a:ext uri="{FF2B5EF4-FFF2-40B4-BE49-F238E27FC236}">
                <a16:creationId xmlns:a16="http://schemas.microsoft.com/office/drawing/2014/main" id="{CDDAE04C-9DA5-3870-2ABB-4B35D4CE1097}"/>
              </a:ext>
            </a:extLst>
          </p:cNvPr>
          <p:cNvSpPr>
            <a:spLocks noGrp="1"/>
          </p:cNvSpPr>
          <p:nvPr>
            <p:ph type="body" sz="quarter" idx="3"/>
          </p:nvPr>
        </p:nvSpPr>
        <p:spPr>
          <a:xfrm>
            <a:off x="5088383" y="1757560"/>
            <a:ext cx="4185618" cy="576262"/>
          </a:xfrm>
        </p:spPr>
        <p:txBody>
          <a:bodyPr/>
          <a:lstStyle/>
          <a:p>
            <a:r>
              <a:rPr lang="en-GB" sz="3200" dirty="0"/>
              <a:t>How can I improve?</a:t>
            </a:r>
          </a:p>
        </p:txBody>
      </p:sp>
      <p:sp>
        <p:nvSpPr>
          <p:cNvPr id="7" name="Content Placeholder 6">
            <a:extLst>
              <a:ext uri="{FF2B5EF4-FFF2-40B4-BE49-F238E27FC236}">
                <a16:creationId xmlns:a16="http://schemas.microsoft.com/office/drawing/2014/main" id="{F44A2B84-0635-2946-B486-E01BDA745DE7}"/>
              </a:ext>
            </a:extLst>
          </p:cNvPr>
          <p:cNvSpPr>
            <a:spLocks noGrp="1"/>
          </p:cNvSpPr>
          <p:nvPr>
            <p:ph sz="quarter" idx="4"/>
          </p:nvPr>
        </p:nvSpPr>
        <p:spPr/>
        <p:txBody>
          <a:bodyPr>
            <a:normAutofit lnSpcReduction="10000"/>
          </a:bodyPr>
          <a:lstStyle/>
          <a:p>
            <a:r>
              <a:rPr lang="en-GB" sz="2400" dirty="0"/>
              <a:t>Know your goal</a:t>
            </a:r>
          </a:p>
          <a:p>
            <a:r>
              <a:rPr lang="en-GB" sz="2400" dirty="0"/>
              <a:t>Clarify your role</a:t>
            </a:r>
          </a:p>
          <a:p>
            <a:r>
              <a:rPr lang="en-GB" sz="2400" dirty="0"/>
              <a:t>Share enthusiasm</a:t>
            </a:r>
          </a:p>
          <a:p>
            <a:r>
              <a:rPr lang="en-GB" sz="2400" dirty="0"/>
              <a:t>Positive mindset</a:t>
            </a:r>
          </a:p>
          <a:p>
            <a:r>
              <a:rPr lang="en-GB" sz="2400" dirty="0"/>
              <a:t>Don’t fight for credit</a:t>
            </a:r>
          </a:p>
        </p:txBody>
      </p:sp>
    </p:spTree>
    <p:extLst>
      <p:ext uri="{BB962C8B-B14F-4D97-AF65-F5344CB8AC3E}">
        <p14:creationId xmlns:p14="http://schemas.microsoft.com/office/powerpoint/2010/main" val="1905223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1+#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Hands holding each other">
            <a:extLst>
              <a:ext uri="{FF2B5EF4-FFF2-40B4-BE49-F238E27FC236}">
                <a16:creationId xmlns:a16="http://schemas.microsoft.com/office/drawing/2014/main" id="{CD16CADC-1032-F207-D28D-CF39D7B039B1}"/>
              </a:ext>
            </a:extLst>
          </p:cNvPr>
          <p:cNvPicPr>
            <a:picLocks noChangeAspect="1"/>
          </p:cNvPicPr>
          <p:nvPr/>
        </p:nvPicPr>
        <p:blipFill rotWithShape="1">
          <a:blip r:embed="rId2">
            <a:extLst>
              <a:ext uri="{28A0092B-C50C-407E-A947-70E740481C1C}">
                <a14:useLocalDpi xmlns:a14="http://schemas.microsoft.com/office/drawing/2010/main" val="0"/>
              </a:ext>
            </a:extLst>
          </a:blip>
          <a:srcRect l="11085" r="11806" b="-2"/>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BD75E19D-A5E0-8B39-0221-26B4EF386D7A}"/>
              </a:ext>
            </a:extLst>
          </p:cNvPr>
          <p:cNvSpPr>
            <a:spLocks noGrp="1"/>
          </p:cNvSpPr>
          <p:nvPr>
            <p:ph type="title"/>
          </p:nvPr>
        </p:nvSpPr>
        <p:spPr>
          <a:xfrm>
            <a:off x="677333" y="609600"/>
            <a:ext cx="3851123" cy="1320800"/>
          </a:xfrm>
        </p:spPr>
        <p:txBody>
          <a:bodyPr>
            <a:normAutofit/>
          </a:bodyPr>
          <a:lstStyle/>
          <a:p>
            <a:r>
              <a:rPr lang="en-GB" dirty="0"/>
              <a:t>Teamwork Tips</a:t>
            </a:r>
          </a:p>
        </p:txBody>
      </p:sp>
      <p:sp>
        <p:nvSpPr>
          <p:cNvPr id="3" name="Content Placeholder 2">
            <a:extLst>
              <a:ext uri="{FF2B5EF4-FFF2-40B4-BE49-F238E27FC236}">
                <a16:creationId xmlns:a16="http://schemas.microsoft.com/office/drawing/2014/main" id="{479750DC-EF3F-8DD3-973B-C6615CD1AF82}"/>
              </a:ext>
            </a:extLst>
          </p:cNvPr>
          <p:cNvSpPr>
            <a:spLocks noGrp="1"/>
          </p:cNvSpPr>
          <p:nvPr>
            <p:ph idx="1"/>
          </p:nvPr>
        </p:nvSpPr>
        <p:spPr>
          <a:xfrm>
            <a:off x="677334" y="2160589"/>
            <a:ext cx="3851122" cy="3880773"/>
          </a:xfrm>
        </p:spPr>
        <p:txBody>
          <a:bodyPr>
            <a:normAutofit/>
          </a:bodyPr>
          <a:lstStyle/>
          <a:p>
            <a:pPr>
              <a:lnSpc>
                <a:spcPct val="90000"/>
              </a:lnSpc>
            </a:pPr>
            <a:r>
              <a:rPr lang="en-GB" sz="1500" dirty="0"/>
              <a:t>Collaborative tools such as Google Docs can support the team even when working remotely</a:t>
            </a:r>
          </a:p>
          <a:p>
            <a:pPr>
              <a:lnSpc>
                <a:spcPct val="90000"/>
              </a:lnSpc>
            </a:pPr>
            <a:r>
              <a:rPr lang="en-GB" sz="1500" dirty="0"/>
              <a:t>Accepting differences – there will always be differing ideas and opinions in teams, always be respectful of what people bring to the table</a:t>
            </a:r>
          </a:p>
          <a:p>
            <a:pPr>
              <a:lnSpc>
                <a:spcPct val="90000"/>
              </a:lnSpc>
            </a:pPr>
            <a:r>
              <a:rPr lang="en-GB" sz="1500" dirty="0"/>
              <a:t>Don’t micromanage – micromanagement is counterproductive and time-consuming, when people have a sense of responsibility and agency it removes the micromanagement needs</a:t>
            </a:r>
          </a:p>
          <a:p>
            <a:pPr>
              <a:lnSpc>
                <a:spcPct val="90000"/>
              </a:lnSpc>
            </a:pPr>
            <a:r>
              <a:rPr lang="en-GB" sz="1500" dirty="0"/>
              <a:t>Start team traditions – this can be good fun and increase team bonding</a:t>
            </a:r>
          </a:p>
        </p:txBody>
      </p:sp>
      <p:cxnSp>
        <p:nvCxnSpPr>
          <p:cNvPr id="10" name="Straight Connector 9">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593581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F60BE-CD8C-AB1E-A4AE-95FB3DBF0807}"/>
              </a:ext>
            </a:extLst>
          </p:cNvPr>
          <p:cNvSpPr>
            <a:spLocks noGrp="1"/>
          </p:cNvSpPr>
          <p:nvPr>
            <p:ph type="title"/>
          </p:nvPr>
        </p:nvSpPr>
        <p:spPr>
          <a:xfrm>
            <a:off x="677334" y="609600"/>
            <a:ext cx="8596668" cy="1320800"/>
          </a:xfrm>
        </p:spPr>
        <p:txBody>
          <a:bodyPr>
            <a:normAutofit/>
          </a:bodyPr>
          <a:lstStyle/>
          <a:p>
            <a:r>
              <a:rPr lang="en-GB" dirty="0"/>
              <a:t>Leadership Skills</a:t>
            </a:r>
          </a:p>
        </p:txBody>
      </p:sp>
      <p:graphicFrame>
        <p:nvGraphicFramePr>
          <p:cNvPr id="5" name="Content Placeholder 2">
            <a:extLst>
              <a:ext uri="{FF2B5EF4-FFF2-40B4-BE49-F238E27FC236}">
                <a16:creationId xmlns:a16="http://schemas.microsoft.com/office/drawing/2014/main" id="{67312393-7391-0756-92B9-83B09A6E03C8}"/>
              </a:ext>
            </a:extLst>
          </p:cNvPr>
          <p:cNvGraphicFramePr>
            <a:graphicFrameLocks noGrp="1"/>
          </p:cNvGraphicFramePr>
          <p:nvPr>
            <p:ph idx="1"/>
            <p:extLst>
              <p:ext uri="{D42A27DB-BD31-4B8C-83A1-F6EECF244321}">
                <p14:modId xmlns:p14="http://schemas.microsoft.com/office/powerpoint/2010/main" val="3744394449"/>
              </p:ext>
            </p:extLst>
          </p:nvPr>
        </p:nvGraphicFramePr>
        <p:xfrm>
          <a:off x="677863" y="2160588"/>
          <a:ext cx="8596312" cy="3881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10121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graphicEl>
                                              <a:dgm id="{564B8144-16EE-4D4F-8BBC-64018458936F}"/>
                                            </p:graphicEl>
                                          </p:spTgt>
                                        </p:tgtEl>
                                        <p:attrNameLst>
                                          <p:attrName>style.visibility</p:attrName>
                                        </p:attrNameLst>
                                      </p:cBhvr>
                                      <p:to>
                                        <p:strVal val="visible"/>
                                      </p:to>
                                    </p:set>
                                    <p:anim calcmode="lin" valueType="num">
                                      <p:cBhvr>
                                        <p:cTn id="7" dur="500" fill="hold"/>
                                        <p:tgtEl>
                                          <p:spTgt spid="5">
                                            <p:graphicEl>
                                              <a:dgm id="{564B8144-16EE-4D4F-8BBC-64018458936F}"/>
                                            </p:graphicEl>
                                          </p:spTgt>
                                        </p:tgtEl>
                                        <p:attrNameLst>
                                          <p:attrName>ppt_w</p:attrName>
                                        </p:attrNameLst>
                                      </p:cBhvr>
                                      <p:tavLst>
                                        <p:tav tm="0">
                                          <p:val>
                                            <p:fltVal val="0"/>
                                          </p:val>
                                        </p:tav>
                                        <p:tav tm="100000">
                                          <p:val>
                                            <p:strVal val="#ppt_w"/>
                                          </p:val>
                                        </p:tav>
                                      </p:tavLst>
                                    </p:anim>
                                    <p:anim calcmode="lin" valueType="num">
                                      <p:cBhvr>
                                        <p:cTn id="8" dur="500" fill="hold"/>
                                        <p:tgtEl>
                                          <p:spTgt spid="5">
                                            <p:graphicEl>
                                              <a:dgm id="{564B8144-16EE-4D4F-8BBC-64018458936F}"/>
                                            </p:graphicEl>
                                          </p:spTgt>
                                        </p:tgtEl>
                                        <p:attrNameLst>
                                          <p:attrName>ppt_h</p:attrName>
                                        </p:attrNameLst>
                                      </p:cBhvr>
                                      <p:tavLst>
                                        <p:tav tm="0">
                                          <p:val>
                                            <p:fltVal val="0"/>
                                          </p:val>
                                        </p:tav>
                                        <p:tav tm="100000">
                                          <p:val>
                                            <p:strVal val="#ppt_h"/>
                                          </p:val>
                                        </p:tav>
                                      </p:tavLst>
                                    </p:anim>
                                    <p:animEffect transition="in" filter="fade">
                                      <p:cBhvr>
                                        <p:cTn id="9" dur="500"/>
                                        <p:tgtEl>
                                          <p:spTgt spid="5">
                                            <p:graphicEl>
                                              <a:dgm id="{564B8144-16EE-4D4F-8BBC-64018458936F}"/>
                                            </p:graphic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5">
                                            <p:graphicEl>
                                              <a:dgm id="{2CB6AD17-0808-4295-BF40-B6F55163266A}"/>
                                            </p:graphicEl>
                                          </p:spTgt>
                                        </p:tgtEl>
                                        <p:attrNameLst>
                                          <p:attrName>style.visibility</p:attrName>
                                        </p:attrNameLst>
                                      </p:cBhvr>
                                      <p:to>
                                        <p:strVal val="visible"/>
                                      </p:to>
                                    </p:set>
                                    <p:anim calcmode="lin" valueType="num">
                                      <p:cBhvr>
                                        <p:cTn id="14" dur="500" fill="hold"/>
                                        <p:tgtEl>
                                          <p:spTgt spid="5">
                                            <p:graphicEl>
                                              <a:dgm id="{2CB6AD17-0808-4295-BF40-B6F55163266A}"/>
                                            </p:graphicEl>
                                          </p:spTgt>
                                        </p:tgtEl>
                                        <p:attrNameLst>
                                          <p:attrName>ppt_w</p:attrName>
                                        </p:attrNameLst>
                                      </p:cBhvr>
                                      <p:tavLst>
                                        <p:tav tm="0">
                                          <p:val>
                                            <p:fltVal val="0"/>
                                          </p:val>
                                        </p:tav>
                                        <p:tav tm="100000">
                                          <p:val>
                                            <p:strVal val="#ppt_w"/>
                                          </p:val>
                                        </p:tav>
                                      </p:tavLst>
                                    </p:anim>
                                    <p:anim calcmode="lin" valueType="num">
                                      <p:cBhvr>
                                        <p:cTn id="15" dur="500" fill="hold"/>
                                        <p:tgtEl>
                                          <p:spTgt spid="5">
                                            <p:graphicEl>
                                              <a:dgm id="{2CB6AD17-0808-4295-BF40-B6F55163266A}"/>
                                            </p:graphicEl>
                                          </p:spTgt>
                                        </p:tgtEl>
                                        <p:attrNameLst>
                                          <p:attrName>ppt_h</p:attrName>
                                        </p:attrNameLst>
                                      </p:cBhvr>
                                      <p:tavLst>
                                        <p:tav tm="0">
                                          <p:val>
                                            <p:fltVal val="0"/>
                                          </p:val>
                                        </p:tav>
                                        <p:tav tm="100000">
                                          <p:val>
                                            <p:strVal val="#ppt_h"/>
                                          </p:val>
                                        </p:tav>
                                      </p:tavLst>
                                    </p:anim>
                                    <p:animEffect transition="in" filter="fade">
                                      <p:cBhvr>
                                        <p:cTn id="16" dur="500"/>
                                        <p:tgtEl>
                                          <p:spTgt spid="5">
                                            <p:graphicEl>
                                              <a:dgm id="{2CB6AD17-0808-4295-BF40-B6F55163266A}"/>
                                            </p:graphic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5">
                                            <p:graphicEl>
                                              <a:dgm id="{E2CE4C73-802E-4628-8425-9882C78BF16C}"/>
                                            </p:graphicEl>
                                          </p:spTgt>
                                        </p:tgtEl>
                                        <p:attrNameLst>
                                          <p:attrName>style.visibility</p:attrName>
                                        </p:attrNameLst>
                                      </p:cBhvr>
                                      <p:to>
                                        <p:strVal val="visible"/>
                                      </p:to>
                                    </p:set>
                                    <p:anim calcmode="lin" valueType="num">
                                      <p:cBhvr>
                                        <p:cTn id="21" dur="500" fill="hold"/>
                                        <p:tgtEl>
                                          <p:spTgt spid="5">
                                            <p:graphicEl>
                                              <a:dgm id="{E2CE4C73-802E-4628-8425-9882C78BF16C}"/>
                                            </p:graphicEl>
                                          </p:spTgt>
                                        </p:tgtEl>
                                        <p:attrNameLst>
                                          <p:attrName>ppt_w</p:attrName>
                                        </p:attrNameLst>
                                      </p:cBhvr>
                                      <p:tavLst>
                                        <p:tav tm="0">
                                          <p:val>
                                            <p:fltVal val="0"/>
                                          </p:val>
                                        </p:tav>
                                        <p:tav tm="100000">
                                          <p:val>
                                            <p:strVal val="#ppt_w"/>
                                          </p:val>
                                        </p:tav>
                                      </p:tavLst>
                                    </p:anim>
                                    <p:anim calcmode="lin" valueType="num">
                                      <p:cBhvr>
                                        <p:cTn id="22" dur="500" fill="hold"/>
                                        <p:tgtEl>
                                          <p:spTgt spid="5">
                                            <p:graphicEl>
                                              <a:dgm id="{E2CE4C73-802E-4628-8425-9882C78BF16C}"/>
                                            </p:graphicEl>
                                          </p:spTgt>
                                        </p:tgtEl>
                                        <p:attrNameLst>
                                          <p:attrName>ppt_h</p:attrName>
                                        </p:attrNameLst>
                                      </p:cBhvr>
                                      <p:tavLst>
                                        <p:tav tm="0">
                                          <p:val>
                                            <p:fltVal val="0"/>
                                          </p:val>
                                        </p:tav>
                                        <p:tav tm="100000">
                                          <p:val>
                                            <p:strVal val="#ppt_h"/>
                                          </p:val>
                                        </p:tav>
                                      </p:tavLst>
                                    </p:anim>
                                    <p:animEffect transition="in" filter="fade">
                                      <p:cBhvr>
                                        <p:cTn id="23" dur="500"/>
                                        <p:tgtEl>
                                          <p:spTgt spid="5">
                                            <p:graphicEl>
                                              <a:dgm id="{E2CE4C73-802E-4628-8425-9882C78BF16C}"/>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5">
                                            <p:graphicEl>
                                              <a:dgm id="{8BB68062-E4DE-4DED-AA97-169CE6C96955}"/>
                                            </p:graphicEl>
                                          </p:spTgt>
                                        </p:tgtEl>
                                        <p:attrNameLst>
                                          <p:attrName>style.visibility</p:attrName>
                                        </p:attrNameLst>
                                      </p:cBhvr>
                                      <p:to>
                                        <p:strVal val="visible"/>
                                      </p:to>
                                    </p:set>
                                    <p:anim calcmode="lin" valueType="num">
                                      <p:cBhvr>
                                        <p:cTn id="28" dur="500" fill="hold"/>
                                        <p:tgtEl>
                                          <p:spTgt spid="5">
                                            <p:graphicEl>
                                              <a:dgm id="{8BB68062-E4DE-4DED-AA97-169CE6C96955}"/>
                                            </p:graphicEl>
                                          </p:spTgt>
                                        </p:tgtEl>
                                        <p:attrNameLst>
                                          <p:attrName>ppt_w</p:attrName>
                                        </p:attrNameLst>
                                      </p:cBhvr>
                                      <p:tavLst>
                                        <p:tav tm="0">
                                          <p:val>
                                            <p:fltVal val="0"/>
                                          </p:val>
                                        </p:tav>
                                        <p:tav tm="100000">
                                          <p:val>
                                            <p:strVal val="#ppt_w"/>
                                          </p:val>
                                        </p:tav>
                                      </p:tavLst>
                                    </p:anim>
                                    <p:anim calcmode="lin" valueType="num">
                                      <p:cBhvr>
                                        <p:cTn id="29" dur="500" fill="hold"/>
                                        <p:tgtEl>
                                          <p:spTgt spid="5">
                                            <p:graphicEl>
                                              <a:dgm id="{8BB68062-E4DE-4DED-AA97-169CE6C96955}"/>
                                            </p:graphicEl>
                                          </p:spTgt>
                                        </p:tgtEl>
                                        <p:attrNameLst>
                                          <p:attrName>ppt_h</p:attrName>
                                        </p:attrNameLst>
                                      </p:cBhvr>
                                      <p:tavLst>
                                        <p:tav tm="0">
                                          <p:val>
                                            <p:fltVal val="0"/>
                                          </p:val>
                                        </p:tav>
                                        <p:tav tm="100000">
                                          <p:val>
                                            <p:strVal val="#ppt_h"/>
                                          </p:val>
                                        </p:tav>
                                      </p:tavLst>
                                    </p:anim>
                                    <p:animEffect transition="in" filter="fade">
                                      <p:cBhvr>
                                        <p:cTn id="30" dur="500"/>
                                        <p:tgtEl>
                                          <p:spTgt spid="5">
                                            <p:graphicEl>
                                              <a:dgm id="{8BB68062-E4DE-4DED-AA97-169CE6C96955}"/>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5">
                                            <p:graphicEl>
                                              <a:dgm id="{8EA2EE0E-C76F-4C48-A5A2-FBFB6FDB1552}"/>
                                            </p:graphicEl>
                                          </p:spTgt>
                                        </p:tgtEl>
                                        <p:attrNameLst>
                                          <p:attrName>style.visibility</p:attrName>
                                        </p:attrNameLst>
                                      </p:cBhvr>
                                      <p:to>
                                        <p:strVal val="visible"/>
                                      </p:to>
                                    </p:set>
                                    <p:anim calcmode="lin" valueType="num">
                                      <p:cBhvr>
                                        <p:cTn id="35" dur="500" fill="hold"/>
                                        <p:tgtEl>
                                          <p:spTgt spid="5">
                                            <p:graphicEl>
                                              <a:dgm id="{8EA2EE0E-C76F-4C48-A5A2-FBFB6FDB1552}"/>
                                            </p:graphicEl>
                                          </p:spTgt>
                                        </p:tgtEl>
                                        <p:attrNameLst>
                                          <p:attrName>ppt_w</p:attrName>
                                        </p:attrNameLst>
                                      </p:cBhvr>
                                      <p:tavLst>
                                        <p:tav tm="0">
                                          <p:val>
                                            <p:fltVal val="0"/>
                                          </p:val>
                                        </p:tav>
                                        <p:tav tm="100000">
                                          <p:val>
                                            <p:strVal val="#ppt_w"/>
                                          </p:val>
                                        </p:tav>
                                      </p:tavLst>
                                    </p:anim>
                                    <p:anim calcmode="lin" valueType="num">
                                      <p:cBhvr>
                                        <p:cTn id="36" dur="500" fill="hold"/>
                                        <p:tgtEl>
                                          <p:spTgt spid="5">
                                            <p:graphicEl>
                                              <a:dgm id="{8EA2EE0E-C76F-4C48-A5A2-FBFB6FDB1552}"/>
                                            </p:graphicEl>
                                          </p:spTgt>
                                        </p:tgtEl>
                                        <p:attrNameLst>
                                          <p:attrName>ppt_h</p:attrName>
                                        </p:attrNameLst>
                                      </p:cBhvr>
                                      <p:tavLst>
                                        <p:tav tm="0">
                                          <p:val>
                                            <p:fltVal val="0"/>
                                          </p:val>
                                        </p:tav>
                                        <p:tav tm="100000">
                                          <p:val>
                                            <p:strVal val="#ppt_h"/>
                                          </p:val>
                                        </p:tav>
                                      </p:tavLst>
                                    </p:anim>
                                    <p:animEffect transition="in" filter="fade">
                                      <p:cBhvr>
                                        <p:cTn id="37" dur="500"/>
                                        <p:tgtEl>
                                          <p:spTgt spid="5">
                                            <p:graphicEl>
                                              <a:dgm id="{8EA2EE0E-C76F-4C48-A5A2-FBFB6FDB155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theme/theme1.xml><?xml version="1.0" encoding="utf-8"?>
<a:theme xmlns:a="http://schemas.openxmlformats.org/drawingml/2006/main" name="Face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18823</TotalTime>
  <Words>1493</Words>
  <Application>Microsoft Office PowerPoint</Application>
  <PresentationFormat>Widescreen</PresentationFormat>
  <Paragraphs>208</Paragraphs>
  <Slides>31</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Calibri</vt:lpstr>
      <vt:lpstr>Trebuchet MS</vt:lpstr>
      <vt:lpstr>Wingdings 3</vt:lpstr>
      <vt:lpstr>Facet</vt:lpstr>
      <vt:lpstr>Personal Development</vt:lpstr>
      <vt:lpstr>What are we covering today?</vt:lpstr>
      <vt:lpstr>Employability Skills</vt:lpstr>
      <vt:lpstr>Top Employability Skills</vt:lpstr>
      <vt:lpstr>Professional Self-Promotion</vt:lpstr>
      <vt:lpstr>Different Types of Self-Promotion</vt:lpstr>
      <vt:lpstr>Successful Self-Promoting</vt:lpstr>
      <vt:lpstr>e-Portfolio</vt:lpstr>
      <vt:lpstr>Personal Development Plan (PDP)</vt:lpstr>
      <vt:lpstr>Engaging with the PDP Cycle</vt:lpstr>
      <vt:lpstr>PowerPoint Presentation</vt:lpstr>
      <vt:lpstr>Successful Self-Management</vt:lpstr>
      <vt:lpstr>Time Management</vt:lpstr>
      <vt:lpstr>Organising Space and Resources</vt:lpstr>
      <vt:lpstr>Positive Attitude – add a little AWE into your life!</vt:lpstr>
      <vt:lpstr>Emotional Intelligence</vt:lpstr>
      <vt:lpstr>Emotional Intelligence in the Workplace</vt:lpstr>
      <vt:lpstr>Managing Change</vt:lpstr>
      <vt:lpstr>Managing Stress</vt:lpstr>
      <vt:lpstr>Successful Problem-Solving</vt:lpstr>
      <vt:lpstr>Action Plans</vt:lpstr>
      <vt:lpstr>SMART Objectives</vt:lpstr>
      <vt:lpstr>Solution-Focused Thinking</vt:lpstr>
      <vt:lpstr>Thinking Outside the Box</vt:lpstr>
      <vt:lpstr>Creative Problem-Solving Techniques</vt:lpstr>
      <vt:lpstr>People Skills</vt:lpstr>
      <vt:lpstr>Evaluating People Skills</vt:lpstr>
      <vt:lpstr>Intelligence Types</vt:lpstr>
      <vt:lpstr>Collaboration and Teamwork</vt:lpstr>
      <vt:lpstr>Teamwork Tips</vt:lpstr>
      <vt:lpstr>Leadership Skills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Development</dc:title>
  <dc:creator>Jenni Steen</dc:creator>
  <cp:lastModifiedBy>Jenni Steen</cp:lastModifiedBy>
  <cp:revision>1</cp:revision>
  <dcterms:created xsi:type="dcterms:W3CDTF">2023-11-22T11:11:22Z</dcterms:created>
  <dcterms:modified xsi:type="dcterms:W3CDTF">2023-12-05T12:54:26Z</dcterms:modified>
</cp:coreProperties>
</file>