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3" r:id="rId13"/>
    <p:sldId id="267" r:id="rId14"/>
    <p:sldId id="266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D5EA"/>
    <a:srgbClr val="FFF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0D2AF3-4F16-463E-9322-E33F50C4231A}" v="8" dt="2023-11-17T19:46:32.2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rnad Mrsic (2133762)" userId="b54c38da-8eed-4528-ae73-fd09e612cb9a" providerId="ADAL" clId="{300D2AF3-4F16-463E-9322-E33F50C4231A}"/>
    <pc:docChg chg="modSld">
      <pc:chgData name="Bernad Mrsic (2133762)" userId="b54c38da-8eed-4528-ae73-fd09e612cb9a" providerId="ADAL" clId="{300D2AF3-4F16-463E-9322-E33F50C4231A}" dt="2023-11-17T19:46:32.288" v="7"/>
      <pc:docMkLst>
        <pc:docMk/>
      </pc:docMkLst>
      <pc:sldChg chg="modTransition">
        <pc:chgData name="Bernad Mrsic (2133762)" userId="b54c38da-8eed-4528-ae73-fd09e612cb9a" providerId="ADAL" clId="{300D2AF3-4F16-463E-9322-E33F50C4231A}" dt="2023-11-17T19:45:50.804" v="0"/>
        <pc:sldMkLst>
          <pc:docMk/>
          <pc:sldMk cId="302386373" sldId="257"/>
        </pc:sldMkLst>
      </pc:sldChg>
      <pc:sldChg chg="modTransition">
        <pc:chgData name="Bernad Mrsic (2133762)" userId="b54c38da-8eed-4528-ae73-fd09e612cb9a" providerId="ADAL" clId="{300D2AF3-4F16-463E-9322-E33F50C4231A}" dt="2023-11-17T19:45:56.052" v="1"/>
        <pc:sldMkLst>
          <pc:docMk/>
          <pc:sldMk cId="2992169956" sldId="258"/>
        </pc:sldMkLst>
      </pc:sldChg>
      <pc:sldChg chg="modTransition">
        <pc:chgData name="Bernad Mrsic (2133762)" userId="b54c38da-8eed-4528-ae73-fd09e612cb9a" providerId="ADAL" clId="{300D2AF3-4F16-463E-9322-E33F50C4231A}" dt="2023-11-17T19:46:00.216" v="2"/>
        <pc:sldMkLst>
          <pc:docMk/>
          <pc:sldMk cId="943089715" sldId="259"/>
        </pc:sldMkLst>
      </pc:sldChg>
      <pc:sldChg chg="modTransition">
        <pc:chgData name="Bernad Mrsic (2133762)" userId="b54c38da-8eed-4528-ae73-fd09e612cb9a" providerId="ADAL" clId="{300D2AF3-4F16-463E-9322-E33F50C4231A}" dt="2023-11-17T19:46:04.521" v="3"/>
        <pc:sldMkLst>
          <pc:docMk/>
          <pc:sldMk cId="1051843797" sldId="260"/>
        </pc:sldMkLst>
      </pc:sldChg>
      <pc:sldChg chg="modTransition">
        <pc:chgData name="Bernad Mrsic (2133762)" userId="b54c38da-8eed-4528-ae73-fd09e612cb9a" providerId="ADAL" clId="{300D2AF3-4F16-463E-9322-E33F50C4231A}" dt="2023-11-17T19:46:10.001" v="4"/>
        <pc:sldMkLst>
          <pc:docMk/>
          <pc:sldMk cId="3338747253" sldId="261"/>
        </pc:sldMkLst>
      </pc:sldChg>
      <pc:sldChg chg="modTransition">
        <pc:chgData name="Bernad Mrsic (2133762)" userId="b54c38da-8eed-4528-ae73-fd09e612cb9a" providerId="ADAL" clId="{300D2AF3-4F16-463E-9322-E33F50C4231A}" dt="2023-11-17T19:46:23.081" v="5"/>
        <pc:sldMkLst>
          <pc:docMk/>
          <pc:sldMk cId="1323213261" sldId="262"/>
        </pc:sldMkLst>
      </pc:sldChg>
      <pc:sldChg chg="modTransition">
        <pc:chgData name="Bernad Mrsic (2133762)" userId="b54c38da-8eed-4528-ae73-fd09e612cb9a" providerId="ADAL" clId="{300D2AF3-4F16-463E-9322-E33F50C4231A}" dt="2023-11-17T19:46:32.288" v="7"/>
        <pc:sldMkLst>
          <pc:docMk/>
          <pc:sldMk cId="4214624160" sldId="263"/>
        </pc:sldMkLst>
      </pc:sldChg>
      <pc:sldChg chg="modTransition">
        <pc:chgData name="Bernad Mrsic (2133762)" userId="b54c38da-8eed-4528-ae73-fd09e612cb9a" providerId="ADAL" clId="{300D2AF3-4F16-463E-9322-E33F50C4231A}" dt="2023-11-17T19:46:27.936" v="6"/>
        <pc:sldMkLst>
          <pc:docMk/>
          <pc:sldMk cId="2013979335" sldId="264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8C73EA-A368-44C1-93EC-3A4ABE15152C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95FD3A5-4245-4E77-9D2C-8FA00FF6363B}">
      <dgm:prSet custT="1"/>
      <dgm:spPr/>
      <dgm:t>
        <a:bodyPr/>
        <a:lstStyle/>
        <a:p>
          <a:r>
            <a:rPr lang="en-GB" sz="2400" dirty="0"/>
            <a:t>First Lidle opens door in 1994 (29 Years ago)</a:t>
          </a:r>
          <a:endParaRPr lang="en-US" sz="2400" dirty="0"/>
        </a:p>
      </dgm:t>
    </dgm:pt>
    <dgm:pt modelId="{DFB10454-1A42-453E-8408-A9991AFA6434}" type="parTrans" cxnId="{FA33A061-CA9B-484A-ABA5-542A60CCC981}">
      <dgm:prSet/>
      <dgm:spPr/>
      <dgm:t>
        <a:bodyPr/>
        <a:lstStyle/>
        <a:p>
          <a:endParaRPr lang="en-US"/>
        </a:p>
      </dgm:t>
    </dgm:pt>
    <dgm:pt modelId="{D6A7B358-1BB8-4931-8BF5-7147A9F21570}" type="sibTrans" cxnId="{FA33A061-CA9B-484A-ABA5-542A60CCC981}">
      <dgm:prSet/>
      <dgm:spPr/>
      <dgm:t>
        <a:bodyPr/>
        <a:lstStyle/>
        <a:p>
          <a:endParaRPr lang="en-US"/>
        </a:p>
      </dgm:t>
    </dgm:pt>
    <dgm:pt modelId="{B246AA89-D0DF-4A31-B8E1-46C0B1425E65}">
      <dgm:prSet custT="1"/>
      <dgm:spPr/>
      <dgm:t>
        <a:bodyPr/>
        <a:lstStyle/>
        <a:p>
          <a:r>
            <a:rPr lang="en-GB" sz="2400" dirty="0"/>
            <a:t>Now with 960 Stores and 14 regional Distribution Centres across GB.</a:t>
          </a:r>
          <a:endParaRPr lang="en-US" sz="2400" dirty="0"/>
        </a:p>
      </dgm:t>
    </dgm:pt>
    <dgm:pt modelId="{8CA31F8D-6275-4F9A-B422-D47F5DEF48A7}" type="parTrans" cxnId="{DBB37BF7-4286-4DAB-95B4-D7B4EC2C07C3}">
      <dgm:prSet/>
      <dgm:spPr/>
      <dgm:t>
        <a:bodyPr/>
        <a:lstStyle/>
        <a:p>
          <a:endParaRPr lang="en-US"/>
        </a:p>
      </dgm:t>
    </dgm:pt>
    <dgm:pt modelId="{46F70CF8-F64F-455C-B81F-EA5F248C5BD6}" type="sibTrans" cxnId="{DBB37BF7-4286-4DAB-95B4-D7B4EC2C07C3}">
      <dgm:prSet/>
      <dgm:spPr/>
      <dgm:t>
        <a:bodyPr/>
        <a:lstStyle/>
        <a:p>
          <a:endParaRPr lang="en-US"/>
        </a:p>
      </dgm:t>
    </dgm:pt>
    <dgm:pt modelId="{530D07CC-B543-407B-9350-1E9BFE0220D7}">
      <dgm:prSet custT="1"/>
      <dgm:spPr/>
      <dgm:t>
        <a:bodyPr/>
        <a:lstStyle/>
        <a:p>
          <a:r>
            <a:rPr lang="en-GB" sz="2400" dirty="0"/>
            <a:t>Employing over 31,000 people.</a:t>
          </a:r>
          <a:endParaRPr lang="en-US" sz="2400" dirty="0"/>
        </a:p>
      </dgm:t>
    </dgm:pt>
    <dgm:pt modelId="{72E2A2E6-298B-437A-AF1E-6D7B19C23E92}" type="parTrans" cxnId="{92D039E4-0945-40A2-B424-469A71B757E1}">
      <dgm:prSet/>
      <dgm:spPr/>
      <dgm:t>
        <a:bodyPr/>
        <a:lstStyle/>
        <a:p>
          <a:endParaRPr lang="en-US"/>
        </a:p>
      </dgm:t>
    </dgm:pt>
    <dgm:pt modelId="{DA65E9C1-E066-4353-9F70-093F54C15D64}" type="sibTrans" cxnId="{92D039E4-0945-40A2-B424-469A71B757E1}">
      <dgm:prSet/>
      <dgm:spPr/>
      <dgm:t>
        <a:bodyPr/>
        <a:lstStyle/>
        <a:p>
          <a:endParaRPr lang="en-US"/>
        </a:p>
      </dgm:t>
    </dgm:pt>
    <dgm:pt modelId="{38FC3D38-B5F5-429A-852D-C107C0865A6A}">
      <dgm:prSet custT="1"/>
      <dgm:spPr/>
      <dgm:t>
        <a:bodyPr/>
        <a:lstStyle/>
        <a:p>
          <a:r>
            <a:rPr lang="en-GB" sz="2400" dirty="0"/>
            <a:t>Lidle UK screening 1,400 CV’s each month.</a:t>
          </a:r>
          <a:endParaRPr lang="en-US" sz="2400" dirty="0"/>
        </a:p>
      </dgm:t>
    </dgm:pt>
    <dgm:pt modelId="{D53B9560-8E73-4B49-B4F9-7AD492423D46}" type="parTrans" cxnId="{FB535702-3A0D-43DF-A65B-133AA4F1BC31}">
      <dgm:prSet/>
      <dgm:spPr/>
      <dgm:t>
        <a:bodyPr/>
        <a:lstStyle/>
        <a:p>
          <a:endParaRPr lang="en-US"/>
        </a:p>
      </dgm:t>
    </dgm:pt>
    <dgm:pt modelId="{2C5BBA8F-DD88-4701-A2D3-C89CF1EA3AA2}" type="sibTrans" cxnId="{FB535702-3A0D-43DF-A65B-133AA4F1BC31}">
      <dgm:prSet/>
      <dgm:spPr/>
      <dgm:t>
        <a:bodyPr/>
        <a:lstStyle/>
        <a:p>
          <a:endParaRPr lang="en-US"/>
        </a:p>
      </dgm:t>
    </dgm:pt>
    <dgm:pt modelId="{A2DF84E1-631B-4E21-B576-2E506FE7ED83}">
      <dgm:prSet custT="1"/>
      <dgm:spPr/>
      <dgm:t>
        <a:bodyPr/>
        <a:lstStyle/>
        <a:p>
          <a:r>
            <a:rPr lang="en-GB" sz="2400" dirty="0"/>
            <a:t>One store open every week on average.       </a:t>
          </a:r>
          <a:endParaRPr lang="en-US" sz="1700" dirty="0"/>
        </a:p>
      </dgm:t>
    </dgm:pt>
    <dgm:pt modelId="{3955DB5F-BE6C-4793-8A7B-39331E765E8B}" type="parTrans" cxnId="{59CC4041-6EB5-43DD-8A43-9472204F8F9E}">
      <dgm:prSet/>
      <dgm:spPr/>
      <dgm:t>
        <a:bodyPr/>
        <a:lstStyle/>
        <a:p>
          <a:endParaRPr lang="en-US"/>
        </a:p>
      </dgm:t>
    </dgm:pt>
    <dgm:pt modelId="{3BCD83F4-D9C3-4BF9-9DAF-31CCD1275017}" type="sibTrans" cxnId="{59CC4041-6EB5-43DD-8A43-9472204F8F9E}">
      <dgm:prSet/>
      <dgm:spPr/>
      <dgm:t>
        <a:bodyPr/>
        <a:lstStyle/>
        <a:p>
          <a:endParaRPr lang="en-US"/>
        </a:p>
      </dgm:t>
    </dgm:pt>
    <dgm:pt modelId="{6F7DDB7F-66D1-433B-8EC5-17920A75A946}" type="pres">
      <dgm:prSet presAssocID="{738C73EA-A368-44C1-93EC-3A4ABE15152C}" presName="linear" presStyleCnt="0">
        <dgm:presLayoutVars>
          <dgm:animLvl val="lvl"/>
          <dgm:resizeHandles val="exact"/>
        </dgm:presLayoutVars>
      </dgm:prSet>
      <dgm:spPr/>
    </dgm:pt>
    <dgm:pt modelId="{A759B06E-C4C7-4668-BAEA-BAACCC755B04}" type="pres">
      <dgm:prSet presAssocID="{795FD3A5-4245-4E77-9D2C-8FA00FF6363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264C4BA-3F7D-4938-A790-B1FA99FA377C}" type="pres">
      <dgm:prSet presAssocID="{D6A7B358-1BB8-4931-8BF5-7147A9F21570}" presName="spacer" presStyleCnt="0"/>
      <dgm:spPr/>
    </dgm:pt>
    <dgm:pt modelId="{C00FF6B2-251B-4146-96DB-E8802C56034C}" type="pres">
      <dgm:prSet presAssocID="{B246AA89-D0DF-4A31-B8E1-46C0B1425E6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C9935C6-C021-4E56-B342-DC66DB15B138}" type="pres">
      <dgm:prSet presAssocID="{46F70CF8-F64F-455C-B81F-EA5F248C5BD6}" presName="spacer" presStyleCnt="0"/>
      <dgm:spPr/>
    </dgm:pt>
    <dgm:pt modelId="{294FC45A-12A3-4678-9573-4DCA12F1C25C}" type="pres">
      <dgm:prSet presAssocID="{530D07CC-B543-407B-9350-1E9BFE0220D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E149EBF-EF20-48B0-A9CC-797E095C7BE4}" type="pres">
      <dgm:prSet presAssocID="{DA65E9C1-E066-4353-9F70-093F54C15D64}" presName="spacer" presStyleCnt="0"/>
      <dgm:spPr/>
    </dgm:pt>
    <dgm:pt modelId="{8ED1A242-CECB-464B-AE7D-745DB9A14CFC}" type="pres">
      <dgm:prSet presAssocID="{38FC3D38-B5F5-429A-852D-C107C0865A6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4B30330-1540-4115-9C6E-7D7FC424BC1E}" type="pres">
      <dgm:prSet presAssocID="{2C5BBA8F-DD88-4701-A2D3-C89CF1EA3AA2}" presName="spacer" presStyleCnt="0"/>
      <dgm:spPr/>
    </dgm:pt>
    <dgm:pt modelId="{6D01EFA8-33C9-49D6-BFAC-A1E54E3622C6}" type="pres">
      <dgm:prSet presAssocID="{A2DF84E1-631B-4E21-B576-2E506FE7ED8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B535702-3A0D-43DF-A65B-133AA4F1BC31}" srcId="{738C73EA-A368-44C1-93EC-3A4ABE15152C}" destId="{38FC3D38-B5F5-429A-852D-C107C0865A6A}" srcOrd="3" destOrd="0" parTransId="{D53B9560-8E73-4B49-B4F9-7AD492423D46}" sibTransId="{2C5BBA8F-DD88-4701-A2D3-C89CF1EA3AA2}"/>
    <dgm:cxn modelId="{10CAF63A-B63A-4842-9488-A797594D8DF8}" type="presOf" srcId="{738C73EA-A368-44C1-93EC-3A4ABE15152C}" destId="{6F7DDB7F-66D1-433B-8EC5-17920A75A946}" srcOrd="0" destOrd="0" presId="urn:microsoft.com/office/officeart/2005/8/layout/vList2"/>
    <dgm:cxn modelId="{59CC4041-6EB5-43DD-8A43-9472204F8F9E}" srcId="{738C73EA-A368-44C1-93EC-3A4ABE15152C}" destId="{A2DF84E1-631B-4E21-B576-2E506FE7ED83}" srcOrd="4" destOrd="0" parTransId="{3955DB5F-BE6C-4793-8A7B-39331E765E8B}" sibTransId="{3BCD83F4-D9C3-4BF9-9DAF-31CCD1275017}"/>
    <dgm:cxn modelId="{FA33A061-CA9B-484A-ABA5-542A60CCC981}" srcId="{738C73EA-A368-44C1-93EC-3A4ABE15152C}" destId="{795FD3A5-4245-4E77-9D2C-8FA00FF6363B}" srcOrd="0" destOrd="0" parTransId="{DFB10454-1A42-453E-8408-A9991AFA6434}" sibTransId="{D6A7B358-1BB8-4931-8BF5-7147A9F21570}"/>
    <dgm:cxn modelId="{9EAB384C-C81C-4271-A5EB-30AAB62F449B}" type="presOf" srcId="{795FD3A5-4245-4E77-9D2C-8FA00FF6363B}" destId="{A759B06E-C4C7-4668-BAEA-BAACCC755B04}" srcOrd="0" destOrd="0" presId="urn:microsoft.com/office/officeart/2005/8/layout/vList2"/>
    <dgm:cxn modelId="{D18BA1B8-D892-47C4-9E83-1DAE8C154598}" type="presOf" srcId="{B246AA89-D0DF-4A31-B8E1-46C0B1425E65}" destId="{C00FF6B2-251B-4146-96DB-E8802C56034C}" srcOrd="0" destOrd="0" presId="urn:microsoft.com/office/officeart/2005/8/layout/vList2"/>
    <dgm:cxn modelId="{7A6BA8C5-E188-4390-A370-E00730687B72}" type="presOf" srcId="{530D07CC-B543-407B-9350-1E9BFE0220D7}" destId="{294FC45A-12A3-4678-9573-4DCA12F1C25C}" srcOrd="0" destOrd="0" presId="urn:microsoft.com/office/officeart/2005/8/layout/vList2"/>
    <dgm:cxn modelId="{539AC9C7-46E2-4383-92F4-25892E57E2C3}" type="presOf" srcId="{A2DF84E1-631B-4E21-B576-2E506FE7ED83}" destId="{6D01EFA8-33C9-49D6-BFAC-A1E54E3622C6}" srcOrd="0" destOrd="0" presId="urn:microsoft.com/office/officeart/2005/8/layout/vList2"/>
    <dgm:cxn modelId="{19B49DCA-6993-4615-95D6-5A0849EA9CF2}" type="presOf" srcId="{38FC3D38-B5F5-429A-852D-C107C0865A6A}" destId="{8ED1A242-CECB-464B-AE7D-745DB9A14CFC}" srcOrd="0" destOrd="0" presId="urn:microsoft.com/office/officeart/2005/8/layout/vList2"/>
    <dgm:cxn modelId="{92D039E4-0945-40A2-B424-469A71B757E1}" srcId="{738C73EA-A368-44C1-93EC-3A4ABE15152C}" destId="{530D07CC-B543-407B-9350-1E9BFE0220D7}" srcOrd="2" destOrd="0" parTransId="{72E2A2E6-298B-437A-AF1E-6D7B19C23E92}" sibTransId="{DA65E9C1-E066-4353-9F70-093F54C15D64}"/>
    <dgm:cxn modelId="{DBB37BF7-4286-4DAB-95B4-D7B4EC2C07C3}" srcId="{738C73EA-A368-44C1-93EC-3A4ABE15152C}" destId="{B246AA89-D0DF-4A31-B8E1-46C0B1425E65}" srcOrd="1" destOrd="0" parTransId="{8CA31F8D-6275-4F9A-B422-D47F5DEF48A7}" sibTransId="{46F70CF8-F64F-455C-B81F-EA5F248C5BD6}"/>
    <dgm:cxn modelId="{4447B673-8ED2-467F-8B77-F0B27FFF905D}" type="presParOf" srcId="{6F7DDB7F-66D1-433B-8EC5-17920A75A946}" destId="{A759B06E-C4C7-4668-BAEA-BAACCC755B04}" srcOrd="0" destOrd="0" presId="urn:microsoft.com/office/officeart/2005/8/layout/vList2"/>
    <dgm:cxn modelId="{8BE7CE11-1DC1-4CF3-8F67-8035E347D3C8}" type="presParOf" srcId="{6F7DDB7F-66D1-433B-8EC5-17920A75A946}" destId="{A264C4BA-3F7D-4938-A790-B1FA99FA377C}" srcOrd="1" destOrd="0" presId="urn:microsoft.com/office/officeart/2005/8/layout/vList2"/>
    <dgm:cxn modelId="{13B13A5D-16B7-46C4-BA0F-32F245F40484}" type="presParOf" srcId="{6F7DDB7F-66D1-433B-8EC5-17920A75A946}" destId="{C00FF6B2-251B-4146-96DB-E8802C56034C}" srcOrd="2" destOrd="0" presId="urn:microsoft.com/office/officeart/2005/8/layout/vList2"/>
    <dgm:cxn modelId="{3CD76F18-CB68-40FA-81AB-57A9B6FB0EAB}" type="presParOf" srcId="{6F7DDB7F-66D1-433B-8EC5-17920A75A946}" destId="{DC9935C6-C021-4E56-B342-DC66DB15B138}" srcOrd="3" destOrd="0" presId="urn:microsoft.com/office/officeart/2005/8/layout/vList2"/>
    <dgm:cxn modelId="{EFB4C167-B5B8-47A4-A35F-B7A6B393D5B9}" type="presParOf" srcId="{6F7DDB7F-66D1-433B-8EC5-17920A75A946}" destId="{294FC45A-12A3-4678-9573-4DCA12F1C25C}" srcOrd="4" destOrd="0" presId="urn:microsoft.com/office/officeart/2005/8/layout/vList2"/>
    <dgm:cxn modelId="{9EBDF7C8-BFFC-427D-9454-B38737FA1B68}" type="presParOf" srcId="{6F7DDB7F-66D1-433B-8EC5-17920A75A946}" destId="{0E149EBF-EF20-48B0-A9CC-797E095C7BE4}" srcOrd="5" destOrd="0" presId="urn:microsoft.com/office/officeart/2005/8/layout/vList2"/>
    <dgm:cxn modelId="{5509D617-26C5-4578-8063-60B4B256294B}" type="presParOf" srcId="{6F7DDB7F-66D1-433B-8EC5-17920A75A946}" destId="{8ED1A242-CECB-464B-AE7D-745DB9A14CFC}" srcOrd="6" destOrd="0" presId="urn:microsoft.com/office/officeart/2005/8/layout/vList2"/>
    <dgm:cxn modelId="{546B3420-C0C4-45AC-8A65-E398AF12A857}" type="presParOf" srcId="{6F7DDB7F-66D1-433B-8EC5-17920A75A946}" destId="{04B30330-1540-4115-9C6E-7D7FC424BC1E}" srcOrd="7" destOrd="0" presId="urn:microsoft.com/office/officeart/2005/8/layout/vList2"/>
    <dgm:cxn modelId="{EBE50FBF-1DB8-4644-95E1-D2FB22530247}" type="presParOf" srcId="{6F7DDB7F-66D1-433B-8EC5-17920A75A946}" destId="{6D01EFA8-33C9-49D6-BFAC-A1E54E3622C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3F4352-4313-4D9A-A06C-DA78230CE69A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C95A7CA-B969-4FBD-85EF-2017E72BC6A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Managing the human capital of an organization.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9C362B-89D3-45B6-AC10-C0627440C4E8}" type="parTrans" cxnId="{A1CC3B83-7AF4-48AA-998B-CAE48A265888}">
      <dgm:prSet/>
      <dgm:spPr/>
      <dgm:t>
        <a:bodyPr/>
        <a:lstStyle/>
        <a:p>
          <a:endParaRPr lang="en-US"/>
        </a:p>
      </dgm:t>
    </dgm:pt>
    <dgm:pt modelId="{1D955CB1-77D6-4246-AA44-94491735D7C5}" type="sibTrans" cxnId="{A1CC3B83-7AF4-48AA-998B-CAE48A265888}">
      <dgm:prSet/>
      <dgm:spPr/>
      <dgm:t>
        <a:bodyPr/>
        <a:lstStyle/>
        <a:p>
          <a:endParaRPr lang="en-US"/>
        </a:p>
      </dgm:t>
    </dgm:pt>
    <dgm:pt modelId="{ABC590FC-B10C-4325-838C-10CCAF6CB43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HR role involves recruiting, hiring, and onboarding employees.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DF55A6-EF5F-48B7-9124-2FEDDBA2E4C7}" type="parTrans" cxnId="{A7213214-E591-4E69-8035-B96063505266}">
      <dgm:prSet/>
      <dgm:spPr/>
      <dgm:t>
        <a:bodyPr/>
        <a:lstStyle/>
        <a:p>
          <a:endParaRPr lang="en-US"/>
        </a:p>
      </dgm:t>
    </dgm:pt>
    <dgm:pt modelId="{87773ADA-1ED5-4FC8-80CA-36764EF1BFE9}" type="sibTrans" cxnId="{A7213214-E591-4E69-8035-B96063505266}">
      <dgm:prSet/>
      <dgm:spPr/>
      <dgm:t>
        <a:bodyPr/>
        <a:lstStyle/>
        <a:p>
          <a:endParaRPr lang="en-US"/>
        </a:p>
      </dgm:t>
    </dgm:pt>
    <dgm:pt modelId="{A8D44F12-B832-49D9-AD27-6DCBC291B81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Employee benefits, payroll, and performance evaluations.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22A25B-0517-4FF2-816B-081BC258ED79}" type="parTrans" cxnId="{2781DDFA-2C70-48E1-8455-B5C5967D8095}">
      <dgm:prSet/>
      <dgm:spPr/>
      <dgm:t>
        <a:bodyPr/>
        <a:lstStyle/>
        <a:p>
          <a:endParaRPr lang="en-US"/>
        </a:p>
      </dgm:t>
    </dgm:pt>
    <dgm:pt modelId="{958584F4-AAE5-4C80-AAB5-849B4001F2AE}" type="sibTrans" cxnId="{2781DDFA-2C70-48E1-8455-B5C5967D8095}">
      <dgm:prSet/>
      <dgm:spPr/>
      <dgm:t>
        <a:bodyPr/>
        <a:lstStyle/>
        <a:p>
          <a:endParaRPr lang="en-US"/>
        </a:p>
      </dgm:t>
    </dgm:pt>
    <dgm:pt modelId="{75113B82-9368-44FE-A507-89E097E34A8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Relations, compliance with labour laws and company policies.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53DE8B-FD9C-45B5-B419-5172C9C28214}" type="parTrans" cxnId="{6788FCD1-1FA5-4FAF-8B4B-1426C274AB88}">
      <dgm:prSet/>
      <dgm:spPr/>
      <dgm:t>
        <a:bodyPr/>
        <a:lstStyle/>
        <a:p>
          <a:endParaRPr lang="en-US"/>
        </a:p>
      </dgm:t>
    </dgm:pt>
    <dgm:pt modelId="{FAEBDCA8-743E-4DBD-9A29-96C03C53E71C}" type="sibTrans" cxnId="{6788FCD1-1FA5-4FAF-8B4B-1426C274AB88}">
      <dgm:prSet/>
      <dgm:spPr/>
      <dgm:t>
        <a:bodyPr/>
        <a:lstStyle/>
        <a:p>
          <a:endParaRPr lang="en-US"/>
        </a:p>
      </dgm:t>
    </dgm:pt>
    <dgm:pt modelId="{10C0E203-9666-4387-A712-7F2F9A9459A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HR fostering a positive work environment.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D8C32D-9EBA-4A42-BD06-901F6D4D4315}" type="parTrans" cxnId="{B7EB08D2-EC8C-4540-AFD6-D9300B571CCE}">
      <dgm:prSet/>
      <dgm:spPr/>
      <dgm:t>
        <a:bodyPr/>
        <a:lstStyle/>
        <a:p>
          <a:endParaRPr lang="en-US"/>
        </a:p>
      </dgm:t>
    </dgm:pt>
    <dgm:pt modelId="{F63C1DED-70B5-4733-9B81-169EA34A0D30}" type="sibTrans" cxnId="{B7EB08D2-EC8C-4540-AFD6-D9300B571CCE}">
      <dgm:prSet/>
      <dgm:spPr/>
      <dgm:t>
        <a:bodyPr/>
        <a:lstStyle/>
        <a:p>
          <a:endParaRPr lang="en-US"/>
        </a:p>
      </dgm:t>
    </dgm:pt>
    <dgm:pt modelId="{EF35C1D5-13FF-4095-BF94-D3F9ABD4915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Often serve as a bridge between management and employees.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13EA8C-5DC0-48F7-9923-C9E343B0EA78}" type="parTrans" cxnId="{AEC4CF06-A98B-44AF-B3F4-66B054C3BA6D}">
      <dgm:prSet/>
      <dgm:spPr/>
      <dgm:t>
        <a:bodyPr/>
        <a:lstStyle/>
        <a:p>
          <a:endParaRPr lang="en-US"/>
        </a:p>
      </dgm:t>
    </dgm:pt>
    <dgm:pt modelId="{1247DE17-F1F2-4CF7-A2F6-A19D21CEDE97}" type="sibTrans" cxnId="{AEC4CF06-A98B-44AF-B3F4-66B054C3BA6D}">
      <dgm:prSet/>
      <dgm:spPr/>
      <dgm:t>
        <a:bodyPr/>
        <a:lstStyle/>
        <a:p>
          <a:endParaRPr lang="en-US"/>
        </a:p>
      </dgm:t>
    </dgm:pt>
    <dgm:pt modelId="{5E0D0A0E-0281-44C7-9E12-19113163AA37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Aligning company's goals with the needs of its workforce.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312B40-BC54-46E7-974A-5159F3C99072}" type="parTrans" cxnId="{A7C4E80D-3A97-4E9C-8100-8FE8689C08AA}">
      <dgm:prSet/>
      <dgm:spPr/>
      <dgm:t>
        <a:bodyPr/>
        <a:lstStyle/>
        <a:p>
          <a:endParaRPr lang="en-US"/>
        </a:p>
      </dgm:t>
    </dgm:pt>
    <dgm:pt modelId="{0E439E5D-4533-4B02-A112-4782440D0EAE}" type="sibTrans" cxnId="{A7C4E80D-3A97-4E9C-8100-8FE8689C08AA}">
      <dgm:prSet/>
      <dgm:spPr/>
      <dgm:t>
        <a:bodyPr/>
        <a:lstStyle/>
        <a:p>
          <a:endParaRPr lang="en-US"/>
        </a:p>
      </dgm:t>
    </dgm:pt>
    <dgm:pt modelId="{D93217BD-89D5-4E73-AE39-A4C0CACBC794}" type="pres">
      <dgm:prSet presAssocID="{C23F4352-4313-4D9A-A06C-DA78230CE69A}" presName="vert0" presStyleCnt="0">
        <dgm:presLayoutVars>
          <dgm:dir/>
          <dgm:animOne val="branch"/>
          <dgm:animLvl val="lvl"/>
        </dgm:presLayoutVars>
      </dgm:prSet>
      <dgm:spPr/>
    </dgm:pt>
    <dgm:pt modelId="{7AC54D8F-2769-42E7-944A-4F03260221F6}" type="pres">
      <dgm:prSet presAssocID="{9C95A7CA-B969-4FBD-85EF-2017E72BC6A4}" presName="thickLine" presStyleLbl="alignNode1" presStyleIdx="0" presStyleCnt="7"/>
      <dgm:spPr/>
    </dgm:pt>
    <dgm:pt modelId="{19B96F98-8133-480C-9E34-414C8345A607}" type="pres">
      <dgm:prSet presAssocID="{9C95A7CA-B969-4FBD-85EF-2017E72BC6A4}" presName="horz1" presStyleCnt="0"/>
      <dgm:spPr/>
    </dgm:pt>
    <dgm:pt modelId="{03083AA1-1CA0-465F-B420-B35BD2A4F282}" type="pres">
      <dgm:prSet presAssocID="{9C95A7CA-B969-4FBD-85EF-2017E72BC6A4}" presName="tx1" presStyleLbl="revTx" presStyleIdx="0" presStyleCnt="7"/>
      <dgm:spPr/>
    </dgm:pt>
    <dgm:pt modelId="{F28D1E4E-1430-40BE-AC44-4822DB802CAE}" type="pres">
      <dgm:prSet presAssocID="{9C95A7CA-B969-4FBD-85EF-2017E72BC6A4}" presName="vert1" presStyleCnt="0"/>
      <dgm:spPr/>
    </dgm:pt>
    <dgm:pt modelId="{44200F07-8DF2-4CAF-A9CD-52B7BBF836A4}" type="pres">
      <dgm:prSet presAssocID="{ABC590FC-B10C-4325-838C-10CCAF6CB438}" presName="thickLine" presStyleLbl="alignNode1" presStyleIdx="1" presStyleCnt="7"/>
      <dgm:spPr/>
    </dgm:pt>
    <dgm:pt modelId="{9DB013CC-688B-4A01-9B34-201E75ECC24A}" type="pres">
      <dgm:prSet presAssocID="{ABC590FC-B10C-4325-838C-10CCAF6CB438}" presName="horz1" presStyleCnt="0"/>
      <dgm:spPr/>
    </dgm:pt>
    <dgm:pt modelId="{42A4973A-847C-4D21-BAA3-72D1D9607EF2}" type="pres">
      <dgm:prSet presAssocID="{ABC590FC-B10C-4325-838C-10CCAF6CB438}" presName="tx1" presStyleLbl="revTx" presStyleIdx="1" presStyleCnt="7"/>
      <dgm:spPr/>
    </dgm:pt>
    <dgm:pt modelId="{6D877C62-1ACA-44B5-A9C9-1083143A2C1E}" type="pres">
      <dgm:prSet presAssocID="{ABC590FC-B10C-4325-838C-10CCAF6CB438}" presName="vert1" presStyleCnt="0"/>
      <dgm:spPr/>
    </dgm:pt>
    <dgm:pt modelId="{4849281A-4D87-49A5-B203-F8D472FBB588}" type="pres">
      <dgm:prSet presAssocID="{A8D44F12-B832-49D9-AD27-6DCBC291B81A}" presName="thickLine" presStyleLbl="alignNode1" presStyleIdx="2" presStyleCnt="7"/>
      <dgm:spPr/>
    </dgm:pt>
    <dgm:pt modelId="{40DA8434-A6C2-4709-8873-0F1D7435ABE4}" type="pres">
      <dgm:prSet presAssocID="{A8D44F12-B832-49D9-AD27-6DCBC291B81A}" presName="horz1" presStyleCnt="0"/>
      <dgm:spPr/>
    </dgm:pt>
    <dgm:pt modelId="{594B1C86-9CDC-4FA1-922C-F4BEA9A8FE91}" type="pres">
      <dgm:prSet presAssocID="{A8D44F12-B832-49D9-AD27-6DCBC291B81A}" presName="tx1" presStyleLbl="revTx" presStyleIdx="2" presStyleCnt="7"/>
      <dgm:spPr/>
    </dgm:pt>
    <dgm:pt modelId="{0651468D-2697-4E47-8AA9-64B83952D44B}" type="pres">
      <dgm:prSet presAssocID="{A8D44F12-B832-49D9-AD27-6DCBC291B81A}" presName="vert1" presStyleCnt="0"/>
      <dgm:spPr/>
    </dgm:pt>
    <dgm:pt modelId="{F12D5072-334E-4EFE-8AA7-057A14411BB3}" type="pres">
      <dgm:prSet presAssocID="{75113B82-9368-44FE-A507-89E097E34A8B}" presName="thickLine" presStyleLbl="alignNode1" presStyleIdx="3" presStyleCnt="7"/>
      <dgm:spPr/>
    </dgm:pt>
    <dgm:pt modelId="{BB582E27-E606-4F01-93F3-4BDF4A7230AF}" type="pres">
      <dgm:prSet presAssocID="{75113B82-9368-44FE-A507-89E097E34A8B}" presName="horz1" presStyleCnt="0"/>
      <dgm:spPr/>
    </dgm:pt>
    <dgm:pt modelId="{225890AF-3C3D-469E-A376-7CEFE5E9C269}" type="pres">
      <dgm:prSet presAssocID="{75113B82-9368-44FE-A507-89E097E34A8B}" presName="tx1" presStyleLbl="revTx" presStyleIdx="3" presStyleCnt="7"/>
      <dgm:spPr/>
    </dgm:pt>
    <dgm:pt modelId="{8164C0BF-2A94-4FFA-9427-E4F9919188D7}" type="pres">
      <dgm:prSet presAssocID="{75113B82-9368-44FE-A507-89E097E34A8B}" presName="vert1" presStyleCnt="0"/>
      <dgm:spPr/>
    </dgm:pt>
    <dgm:pt modelId="{CABDE81B-85DF-4EAA-ABE2-5ADA1509CD54}" type="pres">
      <dgm:prSet presAssocID="{10C0E203-9666-4387-A712-7F2F9A9459A2}" presName="thickLine" presStyleLbl="alignNode1" presStyleIdx="4" presStyleCnt="7"/>
      <dgm:spPr/>
    </dgm:pt>
    <dgm:pt modelId="{C1417351-9E7B-4250-8583-CFDA0ED86F99}" type="pres">
      <dgm:prSet presAssocID="{10C0E203-9666-4387-A712-7F2F9A9459A2}" presName="horz1" presStyleCnt="0"/>
      <dgm:spPr/>
    </dgm:pt>
    <dgm:pt modelId="{3EF7B4F7-5ECA-470B-AA30-A3D2FC03E532}" type="pres">
      <dgm:prSet presAssocID="{10C0E203-9666-4387-A712-7F2F9A9459A2}" presName="tx1" presStyleLbl="revTx" presStyleIdx="4" presStyleCnt="7"/>
      <dgm:spPr/>
    </dgm:pt>
    <dgm:pt modelId="{58C28C25-E5C3-45DE-8EA9-412538E1D362}" type="pres">
      <dgm:prSet presAssocID="{10C0E203-9666-4387-A712-7F2F9A9459A2}" presName="vert1" presStyleCnt="0"/>
      <dgm:spPr/>
    </dgm:pt>
    <dgm:pt modelId="{0CD52720-AB11-4694-9054-6E549A11B1B6}" type="pres">
      <dgm:prSet presAssocID="{EF35C1D5-13FF-4095-BF94-D3F9ABD49153}" presName="thickLine" presStyleLbl="alignNode1" presStyleIdx="5" presStyleCnt="7"/>
      <dgm:spPr/>
    </dgm:pt>
    <dgm:pt modelId="{08291080-B63E-4DFE-99E1-5DBE021E01A2}" type="pres">
      <dgm:prSet presAssocID="{EF35C1D5-13FF-4095-BF94-D3F9ABD49153}" presName="horz1" presStyleCnt="0"/>
      <dgm:spPr/>
    </dgm:pt>
    <dgm:pt modelId="{CACD1F88-CD62-4A4A-A86E-5869C5FA5A3E}" type="pres">
      <dgm:prSet presAssocID="{EF35C1D5-13FF-4095-BF94-D3F9ABD49153}" presName="tx1" presStyleLbl="revTx" presStyleIdx="5" presStyleCnt="7"/>
      <dgm:spPr/>
    </dgm:pt>
    <dgm:pt modelId="{2495A9DA-6C3B-44A7-A2C7-6A2C623BCDDC}" type="pres">
      <dgm:prSet presAssocID="{EF35C1D5-13FF-4095-BF94-D3F9ABD49153}" presName="vert1" presStyleCnt="0"/>
      <dgm:spPr/>
    </dgm:pt>
    <dgm:pt modelId="{787CCE9E-D4A4-43B3-B891-575A27F039DC}" type="pres">
      <dgm:prSet presAssocID="{5E0D0A0E-0281-44C7-9E12-19113163AA37}" presName="thickLine" presStyleLbl="alignNode1" presStyleIdx="6" presStyleCnt="7"/>
      <dgm:spPr/>
    </dgm:pt>
    <dgm:pt modelId="{23F17E1E-1EB5-4906-A84C-6A822272D77F}" type="pres">
      <dgm:prSet presAssocID="{5E0D0A0E-0281-44C7-9E12-19113163AA37}" presName="horz1" presStyleCnt="0"/>
      <dgm:spPr/>
    </dgm:pt>
    <dgm:pt modelId="{712DDCF1-8D1F-458E-9EBD-DAFE313E1046}" type="pres">
      <dgm:prSet presAssocID="{5E0D0A0E-0281-44C7-9E12-19113163AA37}" presName="tx1" presStyleLbl="revTx" presStyleIdx="6" presStyleCnt="7"/>
      <dgm:spPr/>
    </dgm:pt>
    <dgm:pt modelId="{66A9EFFC-5E51-4415-A46A-30AFDA391C14}" type="pres">
      <dgm:prSet presAssocID="{5E0D0A0E-0281-44C7-9E12-19113163AA37}" presName="vert1" presStyleCnt="0"/>
      <dgm:spPr/>
    </dgm:pt>
  </dgm:ptLst>
  <dgm:cxnLst>
    <dgm:cxn modelId="{AEC4CF06-A98B-44AF-B3F4-66B054C3BA6D}" srcId="{C23F4352-4313-4D9A-A06C-DA78230CE69A}" destId="{EF35C1D5-13FF-4095-BF94-D3F9ABD49153}" srcOrd="5" destOrd="0" parTransId="{1613EA8C-5DC0-48F7-9923-C9E343B0EA78}" sibTransId="{1247DE17-F1F2-4CF7-A2F6-A19D21CEDE97}"/>
    <dgm:cxn modelId="{A7C4E80D-3A97-4E9C-8100-8FE8689C08AA}" srcId="{C23F4352-4313-4D9A-A06C-DA78230CE69A}" destId="{5E0D0A0E-0281-44C7-9E12-19113163AA37}" srcOrd="6" destOrd="0" parTransId="{ED312B40-BC54-46E7-974A-5159F3C99072}" sibTransId="{0E439E5D-4533-4B02-A112-4782440D0EAE}"/>
    <dgm:cxn modelId="{A7213214-E591-4E69-8035-B96063505266}" srcId="{C23F4352-4313-4D9A-A06C-DA78230CE69A}" destId="{ABC590FC-B10C-4325-838C-10CCAF6CB438}" srcOrd="1" destOrd="0" parTransId="{99DF55A6-EF5F-48B7-9124-2FEDDBA2E4C7}" sibTransId="{87773ADA-1ED5-4FC8-80CA-36764EF1BFE9}"/>
    <dgm:cxn modelId="{EDB8AD18-7215-4D57-A1F6-307CEF88B83D}" type="presOf" srcId="{EF35C1D5-13FF-4095-BF94-D3F9ABD49153}" destId="{CACD1F88-CD62-4A4A-A86E-5869C5FA5A3E}" srcOrd="0" destOrd="0" presId="urn:microsoft.com/office/officeart/2008/layout/LinedList"/>
    <dgm:cxn modelId="{24699238-05AE-4A37-83D4-B9DE93540E8B}" type="presOf" srcId="{9C95A7CA-B969-4FBD-85EF-2017E72BC6A4}" destId="{03083AA1-1CA0-465F-B420-B35BD2A4F282}" srcOrd="0" destOrd="0" presId="urn:microsoft.com/office/officeart/2008/layout/LinedList"/>
    <dgm:cxn modelId="{A069D864-E25E-42DC-B5D8-CAB9EB4CEDCC}" type="presOf" srcId="{C23F4352-4313-4D9A-A06C-DA78230CE69A}" destId="{D93217BD-89D5-4E73-AE39-A4C0CACBC794}" srcOrd="0" destOrd="0" presId="urn:microsoft.com/office/officeart/2008/layout/LinedList"/>
    <dgm:cxn modelId="{4D077845-8690-4896-9C4E-BF0C7CA74AC1}" type="presOf" srcId="{10C0E203-9666-4387-A712-7F2F9A9459A2}" destId="{3EF7B4F7-5ECA-470B-AA30-A3D2FC03E532}" srcOrd="0" destOrd="0" presId="urn:microsoft.com/office/officeart/2008/layout/LinedList"/>
    <dgm:cxn modelId="{46C7DB75-C18D-4D84-BA7B-0775AB537767}" type="presOf" srcId="{5E0D0A0E-0281-44C7-9E12-19113163AA37}" destId="{712DDCF1-8D1F-458E-9EBD-DAFE313E1046}" srcOrd="0" destOrd="0" presId="urn:microsoft.com/office/officeart/2008/layout/LinedList"/>
    <dgm:cxn modelId="{A1CC3B83-7AF4-48AA-998B-CAE48A265888}" srcId="{C23F4352-4313-4D9A-A06C-DA78230CE69A}" destId="{9C95A7CA-B969-4FBD-85EF-2017E72BC6A4}" srcOrd="0" destOrd="0" parTransId="{079C362B-89D3-45B6-AC10-C0627440C4E8}" sibTransId="{1D955CB1-77D6-4246-AA44-94491735D7C5}"/>
    <dgm:cxn modelId="{A02D6D93-E08B-4348-BE44-FED517194757}" type="presOf" srcId="{75113B82-9368-44FE-A507-89E097E34A8B}" destId="{225890AF-3C3D-469E-A376-7CEFE5E9C269}" srcOrd="0" destOrd="0" presId="urn:microsoft.com/office/officeart/2008/layout/LinedList"/>
    <dgm:cxn modelId="{2011E695-3DFE-4868-990A-236DBF6104FF}" type="presOf" srcId="{ABC590FC-B10C-4325-838C-10CCAF6CB438}" destId="{42A4973A-847C-4D21-BAA3-72D1D9607EF2}" srcOrd="0" destOrd="0" presId="urn:microsoft.com/office/officeart/2008/layout/LinedList"/>
    <dgm:cxn modelId="{6788FCD1-1FA5-4FAF-8B4B-1426C274AB88}" srcId="{C23F4352-4313-4D9A-A06C-DA78230CE69A}" destId="{75113B82-9368-44FE-A507-89E097E34A8B}" srcOrd="3" destOrd="0" parTransId="{EF53DE8B-FD9C-45B5-B419-5172C9C28214}" sibTransId="{FAEBDCA8-743E-4DBD-9A29-96C03C53E71C}"/>
    <dgm:cxn modelId="{B7EB08D2-EC8C-4540-AFD6-D9300B571CCE}" srcId="{C23F4352-4313-4D9A-A06C-DA78230CE69A}" destId="{10C0E203-9666-4387-A712-7F2F9A9459A2}" srcOrd="4" destOrd="0" parTransId="{9ED8C32D-9EBA-4A42-BD06-901F6D4D4315}" sibTransId="{F63C1DED-70B5-4733-9B81-169EA34A0D30}"/>
    <dgm:cxn modelId="{40A35EF9-2649-43C4-81FB-32946FB661E6}" type="presOf" srcId="{A8D44F12-B832-49D9-AD27-6DCBC291B81A}" destId="{594B1C86-9CDC-4FA1-922C-F4BEA9A8FE91}" srcOrd="0" destOrd="0" presId="urn:microsoft.com/office/officeart/2008/layout/LinedList"/>
    <dgm:cxn modelId="{2781DDFA-2C70-48E1-8455-B5C5967D8095}" srcId="{C23F4352-4313-4D9A-A06C-DA78230CE69A}" destId="{A8D44F12-B832-49D9-AD27-6DCBC291B81A}" srcOrd="2" destOrd="0" parTransId="{8622A25B-0517-4FF2-816B-081BC258ED79}" sibTransId="{958584F4-AAE5-4C80-AAB5-849B4001F2AE}"/>
    <dgm:cxn modelId="{26A3C68C-2563-4006-B3F3-811CB0C1383E}" type="presParOf" srcId="{D93217BD-89D5-4E73-AE39-A4C0CACBC794}" destId="{7AC54D8F-2769-42E7-944A-4F03260221F6}" srcOrd="0" destOrd="0" presId="urn:microsoft.com/office/officeart/2008/layout/LinedList"/>
    <dgm:cxn modelId="{E7093328-BD7C-4E01-84C5-6D893D95C7E4}" type="presParOf" srcId="{D93217BD-89D5-4E73-AE39-A4C0CACBC794}" destId="{19B96F98-8133-480C-9E34-414C8345A607}" srcOrd="1" destOrd="0" presId="urn:microsoft.com/office/officeart/2008/layout/LinedList"/>
    <dgm:cxn modelId="{C9FDA159-827F-49C8-8119-0A1F6DE9442F}" type="presParOf" srcId="{19B96F98-8133-480C-9E34-414C8345A607}" destId="{03083AA1-1CA0-465F-B420-B35BD2A4F282}" srcOrd="0" destOrd="0" presId="urn:microsoft.com/office/officeart/2008/layout/LinedList"/>
    <dgm:cxn modelId="{B0DFF13B-1E31-4EE6-BC36-9431B369F8FA}" type="presParOf" srcId="{19B96F98-8133-480C-9E34-414C8345A607}" destId="{F28D1E4E-1430-40BE-AC44-4822DB802CAE}" srcOrd="1" destOrd="0" presId="urn:microsoft.com/office/officeart/2008/layout/LinedList"/>
    <dgm:cxn modelId="{F43FB367-95E0-4E0E-B4B0-DD3BC1989D35}" type="presParOf" srcId="{D93217BD-89D5-4E73-AE39-A4C0CACBC794}" destId="{44200F07-8DF2-4CAF-A9CD-52B7BBF836A4}" srcOrd="2" destOrd="0" presId="urn:microsoft.com/office/officeart/2008/layout/LinedList"/>
    <dgm:cxn modelId="{0F2AA5F3-0741-4EF3-801D-7372A0BFC56E}" type="presParOf" srcId="{D93217BD-89D5-4E73-AE39-A4C0CACBC794}" destId="{9DB013CC-688B-4A01-9B34-201E75ECC24A}" srcOrd="3" destOrd="0" presId="urn:microsoft.com/office/officeart/2008/layout/LinedList"/>
    <dgm:cxn modelId="{606B9F4A-195E-483F-B42C-8CB41E77172A}" type="presParOf" srcId="{9DB013CC-688B-4A01-9B34-201E75ECC24A}" destId="{42A4973A-847C-4D21-BAA3-72D1D9607EF2}" srcOrd="0" destOrd="0" presId="urn:microsoft.com/office/officeart/2008/layout/LinedList"/>
    <dgm:cxn modelId="{F8F5FF26-416E-4736-B19D-C46831BA986B}" type="presParOf" srcId="{9DB013CC-688B-4A01-9B34-201E75ECC24A}" destId="{6D877C62-1ACA-44B5-A9C9-1083143A2C1E}" srcOrd="1" destOrd="0" presId="urn:microsoft.com/office/officeart/2008/layout/LinedList"/>
    <dgm:cxn modelId="{27DD8684-7988-4664-929A-9244B4680D1D}" type="presParOf" srcId="{D93217BD-89D5-4E73-AE39-A4C0CACBC794}" destId="{4849281A-4D87-49A5-B203-F8D472FBB588}" srcOrd="4" destOrd="0" presId="urn:microsoft.com/office/officeart/2008/layout/LinedList"/>
    <dgm:cxn modelId="{22286C1A-EE3B-4173-A059-144826213164}" type="presParOf" srcId="{D93217BD-89D5-4E73-AE39-A4C0CACBC794}" destId="{40DA8434-A6C2-4709-8873-0F1D7435ABE4}" srcOrd="5" destOrd="0" presId="urn:microsoft.com/office/officeart/2008/layout/LinedList"/>
    <dgm:cxn modelId="{2AD80E82-F855-4C42-AFE6-FA7DE0B3668C}" type="presParOf" srcId="{40DA8434-A6C2-4709-8873-0F1D7435ABE4}" destId="{594B1C86-9CDC-4FA1-922C-F4BEA9A8FE91}" srcOrd="0" destOrd="0" presId="urn:microsoft.com/office/officeart/2008/layout/LinedList"/>
    <dgm:cxn modelId="{28B029AA-CB2A-4829-B1F0-218106C6A5F6}" type="presParOf" srcId="{40DA8434-A6C2-4709-8873-0F1D7435ABE4}" destId="{0651468D-2697-4E47-8AA9-64B83952D44B}" srcOrd="1" destOrd="0" presId="urn:microsoft.com/office/officeart/2008/layout/LinedList"/>
    <dgm:cxn modelId="{DA48CDE2-29DB-4F3C-B908-19BDE3B0E410}" type="presParOf" srcId="{D93217BD-89D5-4E73-AE39-A4C0CACBC794}" destId="{F12D5072-334E-4EFE-8AA7-057A14411BB3}" srcOrd="6" destOrd="0" presId="urn:microsoft.com/office/officeart/2008/layout/LinedList"/>
    <dgm:cxn modelId="{12CA18A9-3B10-4273-9EF0-AA2D61910294}" type="presParOf" srcId="{D93217BD-89D5-4E73-AE39-A4C0CACBC794}" destId="{BB582E27-E606-4F01-93F3-4BDF4A7230AF}" srcOrd="7" destOrd="0" presId="urn:microsoft.com/office/officeart/2008/layout/LinedList"/>
    <dgm:cxn modelId="{63E3B996-A8ED-4C56-AD20-61A45C020792}" type="presParOf" srcId="{BB582E27-E606-4F01-93F3-4BDF4A7230AF}" destId="{225890AF-3C3D-469E-A376-7CEFE5E9C269}" srcOrd="0" destOrd="0" presId="urn:microsoft.com/office/officeart/2008/layout/LinedList"/>
    <dgm:cxn modelId="{3DBC840C-3F05-430C-A02F-CD1805AFFFF7}" type="presParOf" srcId="{BB582E27-E606-4F01-93F3-4BDF4A7230AF}" destId="{8164C0BF-2A94-4FFA-9427-E4F9919188D7}" srcOrd="1" destOrd="0" presId="urn:microsoft.com/office/officeart/2008/layout/LinedList"/>
    <dgm:cxn modelId="{63A17184-C488-4B00-9AF8-E80F80D79122}" type="presParOf" srcId="{D93217BD-89D5-4E73-AE39-A4C0CACBC794}" destId="{CABDE81B-85DF-4EAA-ABE2-5ADA1509CD54}" srcOrd="8" destOrd="0" presId="urn:microsoft.com/office/officeart/2008/layout/LinedList"/>
    <dgm:cxn modelId="{ECA397C2-5AB2-4720-A445-F6B5EAB84D3D}" type="presParOf" srcId="{D93217BD-89D5-4E73-AE39-A4C0CACBC794}" destId="{C1417351-9E7B-4250-8583-CFDA0ED86F99}" srcOrd="9" destOrd="0" presId="urn:microsoft.com/office/officeart/2008/layout/LinedList"/>
    <dgm:cxn modelId="{22791ACA-FDE6-4DB2-A4CF-456803FA7E75}" type="presParOf" srcId="{C1417351-9E7B-4250-8583-CFDA0ED86F99}" destId="{3EF7B4F7-5ECA-470B-AA30-A3D2FC03E532}" srcOrd="0" destOrd="0" presId="urn:microsoft.com/office/officeart/2008/layout/LinedList"/>
    <dgm:cxn modelId="{4D121A62-FBC6-4590-9DD5-FEBE4B00B3D6}" type="presParOf" srcId="{C1417351-9E7B-4250-8583-CFDA0ED86F99}" destId="{58C28C25-E5C3-45DE-8EA9-412538E1D362}" srcOrd="1" destOrd="0" presId="urn:microsoft.com/office/officeart/2008/layout/LinedList"/>
    <dgm:cxn modelId="{1D3F0887-F425-4203-BFCE-A9501CE3FB83}" type="presParOf" srcId="{D93217BD-89D5-4E73-AE39-A4C0CACBC794}" destId="{0CD52720-AB11-4694-9054-6E549A11B1B6}" srcOrd="10" destOrd="0" presId="urn:microsoft.com/office/officeart/2008/layout/LinedList"/>
    <dgm:cxn modelId="{13360D2B-0C75-4BBB-9EB8-5DC869FF22CC}" type="presParOf" srcId="{D93217BD-89D5-4E73-AE39-A4C0CACBC794}" destId="{08291080-B63E-4DFE-99E1-5DBE021E01A2}" srcOrd="11" destOrd="0" presId="urn:microsoft.com/office/officeart/2008/layout/LinedList"/>
    <dgm:cxn modelId="{75735DAB-F415-4DE7-B615-62ADBD426384}" type="presParOf" srcId="{08291080-B63E-4DFE-99E1-5DBE021E01A2}" destId="{CACD1F88-CD62-4A4A-A86E-5869C5FA5A3E}" srcOrd="0" destOrd="0" presId="urn:microsoft.com/office/officeart/2008/layout/LinedList"/>
    <dgm:cxn modelId="{FD944ACD-1F19-46E2-916A-8FE879846FFB}" type="presParOf" srcId="{08291080-B63E-4DFE-99E1-5DBE021E01A2}" destId="{2495A9DA-6C3B-44A7-A2C7-6A2C623BCDDC}" srcOrd="1" destOrd="0" presId="urn:microsoft.com/office/officeart/2008/layout/LinedList"/>
    <dgm:cxn modelId="{FC9CEDF7-6868-4E96-BAE1-54C9752982D3}" type="presParOf" srcId="{D93217BD-89D5-4E73-AE39-A4C0CACBC794}" destId="{787CCE9E-D4A4-43B3-B891-575A27F039DC}" srcOrd="12" destOrd="0" presId="urn:microsoft.com/office/officeart/2008/layout/LinedList"/>
    <dgm:cxn modelId="{C51A23F5-6540-42FA-987D-39AA3CA2B065}" type="presParOf" srcId="{D93217BD-89D5-4E73-AE39-A4C0CACBC794}" destId="{23F17E1E-1EB5-4906-A84C-6A822272D77F}" srcOrd="13" destOrd="0" presId="urn:microsoft.com/office/officeart/2008/layout/LinedList"/>
    <dgm:cxn modelId="{A685DB17-99B8-477E-8CEC-14DAD8C6F829}" type="presParOf" srcId="{23F17E1E-1EB5-4906-A84C-6A822272D77F}" destId="{712DDCF1-8D1F-458E-9EBD-DAFE313E1046}" srcOrd="0" destOrd="0" presId="urn:microsoft.com/office/officeart/2008/layout/LinedList"/>
    <dgm:cxn modelId="{99ECE5EF-4EF9-47B6-8F3B-FDC9B3F53043}" type="presParOf" srcId="{23F17E1E-1EB5-4906-A84C-6A822272D77F}" destId="{66A9EFFC-5E51-4415-A46A-30AFDA391C1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09AAA2-B22F-44AB-B2B3-B47205FFD71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0F750E-67B3-443F-B959-74DD965D45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Employment Law and Regulations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DFDC64-4E3F-4707-8442-C3EA5BC55A5D}" type="parTrans" cxnId="{7583CD99-9E67-4333-B112-E475C63D86DF}">
      <dgm:prSet/>
      <dgm:spPr/>
      <dgm:t>
        <a:bodyPr/>
        <a:lstStyle/>
        <a:p>
          <a:endParaRPr lang="en-US"/>
        </a:p>
      </dgm:t>
    </dgm:pt>
    <dgm:pt modelId="{31B691A0-26B0-4A1D-97D7-BB3008845228}" type="sibTrans" cxnId="{7583CD99-9E67-4333-B112-E475C63D86DF}">
      <dgm:prSet/>
      <dgm:spPr/>
      <dgm:t>
        <a:bodyPr/>
        <a:lstStyle/>
        <a:p>
          <a:endParaRPr lang="en-US"/>
        </a:p>
      </dgm:t>
    </dgm:pt>
    <dgm:pt modelId="{5C985E78-DF83-4D21-94AF-4274988503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>
              <a:latin typeface="Arial" panose="020B0604020202020204" pitchFamily="34" charset="0"/>
              <a:cs typeface="Arial" panose="020B0604020202020204" pitchFamily="34" charset="0"/>
            </a:rPr>
            <a:t>Recruitment and Talent Acquisition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F2B66F-5ABB-4003-9221-8579656550B4}" type="parTrans" cxnId="{DAEAC04B-477A-42A6-90DA-F85AEE4F8448}">
      <dgm:prSet/>
      <dgm:spPr/>
      <dgm:t>
        <a:bodyPr/>
        <a:lstStyle/>
        <a:p>
          <a:endParaRPr lang="en-US"/>
        </a:p>
      </dgm:t>
    </dgm:pt>
    <dgm:pt modelId="{9650B45D-BF49-4FF0-8B88-60245B74468D}" type="sibTrans" cxnId="{DAEAC04B-477A-42A6-90DA-F85AEE4F8448}">
      <dgm:prSet/>
      <dgm:spPr/>
      <dgm:t>
        <a:bodyPr/>
        <a:lstStyle/>
        <a:p>
          <a:endParaRPr lang="en-US"/>
        </a:p>
      </dgm:t>
    </dgm:pt>
    <dgm:pt modelId="{F3C09AFC-7B34-4648-95BB-A5BDCF02BE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Employee Relations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1B412B-92F5-44FF-BA75-98FACE5F5304}" type="parTrans" cxnId="{F36DC93A-5C89-4544-AA3B-D269C9723AB2}">
      <dgm:prSet/>
      <dgm:spPr/>
      <dgm:t>
        <a:bodyPr/>
        <a:lstStyle/>
        <a:p>
          <a:endParaRPr lang="en-US"/>
        </a:p>
      </dgm:t>
    </dgm:pt>
    <dgm:pt modelId="{583AB538-001F-4554-9791-7616EA877256}" type="sibTrans" cxnId="{F36DC93A-5C89-4544-AA3B-D269C9723AB2}">
      <dgm:prSet/>
      <dgm:spPr/>
      <dgm:t>
        <a:bodyPr/>
        <a:lstStyle/>
        <a:p>
          <a:endParaRPr lang="en-US"/>
        </a:p>
      </dgm:t>
    </dgm:pt>
    <dgm:pt modelId="{44D54D06-36AD-4F3C-A266-A47325617E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>
              <a:latin typeface="Arial" panose="020B0604020202020204" pitchFamily="34" charset="0"/>
              <a:cs typeface="Arial" panose="020B0604020202020204" pitchFamily="34" charset="0"/>
            </a:rPr>
            <a:t>Benefits Administration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E9B91A-7457-440F-815B-8BA0CE36861C}" type="parTrans" cxnId="{6883AE7E-A38D-40B9-BD28-22DF219FB9D3}">
      <dgm:prSet/>
      <dgm:spPr/>
      <dgm:t>
        <a:bodyPr/>
        <a:lstStyle/>
        <a:p>
          <a:endParaRPr lang="en-US"/>
        </a:p>
      </dgm:t>
    </dgm:pt>
    <dgm:pt modelId="{DC479521-A51D-413E-9B40-6BC23C1614DB}" type="sibTrans" cxnId="{6883AE7E-A38D-40B9-BD28-22DF219FB9D3}">
      <dgm:prSet/>
      <dgm:spPr/>
      <dgm:t>
        <a:bodyPr/>
        <a:lstStyle/>
        <a:p>
          <a:endParaRPr lang="en-US"/>
        </a:p>
      </dgm:t>
    </dgm:pt>
    <dgm:pt modelId="{968864F0-75E0-4155-8BC7-32A08E173D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Training and Development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7F25AD-CB27-4203-BCF3-0CBB0529D6F2}" type="parTrans" cxnId="{51289D6F-7C4F-4517-9CA0-21C6D3650928}">
      <dgm:prSet/>
      <dgm:spPr/>
      <dgm:t>
        <a:bodyPr/>
        <a:lstStyle/>
        <a:p>
          <a:endParaRPr lang="en-US"/>
        </a:p>
      </dgm:t>
    </dgm:pt>
    <dgm:pt modelId="{789CD7C6-55FD-4D68-8264-A47C32231C39}" type="sibTrans" cxnId="{51289D6F-7C4F-4517-9CA0-21C6D3650928}">
      <dgm:prSet/>
      <dgm:spPr/>
      <dgm:t>
        <a:bodyPr/>
        <a:lstStyle/>
        <a:p>
          <a:endParaRPr lang="en-US"/>
        </a:p>
      </dgm:t>
    </dgm:pt>
    <dgm:pt modelId="{84E2DA21-718B-43A9-BAC6-C3B81B6123D2}" type="pres">
      <dgm:prSet presAssocID="{B309AAA2-B22F-44AB-B2B3-B47205FFD712}" presName="root" presStyleCnt="0">
        <dgm:presLayoutVars>
          <dgm:dir/>
          <dgm:resizeHandles val="exact"/>
        </dgm:presLayoutVars>
      </dgm:prSet>
      <dgm:spPr/>
    </dgm:pt>
    <dgm:pt modelId="{515C4FDA-3BC7-4006-8C4D-A623CDB99E6B}" type="pres">
      <dgm:prSet presAssocID="{010F750E-67B3-443F-B959-74DD965D452E}" presName="compNode" presStyleCnt="0"/>
      <dgm:spPr/>
    </dgm:pt>
    <dgm:pt modelId="{704D44A9-2DA8-452B-B8EA-2797859CEC8F}" type="pres">
      <dgm:prSet presAssocID="{010F750E-67B3-443F-B959-74DD965D452E}" presName="bgRect" presStyleLbl="bgShp" presStyleIdx="0" presStyleCnt="5"/>
      <dgm:spPr/>
    </dgm:pt>
    <dgm:pt modelId="{AB5FD571-4ABE-430F-BBB0-B90626E6D067}" type="pres">
      <dgm:prSet presAssocID="{010F750E-67B3-443F-B959-74DD965D452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47F20CB-F92A-451E-B2BD-403655CBC5D7}" type="pres">
      <dgm:prSet presAssocID="{010F750E-67B3-443F-B959-74DD965D452E}" presName="spaceRect" presStyleCnt="0"/>
      <dgm:spPr/>
    </dgm:pt>
    <dgm:pt modelId="{CA1AEE13-0446-4258-8343-55EB18C1B43A}" type="pres">
      <dgm:prSet presAssocID="{010F750E-67B3-443F-B959-74DD965D452E}" presName="parTx" presStyleLbl="revTx" presStyleIdx="0" presStyleCnt="5">
        <dgm:presLayoutVars>
          <dgm:chMax val="0"/>
          <dgm:chPref val="0"/>
        </dgm:presLayoutVars>
      </dgm:prSet>
      <dgm:spPr/>
    </dgm:pt>
    <dgm:pt modelId="{878FF0CB-BD2F-49DF-BD7F-A06BBA3E6B34}" type="pres">
      <dgm:prSet presAssocID="{31B691A0-26B0-4A1D-97D7-BB3008845228}" presName="sibTrans" presStyleCnt="0"/>
      <dgm:spPr/>
    </dgm:pt>
    <dgm:pt modelId="{2797AFF1-ECCD-46C6-AF22-84D385310B55}" type="pres">
      <dgm:prSet presAssocID="{5C985E78-DF83-4D21-94AF-4274988503D8}" presName="compNode" presStyleCnt="0"/>
      <dgm:spPr/>
    </dgm:pt>
    <dgm:pt modelId="{397DDC4B-B888-469E-B363-12E497B44585}" type="pres">
      <dgm:prSet presAssocID="{5C985E78-DF83-4D21-94AF-4274988503D8}" presName="bgRect" presStyleLbl="bgShp" presStyleIdx="1" presStyleCnt="5"/>
      <dgm:spPr/>
    </dgm:pt>
    <dgm:pt modelId="{9236F797-98FF-427C-9D39-0464410C59FC}" type="pres">
      <dgm:prSet presAssocID="{5C985E78-DF83-4D21-94AF-4274988503D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8A31949-3D90-4AD0-B6C2-42880F3CBFB6}" type="pres">
      <dgm:prSet presAssocID="{5C985E78-DF83-4D21-94AF-4274988503D8}" presName="spaceRect" presStyleCnt="0"/>
      <dgm:spPr/>
    </dgm:pt>
    <dgm:pt modelId="{2B425880-1A07-49AD-813D-F79BDB08CC26}" type="pres">
      <dgm:prSet presAssocID="{5C985E78-DF83-4D21-94AF-4274988503D8}" presName="parTx" presStyleLbl="revTx" presStyleIdx="1" presStyleCnt="5">
        <dgm:presLayoutVars>
          <dgm:chMax val="0"/>
          <dgm:chPref val="0"/>
        </dgm:presLayoutVars>
      </dgm:prSet>
      <dgm:spPr/>
    </dgm:pt>
    <dgm:pt modelId="{9C368C07-57D9-4727-A514-184851A79986}" type="pres">
      <dgm:prSet presAssocID="{9650B45D-BF49-4FF0-8B88-60245B74468D}" presName="sibTrans" presStyleCnt="0"/>
      <dgm:spPr/>
    </dgm:pt>
    <dgm:pt modelId="{E8745561-9D28-40A7-A84A-2E6E3AAA2BDB}" type="pres">
      <dgm:prSet presAssocID="{F3C09AFC-7B34-4648-95BB-A5BDCF02BE99}" presName="compNode" presStyleCnt="0"/>
      <dgm:spPr/>
    </dgm:pt>
    <dgm:pt modelId="{0947F939-5C5E-446D-B504-B45C629AA2E8}" type="pres">
      <dgm:prSet presAssocID="{F3C09AFC-7B34-4648-95BB-A5BDCF02BE99}" presName="bgRect" presStyleLbl="bgShp" presStyleIdx="2" presStyleCnt="5"/>
      <dgm:spPr/>
    </dgm:pt>
    <dgm:pt modelId="{BB88929F-F77F-49F7-ACFD-128E085C96CB}" type="pres">
      <dgm:prSet presAssocID="{F3C09AFC-7B34-4648-95BB-A5BDCF02BE9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7A8490D-B1E6-4316-B0F3-8138B307149E}" type="pres">
      <dgm:prSet presAssocID="{F3C09AFC-7B34-4648-95BB-A5BDCF02BE99}" presName="spaceRect" presStyleCnt="0"/>
      <dgm:spPr/>
    </dgm:pt>
    <dgm:pt modelId="{5E6BC58F-28B8-435D-9165-31941AE086E2}" type="pres">
      <dgm:prSet presAssocID="{F3C09AFC-7B34-4648-95BB-A5BDCF02BE99}" presName="parTx" presStyleLbl="revTx" presStyleIdx="2" presStyleCnt="5">
        <dgm:presLayoutVars>
          <dgm:chMax val="0"/>
          <dgm:chPref val="0"/>
        </dgm:presLayoutVars>
      </dgm:prSet>
      <dgm:spPr/>
    </dgm:pt>
    <dgm:pt modelId="{013065BE-4D4F-4167-9C11-2B0F0562F646}" type="pres">
      <dgm:prSet presAssocID="{583AB538-001F-4554-9791-7616EA877256}" presName="sibTrans" presStyleCnt="0"/>
      <dgm:spPr/>
    </dgm:pt>
    <dgm:pt modelId="{E3C83656-0B17-48A7-B2D4-C04370FE347A}" type="pres">
      <dgm:prSet presAssocID="{44D54D06-36AD-4F3C-A266-A47325617EE4}" presName="compNode" presStyleCnt="0"/>
      <dgm:spPr/>
    </dgm:pt>
    <dgm:pt modelId="{39DF8A06-7532-4080-9263-8F92E085719C}" type="pres">
      <dgm:prSet presAssocID="{44D54D06-36AD-4F3C-A266-A47325617EE4}" presName="bgRect" presStyleLbl="bgShp" presStyleIdx="3" presStyleCnt="5"/>
      <dgm:spPr/>
    </dgm:pt>
    <dgm:pt modelId="{C237EE77-EB8D-49A6-B552-83829EB24074}" type="pres">
      <dgm:prSet presAssocID="{44D54D06-36AD-4F3C-A266-A47325617EE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344C03C-931A-4D86-8F08-F8109BFFD716}" type="pres">
      <dgm:prSet presAssocID="{44D54D06-36AD-4F3C-A266-A47325617EE4}" presName="spaceRect" presStyleCnt="0"/>
      <dgm:spPr/>
    </dgm:pt>
    <dgm:pt modelId="{99935FFE-CD22-4054-A9BE-D7E4332221FF}" type="pres">
      <dgm:prSet presAssocID="{44D54D06-36AD-4F3C-A266-A47325617EE4}" presName="parTx" presStyleLbl="revTx" presStyleIdx="3" presStyleCnt="5">
        <dgm:presLayoutVars>
          <dgm:chMax val="0"/>
          <dgm:chPref val="0"/>
        </dgm:presLayoutVars>
      </dgm:prSet>
      <dgm:spPr/>
    </dgm:pt>
    <dgm:pt modelId="{5DC63D87-DF8B-41F5-824C-BEEF2A9B5E29}" type="pres">
      <dgm:prSet presAssocID="{DC479521-A51D-413E-9B40-6BC23C1614DB}" presName="sibTrans" presStyleCnt="0"/>
      <dgm:spPr/>
    </dgm:pt>
    <dgm:pt modelId="{6E4FFC78-F33E-4948-9B65-A0A06C3AF9EA}" type="pres">
      <dgm:prSet presAssocID="{968864F0-75E0-4155-8BC7-32A08E173DFB}" presName="compNode" presStyleCnt="0"/>
      <dgm:spPr/>
    </dgm:pt>
    <dgm:pt modelId="{7E5BFAC8-E202-4D5E-B97D-7250E0048351}" type="pres">
      <dgm:prSet presAssocID="{968864F0-75E0-4155-8BC7-32A08E173DFB}" presName="bgRect" presStyleLbl="bgShp" presStyleIdx="4" presStyleCnt="5"/>
      <dgm:spPr/>
    </dgm:pt>
    <dgm:pt modelId="{84BBF82E-E69C-49D6-8C8B-8AB3EA4A1761}" type="pres">
      <dgm:prSet presAssocID="{968864F0-75E0-4155-8BC7-32A08E173DF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CAF1033-FA90-4035-B6D4-6EBCC92D48D2}" type="pres">
      <dgm:prSet presAssocID="{968864F0-75E0-4155-8BC7-32A08E173DFB}" presName="spaceRect" presStyleCnt="0"/>
      <dgm:spPr/>
    </dgm:pt>
    <dgm:pt modelId="{0BB24794-C00A-427C-B88D-D872C3B1593B}" type="pres">
      <dgm:prSet presAssocID="{968864F0-75E0-4155-8BC7-32A08E173DF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36DC93A-5C89-4544-AA3B-D269C9723AB2}" srcId="{B309AAA2-B22F-44AB-B2B3-B47205FFD712}" destId="{F3C09AFC-7B34-4648-95BB-A5BDCF02BE99}" srcOrd="2" destOrd="0" parTransId="{C71B412B-92F5-44FF-BA75-98FACE5F5304}" sibTransId="{583AB538-001F-4554-9791-7616EA877256}"/>
    <dgm:cxn modelId="{70D6C362-E393-4F99-ACBB-3E2ACBFE5F59}" type="presOf" srcId="{F3C09AFC-7B34-4648-95BB-A5BDCF02BE99}" destId="{5E6BC58F-28B8-435D-9165-31941AE086E2}" srcOrd="0" destOrd="0" presId="urn:microsoft.com/office/officeart/2018/2/layout/IconVerticalSolidList"/>
    <dgm:cxn modelId="{DAEAC04B-477A-42A6-90DA-F85AEE4F8448}" srcId="{B309AAA2-B22F-44AB-B2B3-B47205FFD712}" destId="{5C985E78-DF83-4D21-94AF-4274988503D8}" srcOrd="1" destOrd="0" parTransId="{2DF2B66F-5ABB-4003-9221-8579656550B4}" sibTransId="{9650B45D-BF49-4FF0-8B88-60245B74468D}"/>
    <dgm:cxn modelId="{51289D6F-7C4F-4517-9CA0-21C6D3650928}" srcId="{B309AAA2-B22F-44AB-B2B3-B47205FFD712}" destId="{968864F0-75E0-4155-8BC7-32A08E173DFB}" srcOrd="4" destOrd="0" parTransId="{9F7F25AD-CB27-4203-BCF3-0CBB0529D6F2}" sibTransId="{789CD7C6-55FD-4D68-8264-A47C32231C39}"/>
    <dgm:cxn modelId="{777D5071-76F9-489F-A50C-B74AF2008B1D}" type="presOf" srcId="{968864F0-75E0-4155-8BC7-32A08E173DFB}" destId="{0BB24794-C00A-427C-B88D-D872C3B1593B}" srcOrd="0" destOrd="0" presId="urn:microsoft.com/office/officeart/2018/2/layout/IconVerticalSolidList"/>
    <dgm:cxn modelId="{41627258-7ABC-48F1-89E8-BC7A337AAD4F}" type="presOf" srcId="{44D54D06-36AD-4F3C-A266-A47325617EE4}" destId="{99935FFE-CD22-4054-A9BE-D7E4332221FF}" srcOrd="0" destOrd="0" presId="urn:microsoft.com/office/officeart/2018/2/layout/IconVerticalSolidList"/>
    <dgm:cxn modelId="{7CBFC779-C8D9-4AA7-9913-2CA1E82700CC}" type="presOf" srcId="{B309AAA2-B22F-44AB-B2B3-B47205FFD712}" destId="{84E2DA21-718B-43A9-BAC6-C3B81B6123D2}" srcOrd="0" destOrd="0" presId="urn:microsoft.com/office/officeart/2018/2/layout/IconVerticalSolidList"/>
    <dgm:cxn modelId="{C2C42C7B-A391-4947-B069-F94D4414D4BB}" type="presOf" srcId="{010F750E-67B3-443F-B959-74DD965D452E}" destId="{CA1AEE13-0446-4258-8343-55EB18C1B43A}" srcOrd="0" destOrd="0" presId="urn:microsoft.com/office/officeart/2018/2/layout/IconVerticalSolidList"/>
    <dgm:cxn modelId="{6883AE7E-A38D-40B9-BD28-22DF219FB9D3}" srcId="{B309AAA2-B22F-44AB-B2B3-B47205FFD712}" destId="{44D54D06-36AD-4F3C-A266-A47325617EE4}" srcOrd="3" destOrd="0" parTransId="{39E9B91A-7457-440F-815B-8BA0CE36861C}" sibTransId="{DC479521-A51D-413E-9B40-6BC23C1614DB}"/>
    <dgm:cxn modelId="{7583CD99-9E67-4333-B112-E475C63D86DF}" srcId="{B309AAA2-B22F-44AB-B2B3-B47205FFD712}" destId="{010F750E-67B3-443F-B959-74DD965D452E}" srcOrd="0" destOrd="0" parTransId="{15DFDC64-4E3F-4707-8442-C3EA5BC55A5D}" sibTransId="{31B691A0-26B0-4A1D-97D7-BB3008845228}"/>
    <dgm:cxn modelId="{958122CD-DD94-421F-983F-1F2A909D1868}" type="presOf" srcId="{5C985E78-DF83-4D21-94AF-4274988503D8}" destId="{2B425880-1A07-49AD-813D-F79BDB08CC26}" srcOrd="0" destOrd="0" presId="urn:microsoft.com/office/officeart/2018/2/layout/IconVerticalSolidList"/>
    <dgm:cxn modelId="{DF5922CD-CBF9-497B-9B6C-87FCC3C0A704}" type="presParOf" srcId="{84E2DA21-718B-43A9-BAC6-C3B81B6123D2}" destId="{515C4FDA-3BC7-4006-8C4D-A623CDB99E6B}" srcOrd="0" destOrd="0" presId="urn:microsoft.com/office/officeart/2018/2/layout/IconVerticalSolidList"/>
    <dgm:cxn modelId="{80BEAA14-DD73-4E74-89A0-09001A3D2400}" type="presParOf" srcId="{515C4FDA-3BC7-4006-8C4D-A623CDB99E6B}" destId="{704D44A9-2DA8-452B-B8EA-2797859CEC8F}" srcOrd="0" destOrd="0" presId="urn:microsoft.com/office/officeart/2018/2/layout/IconVerticalSolidList"/>
    <dgm:cxn modelId="{010FA985-A873-4F3C-ADCC-D134BC80BD15}" type="presParOf" srcId="{515C4FDA-3BC7-4006-8C4D-A623CDB99E6B}" destId="{AB5FD571-4ABE-430F-BBB0-B90626E6D067}" srcOrd="1" destOrd="0" presId="urn:microsoft.com/office/officeart/2018/2/layout/IconVerticalSolidList"/>
    <dgm:cxn modelId="{51A180D1-039D-4816-AB0C-0FD3731678D1}" type="presParOf" srcId="{515C4FDA-3BC7-4006-8C4D-A623CDB99E6B}" destId="{947F20CB-F92A-451E-B2BD-403655CBC5D7}" srcOrd="2" destOrd="0" presId="urn:microsoft.com/office/officeart/2018/2/layout/IconVerticalSolidList"/>
    <dgm:cxn modelId="{54116C7E-BFDD-47DC-87EC-7A4072B79477}" type="presParOf" srcId="{515C4FDA-3BC7-4006-8C4D-A623CDB99E6B}" destId="{CA1AEE13-0446-4258-8343-55EB18C1B43A}" srcOrd="3" destOrd="0" presId="urn:microsoft.com/office/officeart/2018/2/layout/IconVerticalSolidList"/>
    <dgm:cxn modelId="{905BF91B-7CB8-4FBB-9450-754309994531}" type="presParOf" srcId="{84E2DA21-718B-43A9-BAC6-C3B81B6123D2}" destId="{878FF0CB-BD2F-49DF-BD7F-A06BBA3E6B34}" srcOrd="1" destOrd="0" presId="urn:microsoft.com/office/officeart/2018/2/layout/IconVerticalSolidList"/>
    <dgm:cxn modelId="{AB886CEA-5450-49D8-8FC5-CA5EB918DDA4}" type="presParOf" srcId="{84E2DA21-718B-43A9-BAC6-C3B81B6123D2}" destId="{2797AFF1-ECCD-46C6-AF22-84D385310B55}" srcOrd="2" destOrd="0" presId="urn:microsoft.com/office/officeart/2018/2/layout/IconVerticalSolidList"/>
    <dgm:cxn modelId="{3E0F85E6-75E1-4787-9ADC-C8C359512917}" type="presParOf" srcId="{2797AFF1-ECCD-46C6-AF22-84D385310B55}" destId="{397DDC4B-B888-469E-B363-12E497B44585}" srcOrd="0" destOrd="0" presId="urn:microsoft.com/office/officeart/2018/2/layout/IconVerticalSolidList"/>
    <dgm:cxn modelId="{B6490E92-A05A-4EE1-B42B-4163772495E7}" type="presParOf" srcId="{2797AFF1-ECCD-46C6-AF22-84D385310B55}" destId="{9236F797-98FF-427C-9D39-0464410C59FC}" srcOrd="1" destOrd="0" presId="urn:microsoft.com/office/officeart/2018/2/layout/IconVerticalSolidList"/>
    <dgm:cxn modelId="{D5B42AA8-CBB1-4B49-8C3E-C034F22CE206}" type="presParOf" srcId="{2797AFF1-ECCD-46C6-AF22-84D385310B55}" destId="{B8A31949-3D90-4AD0-B6C2-42880F3CBFB6}" srcOrd="2" destOrd="0" presId="urn:microsoft.com/office/officeart/2018/2/layout/IconVerticalSolidList"/>
    <dgm:cxn modelId="{62B4C2E4-5D8B-4A2F-A24B-92CAEB255AE7}" type="presParOf" srcId="{2797AFF1-ECCD-46C6-AF22-84D385310B55}" destId="{2B425880-1A07-49AD-813D-F79BDB08CC26}" srcOrd="3" destOrd="0" presId="urn:microsoft.com/office/officeart/2018/2/layout/IconVerticalSolidList"/>
    <dgm:cxn modelId="{B888AA68-B464-495A-A27C-B89CA5591F18}" type="presParOf" srcId="{84E2DA21-718B-43A9-BAC6-C3B81B6123D2}" destId="{9C368C07-57D9-4727-A514-184851A79986}" srcOrd="3" destOrd="0" presId="urn:microsoft.com/office/officeart/2018/2/layout/IconVerticalSolidList"/>
    <dgm:cxn modelId="{50E9F7B5-4406-437A-9189-C3D5CD05751F}" type="presParOf" srcId="{84E2DA21-718B-43A9-BAC6-C3B81B6123D2}" destId="{E8745561-9D28-40A7-A84A-2E6E3AAA2BDB}" srcOrd="4" destOrd="0" presId="urn:microsoft.com/office/officeart/2018/2/layout/IconVerticalSolidList"/>
    <dgm:cxn modelId="{69C11481-C942-4AF1-AABC-EDBD3FAB7A68}" type="presParOf" srcId="{E8745561-9D28-40A7-A84A-2E6E3AAA2BDB}" destId="{0947F939-5C5E-446D-B504-B45C629AA2E8}" srcOrd="0" destOrd="0" presId="urn:microsoft.com/office/officeart/2018/2/layout/IconVerticalSolidList"/>
    <dgm:cxn modelId="{B08DCFCF-88E7-4463-B255-76EB9B99EEEE}" type="presParOf" srcId="{E8745561-9D28-40A7-A84A-2E6E3AAA2BDB}" destId="{BB88929F-F77F-49F7-ACFD-128E085C96CB}" srcOrd="1" destOrd="0" presId="urn:microsoft.com/office/officeart/2018/2/layout/IconVerticalSolidList"/>
    <dgm:cxn modelId="{389CD514-77D9-4363-A6C9-F4BF61A69F5B}" type="presParOf" srcId="{E8745561-9D28-40A7-A84A-2E6E3AAA2BDB}" destId="{37A8490D-B1E6-4316-B0F3-8138B307149E}" srcOrd="2" destOrd="0" presId="urn:microsoft.com/office/officeart/2018/2/layout/IconVerticalSolidList"/>
    <dgm:cxn modelId="{C0EA25CF-6D43-47BC-BAD6-6940FC3D4643}" type="presParOf" srcId="{E8745561-9D28-40A7-A84A-2E6E3AAA2BDB}" destId="{5E6BC58F-28B8-435D-9165-31941AE086E2}" srcOrd="3" destOrd="0" presId="urn:microsoft.com/office/officeart/2018/2/layout/IconVerticalSolidList"/>
    <dgm:cxn modelId="{03BF4FE2-F78A-4334-BF59-9A35BF7BAB0E}" type="presParOf" srcId="{84E2DA21-718B-43A9-BAC6-C3B81B6123D2}" destId="{013065BE-4D4F-4167-9C11-2B0F0562F646}" srcOrd="5" destOrd="0" presId="urn:microsoft.com/office/officeart/2018/2/layout/IconVerticalSolidList"/>
    <dgm:cxn modelId="{8557AAA7-66E9-46D1-94C6-2BF24C4AADE9}" type="presParOf" srcId="{84E2DA21-718B-43A9-BAC6-C3B81B6123D2}" destId="{E3C83656-0B17-48A7-B2D4-C04370FE347A}" srcOrd="6" destOrd="0" presId="urn:microsoft.com/office/officeart/2018/2/layout/IconVerticalSolidList"/>
    <dgm:cxn modelId="{325F5CE1-C94F-4D6E-8F74-E6424601D941}" type="presParOf" srcId="{E3C83656-0B17-48A7-B2D4-C04370FE347A}" destId="{39DF8A06-7532-4080-9263-8F92E085719C}" srcOrd="0" destOrd="0" presId="urn:microsoft.com/office/officeart/2018/2/layout/IconVerticalSolidList"/>
    <dgm:cxn modelId="{8637C645-21B3-4949-BDB1-F326BB08B15C}" type="presParOf" srcId="{E3C83656-0B17-48A7-B2D4-C04370FE347A}" destId="{C237EE77-EB8D-49A6-B552-83829EB24074}" srcOrd="1" destOrd="0" presId="urn:microsoft.com/office/officeart/2018/2/layout/IconVerticalSolidList"/>
    <dgm:cxn modelId="{0CF41530-3564-4723-9DEB-5B1AF7EC6C6C}" type="presParOf" srcId="{E3C83656-0B17-48A7-B2D4-C04370FE347A}" destId="{1344C03C-931A-4D86-8F08-F8109BFFD716}" srcOrd="2" destOrd="0" presId="urn:microsoft.com/office/officeart/2018/2/layout/IconVerticalSolidList"/>
    <dgm:cxn modelId="{DDAB9C39-6D76-4A10-8E91-BE251BA4F26E}" type="presParOf" srcId="{E3C83656-0B17-48A7-B2D4-C04370FE347A}" destId="{99935FFE-CD22-4054-A9BE-D7E4332221FF}" srcOrd="3" destOrd="0" presId="urn:microsoft.com/office/officeart/2018/2/layout/IconVerticalSolidList"/>
    <dgm:cxn modelId="{9FE10BAC-77D6-4776-8095-5B60E842525F}" type="presParOf" srcId="{84E2DA21-718B-43A9-BAC6-C3B81B6123D2}" destId="{5DC63D87-DF8B-41F5-824C-BEEF2A9B5E29}" srcOrd="7" destOrd="0" presId="urn:microsoft.com/office/officeart/2018/2/layout/IconVerticalSolidList"/>
    <dgm:cxn modelId="{6F7A240C-033C-49D3-B7C0-39DCEA7A00FC}" type="presParOf" srcId="{84E2DA21-718B-43A9-BAC6-C3B81B6123D2}" destId="{6E4FFC78-F33E-4948-9B65-A0A06C3AF9EA}" srcOrd="8" destOrd="0" presId="urn:microsoft.com/office/officeart/2018/2/layout/IconVerticalSolidList"/>
    <dgm:cxn modelId="{722E55E9-BDFE-41B4-AE7C-3E281B358031}" type="presParOf" srcId="{6E4FFC78-F33E-4948-9B65-A0A06C3AF9EA}" destId="{7E5BFAC8-E202-4D5E-B97D-7250E0048351}" srcOrd="0" destOrd="0" presId="urn:microsoft.com/office/officeart/2018/2/layout/IconVerticalSolidList"/>
    <dgm:cxn modelId="{A88801C6-FC41-4850-AEB6-1ECAABCED690}" type="presParOf" srcId="{6E4FFC78-F33E-4948-9B65-A0A06C3AF9EA}" destId="{84BBF82E-E69C-49D6-8C8B-8AB3EA4A1761}" srcOrd="1" destOrd="0" presId="urn:microsoft.com/office/officeart/2018/2/layout/IconVerticalSolidList"/>
    <dgm:cxn modelId="{2C4A5573-9CA8-45F6-A421-EDBF1A27D738}" type="presParOf" srcId="{6E4FFC78-F33E-4948-9B65-A0A06C3AF9EA}" destId="{7CAF1033-FA90-4035-B6D4-6EBCC92D48D2}" srcOrd="2" destOrd="0" presId="urn:microsoft.com/office/officeart/2018/2/layout/IconVerticalSolidList"/>
    <dgm:cxn modelId="{A50EB135-2765-4E3B-BB00-23BF98D42BBC}" type="presParOf" srcId="{6E4FFC78-F33E-4948-9B65-A0A06C3AF9EA}" destId="{0BB24794-C00A-427C-B88D-D872C3B159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D2AF83-3FCB-43DA-8E0A-F6DE14F641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7C6244-A6DA-438B-BDC3-292F3AF1DD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Strong verbal and written communication skills are crucial.</a:t>
          </a:r>
          <a:endParaRPr lang="en-US" dirty="0"/>
        </a:p>
      </dgm:t>
    </dgm:pt>
    <dgm:pt modelId="{6EB8D904-AFF0-4E75-9800-4536B5F1750F}" type="parTrans" cxnId="{BCF23E49-9E17-46DF-A916-546C162EF722}">
      <dgm:prSet/>
      <dgm:spPr/>
      <dgm:t>
        <a:bodyPr/>
        <a:lstStyle/>
        <a:p>
          <a:endParaRPr lang="en-US"/>
        </a:p>
      </dgm:t>
    </dgm:pt>
    <dgm:pt modelId="{13D3499B-C3AB-4351-8507-FFA0CA217B86}" type="sibTrans" cxnId="{BCF23E49-9E17-46DF-A916-546C162EF722}">
      <dgm:prSet/>
      <dgm:spPr/>
      <dgm:t>
        <a:bodyPr/>
        <a:lstStyle/>
        <a:p>
          <a:endParaRPr lang="en-US"/>
        </a:p>
      </dgm:t>
    </dgm:pt>
    <dgm:pt modelId="{2C34C009-9E48-46BD-A51B-E110A3E37E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Ability to manage multiple tasks, prioritize responsibilities, meet deadlines. </a:t>
          </a:r>
          <a:endParaRPr lang="en-US" dirty="0"/>
        </a:p>
      </dgm:t>
    </dgm:pt>
    <dgm:pt modelId="{6A0DB230-D4EE-457E-A089-E77BB1549F3D}" type="parTrans" cxnId="{E528FD32-9FD9-44B2-85AE-8CCF0C808ED0}">
      <dgm:prSet/>
      <dgm:spPr/>
      <dgm:t>
        <a:bodyPr/>
        <a:lstStyle/>
        <a:p>
          <a:endParaRPr lang="en-US"/>
        </a:p>
      </dgm:t>
    </dgm:pt>
    <dgm:pt modelId="{DF653D80-4DE0-43F7-9446-942B8BE6AD20}" type="sibTrans" cxnId="{E528FD32-9FD9-44B2-85AE-8CCF0C808ED0}">
      <dgm:prSet/>
      <dgm:spPr/>
      <dgm:t>
        <a:bodyPr/>
        <a:lstStyle/>
        <a:p>
          <a:endParaRPr lang="en-US"/>
        </a:p>
      </dgm:t>
    </dgm:pt>
    <dgm:pt modelId="{A2D0FB25-CB1D-43D0-A9CE-53927FA4D6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Complex issues related to employee relations, benefits, and legal compliance. </a:t>
          </a:r>
          <a:endParaRPr lang="en-US" dirty="0"/>
        </a:p>
      </dgm:t>
    </dgm:pt>
    <dgm:pt modelId="{6C54C783-F679-4EF4-A82D-F27D941B966A}" type="parTrans" cxnId="{71E5C8E7-DB3F-46F5-802D-EB1A9EBB8CC1}">
      <dgm:prSet/>
      <dgm:spPr/>
      <dgm:t>
        <a:bodyPr/>
        <a:lstStyle/>
        <a:p>
          <a:endParaRPr lang="en-US"/>
        </a:p>
      </dgm:t>
    </dgm:pt>
    <dgm:pt modelId="{CEA112B4-EDC0-43C2-B211-114EDF7DCE6F}" type="sibTrans" cxnId="{71E5C8E7-DB3F-46F5-802D-EB1A9EBB8CC1}">
      <dgm:prSet/>
      <dgm:spPr/>
      <dgm:t>
        <a:bodyPr/>
        <a:lstStyle/>
        <a:p>
          <a:endParaRPr lang="en-US"/>
        </a:p>
      </dgm:t>
    </dgm:pt>
    <dgm:pt modelId="{0D412DB2-9510-436F-AE7A-09A41D3B9E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Building and maintaining relationships, employees, management, stakeholders.</a:t>
          </a:r>
          <a:endParaRPr lang="en-US" dirty="0"/>
        </a:p>
      </dgm:t>
    </dgm:pt>
    <dgm:pt modelId="{8D889E89-2290-4428-B675-E45153B91E48}" type="parTrans" cxnId="{BAE505D5-DC83-4FC3-BE12-DCAE688D3A21}">
      <dgm:prSet/>
      <dgm:spPr/>
      <dgm:t>
        <a:bodyPr/>
        <a:lstStyle/>
        <a:p>
          <a:endParaRPr lang="en-US"/>
        </a:p>
      </dgm:t>
    </dgm:pt>
    <dgm:pt modelId="{513A5875-7BA8-408A-9300-B61E76E48BB0}" type="sibTrans" cxnId="{BAE505D5-DC83-4FC3-BE12-DCAE688D3A21}">
      <dgm:prSet/>
      <dgm:spPr/>
      <dgm:t>
        <a:bodyPr/>
        <a:lstStyle/>
        <a:p>
          <a:endParaRPr lang="en-US"/>
        </a:p>
      </dgm:t>
    </dgm:pt>
    <dgm:pt modelId="{C97C8E6B-33A8-44D6-8721-7F3B4E726C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Paying attention to detail is crucial in managing employee records and benefits.</a:t>
          </a:r>
          <a:endParaRPr lang="en-US" dirty="0"/>
        </a:p>
      </dgm:t>
    </dgm:pt>
    <dgm:pt modelId="{47D41401-73A2-4F4C-86D0-A5E24DE7B055}" type="parTrans" cxnId="{F0964748-EA0E-4421-9AD5-1131468EC870}">
      <dgm:prSet/>
      <dgm:spPr/>
      <dgm:t>
        <a:bodyPr/>
        <a:lstStyle/>
        <a:p>
          <a:endParaRPr lang="en-US"/>
        </a:p>
      </dgm:t>
    </dgm:pt>
    <dgm:pt modelId="{1B1C66AD-5E4D-485B-A872-EAB8EE0C2CFC}" type="sibTrans" cxnId="{F0964748-EA0E-4421-9AD5-1131468EC870}">
      <dgm:prSet/>
      <dgm:spPr/>
      <dgm:t>
        <a:bodyPr/>
        <a:lstStyle/>
        <a:p>
          <a:endParaRPr lang="en-US"/>
        </a:p>
      </dgm:t>
    </dgm:pt>
    <dgm:pt modelId="{3B9C3F5B-D4C7-4BB2-BBDF-56904345E215}" type="pres">
      <dgm:prSet presAssocID="{4BD2AF83-3FCB-43DA-8E0A-F6DE14F6417B}" presName="root" presStyleCnt="0">
        <dgm:presLayoutVars>
          <dgm:dir/>
          <dgm:resizeHandles val="exact"/>
        </dgm:presLayoutVars>
      </dgm:prSet>
      <dgm:spPr/>
    </dgm:pt>
    <dgm:pt modelId="{33CE1DB0-2EA1-4F57-8007-20CF9D448429}" type="pres">
      <dgm:prSet presAssocID="{F37C6244-A6DA-438B-BDC3-292F3AF1DDCC}" presName="compNode" presStyleCnt="0"/>
      <dgm:spPr/>
    </dgm:pt>
    <dgm:pt modelId="{98C49EC8-B84E-4BFD-BB3E-F6252B663529}" type="pres">
      <dgm:prSet presAssocID="{F37C6244-A6DA-438B-BDC3-292F3AF1DDCC}" presName="bgRect" presStyleLbl="bgShp" presStyleIdx="0" presStyleCnt="5"/>
      <dgm:spPr/>
    </dgm:pt>
    <dgm:pt modelId="{D088E721-0274-4463-8412-E93FCC5A8CF4}" type="pres">
      <dgm:prSet presAssocID="{F37C6244-A6DA-438B-BDC3-292F3AF1DDC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256CC9B-3B26-4751-BF9F-BC5CA501A07A}" type="pres">
      <dgm:prSet presAssocID="{F37C6244-A6DA-438B-BDC3-292F3AF1DDCC}" presName="spaceRect" presStyleCnt="0"/>
      <dgm:spPr/>
    </dgm:pt>
    <dgm:pt modelId="{1D37B1F4-BEB4-4088-8DC7-5DC0F1E4913D}" type="pres">
      <dgm:prSet presAssocID="{F37C6244-A6DA-438B-BDC3-292F3AF1DDCC}" presName="parTx" presStyleLbl="revTx" presStyleIdx="0" presStyleCnt="5">
        <dgm:presLayoutVars>
          <dgm:chMax val="0"/>
          <dgm:chPref val="0"/>
        </dgm:presLayoutVars>
      </dgm:prSet>
      <dgm:spPr/>
    </dgm:pt>
    <dgm:pt modelId="{44427F93-C153-4391-AF95-2FCD42CB89B7}" type="pres">
      <dgm:prSet presAssocID="{13D3499B-C3AB-4351-8507-FFA0CA217B86}" presName="sibTrans" presStyleCnt="0"/>
      <dgm:spPr/>
    </dgm:pt>
    <dgm:pt modelId="{ECC76E75-5B55-416A-97B2-5D2C097E9AB5}" type="pres">
      <dgm:prSet presAssocID="{2C34C009-9E48-46BD-A51B-E110A3E37EF0}" presName="compNode" presStyleCnt="0"/>
      <dgm:spPr/>
    </dgm:pt>
    <dgm:pt modelId="{28B87FB4-5300-41B8-B8F5-BB68891F31CE}" type="pres">
      <dgm:prSet presAssocID="{2C34C009-9E48-46BD-A51B-E110A3E37EF0}" presName="bgRect" presStyleLbl="bgShp" presStyleIdx="1" presStyleCnt="5"/>
      <dgm:spPr/>
    </dgm:pt>
    <dgm:pt modelId="{54EC7CFF-40F3-4FAE-8163-74E1CCB45950}" type="pres">
      <dgm:prSet presAssocID="{2C34C009-9E48-46BD-A51B-E110A3E37EF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A8295FF-B14C-4049-AE7C-A2A440F2799C}" type="pres">
      <dgm:prSet presAssocID="{2C34C009-9E48-46BD-A51B-E110A3E37EF0}" presName="spaceRect" presStyleCnt="0"/>
      <dgm:spPr/>
    </dgm:pt>
    <dgm:pt modelId="{71F3095C-1646-4291-B6F8-9FD0751662D9}" type="pres">
      <dgm:prSet presAssocID="{2C34C009-9E48-46BD-A51B-E110A3E37EF0}" presName="parTx" presStyleLbl="revTx" presStyleIdx="1" presStyleCnt="5">
        <dgm:presLayoutVars>
          <dgm:chMax val="0"/>
          <dgm:chPref val="0"/>
        </dgm:presLayoutVars>
      </dgm:prSet>
      <dgm:spPr/>
    </dgm:pt>
    <dgm:pt modelId="{FEB25C67-0825-43AA-B61D-607815203CCC}" type="pres">
      <dgm:prSet presAssocID="{DF653D80-4DE0-43F7-9446-942B8BE6AD20}" presName="sibTrans" presStyleCnt="0"/>
      <dgm:spPr/>
    </dgm:pt>
    <dgm:pt modelId="{7BB8CE93-1EA6-47A1-A35E-3DBB9E57A6BC}" type="pres">
      <dgm:prSet presAssocID="{A2D0FB25-CB1D-43D0-A9CE-53927FA4D6A2}" presName="compNode" presStyleCnt="0"/>
      <dgm:spPr/>
    </dgm:pt>
    <dgm:pt modelId="{70A61D65-DC83-4222-9EC4-C6B224B1C927}" type="pres">
      <dgm:prSet presAssocID="{A2D0FB25-CB1D-43D0-A9CE-53927FA4D6A2}" presName="bgRect" presStyleLbl="bgShp" presStyleIdx="2" presStyleCnt="5"/>
      <dgm:spPr/>
    </dgm:pt>
    <dgm:pt modelId="{69DB829A-B743-4BE7-B81B-5A37A2BEBC2E}" type="pres">
      <dgm:prSet presAssocID="{A2D0FB25-CB1D-43D0-A9CE-53927FA4D6A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377DB78-667A-43A0-838E-EAAD548C62F7}" type="pres">
      <dgm:prSet presAssocID="{A2D0FB25-CB1D-43D0-A9CE-53927FA4D6A2}" presName="spaceRect" presStyleCnt="0"/>
      <dgm:spPr/>
    </dgm:pt>
    <dgm:pt modelId="{D624FEAE-84C9-4E2C-8E4E-08926BE03EA1}" type="pres">
      <dgm:prSet presAssocID="{A2D0FB25-CB1D-43D0-A9CE-53927FA4D6A2}" presName="parTx" presStyleLbl="revTx" presStyleIdx="2" presStyleCnt="5">
        <dgm:presLayoutVars>
          <dgm:chMax val="0"/>
          <dgm:chPref val="0"/>
        </dgm:presLayoutVars>
      </dgm:prSet>
      <dgm:spPr/>
    </dgm:pt>
    <dgm:pt modelId="{6250A407-2CF6-435C-9FFD-1109590C0329}" type="pres">
      <dgm:prSet presAssocID="{CEA112B4-EDC0-43C2-B211-114EDF7DCE6F}" presName="sibTrans" presStyleCnt="0"/>
      <dgm:spPr/>
    </dgm:pt>
    <dgm:pt modelId="{36FEEEEF-7347-4C05-A6A8-C1182C3F9F5A}" type="pres">
      <dgm:prSet presAssocID="{0D412DB2-9510-436F-AE7A-09A41D3B9E21}" presName="compNode" presStyleCnt="0"/>
      <dgm:spPr/>
    </dgm:pt>
    <dgm:pt modelId="{7F1073AC-8372-489B-AECD-BE9A91E04ED8}" type="pres">
      <dgm:prSet presAssocID="{0D412DB2-9510-436F-AE7A-09A41D3B9E21}" presName="bgRect" presStyleLbl="bgShp" presStyleIdx="3" presStyleCnt="5"/>
      <dgm:spPr/>
    </dgm:pt>
    <dgm:pt modelId="{7406303A-8294-41F9-9C2A-7A115231C6A6}" type="pres">
      <dgm:prSet presAssocID="{0D412DB2-9510-436F-AE7A-09A41D3B9E2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014505A-BEBA-4603-8789-62CADF888EC8}" type="pres">
      <dgm:prSet presAssocID="{0D412DB2-9510-436F-AE7A-09A41D3B9E21}" presName="spaceRect" presStyleCnt="0"/>
      <dgm:spPr/>
    </dgm:pt>
    <dgm:pt modelId="{84E2197E-E00A-4640-98E3-0E4550425B4C}" type="pres">
      <dgm:prSet presAssocID="{0D412DB2-9510-436F-AE7A-09A41D3B9E21}" presName="parTx" presStyleLbl="revTx" presStyleIdx="3" presStyleCnt="5">
        <dgm:presLayoutVars>
          <dgm:chMax val="0"/>
          <dgm:chPref val="0"/>
        </dgm:presLayoutVars>
      </dgm:prSet>
      <dgm:spPr/>
    </dgm:pt>
    <dgm:pt modelId="{DB4A44C5-65B6-4C71-89F1-9009C736B1E7}" type="pres">
      <dgm:prSet presAssocID="{513A5875-7BA8-408A-9300-B61E76E48BB0}" presName="sibTrans" presStyleCnt="0"/>
      <dgm:spPr/>
    </dgm:pt>
    <dgm:pt modelId="{F98AB8A1-3A8A-480D-9DD2-83E262232286}" type="pres">
      <dgm:prSet presAssocID="{C97C8E6B-33A8-44D6-8721-7F3B4E726C83}" presName="compNode" presStyleCnt="0"/>
      <dgm:spPr/>
    </dgm:pt>
    <dgm:pt modelId="{94AB1ADE-6FD0-4ACB-8788-68E3E4C5E180}" type="pres">
      <dgm:prSet presAssocID="{C97C8E6B-33A8-44D6-8721-7F3B4E726C83}" presName="bgRect" presStyleLbl="bgShp" presStyleIdx="4" presStyleCnt="5"/>
      <dgm:spPr/>
    </dgm:pt>
    <dgm:pt modelId="{155E50EA-DA31-49B1-94BC-98208FA2EE69}" type="pres">
      <dgm:prSet presAssocID="{C97C8E6B-33A8-44D6-8721-7F3B4E726C8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C73500F-7EAC-47DF-881C-2D2539CF7C5C}" type="pres">
      <dgm:prSet presAssocID="{C97C8E6B-33A8-44D6-8721-7F3B4E726C83}" presName="spaceRect" presStyleCnt="0"/>
      <dgm:spPr/>
    </dgm:pt>
    <dgm:pt modelId="{A0B8A287-8F58-432E-8390-9B0EBFEED248}" type="pres">
      <dgm:prSet presAssocID="{C97C8E6B-33A8-44D6-8721-7F3B4E726C8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840B126-8339-4303-8E5E-F8F98A42C861}" type="presOf" srcId="{C97C8E6B-33A8-44D6-8721-7F3B4E726C83}" destId="{A0B8A287-8F58-432E-8390-9B0EBFEED248}" srcOrd="0" destOrd="0" presId="urn:microsoft.com/office/officeart/2018/2/layout/IconVerticalSolidList"/>
    <dgm:cxn modelId="{343B7A29-963F-4556-9386-D24F2762A8B9}" type="presOf" srcId="{F37C6244-A6DA-438B-BDC3-292F3AF1DDCC}" destId="{1D37B1F4-BEB4-4088-8DC7-5DC0F1E4913D}" srcOrd="0" destOrd="0" presId="urn:microsoft.com/office/officeart/2018/2/layout/IconVerticalSolidList"/>
    <dgm:cxn modelId="{E528FD32-9FD9-44B2-85AE-8CCF0C808ED0}" srcId="{4BD2AF83-3FCB-43DA-8E0A-F6DE14F6417B}" destId="{2C34C009-9E48-46BD-A51B-E110A3E37EF0}" srcOrd="1" destOrd="0" parTransId="{6A0DB230-D4EE-457E-A089-E77BB1549F3D}" sibTransId="{DF653D80-4DE0-43F7-9446-942B8BE6AD20}"/>
    <dgm:cxn modelId="{32E5B838-4554-484C-942F-91B0B8ED738C}" type="presOf" srcId="{0D412DB2-9510-436F-AE7A-09A41D3B9E21}" destId="{84E2197E-E00A-4640-98E3-0E4550425B4C}" srcOrd="0" destOrd="0" presId="urn:microsoft.com/office/officeart/2018/2/layout/IconVerticalSolidList"/>
    <dgm:cxn modelId="{D5E4DB61-9550-46DB-9829-2E89D7373D94}" type="presOf" srcId="{4BD2AF83-3FCB-43DA-8E0A-F6DE14F6417B}" destId="{3B9C3F5B-D4C7-4BB2-BBDF-56904345E215}" srcOrd="0" destOrd="0" presId="urn:microsoft.com/office/officeart/2018/2/layout/IconVerticalSolidList"/>
    <dgm:cxn modelId="{F0964748-EA0E-4421-9AD5-1131468EC870}" srcId="{4BD2AF83-3FCB-43DA-8E0A-F6DE14F6417B}" destId="{C97C8E6B-33A8-44D6-8721-7F3B4E726C83}" srcOrd="4" destOrd="0" parTransId="{47D41401-73A2-4F4C-86D0-A5E24DE7B055}" sibTransId="{1B1C66AD-5E4D-485B-A872-EAB8EE0C2CFC}"/>
    <dgm:cxn modelId="{BCF23E49-9E17-46DF-A916-546C162EF722}" srcId="{4BD2AF83-3FCB-43DA-8E0A-F6DE14F6417B}" destId="{F37C6244-A6DA-438B-BDC3-292F3AF1DDCC}" srcOrd="0" destOrd="0" parTransId="{6EB8D904-AFF0-4E75-9800-4536B5F1750F}" sibTransId="{13D3499B-C3AB-4351-8507-FFA0CA217B86}"/>
    <dgm:cxn modelId="{7182094F-8F88-4EA9-B664-2A96C0187994}" type="presOf" srcId="{A2D0FB25-CB1D-43D0-A9CE-53927FA4D6A2}" destId="{D624FEAE-84C9-4E2C-8E4E-08926BE03EA1}" srcOrd="0" destOrd="0" presId="urn:microsoft.com/office/officeart/2018/2/layout/IconVerticalSolidList"/>
    <dgm:cxn modelId="{82E4E5B0-E6D7-4FB0-871B-EFA9D55C413E}" type="presOf" srcId="{2C34C009-9E48-46BD-A51B-E110A3E37EF0}" destId="{71F3095C-1646-4291-B6F8-9FD0751662D9}" srcOrd="0" destOrd="0" presId="urn:microsoft.com/office/officeart/2018/2/layout/IconVerticalSolidList"/>
    <dgm:cxn modelId="{BAE505D5-DC83-4FC3-BE12-DCAE688D3A21}" srcId="{4BD2AF83-3FCB-43DA-8E0A-F6DE14F6417B}" destId="{0D412DB2-9510-436F-AE7A-09A41D3B9E21}" srcOrd="3" destOrd="0" parTransId="{8D889E89-2290-4428-B675-E45153B91E48}" sibTransId="{513A5875-7BA8-408A-9300-B61E76E48BB0}"/>
    <dgm:cxn modelId="{71E5C8E7-DB3F-46F5-802D-EB1A9EBB8CC1}" srcId="{4BD2AF83-3FCB-43DA-8E0A-F6DE14F6417B}" destId="{A2D0FB25-CB1D-43D0-A9CE-53927FA4D6A2}" srcOrd="2" destOrd="0" parTransId="{6C54C783-F679-4EF4-A82D-F27D941B966A}" sibTransId="{CEA112B4-EDC0-43C2-B211-114EDF7DCE6F}"/>
    <dgm:cxn modelId="{D9AF62B5-F7C0-4C94-BD20-0E80BCC9F6A4}" type="presParOf" srcId="{3B9C3F5B-D4C7-4BB2-BBDF-56904345E215}" destId="{33CE1DB0-2EA1-4F57-8007-20CF9D448429}" srcOrd="0" destOrd="0" presId="urn:microsoft.com/office/officeart/2018/2/layout/IconVerticalSolidList"/>
    <dgm:cxn modelId="{D68A8E07-A248-4819-875B-2F2B70428C00}" type="presParOf" srcId="{33CE1DB0-2EA1-4F57-8007-20CF9D448429}" destId="{98C49EC8-B84E-4BFD-BB3E-F6252B663529}" srcOrd="0" destOrd="0" presId="urn:microsoft.com/office/officeart/2018/2/layout/IconVerticalSolidList"/>
    <dgm:cxn modelId="{9ED1C299-E9E0-4F45-8744-CBC3DB64E5E2}" type="presParOf" srcId="{33CE1DB0-2EA1-4F57-8007-20CF9D448429}" destId="{D088E721-0274-4463-8412-E93FCC5A8CF4}" srcOrd="1" destOrd="0" presId="urn:microsoft.com/office/officeart/2018/2/layout/IconVerticalSolidList"/>
    <dgm:cxn modelId="{6FC3478F-C96C-4B23-85E7-2ADD78C766FB}" type="presParOf" srcId="{33CE1DB0-2EA1-4F57-8007-20CF9D448429}" destId="{0256CC9B-3B26-4751-BF9F-BC5CA501A07A}" srcOrd="2" destOrd="0" presId="urn:microsoft.com/office/officeart/2018/2/layout/IconVerticalSolidList"/>
    <dgm:cxn modelId="{D7421DF6-CD30-40BB-A974-BD5B2DDCFC59}" type="presParOf" srcId="{33CE1DB0-2EA1-4F57-8007-20CF9D448429}" destId="{1D37B1F4-BEB4-4088-8DC7-5DC0F1E4913D}" srcOrd="3" destOrd="0" presId="urn:microsoft.com/office/officeart/2018/2/layout/IconVerticalSolidList"/>
    <dgm:cxn modelId="{2B34E3EE-9187-4129-B330-0017E661659E}" type="presParOf" srcId="{3B9C3F5B-D4C7-4BB2-BBDF-56904345E215}" destId="{44427F93-C153-4391-AF95-2FCD42CB89B7}" srcOrd="1" destOrd="0" presId="urn:microsoft.com/office/officeart/2018/2/layout/IconVerticalSolidList"/>
    <dgm:cxn modelId="{5653959D-4A69-484A-82CA-3B1364E724E2}" type="presParOf" srcId="{3B9C3F5B-D4C7-4BB2-BBDF-56904345E215}" destId="{ECC76E75-5B55-416A-97B2-5D2C097E9AB5}" srcOrd="2" destOrd="0" presId="urn:microsoft.com/office/officeart/2018/2/layout/IconVerticalSolidList"/>
    <dgm:cxn modelId="{C3B06AB8-E8D7-4391-9EB7-4D174BB4A7E6}" type="presParOf" srcId="{ECC76E75-5B55-416A-97B2-5D2C097E9AB5}" destId="{28B87FB4-5300-41B8-B8F5-BB68891F31CE}" srcOrd="0" destOrd="0" presId="urn:microsoft.com/office/officeart/2018/2/layout/IconVerticalSolidList"/>
    <dgm:cxn modelId="{15A58F30-A026-4836-8336-78F5EED912BB}" type="presParOf" srcId="{ECC76E75-5B55-416A-97B2-5D2C097E9AB5}" destId="{54EC7CFF-40F3-4FAE-8163-74E1CCB45950}" srcOrd="1" destOrd="0" presId="urn:microsoft.com/office/officeart/2018/2/layout/IconVerticalSolidList"/>
    <dgm:cxn modelId="{C97CAF5D-B23C-4FBB-A83F-61E7BF0C9605}" type="presParOf" srcId="{ECC76E75-5B55-416A-97B2-5D2C097E9AB5}" destId="{7A8295FF-B14C-4049-AE7C-A2A440F2799C}" srcOrd="2" destOrd="0" presId="urn:microsoft.com/office/officeart/2018/2/layout/IconVerticalSolidList"/>
    <dgm:cxn modelId="{036ED0EC-6443-41E2-9499-23EA9DCF9FDD}" type="presParOf" srcId="{ECC76E75-5B55-416A-97B2-5D2C097E9AB5}" destId="{71F3095C-1646-4291-B6F8-9FD0751662D9}" srcOrd="3" destOrd="0" presId="urn:microsoft.com/office/officeart/2018/2/layout/IconVerticalSolidList"/>
    <dgm:cxn modelId="{43ED2495-BF3B-4EF3-85F3-98A533B4BD82}" type="presParOf" srcId="{3B9C3F5B-D4C7-4BB2-BBDF-56904345E215}" destId="{FEB25C67-0825-43AA-B61D-607815203CCC}" srcOrd="3" destOrd="0" presId="urn:microsoft.com/office/officeart/2018/2/layout/IconVerticalSolidList"/>
    <dgm:cxn modelId="{0CDC726E-E351-4ACC-B3A3-F506DA4AC8C0}" type="presParOf" srcId="{3B9C3F5B-D4C7-4BB2-BBDF-56904345E215}" destId="{7BB8CE93-1EA6-47A1-A35E-3DBB9E57A6BC}" srcOrd="4" destOrd="0" presId="urn:microsoft.com/office/officeart/2018/2/layout/IconVerticalSolidList"/>
    <dgm:cxn modelId="{F4FEECE8-7BFF-4385-B6DC-02BC3F0672AE}" type="presParOf" srcId="{7BB8CE93-1EA6-47A1-A35E-3DBB9E57A6BC}" destId="{70A61D65-DC83-4222-9EC4-C6B224B1C927}" srcOrd="0" destOrd="0" presId="urn:microsoft.com/office/officeart/2018/2/layout/IconVerticalSolidList"/>
    <dgm:cxn modelId="{6BB48EC2-A369-438B-B27B-9657A6EBF26A}" type="presParOf" srcId="{7BB8CE93-1EA6-47A1-A35E-3DBB9E57A6BC}" destId="{69DB829A-B743-4BE7-B81B-5A37A2BEBC2E}" srcOrd="1" destOrd="0" presId="urn:microsoft.com/office/officeart/2018/2/layout/IconVerticalSolidList"/>
    <dgm:cxn modelId="{6D7C4D6A-1942-4D14-9664-FEB669F53D56}" type="presParOf" srcId="{7BB8CE93-1EA6-47A1-A35E-3DBB9E57A6BC}" destId="{8377DB78-667A-43A0-838E-EAAD548C62F7}" srcOrd="2" destOrd="0" presId="urn:microsoft.com/office/officeart/2018/2/layout/IconVerticalSolidList"/>
    <dgm:cxn modelId="{DA72707A-D210-421C-BB2F-CE25A3717E5B}" type="presParOf" srcId="{7BB8CE93-1EA6-47A1-A35E-3DBB9E57A6BC}" destId="{D624FEAE-84C9-4E2C-8E4E-08926BE03EA1}" srcOrd="3" destOrd="0" presId="urn:microsoft.com/office/officeart/2018/2/layout/IconVerticalSolidList"/>
    <dgm:cxn modelId="{D8E80FBA-7D49-404A-B5A7-D19243980B50}" type="presParOf" srcId="{3B9C3F5B-D4C7-4BB2-BBDF-56904345E215}" destId="{6250A407-2CF6-435C-9FFD-1109590C0329}" srcOrd="5" destOrd="0" presId="urn:microsoft.com/office/officeart/2018/2/layout/IconVerticalSolidList"/>
    <dgm:cxn modelId="{E1E8BBDA-A129-4DD4-87B1-9643DDB67929}" type="presParOf" srcId="{3B9C3F5B-D4C7-4BB2-BBDF-56904345E215}" destId="{36FEEEEF-7347-4C05-A6A8-C1182C3F9F5A}" srcOrd="6" destOrd="0" presId="urn:microsoft.com/office/officeart/2018/2/layout/IconVerticalSolidList"/>
    <dgm:cxn modelId="{F85565A3-4E6F-45E5-B4FB-8D6E3D20E947}" type="presParOf" srcId="{36FEEEEF-7347-4C05-A6A8-C1182C3F9F5A}" destId="{7F1073AC-8372-489B-AECD-BE9A91E04ED8}" srcOrd="0" destOrd="0" presId="urn:microsoft.com/office/officeart/2018/2/layout/IconVerticalSolidList"/>
    <dgm:cxn modelId="{513FC322-1E13-4561-9223-F36948CAFCEC}" type="presParOf" srcId="{36FEEEEF-7347-4C05-A6A8-C1182C3F9F5A}" destId="{7406303A-8294-41F9-9C2A-7A115231C6A6}" srcOrd="1" destOrd="0" presId="urn:microsoft.com/office/officeart/2018/2/layout/IconVerticalSolidList"/>
    <dgm:cxn modelId="{6EDBA2DD-B232-4055-A0AE-EF219787E01A}" type="presParOf" srcId="{36FEEEEF-7347-4C05-A6A8-C1182C3F9F5A}" destId="{8014505A-BEBA-4603-8789-62CADF888EC8}" srcOrd="2" destOrd="0" presId="urn:microsoft.com/office/officeart/2018/2/layout/IconVerticalSolidList"/>
    <dgm:cxn modelId="{01BC3783-2295-4867-AA91-24073484E89D}" type="presParOf" srcId="{36FEEEEF-7347-4C05-A6A8-C1182C3F9F5A}" destId="{84E2197E-E00A-4640-98E3-0E4550425B4C}" srcOrd="3" destOrd="0" presId="urn:microsoft.com/office/officeart/2018/2/layout/IconVerticalSolidList"/>
    <dgm:cxn modelId="{5DA526DC-2075-444B-822B-F56CEA08E91B}" type="presParOf" srcId="{3B9C3F5B-D4C7-4BB2-BBDF-56904345E215}" destId="{DB4A44C5-65B6-4C71-89F1-9009C736B1E7}" srcOrd="7" destOrd="0" presId="urn:microsoft.com/office/officeart/2018/2/layout/IconVerticalSolidList"/>
    <dgm:cxn modelId="{85260820-B195-421B-A924-DF20427D7958}" type="presParOf" srcId="{3B9C3F5B-D4C7-4BB2-BBDF-56904345E215}" destId="{F98AB8A1-3A8A-480D-9DD2-83E262232286}" srcOrd="8" destOrd="0" presId="urn:microsoft.com/office/officeart/2018/2/layout/IconVerticalSolidList"/>
    <dgm:cxn modelId="{758F0F92-2CF6-4CDE-8C74-1F23289BB446}" type="presParOf" srcId="{F98AB8A1-3A8A-480D-9DD2-83E262232286}" destId="{94AB1ADE-6FD0-4ACB-8788-68E3E4C5E180}" srcOrd="0" destOrd="0" presId="urn:microsoft.com/office/officeart/2018/2/layout/IconVerticalSolidList"/>
    <dgm:cxn modelId="{61E50236-FEAB-48C0-AB60-2470F0608A30}" type="presParOf" srcId="{F98AB8A1-3A8A-480D-9DD2-83E262232286}" destId="{155E50EA-DA31-49B1-94BC-98208FA2EE69}" srcOrd="1" destOrd="0" presId="urn:microsoft.com/office/officeart/2018/2/layout/IconVerticalSolidList"/>
    <dgm:cxn modelId="{CCB83159-499A-434B-A216-0D98D55CE387}" type="presParOf" srcId="{F98AB8A1-3A8A-480D-9DD2-83E262232286}" destId="{BC73500F-7EAC-47DF-881C-2D2539CF7C5C}" srcOrd="2" destOrd="0" presId="urn:microsoft.com/office/officeart/2018/2/layout/IconVerticalSolidList"/>
    <dgm:cxn modelId="{1C344556-2220-494D-8974-5992C43014D3}" type="presParOf" srcId="{F98AB8A1-3A8A-480D-9DD2-83E262232286}" destId="{A0B8A287-8F58-432E-8390-9B0EBFEED2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05C2472-A6CA-4215-9E76-5DD78967DE1F}" type="doc">
      <dgm:prSet loTypeId="urn:microsoft.com/office/officeart/2005/8/layout/matrix1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69992B9-AE17-4C47-9880-D11E4A4ACAF6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3600" dirty="0">
              <a:solidFill>
                <a:schemeClr val="bg1"/>
              </a:solidFill>
            </a:rPr>
            <a:t>SWOT</a:t>
          </a:r>
        </a:p>
      </dgm:t>
    </dgm:pt>
    <dgm:pt modelId="{2DDB6FF0-3C29-4B9C-8EDD-BDBC4D806DBF}" type="parTrans" cxnId="{3D05549D-AB8B-444C-A234-9FC6581AA9E5}">
      <dgm:prSet/>
      <dgm:spPr/>
      <dgm:t>
        <a:bodyPr/>
        <a:lstStyle/>
        <a:p>
          <a:endParaRPr lang="en-GB"/>
        </a:p>
      </dgm:t>
    </dgm:pt>
    <dgm:pt modelId="{B6F0D6CF-A0A6-4256-B1D6-1114B55B7FE2}" type="sibTrans" cxnId="{3D05549D-AB8B-444C-A234-9FC6581AA9E5}">
      <dgm:prSet/>
      <dgm:spPr/>
      <dgm:t>
        <a:bodyPr/>
        <a:lstStyle/>
        <a:p>
          <a:endParaRPr lang="en-GB"/>
        </a:p>
      </dgm:t>
    </dgm:pt>
    <dgm:pt modelId="{36B2E7AE-E549-4E65-819A-76613A3F1E3B}">
      <dgm:prSet phldrT="[Text]" custT="1"/>
      <dgm:spPr/>
      <dgm:t>
        <a:bodyPr tIns="288000"/>
        <a:lstStyle/>
        <a:p>
          <a:pPr algn="ctr">
            <a:buFont typeface="Arial" panose="020B0604020202020204" pitchFamily="34" charset="0"/>
            <a:buChar char="•"/>
          </a:pP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ctr">
            <a:buFont typeface="Arial" panose="020B0604020202020204" pitchFamily="34" charset="0"/>
            <a:buChar char="•"/>
          </a:pPr>
          <a:r>
            <a:rPr lang="en-GB" sz="1600" b="1" u="sng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</a:p>
        <a:p>
          <a:pPr algn="ctr">
            <a:buFont typeface="Arial" panose="020B0604020202020204" pitchFamily="34" charset="0"/>
            <a:buChar char="•"/>
          </a:pP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Expertise in HR Practices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Organizational Knowledge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Recruitment and Selection </a:t>
          </a:r>
          <a:r>
            <a:rPr lang="en-GB" sz="1600" b="1" i="0" dirty="0">
              <a:ln>
                <a:noFill/>
              </a:ln>
              <a:effectLst/>
              <a:latin typeface="+mn-lt"/>
              <a:ea typeface="+mn-ea"/>
              <a:cs typeface="Arial" panose="020B0604020202020204" pitchFamily="34" charset="0"/>
            </a:rPr>
            <a:t>Skills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Employee Relations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Training and Development</a:t>
          </a:r>
          <a:endParaRPr lang="en-GB" sz="1600" dirty="0">
            <a:latin typeface="+mn-lt"/>
            <a:cs typeface="Arial" panose="020B0604020202020204" pitchFamily="34" charset="0"/>
          </a:endParaRPr>
        </a:p>
      </dgm:t>
    </dgm:pt>
    <dgm:pt modelId="{72287D75-D6C2-4109-870E-C2C0A7C6A8CD}" type="parTrans" cxnId="{FA8739FA-EDF6-4A49-994A-85CA1C297930}">
      <dgm:prSet/>
      <dgm:spPr/>
      <dgm:t>
        <a:bodyPr/>
        <a:lstStyle/>
        <a:p>
          <a:endParaRPr lang="en-GB"/>
        </a:p>
      </dgm:t>
    </dgm:pt>
    <dgm:pt modelId="{F65A3E60-84DF-47D4-BAD4-D43262C7EE8E}" type="sibTrans" cxnId="{FA8739FA-EDF6-4A49-994A-85CA1C297930}">
      <dgm:prSet/>
      <dgm:spPr/>
      <dgm:t>
        <a:bodyPr/>
        <a:lstStyle/>
        <a:p>
          <a:endParaRPr lang="en-GB"/>
        </a:p>
      </dgm:t>
    </dgm:pt>
    <dgm:pt modelId="{360A3781-8273-4115-848E-740E34B60435}">
      <dgm:prSet phldrT="[Text]" custT="1"/>
      <dgm:spPr/>
      <dgm:t>
        <a:bodyPr tIns="288000"/>
        <a:lstStyle/>
        <a:p>
          <a:pPr algn="ctr">
            <a:buFont typeface="Arial" panose="020B0604020202020204" pitchFamily="34" charset="0"/>
            <a:buChar char="•"/>
          </a:pP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ctr">
            <a:buFont typeface="Arial" panose="020B0604020202020204" pitchFamily="34" charset="0"/>
            <a:buChar char="•"/>
          </a:pPr>
          <a:r>
            <a:rPr lang="en-GB" sz="1600" b="1" u="sng" dirty="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</a:p>
        <a:p>
          <a:pPr algn="ctr">
            <a:buFont typeface="Arial" panose="020B0604020202020204" pitchFamily="34" charset="0"/>
            <a:buChar char="•"/>
          </a:pP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Limited Resources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Technological Challenges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Workload Management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Adaptability to Change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Succession Planning</a:t>
          </a:r>
          <a:endParaRPr lang="en-GB" sz="1600" dirty="0">
            <a:latin typeface="+mn-lt"/>
            <a:cs typeface="Arial" panose="020B0604020202020204" pitchFamily="34" charset="0"/>
          </a:endParaRPr>
        </a:p>
      </dgm:t>
    </dgm:pt>
    <dgm:pt modelId="{65972B5B-A73A-467E-BFC6-E39E6D4B6505}" type="parTrans" cxnId="{A9DC1875-C261-40CC-BD63-FC6341EA6E38}">
      <dgm:prSet/>
      <dgm:spPr/>
      <dgm:t>
        <a:bodyPr/>
        <a:lstStyle/>
        <a:p>
          <a:endParaRPr lang="en-GB"/>
        </a:p>
      </dgm:t>
    </dgm:pt>
    <dgm:pt modelId="{57D18F4C-832F-41A1-ABE1-CF7E445EBE6A}" type="sibTrans" cxnId="{A9DC1875-C261-40CC-BD63-FC6341EA6E38}">
      <dgm:prSet/>
      <dgm:spPr/>
      <dgm:t>
        <a:bodyPr/>
        <a:lstStyle/>
        <a:p>
          <a:endParaRPr lang="en-GB"/>
        </a:p>
      </dgm:t>
    </dgm:pt>
    <dgm:pt modelId="{7F3FEDF1-0C14-4A0B-85D7-D710AFC80AAF}">
      <dgm:prSet phldrT="[Text]" phldr="1"/>
      <dgm:spPr/>
      <dgm:t>
        <a:bodyPr/>
        <a:lstStyle/>
        <a:p>
          <a:endParaRPr lang="en-GB"/>
        </a:p>
      </dgm:t>
    </dgm:pt>
    <dgm:pt modelId="{4894BA49-9674-4CB6-AD24-6CDB16C493A2}" type="parTrans" cxnId="{4E7F9FE9-0545-4A4C-80EC-F4D5A13477E0}">
      <dgm:prSet/>
      <dgm:spPr/>
      <dgm:t>
        <a:bodyPr/>
        <a:lstStyle/>
        <a:p>
          <a:endParaRPr lang="en-GB"/>
        </a:p>
      </dgm:t>
    </dgm:pt>
    <dgm:pt modelId="{2C42992A-D2E7-4A28-9D6E-8A847A365C57}" type="sibTrans" cxnId="{4E7F9FE9-0545-4A4C-80EC-F4D5A13477E0}">
      <dgm:prSet/>
      <dgm:spPr/>
      <dgm:t>
        <a:bodyPr/>
        <a:lstStyle/>
        <a:p>
          <a:endParaRPr lang="en-GB"/>
        </a:p>
      </dgm:t>
    </dgm:pt>
    <dgm:pt modelId="{2F6F1B51-E83D-4CED-9D87-319B1C4B4BDD}">
      <dgm:prSet phldrT="[Text]" phldr="1"/>
      <dgm:spPr/>
      <dgm:t>
        <a:bodyPr/>
        <a:lstStyle/>
        <a:p>
          <a:endParaRPr lang="en-GB"/>
        </a:p>
      </dgm:t>
    </dgm:pt>
    <dgm:pt modelId="{BF50C9E0-069C-4607-B6FE-B9F672CCA5DF}" type="parTrans" cxnId="{DA316994-9FC0-47CC-B8ED-00A751CB8B91}">
      <dgm:prSet/>
      <dgm:spPr/>
      <dgm:t>
        <a:bodyPr/>
        <a:lstStyle/>
        <a:p>
          <a:endParaRPr lang="en-GB"/>
        </a:p>
      </dgm:t>
    </dgm:pt>
    <dgm:pt modelId="{FC4E3C7C-2082-44A5-BA61-E8F1BBE94E66}" type="sibTrans" cxnId="{DA316994-9FC0-47CC-B8ED-00A751CB8B91}">
      <dgm:prSet/>
      <dgm:spPr/>
      <dgm:t>
        <a:bodyPr/>
        <a:lstStyle/>
        <a:p>
          <a:endParaRPr lang="en-GB"/>
        </a:p>
      </dgm:t>
    </dgm:pt>
    <dgm:pt modelId="{A996FAFD-7DBF-47A6-920A-89ED7C90FE12}">
      <dgm:prSet custT="1"/>
      <dgm:spPr/>
      <dgm:t>
        <a:bodyPr tIns="0" bIns="288000" anchor="b"/>
        <a:lstStyle/>
        <a:p>
          <a:pPr algn="ctr"/>
          <a:r>
            <a:rPr lang="en-GB" sz="1600" b="1" u="sng" dirty="0">
              <a:latin typeface="Arial" panose="020B0604020202020204" pitchFamily="34" charset="0"/>
              <a:cs typeface="Arial" panose="020B0604020202020204" pitchFamily="34" charset="0"/>
            </a:rPr>
            <a:t>OPORTUNITIES</a:t>
          </a:r>
        </a:p>
        <a:p>
          <a:pPr algn="ctr"/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Technology Integration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Diversity and Inclusion Initiatives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Talent Development Programs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Employee Engagement</a:t>
          </a:r>
        </a:p>
        <a:p>
          <a:pPr algn="ctr">
            <a:buFont typeface="Arial" panose="020B0604020202020204" pitchFamily="34" charset="0"/>
            <a:buChar char="•"/>
          </a:pPr>
          <a:r>
            <a:rPr lang="en-GB" sz="1600" b="1" i="0" dirty="0">
              <a:effectLst/>
              <a:latin typeface="+mn-lt"/>
              <a:ea typeface="+mn-ea"/>
              <a:cs typeface="Arial" panose="020B0604020202020204" pitchFamily="34" charset="0"/>
            </a:rPr>
            <a:t>Strategic Partnerships</a:t>
          </a:r>
          <a:endParaRPr lang="en-GB" sz="1600" dirty="0">
            <a:latin typeface="+mn-lt"/>
            <a:cs typeface="Arial" panose="020B0604020202020204" pitchFamily="34" charset="0"/>
          </a:endParaRPr>
        </a:p>
      </dgm:t>
    </dgm:pt>
    <dgm:pt modelId="{90226512-6F50-49EE-9125-9B4491C8C8AD}" type="parTrans" cxnId="{5592CCBD-1B69-4A5C-918F-DFC50500DC15}">
      <dgm:prSet/>
      <dgm:spPr/>
      <dgm:t>
        <a:bodyPr/>
        <a:lstStyle/>
        <a:p>
          <a:endParaRPr lang="en-GB"/>
        </a:p>
      </dgm:t>
    </dgm:pt>
    <dgm:pt modelId="{75956053-5307-470A-813D-4F0C90E7249A}" type="sibTrans" cxnId="{5592CCBD-1B69-4A5C-918F-DFC50500DC15}">
      <dgm:prSet/>
      <dgm:spPr/>
      <dgm:t>
        <a:bodyPr/>
        <a:lstStyle/>
        <a:p>
          <a:endParaRPr lang="en-GB"/>
        </a:p>
      </dgm:t>
    </dgm:pt>
    <dgm:pt modelId="{C82D884A-E0AD-400F-A5E6-6F6B513E7D27}">
      <dgm:prSet custT="1"/>
      <dgm:spPr/>
      <dgm:t>
        <a:bodyPr tIns="0" bIns="288000"/>
        <a:lstStyle/>
        <a:p>
          <a:pPr algn="ctr"/>
          <a:r>
            <a:rPr lang="en-GB" sz="1600" b="1" u="sng" dirty="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</a:p>
        <a:p>
          <a:pPr algn="r"/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ctr"/>
          <a:r>
            <a:rPr lang="en-GB" sz="1600" b="1" dirty="0">
              <a:latin typeface="+mn-lt"/>
              <a:cs typeface="Arial" panose="020B0604020202020204" pitchFamily="34" charset="0"/>
            </a:rPr>
            <a:t>Legal Compliance</a:t>
          </a:r>
        </a:p>
        <a:p>
          <a:pPr algn="ctr"/>
          <a:r>
            <a:rPr lang="en-GB" sz="1600" b="1" dirty="0">
              <a:latin typeface="+mn-lt"/>
              <a:cs typeface="Arial" panose="020B0604020202020204" pitchFamily="34" charset="0"/>
            </a:rPr>
            <a:t>Economic Downturn</a:t>
          </a:r>
        </a:p>
        <a:p>
          <a:pPr algn="ctr"/>
          <a:r>
            <a:rPr lang="en-GB" sz="1600" b="1" dirty="0">
              <a:latin typeface="+mn-lt"/>
              <a:cs typeface="Arial" panose="020B0604020202020204" pitchFamily="34" charset="0"/>
            </a:rPr>
            <a:t>Competitive Talent Market</a:t>
          </a:r>
        </a:p>
        <a:p>
          <a:pPr algn="ctr"/>
          <a:r>
            <a:rPr lang="en-GB" sz="1600" b="1" dirty="0">
              <a:latin typeface="+mn-lt"/>
              <a:cs typeface="Arial" panose="020B0604020202020204" pitchFamily="34" charset="0"/>
            </a:rPr>
            <a:t>Technological Risks</a:t>
          </a:r>
        </a:p>
        <a:p>
          <a:pPr algn="ctr"/>
          <a:r>
            <a:rPr lang="en-GB" sz="1600" b="1" dirty="0">
              <a:latin typeface="+mn-lt"/>
              <a:cs typeface="Arial" panose="020B0604020202020204" pitchFamily="34" charset="0"/>
            </a:rPr>
            <a:t>Negative Employer Branding</a:t>
          </a:r>
        </a:p>
        <a:p>
          <a:pPr algn="ctr"/>
          <a:endParaRPr lang="en-GB" sz="1300" dirty="0"/>
        </a:p>
      </dgm:t>
    </dgm:pt>
    <dgm:pt modelId="{A1C0D9AA-E4BD-4604-9294-F7FE17011085}" type="parTrans" cxnId="{E685AB9E-1656-442B-A5B6-B970DE0F0E9B}">
      <dgm:prSet/>
      <dgm:spPr/>
      <dgm:t>
        <a:bodyPr/>
        <a:lstStyle/>
        <a:p>
          <a:endParaRPr lang="en-GB"/>
        </a:p>
      </dgm:t>
    </dgm:pt>
    <dgm:pt modelId="{4967ED52-9185-4412-9EC4-A692AFC2A402}" type="sibTrans" cxnId="{E685AB9E-1656-442B-A5B6-B970DE0F0E9B}">
      <dgm:prSet/>
      <dgm:spPr/>
      <dgm:t>
        <a:bodyPr/>
        <a:lstStyle/>
        <a:p>
          <a:endParaRPr lang="en-GB"/>
        </a:p>
      </dgm:t>
    </dgm:pt>
    <dgm:pt modelId="{B912BB0E-CE65-4034-82E0-5C69D0235609}">
      <dgm:prSet/>
      <dgm:spPr/>
      <dgm:t>
        <a:bodyPr/>
        <a:lstStyle/>
        <a:p>
          <a:endParaRPr lang="en-GB"/>
        </a:p>
      </dgm:t>
    </dgm:pt>
    <dgm:pt modelId="{00B3EDC9-6A98-452E-B8A0-F07E36D6A03C}" type="parTrans" cxnId="{9BE8BEDC-2CE4-422D-871B-FB74853A86DE}">
      <dgm:prSet/>
      <dgm:spPr/>
      <dgm:t>
        <a:bodyPr/>
        <a:lstStyle/>
        <a:p>
          <a:endParaRPr lang="en-GB"/>
        </a:p>
      </dgm:t>
    </dgm:pt>
    <dgm:pt modelId="{A3B01A99-7CA9-4285-8FDE-0E86655094D2}" type="sibTrans" cxnId="{9BE8BEDC-2CE4-422D-871B-FB74853A86DE}">
      <dgm:prSet/>
      <dgm:spPr/>
      <dgm:t>
        <a:bodyPr/>
        <a:lstStyle/>
        <a:p>
          <a:endParaRPr lang="en-GB"/>
        </a:p>
      </dgm:t>
    </dgm:pt>
    <dgm:pt modelId="{01B1F54F-F97E-4DEE-BA9E-E14A21469B13}">
      <dgm:prSet/>
      <dgm:spPr/>
      <dgm:t>
        <a:bodyPr/>
        <a:lstStyle/>
        <a:p>
          <a:endParaRPr lang="en-GB"/>
        </a:p>
      </dgm:t>
    </dgm:pt>
    <dgm:pt modelId="{1BC63513-D7E1-4275-A1D6-AFA6F4BE19F7}" type="parTrans" cxnId="{40FC5C93-00B5-46F7-929C-62F1047FB4A8}">
      <dgm:prSet/>
      <dgm:spPr/>
      <dgm:t>
        <a:bodyPr/>
        <a:lstStyle/>
        <a:p>
          <a:endParaRPr lang="en-GB"/>
        </a:p>
      </dgm:t>
    </dgm:pt>
    <dgm:pt modelId="{885D69F3-1ABE-41BF-B918-AC55C83B32CF}" type="sibTrans" cxnId="{40FC5C93-00B5-46F7-929C-62F1047FB4A8}">
      <dgm:prSet/>
      <dgm:spPr/>
      <dgm:t>
        <a:bodyPr/>
        <a:lstStyle/>
        <a:p>
          <a:endParaRPr lang="en-GB"/>
        </a:p>
      </dgm:t>
    </dgm:pt>
    <dgm:pt modelId="{8A6AC135-3789-4CE2-8F29-5C4A286B1CE0}">
      <dgm:prSet/>
      <dgm:spPr/>
      <dgm:t>
        <a:bodyPr/>
        <a:lstStyle/>
        <a:p>
          <a:endParaRPr lang="en-GB"/>
        </a:p>
      </dgm:t>
    </dgm:pt>
    <dgm:pt modelId="{32F862C8-0CE1-46C5-8CDA-765BB7B5A64D}" type="parTrans" cxnId="{FE1A646C-D10A-4452-9DF9-356CE0506E9E}">
      <dgm:prSet/>
      <dgm:spPr/>
      <dgm:t>
        <a:bodyPr/>
        <a:lstStyle/>
        <a:p>
          <a:endParaRPr lang="en-GB"/>
        </a:p>
      </dgm:t>
    </dgm:pt>
    <dgm:pt modelId="{39871199-7BEB-42BE-801D-317F89342429}" type="sibTrans" cxnId="{FE1A646C-D10A-4452-9DF9-356CE0506E9E}">
      <dgm:prSet/>
      <dgm:spPr/>
      <dgm:t>
        <a:bodyPr/>
        <a:lstStyle/>
        <a:p>
          <a:endParaRPr lang="en-GB"/>
        </a:p>
      </dgm:t>
    </dgm:pt>
    <dgm:pt modelId="{76E12239-53EF-4544-8D4F-7AC9F45A815E}">
      <dgm:prSet/>
      <dgm:spPr/>
      <dgm:t>
        <a:bodyPr/>
        <a:lstStyle/>
        <a:p>
          <a:endParaRPr lang="en-GB"/>
        </a:p>
      </dgm:t>
    </dgm:pt>
    <dgm:pt modelId="{A1C9037D-4F6E-4AEE-B3A3-BD3745FC9D5E}" type="parTrans" cxnId="{6FC0E19E-3684-471E-B225-89391B923CB3}">
      <dgm:prSet/>
      <dgm:spPr/>
      <dgm:t>
        <a:bodyPr/>
        <a:lstStyle/>
        <a:p>
          <a:endParaRPr lang="en-GB"/>
        </a:p>
      </dgm:t>
    </dgm:pt>
    <dgm:pt modelId="{68D8EFB6-4706-43F7-AC10-95C24B539BE4}" type="sibTrans" cxnId="{6FC0E19E-3684-471E-B225-89391B923CB3}">
      <dgm:prSet/>
      <dgm:spPr/>
      <dgm:t>
        <a:bodyPr/>
        <a:lstStyle/>
        <a:p>
          <a:endParaRPr lang="en-GB"/>
        </a:p>
      </dgm:t>
    </dgm:pt>
    <dgm:pt modelId="{020C4C89-0B7C-4BF9-BF7E-63E1DB901F09}">
      <dgm:prSet/>
      <dgm:spPr/>
      <dgm:t>
        <a:bodyPr/>
        <a:lstStyle/>
        <a:p>
          <a:endParaRPr lang="en-GB"/>
        </a:p>
      </dgm:t>
    </dgm:pt>
    <dgm:pt modelId="{800AF894-F09D-4402-BCE0-B5BC22286F2A}" type="parTrans" cxnId="{E2B0DCEC-DF73-4A79-8A7F-938321E1BF8F}">
      <dgm:prSet/>
      <dgm:spPr/>
      <dgm:t>
        <a:bodyPr/>
        <a:lstStyle/>
        <a:p>
          <a:endParaRPr lang="en-GB"/>
        </a:p>
      </dgm:t>
    </dgm:pt>
    <dgm:pt modelId="{69A324E6-0B5E-4A01-830C-CA5350AAD2D0}" type="sibTrans" cxnId="{E2B0DCEC-DF73-4A79-8A7F-938321E1BF8F}">
      <dgm:prSet/>
      <dgm:spPr/>
      <dgm:t>
        <a:bodyPr/>
        <a:lstStyle/>
        <a:p>
          <a:endParaRPr lang="en-GB"/>
        </a:p>
      </dgm:t>
    </dgm:pt>
    <dgm:pt modelId="{DABE0935-64D6-4C33-9D04-D3760FF9EFD1}" type="pres">
      <dgm:prSet presAssocID="{905C2472-A6CA-4215-9E76-5DD78967DE1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C209B64-2B36-4FE0-92DD-16D65D16F16E}" type="pres">
      <dgm:prSet presAssocID="{905C2472-A6CA-4215-9E76-5DD78967DE1F}" presName="matrix" presStyleCnt="0"/>
      <dgm:spPr/>
    </dgm:pt>
    <dgm:pt modelId="{2666E3A7-6C04-4750-8DDE-0F439F0AD008}" type="pres">
      <dgm:prSet presAssocID="{905C2472-A6CA-4215-9E76-5DD78967DE1F}" presName="tile1" presStyleLbl="node1" presStyleIdx="0" presStyleCnt="4"/>
      <dgm:spPr/>
    </dgm:pt>
    <dgm:pt modelId="{0A7C208B-3388-47B7-8502-BED0BCE65639}" type="pres">
      <dgm:prSet presAssocID="{905C2472-A6CA-4215-9E76-5DD78967DE1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217A3AB-ECA4-4B3B-B66E-1E660BA483B0}" type="pres">
      <dgm:prSet presAssocID="{905C2472-A6CA-4215-9E76-5DD78967DE1F}" presName="tile2" presStyleLbl="node1" presStyleIdx="1" presStyleCnt="4"/>
      <dgm:spPr/>
    </dgm:pt>
    <dgm:pt modelId="{DCC168BC-B347-4088-A55E-241D365B5B3F}" type="pres">
      <dgm:prSet presAssocID="{905C2472-A6CA-4215-9E76-5DD78967DE1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FD1E847-1527-4228-B911-A70E64589C86}" type="pres">
      <dgm:prSet presAssocID="{905C2472-A6CA-4215-9E76-5DD78967DE1F}" presName="tile3" presStyleLbl="node1" presStyleIdx="2" presStyleCnt="4"/>
      <dgm:spPr/>
    </dgm:pt>
    <dgm:pt modelId="{AC8A7307-D989-4DFB-BCCB-9A11A3ECA7E6}" type="pres">
      <dgm:prSet presAssocID="{905C2472-A6CA-4215-9E76-5DD78967DE1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A68B48A-EABE-4839-AF48-549E5BCD2F65}" type="pres">
      <dgm:prSet presAssocID="{905C2472-A6CA-4215-9E76-5DD78967DE1F}" presName="tile4" presStyleLbl="node1" presStyleIdx="3" presStyleCnt="4"/>
      <dgm:spPr/>
    </dgm:pt>
    <dgm:pt modelId="{9E0F5B7D-AD28-4500-94E5-A98F5526A640}" type="pres">
      <dgm:prSet presAssocID="{905C2472-A6CA-4215-9E76-5DD78967DE1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77A1CE6B-A77A-4481-86D2-F03A48519497}" type="pres">
      <dgm:prSet presAssocID="{905C2472-A6CA-4215-9E76-5DD78967DE1F}" presName="centerTile" presStyleLbl="fgShp" presStyleIdx="0" presStyleCnt="1" custScaleX="65625" custScaleY="52031">
        <dgm:presLayoutVars>
          <dgm:chMax val="0"/>
          <dgm:chPref val="0"/>
        </dgm:presLayoutVars>
      </dgm:prSet>
      <dgm:spPr/>
    </dgm:pt>
  </dgm:ptLst>
  <dgm:cxnLst>
    <dgm:cxn modelId="{A878F916-590B-46B3-9D38-5CB0E580F93E}" type="presOf" srcId="{569992B9-AE17-4C47-9880-D11E4A4ACAF6}" destId="{77A1CE6B-A77A-4481-86D2-F03A48519497}" srcOrd="0" destOrd="0" presId="urn:microsoft.com/office/officeart/2005/8/layout/matrix1"/>
    <dgm:cxn modelId="{3BE0E840-1368-430E-AD80-E778C98A04D6}" type="presOf" srcId="{C82D884A-E0AD-400F-A5E6-6F6B513E7D27}" destId="{9E0F5B7D-AD28-4500-94E5-A98F5526A640}" srcOrd="1" destOrd="0" presId="urn:microsoft.com/office/officeart/2005/8/layout/matrix1"/>
    <dgm:cxn modelId="{FE1A646C-D10A-4452-9DF9-356CE0506E9E}" srcId="{569992B9-AE17-4C47-9880-D11E4A4ACAF6}" destId="{8A6AC135-3789-4CE2-8F29-5C4A286B1CE0}" srcOrd="6" destOrd="0" parTransId="{32F862C8-0CE1-46C5-8CDA-765BB7B5A64D}" sibTransId="{39871199-7BEB-42BE-801D-317F89342429}"/>
    <dgm:cxn modelId="{A9DC1875-C261-40CC-BD63-FC6341EA6E38}" srcId="{569992B9-AE17-4C47-9880-D11E4A4ACAF6}" destId="{360A3781-8273-4115-848E-740E34B60435}" srcOrd="1" destOrd="0" parTransId="{65972B5B-A73A-467E-BFC6-E39E6D4B6505}" sibTransId="{57D18F4C-832F-41A1-ABE1-CF7E445EBE6A}"/>
    <dgm:cxn modelId="{A3EFB783-491C-4A2D-AEA7-183A76BEA337}" type="presOf" srcId="{905C2472-A6CA-4215-9E76-5DD78967DE1F}" destId="{DABE0935-64D6-4C33-9D04-D3760FF9EFD1}" srcOrd="0" destOrd="0" presId="urn:microsoft.com/office/officeart/2005/8/layout/matrix1"/>
    <dgm:cxn modelId="{40FC5C93-00B5-46F7-929C-62F1047FB4A8}" srcId="{569992B9-AE17-4C47-9880-D11E4A4ACAF6}" destId="{01B1F54F-F97E-4DEE-BA9E-E14A21469B13}" srcOrd="5" destOrd="0" parTransId="{1BC63513-D7E1-4275-A1D6-AFA6F4BE19F7}" sibTransId="{885D69F3-1ABE-41BF-B918-AC55C83B32CF}"/>
    <dgm:cxn modelId="{DA316994-9FC0-47CC-B8ED-00A751CB8B91}" srcId="{569992B9-AE17-4C47-9880-D11E4A4ACAF6}" destId="{2F6F1B51-E83D-4CED-9D87-319B1C4B4BDD}" srcOrd="10" destOrd="0" parTransId="{BF50C9E0-069C-4607-B6FE-B9F672CCA5DF}" sibTransId="{FC4E3C7C-2082-44A5-BA61-E8F1BBE94E66}"/>
    <dgm:cxn modelId="{F4CE1499-254F-4BCF-B2F0-0AAB108A7A59}" type="presOf" srcId="{36B2E7AE-E549-4E65-819A-76613A3F1E3B}" destId="{2666E3A7-6C04-4750-8DDE-0F439F0AD008}" srcOrd="0" destOrd="0" presId="urn:microsoft.com/office/officeart/2005/8/layout/matrix1"/>
    <dgm:cxn modelId="{3D05549D-AB8B-444C-A234-9FC6581AA9E5}" srcId="{905C2472-A6CA-4215-9E76-5DD78967DE1F}" destId="{569992B9-AE17-4C47-9880-D11E4A4ACAF6}" srcOrd="0" destOrd="0" parTransId="{2DDB6FF0-3C29-4B9C-8EDD-BDBC4D806DBF}" sibTransId="{B6F0D6CF-A0A6-4256-B1D6-1114B55B7FE2}"/>
    <dgm:cxn modelId="{E685AB9E-1656-442B-A5B6-B970DE0F0E9B}" srcId="{569992B9-AE17-4C47-9880-D11E4A4ACAF6}" destId="{C82D884A-E0AD-400F-A5E6-6F6B513E7D27}" srcOrd="3" destOrd="0" parTransId="{A1C0D9AA-E4BD-4604-9294-F7FE17011085}" sibTransId="{4967ED52-9185-4412-9EC4-A692AFC2A402}"/>
    <dgm:cxn modelId="{6FC0E19E-3684-471E-B225-89391B923CB3}" srcId="{569992B9-AE17-4C47-9880-D11E4A4ACAF6}" destId="{76E12239-53EF-4544-8D4F-7AC9F45A815E}" srcOrd="7" destOrd="0" parTransId="{A1C9037D-4F6E-4AEE-B3A3-BD3745FC9D5E}" sibTransId="{68D8EFB6-4706-43F7-AC10-95C24B539BE4}"/>
    <dgm:cxn modelId="{ED80D49F-CE99-4D26-8D5F-6223DF553F22}" type="presOf" srcId="{36B2E7AE-E549-4E65-819A-76613A3F1E3B}" destId="{0A7C208B-3388-47B7-8502-BED0BCE65639}" srcOrd="1" destOrd="0" presId="urn:microsoft.com/office/officeart/2005/8/layout/matrix1"/>
    <dgm:cxn modelId="{ABFA59A7-FE89-4C89-8627-5FBF1D66BF55}" type="presOf" srcId="{360A3781-8273-4115-848E-740E34B60435}" destId="{E217A3AB-ECA4-4B3B-B66E-1E660BA483B0}" srcOrd="0" destOrd="0" presId="urn:microsoft.com/office/officeart/2005/8/layout/matrix1"/>
    <dgm:cxn modelId="{5592CCBD-1B69-4A5C-918F-DFC50500DC15}" srcId="{569992B9-AE17-4C47-9880-D11E4A4ACAF6}" destId="{A996FAFD-7DBF-47A6-920A-89ED7C90FE12}" srcOrd="2" destOrd="0" parTransId="{90226512-6F50-49EE-9125-9B4491C8C8AD}" sibTransId="{75956053-5307-470A-813D-4F0C90E7249A}"/>
    <dgm:cxn modelId="{44476CBE-19C7-4D54-BD1B-5BD6577F3014}" type="presOf" srcId="{360A3781-8273-4115-848E-740E34B60435}" destId="{DCC168BC-B347-4088-A55E-241D365B5B3F}" srcOrd="1" destOrd="0" presId="urn:microsoft.com/office/officeart/2005/8/layout/matrix1"/>
    <dgm:cxn modelId="{8911C6CB-7E51-4D3A-9778-BA1F7D4A53DA}" type="presOf" srcId="{A996FAFD-7DBF-47A6-920A-89ED7C90FE12}" destId="{AC8A7307-D989-4DFB-BCCB-9A11A3ECA7E6}" srcOrd="1" destOrd="0" presId="urn:microsoft.com/office/officeart/2005/8/layout/matrix1"/>
    <dgm:cxn modelId="{9A8263D5-A50A-49FC-B467-E9949246CE1A}" type="presOf" srcId="{A996FAFD-7DBF-47A6-920A-89ED7C90FE12}" destId="{2FD1E847-1527-4228-B911-A70E64589C86}" srcOrd="0" destOrd="0" presId="urn:microsoft.com/office/officeart/2005/8/layout/matrix1"/>
    <dgm:cxn modelId="{9BE8BEDC-2CE4-422D-871B-FB74853A86DE}" srcId="{569992B9-AE17-4C47-9880-D11E4A4ACAF6}" destId="{B912BB0E-CE65-4034-82E0-5C69D0235609}" srcOrd="4" destOrd="0" parTransId="{00B3EDC9-6A98-452E-B8A0-F07E36D6A03C}" sibTransId="{A3B01A99-7CA9-4285-8FDE-0E86655094D2}"/>
    <dgm:cxn modelId="{389713DF-1B2E-454E-87B5-70E3804F19AF}" type="presOf" srcId="{C82D884A-E0AD-400F-A5E6-6F6B513E7D27}" destId="{DA68B48A-EABE-4839-AF48-549E5BCD2F65}" srcOrd="0" destOrd="0" presId="urn:microsoft.com/office/officeart/2005/8/layout/matrix1"/>
    <dgm:cxn modelId="{4E7F9FE9-0545-4A4C-80EC-F4D5A13477E0}" srcId="{569992B9-AE17-4C47-9880-D11E4A4ACAF6}" destId="{7F3FEDF1-0C14-4A0B-85D7-D710AFC80AAF}" srcOrd="9" destOrd="0" parTransId="{4894BA49-9674-4CB6-AD24-6CDB16C493A2}" sibTransId="{2C42992A-D2E7-4A28-9D6E-8A847A365C57}"/>
    <dgm:cxn modelId="{E2B0DCEC-DF73-4A79-8A7F-938321E1BF8F}" srcId="{569992B9-AE17-4C47-9880-D11E4A4ACAF6}" destId="{020C4C89-0B7C-4BF9-BF7E-63E1DB901F09}" srcOrd="8" destOrd="0" parTransId="{800AF894-F09D-4402-BCE0-B5BC22286F2A}" sibTransId="{69A324E6-0B5E-4A01-830C-CA5350AAD2D0}"/>
    <dgm:cxn modelId="{FA8739FA-EDF6-4A49-994A-85CA1C297930}" srcId="{569992B9-AE17-4C47-9880-D11E4A4ACAF6}" destId="{36B2E7AE-E549-4E65-819A-76613A3F1E3B}" srcOrd="0" destOrd="0" parTransId="{72287D75-D6C2-4109-870E-C2C0A7C6A8CD}" sibTransId="{F65A3E60-84DF-47D4-BAD4-D43262C7EE8E}"/>
    <dgm:cxn modelId="{DB4821CB-FB0A-492F-8106-C514E96667BF}" type="presParOf" srcId="{DABE0935-64D6-4C33-9D04-D3760FF9EFD1}" destId="{7C209B64-2B36-4FE0-92DD-16D65D16F16E}" srcOrd="0" destOrd="0" presId="urn:microsoft.com/office/officeart/2005/8/layout/matrix1"/>
    <dgm:cxn modelId="{D03A9D2C-C52B-4D52-8BC0-A0B0C66277DE}" type="presParOf" srcId="{7C209B64-2B36-4FE0-92DD-16D65D16F16E}" destId="{2666E3A7-6C04-4750-8DDE-0F439F0AD008}" srcOrd="0" destOrd="0" presId="urn:microsoft.com/office/officeart/2005/8/layout/matrix1"/>
    <dgm:cxn modelId="{E18AE09B-A26D-4B75-BC20-7D497A7D66A5}" type="presParOf" srcId="{7C209B64-2B36-4FE0-92DD-16D65D16F16E}" destId="{0A7C208B-3388-47B7-8502-BED0BCE65639}" srcOrd="1" destOrd="0" presId="urn:microsoft.com/office/officeart/2005/8/layout/matrix1"/>
    <dgm:cxn modelId="{3364FB5C-D843-4E16-800C-EFB2897AB0AF}" type="presParOf" srcId="{7C209B64-2B36-4FE0-92DD-16D65D16F16E}" destId="{E217A3AB-ECA4-4B3B-B66E-1E660BA483B0}" srcOrd="2" destOrd="0" presId="urn:microsoft.com/office/officeart/2005/8/layout/matrix1"/>
    <dgm:cxn modelId="{7725329C-B1C2-4AC5-AABA-53F7AC847B49}" type="presParOf" srcId="{7C209B64-2B36-4FE0-92DD-16D65D16F16E}" destId="{DCC168BC-B347-4088-A55E-241D365B5B3F}" srcOrd="3" destOrd="0" presId="urn:microsoft.com/office/officeart/2005/8/layout/matrix1"/>
    <dgm:cxn modelId="{79D318CF-DC75-4107-A872-045C3F0B861C}" type="presParOf" srcId="{7C209B64-2B36-4FE0-92DD-16D65D16F16E}" destId="{2FD1E847-1527-4228-B911-A70E64589C86}" srcOrd="4" destOrd="0" presId="urn:microsoft.com/office/officeart/2005/8/layout/matrix1"/>
    <dgm:cxn modelId="{90856BAD-A04F-4F75-A594-CEF0DDE98434}" type="presParOf" srcId="{7C209B64-2B36-4FE0-92DD-16D65D16F16E}" destId="{AC8A7307-D989-4DFB-BCCB-9A11A3ECA7E6}" srcOrd="5" destOrd="0" presId="urn:microsoft.com/office/officeart/2005/8/layout/matrix1"/>
    <dgm:cxn modelId="{FE0C5610-9059-4157-B5EE-1748434A51BB}" type="presParOf" srcId="{7C209B64-2B36-4FE0-92DD-16D65D16F16E}" destId="{DA68B48A-EABE-4839-AF48-549E5BCD2F65}" srcOrd="6" destOrd="0" presId="urn:microsoft.com/office/officeart/2005/8/layout/matrix1"/>
    <dgm:cxn modelId="{A97BDF6C-CD3D-40E4-97B7-DA7FC67209EB}" type="presParOf" srcId="{7C209B64-2B36-4FE0-92DD-16D65D16F16E}" destId="{9E0F5B7D-AD28-4500-94E5-A98F5526A640}" srcOrd="7" destOrd="0" presId="urn:microsoft.com/office/officeart/2005/8/layout/matrix1"/>
    <dgm:cxn modelId="{872B0A88-B5B4-4836-B2B7-E23278F3E5D1}" type="presParOf" srcId="{DABE0935-64D6-4C33-9D04-D3760FF9EFD1}" destId="{77A1CE6B-A77A-4481-86D2-F03A48519497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33C7FD4-BCFA-4DAA-886E-3F301A6C138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EE0E7C-3518-4B4B-909F-C3AE08FBF953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Enhanced Skills and Competencies</a:t>
          </a:r>
          <a:endParaRPr lang="en-U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018C9B-18BF-4C82-BBF2-1EC60BEB3C59}" type="parTrans" cxnId="{321978D8-FD65-4E75-87BF-3D2630E97351}">
      <dgm:prSet/>
      <dgm:spPr/>
      <dgm:t>
        <a:bodyPr/>
        <a:lstStyle/>
        <a:p>
          <a:endParaRPr lang="en-US"/>
        </a:p>
      </dgm:t>
    </dgm:pt>
    <dgm:pt modelId="{50EF3EDE-A69D-4C65-95FD-CE36CE3E76F3}" type="sibTrans" cxnId="{321978D8-FD65-4E75-87BF-3D2630E97351}">
      <dgm:prSet/>
      <dgm:spPr/>
      <dgm:t>
        <a:bodyPr/>
        <a:lstStyle/>
        <a:p>
          <a:endParaRPr lang="en-US"/>
        </a:p>
      </dgm:t>
    </dgm:pt>
    <dgm:pt modelId="{7266A9E3-70EE-4596-9BD0-C151E16F4AAE}">
      <dgm:prSet custT="1"/>
      <dgm:spPr/>
      <dgm:t>
        <a:bodyPr/>
        <a:lstStyle/>
        <a:p>
          <a:r>
            <a:rPr lang="en-GB" sz="2400" b="1" i="0" dirty="0">
              <a:latin typeface="Arial" panose="020B0604020202020204" pitchFamily="34" charset="0"/>
              <a:cs typeface="Arial" panose="020B0604020202020204" pitchFamily="34" charset="0"/>
            </a:rPr>
            <a:t>Increased Productivity</a:t>
          </a:r>
          <a:endParaRPr lang="en-U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6C5656-1018-4607-BDC0-49F8ABA52D73}" type="parTrans" cxnId="{1AD1C1DA-15A4-4043-8255-6E481775BC6E}">
      <dgm:prSet/>
      <dgm:spPr/>
      <dgm:t>
        <a:bodyPr/>
        <a:lstStyle/>
        <a:p>
          <a:endParaRPr lang="en-US"/>
        </a:p>
      </dgm:t>
    </dgm:pt>
    <dgm:pt modelId="{57AED85D-7EBE-4CEA-B44A-3054851DE02B}" type="sibTrans" cxnId="{1AD1C1DA-15A4-4043-8255-6E481775BC6E}">
      <dgm:prSet/>
      <dgm:spPr/>
      <dgm:t>
        <a:bodyPr/>
        <a:lstStyle/>
        <a:p>
          <a:endParaRPr lang="en-US"/>
        </a:p>
      </dgm:t>
    </dgm:pt>
    <dgm:pt modelId="{120780AC-289F-4154-9DAC-7526D04ECAD7}">
      <dgm:prSet custT="1"/>
      <dgm:spPr/>
      <dgm:t>
        <a:bodyPr/>
        <a:lstStyle/>
        <a:p>
          <a:r>
            <a:rPr lang="en-GB" sz="2400" b="1" i="0" dirty="0">
              <a:latin typeface="Arial" panose="020B0604020202020204" pitchFamily="34" charset="0"/>
              <a:cs typeface="Arial" panose="020B0604020202020204" pitchFamily="34" charset="0"/>
            </a:rPr>
            <a:t>Legal Compliance</a:t>
          </a:r>
          <a:endParaRPr lang="en-U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C6EB0D-C96B-42D4-A1DC-FED8641C45E5}" type="parTrans" cxnId="{9C3AA16A-65CE-4ACC-862F-9CF31A60A33E}">
      <dgm:prSet/>
      <dgm:spPr/>
      <dgm:t>
        <a:bodyPr/>
        <a:lstStyle/>
        <a:p>
          <a:endParaRPr lang="en-US"/>
        </a:p>
      </dgm:t>
    </dgm:pt>
    <dgm:pt modelId="{149A60C1-9D8C-4422-88CB-7B6724A45810}" type="sibTrans" cxnId="{9C3AA16A-65CE-4ACC-862F-9CF31A60A33E}">
      <dgm:prSet/>
      <dgm:spPr/>
      <dgm:t>
        <a:bodyPr/>
        <a:lstStyle/>
        <a:p>
          <a:endParaRPr lang="en-US"/>
        </a:p>
      </dgm:t>
    </dgm:pt>
    <dgm:pt modelId="{A4ABB0F8-28C5-458A-B156-D75269C74F16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Employee Engagement and Retention</a:t>
          </a:r>
          <a:endParaRPr lang="en-U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BC08D7-47F5-458C-B46A-A26CCE58E3FC}" type="parTrans" cxnId="{4E46DEB7-B1B4-4414-88CD-6A38DF81D68A}">
      <dgm:prSet/>
      <dgm:spPr/>
      <dgm:t>
        <a:bodyPr/>
        <a:lstStyle/>
        <a:p>
          <a:endParaRPr lang="en-US"/>
        </a:p>
      </dgm:t>
    </dgm:pt>
    <dgm:pt modelId="{7518CBB7-411D-42E4-BBB1-C44EAC60C490}" type="sibTrans" cxnId="{4E46DEB7-B1B4-4414-88CD-6A38DF81D68A}">
      <dgm:prSet/>
      <dgm:spPr/>
      <dgm:t>
        <a:bodyPr/>
        <a:lstStyle/>
        <a:p>
          <a:endParaRPr lang="en-US"/>
        </a:p>
      </dgm:t>
    </dgm:pt>
    <dgm:pt modelId="{DC9B6351-034D-4FAD-A552-CF68D38C042A}">
      <dgm:prSet custT="1"/>
      <dgm:spPr/>
      <dgm:t>
        <a:bodyPr/>
        <a:lstStyle/>
        <a:p>
          <a:r>
            <a:rPr lang="en-GB" sz="2400" b="1" i="0" dirty="0">
              <a:latin typeface="Arial" panose="020B0604020202020204" pitchFamily="34" charset="0"/>
              <a:cs typeface="Arial" panose="020B0604020202020204" pitchFamily="34" charset="0"/>
            </a:rPr>
            <a:t>Positive Organizational Culture</a:t>
          </a:r>
          <a:endParaRPr lang="en-U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CC45F8-88F3-4CBF-ABDB-5C5B26FCB2D0}" type="parTrans" cxnId="{48188351-8595-46A3-B053-BFB49DABF638}">
      <dgm:prSet/>
      <dgm:spPr/>
      <dgm:t>
        <a:bodyPr/>
        <a:lstStyle/>
        <a:p>
          <a:endParaRPr lang="en-US"/>
        </a:p>
      </dgm:t>
    </dgm:pt>
    <dgm:pt modelId="{498710DC-9D8C-4AD9-9DEA-121E81A49ECB}" type="sibTrans" cxnId="{48188351-8595-46A3-B053-BFB49DABF638}">
      <dgm:prSet/>
      <dgm:spPr/>
      <dgm:t>
        <a:bodyPr/>
        <a:lstStyle/>
        <a:p>
          <a:endParaRPr lang="en-US"/>
        </a:p>
      </dgm:t>
    </dgm:pt>
    <dgm:pt modelId="{7220907C-2F0C-440E-A5AD-4FBC792BEE71}">
      <dgm:prSet custT="1"/>
      <dgm:spPr/>
      <dgm:t>
        <a:bodyPr/>
        <a:lstStyle/>
        <a:p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Professional Development and Credibility</a:t>
          </a:r>
          <a:endParaRPr lang="en-U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622828-73A2-45CA-A85B-5D807101A9A7}" type="parTrans" cxnId="{6B2F1C7B-3AA5-4443-8596-CF79A16350D9}">
      <dgm:prSet/>
      <dgm:spPr/>
      <dgm:t>
        <a:bodyPr/>
        <a:lstStyle/>
        <a:p>
          <a:endParaRPr lang="en-US"/>
        </a:p>
      </dgm:t>
    </dgm:pt>
    <dgm:pt modelId="{D79D94BE-D146-48C6-BD08-AE4D0BC56DD2}" type="sibTrans" cxnId="{6B2F1C7B-3AA5-4443-8596-CF79A16350D9}">
      <dgm:prSet/>
      <dgm:spPr/>
      <dgm:t>
        <a:bodyPr/>
        <a:lstStyle/>
        <a:p>
          <a:endParaRPr lang="en-US"/>
        </a:p>
      </dgm:t>
    </dgm:pt>
    <dgm:pt modelId="{64C11832-AE03-4A4D-8B20-72697F646DA1}" type="pres">
      <dgm:prSet presAssocID="{233C7FD4-BCFA-4DAA-886E-3F301A6C1388}" presName="vert0" presStyleCnt="0">
        <dgm:presLayoutVars>
          <dgm:dir/>
          <dgm:animOne val="branch"/>
          <dgm:animLvl val="lvl"/>
        </dgm:presLayoutVars>
      </dgm:prSet>
      <dgm:spPr/>
    </dgm:pt>
    <dgm:pt modelId="{B2B5729A-B08B-4578-AF0B-A238266B2D1B}" type="pres">
      <dgm:prSet presAssocID="{06EE0E7C-3518-4B4B-909F-C3AE08FBF953}" presName="thickLine" presStyleLbl="alignNode1" presStyleIdx="0" presStyleCnt="6"/>
      <dgm:spPr/>
    </dgm:pt>
    <dgm:pt modelId="{AD3BA610-E12E-4C44-9415-A88F5C51219F}" type="pres">
      <dgm:prSet presAssocID="{06EE0E7C-3518-4B4B-909F-C3AE08FBF953}" presName="horz1" presStyleCnt="0"/>
      <dgm:spPr/>
    </dgm:pt>
    <dgm:pt modelId="{EBFF3294-57AF-427F-A826-9398DCE36437}" type="pres">
      <dgm:prSet presAssocID="{06EE0E7C-3518-4B4B-909F-C3AE08FBF953}" presName="tx1" presStyleLbl="revTx" presStyleIdx="0" presStyleCnt="6"/>
      <dgm:spPr/>
    </dgm:pt>
    <dgm:pt modelId="{A2539A42-CADF-4BF7-9D34-BD394D03433F}" type="pres">
      <dgm:prSet presAssocID="{06EE0E7C-3518-4B4B-909F-C3AE08FBF953}" presName="vert1" presStyleCnt="0"/>
      <dgm:spPr/>
    </dgm:pt>
    <dgm:pt modelId="{C8E3F167-A4C5-4A94-AF5D-40502635A625}" type="pres">
      <dgm:prSet presAssocID="{7266A9E3-70EE-4596-9BD0-C151E16F4AAE}" presName="thickLine" presStyleLbl="alignNode1" presStyleIdx="1" presStyleCnt="6"/>
      <dgm:spPr/>
    </dgm:pt>
    <dgm:pt modelId="{D0C7E08A-5450-447D-8D8A-BA66DC8BCBC8}" type="pres">
      <dgm:prSet presAssocID="{7266A9E3-70EE-4596-9BD0-C151E16F4AAE}" presName="horz1" presStyleCnt="0"/>
      <dgm:spPr/>
    </dgm:pt>
    <dgm:pt modelId="{4435C637-11FE-442E-8085-260FAD18C39B}" type="pres">
      <dgm:prSet presAssocID="{7266A9E3-70EE-4596-9BD0-C151E16F4AAE}" presName="tx1" presStyleLbl="revTx" presStyleIdx="1" presStyleCnt="6"/>
      <dgm:spPr/>
    </dgm:pt>
    <dgm:pt modelId="{694058C0-62A9-44B3-8327-820DD7616438}" type="pres">
      <dgm:prSet presAssocID="{7266A9E3-70EE-4596-9BD0-C151E16F4AAE}" presName="vert1" presStyleCnt="0"/>
      <dgm:spPr/>
    </dgm:pt>
    <dgm:pt modelId="{DC808FE5-89B6-4321-945F-7D50AFAD0130}" type="pres">
      <dgm:prSet presAssocID="{120780AC-289F-4154-9DAC-7526D04ECAD7}" presName="thickLine" presStyleLbl="alignNode1" presStyleIdx="2" presStyleCnt="6"/>
      <dgm:spPr/>
    </dgm:pt>
    <dgm:pt modelId="{70F5B443-F104-4EEE-9000-BA0F1DFF7C03}" type="pres">
      <dgm:prSet presAssocID="{120780AC-289F-4154-9DAC-7526D04ECAD7}" presName="horz1" presStyleCnt="0"/>
      <dgm:spPr/>
    </dgm:pt>
    <dgm:pt modelId="{470A828A-6C99-4C86-83A9-53B33DB23EFB}" type="pres">
      <dgm:prSet presAssocID="{120780AC-289F-4154-9DAC-7526D04ECAD7}" presName="tx1" presStyleLbl="revTx" presStyleIdx="2" presStyleCnt="6"/>
      <dgm:spPr/>
    </dgm:pt>
    <dgm:pt modelId="{9983531E-60C7-4772-A2BA-E0CC9E015729}" type="pres">
      <dgm:prSet presAssocID="{120780AC-289F-4154-9DAC-7526D04ECAD7}" presName="vert1" presStyleCnt="0"/>
      <dgm:spPr/>
    </dgm:pt>
    <dgm:pt modelId="{B26453D6-9D6C-4004-A2FD-85E3D814D1DF}" type="pres">
      <dgm:prSet presAssocID="{A4ABB0F8-28C5-458A-B156-D75269C74F16}" presName="thickLine" presStyleLbl="alignNode1" presStyleIdx="3" presStyleCnt="6"/>
      <dgm:spPr/>
    </dgm:pt>
    <dgm:pt modelId="{F51222A4-DD32-4F4E-BF52-A261F64C5EE4}" type="pres">
      <dgm:prSet presAssocID="{A4ABB0F8-28C5-458A-B156-D75269C74F16}" presName="horz1" presStyleCnt="0"/>
      <dgm:spPr/>
    </dgm:pt>
    <dgm:pt modelId="{86E2F777-31C7-49FE-8DB2-B75FACBEE8B0}" type="pres">
      <dgm:prSet presAssocID="{A4ABB0F8-28C5-458A-B156-D75269C74F16}" presName="tx1" presStyleLbl="revTx" presStyleIdx="3" presStyleCnt="6"/>
      <dgm:spPr/>
    </dgm:pt>
    <dgm:pt modelId="{FF8202A5-4564-45A7-9F93-177ACBFAF75E}" type="pres">
      <dgm:prSet presAssocID="{A4ABB0F8-28C5-458A-B156-D75269C74F16}" presName="vert1" presStyleCnt="0"/>
      <dgm:spPr/>
    </dgm:pt>
    <dgm:pt modelId="{BF601E56-C35E-4961-9EEA-990603796DB0}" type="pres">
      <dgm:prSet presAssocID="{DC9B6351-034D-4FAD-A552-CF68D38C042A}" presName="thickLine" presStyleLbl="alignNode1" presStyleIdx="4" presStyleCnt="6"/>
      <dgm:spPr/>
    </dgm:pt>
    <dgm:pt modelId="{9D038296-07EE-4651-B770-1C905A106FF2}" type="pres">
      <dgm:prSet presAssocID="{DC9B6351-034D-4FAD-A552-CF68D38C042A}" presName="horz1" presStyleCnt="0"/>
      <dgm:spPr/>
    </dgm:pt>
    <dgm:pt modelId="{3A19AF90-51D3-4DCA-88CD-A7FFA8282C55}" type="pres">
      <dgm:prSet presAssocID="{DC9B6351-034D-4FAD-A552-CF68D38C042A}" presName="tx1" presStyleLbl="revTx" presStyleIdx="4" presStyleCnt="6"/>
      <dgm:spPr/>
    </dgm:pt>
    <dgm:pt modelId="{1C4E228E-1E07-4383-B43D-60E1F3401A35}" type="pres">
      <dgm:prSet presAssocID="{DC9B6351-034D-4FAD-A552-CF68D38C042A}" presName="vert1" presStyleCnt="0"/>
      <dgm:spPr/>
    </dgm:pt>
    <dgm:pt modelId="{8BA4A417-BDFB-4034-B369-35EBF0FB9759}" type="pres">
      <dgm:prSet presAssocID="{7220907C-2F0C-440E-A5AD-4FBC792BEE71}" presName="thickLine" presStyleLbl="alignNode1" presStyleIdx="5" presStyleCnt="6"/>
      <dgm:spPr/>
    </dgm:pt>
    <dgm:pt modelId="{F4C2F27A-31D3-49D6-AD01-D43F5CD3B6A2}" type="pres">
      <dgm:prSet presAssocID="{7220907C-2F0C-440E-A5AD-4FBC792BEE71}" presName="horz1" presStyleCnt="0"/>
      <dgm:spPr/>
    </dgm:pt>
    <dgm:pt modelId="{46D91566-05C6-49A5-AB32-C71E70F2C416}" type="pres">
      <dgm:prSet presAssocID="{7220907C-2F0C-440E-A5AD-4FBC792BEE71}" presName="tx1" presStyleLbl="revTx" presStyleIdx="5" presStyleCnt="6"/>
      <dgm:spPr/>
    </dgm:pt>
    <dgm:pt modelId="{F857ED35-F27E-4C94-AE70-3B980BBF5BB9}" type="pres">
      <dgm:prSet presAssocID="{7220907C-2F0C-440E-A5AD-4FBC792BEE71}" presName="vert1" presStyleCnt="0"/>
      <dgm:spPr/>
    </dgm:pt>
  </dgm:ptLst>
  <dgm:cxnLst>
    <dgm:cxn modelId="{B0326233-4969-49CF-B4BD-49271CA9AB53}" type="presOf" srcId="{A4ABB0F8-28C5-458A-B156-D75269C74F16}" destId="{86E2F777-31C7-49FE-8DB2-B75FACBEE8B0}" srcOrd="0" destOrd="0" presId="urn:microsoft.com/office/officeart/2008/layout/LinedList"/>
    <dgm:cxn modelId="{A9E4B43F-208B-4733-B0C4-5423769FFDC5}" type="presOf" srcId="{120780AC-289F-4154-9DAC-7526D04ECAD7}" destId="{470A828A-6C99-4C86-83A9-53B33DB23EFB}" srcOrd="0" destOrd="0" presId="urn:microsoft.com/office/officeart/2008/layout/LinedList"/>
    <dgm:cxn modelId="{777FCC61-96A4-4450-916C-F70DBF553423}" type="presOf" srcId="{233C7FD4-BCFA-4DAA-886E-3F301A6C1388}" destId="{64C11832-AE03-4A4D-8B20-72697F646DA1}" srcOrd="0" destOrd="0" presId="urn:microsoft.com/office/officeart/2008/layout/LinedList"/>
    <dgm:cxn modelId="{CC9C8642-0D93-49A2-B9BC-F5A40797693C}" type="presOf" srcId="{06EE0E7C-3518-4B4B-909F-C3AE08FBF953}" destId="{EBFF3294-57AF-427F-A826-9398DCE36437}" srcOrd="0" destOrd="0" presId="urn:microsoft.com/office/officeart/2008/layout/LinedList"/>
    <dgm:cxn modelId="{6E83514A-F20B-48E9-BF3A-F1D79AC69465}" type="presOf" srcId="{DC9B6351-034D-4FAD-A552-CF68D38C042A}" destId="{3A19AF90-51D3-4DCA-88CD-A7FFA8282C55}" srcOrd="0" destOrd="0" presId="urn:microsoft.com/office/officeart/2008/layout/LinedList"/>
    <dgm:cxn modelId="{9C3AA16A-65CE-4ACC-862F-9CF31A60A33E}" srcId="{233C7FD4-BCFA-4DAA-886E-3F301A6C1388}" destId="{120780AC-289F-4154-9DAC-7526D04ECAD7}" srcOrd="2" destOrd="0" parTransId="{78C6EB0D-C96B-42D4-A1DC-FED8641C45E5}" sibTransId="{149A60C1-9D8C-4422-88CB-7B6724A45810}"/>
    <dgm:cxn modelId="{48188351-8595-46A3-B053-BFB49DABF638}" srcId="{233C7FD4-BCFA-4DAA-886E-3F301A6C1388}" destId="{DC9B6351-034D-4FAD-A552-CF68D38C042A}" srcOrd="4" destOrd="0" parTransId="{24CC45F8-88F3-4CBF-ABDB-5C5B26FCB2D0}" sibTransId="{498710DC-9D8C-4AD9-9DEA-121E81A49ECB}"/>
    <dgm:cxn modelId="{6B2F1C7B-3AA5-4443-8596-CF79A16350D9}" srcId="{233C7FD4-BCFA-4DAA-886E-3F301A6C1388}" destId="{7220907C-2F0C-440E-A5AD-4FBC792BEE71}" srcOrd="5" destOrd="0" parTransId="{B8622828-73A2-45CA-A85B-5D807101A9A7}" sibTransId="{D79D94BE-D146-48C6-BD08-AE4D0BC56DD2}"/>
    <dgm:cxn modelId="{4E46DEB7-B1B4-4414-88CD-6A38DF81D68A}" srcId="{233C7FD4-BCFA-4DAA-886E-3F301A6C1388}" destId="{A4ABB0F8-28C5-458A-B156-D75269C74F16}" srcOrd="3" destOrd="0" parTransId="{E3BC08D7-47F5-458C-B46A-A26CCE58E3FC}" sibTransId="{7518CBB7-411D-42E4-BBB1-C44EAC60C490}"/>
    <dgm:cxn modelId="{321978D8-FD65-4E75-87BF-3D2630E97351}" srcId="{233C7FD4-BCFA-4DAA-886E-3F301A6C1388}" destId="{06EE0E7C-3518-4B4B-909F-C3AE08FBF953}" srcOrd="0" destOrd="0" parTransId="{46018C9B-18BF-4C82-BBF2-1EC60BEB3C59}" sibTransId="{50EF3EDE-A69D-4C65-95FD-CE36CE3E76F3}"/>
    <dgm:cxn modelId="{1AD1C1DA-15A4-4043-8255-6E481775BC6E}" srcId="{233C7FD4-BCFA-4DAA-886E-3F301A6C1388}" destId="{7266A9E3-70EE-4596-9BD0-C151E16F4AAE}" srcOrd="1" destOrd="0" parTransId="{BC6C5656-1018-4607-BDC0-49F8ABA52D73}" sibTransId="{57AED85D-7EBE-4CEA-B44A-3054851DE02B}"/>
    <dgm:cxn modelId="{90487FEC-44C3-4C1F-9396-1046D7678541}" type="presOf" srcId="{7220907C-2F0C-440E-A5AD-4FBC792BEE71}" destId="{46D91566-05C6-49A5-AB32-C71E70F2C416}" srcOrd="0" destOrd="0" presId="urn:microsoft.com/office/officeart/2008/layout/LinedList"/>
    <dgm:cxn modelId="{D05B29F7-2817-4622-AC9D-11140B6B1F26}" type="presOf" srcId="{7266A9E3-70EE-4596-9BD0-C151E16F4AAE}" destId="{4435C637-11FE-442E-8085-260FAD18C39B}" srcOrd="0" destOrd="0" presId="urn:microsoft.com/office/officeart/2008/layout/LinedList"/>
    <dgm:cxn modelId="{ACD4C5E4-DAB3-4D57-BACB-C1DD48979B80}" type="presParOf" srcId="{64C11832-AE03-4A4D-8B20-72697F646DA1}" destId="{B2B5729A-B08B-4578-AF0B-A238266B2D1B}" srcOrd="0" destOrd="0" presId="urn:microsoft.com/office/officeart/2008/layout/LinedList"/>
    <dgm:cxn modelId="{6D299C8C-D49F-4063-9D3C-35CC2F70B39E}" type="presParOf" srcId="{64C11832-AE03-4A4D-8B20-72697F646DA1}" destId="{AD3BA610-E12E-4C44-9415-A88F5C51219F}" srcOrd="1" destOrd="0" presId="urn:microsoft.com/office/officeart/2008/layout/LinedList"/>
    <dgm:cxn modelId="{D8EEA799-6338-4EC1-AF43-407D777748A2}" type="presParOf" srcId="{AD3BA610-E12E-4C44-9415-A88F5C51219F}" destId="{EBFF3294-57AF-427F-A826-9398DCE36437}" srcOrd="0" destOrd="0" presId="urn:microsoft.com/office/officeart/2008/layout/LinedList"/>
    <dgm:cxn modelId="{5642FB92-EB17-4D88-96B0-7C97571DE7B1}" type="presParOf" srcId="{AD3BA610-E12E-4C44-9415-A88F5C51219F}" destId="{A2539A42-CADF-4BF7-9D34-BD394D03433F}" srcOrd="1" destOrd="0" presId="urn:microsoft.com/office/officeart/2008/layout/LinedList"/>
    <dgm:cxn modelId="{91178965-6E7C-4C21-AA38-6858B1EE006D}" type="presParOf" srcId="{64C11832-AE03-4A4D-8B20-72697F646DA1}" destId="{C8E3F167-A4C5-4A94-AF5D-40502635A625}" srcOrd="2" destOrd="0" presId="urn:microsoft.com/office/officeart/2008/layout/LinedList"/>
    <dgm:cxn modelId="{88302CC3-0262-4EB0-9576-56B7BB19332D}" type="presParOf" srcId="{64C11832-AE03-4A4D-8B20-72697F646DA1}" destId="{D0C7E08A-5450-447D-8D8A-BA66DC8BCBC8}" srcOrd="3" destOrd="0" presId="urn:microsoft.com/office/officeart/2008/layout/LinedList"/>
    <dgm:cxn modelId="{39FCC0DE-A5C0-4D5D-862B-8BCFDE906023}" type="presParOf" srcId="{D0C7E08A-5450-447D-8D8A-BA66DC8BCBC8}" destId="{4435C637-11FE-442E-8085-260FAD18C39B}" srcOrd="0" destOrd="0" presId="urn:microsoft.com/office/officeart/2008/layout/LinedList"/>
    <dgm:cxn modelId="{82F1A80D-356B-4A14-A049-578EE9E366B0}" type="presParOf" srcId="{D0C7E08A-5450-447D-8D8A-BA66DC8BCBC8}" destId="{694058C0-62A9-44B3-8327-820DD7616438}" srcOrd="1" destOrd="0" presId="urn:microsoft.com/office/officeart/2008/layout/LinedList"/>
    <dgm:cxn modelId="{5E2529F6-18E4-4EA4-8246-B503A7597B5A}" type="presParOf" srcId="{64C11832-AE03-4A4D-8B20-72697F646DA1}" destId="{DC808FE5-89B6-4321-945F-7D50AFAD0130}" srcOrd="4" destOrd="0" presId="urn:microsoft.com/office/officeart/2008/layout/LinedList"/>
    <dgm:cxn modelId="{08C5AF2E-A632-49FF-9013-DB90B079FCAB}" type="presParOf" srcId="{64C11832-AE03-4A4D-8B20-72697F646DA1}" destId="{70F5B443-F104-4EEE-9000-BA0F1DFF7C03}" srcOrd="5" destOrd="0" presId="urn:microsoft.com/office/officeart/2008/layout/LinedList"/>
    <dgm:cxn modelId="{22896B74-F44D-4AF6-BB87-2C2C1B28A6E2}" type="presParOf" srcId="{70F5B443-F104-4EEE-9000-BA0F1DFF7C03}" destId="{470A828A-6C99-4C86-83A9-53B33DB23EFB}" srcOrd="0" destOrd="0" presId="urn:microsoft.com/office/officeart/2008/layout/LinedList"/>
    <dgm:cxn modelId="{8BC2468A-16CC-434B-8C41-B5C62E1205B9}" type="presParOf" srcId="{70F5B443-F104-4EEE-9000-BA0F1DFF7C03}" destId="{9983531E-60C7-4772-A2BA-E0CC9E015729}" srcOrd="1" destOrd="0" presId="urn:microsoft.com/office/officeart/2008/layout/LinedList"/>
    <dgm:cxn modelId="{CF66166F-EB7E-4F84-B38E-1EE9E5FCDE7E}" type="presParOf" srcId="{64C11832-AE03-4A4D-8B20-72697F646DA1}" destId="{B26453D6-9D6C-4004-A2FD-85E3D814D1DF}" srcOrd="6" destOrd="0" presId="urn:microsoft.com/office/officeart/2008/layout/LinedList"/>
    <dgm:cxn modelId="{A765A6FF-2A23-4DED-9911-E3992E64264D}" type="presParOf" srcId="{64C11832-AE03-4A4D-8B20-72697F646DA1}" destId="{F51222A4-DD32-4F4E-BF52-A261F64C5EE4}" srcOrd="7" destOrd="0" presId="urn:microsoft.com/office/officeart/2008/layout/LinedList"/>
    <dgm:cxn modelId="{D5F48FAE-DDF8-4D99-9FD1-CEBAB59B848F}" type="presParOf" srcId="{F51222A4-DD32-4F4E-BF52-A261F64C5EE4}" destId="{86E2F777-31C7-49FE-8DB2-B75FACBEE8B0}" srcOrd="0" destOrd="0" presId="urn:microsoft.com/office/officeart/2008/layout/LinedList"/>
    <dgm:cxn modelId="{D39FBED0-D6BF-4DF8-B936-7E750CE262C8}" type="presParOf" srcId="{F51222A4-DD32-4F4E-BF52-A261F64C5EE4}" destId="{FF8202A5-4564-45A7-9F93-177ACBFAF75E}" srcOrd="1" destOrd="0" presId="urn:microsoft.com/office/officeart/2008/layout/LinedList"/>
    <dgm:cxn modelId="{B40E5290-C5BD-45A0-823C-96564462899A}" type="presParOf" srcId="{64C11832-AE03-4A4D-8B20-72697F646DA1}" destId="{BF601E56-C35E-4961-9EEA-990603796DB0}" srcOrd="8" destOrd="0" presId="urn:microsoft.com/office/officeart/2008/layout/LinedList"/>
    <dgm:cxn modelId="{361DD4FE-2DF8-4768-819C-B0F552078D6F}" type="presParOf" srcId="{64C11832-AE03-4A4D-8B20-72697F646DA1}" destId="{9D038296-07EE-4651-B770-1C905A106FF2}" srcOrd="9" destOrd="0" presId="urn:microsoft.com/office/officeart/2008/layout/LinedList"/>
    <dgm:cxn modelId="{46B8331E-97D7-4E3D-A4CE-8F56138ACF4A}" type="presParOf" srcId="{9D038296-07EE-4651-B770-1C905A106FF2}" destId="{3A19AF90-51D3-4DCA-88CD-A7FFA8282C55}" srcOrd="0" destOrd="0" presId="urn:microsoft.com/office/officeart/2008/layout/LinedList"/>
    <dgm:cxn modelId="{656F86C5-1127-49B5-86EB-D6580D25E778}" type="presParOf" srcId="{9D038296-07EE-4651-B770-1C905A106FF2}" destId="{1C4E228E-1E07-4383-B43D-60E1F3401A35}" srcOrd="1" destOrd="0" presId="urn:microsoft.com/office/officeart/2008/layout/LinedList"/>
    <dgm:cxn modelId="{212767FA-551A-4EC7-928B-DE0A1BA0F6C7}" type="presParOf" srcId="{64C11832-AE03-4A4D-8B20-72697F646DA1}" destId="{8BA4A417-BDFB-4034-B369-35EBF0FB9759}" srcOrd="10" destOrd="0" presId="urn:microsoft.com/office/officeart/2008/layout/LinedList"/>
    <dgm:cxn modelId="{DF7718F0-D2FC-4FB5-B0C6-69F1876641BB}" type="presParOf" srcId="{64C11832-AE03-4A4D-8B20-72697F646DA1}" destId="{F4C2F27A-31D3-49D6-AD01-D43F5CD3B6A2}" srcOrd="11" destOrd="0" presId="urn:microsoft.com/office/officeart/2008/layout/LinedList"/>
    <dgm:cxn modelId="{73AE9C7A-3F2D-4C58-8830-CAE5952913F4}" type="presParOf" srcId="{F4C2F27A-31D3-49D6-AD01-D43F5CD3B6A2}" destId="{46D91566-05C6-49A5-AB32-C71E70F2C416}" srcOrd="0" destOrd="0" presId="urn:microsoft.com/office/officeart/2008/layout/LinedList"/>
    <dgm:cxn modelId="{84AC8428-9DF6-448D-A7A9-3D48A97CC2BC}" type="presParOf" srcId="{F4C2F27A-31D3-49D6-AD01-D43F5CD3B6A2}" destId="{F857ED35-F27E-4C94-AE70-3B980BBF5B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59B06E-C4C7-4668-BAEA-BAACCC755B04}">
      <dsp:nvSpPr>
        <dsp:cNvPr id="0" name=""/>
        <dsp:cNvSpPr/>
      </dsp:nvSpPr>
      <dsp:spPr>
        <a:xfrm>
          <a:off x="0" y="20709"/>
          <a:ext cx="10515600" cy="767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First Lidle opens door in 1994 (29 Years ago)</a:t>
          </a:r>
          <a:endParaRPr lang="en-US" sz="2400" kern="1200" dirty="0"/>
        </a:p>
      </dsp:txBody>
      <dsp:txXfrm>
        <a:off x="37467" y="58176"/>
        <a:ext cx="10440666" cy="692586"/>
      </dsp:txXfrm>
    </dsp:sp>
    <dsp:sp modelId="{C00FF6B2-251B-4146-96DB-E8802C56034C}">
      <dsp:nvSpPr>
        <dsp:cNvPr id="0" name=""/>
        <dsp:cNvSpPr/>
      </dsp:nvSpPr>
      <dsp:spPr>
        <a:xfrm>
          <a:off x="0" y="906309"/>
          <a:ext cx="10515600" cy="7675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Now with 960 Stores and 14 regional Distribution Centres across GB.</a:t>
          </a:r>
          <a:endParaRPr lang="en-US" sz="2400" kern="1200" dirty="0"/>
        </a:p>
      </dsp:txBody>
      <dsp:txXfrm>
        <a:off x="37467" y="943776"/>
        <a:ext cx="10440666" cy="692586"/>
      </dsp:txXfrm>
    </dsp:sp>
    <dsp:sp modelId="{294FC45A-12A3-4678-9573-4DCA12F1C25C}">
      <dsp:nvSpPr>
        <dsp:cNvPr id="0" name=""/>
        <dsp:cNvSpPr/>
      </dsp:nvSpPr>
      <dsp:spPr>
        <a:xfrm>
          <a:off x="0" y="1791909"/>
          <a:ext cx="10515600" cy="7675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Employing over 31,000 people.</a:t>
          </a:r>
          <a:endParaRPr lang="en-US" sz="2400" kern="1200" dirty="0"/>
        </a:p>
      </dsp:txBody>
      <dsp:txXfrm>
        <a:off x="37467" y="1829376"/>
        <a:ext cx="10440666" cy="692586"/>
      </dsp:txXfrm>
    </dsp:sp>
    <dsp:sp modelId="{8ED1A242-CECB-464B-AE7D-745DB9A14CFC}">
      <dsp:nvSpPr>
        <dsp:cNvPr id="0" name=""/>
        <dsp:cNvSpPr/>
      </dsp:nvSpPr>
      <dsp:spPr>
        <a:xfrm>
          <a:off x="0" y="2677509"/>
          <a:ext cx="10515600" cy="7675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Lidle UK screening 1,400 CV’s each month.</a:t>
          </a:r>
          <a:endParaRPr lang="en-US" sz="2400" kern="1200" dirty="0"/>
        </a:p>
      </dsp:txBody>
      <dsp:txXfrm>
        <a:off x="37467" y="2714976"/>
        <a:ext cx="10440666" cy="692586"/>
      </dsp:txXfrm>
    </dsp:sp>
    <dsp:sp modelId="{6D01EFA8-33C9-49D6-BFAC-A1E54E3622C6}">
      <dsp:nvSpPr>
        <dsp:cNvPr id="0" name=""/>
        <dsp:cNvSpPr/>
      </dsp:nvSpPr>
      <dsp:spPr>
        <a:xfrm>
          <a:off x="0" y="3563109"/>
          <a:ext cx="10515600" cy="7675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One store open every week on average.       </a:t>
          </a:r>
          <a:endParaRPr lang="en-US" sz="1700" kern="1200" dirty="0"/>
        </a:p>
      </dsp:txBody>
      <dsp:txXfrm>
        <a:off x="37467" y="3600576"/>
        <a:ext cx="10440666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C54D8F-2769-42E7-944A-4F03260221F6}">
      <dsp:nvSpPr>
        <dsp:cNvPr id="0" name=""/>
        <dsp:cNvSpPr/>
      </dsp:nvSpPr>
      <dsp:spPr>
        <a:xfrm>
          <a:off x="0" y="589"/>
          <a:ext cx="729615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083AA1-1CA0-465F-B420-B35BD2A4F282}">
      <dsp:nvSpPr>
        <dsp:cNvPr id="0" name=""/>
        <dsp:cNvSpPr/>
      </dsp:nvSpPr>
      <dsp:spPr>
        <a:xfrm>
          <a:off x="0" y="589"/>
          <a:ext cx="7296150" cy="689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Managing the human capital of an organization.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89"/>
        <a:ext cx="7296150" cy="689335"/>
      </dsp:txXfrm>
    </dsp:sp>
    <dsp:sp modelId="{44200F07-8DF2-4CAF-A9CD-52B7BBF836A4}">
      <dsp:nvSpPr>
        <dsp:cNvPr id="0" name=""/>
        <dsp:cNvSpPr/>
      </dsp:nvSpPr>
      <dsp:spPr>
        <a:xfrm>
          <a:off x="0" y="689924"/>
          <a:ext cx="7296150" cy="0"/>
        </a:xfrm>
        <a:prstGeom prst="line">
          <a:avLst/>
        </a:prstGeom>
        <a:gradFill rotWithShape="0">
          <a:gsLst>
            <a:gs pos="0">
              <a:schemeClr val="accent5">
                <a:hueOff val="-1126424"/>
                <a:satOff val="-2903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26424"/>
                <a:satOff val="-2903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26424"/>
                <a:satOff val="-2903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126424"/>
              <a:satOff val="-2903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A4973A-847C-4D21-BAA3-72D1D9607EF2}">
      <dsp:nvSpPr>
        <dsp:cNvPr id="0" name=""/>
        <dsp:cNvSpPr/>
      </dsp:nvSpPr>
      <dsp:spPr>
        <a:xfrm>
          <a:off x="0" y="689924"/>
          <a:ext cx="7296150" cy="689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HR role involves recruiting, hiring, and onboarding employees.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89924"/>
        <a:ext cx="7296150" cy="689335"/>
      </dsp:txXfrm>
    </dsp:sp>
    <dsp:sp modelId="{4849281A-4D87-49A5-B203-F8D472FBB588}">
      <dsp:nvSpPr>
        <dsp:cNvPr id="0" name=""/>
        <dsp:cNvSpPr/>
      </dsp:nvSpPr>
      <dsp:spPr>
        <a:xfrm>
          <a:off x="0" y="1379260"/>
          <a:ext cx="7296150" cy="0"/>
        </a:xfrm>
        <a:prstGeom prst="line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4B1C86-9CDC-4FA1-922C-F4BEA9A8FE91}">
      <dsp:nvSpPr>
        <dsp:cNvPr id="0" name=""/>
        <dsp:cNvSpPr/>
      </dsp:nvSpPr>
      <dsp:spPr>
        <a:xfrm>
          <a:off x="0" y="1379260"/>
          <a:ext cx="7296150" cy="689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Employee benefits, payroll, and performance evaluations.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79260"/>
        <a:ext cx="7296150" cy="689335"/>
      </dsp:txXfrm>
    </dsp:sp>
    <dsp:sp modelId="{F12D5072-334E-4EFE-8AA7-057A14411BB3}">
      <dsp:nvSpPr>
        <dsp:cNvPr id="0" name=""/>
        <dsp:cNvSpPr/>
      </dsp:nvSpPr>
      <dsp:spPr>
        <a:xfrm>
          <a:off x="0" y="2068596"/>
          <a:ext cx="7296150" cy="0"/>
        </a:xfrm>
        <a:prstGeom prst="lin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5890AF-3C3D-469E-A376-7CEFE5E9C269}">
      <dsp:nvSpPr>
        <dsp:cNvPr id="0" name=""/>
        <dsp:cNvSpPr/>
      </dsp:nvSpPr>
      <dsp:spPr>
        <a:xfrm>
          <a:off x="0" y="2068596"/>
          <a:ext cx="7296150" cy="689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Relations, compliance with labour laws and company policies.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68596"/>
        <a:ext cx="7296150" cy="689335"/>
      </dsp:txXfrm>
    </dsp:sp>
    <dsp:sp modelId="{CABDE81B-85DF-4EAA-ABE2-5ADA1509CD54}">
      <dsp:nvSpPr>
        <dsp:cNvPr id="0" name=""/>
        <dsp:cNvSpPr/>
      </dsp:nvSpPr>
      <dsp:spPr>
        <a:xfrm>
          <a:off x="0" y="2757932"/>
          <a:ext cx="7296150" cy="0"/>
        </a:xfrm>
        <a:prstGeom prst="line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F7B4F7-5ECA-470B-AA30-A3D2FC03E532}">
      <dsp:nvSpPr>
        <dsp:cNvPr id="0" name=""/>
        <dsp:cNvSpPr/>
      </dsp:nvSpPr>
      <dsp:spPr>
        <a:xfrm>
          <a:off x="0" y="2757932"/>
          <a:ext cx="7296150" cy="689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HR fostering a positive work environment.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57932"/>
        <a:ext cx="7296150" cy="689335"/>
      </dsp:txXfrm>
    </dsp:sp>
    <dsp:sp modelId="{0CD52720-AB11-4694-9054-6E549A11B1B6}">
      <dsp:nvSpPr>
        <dsp:cNvPr id="0" name=""/>
        <dsp:cNvSpPr/>
      </dsp:nvSpPr>
      <dsp:spPr>
        <a:xfrm>
          <a:off x="0" y="3447268"/>
          <a:ext cx="7296150" cy="0"/>
        </a:xfrm>
        <a:prstGeom prst="line">
          <a:avLst/>
        </a:prstGeom>
        <a:gradFill rotWithShape="0">
          <a:gsLst>
            <a:gs pos="0">
              <a:schemeClr val="accent5">
                <a:hueOff val="-5632119"/>
                <a:satOff val="-14516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632119"/>
                <a:satOff val="-14516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632119"/>
                <a:satOff val="-14516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632119"/>
              <a:satOff val="-14516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CD1F88-CD62-4A4A-A86E-5869C5FA5A3E}">
      <dsp:nvSpPr>
        <dsp:cNvPr id="0" name=""/>
        <dsp:cNvSpPr/>
      </dsp:nvSpPr>
      <dsp:spPr>
        <a:xfrm>
          <a:off x="0" y="3447268"/>
          <a:ext cx="7296150" cy="689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Often serve as a bridge between management and employees.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47268"/>
        <a:ext cx="7296150" cy="689335"/>
      </dsp:txXfrm>
    </dsp:sp>
    <dsp:sp modelId="{787CCE9E-D4A4-43B3-B891-575A27F039DC}">
      <dsp:nvSpPr>
        <dsp:cNvPr id="0" name=""/>
        <dsp:cNvSpPr/>
      </dsp:nvSpPr>
      <dsp:spPr>
        <a:xfrm>
          <a:off x="0" y="4136604"/>
          <a:ext cx="7296150" cy="0"/>
        </a:xfrm>
        <a:prstGeom prst="lin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2DDCF1-8D1F-458E-9EBD-DAFE313E1046}">
      <dsp:nvSpPr>
        <dsp:cNvPr id="0" name=""/>
        <dsp:cNvSpPr/>
      </dsp:nvSpPr>
      <dsp:spPr>
        <a:xfrm>
          <a:off x="0" y="4136604"/>
          <a:ext cx="7296150" cy="689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Aligning company's goals with the needs of its workforce.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36604"/>
        <a:ext cx="7296150" cy="6893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4D44A9-2DA8-452B-B8EA-2797859CEC8F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5FD571-4ABE-430F-BBB0-B90626E6D067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AEE13-0446-4258-8343-55EB18C1B43A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Employment Law and Regulations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3399"/>
        <a:ext cx="9679276" cy="724089"/>
      </dsp:txXfrm>
    </dsp:sp>
    <dsp:sp modelId="{397DDC4B-B888-469E-B363-12E497B44585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36F797-98FF-427C-9D39-0464410C59FC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25880-1A07-49AD-813D-F79BDB08CC26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>
              <a:latin typeface="Arial" panose="020B0604020202020204" pitchFamily="34" charset="0"/>
              <a:cs typeface="Arial" panose="020B0604020202020204" pitchFamily="34" charset="0"/>
            </a:rPr>
            <a:t>Recruitment and Talent Acquisition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908511"/>
        <a:ext cx="9679276" cy="724089"/>
      </dsp:txXfrm>
    </dsp:sp>
    <dsp:sp modelId="{0947F939-5C5E-446D-B504-B45C629AA2E8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88929F-F77F-49F7-ACFD-128E085C96CB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BC58F-28B8-435D-9165-31941AE086E2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Employee Relations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1813624"/>
        <a:ext cx="9679276" cy="724089"/>
      </dsp:txXfrm>
    </dsp:sp>
    <dsp:sp modelId="{39DF8A06-7532-4080-9263-8F92E085719C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7EE77-EB8D-49A6-B552-83829EB24074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35FFE-CD22-4054-A9BE-D7E4332221FF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>
              <a:latin typeface="Arial" panose="020B0604020202020204" pitchFamily="34" charset="0"/>
              <a:cs typeface="Arial" panose="020B0604020202020204" pitchFamily="34" charset="0"/>
            </a:rPr>
            <a:t>Benefits Administration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2718736"/>
        <a:ext cx="9679276" cy="724089"/>
      </dsp:txXfrm>
    </dsp:sp>
    <dsp:sp modelId="{7E5BFAC8-E202-4D5E-B97D-7250E0048351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BBF82E-E69C-49D6-8C8B-8AB3EA4A1761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B24794-C00A-427C-B88D-D872C3B1593B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Training and Development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3623848"/>
        <a:ext cx="9679276" cy="724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C49EC8-B84E-4BFD-BB3E-F6252B663529}">
      <dsp:nvSpPr>
        <dsp:cNvPr id="0" name=""/>
        <dsp:cNvSpPr/>
      </dsp:nvSpPr>
      <dsp:spPr>
        <a:xfrm>
          <a:off x="0" y="2670"/>
          <a:ext cx="6644915" cy="5687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88E721-0274-4463-8412-E93FCC5A8CF4}">
      <dsp:nvSpPr>
        <dsp:cNvPr id="0" name=""/>
        <dsp:cNvSpPr/>
      </dsp:nvSpPr>
      <dsp:spPr>
        <a:xfrm>
          <a:off x="172035" y="130630"/>
          <a:ext cx="312791" cy="3127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7B1F4-BEB4-4088-8DC7-5DC0F1E4913D}">
      <dsp:nvSpPr>
        <dsp:cNvPr id="0" name=""/>
        <dsp:cNvSpPr/>
      </dsp:nvSpPr>
      <dsp:spPr>
        <a:xfrm>
          <a:off x="656862" y="2670"/>
          <a:ext cx="5988052" cy="56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89" tIns="60189" rIns="60189" bIns="601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Strong verbal and written communication skills are crucial.</a:t>
          </a:r>
          <a:endParaRPr lang="en-US" sz="1400" kern="1200" dirty="0"/>
        </a:p>
      </dsp:txBody>
      <dsp:txXfrm>
        <a:off x="656862" y="2670"/>
        <a:ext cx="5988052" cy="568711"/>
      </dsp:txXfrm>
    </dsp:sp>
    <dsp:sp modelId="{28B87FB4-5300-41B8-B8F5-BB68891F31CE}">
      <dsp:nvSpPr>
        <dsp:cNvPr id="0" name=""/>
        <dsp:cNvSpPr/>
      </dsp:nvSpPr>
      <dsp:spPr>
        <a:xfrm>
          <a:off x="0" y="713559"/>
          <a:ext cx="6644915" cy="5687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C7CFF-40F3-4FAE-8163-74E1CCB45950}">
      <dsp:nvSpPr>
        <dsp:cNvPr id="0" name=""/>
        <dsp:cNvSpPr/>
      </dsp:nvSpPr>
      <dsp:spPr>
        <a:xfrm>
          <a:off x="172035" y="841519"/>
          <a:ext cx="312791" cy="3127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3095C-1646-4291-B6F8-9FD0751662D9}">
      <dsp:nvSpPr>
        <dsp:cNvPr id="0" name=""/>
        <dsp:cNvSpPr/>
      </dsp:nvSpPr>
      <dsp:spPr>
        <a:xfrm>
          <a:off x="656862" y="713559"/>
          <a:ext cx="5988052" cy="56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89" tIns="60189" rIns="60189" bIns="601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Ability to manage multiple tasks, prioritize responsibilities, meet deadlines. </a:t>
          </a:r>
          <a:endParaRPr lang="en-US" sz="1400" kern="1200" dirty="0"/>
        </a:p>
      </dsp:txBody>
      <dsp:txXfrm>
        <a:off x="656862" y="713559"/>
        <a:ext cx="5988052" cy="568711"/>
      </dsp:txXfrm>
    </dsp:sp>
    <dsp:sp modelId="{70A61D65-DC83-4222-9EC4-C6B224B1C927}">
      <dsp:nvSpPr>
        <dsp:cNvPr id="0" name=""/>
        <dsp:cNvSpPr/>
      </dsp:nvSpPr>
      <dsp:spPr>
        <a:xfrm>
          <a:off x="0" y="1424449"/>
          <a:ext cx="6644915" cy="5687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B829A-B743-4BE7-B81B-5A37A2BEBC2E}">
      <dsp:nvSpPr>
        <dsp:cNvPr id="0" name=""/>
        <dsp:cNvSpPr/>
      </dsp:nvSpPr>
      <dsp:spPr>
        <a:xfrm>
          <a:off x="172035" y="1552409"/>
          <a:ext cx="312791" cy="3127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4FEAE-84C9-4E2C-8E4E-08926BE03EA1}">
      <dsp:nvSpPr>
        <dsp:cNvPr id="0" name=""/>
        <dsp:cNvSpPr/>
      </dsp:nvSpPr>
      <dsp:spPr>
        <a:xfrm>
          <a:off x="656862" y="1424449"/>
          <a:ext cx="5988052" cy="56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89" tIns="60189" rIns="60189" bIns="601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Complex issues related to employee relations, benefits, and legal compliance. </a:t>
          </a:r>
          <a:endParaRPr lang="en-US" sz="1400" kern="1200" dirty="0"/>
        </a:p>
      </dsp:txBody>
      <dsp:txXfrm>
        <a:off x="656862" y="1424449"/>
        <a:ext cx="5988052" cy="568711"/>
      </dsp:txXfrm>
    </dsp:sp>
    <dsp:sp modelId="{7F1073AC-8372-489B-AECD-BE9A91E04ED8}">
      <dsp:nvSpPr>
        <dsp:cNvPr id="0" name=""/>
        <dsp:cNvSpPr/>
      </dsp:nvSpPr>
      <dsp:spPr>
        <a:xfrm>
          <a:off x="0" y="2135339"/>
          <a:ext cx="6644915" cy="5687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06303A-8294-41F9-9C2A-7A115231C6A6}">
      <dsp:nvSpPr>
        <dsp:cNvPr id="0" name=""/>
        <dsp:cNvSpPr/>
      </dsp:nvSpPr>
      <dsp:spPr>
        <a:xfrm>
          <a:off x="172035" y="2263299"/>
          <a:ext cx="312791" cy="3127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2197E-E00A-4640-98E3-0E4550425B4C}">
      <dsp:nvSpPr>
        <dsp:cNvPr id="0" name=""/>
        <dsp:cNvSpPr/>
      </dsp:nvSpPr>
      <dsp:spPr>
        <a:xfrm>
          <a:off x="656862" y="2135339"/>
          <a:ext cx="5988052" cy="56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89" tIns="60189" rIns="60189" bIns="601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Building and maintaining relationships, employees, management, stakeholders.</a:t>
          </a:r>
          <a:endParaRPr lang="en-US" sz="1400" kern="1200" dirty="0"/>
        </a:p>
      </dsp:txBody>
      <dsp:txXfrm>
        <a:off x="656862" y="2135339"/>
        <a:ext cx="5988052" cy="568711"/>
      </dsp:txXfrm>
    </dsp:sp>
    <dsp:sp modelId="{94AB1ADE-6FD0-4ACB-8788-68E3E4C5E180}">
      <dsp:nvSpPr>
        <dsp:cNvPr id="0" name=""/>
        <dsp:cNvSpPr/>
      </dsp:nvSpPr>
      <dsp:spPr>
        <a:xfrm>
          <a:off x="0" y="2846229"/>
          <a:ext cx="6644915" cy="5687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E50EA-DA31-49B1-94BC-98208FA2EE69}">
      <dsp:nvSpPr>
        <dsp:cNvPr id="0" name=""/>
        <dsp:cNvSpPr/>
      </dsp:nvSpPr>
      <dsp:spPr>
        <a:xfrm>
          <a:off x="172035" y="2974189"/>
          <a:ext cx="312791" cy="3127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8A287-8F58-432E-8390-9B0EBFEED248}">
      <dsp:nvSpPr>
        <dsp:cNvPr id="0" name=""/>
        <dsp:cNvSpPr/>
      </dsp:nvSpPr>
      <dsp:spPr>
        <a:xfrm>
          <a:off x="656862" y="2846229"/>
          <a:ext cx="5988052" cy="56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189" tIns="60189" rIns="60189" bIns="6018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Paying attention to detail is crucial in managing employee records and benefits.</a:t>
          </a:r>
          <a:endParaRPr lang="en-US" sz="1400" kern="1200" dirty="0"/>
        </a:p>
      </dsp:txBody>
      <dsp:txXfrm>
        <a:off x="656862" y="2846229"/>
        <a:ext cx="5988052" cy="5687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66E3A7-6C04-4750-8DDE-0F439F0AD008}">
      <dsp:nvSpPr>
        <dsp:cNvPr id="0" name=""/>
        <dsp:cNvSpPr/>
      </dsp:nvSpPr>
      <dsp:spPr>
        <a:xfrm rot="16200000">
          <a:off x="677333" y="-677333"/>
          <a:ext cx="2709333" cy="4064000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288000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Expertise in HR Practices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Organizational Knowledge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Recruitment and Selection </a:t>
          </a:r>
          <a:r>
            <a:rPr lang="en-GB" sz="1600" b="1" i="0" kern="1200" dirty="0">
              <a:ln>
                <a:noFill/>
              </a:ln>
              <a:effectLst/>
              <a:latin typeface="+mn-lt"/>
              <a:ea typeface="+mn-ea"/>
              <a:cs typeface="Arial" panose="020B0604020202020204" pitchFamily="34" charset="0"/>
            </a:rPr>
            <a:t>Skills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Employee Relations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Training and Development</a:t>
          </a:r>
          <a:endParaRPr lang="en-GB" sz="1600" kern="1200" dirty="0">
            <a:latin typeface="+mn-lt"/>
            <a:cs typeface="Arial" panose="020B0604020202020204" pitchFamily="34" charset="0"/>
          </a:endParaRPr>
        </a:p>
      </dsp:txBody>
      <dsp:txXfrm rot="5400000">
        <a:off x="-1" y="1"/>
        <a:ext cx="4064000" cy="2032000"/>
      </dsp:txXfrm>
    </dsp:sp>
    <dsp:sp modelId="{E217A3AB-ECA4-4B3B-B66E-1E660BA483B0}">
      <dsp:nvSpPr>
        <dsp:cNvPr id="0" name=""/>
        <dsp:cNvSpPr/>
      </dsp:nvSpPr>
      <dsp:spPr>
        <a:xfrm>
          <a:off x="4064000" y="0"/>
          <a:ext cx="4064000" cy="2709333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288000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Limited Resources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Technological Challenges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Workload Management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Adaptability to Change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Succession Planning</a:t>
          </a:r>
          <a:endParaRPr lang="en-GB" sz="1600" kern="1200" dirty="0">
            <a:latin typeface="+mn-lt"/>
            <a:cs typeface="Arial" panose="020B0604020202020204" pitchFamily="34" charset="0"/>
          </a:endParaRPr>
        </a:p>
      </dsp:txBody>
      <dsp:txXfrm>
        <a:off x="4064000" y="0"/>
        <a:ext cx="4064000" cy="2032000"/>
      </dsp:txXfrm>
    </dsp:sp>
    <dsp:sp modelId="{2FD1E847-1527-4228-B911-A70E64589C86}">
      <dsp:nvSpPr>
        <dsp:cNvPr id="0" name=""/>
        <dsp:cNvSpPr/>
      </dsp:nvSpPr>
      <dsp:spPr>
        <a:xfrm rot="10800000">
          <a:off x="0" y="2709333"/>
          <a:ext cx="4064000" cy="2709333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0" rIns="113792" bIns="288000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OPORTUNITIES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Technology Integration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Diversity and Inclusion Initiatives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Talent Development Programs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Employee Engagement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b="1" i="0" kern="1200" dirty="0">
              <a:effectLst/>
              <a:latin typeface="+mn-lt"/>
              <a:ea typeface="+mn-ea"/>
              <a:cs typeface="Arial" panose="020B0604020202020204" pitchFamily="34" charset="0"/>
            </a:rPr>
            <a:t>Strategic Partnerships</a:t>
          </a:r>
          <a:endParaRPr lang="en-GB" sz="1600" kern="1200" dirty="0">
            <a:latin typeface="+mn-lt"/>
            <a:cs typeface="Arial" panose="020B0604020202020204" pitchFamily="34" charset="0"/>
          </a:endParaRPr>
        </a:p>
      </dsp:txBody>
      <dsp:txXfrm rot="10800000">
        <a:off x="0" y="3386666"/>
        <a:ext cx="4064000" cy="2032000"/>
      </dsp:txXfrm>
    </dsp:sp>
    <dsp:sp modelId="{DA68B48A-EABE-4839-AF48-549E5BCD2F65}">
      <dsp:nvSpPr>
        <dsp:cNvPr id="0" name=""/>
        <dsp:cNvSpPr/>
      </dsp:nvSpPr>
      <dsp:spPr>
        <a:xfrm rot="5400000">
          <a:off x="4741333" y="2032000"/>
          <a:ext cx="2709333" cy="406400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0" rIns="113792" bIns="28800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</a:p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+mn-lt"/>
              <a:cs typeface="Arial" panose="020B0604020202020204" pitchFamily="34" charset="0"/>
            </a:rPr>
            <a:t>Legal Compliance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+mn-lt"/>
              <a:cs typeface="Arial" panose="020B0604020202020204" pitchFamily="34" charset="0"/>
            </a:rPr>
            <a:t>Economic Downturn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+mn-lt"/>
              <a:cs typeface="Arial" panose="020B0604020202020204" pitchFamily="34" charset="0"/>
            </a:rPr>
            <a:t>Competitive Talent Market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+mn-lt"/>
              <a:cs typeface="Arial" panose="020B0604020202020204" pitchFamily="34" charset="0"/>
            </a:rPr>
            <a:t>Technological Risks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+mn-lt"/>
              <a:cs typeface="Arial" panose="020B0604020202020204" pitchFamily="34" charset="0"/>
            </a:rPr>
            <a:t>Negative Employer Branding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 rot="-5400000">
        <a:off x="4063999" y="3386666"/>
        <a:ext cx="4064000" cy="2032000"/>
      </dsp:txXfrm>
    </dsp:sp>
    <dsp:sp modelId="{77A1CE6B-A77A-4481-86D2-F03A48519497}">
      <dsp:nvSpPr>
        <dsp:cNvPr id="0" name=""/>
        <dsp:cNvSpPr/>
      </dsp:nvSpPr>
      <dsp:spPr>
        <a:xfrm>
          <a:off x="3263899" y="2356910"/>
          <a:ext cx="1600200" cy="704846"/>
        </a:xfrm>
        <a:prstGeom prst="roundRect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</a:rPr>
            <a:t>SWOT</a:t>
          </a:r>
        </a:p>
      </dsp:txBody>
      <dsp:txXfrm>
        <a:off x="3298307" y="2391318"/>
        <a:ext cx="1531384" cy="6360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5729A-B08B-4578-AF0B-A238266B2D1B}">
      <dsp:nvSpPr>
        <dsp:cNvPr id="0" name=""/>
        <dsp:cNvSpPr/>
      </dsp:nvSpPr>
      <dsp:spPr>
        <a:xfrm>
          <a:off x="0" y="1857"/>
          <a:ext cx="655286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FF3294-57AF-427F-A826-9398DCE36437}">
      <dsp:nvSpPr>
        <dsp:cNvPr id="0" name=""/>
        <dsp:cNvSpPr/>
      </dsp:nvSpPr>
      <dsp:spPr>
        <a:xfrm>
          <a:off x="0" y="1857"/>
          <a:ext cx="6552862" cy="6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Enhanced Skills and Competencies</a:t>
          </a:r>
          <a:endParaRPr lang="en-U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57"/>
        <a:ext cx="6552862" cy="633364"/>
      </dsp:txXfrm>
    </dsp:sp>
    <dsp:sp modelId="{C8E3F167-A4C5-4A94-AF5D-40502635A625}">
      <dsp:nvSpPr>
        <dsp:cNvPr id="0" name=""/>
        <dsp:cNvSpPr/>
      </dsp:nvSpPr>
      <dsp:spPr>
        <a:xfrm>
          <a:off x="0" y="635222"/>
          <a:ext cx="655286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5C637-11FE-442E-8085-260FAD18C39B}">
      <dsp:nvSpPr>
        <dsp:cNvPr id="0" name=""/>
        <dsp:cNvSpPr/>
      </dsp:nvSpPr>
      <dsp:spPr>
        <a:xfrm>
          <a:off x="0" y="635222"/>
          <a:ext cx="6552862" cy="6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>
              <a:latin typeface="Arial" panose="020B0604020202020204" pitchFamily="34" charset="0"/>
              <a:cs typeface="Arial" panose="020B0604020202020204" pitchFamily="34" charset="0"/>
            </a:rPr>
            <a:t>Increased Productivity</a:t>
          </a:r>
          <a:endParaRPr lang="en-U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35222"/>
        <a:ext cx="6552862" cy="633364"/>
      </dsp:txXfrm>
    </dsp:sp>
    <dsp:sp modelId="{DC808FE5-89B6-4321-945F-7D50AFAD0130}">
      <dsp:nvSpPr>
        <dsp:cNvPr id="0" name=""/>
        <dsp:cNvSpPr/>
      </dsp:nvSpPr>
      <dsp:spPr>
        <a:xfrm>
          <a:off x="0" y="1268587"/>
          <a:ext cx="655286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A828A-6C99-4C86-83A9-53B33DB23EFB}">
      <dsp:nvSpPr>
        <dsp:cNvPr id="0" name=""/>
        <dsp:cNvSpPr/>
      </dsp:nvSpPr>
      <dsp:spPr>
        <a:xfrm>
          <a:off x="0" y="1268587"/>
          <a:ext cx="6552862" cy="6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>
              <a:latin typeface="Arial" panose="020B0604020202020204" pitchFamily="34" charset="0"/>
              <a:cs typeface="Arial" panose="020B0604020202020204" pitchFamily="34" charset="0"/>
            </a:rPr>
            <a:t>Legal Compliance</a:t>
          </a:r>
          <a:endParaRPr lang="en-U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68587"/>
        <a:ext cx="6552862" cy="633364"/>
      </dsp:txXfrm>
    </dsp:sp>
    <dsp:sp modelId="{B26453D6-9D6C-4004-A2FD-85E3D814D1DF}">
      <dsp:nvSpPr>
        <dsp:cNvPr id="0" name=""/>
        <dsp:cNvSpPr/>
      </dsp:nvSpPr>
      <dsp:spPr>
        <a:xfrm>
          <a:off x="0" y="1901952"/>
          <a:ext cx="655286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2F777-31C7-49FE-8DB2-B75FACBEE8B0}">
      <dsp:nvSpPr>
        <dsp:cNvPr id="0" name=""/>
        <dsp:cNvSpPr/>
      </dsp:nvSpPr>
      <dsp:spPr>
        <a:xfrm>
          <a:off x="0" y="1901952"/>
          <a:ext cx="6552862" cy="6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Employee Engagement and Retention</a:t>
          </a:r>
          <a:endParaRPr lang="en-U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01952"/>
        <a:ext cx="6552862" cy="633364"/>
      </dsp:txXfrm>
    </dsp:sp>
    <dsp:sp modelId="{BF601E56-C35E-4961-9EEA-990603796DB0}">
      <dsp:nvSpPr>
        <dsp:cNvPr id="0" name=""/>
        <dsp:cNvSpPr/>
      </dsp:nvSpPr>
      <dsp:spPr>
        <a:xfrm>
          <a:off x="0" y="2535316"/>
          <a:ext cx="655286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9AF90-51D3-4DCA-88CD-A7FFA8282C55}">
      <dsp:nvSpPr>
        <dsp:cNvPr id="0" name=""/>
        <dsp:cNvSpPr/>
      </dsp:nvSpPr>
      <dsp:spPr>
        <a:xfrm>
          <a:off x="0" y="2535316"/>
          <a:ext cx="6552862" cy="6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>
              <a:latin typeface="Arial" panose="020B0604020202020204" pitchFamily="34" charset="0"/>
              <a:cs typeface="Arial" panose="020B0604020202020204" pitchFamily="34" charset="0"/>
            </a:rPr>
            <a:t>Positive Organizational Culture</a:t>
          </a:r>
          <a:endParaRPr lang="en-U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35316"/>
        <a:ext cx="6552862" cy="633364"/>
      </dsp:txXfrm>
    </dsp:sp>
    <dsp:sp modelId="{8BA4A417-BDFB-4034-B369-35EBF0FB9759}">
      <dsp:nvSpPr>
        <dsp:cNvPr id="0" name=""/>
        <dsp:cNvSpPr/>
      </dsp:nvSpPr>
      <dsp:spPr>
        <a:xfrm>
          <a:off x="0" y="3168681"/>
          <a:ext cx="655286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91566-05C6-49A5-AB32-C71E70F2C416}">
      <dsp:nvSpPr>
        <dsp:cNvPr id="0" name=""/>
        <dsp:cNvSpPr/>
      </dsp:nvSpPr>
      <dsp:spPr>
        <a:xfrm>
          <a:off x="0" y="3168681"/>
          <a:ext cx="6552862" cy="6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Professional Development and Credibility</a:t>
          </a:r>
          <a:endParaRPr lang="en-U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68681"/>
        <a:ext cx="6552862" cy="633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8CA3C-EB35-833A-D3F4-FC110B4AB4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E81052-A4A5-E090-6C40-ABC96B5BF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B12D9-13DB-4687-E95C-5E3F4E997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650F7-3213-27C5-5305-733566E32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E4482-DBC1-A316-5CD7-08F930E36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96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5A200-7B5A-4326-A29C-19E4B5A7C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DDA8E-6218-92A5-3375-918086E7A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828DC-2D03-9287-566A-BEA8E81D0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919E3-5E21-9A19-BCEE-39F84EDA2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1530E-B4AE-CFC3-2E39-FDDFA07B7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368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443E4-2B16-744F-AE85-791E6BF44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94AC37-EE97-1FAF-7874-3C70E91D38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3076E-D69B-0B10-F6C5-C867670C5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1F5686-5FA7-701B-3A8B-D50BCEAB1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1FAF3-FAE8-E15C-1F1C-ACB5A769C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956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8101E-1C25-081C-750A-5273F64A2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C1E63-E2E4-DCC3-441A-F913626060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3327D9-F2E6-214A-2DC4-EF37EDF72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DC11BA-A64A-39C4-8441-BCCC71C61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1FBE8-7162-1DDB-4239-C7C5193F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DF3570-8C01-BA7A-3BA8-51A54FDF0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147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C7FBD-2675-6F53-50ED-BB39D3E4D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FAA585-5A02-EC3D-2FA3-093F0EC97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F3AD80-8B23-7C90-B309-2807A85E6F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4E1BB-1AA6-B7DE-D449-A5F1EB9517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FC91E9-A7B0-53FE-E1EA-C7918B1EDA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EADEF9-7F80-15EC-332B-E121277C1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4F3D00-F545-0884-65D2-317369358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8112F4-7779-63C7-7173-964613B93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2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5DD0B-C38C-3788-F075-2C20609FD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34F78C-AA0B-1E44-3E5C-F8A09AF7A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FE6360-B594-B85B-A4B2-2DD42BFFC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343F88-98D9-79A5-AE8E-3384B5D1B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6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35E182-2406-1BA8-5874-0C12DB568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79F129-3986-3178-85E6-A7EA4DD0B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FC8BAD-A1B7-1C97-3466-9617B5014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52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0C4E5-762D-1378-419F-6A60EDC8A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371B4-F900-3FF3-7423-F9EF0B4AD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671DC1-A729-2736-231F-B06F483A34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115D3E-71E1-DCB3-E4CA-2CC20A2C2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703527-2E20-167B-842A-96EC90B2A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13E5A7-4E27-3FDD-DBEA-135342C9C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918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B4A07-C015-4A0D-50B9-A092C1269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62F384-1BBD-90C4-B23C-3A8E274F0F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B57863-9848-EC93-182B-0B7FD9EF4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7BDBA2-A64D-BF82-4996-91FFCA963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9C2A7-43FB-9FAC-AF3C-BBD811B73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A79A8D-39C3-3786-6B36-2E1E18C4E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594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BDE0B-77B4-0825-FD1F-7E63097C4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0759B-381C-8E22-86B7-EC385CE4E2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C2E26-4160-D629-CB59-C4947B660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CB6DF-462E-E625-D98D-2BC7BAB21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89B45-5642-A60F-68E4-6B12C0E1A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188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01C5D0-F6FF-8569-3C5D-4F7DA51B19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443270-C1FA-0609-9495-3F349474C4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47B15B-6EAA-ED65-CC59-539825AF6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1ABB0-BD23-A120-F8D8-AE7FC4287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9F98D-0766-B4E3-E5C3-3565DBBCA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94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C1CDF7-1DEB-6C43-E48F-DAB333BAD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947CE7-C4EA-A563-BF78-D6761BA2E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FD57B-3AAA-9CD4-936A-EE87CBD7A7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21A4D-98E7-4F2F-9617-0825011A739C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C5C58-E359-8D8E-1F28-58BAC43971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C2D0F9-7519-F2A5-EB6F-036FCD1C87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8D75E-5EFB-4749-AA5F-3640E5F27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24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68830&amp;picture=job-search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Layout" Target="../diagrams/layout5.xml"/><Relationship Id="rId7" Type="http://schemas.openxmlformats.org/officeDocument/2006/relationships/image" Target="../media/image2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7" name="Rectangle 246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2" name="Oval 251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Placeholder 6">
            <a:extLst>
              <a:ext uri="{FF2B5EF4-FFF2-40B4-BE49-F238E27FC236}">
                <a16:creationId xmlns:a16="http://schemas.microsoft.com/office/drawing/2014/main" id="{800E0B07-A263-18EF-09B3-5ECE77AD4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6096000" y="455613"/>
            <a:ext cx="5607050" cy="3668713"/>
          </a:xfrm>
          <a:prstGeom prst="rect">
            <a:avLst/>
          </a:prstGeom>
        </p:spPr>
      </p:pic>
      <p:pic>
        <p:nvPicPr>
          <p:cNvPr id="4" name="Picture 3" descr="A close-up of black text">
            <a:extLst>
              <a:ext uri="{FF2B5EF4-FFF2-40B4-BE49-F238E27FC236}">
                <a16:creationId xmlns:a16="http://schemas.microsoft.com/office/drawing/2014/main" id="{A7909FB4-4B4C-7F4B-6878-9EB8F333A1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4195763"/>
            <a:ext cx="5607050" cy="21574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C0EEC2-E75D-D87C-3C07-94CE1F5581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7792" y="891652"/>
            <a:ext cx="4644272" cy="3030724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3600" b="1" i="0" u="none" strike="noStrike" kern="1200" cap="all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Training and development needs for an hr officer</a:t>
            </a:r>
            <a:endParaRPr lang="en-GB" sz="36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A78CFF-572C-0564-3185-89F49F9C6E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791" y="4745317"/>
            <a:ext cx="4126272" cy="1765149"/>
          </a:xfrm>
        </p:spPr>
        <p:txBody>
          <a:bodyPr>
            <a:normAutofit fontScale="77500" lnSpcReduction="20000"/>
          </a:bodyPr>
          <a:lstStyle/>
          <a:p>
            <a:pPr algn="r" rtl="0">
              <a:lnSpc>
                <a:spcPct val="150000"/>
              </a:lnSpc>
            </a:pPr>
            <a:r>
              <a:rPr lang="en-GB" sz="1700" b="1" dirty="0">
                <a:solidFill>
                  <a:srgbClr val="FFFFFF"/>
                </a:solidFill>
                <a:latin typeface="Verdana Pro SemiBold" panose="020F050202020403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Developing Relationships and Workplace Achievements BMSW5102</a:t>
            </a:r>
          </a:p>
          <a:p>
            <a:pPr algn="r" rtl="0">
              <a:lnSpc>
                <a:spcPct val="150000"/>
              </a:lnSpc>
            </a:pPr>
            <a:r>
              <a:rPr lang="en-GB" sz="1700" b="1" dirty="0">
                <a:solidFill>
                  <a:srgbClr val="FFFFFF"/>
                </a:solidFill>
                <a:latin typeface="Verdana Pro SemiBold" panose="020F050202020403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Lecturer: Mr Charles </a:t>
            </a:r>
            <a:r>
              <a:rPr lang="en-GB" sz="1700" b="1" dirty="0" err="1">
                <a:solidFill>
                  <a:srgbClr val="FFFFFF"/>
                </a:solidFill>
                <a:latin typeface="Verdana Pro SemiBold" panose="020F050202020403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Nwaogwugwu</a:t>
            </a:r>
            <a:endParaRPr lang="en-GB" sz="1700" b="1" dirty="0">
              <a:solidFill>
                <a:srgbClr val="FFFFFF"/>
              </a:solidFill>
              <a:latin typeface="Verdana Pro SemiBold" panose="020F0502020204030204" pitchFamily="34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r" rtl="0">
              <a:lnSpc>
                <a:spcPct val="150000"/>
              </a:lnSpc>
            </a:pPr>
            <a:r>
              <a:rPr lang="en-GB" sz="1700" b="1" dirty="0">
                <a:solidFill>
                  <a:srgbClr val="FFFFFF"/>
                </a:solidFill>
                <a:latin typeface="Verdana Pro SemiBold" panose="020F050202020403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Student: Mr Bernad Mrsic 2133762</a:t>
            </a:r>
          </a:p>
          <a:p>
            <a:pPr algn="r" rtl="0">
              <a:lnSpc>
                <a:spcPct val="150000"/>
              </a:lnSpc>
            </a:pPr>
            <a:r>
              <a:rPr lang="en-GB" sz="1700" b="1" dirty="0">
                <a:solidFill>
                  <a:srgbClr val="FFFFFF"/>
                </a:solidFill>
                <a:latin typeface="Verdana Pro SemiBold" panose="020F050202020403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19/11/2023</a:t>
            </a:r>
          </a:p>
          <a:p>
            <a:pPr algn="r" rtl="0">
              <a:lnSpc>
                <a:spcPct val="150000"/>
              </a:lnSpc>
            </a:pPr>
            <a:endParaRPr lang="en-GB" sz="1700" b="1" spc="-100" dirty="0">
              <a:solidFill>
                <a:srgbClr val="FFFFFF"/>
              </a:solidFill>
              <a:latin typeface="Verdana Pro SemiBold" panose="020F0502020204030204" pitchFamily="34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r" rtl="0"/>
            <a:endParaRPr lang="en-GB" sz="1700" b="1" spc="-100" dirty="0">
              <a:solidFill>
                <a:srgbClr val="FFFFFF"/>
              </a:solidFill>
              <a:latin typeface="Verdana Pro SemiBold" panose="020F0502020204030204" pitchFamily="34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r"/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185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5A062-83AC-0CF0-ACC0-8D2F2A433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INTRODUCTION TO LIDL UK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C20C16C-4268-3F40-93B7-D9A1BBB501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36615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Lidl - Wikipedia">
            <a:extLst>
              <a:ext uri="{FF2B5EF4-FFF2-40B4-BE49-F238E27FC236}">
                <a16:creationId xmlns:a16="http://schemas.microsoft.com/office/drawing/2014/main" id="{DC0BBA93-3E49-0509-347C-A4AD74DBB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4615" y="149225"/>
            <a:ext cx="1446310" cy="1446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close-up of black text&#10;&#10;Description automatically generated">
            <a:extLst>
              <a:ext uri="{FF2B5EF4-FFF2-40B4-BE49-F238E27FC236}">
                <a16:creationId xmlns:a16="http://schemas.microsoft.com/office/drawing/2014/main" id="{1C923771-85B0-77AD-DCB5-69B33FAAFE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34525" y="5794335"/>
            <a:ext cx="2657475" cy="10636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54ABC8-3A79-C58B-5ED6-8300B1E48D78}"/>
              </a:ext>
            </a:extLst>
          </p:cNvPr>
          <p:cNvSpPr txBox="1"/>
          <p:nvPr/>
        </p:nvSpPr>
        <p:spPr>
          <a:xfrm>
            <a:off x="7448550" y="6324600"/>
            <a:ext cx="185737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(Lidl UK,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86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2A8C2-85A8-2249-EC66-2BF8E925E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6300" y="337620"/>
            <a:ext cx="7082028" cy="1402470"/>
          </a:xfrm>
        </p:spPr>
        <p:txBody>
          <a:bodyPr anchor="t"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ROLE OF THE HR IN THE COMPANY</a:t>
            </a:r>
          </a:p>
        </p:txBody>
      </p:sp>
      <p:pic>
        <p:nvPicPr>
          <p:cNvPr id="5" name="Picture 2" descr="Lidl - Wikipedia">
            <a:extLst>
              <a:ext uri="{FF2B5EF4-FFF2-40B4-BE49-F238E27FC236}">
                <a16:creationId xmlns:a16="http://schemas.microsoft.com/office/drawing/2014/main" id="{F8584FEA-2EA5-6595-3F1C-7DAD5968C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312" y="2065571"/>
            <a:ext cx="4365438" cy="436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8738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-up of black text&#10;&#10;Description automatically generated">
            <a:extLst>
              <a:ext uri="{FF2B5EF4-FFF2-40B4-BE49-F238E27FC236}">
                <a16:creationId xmlns:a16="http://schemas.microsoft.com/office/drawing/2014/main" id="{9AFE17AF-6953-3519-DC0E-0D5B59132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2522523" cy="1009650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8F31BA82-6F38-DD7A-3A12-C3DB9209D9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0633934"/>
              </p:ext>
            </p:extLst>
          </p:nvPr>
        </p:nvGraphicFramePr>
        <p:xfrm>
          <a:off x="4686300" y="1315854"/>
          <a:ext cx="7296150" cy="4826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A905526-898C-464F-5D89-6B52012E41A7}"/>
              </a:ext>
            </a:extLst>
          </p:cNvPr>
          <p:cNvSpPr txBox="1"/>
          <p:nvPr/>
        </p:nvSpPr>
        <p:spPr>
          <a:xfrm>
            <a:off x="9546336" y="6142383"/>
            <a:ext cx="22219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(Armstrong and Taylor, 2020)</a:t>
            </a:r>
          </a:p>
        </p:txBody>
      </p:sp>
    </p:spTree>
    <p:extLst>
      <p:ext uri="{BB962C8B-B14F-4D97-AF65-F5344CB8AC3E}">
        <p14:creationId xmlns:p14="http://schemas.microsoft.com/office/powerpoint/2010/main" val="2992169956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6F11A-B04E-576C-6C58-C16F5E056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KNOWLEDGE REQUIRED TO BE HRO IN RETAIL</a:t>
            </a:r>
          </a:p>
        </p:txBody>
      </p:sp>
      <p:graphicFrame>
        <p:nvGraphicFramePr>
          <p:cNvPr id="48" name="Content Placeholder 2">
            <a:extLst>
              <a:ext uri="{FF2B5EF4-FFF2-40B4-BE49-F238E27FC236}">
                <a16:creationId xmlns:a16="http://schemas.microsoft.com/office/drawing/2014/main" id="{25037E94-CBD5-7116-EA0B-F9BB1DC275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04722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close-up of black text&#10;&#10;Description automatically generated">
            <a:extLst>
              <a:ext uri="{FF2B5EF4-FFF2-40B4-BE49-F238E27FC236}">
                <a16:creationId xmlns:a16="http://schemas.microsoft.com/office/drawing/2014/main" id="{D417E2B7-FE78-CC98-FDF6-CAE69652FF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58225" y="5443592"/>
            <a:ext cx="3533775" cy="1414408"/>
          </a:xfrm>
          <a:prstGeom prst="rect">
            <a:avLst/>
          </a:prstGeom>
        </p:spPr>
      </p:pic>
      <p:pic>
        <p:nvPicPr>
          <p:cNvPr id="5" name="Picture 2" descr="Lidl - Wikipedia">
            <a:extLst>
              <a:ext uri="{FF2B5EF4-FFF2-40B4-BE49-F238E27FC236}">
                <a16:creationId xmlns:a16="http://schemas.microsoft.com/office/drawing/2014/main" id="{DD9F9E12-C6F8-C9D9-C8FB-BC5175644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5601" y="0"/>
            <a:ext cx="16764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923ABE-CA59-8CC3-C358-0B487B47270A}"/>
              </a:ext>
            </a:extLst>
          </p:cNvPr>
          <p:cNvSpPr txBox="1"/>
          <p:nvPr/>
        </p:nvSpPr>
        <p:spPr>
          <a:xfrm>
            <a:off x="6283833" y="6348204"/>
            <a:ext cx="2374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(Hargreaves, 2004)</a:t>
            </a:r>
          </a:p>
        </p:txBody>
      </p:sp>
    </p:spTree>
    <p:extLst>
      <p:ext uri="{BB962C8B-B14F-4D97-AF65-F5344CB8AC3E}">
        <p14:creationId xmlns:p14="http://schemas.microsoft.com/office/powerpoint/2010/main" val="943089715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FD5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Lidl - Wikipedia">
            <a:extLst>
              <a:ext uri="{FF2B5EF4-FFF2-40B4-BE49-F238E27FC236}">
                <a16:creationId xmlns:a16="http://schemas.microsoft.com/office/drawing/2014/main" id="{94CB5A7A-0F74-5640-9128-705E0DD5CD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6" r="1836" b="-3"/>
          <a:stretch/>
        </p:blipFill>
        <p:spPr bwMode="auto">
          <a:xfrm>
            <a:off x="354463" y="1374111"/>
            <a:ext cx="3953818" cy="4109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C9D73F-2F6C-CEF9-66C2-2C42546A2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457201"/>
            <a:ext cx="5337270" cy="1835911"/>
          </a:xfrm>
        </p:spPr>
        <p:txBody>
          <a:bodyPr anchor="b">
            <a:normAutofit/>
          </a:bodyPr>
          <a:lstStyle/>
          <a:p>
            <a:r>
              <a:rPr lang="en-GB" sz="4200" dirty="0">
                <a:solidFill>
                  <a:srgbClr val="FFFFFF"/>
                </a:solidFill>
                <a:latin typeface="Arial Black" panose="020B0A04020102020204" pitchFamily="34" charset="0"/>
              </a:rPr>
              <a:t>SKILLS REQUIRED TO BE HRO IN RETAIL</a:t>
            </a:r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onnsiteX0" fmla="*/ 0 w 5029200"/>
              <a:gd name="connsiteY0" fmla="*/ 0 h 18288"/>
              <a:gd name="connsiteX1" fmla="*/ 528066 w 5029200"/>
              <a:gd name="connsiteY1" fmla="*/ 0 h 18288"/>
              <a:gd name="connsiteX2" fmla="*/ 1207008 w 5029200"/>
              <a:gd name="connsiteY2" fmla="*/ 0 h 18288"/>
              <a:gd name="connsiteX3" fmla="*/ 1785366 w 5029200"/>
              <a:gd name="connsiteY3" fmla="*/ 0 h 18288"/>
              <a:gd name="connsiteX4" fmla="*/ 2313432 w 5029200"/>
              <a:gd name="connsiteY4" fmla="*/ 0 h 18288"/>
              <a:gd name="connsiteX5" fmla="*/ 2992374 w 5029200"/>
              <a:gd name="connsiteY5" fmla="*/ 0 h 18288"/>
              <a:gd name="connsiteX6" fmla="*/ 3621024 w 5029200"/>
              <a:gd name="connsiteY6" fmla="*/ 0 h 18288"/>
              <a:gd name="connsiteX7" fmla="*/ 4249674 w 5029200"/>
              <a:gd name="connsiteY7" fmla="*/ 0 h 18288"/>
              <a:gd name="connsiteX8" fmla="*/ 5029200 w 5029200"/>
              <a:gd name="connsiteY8" fmla="*/ 0 h 18288"/>
              <a:gd name="connsiteX9" fmla="*/ 5029200 w 5029200"/>
              <a:gd name="connsiteY9" fmla="*/ 18288 h 18288"/>
              <a:gd name="connsiteX10" fmla="*/ 4501134 w 5029200"/>
              <a:gd name="connsiteY10" fmla="*/ 18288 h 18288"/>
              <a:gd name="connsiteX11" fmla="*/ 4023360 w 5029200"/>
              <a:gd name="connsiteY11" fmla="*/ 18288 h 18288"/>
              <a:gd name="connsiteX12" fmla="*/ 3344418 w 5029200"/>
              <a:gd name="connsiteY12" fmla="*/ 18288 h 18288"/>
              <a:gd name="connsiteX13" fmla="*/ 2816352 w 5029200"/>
              <a:gd name="connsiteY13" fmla="*/ 18288 h 18288"/>
              <a:gd name="connsiteX14" fmla="*/ 2137410 w 5029200"/>
              <a:gd name="connsiteY14" fmla="*/ 18288 h 18288"/>
              <a:gd name="connsiteX15" fmla="*/ 1408176 w 5029200"/>
              <a:gd name="connsiteY15" fmla="*/ 18288 h 18288"/>
              <a:gd name="connsiteX16" fmla="*/ 829818 w 5029200"/>
              <a:gd name="connsiteY16" fmla="*/ 18288 h 18288"/>
              <a:gd name="connsiteX17" fmla="*/ 0 w 5029200"/>
              <a:gd name="connsiteY17" fmla="*/ 18288 h 18288"/>
              <a:gd name="connsiteX18" fmla="*/ 0 w 5029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7B29EB8A-04C7-584B-3B39-E13AAAC817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213020"/>
              </p:ext>
            </p:extLst>
          </p:nvPr>
        </p:nvGraphicFramePr>
        <p:xfrm>
          <a:off x="5147035" y="2798064"/>
          <a:ext cx="6644915" cy="34176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close-up of black text&#10;&#10;Description automatically generated">
            <a:extLst>
              <a:ext uri="{FF2B5EF4-FFF2-40B4-BE49-F238E27FC236}">
                <a16:creationId xmlns:a16="http://schemas.microsoft.com/office/drawing/2014/main" id="{584B8512-CD82-51DF-6F5B-F5F93A99F9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15600" y="0"/>
            <a:ext cx="1676400" cy="6709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D7815A-5183-5C10-96AF-28995E829D50}"/>
              </a:ext>
            </a:extLst>
          </p:cNvPr>
          <p:cNvSpPr txBox="1"/>
          <p:nvPr/>
        </p:nvSpPr>
        <p:spPr>
          <a:xfrm>
            <a:off x="10191750" y="6372225"/>
            <a:ext cx="16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(Howard, 2022)</a:t>
            </a:r>
          </a:p>
        </p:txBody>
      </p:sp>
    </p:spTree>
    <p:extLst>
      <p:ext uri="{BB962C8B-B14F-4D97-AF65-F5344CB8AC3E}">
        <p14:creationId xmlns:p14="http://schemas.microsoft.com/office/powerpoint/2010/main" val="1051843797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E17E4D-4060-9DBB-7907-8AD826EE3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BEHAVIOUR REQUIRED TO BE HRO IN RETAIL</a:t>
            </a:r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937F569-AB41-6FC8-759B-BE02BE387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778412" cy="376630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Constantly anticipating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addressing potential failures, encouraging a proactive approach to risk management.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Resisting oversimplification of complex issues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acknowledging the multifaceted nature of challenges within the organization.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Encouraging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 acute awareness of the organization's daily operations, quick identification and resolution of issues as they arise.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Cultivating a culture of adaptability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agility, ability to bounce back from setbacks.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Promoting a culture that values the input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expertise of all team members.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340CD-027F-CAC3-8C7C-622F9112EC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3656" y="5631876"/>
            <a:ext cx="1225296" cy="1225296"/>
          </a:xfrm>
          <a:prstGeom prst="rect">
            <a:avLst/>
          </a:prstGeom>
        </p:spPr>
      </p:pic>
      <p:pic>
        <p:nvPicPr>
          <p:cNvPr id="7" name="Picture 6" descr="A close-up of black text&#10;&#10;Description automatically generated">
            <a:extLst>
              <a:ext uri="{FF2B5EF4-FFF2-40B4-BE49-F238E27FC236}">
                <a16:creationId xmlns:a16="http://schemas.microsoft.com/office/drawing/2014/main" id="{7ABF537C-6736-155A-D1B3-2BC0E7CC3D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37234"/>
            <a:ext cx="2798064" cy="1119937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8B98ACF2-26CF-C06C-9B3A-FC106A018167}"/>
              </a:ext>
            </a:extLst>
          </p:cNvPr>
          <p:cNvSpPr txBox="1"/>
          <p:nvPr/>
        </p:nvSpPr>
        <p:spPr>
          <a:xfrm>
            <a:off x="7047801" y="5387908"/>
            <a:ext cx="29340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(Written by The Access Group, 2023)</a:t>
            </a:r>
          </a:p>
        </p:txBody>
      </p:sp>
    </p:spTree>
    <p:extLst>
      <p:ext uri="{BB962C8B-B14F-4D97-AF65-F5344CB8AC3E}">
        <p14:creationId xmlns:p14="http://schemas.microsoft.com/office/powerpoint/2010/main" val="33387472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01F485E-4EF9-BD88-8A14-895479579F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8719445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" name="Picture 19">
            <a:extLst>
              <a:ext uri="{FF2B5EF4-FFF2-40B4-BE49-F238E27FC236}">
                <a16:creationId xmlns:a16="http://schemas.microsoft.com/office/drawing/2014/main" id="{E3548D21-DE14-0410-9DCB-C85D0B2C60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35478" y="5603698"/>
            <a:ext cx="1253474" cy="1253474"/>
          </a:xfrm>
          <a:prstGeom prst="rect">
            <a:avLst/>
          </a:prstGeom>
        </p:spPr>
      </p:pic>
      <p:pic>
        <p:nvPicPr>
          <p:cNvPr id="24" name="Picture 23" descr="A close-up of black text&#10;&#10;Description automatically generated">
            <a:extLst>
              <a:ext uri="{FF2B5EF4-FFF2-40B4-BE49-F238E27FC236}">
                <a16:creationId xmlns:a16="http://schemas.microsoft.com/office/drawing/2014/main" id="{5DA05AB0-3FF9-EE3F-59DB-35CE5649513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44459" y="6026986"/>
            <a:ext cx="2074147" cy="830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21326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79AA7-344A-BC90-28D0-F2041752F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1" y="329184"/>
            <a:ext cx="6522327" cy="1783080"/>
          </a:xfrm>
        </p:spPr>
        <p:txBody>
          <a:bodyPr anchor="b">
            <a:normAutofit/>
          </a:bodyPr>
          <a:lstStyle/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BENEFITS OF DEVELOPMENT AS AN HR OFFICER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7B7B11FB-7E2E-0BA4-3926-B44AFDB2F3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246" r="698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0A5F1-25A0-D788-1071-799DF8F75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1" y="2706624"/>
            <a:ext cx="6891191" cy="34838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Skill Enhancement and Professional Growth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Increased Job Satisfaction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Talent Retention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Enhanced Employee Engagement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Positive Employer Branding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843DF7-EB17-89C8-8957-69043B8971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5981" y="5976438"/>
            <a:ext cx="880732" cy="880732"/>
          </a:xfrm>
          <a:prstGeom prst="rect">
            <a:avLst/>
          </a:prstGeom>
        </p:spPr>
      </p:pic>
      <p:pic>
        <p:nvPicPr>
          <p:cNvPr id="6" name="Picture 5" descr="A close-up of black text&#10;&#10;Description automatically generated">
            <a:extLst>
              <a:ext uri="{FF2B5EF4-FFF2-40B4-BE49-F238E27FC236}">
                <a16:creationId xmlns:a16="http://schemas.microsoft.com/office/drawing/2014/main" id="{27AF0ECB-D51B-20DC-A4F7-41CE16DF72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76439"/>
            <a:ext cx="2200430" cy="880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979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EA1BD-AB7B-E31F-DF7F-0F2FE1F70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32374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BENEFITS OF DEVELOPMENT AS HR OFFICER FOR THE ORGANISATION</a:t>
            </a:r>
          </a:p>
        </p:txBody>
      </p:sp>
      <p:pic>
        <p:nvPicPr>
          <p:cNvPr id="14" name="Picture 13" descr="White bulbs with a yellow one standing out">
            <a:extLst>
              <a:ext uri="{FF2B5EF4-FFF2-40B4-BE49-F238E27FC236}">
                <a16:creationId xmlns:a16="http://schemas.microsoft.com/office/drawing/2014/main" id="{D4EE1FC9-8F92-00D7-441A-7A12A0C6E3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304" t="-1" r="19689" b="-1"/>
          <a:stretch/>
        </p:blipFill>
        <p:spPr>
          <a:xfrm>
            <a:off x="1" y="10"/>
            <a:ext cx="4932000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1049B5C1-CEC6-1C0B-5913-9543A7C98B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7326504"/>
              </p:ext>
            </p:extLst>
          </p:nvPr>
        </p:nvGraphicFramePr>
        <p:xfrm>
          <a:off x="5297762" y="2706624"/>
          <a:ext cx="6552862" cy="3803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A52BA08-674E-FF7F-A31B-C84097DE53DC}"/>
              </a:ext>
            </a:extLst>
          </p:cNvPr>
          <p:cNvSpPr txBox="1"/>
          <p:nvPr/>
        </p:nvSpPr>
        <p:spPr>
          <a:xfrm>
            <a:off x="10049256" y="6419088"/>
            <a:ext cx="16824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(Sadler-Smith, 2006)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D37EE6-0ABC-B6D1-E8BE-657FA0BF9FF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5981" y="5976438"/>
            <a:ext cx="880732" cy="880732"/>
          </a:xfrm>
          <a:prstGeom prst="rect">
            <a:avLst/>
          </a:prstGeom>
        </p:spPr>
      </p:pic>
      <p:pic>
        <p:nvPicPr>
          <p:cNvPr id="5" name="Picture 4" descr="A close-up of black text&#10;&#10;Description automatically generated">
            <a:extLst>
              <a:ext uri="{FF2B5EF4-FFF2-40B4-BE49-F238E27FC236}">
                <a16:creationId xmlns:a16="http://schemas.microsoft.com/office/drawing/2014/main" id="{F82B657D-70C0-C700-ECF3-C68404427AA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976439"/>
            <a:ext cx="2200430" cy="880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6241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ight Triangle 65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Graphic 27" descr="Help">
            <a:extLst>
              <a:ext uri="{FF2B5EF4-FFF2-40B4-BE49-F238E27FC236}">
                <a16:creationId xmlns:a16="http://schemas.microsoft.com/office/drawing/2014/main" id="{87A766D2-E4CE-039C-E22C-648B9EA9E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3357" y="1700588"/>
            <a:ext cx="3533985" cy="35339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2CF9-8D17-7ABC-F000-DF7F3C91F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7040" y="2207869"/>
            <a:ext cx="6407901" cy="27281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b="1" dirty="0"/>
              <a:t>Thank you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397538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43B98-4937-EF9A-6122-6ED254119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1500"/>
            <a:ext cx="10518648" cy="5848350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</a:rPr>
              <a:t>Reference list</a:t>
            </a:r>
          </a:p>
          <a:p>
            <a:pPr marL="0" indent="0" algn="l">
              <a:lnSpc>
                <a:spcPct val="150000"/>
              </a:lnSpc>
              <a:buNone/>
            </a:pPr>
            <a:endParaRPr lang="en-GB" sz="1800" b="1" dirty="0">
              <a:effectLst/>
              <a:latin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Armstrong, M. (2022)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Armstrong's Handbook of Performance Management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BibliU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version] 7th ed. London, Kogan Page.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Armstrong, M. and Taylor, S. (2020).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Armstrong’s Handbook of Human Resource Management Practice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15th ed. London: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KoganPage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Hargreaves, D.H. (2004).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Learning for life : the foundations for lifelong learning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Bristol: Policy Press.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Howard, K. (2022).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What are the roles and responsibilities in retail HR? | Retail Bulletin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Retail Bulletin | Daily UK Retail News. Available at: https://www.theretailbulletin.com/retail-commentary/roles-and-responsibilities-in-retail-hr-15-07-2022/.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Lidl UK (2023).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HR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Lidl GB and International. Available at: https://careers.lidl.co.uk/head-office/hr.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Mullins, L, &amp; McLean, JE 2019, Mullins: Organisational Behaviour in the Workplace, Pearson Education, Limited, Harlow. Available from: ProQuest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Ebook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Central. [14 November 2023].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Rees, WD, &amp; Porter, C 2015, Skills of Management and Leadership : Managing People in Organisations, Bloomsbury Publishing Plc, London. Available from: ProQuest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Ebook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Central. [14 November 2023].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Sadler-Smith, E. (2006).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Learning and development for managers : perspectives from research and practice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Oxford: Blackwell Pub.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</a:rPr>
              <a:t>Written by The Access Group (2023).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5 hr challenges in retail industry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www.theaccessgroup.com. Available at: https://www.theaccessgroup.com/en-gb/hr/5-hr-challenges-in-retail-industry/.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8930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 program">
            <a:extLst>
              <a:ext uri="{FF2B5EF4-FFF2-40B4-BE49-F238E27FC236}">
                <a16:creationId xmlns:a16="http://schemas.microsoft.com/office/drawing/2014/main" id="{B3A3CBA0-B34B-6897-EFA3-CDBBD5FFBB02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2"/>
          <a:srcRect t="8501" b="26808"/>
          <a:stretch/>
        </p:blipFill>
        <p:spPr>
          <a:xfrm>
            <a:off x="118872" y="155447"/>
            <a:ext cx="11494008" cy="6702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340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10" ma:contentTypeDescription="Create a new document." ma:contentTypeScope="" ma:versionID="dc4cff50bbfe521bb5045774cd16f6d8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00b34e88ed4dd2c98019bbfccc86bd07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Props1.xml><?xml version="1.0" encoding="utf-8"?>
<ds:datastoreItem xmlns:ds="http://schemas.openxmlformats.org/officeDocument/2006/customXml" ds:itemID="{1C4E269A-C9E0-45A4-975E-0682B9A18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3808AB1-8299-4776-AD4F-0CCC7583CE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CBFC736-00CE-4B69-BF6F-71719827A4D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01059ada-d055-41df-ae87-635bd8b92658"/>
    <ds:schemaRef ds:uri="http://purl.org/dc/elements/1.1/"/>
    <ds:schemaRef ds:uri="http://schemas.microsoft.com/office/2006/metadata/properties"/>
    <ds:schemaRef ds:uri="http://schemas.microsoft.com/office/infopath/2007/PartnerControls"/>
    <ds:schemaRef ds:uri="5c225c8a-d58b-4f92-9659-fc93657787ef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1749</TotalTime>
  <Words>767</Words>
  <Application>Microsoft Office PowerPoint</Application>
  <PresentationFormat>Widescreen</PresentationFormat>
  <Paragraphs>102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Times New Roman</vt:lpstr>
      <vt:lpstr>Verdana Pro SemiBold</vt:lpstr>
      <vt:lpstr>Office Theme</vt:lpstr>
      <vt:lpstr>Training and development needs for an hr officer</vt:lpstr>
      <vt:lpstr>INTRODUCTION TO LIDL UK</vt:lpstr>
      <vt:lpstr>ROLE OF THE HR IN THE COMPANY</vt:lpstr>
      <vt:lpstr>KNOWLEDGE REQUIRED TO BE HRO IN RETAIL</vt:lpstr>
      <vt:lpstr>SKILLS REQUIRED TO BE HRO IN RETAIL</vt:lpstr>
      <vt:lpstr>BEHAVIOUR REQUIRED TO BE HRO IN RETAIL</vt:lpstr>
      <vt:lpstr>PowerPoint Presentation</vt:lpstr>
      <vt:lpstr>BENEFITS OF DEVELOPMENT AS AN HR OFFICER</vt:lpstr>
      <vt:lpstr>BENEFITS OF DEVELOPMENT AS HR OFFICER FOR THE ORGANISATION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and development needs for an hr officer</dc:title>
  <dc:creator>Bernad Mrsic (2133762)</dc:creator>
  <cp:lastModifiedBy>Bernad Mrsic (2133762)</cp:lastModifiedBy>
  <cp:revision>2</cp:revision>
  <dcterms:created xsi:type="dcterms:W3CDTF">2023-11-14T09:36:31Z</dcterms:created>
  <dcterms:modified xsi:type="dcterms:W3CDTF">2023-11-17T19:46:36Z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