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9" r:id="rId2"/>
    <p:sldMasterId id="2147483657" r:id="rId3"/>
    <p:sldMasterId id="2147483653" r:id="rId4"/>
    <p:sldMasterId id="2147483661" r:id="rId5"/>
  </p:sldMasterIdLst>
  <p:notesMasterIdLst>
    <p:notesMasterId r:id="rId8"/>
  </p:notesMasterIdLst>
  <p:handoutMasterIdLst>
    <p:handoutMasterId r:id="rId9"/>
  </p:handoutMasterIdLst>
  <p:sldIdLst>
    <p:sldId id="256" r:id="rId6"/>
    <p:sldId id="261" r:id="rId7"/>
  </p:sldIdLst>
  <p:sldSz cx="43891200" cy="32918400"/>
  <p:notesSz cx="6858000" cy="9144000"/>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9" orient="horz" pos="2898">
          <p15:clr>
            <a:srgbClr val="A4A3A4"/>
          </p15:clr>
        </p15:guide>
        <p15:guide id="10" pos="288" userDrawn="1">
          <p15:clr>
            <a:srgbClr val="A4A3A4"/>
          </p15:clr>
        </p15:guide>
        <p15:guide id="11" pos="2736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5FA"/>
    <a:srgbClr val="F1D906"/>
    <a:srgbClr val="107A74"/>
    <a:srgbClr val="143161"/>
    <a:srgbClr val="A18616"/>
    <a:srgbClr val="FCE400"/>
    <a:srgbClr val="147B5F"/>
    <a:srgbClr val="0575AC"/>
    <a:srgbClr val="0C7693"/>
    <a:srgbClr val="1430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665A24-636E-8BF9-04EA-210E3C018229}" v="294" dt="2026-07-30T15:24:38.174"/>
    <p1510:client id="{39786B10-A087-A5F3-8C1E-9FB9BDC2AA07}" v="1247" dt="2026-07-30T17:54:06.125"/>
    <p1510:client id="{D43E44A2-1849-051F-97E8-5C109C035025}" v="165" dt="2026-07-30T13:43:43.109"/>
    <p1510:client id="{FCFC9271-C838-467E-B194-850AEDC528E8}" v="221" dt="2026-07-30T13:46:36.22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898"/>
        <p:guide pos="288"/>
        <p:guide pos="27369"/>
      </p:guideLst>
    </p:cSldViewPr>
  </p:slide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 Target="slides/slide2.xml"/><Relationship Id="rId12" Type="http://schemas.openxmlformats.org/officeDocument/2006/relationships/viewProps" Target="viewProps.xml"/><Relationship Id="rId2" Type="http://schemas.openxmlformats.org/officeDocument/2006/relationships/slideMaster" Target="slideMasters/slideMaster2.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presProps" Target="presProps.xml"/><Relationship Id="rId5" Type="http://schemas.openxmlformats.org/officeDocument/2006/relationships/slideMaster" Target="slideMasters/slideMaster5.xml"/><Relationship Id="rId15" Type="http://schemas.microsoft.com/office/2016/11/relationships/changesInfo" Target="changesInfos/changesInfo1.xml"/><Relationship Id="rId10" Type="http://schemas.openxmlformats.org/officeDocument/2006/relationships/commentAuthors" Target="commentAuthors.xml"/><Relationship Id="rId4" Type="http://schemas.openxmlformats.org/officeDocument/2006/relationships/slideMaster" Target="slideMasters/slideMaster4.xml"/><Relationship Id="rId9" Type="http://schemas.openxmlformats.org/officeDocument/2006/relationships/handoutMaster" Target="handoutMasters/handoutMaster1.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rnarda Candido (2335282)" userId="S::2335282@student.uwtsd.ac.uk::2566f470-a52f-43c3-8d9e-4fd666ed1071" providerId="AD" clId="Web-{FCFC9271-C838-467E-B194-850AEDC528E8}"/>
    <pc:docChg chg="modSld">
      <pc:chgData name="Bernarda Candido (2335282)" userId="S::2335282@student.uwtsd.ac.uk::2566f470-a52f-43c3-8d9e-4fd666ed1071" providerId="AD" clId="Web-{FCFC9271-C838-467E-B194-850AEDC528E8}" dt="2026-07-30T13:46:36.213" v="120" actId="20577"/>
      <pc:docMkLst>
        <pc:docMk/>
      </pc:docMkLst>
      <pc:sldChg chg="modSp">
        <pc:chgData name="Bernarda Candido (2335282)" userId="S::2335282@student.uwtsd.ac.uk::2566f470-a52f-43c3-8d9e-4fd666ed1071" providerId="AD" clId="Web-{FCFC9271-C838-467E-B194-850AEDC528E8}" dt="2026-07-30T13:46:36.213" v="120" actId="20577"/>
        <pc:sldMkLst>
          <pc:docMk/>
          <pc:sldMk cId="531086080" sldId="261"/>
        </pc:sldMkLst>
        <pc:spChg chg="mod">
          <ac:chgData name="Bernarda Candido (2335282)" userId="S::2335282@student.uwtsd.ac.uk::2566f470-a52f-43c3-8d9e-4fd666ed1071" providerId="AD" clId="Web-{FCFC9271-C838-467E-B194-850AEDC528E8}" dt="2026-07-30T13:16:35.721" v="115" actId="20577"/>
          <ac:spMkLst>
            <pc:docMk/>
            <pc:sldMk cId="531086080" sldId="261"/>
            <ac:spMk id="2" creationId="{E6EDE4D7-E5DB-5854-2C54-58DE17CBAE7C}"/>
          </ac:spMkLst>
        </pc:spChg>
        <pc:spChg chg="mod">
          <ac:chgData name="Bernarda Candido (2335282)" userId="S::2335282@student.uwtsd.ac.uk::2566f470-a52f-43c3-8d9e-4fd666ed1071" providerId="AD" clId="Web-{FCFC9271-C838-467E-B194-850AEDC528E8}" dt="2026-07-30T13:46:36.213" v="120" actId="20577"/>
          <ac:spMkLst>
            <pc:docMk/>
            <pc:sldMk cId="531086080" sldId="261"/>
            <ac:spMk id="5" creationId="{925EA422-02CF-EC85-AE1E-9F501EE4E390}"/>
          </ac:spMkLst>
        </pc:spChg>
      </pc:sldChg>
    </pc:docChg>
  </pc:docChgLst>
  <pc:docChgLst>
    <pc:chgData name="Bernarda Candido (2335282)" userId="S::2335282@student.uwtsd.ac.uk::2566f470-a52f-43c3-8d9e-4fd666ed1071" providerId="AD" clId="Web-{D43E44A2-1849-051F-97E8-5C109C035025}"/>
    <pc:docChg chg="modSld">
      <pc:chgData name="Bernarda Candido (2335282)" userId="S::2335282@student.uwtsd.ac.uk::2566f470-a52f-43c3-8d9e-4fd666ed1071" providerId="AD" clId="Web-{D43E44A2-1849-051F-97E8-5C109C035025}" dt="2026-07-30T13:42:55.436" v="116" actId="20577"/>
      <pc:docMkLst>
        <pc:docMk/>
      </pc:docMkLst>
      <pc:sldChg chg="addSp delSp modSp">
        <pc:chgData name="Bernarda Candido (2335282)" userId="S::2335282@student.uwtsd.ac.uk::2566f470-a52f-43c3-8d9e-4fd666ed1071" providerId="AD" clId="Web-{D43E44A2-1849-051F-97E8-5C109C035025}" dt="2026-07-30T13:42:55.436" v="116" actId="20577"/>
        <pc:sldMkLst>
          <pc:docMk/>
          <pc:sldMk cId="531086080" sldId="261"/>
        </pc:sldMkLst>
        <pc:spChg chg="mod">
          <ac:chgData name="Bernarda Candido (2335282)" userId="S::2335282@student.uwtsd.ac.uk::2566f470-a52f-43c3-8d9e-4fd666ed1071" providerId="AD" clId="Web-{D43E44A2-1849-051F-97E8-5C109C035025}" dt="2026-07-30T13:31:21.411" v="94" actId="20577"/>
          <ac:spMkLst>
            <pc:docMk/>
            <pc:sldMk cId="531086080" sldId="261"/>
            <ac:spMk id="2" creationId="{E6EDE4D7-E5DB-5854-2C54-58DE17CBAE7C}"/>
          </ac:spMkLst>
        </pc:spChg>
        <pc:spChg chg="mod">
          <ac:chgData name="Bernarda Candido (2335282)" userId="S::2335282@student.uwtsd.ac.uk::2566f470-a52f-43c3-8d9e-4fd666ed1071" providerId="AD" clId="Web-{D43E44A2-1849-051F-97E8-5C109C035025}" dt="2026-07-30T13:30:45.847" v="78" actId="20577"/>
          <ac:spMkLst>
            <pc:docMk/>
            <pc:sldMk cId="531086080" sldId="261"/>
            <ac:spMk id="4" creationId="{445A24BA-23D0-389B-9C96-39883BA95D24}"/>
          </ac:spMkLst>
        </pc:spChg>
        <pc:spChg chg="mod">
          <ac:chgData name="Bernarda Candido (2335282)" userId="S::2335282@student.uwtsd.ac.uk::2566f470-a52f-43c3-8d9e-4fd666ed1071" providerId="AD" clId="Web-{D43E44A2-1849-051F-97E8-5C109C035025}" dt="2026-07-30T13:42:55.436" v="116" actId="20577"/>
          <ac:spMkLst>
            <pc:docMk/>
            <pc:sldMk cId="531086080" sldId="261"/>
            <ac:spMk id="5" creationId="{925EA422-02CF-EC85-AE1E-9F501EE4E390}"/>
          </ac:spMkLst>
        </pc:spChg>
        <pc:spChg chg="mod">
          <ac:chgData name="Bernarda Candido (2335282)" userId="S::2335282@student.uwtsd.ac.uk::2566f470-a52f-43c3-8d9e-4fd666ed1071" providerId="AD" clId="Web-{D43E44A2-1849-051F-97E8-5C109C035025}" dt="2026-07-30T13:24:36.209" v="30" actId="20577"/>
          <ac:spMkLst>
            <pc:docMk/>
            <pc:sldMk cId="531086080" sldId="261"/>
            <ac:spMk id="8" creationId="{F39F00D5-5C38-D6F2-6606-6A41E051B19F}"/>
          </ac:spMkLst>
        </pc:spChg>
        <pc:spChg chg="mod">
          <ac:chgData name="Bernarda Candido (2335282)" userId="S::2335282@student.uwtsd.ac.uk::2566f470-a52f-43c3-8d9e-4fd666ed1071" providerId="AD" clId="Web-{D43E44A2-1849-051F-97E8-5C109C035025}" dt="2026-07-30T13:24:45.350" v="32" actId="20577"/>
          <ac:spMkLst>
            <pc:docMk/>
            <pc:sldMk cId="531086080" sldId="261"/>
            <ac:spMk id="10" creationId="{5BB92EB9-4C7E-3A15-04B6-67A9C82BD3DD}"/>
          </ac:spMkLst>
        </pc:spChg>
        <pc:spChg chg="mod">
          <ac:chgData name="Bernarda Candido (2335282)" userId="S::2335282@student.uwtsd.ac.uk::2566f470-a52f-43c3-8d9e-4fd666ed1071" providerId="AD" clId="Web-{D43E44A2-1849-051F-97E8-5C109C035025}" dt="2026-07-30T13:24:52.303" v="34" actId="20577"/>
          <ac:spMkLst>
            <pc:docMk/>
            <pc:sldMk cId="531086080" sldId="261"/>
            <ac:spMk id="12" creationId="{0FD3AFCE-81A9-6CA3-7186-12D9C355F948}"/>
          </ac:spMkLst>
        </pc:spChg>
        <pc:spChg chg="mod">
          <ac:chgData name="Bernarda Candido (2335282)" userId="S::2335282@student.uwtsd.ac.uk::2566f470-a52f-43c3-8d9e-4fd666ed1071" providerId="AD" clId="Web-{D43E44A2-1849-051F-97E8-5C109C035025}" dt="2026-07-30T13:25:00.350" v="37" actId="20577"/>
          <ac:spMkLst>
            <pc:docMk/>
            <pc:sldMk cId="531086080" sldId="261"/>
            <ac:spMk id="14" creationId="{8395DBAE-1E0F-ECA9-8171-467D8728A3ED}"/>
          </ac:spMkLst>
        </pc:spChg>
        <pc:spChg chg="mod">
          <ac:chgData name="Bernarda Candido (2335282)" userId="S::2335282@student.uwtsd.ac.uk::2566f470-a52f-43c3-8d9e-4fd666ed1071" providerId="AD" clId="Web-{D43E44A2-1849-051F-97E8-5C109C035025}" dt="2026-07-30T13:23:55.629" v="24" actId="20577"/>
          <ac:spMkLst>
            <pc:docMk/>
            <pc:sldMk cId="531086080" sldId="261"/>
            <ac:spMk id="15" creationId="{A70C907E-7905-7BDC-E66E-90047768310D}"/>
          </ac:spMkLst>
        </pc:spChg>
        <pc:spChg chg="add del mod">
          <ac:chgData name="Bernarda Candido (2335282)" userId="S::2335282@student.uwtsd.ac.uk::2566f470-a52f-43c3-8d9e-4fd666ed1071" providerId="AD" clId="Web-{D43E44A2-1849-051F-97E8-5C109C035025}" dt="2026-07-30T13:24:05.755" v="25"/>
          <ac:spMkLst>
            <pc:docMk/>
            <pc:sldMk cId="531086080" sldId="261"/>
            <ac:spMk id="20" creationId="{BDD6C488-AD55-1378-190E-131B1BFBFF12}"/>
          </ac:spMkLst>
        </pc:spChg>
        <pc:picChg chg="add mod">
          <ac:chgData name="Bernarda Candido (2335282)" userId="S::2335282@student.uwtsd.ac.uk::2566f470-a52f-43c3-8d9e-4fd666ed1071" providerId="AD" clId="Web-{D43E44A2-1849-051F-97E8-5C109C035025}" dt="2026-07-30T13:19:49.792" v="18" actId="14100"/>
          <ac:picMkLst>
            <pc:docMk/>
            <pc:sldMk cId="531086080" sldId="261"/>
            <ac:picMk id="7" creationId="{96EF691A-6F34-85A7-2E95-5CFD799719FD}"/>
          </ac:picMkLst>
        </pc:picChg>
      </pc:sldChg>
    </pc:docChg>
  </pc:docChgLst>
  <pc:docChgLst>
    <pc:chgData name="Bernarda Candido (2335282)" userId="S::2335282@student.uwtsd.ac.uk::2566f470-a52f-43c3-8d9e-4fd666ed1071" providerId="AD" clId="Web-{39786B10-A087-A5F3-8C1E-9FB9BDC2AA07}"/>
    <pc:docChg chg="modSld">
      <pc:chgData name="Bernarda Candido (2335282)" userId="S::2335282@student.uwtsd.ac.uk::2566f470-a52f-43c3-8d9e-4fd666ed1071" providerId="AD" clId="Web-{39786B10-A087-A5F3-8C1E-9FB9BDC2AA07}" dt="2026-07-30T17:54:06.125" v="904" actId="20577"/>
      <pc:docMkLst>
        <pc:docMk/>
      </pc:docMkLst>
      <pc:sldChg chg="modSp">
        <pc:chgData name="Bernarda Candido (2335282)" userId="S::2335282@student.uwtsd.ac.uk::2566f470-a52f-43c3-8d9e-4fd666ed1071" providerId="AD" clId="Web-{39786B10-A087-A5F3-8C1E-9FB9BDC2AA07}" dt="2026-07-30T17:54:06.125" v="904" actId="20577"/>
        <pc:sldMkLst>
          <pc:docMk/>
          <pc:sldMk cId="2465510357" sldId="256"/>
        </pc:sldMkLst>
        <pc:spChg chg="mod">
          <ac:chgData name="Bernarda Candido (2335282)" userId="S::2335282@student.uwtsd.ac.uk::2566f470-a52f-43c3-8d9e-4fd666ed1071" providerId="AD" clId="Web-{39786B10-A087-A5F3-8C1E-9FB9BDC2AA07}" dt="2026-07-30T17:53:14.654" v="888" actId="20577"/>
          <ac:spMkLst>
            <pc:docMk/>
            <pc:sldMk cId="2465510357" sldId="256"/>
            <ac:spMk id="2" creationId="{DA2D9CAF-62E4-A56C-BC72-03583E71A03A}"/>
          </ac:spMkLst>
        </pc:spChg>
        <pc:spChg chg="mod">
          <ac:chgData name="Bernarda Candido (2335282)" userId="S::2335282@student.uwtsd.ac.uk::2566f470-a52f-43c3-8d9e-4fd666ed1071" providerId="AD" clId="Web-{39786B10-A087-A5F3-8C1E-9FB9BDC2AA07}" dt="2026-07-30T17:54:06.125" v="904" actId="20577"/>
          <ac:spMkLst>
            <pc:docMk/>
            <pc:sldMk cId="2465510357" sldId="256"/>
            <ac:spMk id="3" creationId="{8FC115E9-2559-9124-E2DA-727C7D7E63C8}"/>
          </ac:spMkLst>
        </pc:spChg>
      </pc:sldChg>
      <pc:sldChg chg="addSp delSp modSp">
        <pc:chgData name="Bernarda Candido (2335282)" userId="S::2335282@student.uwtsd.ac.uk::2566f470-a52f-43c3-8d9e-4fd666ed1071" providerId="AD" clId="Web-{39786B10-A087-A5F3-8C1E-9FB9BDC2AA07}" dt="2026-07-30T17:52:11.823" v="869" actId="1076"/>
        <pc:sldMkLst>
          <pc:docMk/>
          <pc:sldMk cId="531086080" sldId="261"/>
        </pc:sldMkLst>
        <pc:spChg chg="mod">
          <ac:chgData name="Bernarda Candido (2335282)" userId="S::2335282@student.uwtsd.ac.uk::2566f470-a52f-43c3-8d9e-4fd666ed1071" providerId="AD" clId="Web-{39786B10-A087-A5F3-8C1E-9FB9BDC2AA07}" dt="2026-07-30T17:05:21.448" v="709" actId="20577"/>
          <ac:spMkLst>
            <pc:docMk/>
            <pc:sldMk cId="531086080" sldId="261"/>
            <ac:spMk id="2" creationId="{E6EDE4D7-E5DB-5854-2C54-58DE17CBAE7C}"/>
          </ac:spMkLst>
        </pc:spChg>
        <pc:spChg chg="mod">
          <ac:chgData name="Bernarda Candido (2335282)" userId="S::2335282@student.uwtsd.ac.uk::2566f470-a52f-43c3-8d9e-4fd666ed1071" providerId="AD" clId="Web-{39786B10-A087-A5F3-8C1E-9FB9BDC2AA07}" dt="2026-07-30T17:36:07.319" v="793" actId="20577"/>
          <ac:spMkLst>
            <pc:docMk/>
            <pc:sldMk cId="531086080" sldId="261"/>
            <ac:spMk id="5" creationId="{925EA422-02CF-EC85-AE1E-9F501EE4E390}"/>
          </ac:spMkLst>
        </pc:spChg>
        <pc:spChg chg="mod">
          <ac:chgData name="Bernarda Candido (2335282)" userId="S::2335282@student.uwtsd.ac.uk::2566f470-a52f-43c3-8d9e-4fd666ed1071" providerId="AD" clId="Web-{39786B10-A087-A5F3-8C1E-9FB9BDC2AA07}" dt="2026-07-30T17:07:23.421" v="713" actId="20577"/>
          <ac:spMkLst>
            <pc:docMk/>
            <pc:sldMk cId="531086080" sldId="261"/>
            <ac:spMk id="8" creationId="{F39F00D5-5C38-D6F2-6606-6A41E051B19F}"/>
          </ac:spMkLst>
        </pc:spChg>
        <pc:spChg chg="mod">
          <ac:chgData name="Bernarda Candido (2335282)" userId="S::2335282@student.uwtsd.ac.uk::2566f470-a52f-43c3-8d9e-4fd666ed1071" providerId="AD" clId="Web-{39786B10-A087-A5F3-8C1E-9FB9BDC2AA07}" dt="2026-07-30T16:45:29.494" v="592" actId="20577"/>
          <ac:spMkLst>
            <pc:docMk/>
            <pc:sldMk cId="531086080" sldId="261"/>
            <ac:spMk id="9" creationId="{527F632F-F998-135E-0524-86D375FC5D18}"/>
          </ac:spMkLst>
        </pc:spChg>
        <pc:spChg chg="mod">
          <ac:chgData name="Bernarda Candido (2335282)" userId="S::2335282@student.uwtsd.ac.uk::2566f470-a52f-43c3-8d9e-4fd666ed1071" providerId="AD" clId="Web-{39786B10-A087-A5F3-8C1E-9FB9BDC2AA07}" dt="2026-07-30T17:04:29.537" v="708" actId="20577"/>
          <ac:spMkLst>
            <pc:docMk/>
            <pc:sldMk cId="531086080" sldId="261"/>
            <ac:spMk id="10" creationId="{5BB92EB9-4C7E-3A15-04B6-67A9C82BD3DD}"/>
          </ac:spMkLst>
        </pc:spChg>
        <pc:spChg chg="mod">
          <ac:chgData name="Bernarda Candido (2335282)" userId="S::2335282@student.uwtsd.ac.uk::2566f470-a52f-43c3-8d9e-4fd666ed1071" providerId="AD" clId="Web-{39786B10-A087-A5F3-8C1E-9FB9BDC2AA07}" dt="2026-07-30T16:53:59.216" v="667" actId="1076"/>
          <ac:spMkLst>
            <pc:docMk/>
            <pc:sldMk cId="531086080" sldId="261"/>
            <ac:spMk id="11" creationId="{E623E73B-A818-ECAD-449D-B4BA29C89431}"/>
          </ac:spMkLst>
        </pc:spChg>
        <pc:spChg chg="del mod">
          <ac:chgData name="Bernarda Candido (2335282)" userId="S::2335282@student.uwtsd.ac.uk::2566f470-a52f-43c3-8d9e-4fd666ed1071" providerId="AD" clId="Web-{39786B10-A087-A5F3-8C1E-9FB9BDC2AA07}" dt="2026-07-30T15:32:10.936" v="28"/>
          <ac:spMkLst>
            <pc:docMk/>
            <pc:sldMk cId="531086080" sldId="261"/>
            <ac:spMk id="12" creationId="{0FD3AFCE-81A9-6CA3-7186-12D9C355F948}"/>
          </ac:spMkLst>
        </pc:spChg>
        <pc:spChg chg="mod">
          <ac:chgData name="Bernarda Candido (2335282)" userId="S::2335282@student.uwtsd.ac.uk::2566f470-a52f-43c3-8d9e-4fd666ed1071" providerId="AD" clId="Web-{39786B10-A087-A5F3-8C1E-9FB9BDC2AA07}" dt="2026-07-30T16:54:41.733" v="673" actId="1076"/>
          <ac:spMkLst>
            <pc:docMk/>
            <pc:sldMk cId="531086080" sldId="261"/>
            <ac:spMk id="13" creationId="{46092EE5-A531-D9B7-8587-AC884F1CEED5}"/>
          </ac:spMkLst>
        </pc:spChg>
        <pc:spChg chg="mod">
          <ac:chgData name="Bernarda Candido (2335282)" userId="S::2335282@student.uwtsd.ac.uk::2566f470-a52f-43c3-8d9e-4fd666ed1071" providerId="AD" clId="Web-{39786B10-A087-A5F3-8C1E-9FB9BDC2AA07}" dt="2026-07-30T17:39:02.622" v="809" actId="20577"/>
          <ac:spMkLst>
            <pc:docMk/>
            <pc:sldMk cId="531086080" sldId="261"/>
            <ac:spMk id="16" creationId="{C7232E11-A480-4CE9-B9AD-96B7E3A30128}"/>
          </ac:spMkLst>
        </pc:spChg>
        <pc:spChg chg="mod">
          <ac:chgData name="Bernarda Candido (2335282)" userId="S::2335282@student.uwtsd.ac.uk::2566f470-a52f-43c3-8d9e-4fd666ed1071" providerId="AD" clId="Web-{39786B10-A087-A5F3-8C1E-9FB9BDC2AA07}" dt="2026-07-30T15:54:14.267" v="208" actId="20577"/>
          <ac:spMkLst>
            <pc:docMk/>
            <pc:sldMk cId="531086080" sldId="261"/>
            <ac:spMk id="17" creationId="{48D3574B-9CFC-4B83-1C3B-42BD2A74FB76}"/>
          </ac:spMkLst>
        </pc:spChg>
        <pc:spChg chg="mod">
          <ac:chgData name="Bernarda Candido (2335282)" userId="S::2335282@student.uwtsd.ac.uk::2566f470-a52f-43c3-8d9e-4fd666ed1071" providerId="AD" clId="Web-{39786B10-A087-A5F3-8C1E-9FB9BDC2AA07}" dt="2026-07-30T15:52:58.061" v="186" actId="20577"/>
          <ac:spMkLst>
            <pc:docMk/>
            <pc:sldMk cId="531086080" sldId="261"/>
            <ac:spMk id="18" creationId="{9D21321E-1878-CD40-4AA6-3764E797EE11}"/>
          </ac:spMkLst>
        </pc:spChg>
        <pc:spChg chg="add del mod">
          <ac:chgData name="Bernarda Candido (2335282)" userId="S::2335282@student.uwtsd.ac.uk::2566f470-a52f-43c3-8d9e-4fd666ed1071" providerId="AD" clId="Web-{39786B10-A087-A5F3-8C1E-9FB9BDC2AA07}" dt="2026-07-30T16:39:21.449" v="430"/>
          <ac:spMkLst>
            <pc:docMk/>
            <pc:sldMk cId="531086080" sldId="261"/>
            <ac:spMk id="22" creationId="{6856D463-4D1C-44DE-EA82-F0B1BD725127}"/>
          </ac:spMkLst>
        </pc:spChg>
        <pc:spChg chg="add del mod">
          <ac:chgData name="Bernarda Candido (2335282)" userId="S::2335282@student.uwtsd.ac.uk::2566f470-a52f-43c3-8d9e-4fd666ed1071" providerId="AD" clId="Web-{39786B10-A087-A5F3-8C1E-9FB9BDC2AA07}" dt="2026-07-30T16:45:30.650" v="597"/>
          <ac:spMkLst>
            <pc:docMk/>
            <pc:sldMk cId="531086080" sldId="261"/>
            <ac:spMk id="25" creationId="{D43689B8-65FF-F557-DDCF-CAE42418A764}"/>
          </ac:spMkLst>
        </pc:spChg>
        <pc:spChg chg="add del mod">
          <ac:chgData name="Bernarda Candido (2335282)" userId="S::2335282@student.uwtsd.ac.uk::2566f470-a52f-43c3-8d9e-4fd666ed1071" providerId="AD" clId="Web-{39786B10-A087-A5F3-8C1E-9FB9BDC2AA07}" dt="2026-07-30T16:50:40.271" v="647"/>
          <ac:spMkLst>
            <pc:docMk/>
            <pc:sldMk cId="531086080" sldId="261"/>
            <ac:spMk id="28" creationId="{4B52AC74-EB00-0B90-4E08-8EDE5B784894}"/>
          </ac:spMkLst>
        </pc:spChg>
        <pc:spChg chg="add del mod">
          <ac:chgData name="Bernarda Candido (2335282)" userId="S::2335282@student.uwtsd.ac.uk::2566f470-a52f-43c3-8d9e-4fd666ed1071" providerId="AD" clId="Web-{39786B10-A087-A5F3-8C1E-9FB9BDC2AA07}" dt="2026-07-30T17:08:03.829" v="717"/>
          <ac:spMkLst>
            <pc:docMk/>
            <pc:sldMk cId="531086080" sldId="261"/>
            <ac:spMk id="30" creationId="{E4F02ADE-E8EF-AE19-AFC7-118D49BA5CB3}"/>
          </ac:spMkLst>
        </pc:spChg>
        <pc:spChg chg="add del mod">
          <ac:chgData name="Bernarda Candido (2335282)" userId="S::2335282@student.uwtsd.ac.uk::2566f470-a52f-43c3-8d9e-4fd666ed1071" providerId="AD" clId="Web-{39786B10-A087-A5F3-8C1E-9FB9BDC2AA07}" dt="2026-07-30T17:09:51.317" v="725"/>
          <ac:spMkLst>
            <pc:docMk/>
            <pc:sldMk cId="531086080" sldId="261"/>
            <ac:spMk id="31" creationId="{E35E90B7-5396-736D-9AD5-5136343302F7}"/>
          </ac:spMkLst>
        </pc:spChg>
        <pc:spChg chg="add mod">
          <ac:chgData name="Bernarda Candido (2335282)" userId="S::2335282@student.uwtsd.ac.uk::2566f470-a52f-43c3-8d9e-4fd666ed1071" providerId="AD" clId="Web-{39786B10-A087-A5F3-8C1E-9FB9BDC2AA07}" dt="2026-07-30T17:40:41.735" v="831" actId="20577"/>
          <ac:spMkLst>
            <pc:docMk/>
            <pc:sldMk cId="531086080" sldId="261"/>
            <ac:spMk id="32" creationId="{664A437D-14BC-5E10-541C-227ABEBD70F3}"/>
          </ac:spMkLst>
        </pc:spChg>
        <pc:spChg chg="add del mod">
          <ac:chgData name="Bernarda Candido (2335282)" userId="S::2335282@student.uwtsd.ac.uk::2566f470-a52f-43c3-8d9e-4fd666ed1071" providerId="AD" clId="Web-{39786B10-A087-A5F3-8C1E-9FB9BDC2AA07}" dt="2026-07-30T17:47:47.876" v="849"/>
          <ac:spMkLst>
            <pc:docMk/>
            <pc:sldMk cId="531086080" sldId="261"/>
            <ac:spMk id="35" creationId="{A2E2E889-0A31-62CB-8714-E1D9474FC868}"/>
          </ac:spMkLst>
        </pc:spChg>
        <pc:picChg chg="mod">
          <ac:chgData name="Bernarda Candido (2335282)" userId="S::2335282@student.uwtsd.ac.uk::2566f470-a52f-43c3-8d9e-4fd666ed1071" providerId="AD" clId="Web-{39786B10-A087-A5F3-8C1E-9FB9BDC2AA07}" dt="2026-07-30T16:08:27.986" v="220" actId="1076"/>
          <ac:picMkLst>
            <pc:docMk/>
            <pc:sldMk cId="531086080" sldId="261"/>
            <ac:picMk id="7" creationId="{96EF691A-6F34-85A7-2E95-5CFD799719FD}"/>
          </ac:picMkLst>
        </pc:picChg>
        <pc:picChg chg="add del mod">
          <ac:chgData name="Bernarda Candido (2335282)" userId="S::2335282@student.uwtsd.ac.uk::2566f470-a52f-43c3-8d9e-4fd666ed1071" providerId="AD" clId="Web-{39786B10-A087-A5F3-8C1E-9FB9BDC2AA07}" dt="2026-07-30T16:40:36.280" v="477"/>
          <ac:picMkLst>
            <pc:docMk/>
            <pc:sldMk cId="531086080" sldId="261"/>
            <ac:picMk id="20" creationId="{40EA297E-4D15-1E91-5C72-1AE92A3626F5}"/>
          </ac:picMkLst>
        </pc:picChg>
        <pc:picChg chg="add del mod">
          <ac:chgData name="Bernarda Candido (2335282)" userId="S::2335282@student.uwtsd.ac.uk::2566f470-a52f-43c3-8d9e-4fd666ed1071" providerId="AD" clId="Web-{39786B10-A087-A5F3-8C1E-9FB9BDC2AA07}" dt="2026-07-30T16:39:21.449" v="431"/>
          <ac:picMkLst>
            <pc:docMk/>
            <pc:sldMk cId="531086080" sldId="261"/>
            <ac:picMk id="21" creationId="{BD9B1B18-F81A-5B38-9482-D618E1407397}"/>
          </ac:picMkLst>
        </pc:picChg>
        <pc:picChg chg="add del mod">
          <ac:chgData name="Bernarda Candido (2335282)" userId="S::2335282@student.uwtsd.ac.uk::2566f470-a52f-43c3-8d9e-4fd666ed1071" providerId="AD" clId="Web-{39786B10-A087-A5F3-8C1E-9FB9BDC2AA07}" dt="2026-07-30T16:45:30.650" v="598"/>
          <ac:picMkLst>
            <pc:docMk/>
            <pc:sldMk cId="531086080" sldId="261"/>
            <ac:picMk id="24" creationId="{C2896A17-232C-7691-31CF-3BAC3AF296DD}"/>
          </ac:picMkLst>
        </pc:picChg>
        <pc:picChg chg="add mod">
          <ac:chgData name="Bernarda Candido (2335282)" userId="S::2335282@student.uwtsd.ac.uk::2566f470-a52f-43c3-8d9e-4fd666ed1071" providerId="AD" clId="Web-{39786B10-A087-A5F3-8C1E-9FB9BDC2AA07}" dt="2026-07-30T16:50:59.944" v="649" actId="14100"/>
          <ac:picMkLst>
            <pc:docMk/>
            <pc:sldMk cId="531086080" sldId="261"/>
            <ac:picMk id="27" creationId="{19191FC4-A4CA-BE9A-8544-58231F842FB3}"/>
          </ac:picMkLst>
        </pc:picChg>
        <pc:picChg chg="add del mod">
          <ac:chgData name="Bernarda Candido (2335282)" userId="S::2335282@student.uwtsd.ac.uk::2566f470-a52f-43c3-8d9e-4fd666ed1071" providerId="AD" clId="Web-{39786B10-A087-A5F3-8C1E-9FB9BDC2AA07}" dt="2026-07-30T17:48:17.080" v="850"/>
          <ac:picMkLst>
            <pc:docMk/>
            <pc:sldMk cId="531086080" sldId="261"/>
            <ac:picMk id="33" creationId="{791404F4-12B6-A8D9-28AD-BC8287602EE9}"/>
          </ac:picMkLst>
        </pc:picChg>
        <pc:picChg chg="add mod">
          <ac:chgData name="Bernarda Candido (2335282)" userId="S::2335282@student.uwtsd.ac.uk::2566f470-a52f-43c3-8d9e-4fd666ed1071" providerId="AD" clId="Web-{39786B10-A087-A5F3-8C1E-9FB9BDC2AA07}" dt="2026-07-30T17:46:22.951" v="841" actId="14100"/>
          <ac:picMkLst>
            <pc:docMk/>
            <pc:sldMk cId="531086080" sldId="261"/>
            <ac:picMk id="34" creationId="{4C858AC4-7916-4E09-A241-6E9D4207BF13}"/>
          </ac:picMkLst>
        </pc:picChg>
        <pc:picChg chg="add mod">
          <ac:chgData name="Bernarda Candido (2335282)" userId="S::2335282@student.uwtsd.ac.uk::2566f470-a52f-43c3-8d9e-4fd666ed1071" providerId="AD" clId="Web-{39786B10-A087-A5F3-8C1E-9FB9BDC2AA07}" dt="2026-07-30T17:51:26.587" v="861" actId="1076"/>
          <ac:picMkLst>
            <pc:docMk/>
            <pc:sldMk cId="531086080" sldId="261"/>
            <ac:picMk id="37" creationId="{E797A3A7-8952-1D92-16C4-3790742630F0}"/>
          </ac:picMkLst>
        </pc:picChg>
        <pc:picChg chg="add mod">
          <ac:chgData name="Bernarda Candido (2335282)" userId="S::2335282@student.uwtsd.ac.uk::2566f470-a52f-43c3-8d9e-4fd666ed1071" providerId="AD" clId="Web-{39786B10-A087-A5F3-8C1E-9FB9BDC2AA07}" dt="2026-07-30T17:52:11.823" v="869" actId="1076"/>
          <ac:picMkLst>
            <pc:docMk/>
            <pc:sldMk cId="531086080" sldId="261"/>
            <ac:picMk id="38" creationId="{8D43FD73-DBEA-6B5A-B11B-1DE0C61E54B0}"/>
          </ac:picMkLst>
        </pc:picChg>
      </pc:sldChg>
    </pc:docChg>
  </pc:docChgLst>
  <pc:docChgLst>
    <pc:chgData name="Bernarda Candido (2335282)" userId="S::2335282@student.uwtsd.ac.uk::2566f470-a52f-43c3-8d9e-4fd666ed1071" providerId="AD" clId="Web-{09665A24-636E-8BF9-04EA-210E3C018229}"/>
    <pc:docChg chg="modSld">
      <pc:chgData name="Bernarda Candido (2335282)" userId="S::2335282@student.uwtsd.ac.uk::2566f470-a52f-43c3-8d9e-4fd666ed1071" providerId="AD" clId="Web-{09665A24-636E-8BF9-04EA-210E3C018229}" dt="2026-07-30T15:24:38.174" v="213" actId="20577"/>
      <pc:docMkLst>
        <pc:docMk/>
      </pc:docMkLst>
      <pc:sldChg chg="addSp delSp modSp">
        <pc:chgData name="Bernarda Candido (2335282)" userId="S::2335282@student.uwtsd.ac.uk::2566f470-a52f-43c3-8d9e-4fd666ed1071" providerId="AD" clId="Web-{09665A24-636E-8BF9-04EA-210E3C018229}" dt="2026-07-30T15:24:38.174" v="213" actId="20577"/>
        <pc:sldMkLst>
          <pc:docMk/>
          <pc:sldMk cId="531086080" sldId="261"/>
        </pc:sldMkLst>
        <pc:spChg chg="mod">
          <ac:chgData name="Bernarda Candido (2335282)" userId="S::2335282@student.uwtsd.ac.uk::2566f470-a52f-43c3-8d9e-4fd666ed1071" providerId="AD" clId="Web-{09665A24-636E-8BF9-04EA-210E3C018229}" dt="2026-07-30T14:53:36.758" v="51" actId="20577"/>
          <ac:spMkLst>
            <pc:docMk/>
            <pc:sldMk cId="531086080" sldId="261"/>
            <ac:spMk id="2" creationId="{E6EDE4D7-E5DB-5854-2C54-58DE17CBAE7C}"/>
          </ac:spMkLst>
        </pc:spChg>
        <pc:spChg chg="mod">
          <ac:chgData name="Bernarda Candido (2335282)" userId="S::2335282@student.uwtsd.ac.uk::2566f470-a52f-43c3-8d9e-4fd666ed1071" providerId="AD" clId="Web-{09665A24-636E-8BF9-04EA-210E3C018229}" dt="2026-07-30T14:57:45.736" v="65" actId="20577"/>
          <ac:spMkLst>
            <pc:docMk/>
            <pc:sldMk cId="531086080" sldId="261"/>
            <ac:spMk id="5" creationId="{925EA422-02CF-EC85-AE1E-9F501EE4E390}"/>
          </ac:spMkLst>
        </pc:spChg>
        <pc:spChg chg="mod">
          <ac:chgData name="Bernarda Candido (2335282)" userId="S::2335282@student.uwtsd.ac.uk::2566f470-a52f-43c3-8d9e-4fd666ed1071" providerId="AD" clId="Web-{09665A24-636E-8BF9-04EA-210E3C018229}" dt="2026-07-30T14:57:12.704" v="59" actId="20577"/>
          <ac:spMkLst>
            <pc:docMk/>
            <pc:sldMk cId="531086080" sldId="261"/>
            <ac:spMk id="8" creationId="{F39F00D5-5C38-D6F2-6606-6A41E051B19F}"/>
          </ac:spMkLst>
        </pc:spChg>
        <pc:spChg chg="mod">
          <ac:chgData name="Bernarda Candido (2335282)" userId="S::2335282@student.uwtsd.ac.uk::2566f470-a52f-43c3-8d9e-4fd666ed1071" providerId="AD" clId="Web-{09665A24-636E-8BF9-04EA-210E3C018229}" dt="2026-07-30T15:06:10.568" v="84" actId="14100"/>
          <ac:spMkLst>
            <pc:docMk/>
            <pc:sldMk cId="531086080" sldId="261"/>
            <ac:spMk id="10" creationId="{5BB92EB9-4C7E-3A15-04B6-67A9C82BD3DD}"/>
          </ac:spMkLst>
        </pc:spChg>
        <pc:spChg chg="add del mod">
          <ac:chgData name="Bernarda Candido (2335282)" userId="S::2335282@student.uwtsd.ac.uk::2566f470-a52f-43c3-8d9e-4fd666ed1071" providerId="AD" clId="Web-{09665A24-636E-8BF9-04EA-210E3C018229}" dt="2026-07-30T15:24:38.174" v="213" actId="20577"/>
          <ac:spMkLst>
            <pc:docMk/>
            <pc:sldMk cId="531086080" sldId="261"/>
            <ac:spMk id="11" creationId="{E623E73B-A818-ECAD-449D-B4BA29C89431}"/>
          </ac:spMkLst>
        </pc:spChg>
        <pc:spChg chg="mod">
          <ac:chgData name="Bernarda Candido (2335282)" userId="S::2335282@student.uwtsd.ac.uk::2566f470-a52f-43c3-8d9e-4fd666ed1071" providerId="AD" clId="Web-{09665A24-636E-8BF9-04EA-210E3C018229}" dt="2026-07-30T15:21:59.980" v="199" actId="14100"/>
          <ac:spMkLst>
            <pc:docMk/>
            <pc:sldMk cId="531086080" sldId="261"/>
            <ac:spMk id="12" creationId="{0FD3AFCE-81A9-6CA3-7186-12D9C355F948}"/>
          </ac:spMkLst>
        </pc:spChg>
        <pc:spChg chg="mod">
          <ac:chgData name="Bernarda Candido (2335282)" userId="S::2335282@student.uwtsd.ac.uk::2566f470-a52f-43c3-8d9e-4fd666ed1071" providerId="AD" clId="Web-{09665A24-636E-8BF9-04EA-210E3C018229}" dt="2026-07-30T15:23:15.155" v="206" actId="1076"/>
          <ac:spMkLst>
            <pc:docMk/>
            <pc:sldMk cId="531086080" sldId="261"/>
            <ac:spMk id="13" creationId="{46092EE5-A531-D9B7-8587-AC884F1CEED5}"/>
          </ac:spMkLst>
        </pc:spChg>
        <pc:spChg chg="mod">
          <ac:chgData name="Bernarda Candido (2335282)" userId="S::2335282@student.uwtsd.ac.uk::2566f470-a52f-43c3-8d9e-4fd666ed1071" providerId="AD" clId="Web-{09665A24-636E-8BF9-04EA-210E3C018229}" dt="2026-07-30T15:12:41.458" v="134" actId="20577"/>
          <ac:spMkLst>
            <pc:docMk/>
            <pc:sldMk cId="531086080" sldId="261"/>
            <ac:spMk id="14" creationId="{8395DBAE-1E0F-ECA9-8171-467D8728A3ED}"/>
          </ac:spMkLst>
        </pc:spChg>
        <pc:spChg chg="add del mod">
          <ac:chgData name="Bernarda Candido (2335282)" userId="S::2335282@student.uwtsd.ac.uk::2566f470-a52f-43c3-8d9e-4fd666ed1071" providerId="AD" clId="Web-{09665A24-636E-8BF9-04EA-210E3C018229}" dt="2026-07-30T14:50:14.656" v="19"/>
          <ac:spMkLst>
            <pc:docMk/>
            <pc:sldMk cId="531086080" sldId="261"/>
            <ac:spMk id="20" creationId="{A10E3FAA-599F-4B00-0553-828592ADD226}"/>
          </ac:spMkLst>
        </pc:spChg>
        <pc:spChg chg="add del mod">
          <ac:chgData name="Bernarda Candido (2335282)" userId="S::2335282@student.uwtsd.ac.uk::2566f470-a52f-43c3-8d9e-4fd666ed1071" providerId="AD" clId="Web-{09665A24-636E-8BF9-04EA-210E3C018229}" dt="2026-07-30T15:24:36.111" v="211"/>
          <ac:spMkLst>
            <pc:docMk/>
            <pc:sldMk cId="531086080" sldId="261"/>
            <ac:spMk id="22" creationId="{6EE691EC-B03F-9E79-C4C5-8F97FBB6B0C2}"/>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7/30/2026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val="39740682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7/30/2026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a:p>
        </p:txBody>
      </p:sp>
    </p:spTree>
    <p:extLst>
      <p:ext uri="{BB962C8B-B14F-4D97-AF65-F5344CB8AC3E}">
        <p14:creationId xmlns:p14="http://schemas.microsoft.com/office/powerpoint/2010/main" val="2414637987"/>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9674" y="5503831"/>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6" name="Text Placeholder 5"/>
          <p:cNvSpPr>
            <a:spLocks noGrp="1"/>
          </p:cNvSpPr>
          <p:nvPr>
            <p:ph type="body" sz="quarter" idx="11" hasCustomPrompt="1"/>
          </p:nvPr>
        </p:nvSpPr>
        <p:spPr>
          <a:xfrm>
            <a:off x="477827"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a:t>(click to edit) INTRODUCTION or ABSTRACT</a:t>
            </a:r>
          </a:p>
        </p:txBody>
      </p:sp>
      <p:sp>
        <p:nvSpPr>
          <p:cNvPr id="20" name="Text Placeholder 5"/>
          <p:cNvSpPr>
            <a:spLocks noGrp="1"/>
          </p:cNvSpPr>
          <p:nvPr>
            <p:ph type="body" sz="quarter" idx="20" hasCustomPrompt="1"/>
          </p:nvPr>
        </p:nvSpPr>
        <p:spPr>
          <a:xfrm>
            <a:off x="477825" y="13337863"/>
            <a:ext cx="100386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edit)  OBJECTIVES</a:t>
            </a:r>
          </a:p>
        </p:txBody>
      </p:sp>
      <p:sp>
        <p:nvSpPr>
          <p:cNvPr id="21" name="Text Placeholder 3"/>
          <p:cNvSpPr>
            <a:spLocks noGrp="1"/>
          </p:cNvSpPr>
          <p:nvPr>
            <p:ph type="body" sz="quarter" idx="21" hasCustomPrompt="1"/>
          </p:nvPr>
        </p:nvSpPr>
        <p:spPr>
          <a:xfrm>
            <a:off x="11428410"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22" name="Text Placeholder 5"/>
          <p:cNvSpPr>
            <a:spLocks noGrp="1"/>
          </p:cNvSpPr>
          <p:nvPr>
            <p:ph type="body" sz="quarter" idx="22" hasCustomPrompt="1"/>
          </p:nvPr>
        </p:nvSpPr>
        <p:spPr>
          <a:xfrm>
            <a:off x="11428411"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a:t>(click to edit)  MATERIALS &amp; METHODS</a:t>
            </a:r>
          </a:p>
        </p:txBody>
      </p:sp>
      <p:sp>
        <p:nvSpPr>
          <p:cNvPr id="23" name="Text Placeholder 3"/>
          <p:cNvSpPr>
            <a:spLocks noGrp="1"/>
          </p:cNvSpPr>
          <p:nvPr>
            <p:ph type="body" sz="quarter" idx="23" hasCustomPrompt="1"/>
          </p:nvPr>
        </p:nvSpPr>
        <p:spPr>
          <a:xfrm>
            <a:off x="22448845"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24" name="Text Placeholder 5"/>
          <p:cNvSpPr>
            <a:spLocks noGrp="1"/>
          </p:cNvSpPr>
          <p:nvPr>
            <p:ph type="body" sz="quarter" idx="24" hasCustomPrompt="1"/>
          </p:nvPr>
        </p:nvSpPr>
        <p:spPr>
          <a:xfrm>
            <a:off x="22440906" y="4674099"/>
            <a:ext cx="10058400"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a:t>(click to edit)  RESULTS</a:t>
            </a:r>
          </a:p>
        </p:txBody>
      </p:sp>
      <p:sp>
        <p:nvSpPr>
          <p:cNvPr id="25" name="Text Placeholder 5"/>
          <p:cNvSpPr>
            <a:spLocks noGrp="1"/>
          </p:cNvSpPr>
          <p:nvPr>
            <p:ph type="body" sz="quarter" idx="25" hasCustomPrompt="1"/>
          </p:nvPr>
        </p:nvSpPr>
        <p:spPr>
          <a:xfrm>
            <a:off x="33422043" y="4674099"/>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edit)  CONCLUSIONS</a:t>
            </a:r>
          </a:p>
        </p:txBody>
      </p:sp>
      <p:sp>
        <p:nvSpPr>
          <p:cNvPr id="26" name="Text Placeholder 3"/>
          <p:cNvSpPr>
            <a:spLocks noGrp="1"/>
          </p:cNvSpPr>
          <p:nvPr>
            <p:ph type="body" sz="quarter" idx="26" hasCustomPrompt="1"/>
          </p:nvPr>
        </p:nvSpPr>
        <p:spPr>
          <a:xfrm>
            <a:off x="33422043" y="5503831"/>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27" name="Text Placeholder 5"/>
          <p:cNvSpPr>
            <a:spLocks noGrp="1"/>
          </p:cNvSpPr>
          <p:nvPr>
            <p:ph type="body" sz="quarter" idx="27" hasCustomPrompt="1"/>
          </p:nvPr>
        </p:nvSpPr>
        <p:spPr>
          <a:xfrm>
            <a:off x="33422043" y="13398088"/>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edit)  REFERENCES</a:t>
            </a:r>
          </a:p>
        </p:txBody>
      </p:sp>
      <p:sp>
        <p:nvSpPr>
          <p:cNvPr id="28" name="Text Placeholder 3"/>
          <p:cNvSpPr>
            <a:spLocks noGrp="1"/>
          </p:cNvSpPr>
          <p:nvPr>
            <p:ph type="body" sz="quarter" idx="28" hasCustomPrompt="1"/>
          </p:nvPr>
        </p:nvSpPr>
        <p:spPr>
          <a:xfrm>
            <a:off x="33422043" y="1413675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29" name="Text Placeholder 5"/>
          <p:cNvSpPr>
            <a:spLocks noGrp="1"/>
          </p:cNvSpPr>
          <p:nvPr>
            <p:ph type="body" sz="quarter" idx="29" hasCustomPrompt="1"/>
          </p:nvPr>
        </p:nvSpPr>
        <p:spPr>
          <a:xfrm>
            <a:off x="33422043" y="24804751"/>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edit)  ACKNOWLEDGEMENTS or  CONTACT</a:t>
            </a:r>
          </a:p>
        </p:txBody>
      </p:sp>
      <p:sp>
        <p:nvSpPr>
          <p:cNvPr id="30" name="Text Placeholder 3"/>
          <p:cNvSpPr>
            <a:spLocks noGrp="1"/>
          </p:cNvSpPr>
          <p:nvPr>
            <p:ph type="body" sz="quarter" idx="30" hasCustomPrompt="1"/>
          </p:nvPr>
        </p:nvSpPr>
        <p:spPr>
          <a:xfrm>
            <a:off x="33422043" y="25558796"/>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60" name="Text Placeholder 3"/>
          <p:cNvSpPr>
            <a:spLocks noGrp="1"/>
          </p:cNvSpPr>
          <p:nvPr>
            <p:ph type="body" sz="quarter" idx="96" hasCustomPrompt="1"/>
          </p:nvPr>
        </p:nvSpPr>
        <p:spPr>
          <a:xfrm>
            <a:off x="459674" y="14076902"/>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77" name="Text Placeholder 76"/>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a:t>Click here to add affiliations</a:t>
            </a:r>
          </a:p>
        </p:txBody>
      </p:sp>
      <p:sp>
        <p:nvSpPr>
          <p:cNvPr id="78" name="Text Placeholder 76"/>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a:t>Click here to add authors</a:t>
            </a:r>
          </a:p>
        </p:txBody>
      </p:sp>
      <p:sp>
        <p:nvSpPr>
          <p:cNvPr id="79" name="Text Placeholder 76"/>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a:t>Click here to add title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Without Quick Guide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9674" y="5503831"/>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6" name="Text Placeholder 5"/>
          <p:cNvSpPr>
            <a:spLocks noGrp="1"/>
          </p:cNvSpPr>
          <p:nvPr>
            <p:ph type="body" sz="quarter" idx="11" hasCustomPrompt="1"/>
          </p:nvPr>
        </p:nvSpPr>
        <p:spPr>
          <a:xfrm>
            <a:off x="477827"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a:t>(click to edit) INTRODUCTION or ABSTRACT</a:t>
            </a:r>
          </a:p>
        </p:txBody>
      </p:sp>
      <p:sp>
        <p:nvSpPr>
          <p:cNvPr id="20" name="Text Placeholder 5"/>
          <p:cNvSpPr>
            <a:spLocks noGrp="1"/>
          </p:cNvSpPr>
          <p:nvPr>
            <p:ph type="body" sz="quarter" idx="20" hasCustomPrompt="1"/>
          </p:nvPr>
        </p:nvSpPr>
        <p:spPr>
          <a:xfrm>
            <a:off x="477825" y="13337863"/>
            <a:ext cx="100386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edit)  OBJECTIVES</a:t>
            </a:r>
          </a:p>
        </p:txBody>
      </p:sp>
      <p:sp>
        <p:nvSpPr>
          <p:cNvPr id="21" name="Text Placeholder 3"/>
          <p:cNvSpPr>
            <a:spLocks noGrp="1"/>
          </p:cNvSpPr>
          <p:nvPr>
            <p:ph type="body" sz="quarter" idx="21" hasCustomPrompt="1"/>
          </p:nvPr>
        </p:nvSpPr>
        <p:spPr>
          <a:xfrm>
            <a:off x="11428410"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22" name="Text Placeholder 5"/>
          <p:cNvSpPr>
            <a:spLocks noGrp="1"/>
          </p:cNvSpPr>
          <p:nvPr>
            <p:ph type="body" sz="quarter" idx="22" hasCustomPrompt="1"/>
          </p:nvPr>
        </p:nvSpPr>
        <p:spPr>
          <a:xfrm>
            <a:off x="11428411"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a:t>(click to edit)  MATERIALS &amp; METHODS</a:t>
            </a:r>
          </a:p>
        </p:txBody>
      </p:sp>
      <p:sp>
        <p:nvSpPr>
          <p:cNvPr id="23" name="Text Placeholder 3"/>
          <p:cNvSpPr>
            <a:spLocks noGrp="1"/>
          </p:cNvSpPr>
          <p:nvPr>
            <p:ph type="body" sz="quarter" idx="23" hasCustomPrompt="1"/>
          </p:nvPr>
        </p:nvSpPr>
        <p:spPr>
          <a:xfrm>
            <a:off x="22448845"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24" name="Text Placeholder 5"/>
          <p:cNvSpPr>
            <a:spLocks noGrp="1"/>
          </p:cNvSpPr>
          <p:nvPr>
            <p:ph type="body" sz="quarter" idx="24" hasCustomPrompt="1"/>
          </p:nvPr>
        </p:nvSpPr>
        <p:spPr>
          <a:xfrm>
            <a:off x="22440906" y="4674099"/>
            <a:ext cx="10058400"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a:t>(click to edit)  RESULTS</a:t>
            </a:r>
          </a:p>
        </p:txBody>
      </p:sp>
      <p:sp>
        <p:nvSpPr>
          <p:cNvPr id="25" name="Text Placeholder 5"/>
          <p:cNvSpPr>
            <a:spLocks noGrp="1"/>
          </p:cNvSpPr>
          <p:nvPr>
            <p:ph type="body" sz="quarter" idx="25" hasCustomPrompt="1"/>
          </p:nvPr>
        </p:nvSpPr>
        <p:spPr>
          <a:xfrm>
            <a:off x="33422043" y="4674099"/>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edit)  CONCLUSIONS</a:t>
            </a:r>
          </a:p>
        </p:txBody>
      </p:sp>
      <p:sp>
        <p:nvSpPr>
          <p:cNvPr id="26" name="Text Placeholder 3"/>
          <p:cNvSpPr>
            <a:spLocks noGrp="1"/>
          </p:cNvSpPr>
          <p:nvPr>
            <p:ph type="body" sz="quarter" idx="26" hasCustomPrompt="1"/>
          </p:nvPr>
        </p:nvSpPr>
        <p:spPr>
          <a:xfrm>
            <a:off x="33422043" y="5503831"/>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27" name="Text Placeholder 5"/>
          <p:cNvSpPr>
            <a:spLocks noGrp="1"/>
          </p:cNvSpPr>
          <p:nvPr>
            <p:ph type="body" sz="quarter" idx="27" hasCustomPrompt="1"/>
          </p:nvPr>
        </p:nvSpPr>
        <p:spPr>
          <a:xfrm>
            <a:off x="33422043" y="13398088"/>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edit)  REFERENCES</a:t>
            </a:r>
          </a:p>
        </p:txBody>
      </p:sp>
      <p:sp>
        <p:nvSpPr>
          <p:cNvPr id="28" name="Text Placeholder 3"/>
          <p:cNvSpPr>
            <a:spLocks noGrp="1"/>
          </p:cNvSpPr>
          <p:nvPr>
            <p:ph type="body" sz="quarter" idx="28" hasCustomPrompt="1"/>
          </p:nvPr>
        </p:nvSpPr>
        <p:spPr>
          <a:xfrm>
            <a:off x="33422043" y="1413675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29" name="Text Placeholder 5"/>
          <p:cNvSpPr>
            <a:spLocks noGrp="1"/>
          </p:cNvSpPr>
          <p:nvPr>
            <p:ph type="body" sz="quarter" idx="29" hasCustomPrompt="1"/>
          </p:nvPr>
        </p:nvSpPr>
        <p:spPr>
          <a:xfrm>
            <a:off x="33422043" y="24804751"/>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edit)  ACKNOWLEDGEMENTS or  CONTACT</a:t>
            </a:r>
          </a:p>
        </p:txBody>
      </p:sp>
      <p:sp>
        <p:nvSpPr>
          <p:cNvPr id="30" name="Text Placeholder 3"/>
          <p:cNvSpPr>
            <a:spLocks noGrp="1"/>
          </p:cNvSpPr>
          <p:nvPr>
            <p:ph type="body" sz="quarter" idx="30" hasCustomPrompt="1"/>
          </p:nvPr>
        </p:nvSpPr>
        <p:spPr>
          <a:xfrm>
            <a:off x="33422043" y="25558796"/>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60" name="Text Placeholder 3"/>
          <p:cNvSpPr>
            <a:spLocks noGrp="1"/>
          </p:cNvSpPr>
          <p:nvPr>
            <p:ph type="body" sz="quarter" idx="96" hasCustomPrompt="1"/>
          </p:nvPr>
        </p:nvSpPr>
        <p:spPr>
          <a:xfrm>
            <a:off x="459674" y="14076902"/>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19" name="Text Placeholder 76">
            <a:extLst>
              <a:ext uri="{FF2B5EF4-FFF2-40B4-BE49-F238E27FC236}">
                <a16:creationId xmlns:a16="http://schemas.microsoft.com/office/drawing/2014/main" id="{76E875DB-924A-7E40-BC3B-C78A241B7941}"/>
              </a:ext>
            </a:extLst>
          </p:cNvPr>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a:t>Click here to add affiliations</a:t>
            </a:r>
          </a:p>
        </p:txBody>
      </p:sp>
      <p:sp>
        <p:nvSpPr>
          <p:cNvPr id="31" name="Text Placeholder 76">
            <a:extLst>
              <a:ext uri="{FF2B5EF4-FFF2-40B4-BE49-F238E27FC236}">
                <a16:creationId xmlns:a16="http://schemas.microsoft.com/office/drawing/2014/main" id="{83D8C485-82D1-A04A-AA78-C554A9ECB43D}"/>
              </a:ext>
            </a:extLst>
          </p:cNvPr>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a:t>Click here to add authors</a:t>
            </a:r>
          </a:p>
        </p:txBody>
      </p:sp>
      <p:sp>
        <p:nvSpPr>
          <p:cNvPr id="32" name="Text Placeholder 76">
            <a:extLst>
              <a:ext uri="{FF2B5EF4-FFF2-40B4-BE49-F238E27FC236}">
                <a16:creationId xmlns:a16="http://schemas.microsoft.com/office/drawing/2014/main" id="{CBC470FB-9A4D-1549-9DD0-8846678DDA54}"/>
              </a:ext>
            </a:extLst>
          </p:cNvPr>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a:t>Click here to add title</a:t>
            </a:r>
          </a:p>
        </p:txBody>
      </p:sp>
    </p:spTree>
    <p:extLst>
      <p:ext uri="{BB962C8B-B14F-4D97-AF65-F5344CB8AC3E}">
        <p14:creationId xmlns:p14="http://schemas.microsoft.com/office/powerpoint/2010/main" val="698419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6" y="5717837"/>
            <a:ext cx="13591277"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6" name="Text Placeholder 5"/>
          <p:cNvSpPr>
            <a:spLocks noGrp="1"/>
          </p:cNvSpPr>
          <p:nvPr>
            <p:ph type="body" sz="quarter" idx="11" hasCustomPrompt="1"/>
          </p:nvPr>
        </p:nvSpPr>
        <p:spPr>
          <a:xfrm>
            <a:off x="922338" y="4854479"/>
            <a:ext cx="13573126"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add) INTRODUCTION or ABSTRACT</a:t>
            </a:r>
          </a:p>
        </p:txBody>
      </p:sp>
      <p:sp>
        <p:nvSpPr>
          <p:cNvPr id="19" name="Text Placeholder 3"/>
          <p:cNvSpPr>
            <a:spLocks noGrp="1"/>
          </p:cNvSpPr>
          <p:nvPr>
            <p:ph type="body" sz="quarter" idx="19" hasCustomPrompt="1"/>
          </p:nvPr>
        </p:nvSpPr>
        <p:spPr>
          <a:xfrm>
            <a:off x="922338" y="17662962"/>
            <a:ext cx="1359286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20" name="Text Placeholder 5"/>
          <p:cNvSpPr>
            <a:spLocks noGrp="1"/>
          </p:cNvSpPr>
          <p:nvPr>
            <p:ph type="body" sz="quarter" idx="20" hasCustomPrompt="1"/>
          </p:nvPr>
        </p:nvSpPr>
        <p:spPr>
          <a:xfrm>
            <a:off x="942080" y="16831713"/>
            <a:ext cx="13573125"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add)  OBJECTIVES</a:t>
            </a:r>
          </a:p>
        </p:txBody>
      </p:sp>
      <p:sp>
        <p:nvSpPr>
          <p:cNvPr id="21" name="Text Placeholder 3"/>
          <p:cNvSpPr>
            <a:spLocks noGrp="1"/>
          </p:cNvSpPr>
          <p:nvPr>
            <p:ph type="body" sz="quarter" idx="21" hasCustomPrompt="1"/>
          </p:nvPr>
        </p:nvSpPr>
        <p:spPr>
          <a:xfrm>
            <a:off x="15154276" y="21017567"/>
            <a:ext cx="1357153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22" name="Text Placeholder 5"/>
          <p:cNvSpPr>
            <a:spLocks noGrp="1"/>
          </p:cNvSpPr>
          <p:nvPr>
            <p:ph type="body" sz="quarter" idx="22" hasCustomPrompt="1"/>
          </p:nvPr>
        </p:nvSpPr>
        <p:spPr>
          <a:xfrm>
            <a:off x="15154276" y="20162147"/>
            <a:ext cx="13571534"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add)  MATERIALS &amp; METHODS</a:t>
            </a:r>
          </a:p>
        </p:txBody>
      </p:sp>
      <p:sp>
        <p:nvSpPr>
          <p:cNvPr id="23" name="Text Placeholder 3"/>
          <p:cNvSpPr>
            <a:spLocks noGrp="1"/>
          </p:cNvSpPr>
          <p:nvPr>
            <p:ph type="body" sz="quarter" idx="23" hasCustomPrompt="1"/>
          </p:nvPr>
        </p:nvSpPr>
        <p:spPr>
          <a:xfrm>
            <a:off x="15162215" y="5717837"/>
            <a:ext cx="1357153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24" name="Text Placeholder 5"/>
          <p:cNvSpPr>
            <a:spLocks noGrp="1"/>
          </p:cNvSpPr>
          <p:nvPr>
            <p:ph type="body" sz="quarter" idx="24" hasCustomPrompt="1"/>
          </p:nvPr>
        </p:nvSpPr>
        <p:spPr>
          <a:xfrm>
            <a:off x="15154277" y="4854479"/>
            <a:ext cx="13579475"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add)  RESULTS</a:t>
            </a:r>
          </a:p>
        </p:txBody>
      </p:sp>
      <p:sp>
        <p:nvSpPr>
          <p:cNvPr id="25" name="Text Placeholder 5"/>
          <p:cNvSpPr>
            <a:spLocks noGrp="1"/>
          </p:cNvSpPr>
          <p:nvPr>
            <p:ph type="body" sz="quarter" idx="25" hasCustomPrompt="1"/>
          </p:nvPr>
        </p:nvSpPr>
        <p:spPr>
          <a:xfrm>
            <a:off x="29395741" y="4854479"/>
            <a:ext cx="13576029"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add)  CONCLUSIONS</a:t>
            </a:r>
          </a:p>
        </p:txBody>
      </p:sp>
      <p:sp>
        <p:nvSpPr>
          <p:cNvPr id="26" name="Text Placeholder 3"/>
          <p:cNvSpPr>
            <a:spLocks noGrp="1"/>
          </p:cNvSpPr>
          <p:nvPr>
            <p:ph type="body" sz="quarter" idx="26" hasCustomPrompt="1"/>
          </p:nvPr>
        </p:nvSpPr>
        <p:spPr>
          <a:xfrm>
            <a:off x="29395741" y="5717837"/>
            <a:ext cx="13576029"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27" name="Text Placeholder 5"/>
          <p:cNvSpPr>
            <a:spLocks noGrp="1"/>
          </p:cNvSpPr>
          <p:nvPr>
            <p:ph type="body" sz="quarter" idx="27" hasCustomPrompt="1"/>
          </p:nvPr>
        </p:nvSpPr>
        <p:spPr>
          <a:xfrm>
            <a:off x="29395741" y="16799606"/>
            <a:ext cx="13576029" cy="754045"/>
          </a:xfrm>
          <a:prstGeom prst="rect">
            <a:avLst/>
          </a:prstGeom>
          <a:noFill/>
        </p:spPr>
        <p:txBody>
          <a:bodyPr wrap="square" lIns="91436" tIns="91436" rIns="91436" bIns="91436" anchor="t" anchorCtr="0">
            <a:spAutoFit/>
          </a:bodyPr>
          <a:lstStyle>
            <a:lvl1pPr marL="0" indent="0" algn="ctr">
              <a:buNone/>
              <a:tabLst/>
              <a:defRPr sz="3700" b="1" u="sng" baseline="0">
                <a:solidFill>
                  <a:schemeClr val="tx1"/>
                </a:solidFill>
              </a:defRPr>
            </a:lvl1pPr>
          </a:lstStyle>
          <a:p>
            <a:pPr lvl="0"/>
            <a:r>
              <a:rPr lang="en-US"/>
              <a:t>(click to add)  REFERENCES</a:t>
            </a:r>
          </a:p>
        </p:txBody>
      </p:sp>
      <p:sp>
        <p:nvSpPr>
          <p:cNvPr id="28" name="Text Placeholder 3"/>
          <p:cNvSpPr>
            <a:spLocks noGrp="1"/>
          </p:cNvSpPr>
          <p:nvPr>
            <p:ph type="body" sz="quarter" idx="28" hasCustomPrompt="1"/>
          </p:nvPr>
        </p:nvSpPr>
        <p:spPr>
          <a:xfrm>
            <a:off x="29390710" y="17579834"/>
            <a:ext cx="13581061"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29" name="Text Placeholder 5"/>
          <p:cNvSpPr>
            <a:spLocks noGrp="1"/>
          </p:cNvSpPr>
          <p:nvPr>
            <p:ph type="body" sz="quarter" idx="29" hasCustomPrompt="1"/>
          </p:nvPr>
        </p:nvSpPr>
        <p:spPr>
          <a:xfrm>
            <a:off x="29395741" y="25268141"/>
            <a:ext cx="13576029"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add)  ACKNOWLEDGEMENTS  or  CONTACT</a:t>
            </a:r>
          </a:p>
        </p:txBody>
      </p:sp>
      <p:sp>
        <p:nvSpPr>
          <p:cNvPr id="30" name="Text Placeholder 3"/>
          <p:cNvSpPr>
            <a:spLocks noGrp="1"/>
          </p:cNvSpPr>
          <p:nvPr>
            <p:ph type="body" sz="quarter" idx="30" hasCustomPrompt="1"/>
          </p:nvPr>
        </p:nvSpPr>
        <p:spPr>
          <a:xfrm>
            <a:off x="29395742" y="26048371"/>
            <a:ext cx="13581061"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37" name="Text Placeholder 76">
            <a:extLst>
              <a:ext uri="{FF2B5EF4-FFF2-40B4-BE49-F238E27FC236}">
                <a16:creationId xmlns:a16="http://schemas.microsoft.com/office/drawing/2014/main" id="{4CE62234-A8B9-5C42-BEE6-9B7A16254231}"/>
              </a:ext>
            </a:extLst>
          </p:cNvPr>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a:t>Click here to add affiliations</a:t>
            </a:r>
          </a:p>
        </p:txBody>
      </p:sp>
      <p:sp>
        <p:nvSpPr>
          <p:cNvPr id="38" name="Text Placeholder 76">
            <a:extLst>
              <a:ext uri="{FF2B5EF4-FFF2-40B4-BE49-F238E27FC236}">
                <a16:creationId xmlns:a16="http://schemas.microsoft.com/office/drawing/2014/main" id="{06F7B857-2D87-4040-9ECD-A0EA5C772BFA}"/>
              </a:ext>
            </a:extLst>
          </p:cNvPr>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a:t>Click here to add authors</a:t>
            </a:r>
          </a:p>
        </p:txBody>
      </p:sp>
      <p:sp>
        <p:nvSpPr>
          <p:cNvPr id="39" name="Text Placeholder 76">
            <a:extLst>
              <a:ext uri="{FF2B5EF4-FFF2-40B4-BE49-F238E27FC236}">
                <a16:creationId xmlns:a16="http://schemas.microsoft.com/office/drawing/2014/main" id="{DEF6F92D-C8EB-CA42-94FA-569F2966890A}"/>
              </a:ext>
            </a:extLst>
          </p:cNvPr>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a:t>Click here to add title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rifold - Wide Center">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65276" y="5627417"/>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Enter your text here</a:t>
            </a:r>
          </a:p>
        </p:txBody>
      </p:sp>
      <p:sp>
        <p:nvSpPr>
          <p:cNvPr id="6" name="Text Placeholder 5"/>
          <p:cNvSpPr>
            <a:spLocks noGrp="1"/>
          </p:cNvSpPr>
          <p:nvPr>
            <p:ph type="body" sz="quarter" idx="11" hasCustomPrompt="1"/>
          </p:nvPr>
        </p:nvSpPr>
        <p:spPr>
          <a:xfrm>
            <a:off x="483429" y="476405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a:t>(click to add) INTRODUCTION or ABSTRACT</a:t>
            </a:r>
          </a:p>
        </p:txBody>
      </p:sp>
      <p:sp>
        <p:nvSpPr>
          <p:cNvPr id="19" name="Text Placeholder 3"/>
          <p:cNvSpPr>
            <a:spLocks noGrp="1"/>
          </p:cNvSpPr>
          <p:nvPr>
            <p:ph type="body" sz="quarter" idx="19" hasCustomPrompt="1"/>
          </p:nvPr>
        </p:nvSpPr>
        <p:spPr>
          <a:xfrm>
            <a:off x="463686" y="14458954"/>
            <a:ext cx="1005840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Enter your text here</a:t>
            </a:r>
          </a:p>
        </p:txBody>
      </p:sp>
      <p:sp>
        <p:nvSpPr>
          <p:cNvPr id="20" name="Text Placeholder 5"/>
          <p:cNvSpPr>
            <a:spLocks noGrp="1"/>
          </p:cNvSpPr>
          <p:nvPr>
            <p:ph type="body" sz="quarter" idx="20" hasCustomPrompt="1"/>
          </p:nvPr>
        </p:nvSpPr>
        <p:spPr>
          <a:xfrm>
            <a:off x="483427" y="13627705"/>
            <a:ext cx="100504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add)  OBJECTIVES</a:t>
            </a:r>
          </a:p>
        </p:txBody>
      </p:sp>
      <p:sp>
        <p:nvSpPr>
          <p:cNvPr id="21" name="Text Placeholder 3"/>
          <p:cNvSpPr>
            <a:spLocks noGrp="1"/>
          </p:cNvSpPr>
          <p:nvPr>
            <p:ph type="body" sz="quarter" idx="21" hasCustomPrompt="1"/>
          </p:nvPr>
        </p:nvSpPr>
        <p:spPr>
          <a:xfrm>
            <a:off x="11587163" y="5574635"/>
            <a:ext cx="2072004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Enter your text here</a:t>
            </a:r>
          </a:p>
        </p:txBody>
      </p:sp>
      <p:sp>
        <p:nvSpPr>
          <p:cNvPr id="22" name="Text Placeholder 5"/>
          <p:cNvSpPr>
            <a:spLocks noGrp="1"/>
          </p:cNvSpPr>
          <p:nvPr>
            <p:ph type="body" sz="quarter" idx="22" hasCustomPrompt="1"/>
          </p:nvPr>
        </p:nvSpPr>
        <p:spPr>
          <a:xfrm>
            <a:off x="11587164" y="4719215"/>
            <a:ext cx="20720050"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add)  MATERIALS &amp; METHODS</a:t>
            </a:r>
          </a:p>
        </p:txBody>
      </p:sp>
      <p:sp>
        <p:nvSpPr>
          <p:cNvPr id="23" name="Text Placeholder 3"/>
          <p:cNvSpPr>
            <a:spLocks noGrp="1"/>
          </p:cNvSpPr>
          <p:nvPr>
            <p:ph type="body" sz="quarter" idx="23" hasCustomPrompt="1"/>
          </p:nvPr>
        </p:nvSpPr>
        <p:spPr>
          <a:xfrm>
            <a:off x="11587164" y="21266886"/>
            <a:ext cx="20720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Enter your text here</a:t>
            </a:r>
          </a:p>
        </p:txBody>
      </p:sp>
      <p:sp>
        <p:nvSpPr>
          <p:cNvPr id="24" name="Text Placeholder 5"/>
          <p:cNvSpPr>
            <a:spLocks noGrp="1"/>
          </p:cNvSpPr>
          <p:nvPr>
            <p:ph type="body" sz="quarter" idx="24" hasCustomPrompt="1"/>
          </p:nvPr>
        </p:nvSpPr>
        <p:spPr>
          <a:xfrm>
            <a:off x="11587162" y="20445094"/>
            <a:ext cx="20720050"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add)  RESULTS</a:t>
            </a:r>
          </a:p>
        </p:txBody>
      </p:sp>
      <p:sp>
        <p:nvSpPr>
          <p:cNvPr id="25" name="Text Placeholder 5"/>
          <p:cNvSpPr>
            <a:spLocks noGrp="1"/>
          </p:cNvSpPr>
          <p:nvPr>
            <p:ph type="body" sz="quarter" idx="25" hasCustomPrompt="1"/>
          </p:nvPr>
        </p:nvSpPr>
        <p:spPr>
          <a:xfrm>
            <a:off x="33355721" y="4719215"/>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add) CONCLUSIONS</a:t>
            </a:r>
          </a:p>
        </p:txBody>
      </p:sp>
      <p:sp>
        <p:nvSpPr>
          <p:cNvPr id="26" name="Text Placeholder 3"/>
          <p:cNvSpPr>
            <a:spLocks noGrp="1"/>
          </p:cNvSpPr>
          <p:nvPr>
            <p:ph type="body" sz="quarter" idx="26" hasCustomPrompt="1"/>
          </p:nvPr>
        </p:nvSpPr>
        <p:spPr>
          <a:xfrm>
            <a:off x="33355721" y="5582573"/>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Enter your text here</a:t>
            </a:r>
          </a:p>
        </p:txBody>
      </p:sp>
      <p:sp>
        <p:nvSpPr>
          <p:cNvPr id="27" name="Text Placeholder 5"/>
          <p:cNvSpPr>
            <a:spLocks noGrp="1"/>
          </p:cNvSpPr>
          <p:nvPr>
            <p:ph type="body" sz="quarter" idx="27" hasCustomPrompt="1"/>
          </p:nvPr>
        </p:nvSpPr>
        <p:spPr>
          <a:xfrm>
            <a:off x="33355721" y="13643086"/>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add) REFERENCES</a:t>
            </a:r>
          </a:p>
        </p:txBody>
      </p:sp>
      <p:sp>
        <p:nvSpPr>
          <p:cNvPr id="28" name="Text Placeholder 3"/>
          <p:cNvSpPr>
            <a:spLocks noGrp="1"/>
          </p:cNvSpPr>
          <p:nvPr>
            <p:ph type="body" sz="quarter" idx="28" hasCustomPrompt="1"/>
          </p:nvPr>
        </p:nvSpPr>
        <p:spPr>
          <a:xfrm>
            <a:off x="33355721" y="14381750"/>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Enter your text here</a:t>
            </a:r>
          </a:p>
        </p:txBody>
      </p:sp>
      <p:sp>
        <p:nvSpPr>
          <p:cNvPr id="29" name="Text Placeholder 5"/>
          <p:cNvSpPr>
            <a:spLocks noGrp="1"/>
          </p:cNvSpPr>
          <p:nvPr>
            <p:ph type="body" sz="quarter" idx="29" hasCustomPrompt="1"/>
          </p:nvPr>
        </p:nvSpPr>
        <p:spPr>
          <a:xfrm>
            <a:off x="33355721" y="25040224"/>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add)  ACKNOWLEDGEMENTS or CONTACT</a:t>
            </a:r>
          </a:p>
        </p:txBody>
      </p:sp>
      <p:sp>
        <p:nvSpPr>
          <p:cNvPr id="30" name="Text Placeholder 3"/>
          <p:cNvSpPr>
            <a:spLocks noGrp="1"/>
          </p:cNvSpPr>
          <p:nvPr>
            <p:ph type="body" sz="quarter" idx="30" hasCustomPrompt="1"/>
          </p:nvPr>
        </p:nvSpPr>
        <p:spPr>
          <a:xfrm>
            <a:off x="33355721" y="2580712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Enter your text here</a:t>
            </a:r>
          </a:p>
        </p:txBody>
      </p:sp>
      <p:sp>
        <p:nvSpPr>
          <p:cNvPr id="31" name="Text Placeholder 76">
            <a:extLst>
              <a:ext uri="{FF2B5EF4-FFF2-40B4-BE49-F238E27FC236}">
                <a16:creationId xmlns:a16="http://schemas.microsoft.com/office/drawing/2014/main" id="{B6DE2136-7A06-9640-AC63-608DDA9A8053}"/>
              </a:ext>
            </a:extLst>
          </p:cNvPr>
          <p:cNvSpPr>
            <a:spLocks noGrp="1"/>
          </p:cNvSpPr>
          <p:nvPr>
            <p:ph type="body" sz="quarter" idx="150" hasCustomPrompt="1"/>
          </p:nvPr>
        </p:nvSpPr>
        <p:spPr>
          <a:xfrm>
            <a:off x="10972800" y="2998183"/>
            <a:ext cx="21945602"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a:t>Click here to add affiliations</a:t>
            </a:r>
          </a:p>
        </p:txBody>
      </p:sp>
      <p:sp>
        <p:nvSpPr>
          <p:cNvPr id="32" name="Text Placeholder 76">
            <a:extLst>
              <a:ext uri="{FF2B5EF4-FFF2-40B4-BE49-F238E27FC236}">
                <a16:creationId xmlns:a16="http://schemas.microsoft.com/office/drawing/2014/main" id="{A84C77E4-7E5C-1143-834F-F3FC329197F1}"/>
              </a:ext>
            </a:extLst>
          </p:cNvPr>
          <p:cNvSpPr>
            <a:spLocks noGrp="1"/>
          </p:cNvSpPr>
          <p:nvPr>
            <p:ph type="body" sz="quarter" idx="151" hasCustomPrompt="1"/>
          </p:nvPr>
        </p:nvSpPr>
        <p:spPr>
          <a:xfrm>
            <a:off x="10972799" y="1864506"/>
            <a:ext cx="21907501"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a:t>Click here to add authors</a:t>
            </a:r>
          </a:p>
        </p:txBody>
      </p:sp>
      <p:sp>
        <p:nvSpPr>
          <p:cNvPr id="33" name="Text Placeholder 76">
            <a:extLst>
              <a:ext uri="{FF2B5EF4-FFF2-40B4-BE49-F238E27FC236}">
                <a16:creationId xmlns:a16="http://schemas.microsoft.com/office/drawing/2014/main" id="{2FB55FAA-40D2-C542-AD36-F712E24983F2}"/>
              </a:ext>
            </a:extLst>
          </p:cNvPr>
          <p:cNvSpPr>
            <a:spLocks noGrp="1"/>
          </p:cNvSpPr>
          <p:nvPr>
            <p:ph type="body" sz="quarter" idx="153" hasCustomPrompt="1"/>
          </p:nvPr>
        </p:nvSpPr>
        <p:spPr>
          <a:xfrm>
            <a:off x="10972799" y="389601"/>
            <a:ext cx="21907501"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a:t>Click here to add title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93176-03E2-B770-3714-233392757420}"/>
              </a:ext>
            </a:extLst>
          </p:cNvPr>
          <p:cNvSpPr>
            <a:spLocks noGrp="1"/>
          </p:cNvSpPr>
          <p:nvPr>
            <p:ph type="ctrTitle"/>
          </p:nvPr>
        </p:nvSpPr>
        <p:spPr>
          <a:xfrm>
            <a:off x="5486400" y="5387342"/>
            <a:ext cx="32918400" cy="11460480"/>
          </a:xfrm>
        </p:spPr>
        <p:txBody>
          <a:bodyPr anchor="b"/>
          <a:lstStyle>
            <a:lvl1pPr algn="ctr">
              <a:defRPr sz="21600"/>
            </a:lvl1pPr>
          </a:lstStyle>
          <a:p>
            <a:r>
              <a:rPr lang="en-US"/>
              <a:t>Click to edit Master title style</a:t>
            </a:r>
            <a:endParaRPr lang="en-GB"/>
          </a:p>
        </p:txBody>
      </p:sp>
      <p:sp>
        <p:nvSpPr>
          <p:cNvPr id="3" name="Subtitle 2">
            <a:extLst>
              <a:ext uri="{FF2B5EF4-FFF2-40B4-BE49-F238E27FC236}">
                <a16:creationId xmlns:a16="http://schemas.microsoft.com/office/drawing/2014/main" id="{07C878D1-316B-6688-5E07-D5735EA7ED52}"/>
              </a:ext>
            </a:extLst>
          </p:cNvPr>
          <p:cNvSpPr>
            <a:spLocks noGrp="1"/>
          </p:cNvSpPr>
          <p:nvPr>
            <p:ph type="subTitle" idx="1"/>
          </p:nvPr>
        </p:nvSpPr>
        <p:spPr>
          <a:xfrm>
            <a:off x="5486400" y="17289782"/>
            <a:ext cx="32918400" cy="7947658"/>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ECB02C6-1A77-771A-95CA-7B8ABC0A5272}"/>
              </a:ext>
            </a:extLst>
          </p:cNvPr>
          <p:cNvSpPr>
            <a:spLocks noGrp="1"/>
          </p:cNvSpPr>
          <p:nvPr>
            <p:ph type="dt" sz="half" idx="10"/>
          </p:nvPr>
        </p:nvSpPr>
        <p:spPr/>
        <p:txBody>
          <a:bodyPr/>
          <a:lstStyle/>
          <a:p>
            <a:fld id="{5ADA74B3-1746-4D15-AA37-F1CD22847FB4}" type="datetimeFigureOut">
              <a:rPr lang="en-GB" smtClean="0"/>
              <a:t>30/07/2026</a:t>
            </a:fld>
            <a:endParaRPr lang="en-GB"/>
          </a:p>
        </p:txBody>
      </p:sp>
      <p:sp>
        <p:nvSpPr>
          <p:cNvPr id="5" name="Footer Placeholder 4">
            <a:extLst>
              <a:ext uri="{FF2B5EF4-FFF2-40B4-BE49-F238E27FC236}">
                <a16:creationId xmlns:a16="http://schemas.microsoft.com/office/drawing/2014/main" id="{6D6888C6-FE3D-EFF1-BBDE-ED89B3DB5F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FA662F-0C23-189D-321F-918BC5740E17}"/>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3349986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B1C3A-5CF1-7C5C-6418-04F8BC81E43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0CB9F7-6A09-98DB-1FFF-61F112635F4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C3EE80-A25B-09E7-AA7D-5D0FFCC5DCB0}"/>
              </a:ext>
            </a:extLst>
          </p:cNvPr>
          <p:cNvSpPr>
            <a:spLocks noGrp="1"/>
          </p:cNvSpPr>
          <p:nvPr>
            <p:ph type="dt" sz="half" idx="10"/>
          </p:nvPr>
        </p:nvSpPr>
        <p:spPr/>
        <p:txBody>
          <a:bodyPr/>
          <a:lstStyle/>
          <a:p>
            <a:fld id="{5ADA74B3-1746-4D15-AA37-F1CD22847FB4}" type="datetimeFigureOut">
              <a:rPr lang="en-GB" smtClean="0"/>
              <a:t>30/07/2026</a:t>
            </a:fld>
            <a:endParaRPr lang="en-GB"/>
          </a:p>
        </p:txBody>
      </p:sp>
      <p:sp>
        <p:nvSpPr>
          <p:cNvPr id="5" name="Footer Placeholder 4">
            <a:extLst>
              <a:ext uri="{FF2B5EF4-FFF2-40B4-BE49-F238E27FC236}">
                <a16:creationId xmlns:a16="http://schemas.microsoft.com/office/drawing/2014/main" id="{2316516F-EEAD-C9BF-B5CC-84DAFC47E2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894DE8-B77A-DD3E-EAF2-2DEF7F65FC33}"/>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8565984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7C2CAA-FB91-55AE-10FE-BC2548BB3CA5}"/>
              </a:ext>
            </a:extLst>
          </p:cNvPr>
          <p:cNvSpPr>
            <a:spLocks noGrp="1"/>
          </p:cNvSpPr>
          <p:nvPr>
            <p:ph type="title"/>
          </p:nvPr>
        </p:nvSpPr>
        <p:spPr>
          <a:xfrm>
            <a:off x="2994660" y="8206745"/>
            <a:ext cx="37856160" cy="13693138"/>
          </a:xfrm>
        </p:spPr>
        <p:txBody>
          <a:bodyPr anchor="b"/>
          <a:lstStyle>
            <a:lvl1pPr>
              <a:defRPr sz="216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25A2647-0CC9-CF18-B507-4D199349D3EF}"/>
              </a:ext>
            </a:extLst>
          </p:cNvPr>
          <p:cNvSpPr>
            <a:spLocks noGrp="1"/>
          </p:cNvSpPr>
          <p:nvPr>
            <p:ph type="body" idx="1"/>
          </p:nvPr>
        </p:nvSpPr>
        <p:spPr>
          <a:xfrm>
            <a:off x="2994660" y="22029425"/>
            <a:ext cx="37856160" cy="7200898"/>
          </a:xfrm>
        </p:spPr>
        <p:txBody>
          <a:bodyPr/>
          <a:lstStyle>
            <a:lvl1pPr marL="0" indent="0">
              <a:buNone/>
              <a:defRPr sz="8640">
                <a:solidFill>
                  <a:schemeClr val="tx1">
                    <a:tint val="82000"/>
                  </a:schemeClr>
                </a:solidFill>
              </a:defRPr>
            </a:lvl1pPr>
            <a:lvl2pPr marL="1645920" indent="0">
              <a:buNone/>
              <a:defRPr sz="7200">
                <a:solidFill>
                  <a:schemeClr val="tx1">
                    <a:tint val="82000"/>
                  </a:schemeClr>
                </a:solidFill>
              </a:defRPr>
            </a:lvl2pPr>
            <a:lvl3pPr marL="3291840" indent="0">
              <a:buNone/>
              <a:defRPr sz="6480">
                <a:solidFill>
                  <a:schemeClr val="tx1">
                    <a:tint val="82000"/>
                  </a:schemeClr>
                </a:solidFill>
              </a:defRPr>
            </a:lvl3pPr>
            <a:lvl4pPr marL="4937760" indent="0">
              <a:buNone/>
              <a:defRPr sz="5760">
                <a:solidFill>
                  <a:schemeClr val="tx1">
                    <a:tint val="82000"/>
                  </a:schemeClr>
                </a:solidFill>
              </a:defRPr>
            </a:lvl4pPr>
            <a:lvl5pPr marL="6583680" indent="0">
              <a:buNone/>
              <a:defRPr sz="5760">
                <a:solidFill>
                  <a:schemeClr val="tx1">
                    <a:tint val="82000"/>
                  </a:schemeClr>
                </a:solidFill>
              </a:defRPr>
            </a:lvl5pPr>
            <a:lvl6pPr marL="8229600" indent="0">
              <a:buNone/>
              <a:defRPr sz="5760">
                <a:solidFill>
                  <a:schemeClr val="tx1">
                    <a:tint val="82000"/>
                  </a:schemeClr>
                </a:solidFill>
              </a:defRPr>
            </a:lvl6pPr>
            <a:lvl7pPr marL="9875520" indent="0">
              <a:buNone/>
              <a:defRPr sz="5760">
                <a:solidFill>
                  <a:schemeClr val="tx1">
                    <a:tint val="82000"/>
                  </a:schemeClr>
                </a:solidFill>
              </a:defRPr>
            </a:lvl7pPr>
            <a:lvl8pPr marL="11521440" indent="0">
              <a:buNone/>
              <a:defRPr sz="5760">
                <a:solidFill>
                  <a:schemeClr val="tx1">
                    <a:tint val="82000"/>
                  </a:schemeClr>
                </a:solidFill>
              </a:defRPr>
            </a:lvl8pPr>
            <a:lvl9pPr marL="13167360" indent="0">
              <a:buNone/>
              <a:defRPr sz="576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4A97194-B66E-6432-BF96-1A40CA257662}"/>
              </a:ext>
            </a:extLst>
          </p:cNvPr>
          <p:cNvSpPr>
            <a:spLocks noGrp="1"/>
          </p:cNvSpPr>
          <p:nvPr>
            <p:ph type="dt" sz="half" idx="10"/>
          </p:nvPr>
        </p:nvSpPr>
        <p:spPr/>
        <p:txBody>
          <a:bodyPr/>
          <a:lstStyle/>
          <a:p>
            <a:fld id="{5ADA74B3-1746-4D15-AA37-F1CD22847FB4}" type="datetimeFigureOut">
              <a:rPr lang="en-GB" smtClean="0"/>
              <a:t>30/07/2026</a:t>
            </a:fld>
            <a:endParaRPr lang="en-GB"/>
          </a:p>
        </p:txBody>
      </p:sp>
      <p:sp>
        <p:nvSpPr>
          <p:cNvPr id="5" name="Footer Placeholder 4">
            <a:extLst>
              <a:ext uri="{FF2B5EF4-FFF2-40B4-BE49-F238E27FC236}">
                <a16:creationId xmlns:a16="http://schemas.microsoft.com/office/drawing/2014/main" id="{67262601-56D8-C081-ACA5-0D42E2C83A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E79A68-1226-14BE-BE72-CF898B8EE166}"/>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6439009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9BCEF-F038-C657-E6C7-7A6B72B055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F182B09-A033-F141-8DEE-65641256B126}"/>
              </a:ext>
            </a:extLst>
          </p:cNvPr>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5C1850A-05E2-92E2-F539-CB4496F69A2E}"/>
              </a:ext>
            </a:extLst>
          </p:cNvPr>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358F21D-1232-6F69-5BED-B19EDADBA877}"/>
              </a:ext>
            </a:extLst>
          </p:cNvPr>
          <p:cNvSpPr>
            <a:spLocks noGrp="1"/>
          </p:cNvSpPr>
          <p:nvPr>
            <p:ph type="dt" sz="half" idx="10"/>
          </p:nvPr>
        </p:nvSpPr>
        <p:spPr/>
        <p:txBody>
          <a:bodyPr/>
          <a:lstStyle/>
          <a:p>
            <a:fld id="{5ADA74B3-1746-4D15-AA37-F1CD22847FB4}" type="datetimeFigureOut">
              <a:rPr lang="en-GB" smtClean="0"/>
              <a:t>30/07/2026</a:t>
            </a:fld>
            <a:endParaRPr lang="en-GB"/>
          </a:p>
        </p:txBody>
      </p:sp>
      <p:sp>
        <p:nvSpPr>
          <p:cNvPr id="6" name="Footer Placeholder 5">
            <a:extLst>
              <a:ext uri="{FF2B5EF4-FFF2-40B4-BE49-F238E27FC236}">
                <a16:creationId xmlns:a16="http://schemas.microsoft.com/office/drawing/2014/main" id="{C6FB2998-9356-E760-DC39-ECC725AECB0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A06A341-887C-3339-574D-37BD2226211A}"/>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2649668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95425-2A8C-66C3-52EF-5277F76B5D17}"/>
              </a:ext>
            </a:extLst>
          </p:cNvPr>
          <p:cNvSpPr>
            <a:spLocks noGrp="1"/>
          </p:cNvSpPr>
          <p:nvPr>
            <p:ph type="title"/>
          </p:nvPr>
        </p:nvSpPr>
        <p:spPr>
          <a:xfrm>
            <a:off x="3023237" y="1752603"/>
            <a:ext cx="37856160" cy="6362702"/>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9F6477F-476D-EB9B-5108-7B9A35CBD2CD}"/>
              </a:ext>
            </a:extLst>
          </p:cNvPr>
          <p:cNvSpPr>
            <a:spLocks noGrp="1"/>
          </p:cNvSpPr>
          <p:nvPr>
            <p:ph type="body" idx="1"/>
          </p:nvPr>
        </p:nvSpPr>
        <p:spPr>
          <a:xfrm>
            <a:off x="3023239" y="8069582"/>
            <a:ext cx="18568033"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4" name="Content Placeholder 3">
            <a:extLst>
              <a:ext uri="{FF2B5EF4-FFF2-40B4-BE49-F238E27FC236}">
                <a16:creationId xmlns:a16="http://schemas.microsoft.com/office/drawing/2014/main" id="{FA8CA822-4144-DE16-0457-E11E839EE5F8}"/>
              </a:ext>
            </a:extLst>
          </p:cNvPr>
          <p:cNvSpPr>
            <a:spLocks noGrp="1"/>
          </p:cNvSpPr>
          <p:nvPr>
            <p:ph sz="half" idx="2"/>
          </p:nvPr>
        </p:nvSpPr>
        <p:spPr>
          <a:xfrm>
            <a:off x="3023239" y="12024360"/>
            <a:ext cx="18568033"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04BA648-176E-30E3-54D2-CA9FB461A299}"/>
              </a:ext>
            </a:extLst>
          </p:cNvPr>
          <p:cNvSpPr>
            <a:spLocks noGrp="1"/>
          </p:cNvSpPr>
          <p:nvPr>
            <p:ph type="body" sz="quarter" idx="3"/>
          </p:nvPr>
        </p:nvSpPr>
        <p:spPr>
          <a:xfrm>
            <a:off x="22219920" y="8069582"/>
            <a:ext cx="18659477"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6" name="Content Placeholder 5">
            <a:extLst>
              <a:ext uri="{FF2B5EF4-FFF2-40B4-BE49-F238E27FC236}">
                <a16:creationId xmlns:a16="http://schemas.microsoft.com/office/drawing/2014/main" id="{467961D2-4707-B2F3-105C-01B337B8EC7A}"/>
              </a:ext>
            </a:extLst>
          </p:cNvPr>
          <p:cNvSpPr>
            <a:spLocks noGrp="1"/>
          </p:cNvSpPr>
          <p:nvPr>
            <p:ph sz="quarter" idx="4"/>
          </p:nvPr>
        </p:nvSpPr>
        <p:spPr>
          <a:xfrm>
            <a:off x="22219920"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477D33A-6D84-397A-BFDE-D8E85D3EF0AF}"/>
              </a:ext>
            </a:extLst>
          </p:cNvPr>
          <p:cNvSpPr>
            <a:spLocks noGrp="1"/>
          </p:cNvSpPr>
          <p:nvPr>
            <p:ph type="dt" sz="half" idx="10"/>
          </p:nvPr>
        </p:nvSpPr>
        <p:spPr/>
        <p:txBody>
          <a:bodyPr/>
          <a:lstStyle/>
          <a:p>
            <a:fld id="{5ADA74B3-1746-4D15-AA37-F1CD22847FB4}" type="datetimeFigureOut">
              <a:rPr lang="en-GB" smtClean="0"/>
              <a:t>30/07/2026</a:t>
            </a:fld>
            <a:endParaRPr lang="en-GB"/>
          </a:p>
        </p:txBody>
      </p:sp>
      <p:sp>
        <p:nvSpPr>
          <p:cNvPr id="8" name="Footer Placeholder 7">
            <a:extLst>
              <a:ext uri="{FF2B5EF4-FFF2-40B4-BE49-F238E27FC236}">
                <a16:creationId xmlns:a16="http://schemas.microsoft.com/office/drawing/2014/main" id="{F8375136-8DA0-4064-A785-687D5FCF1CE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FE8FF35-661F-5295-2260-CDDA5E0BCE60}"/>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4936902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EE66E-5C02-F841-795B-3FF9ED93CFA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DD6781C-E8E5-EF75-40F1-5AB15CCD6D85}"/>
              </a:ext>
            </a:extLst>
          </p:cNvPr>
          <p:cNvSpPr>
            <a:spLocks noGrp="1"/>
          </p:cNvSpPr>
          <p:nvPr>
            <p:ph type="dt" sz="half" idx="10"/>
          </p:nvPr>
        </p:nvSpPr>
        <p:spPr/>
        <p:txBody>
          <a:bodyPr/>
          <a:lstStyle/>
          <a:p>
            <a:fld id="{5ADA74B3-1746-4D15-AA37-F1CD22847FB4}" type="datetimeFigureOut">
              <a:rPr lang="en-GB" smtClean="0"/>
              <a:t>30/07/2026</a:t>
            </a:fld>
            <a:endParaRPr lang="en-GB"/>
          </a:p>
        </p:txBody>
      </p:sp>
      <p:sp>
        <p:nvSpPr>
          <p:cNvPr id="4" name="Footer Placeholder 3">
            <a:extLst>
              <a:ext uri="{FF2B5EF4-FFF2-40B4-BE49-F238E27FC236}">
                <a16:creationId xmlns:a16="http://schemas.microsoft.com/office/drawing/2014/main" id="{BB113CB6-1FD7-0B8D-A543-3CC5423C3B6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FAB3725-0F12-EE67-23BA-313B94371456}"/>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4775191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8E87812-E8C5-95FF-4660-4D2BC2ECAA7C}"/>
              </a:ext>
            </a:extLst>
          </p:cNvPr>
          <p:cNvSpPr>
            <a:spLocks noGrp="1"/>
          </p:cNvSpPr>
          <p:nvPr>
            <p:ph type="dt" sz="half" idx="10"/>
          </p:nvPr>
        </p:nvSpPr>
        <p:spPr/>
        <p:txBody>
          <a:bodyPr/>
          <a:lstStyle/>
          <a:p>
            <a:fld id="{5ADA74B3-1746-4D15-AA37-F1CD22847FB4}" type="datetimeFigureOut">
              <a:rPr lang="en-GB" smtClean="0"/>
              <a:t>30/07/2026</a:t>
            </a:fld>
            <a:endParaRPr lang="en-GB"/>
          </a:p>
        </p:txBody>
      </p:sp>
      <p:sp>
        <p:nvSpPr>
          <p:cNvPr id="3" name="Footer Placeholder 2">
            <a:extLst>
              <a:ext uri="{FF2B5EF4-FFF2-40B4-BE49-F238E27FC236}">
                <a16:creationId xmlns:a16="http://schemas.microsoft.com/office/drawing/2014/main" id="{09173A97-DA90-CF72-C577-BA42A05714C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39A484F-3AE4-C8D5-D9A3-D90486C31B56}"/>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4162614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73612C-60D5-19F3-7408-2798691E28AB}"/>
              </a:ext>
            </a:extLst>
          </p:cNvPr>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E02C906-D89E-F527-3C5F-7B8834E11F77}"/>
              </a:ext>
            </a:extLst>
          </p:cNvPr>
          <p:cNvSpPr>
            <a:spLocks noGrp="1"/>
          </p:cNvSpPr>
          <p:nvPr>
            <p:ph idx="1"/>
          </p:nvPr>
        </p:nvSpPr>
        <p:spPr>
          <a:xfrm>
            <a:off x="18659477" y="4739642"/>
            <a:ext cx="22219920" cy="233934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C09FD0C-ED62-C80E-9ABE-650E13DA03FD}"/>
              </a:ext>
            </a:extLst>
          </p:cNvPr>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a:extLst>
              <a:ext uri="{FF2B5EF4-FFF2-40B4-BE49-F238E27FC236}">
                <a16:creationId xmlns:a16="http://schemas.microsoft.com/office/drawing/2014/main" id="{337373E1-EAA4-A597-DA8E-DAED36876134}"/>
              </a:ext>
            </a:extLst>
          </p:cNvPr>
          <p:cNvSpPr>
            <a:spLocks noGrp="1"/>
          </p:cNvSpPr>
          <p:nvPr>
            <p:ph type="dt" sz="half" idx="10"/>
          </p:nvPr>
        </p:nvSpPr>
        <p:spPr/>
        <p:txBody>
          <a:bodyPr/>
          <a:lstStyle/>
          <a:p>
            <a:fld id="{5ADA74B3-1746-4D15-AA37-F1CD22847FB4}" type="datetimeFigureOut">
              <a:rPr lang="en-GB" smtClean="0"/>
              <a:t>30/07/2026</a:t>
            </a:fld>
            <a:endParaRPr lang="en-GB"/>
          </a:p>
        </p:txBody>
      </p:sp>
      <p:sp>
        <p:nvSpPr>
          <p:cNvPr id="6" name="Footer Placeholder 5">
            <a:extLst>
              <a:ext uri="{FF2B5EF4-FFF2-40B4-BE49-F238E27FC236}">
                <a16:creationId xmlns:a16="http://schemas.microsoft.com/office/drawing/2014/main" id="{F7BC9D18-75DA-194E-93A6-35923DC5A3C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985301E-B312-DA39-5B55-0BFA7D164A2A}"/>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8460869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F0412-3DE3-7901-1E38-0481C59EE729}"/>
              </a:ext>
            </a:extLst>
          </p:cNvPr>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AAB531B-FEA7-E7ED-7764-7319FADEA936}"/>
              </a:ext>
            </a:extLst>
          </p:cNvPr>
          <p:cNvSpPr>
            <a:spLocks noGrp="1"/>
          </p:cNvSpPr>
          <p:nvPr>
            <p:ph type="pic" idx="1"/>
          </p:nvPr>
        </p:nvSpPr>
        <p:spPr>
          <a:xfrm>
            <a:off x="18659477" y="4739642"/>
            <a:ext cx="22219920" cy="2339340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GB"/>
          </a:p>
        </p:txBody>
      </p:sp>
      <p:sp>
        <p:nvSpPr>
          <p:cNvPr id="4" name="Text Placeholder 3">
            <a:extLst>
              <a:ext uri="{FF2B5EF4-FFF2-40B4-BE49-F238E27FC236}">
                <a16:creationId xmlns:a16="http://schemas.microsoft.com/office/drawing/2014/main" id="{A6F8B57E-20A6-524A-901F-BE42AB3EAE0F}"/>
              </a:ext>
            </a:extLst>
          </p:cNvPr>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a:extLst>
              <a:ext uri="{FF2B5EF4-FFF2-40B4-BE49-F238E27FC236}">
                <a16:creationId xmlns:a16="http://schemas.microsoft.com/office/drawing/2014/main" id="{DF7704EB-C231-5372-F00B-09EBB0C19498}"/>
              </a:ext>
            </a:extLst>
          </p:cNvPr>
          <p:cNvSpPr>
            <a:spLocks noGrp="1"/>
          </p:cNvSpPr>
          <p:nvPr>
            <p:ph type="dt" sz="half" idx="10"/>
          </p:nvPr>
        </p:nvSpPr>
        <p:spPr/>
        <p:txBody>
          <a:bodyPr/>
          <a:lstStyle/>
          <a:p>
            <a:fld id="{5ADA74B3-1746-4D15-AA37-F1CD22847FB4}" type="datetimeFigureOut">
              <a:rPr lang="en-GB" smtClean="0"/>
              <a:t>30/07/2026</a:t>
            </a:fld>
            <a:endParaRPr lang="en-GB"/>
          </a:p>
        </p:txBody>
      </p:sp>
      <p:sp>
        <p:nvSpPr>
          <p:cNvPr id="6" name="Footer Placeholder 5">
            <a:extLst>
              <a:ext uri="{FF2B5EF4-FFF2-40B4-BE49-F238E27FC236}">
                <a16:creationId xmlns:a16="http://schemas.microsoft.com/office/drawing/2014/main" id="{4BF9A247-8A48-D54B-4D7C-C214A715341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13C71D2-0938-C0FA-8C07-A9C219E121A2}"/>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889590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D81C34-DA69-485B-05D9-D6F9F58FC93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2E5A304-E315-FACA-1597-41BB3820A2B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95C6D3-C10D-918F-EE45-2668595E9CEF}"/>
              </a:ext>
            </a:extLst>
          </p:cNvPr>
          <p:cNvSpPr>
            <a:spLocks noGrp="1"/>
          </p:cNvSpPr>
          <p:nvPr>
            <p:ph type="dt" sz="half" idx="10"/>
          </p:nvPr>
        </p:nvSpPr>
        <p:spPr/>
        <p:txBody>
          <a:bodyPr/>
          <a:lstStyle/>
          <a:p>
            <a:fld id="{5ADA74B3-1746-4D15-AA37-F1CD22847FB4}" type="datetimeFigureOut">
              <a:rPr lang="en-GB" smtClean="0"/>
              <a:t>30/07/2026</a:t>
            </a:fld>
            <a:endParaRPr lang="en-GB"/>
          </a:p>
        </p:txBody>
      </p:sp>
      <p:sp>
        <p:nvSpPr>
          <p:cNvPr id="5" name="Footer Placeholder 4">
            <a:extLst>
              <a:ext uri="{FF2B5EF4-FFF2-40B4-BE49-F238E27FC236}">
                <a16:creationId xmlns:a16="http://schemas.microsoft.com/office/drawing/2014/main" id="{06C0B5B4-2328-332A-89DA-6EABB791FF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E285B4-177F-C1B4-BDEF-C5F2AB859183}"/>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20157999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57336F5-96F0-C4CA-6F53-A18916FA6D40}"/>
              </a:ext>
            </a:extLst>
          </p:cNvPr>
          <p:cNvSpPr>
            <a:spLocks noGrp="1"/>
          </p:cNvSpPr>
          <p:nvPr>
            <p:ph type="title" orient="vert"/>
          </p:nvPr>
        </p:nvSpPr>
        <p:spPr>
          <a:xfrm>
            <a:off x="31409640" y="1752600"/>
            <a:ext cx="9464040" cy="27896822"/>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92F9E27-2A0A-87DA-4FBD-05C642DE97A0}"/>
              </a:ext>
            </a:extLst>
          </p:cNvPr>
          <p:cNvSpPr>
            <a:spLocks noGrp="1"/>
          </p:cNvSpPr>
          <p:nvPr>
            <p:ph type="body" orient="vert" idx="1"/>
          </p:nvPr>
        </p:nvSpPr>
        <p:spPr>
          <a:xfrm>
            <a:off x="3017520"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F66D68-6435-7749-8DFC-5C88D29BD4D6}"/>
              </a:ext>
            </a:extLst>
          </p:cNvPr>
          <p:cNvSpPr>
            <a:spLocks noGrp="1"/>
          </p:cNvSpPr>
          <p:nvPr>
            <p:ph type="dt" sz="half" idx="10"/>
          </p:nvPr>
        </p:nvSpPr>
        <p:spPr/>
        <p:txBody>
          <a:bodyPr/>
          <a:lstStyle/>
          <a:p>
            <a:fld id="{5ADA74B3-1746-4D15-AA37-F1CD22847FB4}" type="datetimeFigureOut">
              <a:rPr lang="en-GB" smtClean="0"/>
              <a:t>30/07/2026</a:t>
            </a:fld>
            <a:endParaRPr lang="en-GB"/>
          </a:p>
        </p:txBody>
      </p:sp>
      <p:sp>
        <p:nvSpPr>
          <p:cNvPr id="5" name="Footer Placeholder 4">
            <a:extLst>
              <a:ext uri="{FF2B5EF4-FFF2-40B4-BE49-F238E27FC236}">
                <a16:creationId xmlns:a16="http://schemas.microsoft.com/office/drawing/2014/main" id="{9692D8DA-ACFD-AFB2-658A-580912FE10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DC18FF-1D5C-1FC0-7AD4-17B725143271}"/>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8384431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3.xml"/><Relationship Id="rId1" Type="http://schemas.openxmlformats.org/officeDocument/2006/relationships/slideLayout" Target="../slideLayouts/slideLayout3.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4.xml"/><Relationship Id="rId1" Type="http://schemas.openxmlformats.org/officeDocument/2006/relationships/slideLayout" Target="../slideLayouts/slideLayout4.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12.xml"/><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theme" Target="../theme/theme5.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Rounded Rectangle 1"/>
          <p:cNvSpPr/>
          <p:nvPr userDrawn="1"/>
        </p:nvSpPr>
        <p:spPr>
          <a:xfrm>
            <a:off x="446073" y="4639113"/>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ounded Rectangle 39"/>
          <p:cNvSpPr/>
          <p:nvPr userDrawn="1"/>
        </p:nvSpPr>
        <p:spPr>
          <a:xfrm>
            <a:off x="11428937" y="4639110"/>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22411801" y="4639111"/>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ounded Rectangle 63"/>
          <p:cNvSpPr/>
          <p:nvPr userDrawn="1"/>
        </p:nvSpPr>
        <p:spPr>
          <a:xfrm>
            <a:off x="33394664" y="4639112"/>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6" name="Group 65"/>
          <p:cNvGrpSpPr/>
          <p:nvPr userDrawn="1"/>
        </p:nvGrpSpPr>
        <p:grpSpPr>
          <a:xfrm rot="10800000">
            <a:off x="-36600" y="31404884"/>
            <a:ext cx="43927800" cy="1502229"/>
            <a:chOff x="-14192" y="1382"/>
            <a:chExt cx="27451941" cy="4572641"/>
          </a:xfrm>
        </p:grpSpPr>
        <p:sp>
          <p:nvSpPr>
            <p:cNvPr id="67"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n>
                  <a:noFill/>
                </a:ln>
                <a:solidFill>
                  <a:schemeClr val="accent1"/>
                </a:solidFill>
              </a:endParaRPr>
            </a:p>
          </p:txBody>
        </p:sp>
      </p:grpSp>
      <p:sp>
        <p:nvSpPr>
          <p:cNvPr id="70"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a:solidFill>
                  <a:schemeClr val="bg1">
                    <a:lumMod val="75000"/>
                  </a:schemeClr>
                </a:solidFill>
                <a:latin typeface="Arial" charset="0"/>
              </a:rPr>
              <a:t>www.PosterPresentations.com</a:t>
            </a:r>
          </a:p>
        </p:txBody>
      </p:sp>
      <p:grpSp>
        <p:nvGrpSpPr>
          <p:cNvPr id="6" name="Group 5">
            <a:extLst>
              <a:ext uri="{FF2B5EF4-FFF2-40B4-BE49-F238E27FC236}">
                <a16:creationId xmlns:a16="http://schemas.microsoft.com/office/drawing/2014/main" id="{D94EDD1F-4B42-4F45-B0C1-C160AF13FA7C}"/>
              </a:ext>
            </a:extLst>
          </p:cNvPr>
          <p:cNvGrpSpPr/>
          <p:nvPr userDrawn="1"/>
        </p:nvGrpSpPr>
        <p:grpSpPr>
          <a:xfrm>
            <a:off x="-43304" y="11286"/>
            <a:ext cx="43905392" cy="4120075"/>
            <a:chOff x="-43304" y="11286"/>
            <a:chExt cx="43905392" cy="4120075"/>
          </a:xfrm>
        </p:grpSpPr>
        <p:sp>
          <p:nvSpPr>
            <p:cNvPr id="5" name="Rectangle 4">
              <a:extLst>
                <a:ext uri="{FF2B5EF4-FFF2-40B4-BE49-F238E27FC236}">
                  <a16:creationId xmlns:a16="http://schemas.microsoft.com/office/drawing/2014/main" id="{97302FB6-4FEE-7344-8AB3-832C3327102F}"/>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5" name="Group 64"/>
            <p:cNvGrpSpPr/>
            <p:nvPr userDrawn="1"/>
          </p:nvGrpSpPr>
          <p:grpSpPr>
            <a:xfrm>
              <a:off x="-43304" y="11286"/>
              <a:ext cx="43905392" cy="4036528"/>
              <a:chOff x="-14192" y="1382"/>
              <a:chExt cx="27451941" cy="4572641"/>
            </a:xfrm>
          </p:grpSpPr>
          <p:sp>
            <p:nvSpPr>
              <p:cNvPr id="71" name="Rectangle 16"/>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2"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3" name="Rectangle 15"/>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n>
                    <a:noFill/>
                  </a:ln>
                  <a:solidFill>
                    <a:schemeClr val="accent1"/>
                  </a:solidFill>
                </a:endParaRPr>
              </a:p>
            </p:txBody>
          </p:sp>
        </p:grpSp>
      </p:grpSp>
      <p:graphicFrame>
        <p:nvGraphicFramePr>
          <p:cNvPr id="74" name="Table 73">
            <a:extLst>
              <a:ext uri="{FF2B5EF4-FFF2-40B4-BE49-F238E27FC236}">
                <a16:creationId xmlns:a16="http://schemas.microsoft.com/office/drawing/2014/main" id="{5F218D9D-7B98-FE45-89BA-6D5959DC2A34}"/>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a:solidFill>
                            <a:srgbClr val="1F3A4E"/>
                          </a:solidFill>
                          <a:latin typeface="Arial Black" panose="020B0A04020102020204" pitchFamily="34" charset="0"/>
                        </a:rPr>
                        <a:t>QUICK START GUIDE</a:t>
                      </a:r>
                      <a:br>
                        <a:rPr lang="en-US" sz="3600" b="0" spc="600">
                          <a:solidFill>
                            <a:srgbClr val="1F3A4E"/>
                          </a:solidFill>
                          <a:latin typeface="Arial Black" panose="020B0A04020102020204" pitchFamily="34" charset="0"/>
                        </a:rPr>
                      </a:br>
                      <a:r>
                        <a:rPr lang="en-US" sz="2800" b="1" spc="0">
                          <a:solidFill>
                            <a:srgbClr val="FF0000"/>
                          </a:solidFill>
                          <a:latin typeface="Trebuchet MS" pitchFamily="34" charset="0"/>
                        </a:rPr>
                        <a:t>(THIS SIDEBAR WILL NOT PRINT)</a:t>
                      </a:r>
                      <a:endParaRPr lang="en-US" sz="3600" b="1" spc="600">
                        <a:solidFill>
                          <a:schemeClr val="bg1"/>
                        </a:solidFill>
                        <a:latin typeface="Trebuchet MS" pitchFamily="34" charset="0"/>
                      </a:endParaRPr>
                    </a:p>
                  </a:txBody>
                  <a:tcPr marL="182880" marT="137160">
                    <a:solidFill>
                      <a:srgbClr val="FFC000"/>
                    </a:solidFill>
                  </a:tcPr>
                </a:tc>
                <a:tc hMerge="1">
                  <a:txBody>
                    <a:bodyPr/>
                    <a:lstStyle/>
                    <a:p>
                      <a:endParaRPr lang="en-US"/>
                    </a:p>
                  </a:txBody>
                  <a:tcPr/>
                </a:tc>
                <a:extLst>
                  <a:ext uri="{0D108BD9-81ED-4DB2-BD59-A6C34878D82A}">
                    <a16:rowId xmlns:a16="http://schemas.microsoft.com/office/drawing/2014/main" val="10000"/>
                  </a:ext>
                </a:extLst>
              </a:tr>
              <a:tr h="4206624">
                <a:tc gridSpan="2">
                  <a:txBody>
                    <a:bodyPr/>
                    <a:lstStyle/>
                    <a:p>
                      <a:pPr defTabSz="3765639"/>
                      <a:r>
                        <a:rPr lang="en-US" sz="2000" i="0">
                          <a:solidFill>
                            <a:srgbClr val="D9D9D9"/>
                          </a:solidFill>
                          <a:latin typeface="Arial"/>
                          <a:cs typeface="Arial"/>
                        </a:rPr>
                        <a:t>This PowerPoint template produces a </a:t>
                      </a:r>
                      <a:r>
                        <a:rPr lang="en-US" sz="2000" i="0">
                          <a:solidFill>
                            <a:srgbClr val="FFC000"/>
                          </a:solidFill>
                          <a:latin typeface="Arial"/>
                          <a:cs typeface="Arial"/>
                        </a:rPr>
                        <a:t>36"x48" </a:t>
                      </a:r>
                      <a:r>
                        <a:rPr lang="en-US" sz="2000" i="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a:solidFill>
                          <a:srgbClr val="D9D9D9"/>
                        </a:solidFill>
                        <a:latin typeface="Arial"/>
                        <a:cs typeface="Arial"/>
                      </a:endParaRPr>
                    </a:p>
                    <a:p>
                      <a:pPr defTabSz="3765639"/>
                      <a:r>
                        <a:rPr lang="en-US" sz="2000" i="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err="1">
                          <a:solidFill>
                            <a:srgbClr val="FFC000"/>
                          </a:solidFill>
                          <a:latin typeface="Arial"/>
                          <a:cs typeface="Arial"/>
                        </a:rPr>
                        <a:t>PosterPresentations.com</a:t>
                      </a:r>
                      <a:r>
                        <a:rPr lang="en-US" sz="2000" i="0">
                          <a:solidFill>
                            <a:srgbClr val="D9D9D9"/>
                          </a:solidFill>
                          <a:latin typeface="Arial"/>
                          <a:cs typeface="Arial"/>
                        </a:rPr>
                        <a:t> and click on the  </a:t>
                      </a:r>
                      <a:r>
                        <a:rPr lang="en-US" sz="2000" i="0">
                          <a:solidFill>
                            <a:srgbClr val="FFC000"/>
                          </a:solidFill>
                          <a:latin typeface="Arial"/>
                          <a:cs typeface="Arial"/>
                        </a:rPr>
                        <a:t>HELP DESK</a:t>
                      </a:r>
                      <a:r>
                        <a:rPr lang="en-US" sz="2000" i="0" baseline="0">
                          <a:solidFill>
                            <a:srgbClr val="D9D9D9"/>
                          </a:solidFill>
                          <a:latin typeface="Arial"/>
                          <a:cs typeface="Arial"/>
                        </a:rPr>
                        <a:t> </a:t>
                      </a:r>
                      <a:r>
                        <a:rPr lang="en-US" sz="2000" i="0">
                          <a:solidFill>
                            <a:srgbClr val="D9D9D9"/>
                          </a:solidFill>
                          <a:latin typeface="Arial"/>
                          <a:cs typeface="Arial"/>
                        </a:rPr>
                        <a:t>tab.</a:t>
                      </a:r>
                    </a:p>
                    <a:p>
                      <a:pPr defTabSz="3765639"/>
                      <a:endParaRPr lang="en-US" sz="2000" i="0">
                        <a:solidFill>
                          <a:srgbClr val="D9D9D9"/>
                        </a:solidFill>
                        <a:latin typeface="Arial"/>
                        <a:cs typeface="Arial"/>
                      </a:endParaRPr>
                    </a:p>
                    <a:p>
                      <a:pPr defTabSz="3765639"/>
                      <a:r>
                        <a:rPr lang="en-US" sz="2000" i="0">
                          <a:solidFill>
                            <a:srgbClr val="D9D9D9"/>
                          </a:solidFill>
                          <a:latin typeface="Arial"/>
                          <a:cs typeface="Arial"/>
                        </a:rPr>
                        <a:t>To print your poster using our same-day professional printing service, go online to </a:t>
                      </a:r>
                      <a:r>
                        <a:rPr lang="en-US" sz="2000" i="0" err="1">
                          <a:solidFill>
                            <a:srgbClr val="FFC000"/>
                          </a:solidFill>
                          <a:latin typeface="Arial"/>
                          <a:cs typeface="Arial"/>
                        </a:rPr>
                        <a:t>PosterPresentations.com</a:t>
                      </a:r>
                      <a:r>
                        <a:rPr lang="en-US" sz="2000" i="0">
                          <a:solidFill>
                            <a:srgbClr val="D9D9D9"/>
                          </a:solidFill>
                          <a:latin typeface="Arial"/>
                          <a:cs typeface="Arial"/>
                        </a:rPr>
                        <a:t> and click on "</a:t>
                      </a:r>
                      <a:r>
                        <a:rPr lang="en-US" sz="2000" i="0">
                          <a:solidFill>
                            <a:srgbClr val="FFC000"/>
                          </a:solidFill>
                          <a:latin typeface="Arial"/>
                          <a:cs typeface="Arial"/>
                        </a:rPr>
                        <a:t>Order your poster</a:t>
                      </a:r>
                      <a:r>
                        <a:rPr lang="en-US" sz="2000" i="0">
                          <a:solidFill>
                            <a:srgbClr val="D9D9D9"/>
                          </a:solidFill>
                          <a:latin typeface="Arial"/>
                          <a:cs typeface="Arial"/>
                        </a:rPr>
                        <a:t>".</a:t>
                      </a:r>
                      <a:endParaRPr lang="en-US" sz="2000" b="1">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a:solidFill>
                          <a:srgbClr val="1F3A4E"/>
                        </a:solidFill>
                      </a:endParaRPr>
                    </a:p>
                    <a:p>
                      <a:pPr algn="ctr"/>
                      <a:endParaRPr lang="en-US" sz="2000">
                        <a:solidFill>
                          <a:srgbClr val="1F3A4E"/>
                        </a:solidFill>
                      </a:endParaRPr>
                    </a:p>
                    <a:p>
                      <a:pPr algn="ctr"/>
                      <a:r>
                        <a:rPr lang="en-US" sz="2000">
                          <a:solidFill>
                            <a:schemeClr val="bg1"/>
                          </a:solidFill>
                          <a:latin typeface="Arial" panose="020B0604020202020204" pitchFamily="34" charset="0"/>
                          <a:cs typeface="Arial" panose="020B0604020202020204" pitchFamily="34" charset="0"/>
                        </a:rPr>
                        <a:t>This is a template for a </a:t>
                      </a:r>
                    </a:p>
                    <a:p>
                      <a:pPr algn="ctr"/>
                      <a:r>
                        <a:rPr lang="en-US" sz="2000">
                          <a:solidFill>
                            <a:schemeClr val="bg1"/>
                          </a:solidFill>
                          <a:latin typeface="Arial" panose="020B0604020202020204" pitchFamily="34" charset="0"/>
                          <a:cs typeface="Arial" panose="020B0604020202020204" pitchFamily="34" charset="0"/>
                        </a:rPr>
                        <a:t>presentation poster</a:t>
                      </a:r>
                      <a:br>
                        <a:rPr lang="en-US" sz="2000">
                          <a:solidFill>
                            <a:schemeClr val="bg1"/>
                          </a:solidFill>
                          <a:latin typeface="Arial" panose="020B0604020202020204" pitchFamily="34" charset="0"/>
                          <a:cs typeface="Arial" panose="020B0604020202020204" pitchFamily="34" charset="0"/>
                        </a:rPr>
                      </a:br>
                      <a:r>
                        <a:rPr lang="en-US" sz="3600" b="1">
                          <a:solidFill>
                            <a:srgbClr val="FFC000"/>
                          </a:solidFill>
                          <a:latin typeface="Arial" panose="020B0604020202020204" pitchFamily="34" charset="0"/>
                          <a:cs typeface="Arial" panose="020B0604020202020204" pitchFamily="34" charset="0"/>
                        </a:rPr>
                        <a:t>36 inches tall</a:t>
                      </a:r>
                      <a:br>
                        <a:rPr lang="en-US" sz="3600" b="1">
                          <a:solidFill>
                            <a:srgbClr val="FFC000"/>
                          </a:solidFill>
                          <a:latin typeface="Arial" panose="020B0604020202020204" pitchFamily="34" charset="0"/>
                          <a:cs typeface="Arial" panose="020B0604020202020204" pitchFamily="34" charset="0"/>
                        </a:rPr>
                      </a:br>
                      <a:r>
                        <a:rPr lang="en-US" sz="3600" b="1">
                          <a:solidFill>
                            <a:srgbClr val="FFC000"/>
                          </a:solidFill>
                          <a:latin typeface="Arial" panose="020B0604020202020204" pitchFamily="34" charset="0"/>
                          <a:cs typeface="Arial" panose="020B0604020202020204" pitchFamily="34" charset="0"/>
                        </a:rPr>
                        <a:t>by</a:t>
                      </a:r>
                      <a:br>
                        <a:rPr lang="en-US" sz="3600" b="1">
                          <a:solidFill>
                            <a:srgbClr val="FFC000"/>
                          </a:solidFill>
                          <a:latin typeface="Arial" panose="020B0604020202020204" pitchFamily="34" charset="0"/>
                          <a:cs typeface="Arial" panose="020B0604020202020204" pitchFamily="34" charset="0"/>
                        </a:rPr>
                      </a:br>
                      <a:r>
                        <a:rPr lang="en-US" sz="3600" b="1">
                          <a:solidFill>
                            <a:srgbClr val="FFC000"/>
                          </a:solidFill>
                          <a:latin typeface="Arial" panose="020B0604020202020204" pitchFamily="34" charset="0"/>
                          <a:cs typeface="Arial" panose="020B0604020202020204" pitchFamily="34" charset="0"/>
                        </a:rPr>
                        <a:t>48 inches wide</a:t>
                      </a:r>
                      <a:br>
                        <a:rPr lang="en-US" sz="2000">
                          <a:solidFill>
                            <a:schemeClr val="bg1"/>
                          </a:solidFill>
                          <a:latin typeface="Arial" panose="020B0604020202020204" pitchFamily="34" charset="0"/>
                          <a:cs typeface="Arial" panose="020B0604020202020204" pitchFamily="34" charset="0"/>
                        </a:rPr>
                      </a:br>
                      <a:endParaRPr lang="en-US" sz="200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a:solidFill>
                            <a:srgbClr val="FFC000"/>
                          </a:solidFill>
                          <a:latin typeface="Arial" panose="020B0604020202020204" pitchFamily="34" charset="0"/>
                          <a:cs typeface="Arial" panose="020B0604020202020204" pitchFamily="34" charset="0"/>
                        </a:rPr>
                        <a:t>Important: Check the template size</a:t>
                      </a:r>
                      <a:br>
                        <a:rPr lang="en-US" sz="2000" b="0" baseline="0">
                          <a:solidFill>
                            <a:srgbClr val="FFC000"/>
                          </a:solidFill>
                          <a:latin typeface="Arial" panose="020B0604020202020204" pitchFamily="34" charset="0"/>
                          <a:cs typeface="Arial" panose="020B0604020202020204" pitchFamily="34" charset="0"/>
                        </a:rPr>
                      </a:br>
                      <a:r>
                        <a:rPr lang="en-US" sz="2000" b="0" baseline="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a:solidFill>
                            <a:srgbClr val="D9D9D9"/>
                          </a:solidFill>
                          <a:latin typeface="Arial" panose="020B0604020202020204" pitchFamily="34" charset="0"/>
                          <a:cs typeface="Arial" panose="020B0604020202020204" pitchFamily="34" charset="0"/>
                        </a:rPr>
                      </a:br>
                      <a:r>
                        <a:rPr lang="en-US" sz="2000" b="0" baseline="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a:solidFill>
                            <a:srgbClr val="D9D9D9"/>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30 tall x 40 wide</a:t>
                      </a:r>
                      <a:br>
                        <a:rPr lang="en-US" sz="2000" b="0" baseline="0">
                          <a:solidFill>
                            <a:srgbClr val="FFC000"/>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42 tall x 56 wide</a:t>
                      </a:r>
                      <a:br>
                        <a:rPr lang="en-US" sz="2000" b="0" baseline="0">
                          <a:solidFill>
                            <a:srgbClr val="FFC000"/>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a:solidFill>
                          <a:srgbClr val="1F3A4E"/>
                        </a:solidFill>
                      </a:endParaRPr>
                    </a:p>
                  </a:txBody>
                  <a:tcPr>
                    <a:blipFill rotWithShape="1">
                      <a:blip r:embed="rId3"/>
                      <a:stretch>
                        <a:fillRect/>
                      </a:stretch>
                    </a:blipFill>
                  </a:tcPr>
                </a:tc>
                <a:tc>
                  <a:txBody>
                    <a:bodyPr/>
                    <a:lstStyle/>
                    <a:p>
                      <a:pPr algn="l"/>
                      <a:r>
                        <a:rPr lang="en-US" sz="2400" b="1" baseline="0">
                          <a:solidFill>
                            <a:srgbClr val="FFC000"/>
                          </a:solidFill>
                          <a:latin typeface="Arial" panose="020B0604020202020204" pitchFamily="34" charset="0"/>
                          <a:cs typeface="Arial" panose="020B0604020202020204" pitchFamily="34" charset="0"/>
                        </a:rPr>
                        <a:t>How to </a:t>
                      </a:r>
                      <a:r>
                        <a:rPr lang="en-US" sz="4000" b="1" baseline="0">
                          <a:solidFill>
                            <a:srgbClr val="FFC000"/>
                          </a:solidFill>
                          <a:latin typeface="Arial" panose="020B0604020202020204" pitchFamily="34" charset="0"/>
                          <a:cs typeface="Arial" panose="020B0604020202020204" pitchFamily="34" charset="0"/>
                        </a:rPr>
                        <a:t>Zoom in </a:t>
                      </a:r>
                      <a:r>
                        <a:rPr lang="en-US" sz="2400" b="1" baseline="0">
                          <a:solidFill>
                            <a:srgbClr val="FFC000"/>
                          </a:solidFill>
                          <a:latin typeface="Arial" panose="020B0604020202020204" pitchFamily="34" charset="0"/>
                          <a:cs typeface="Arial" panose="020B0604020202020204" pitchFamily="34" charset="0"/>
                        </a:rPr>
                        <a:t>and </a:t>
                      </a:r>
                      <a:r>
                        <a:rPr lang="en-US" sz="1800" b="1" baseline="0">
                          <a:solidFill>
                            <a:srgbClr val="FFC000"/>
                          </a:solidFill>
                          <a:latin typeface="Arial" panose="020B0604020202020204" pitchFamily="34" charset="0"/>
                          <a:cs typeface="Arial" panose="020B0604020202020204" pitchFamily="34" charset="0"/>
                        </a:rPr>
                        <a:t>out</a:t>
                      </a:r>
                      <a:endParaRPr lang="en-US" sz="2400" b="1" baseline="0">
                        <a:solidFill>
                          <a:srgbClr val="FFC000"/>
                        </a:solidFill>
                        <a:latin typeface="Arial" panose="020B0604020202020204" pitchFamily="34" charset="0"/>
                        <a:cs typeface="Arial" panose="020B0604020202020204" pitchFamily="34" charset="0"/>
                      </a:endParaRPr>
                    </a:p>
                    <a:p>
                      <a:pPr algn="l"/>
                      <a:r>
                        <a:rPr lang="en-US" sz="2000" b="0" baseline="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a:solidFill>
                            <a:srgbClr val="D9D9D9"/>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1. </a:t>
                      </a:r>
                      <a:r>
                        <a:rPr lang="en-US" sz="2000" b="0" baseline="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a:solidFill>
                            <a:srgbClr val="D9D9D9"/>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2. </a:t>
                      </a:r>
                      <a:r>
                        <a:rPr lang="en-US" sz="2000" b="0" baseline="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a:solidFill>
                            <a:srgbClr val="FFC000"/>
                          </a:solidFill>
                          <a:latin typeface="Arial" panose="020B0604020202020204" pitchFamily="34" charset="0"/>
                          <a:cs typeface="Arial" panose="020B0604020202020204" pitchFamily="34" charset="0"/>
                        </a:rPr>
                        <a:t>Ruler and Guides</a:t>
                      </a:r>
                      <a:br>
                        <a:rPr lang="en-US" sz="2000" b="0" baseline="0">
                          <a:solidFill>
                            <a:srgbClr val="FFC000"/>
                          </a:solidFill>
                          <a:latin typeface="Arial" panose="020B0604020202020204" pitchFamily="34" charset="0"/>
                          <a:cs typeface="Arial" panose="020B0604020202020204" pitchFamily="34" charset="0"/>
                        </a:rPr>
                      </a:br>
                      <a:r>
                        <a:rPr lang="en-US" sz="2000" b="0" baseline="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a:solidFill>
                          <a:srgbClr val="1F3A4E"/>
                        </a:solidFill>
                      </a:endParaRPr>
                    </a:p>
                  </a:txBody>
                  <a:tcPr>
                    <a:blipFill rotWithShape="1">
                      <a:blip r:embed="rId4"/>
                      <a:stretch>
                        <a:fillRect/>
                      </a:stretch>
                    </a:blipFill>
                  </a:tcPr>
                </a:tc>
                <a:tc>
                  <a:txBody>
                    <a:bodyPr/>
                    <a:lstStyle/>
                    <a:p>
                      <a:pPr marL="0" lvl="1" indent="0" algn="l" defTabSz="114300"/>
                      <a:r>
                        <a:rPr lang="en-US" sz="2400" b="1" baseline="0">
                          <a:solidFill>
                            <a:srgbClr val="FFC000"/>
                          </a:solidFill>
                          <a:latin typeface="Arial" panose="020B0604020202020204" pitchFamily="34" charset="0"/>
                          <a:cs typeface="Arial" panose="020B0604020202020204" pitchFamily="34" charset="0"/>
                        </a:rPr>
                        <a:t>Headers and text containers</a:t>
                      </a:r>
                      <a:br>
                        <a:rPr lang="en-US" sz="2000" b="0" baseline="0">
                          <a:solidFill>
                            <a:schemeClr val="bg1"/>
                          </a:solidFill>
                          <a:latin typeface="Arial" panose="020B0604020202020204" pitchFamily="34" charset="0"/>
                          <a:cs typeface="Arial" panose="020B0604020202020204" pitchFamily="34" charset="0"/>
                        </a:rPr>
                      </a:br>
                      <a:r>
                        <a:rPr lang="en-US" sz="2000" b="0" baseline="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a:solidFill>
                            <a:schemeClr val="bg1"/>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a:t>
                      </a:r>
                      <a:r>
                        <a:rPr lang="en-US" sz="2000" b="0" baseline="0">
                          <a:solidFill>
                            <a:schemeClr val="bg1"/>
                          </a:solidFill>
                          <a:latin typeface="Arial" panose="020B0604020202020204" pitchFamily="34" charset="0"/>
                          <a:cs typeface="Arial" panose="020B0604020202020204" pitchFamily="34" charset="0"/>
                        </a:rPr>
                        <a:t> </a:t>
                      </a:r>
                      <a:r>
                        <a:rPr lang="en-US" sz="2000" b="0" baseline="0">
                          <a:solidFill>
                            <a:srgbClr val="D9D9D9"/>
                          </a:solidFill>
                          <a:latin typeface="Arial" panose="020B0604020202020204" pitchFamily="34" charset="0"/>
                          <a:cs typeface="Arial" panose="020B0604020202020204" pitchFamily="34" charset="0"/>
                        </a:rPr>
                        <a:t>Click inside a section header to add its text. </a:t>
                      </a:r>
                      <a:br>
                        <a:rPr lang="en-US" sz="2000" b="0" baseline="0">
                          <a:solidFill>
                            <a:schemeClr val="bg1"/>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a:t>
                      </a:r>
                      <a:r>
                        <a:rPr lang="en-US" sz="2000" b="0" baseline="0">
                          <a:solidFill>
                            <a:schemeClr val="bg1"/>
                          </a:solidFill>
                          <a:latin typeface="Arial" panose="020B0604020202020204" pitchFamily="34" charset="0"/>
                          <a:cs typeface="Arial" panose="020B0604020202020204" pitchFamily="34" charset="0"/>
                        </a:rPr>
                        <a:t> </a:t>
                      </a:r>
                      <a:r>
                        <a:rPr lang="en-US" sz="2000" b="0" baseline="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a:solidFill>
                            <a:schemeClr val="bg1"/>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a:t>
                      </a:r>
                      <a:r>
                        <a:rPr lang="en-US" sz="2000" b="0" baseline="0">
                          <a:solidFill>
                            <a:schemeClr val="bg1"/>
                          </a:solidFill>
                          <a:latin typeface="Arial" panose="020B0604020202020204" pitchFamily="34" charset="0"/>
                          <a:cs typeface="Arial" panose="020B0604020202020204" pitchFamily="34" charset="0"/>
                        </a:rPr>
                        <a:t> </a:t>
                      </a:r>
                      <a:r>
                        <a:rPr lang="en-US" sz="2000" b="0" baseline="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a:solidFill>
                            <a:srgbClr val="FFC000"/>
                          </a:solidFill>
                          <a:latin typeface="Arial" panose="020B0604020202020204" pitchFamily="34" charset="0"/>
                          <a:cs typeface="Arial" panose="020B0604020202020204" pitchFamily="34" charset="0"/>
                        </a:rPr>
                        <a:t>Adding content to the poster</a:t>
                      </a:r>
                    </a:p>
                    <a:p>
                      <a:r>
                        <a:rPr lang="en-US" sz="2000" baseline="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7" name="Table 16">
            <a:extLst>
              <a:ext uri="{FF2B5EF4-FFF2-40B4-BE49-F238E27FC236}">
                <a16:creationId xmlns:a16="http://schemas.microsoft.com/office/drawing/2014/main" id="{73A943FF-505A-4C07-86EE-86D3E7A89CCA}"/>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a:solidFill>
                            <a:srgbClr val="1F3A4E"/>
                          </a:solidFill>
                          <a:latin typeface="Arial Black" panose="020B0A04020102020204" pitchFamily="34" charset="0"/>
                        </a:rPr>
                        <a:t>QUICK START GUIDE</a:t>
                      </a:r>
                      <a:br>
                        <a:rPr lang="en-US" sz="4000" b="0" spc="600">
                          <a:solidFill>
                            <a:srgbClr val="1F3A4E"/>
                          </a:solidFill>
                          <a:latin typeface="Arial Black" panose="020B0A04020102020204" pitchFamily="34" charset="0"/>
                        </a:rPr>
                      </a:br>
                      <a:r>
                        <a:rPr lang="en-US" sz="3200" b="1" spc="0">
                          <a:solidFill>
                            <a:srgbClr val="FF0000"/>
                          </a:solidFill>
                          <a:latin typeface="Trebuchet MS" pitchFamily="34" charset="0"/>
                        </a:rPr>
                        <a:t>(THIS SIDEBAR WILL NOT PRINT)</a:t>
                      </a:r>
                      <a:endParaRPr lang="en-US" sz="4000" b="1" spc="60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a:solidFill>
                          <a:srgbClr val="FFC000"/>
                        </a:solidFill>
                      </a:endParaRPr>
                    </a:p>
                    <a:p>
                      <a:pPr marL="0" indent="0" algn="l" defTabSz="114300"/>
                      <a:endParaRPr lang="en-US" sz="2400" b="0" baseline="0">
                        <a:solidFill>
                          <a:srgbClr val="D9D9D9"/>
                        </a:solidFill>
                        <a:latin typeface="Arial" panose="020B0604020202020204" pitchFamily="34" charset="0"/>
                        <a:cs typeface="Arial" panose="020B0604020202020204" pitchFamily="34" charset="0"/>
                      </a:endParaRPr>
                    </a:p>
                    <a:p>
                      <a:pPr marL="0" indent="0" algn="l" defTabSz="114300"/>
                      <a:r>
                        <a:rPr lang="en-US" sz="2400" b="0" baseline="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a:solidFill>
                          <a:srgbClr val="D9D9D9"/>
                        </a:solidFill>
                        <a:latin typeface="Arial" panose="020B0604020202020204" pitchFamily="34" charset="0"/>
                        <a:cs typeface="Arial" panose="020B0604020202020204" pitchFamily="34" charset="0"/>
                      </a:endParaRPr>
                    </a:p>
                    <a:p>
                      <a:pPr marL="0" indent="0" algn="l" defTabSz="114300"/>
                      <a:r>
                        <a:rPr lang="en-US" sz="2400" b="0" baseline="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a:solidFill>
                            <a:srgbClr val="FFC000"/>
                          </a:solidFill>
                          <a:latin typeface="Arial" panose="020B0604020202020204" pitchFamily="34" charset="0"/>
                          <a:cs typeface="Arial" panose="020B0604020202020204" pitchFamily="34" charset="0"/>
                        </a:rPr>
                        <a:t>How to change the column layout configuration</a:t>
                      </a:r>
                    </a:p>
                    <a:p>
                      <a:r>
                        <a:rPr lang="en-US" sz="240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a:solidFill>
                            <a:srgbClr val="D9D9D9"/>
                          </a:solidFill>
                          <a:latin typeface="Arial" panose="020B0604020202020204" pitchFamily="34" charset="0"/>
                          <a:cs typeface="Arial" panose="020B0604020202020204" pitchFamily="34" charset="0"/>
                        </a:rPr>
                        <a:t>You can see a tutorial here: </a:t>
                      </a:r>
                      <a:r>
                        <a:rPr lang="en-US" sz="2400" u="sng">
                          <a:solidFill>
                            <a:srgbClr val="FFC000"/>
                          </a:solidFill>
                          <a:latin typeface="Arial" panose="020B0604020202020204" pitchFamily="34" charset="0"/>
                          <a:cs typeface="Arial" panose="020B0604020202020204" pitchFamily="34" charset="0"/>
                        </a:rPr>
                        <a:t>https://</a:t>
                      </a:r>
                      <a:r>
                        <a:rPr lang="en-US" sz="2400" u="sng" err="1">
                          <a:solidFill>
                            <a:srgbClr val="FFC000"/>
                          </a:solidFill>
                          <a:latin typeface="Arial" panose="020B0604020202020204" pitchFamily="34" charset="0"/>
                          <a:cs typeface="Arial" panose="020B0604020202020204" pitchFamily="34" charset="0"/>
                        </a:rPr>
                        <a:t>www.posterpresentations.com</a:t>
                      </a:r>
                      <a:r>
                        <a:rPr lang="en-US" sz="2400" u="sng">
                          <a:solidFill>
                            <a:srgbClr val="FFC000"/>
                          </a:solidFill>
                          <a:latin typeface="Arial" panose="020B0604020202020204" pitchFamily="34" charset="0"/>
                          <a:cs typeface="Arial" panose="020B0604020202020204" pitchFamily="34" charset="0"/>
                        </a:rPr>
                        <a:t>/how-to-change-the-column-</a:t>
                      </a:r>
                      <a:r>
                        <a:rPr lang="en-US" sz="2400" u="sng" err="1">
                          <a:solidFill>
                            <a:srgbClr val="FFC000"/>
                          </a:solidFill>
                          <a:latin typeface="Arial" panose="020B0604020202020204" pitchFamily="34" charset="0"/>
                          <a:cs typeface="Arial" panose="020B0604020202020204" pitchFamily="34" charset="0"/>
                        </a:rPr>
                        <a:t>configuration.html</a:t>
                      </a:r>
                      <a:endParaRPr lang="en-US" u="sng">
                        <a:solidFill>
                          <a:srgbClr val="FFC000"/>
                        </a:solidFill>
                      </a:endParaRPr>
                    </a:p>
                  </a:txBody>
                  <a:tcPr marL="182880" marT="137160">
                    <a:solidFill>
                      <a:schemeClr val="tx1"/>
                    </a:solidFill>
                  </a:tcPr>
                </a:tc>
                <a:tc hMerge="1">
                  <a:txBody>
                    <a:bodyPr/>
                    <a:lstStyle/>
                    <a:p>
                      <a:endParaRPr lang="en-US" sz="2400">
                        <a:solidFill>
                          <a:srgbClr val="1F3A4E"/>
                        </a:solidFill>
                      </a:endParaRPr>
                    </a:p>
                  </a:txBody>
                  <a:tcPr marL="182880" marT="137160">
                    <a:blipFill rotWithShape="1">
                      <a:blip r:embed="rId9"/>
                      <a:stretch>
                        <a:fillRect/>
                      </a:stretch>
                    </a:blipFill>
                  </a:tcPr>
                </a:tc>
                <a:tc hMerge="1">
                  <a:txBody>
                    <a:bodyPr/>
                    <a:lstStyle/>
                    <a:p>
                      <a:endParaRPr lang="en-US"/>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a:solidFill>
                            <a:srgbClr val="D9D9D9"/>
                          </a:solidFill>
                          <a:latin typeface="Arial" panose="020B0604020202020204" pitchFamily="34" charset="0"/>
                          <a:cs typeface="Arial" panose="020B0604020202020204" pitchFamily="34" charset="0"/>
                        </a:rPr>
                        <a:t>The Quick Start</a:t>
                      </a:r>
                      <a:r>
                        <a:rPr lang="en-US" sz="2400" baseline="0" noProof="0">
                          <a:solidFill>
                            <a:srgbClr val="D9D9D9"/>
                          </a:solidFill>
                          <a:latin typeface="Arial" panose="020B0604020202020204" pitchFamily="34" charset="0"/>
                          <a:cs typeface="Arial" panose="020B0604020202020204" pitchFamily="34" charset="0"/>
                        </a:rPr>
                        <a:t> Guides</a:t>
                      </a:r>
                      <a:r>
                        <a:rPr lang="en-US" sz="2400" noProof="0">
                          <a:solidFill>
                            <a:srgbClr val="D9D9D9"/>
                          </a:solidFill>
                          <a:latin typeface="Arial" panose="020B0604020202020204" pitchFamily="34" charset="0"/>
                          <a:cs typeface="Arial" panose="020B0604020202020204" pitchFamily="34" charset="0"/>
                        </a:rPr>
                        <a:t> </a:t>
                      </a:r>
                      <a:r>
                        <a:rPr lang="en-US" sz="2400" u="sng" noProof="0">
                          <a:solidFill>
                            <a:srgbClr val="D9D9D9"/>
                          </a:solidFill>
                          <a:latin typeface="Arial" panose="020B0604020202020204" pitchFamily="34" charset="0"/>
                          <a:cs typeface="Arial" panose="020B0604020202020204" pitchFamily="34" charset="0"/>
                        </a:rPr>
                        <a:t>are outside the template’s printable area</a:t>
                      </a:r>
                      <a:r>
                        <a:rPr lang="en-US" sz="2400" noProof="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a:solidFill>
                            <a:srgbClr val="D9D9D9"/>
                          </a:solidFill>
                          <a:latin typeface="Arial" panose="020B0604020202020204" pitchFamily="34" charset="0"/>
                          <a:cs typeface="Arial" panose="020B0604020202020204" pitchFamily="34" charset="0"/>
                        </a:rPr>
                        <a:t>To hide the guides click on the </a:t>
                      </a:r>
                      <a:r>
                        <a:rPr lang="en-US" sz="2400" b="1" baseline="0" noProof="0">
                          <a:solidFill>
                            <a:srgbClr val="D9D9D9"/>
                          </a:solidFill>
                          <a:latin typeface="Arial" panose="020B0604020202020204" pitchFamily="34" charset="0"/>
                          <a:cs typeface="Arial" panose="020B0604020202020204" pitchFamily="34" charset="0"/>
                        </a:rPr>
                        <a:t>Home</a:t>
                      </a:r>
                      <a:r>
                        <a:rPr lang="en-US" sz="2400" baseline="0" noProof="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a:solidFill>
                            <a:srgbClr val="D9D9D9"/>
                          </a:solidFill>
                          <a:latin typeface="Arial" panose="020B0604020202020204" pitchFamily="34" charset="0"/>
                          <a:cs typeface="Arial" panose="020B0604020202020204" pitchFamily="34" charset="0"/>
                        </a:rPr>
                        <a:t>Layout</a:t>
                      </a:r>
                      <a:r>
                        <a:rPr lang="en-US" sz="2400" baseline="0" noProof="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a:solidFill>
                            <a:srgbClr val="D9D9D9"/>
                          </a:solidFill>
                          <a:latin typeface="Arial" panose="020B0604020202020204" pitchFamily="34" charset="0"/>
                          <a:cs typeface="Arial" panose="020B0604020202020204" pitchFamily="34" charset="0"/>
                        </a:rPr>
                        <a:t>Without Guides </a:t>
                      </a:r>
                      <a:r>
                        <a:rPr lang="en-US" sz="2400" b="0" baseline="0" noProof="0">
                          <a:solidFill>
                            <a:srgbClr val="D9D9D9"/>
                          </a:solidFill>
                          <a:latin typeface="Arial" panose="020B0604020202020204" pitchFamily="34" charset="0"/>
                          <a:cs typeface="Arial" panose="020B0604020202020204" pitchFamily="34" charset="0"/>
                        </a:rPr>
                        <a:t>layout</a:t>
                      </a:r>
                      <a:r>
                        <a:rPr lang="en-US" sz="2400" baseline="0" noProof="0">
                          <a:solidFill>
                            <a:srgbClr val="D9D9D9"/>
                          </a:solidFill>
                          <a:latin typeface="Arial" panose="020B0604020202020204" pitchFamily="34" charset="0"/>
                          <a:cs typeface="Arial" panose="020B0604020202020204" pitchFamily="34" charset="0"/>
                        </a:rPr>
                        <a:t>.</a:t>
                      </a:r>
                      <a:endParaRPr lang="en-US" sz="2400" noProof="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a:solidFill>
                            <a:srgbClr val="FFC000"/>
                          </a:solidFill>
                          <a:latin typeface="Arial" panose="020B0604020202020204" pitchFamily="34" charset="0"/>
                          <a:cs typeface="Arial" panose="020B0604020202020204" pitchFamily="34" charset="0"/>
                        </a:rPr>
                        <a:t>How to</a:t>
                      </a:r>
                      <a:r>
                        <a:rPr lang="en-US" sz="2800" b="1" baseline="0">
                          <a:solidFill>
                            <a:srgbClr val="FFC000"/>
                          </a:solidFill>
                          <a:latin typeface="Arial" panose="020B0604020202020204" pitchFamily="34" charset="0"/>
                          <a:cs typeface="Arial" panose="020B0604020202020204" pitchFamily="34" charset="0"/>
                        </a:rPr>
                        <a:t> preview your poster prior to printing</a:t>
                      </a:r>
                      <a:endParaRPr lang="en-US" sz="2800" b="1">
                        <a:solidFill>
                          <a:srgbClr val="FFC000"/>
                        </a:solidFill>
                        <a:latin typeface="Arial" panose="020B0604020202020204" pitchFamily="34" charset="0"/>
                        <a:cs typeface="Arial" panose="020B0604020202020204" pitchFamily="34" charset="0"/>
                      </a:endParaRPr>
                    </a:p>
                    <a:p>
                      <a:r>
                        <a:rPr lang="en-US" sz="2400">
                          <a:solidFill>
                            <a:srgbClr val="D9D9D9"/>
                          </a:solidFill>
                          <a:latin typeface="Arial" panose="020B0604020202020204" pitchFamily="34" charset="0"/>
                          <a:cs typeface="Arial" panose="020B0604020202020204" pitchFamily="34" charset="0"/>
                        </a:rPr>
                        <a:t>You can preview your poster at any time by pressing the </a:t>
                      </a:r>
                      <a:r>
                        <a:rPr lang="en-US" sz="2400">
                          <a:solidFill>
                            <a:srgbClr val="FFC000"/>
                          </a:solidFill>
                          <a:latin typeface="Arial" panose="020B0604020202020204" pitchFamily="34" charset="0"/>
                          <a:cs typeface="Arial" panose="020B0604020202020204" pitchFamily="34" charset="0"/>
                        </a:rPr>
                        <a:t>F5 key</a:t>
                      </a:r>
                      <a:r>
                        <a:rPr lang="en-US" sz="240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a:solidFill>
                            <a:srgbClr val="FFC000"/>
                          </a:solidFill>
                          <a:latin typeface="Arial" panose="020B0604020202020204" pitchFamily="34" charset="0"/>
                          <a:cs typeface="Arial" panose="020B0604020202020204" pitchFamily="34" charset="0"/>
                        </a:rPr>
                        <a:t>ESC key </a:t>
                      </a:r>
                      <a:r>
                        <a:rPr lang="en-US" sz="240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a:solidFill>
                            <a:srgbClr val="D9D9D9"/>
                          </a:solidFill>
                          <a:latin typeface="Arial" panose="020B0604020202020204" pitchFamily="34" charset="0"/>
                          <a:cs typeface="Arial" panose="020B0604020202020204" pitchFamily="34" charset="0"/>
                        </a:rPr>
                        <a:t>F5</a:t>
                      </a:r>
                      <a:r>
                        <a:rPr lang="en-US" sz="2400" baseline="0">
                          <a:solidFill>
                            <a:srgbClr val="D9D9D9"/>
                          </a:solidFill>
                          <a:latin typeface="Arial" panose="020B0604020202020204" pitchFamily="34" charset="0"/>
                          <a:cs typeface="Arial" panose="020B0604020202020204" pitchFamily="34" charset="0"/>
                        </a:rPr>
                        <a:t> </a:t>
                      </a:r>
                      <a:endParaRPr lang="en-US"/>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a:solidFill>
                            <a:srgbClr val="D9D9D9"/>
                          </a:solidFill>
                          <a:latin typeface="Arial"/>
                          <a:cs typeface="Arial"/>
                        </a:rPr>
                        <a:t>When you are ready to have your poster printed go online to </a:t>
                      </a:r>
                      <a:r>
                        <a:rPr lang="en-US" sz="2400" noProof="0" err="1">
                          <a:solidFill>
                            <a:srgbClr val="FFC000"/>
                          </a:solidFill>
                          <a:latin typeface="Arial"/>
                          <a:cs typeface="Arial"/>
                        </a:rPr>
                        <a:t>PosterPresentations.com</a:t>
                      </a:r>
                      <a:r>
                        <a:rPr lang="en-US" sz="2400" noProof="0">
                          <a:solidFill>
                            <a:srgbClr val="D9D9D9"/>
                          </a:solidFill>
                          <a:latin typeface="Arial"/>
                          <a:cs typeface="Arial"/>
                        </a:rPr>
                        <a:t> and click on the "</a:t>
                      </a:r>
                      <a:r>
                        <a:rPr lang="en-US" sz="2400" noProof="0">
                          <a:solidFill>
                            <a:srgbClr val="FFC000"/>
                          </a:solidFill>
                          <a:latin typeface="Arial"/>
                          <a:cs typeface="Arial"/>
                        </a:rPr>
                        <a:t>Order Your Poster</a:t>
                      </a:r>
                      <a:r>
                        <a:rPr lang="en-US" sz="2400" noProof="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a:solidFill>
                            <a:srgbClr val="D9D9D9"/>
                          </a:solidFill>
                          <a:latin typeface="Arial"/>
                          <a:cs typeface="Arial"/>
                        </a:rPr>
                      </a:br>
                      <a:r>
                        <a:rPr lang="en-US" sz="2400" noProof="0">
                          <a:solidFill>
                            <a:srgbClr val="D9D9D9"/>
                          </a:solidFill>
                          <a:latin typeface="Arial"/>
                          <a:cs typeface="Arial"/>
                        </a:rPr>
                        <a:t>Go to </a:t>
                      </a:r>
                      <a:r>
                        <a:rPr lang="en-US" sz="2400" noProof="0" err="1">
                          <a:solidFill>
                            <a:srgbClr val="FFC000"/>
                          </a:solidFill>
                          <a:latin typeface="Arial"/>
                          <a:cs typeface="Arial"/>
                        </a:rPr>
                        <a:t>PosterPresentations.com</a:t>
                      </a:r>
                      <a:r>
                        <a:rPr lang="en-US" sz="2400" noProof="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a:solidFill>
                            <a:schemeClr val="bg1">
                              <a:lumMod val="85000"/>
                            </a:schemeClr>
                          </a:solidFill>
                          <a:latin typeface="Arial"/>
                          <a:cs typeface="Arial"/>
                        </a:rPr>
                        <a:t>© 2019</a:t>
                      </a:r>
                      <a:r>
                        <a:rPr lang="en-US" sz="2000" baseline="0">
                          <a:solidFill>
                            <a:schemeClr val="bg1">
                              <a:lumMod val="85000"/>
                            </a:schemeClr>
                          </a:solidFill>
                          <a:latin typeface="Arial"/>
                          <a:cs typeface="Arial"/>
                        </a:rPr>
                        <a:t> </a:t>
                      </a:r>
                      <a:r>
                        <a:rPr lang="en-US" sz="2000" err="1">
                          <a:solidFill>
                            <a:schemeClr val="bg1">
                              <a:lumMod val="85000"/>
                            </a:schemeClr>
                          </a:solidFill>
                          <a:latin typeface="Arial"/>
                          <a:cs typeface="Arial"/>
                        </a:rPr>
                        <a:t>PosterPresentations.com</a:t>
                      </a:r>
                      <a:br>
                        <a:rPr lang="en-US" sz="2000">
                          <a:solidFill>
                            <a:schemeClr val="bg1">
                              <a:lumMod val="85000"/>
                            </a:schemeClr>
                          </a:solidFill>
                          <a:latin typeface="Arial"/>
                          <a:cs typeface="Arial"/>
                        </a:rPr>
                      </a:br>
                      <a:r>
                        <a:rPr lang="en-US" sz="2000">
                          <a:solidFill>
                            <a:schemeClr val="bg1">
                              <a:lumMod val="85000"/>
                            </a:schemeClr>
                          </a:solidFill>
                          <a:latin typeface="Arial"/>
                          <a:cs typeface="Arial"/>
                        </a:rPr>
                        <a:t>2117 Fourth Street ,</a:t>
                      </a:r>
                      <a:r>
                        <a:rPr lang="en-US" sz="2000" baseline="0">
                          <a:solidFill>
                            <a:schemeClr val="bg1">
                              <a:lumMod val="85000"/>
                            </a:schemeClr>
                          </a:solidFill>
                          <a:latin typeface="Arial"/>
                          <a:cs typeface="Arial"/>
                        </a:rPr>
                        <a:t> STE C        </a:t>
                      </a:r>
                    </a:p>
                    <a:p>
                      <a:pPr>
                        <a:lnSpc>
                          <a:spcPts val="2600"/>
                        </a:lnSpc>
                      </a:pPr>
                      <a:r>
                        <a:rPr lang="en-US" sz="2000" baseline="0">
                          <a:solidFill>
                            <a:schemeClr val="bg1">
                              <a:lumMod val="85000"/>
                            </a:schemeClr>
                          </a:solidFill>
                          <a:latin typeface="Arial"/>
                          <a:cs typeface="Arial"/>
                        </a:rPr>
                        <a:t>Berkeley CA 94710 USA</a:t>
                      </a:r>
                      <a:endParaRPr lang="en-US" sz="200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a:solidFill>
                            <a:srgbClr val="D0D0D0"/>
                          </a:solidFill>
                          <a:latin typeface="Arial"/>
                          <a:cs typeface="Arial"/>
                        </a:rPr>
                        <a:t>For complete tutorials</a:t>
                      </a:r>
                      <a:r>
                        <a:rPr lang="en-US" sz="2400" b="1" baseline="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a:solidFill>
                            <a:srgbClr val="FFC000"/>
                          </a:solidFill>
                          <a:latin typeface="Arial"/>
                          <a:cs typeface="Arial"/>
                        </a:rPr>
                        <a:t>https://</a:t>
                      </a:r>
                      <a:r>
                        <a:rPr lang="en-US" sz="1800" b="1" err="1">
                          <a:solidFill>
                            <a:srgbClr val="FFC000"/>
                          </a:solidFill>
                          <a:latin typeface="Arial"/>
                          <a:cs typeface="Arial"/>
                        </a:rPr>
                        <a:t>www.posterpresentations.com</a:t>
                      </a:r>
                      <a:r>
                        <a:rPr lang="en-US" sz="1800" b="1">
                          <a:solidFill>
                            <a:srgbClr val="FFC000"/>
                          </a:solidFill>
                          <a:latin typeface="Arial"/>
                          <a:cs typeface="Arial"/>
                        </a:rPr>
                        <a:t>/</a:t>
                      </a:r>
                      <a:r>
                        <a:rPr lang="en-US" sz="1800" b="1" err="1">
                          <a:solidFill>
                            <a:srgbClr val="FFC000"/>
                          </a:solidFill>
                          <a:latin typeface="Arial"/>
                          <a:cs typeface="Arial"/>
                        </a:rPr>
                        <a:t>helpdesk.html</a:t>
                      </a:r>
                      <a:endParaRPr lang="en-US" sz="180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spTree>
  </p:cSld>
  <p:clrMap bg1="lt1" tx1="dk1" bg2="lt2" tx2="dk2" accent1="accent1" accent2="accent2" accent3="accent3" accent4="accent4" accent5="accent5" accent6="accent6" hlink="hlink" folHlink="folHlink"/>
  <p:sldLayoutIdLst>
    <p:sldLayoutId id="2147483652"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Rounded Rectangle 1"/>
          <p:cNvSpPr/>
          <p:nvPr userDrawn="1"/>
        </p:nvSpPr>
        <p:spPr>
          <a:xfrm>
            <a:off x="446073" y="4639113"/>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ounded Rectangle 39"/>
          <p:cNvSpPr/>
          <p:nvPr userDrawn="1"/>
        </p:nvSpPr>
        <p:spPr>
          <a:xfrm>
            <a:off x="11428937" y="4639110"/>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22411801" y="4639111"/>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ounded Rectangle 63"/>
          <p:cNvSpPr/>
          <p:nvPr userDrawn="1"/>
        </p:nvSpPr>
        <p:spPr>
          <a:xfrm>
            <a:off x="33394664" y="4639112"/>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6" name="Group 65"/>
          <p:cNvGrpSpPr/>
          <p:nvPr userDrawn="1"/>
        </p:nvGrpSpPr>
        <p:grpSpPr>
          <a:xfrm rot="10800000">
            <a:off x="-36600" y="31404884"/>
            <a:ext cx="43927800" cy="1502229"/>
            <a:chOff x="-14192" y="1382"/>
            <a:chExt cx="27451941" cy="4572641"/>
          </a:xfrm>
        </p:grpSpPr>
        <p:sp>
          <p:nvSpPr>
            <p:cNvPr id="67"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n>
                  <a:noFill/>
                </a:ln>
                <a:solidFill>
                  <a:schemeClr val="accent1"/>
                </a:solidFill>
              </a:endParaRPr>
            </a:p>
          </p:txBody>
        </p:sp>
      </p:grpSp>
      <p:sp>
        <p:nvSpPr>
          <p:cNvPr id="70"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a:solidFill>
                  <a:schemeClr val="bg1">
                    <a:lumMod val="75000"/>
                  </a:schemeClr>
                </a:solidFill>
                <a:latin typeface="Arial" charset="0"/>
              </a:rPr>
              <a:t>www.PosterPresentations.com</a:t>
            </a:r>
          </a:p>
        </p:txBody>
      </p:sp>
      <p:grpSp>
        <p:nvGrpSpPr>
          <p:cNvPr id="21" name="Group 20">
            <a:extLst>
              <a:ext uri="{FF2B5EF4-FFF2-40B4-BE49-F238E27FC236}">
                <a16:creationId xmlns:a16="http://schemas.microsoft.com/office/drawing/2014/main" id="{57415EED-75C2-AE43-A5EF-4E2ABB3FB76B}"/>
              </a:ext>
            </a:extLst>
          </p:cNvPr>
          <p:cNvGrpSpPr/>
          <p:nvPr userDrawn="1"/>
        </p:nvGrpSpPr>
        <p:grpSpPr>
          <a:xfrm>
            <a:off x="-43304" y="11286"/>
            <a:ext cx="43905392" cy="4120075"/>
            <a:chOff x="-43304" y="11286"/>
            <a:chExt cx="43905392" cy="4120075"/>
          </a:xfrm>
        </p:grpSpPr>
        <p:sp>
          <p:nvSpPr>
            <p:cNvPr id="22" name="Rectangle 21">
              <a:extLst>
                <a:ext uri="{FF2B5EF4-FFF2-40B4-BE49-F238E27FC236}">
                  <a16:creationId xmlns:a16="http://schemas.microsoft.com/office/drawing/2014/main" id="{406D62EB-FE0C-0140-83E4-ED5A9E10203A}"/>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8F4220B3-A831-9C4F-9226-C23361689523}"/>
                </a:ext>
              </a:extLst>
            </p:cNvPr>
            <p:cNvGrpSpPr/>
            <p:nvPr userDrawn="1"/>
          </p:nvGrpSpPr>
          <p:grpSpPr>
            <a:xfrm>
              <a:off x="-43304" y="11286"/>
              <a:ext cx="43905392" cy="4036528"/>
              <a:chOff x="-14192" y="1382"/>
              <a:chExt cx="27451941" cy="4572641"/>
            </a:xfrm>
          </p:grpSpPr>
          <p:sp>
            <p:nvSpPr>
              <p:cNvPr id="24" name="Rectangle 16">
                <a:extLst>
                  <a:ext uri="{FF2B5EF4-FFF2-40B4-BE49-F238E27FC236}">
                    <a16:creationId xmlns:a16="http://schemas.microsoft.com/office/drawing/2014/main" id="{4376B7FE-11A5-384D-A302-91A839CAE7D7}"/>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Rectangle 16">
                <a:extLst>
                  <a:ext uri="{FF2B5EF4-FFF2-40B4-BE49-F238E27FC236}">
                    <a16:creationId xmlns:a16="http://schemas.microsoft.com/office/drawing/2014/main" id="{730BC0D8-BF0E-1E48-A5BA-DBE5EFF446CB}"/>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Rectangle 15">
                <a:extLst>
                  <a:ext uri="{FF2B5EF4-FFF2-40B4-BE49-F238E27FC236}">
                    <a16:creationId xmlns:a16="http://schemas.microsoft.com/office/drawing/2014/main" id="{7CF719AE-E434-D547-8086-492C8B3F521B}"/>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n>
                    <a:noFill/>
                  </a:ln>
                  <a:solidFill>
                    <a:schemeClr val="accent1"/>
                  </a:solidFill>
                </a:endParaRPr>
              </a:p>
            </p:txBody>
          </p:sp>
        </p:grpSp>
      </p:grpSp>
    </p:spTree>
    <p:extLst>
      <p:ext uri="{BB962C8B-B14F-4D97-AF65-F5344CB8AC3E}">
        <p14:creationId xmlns:p14="http://schemas.microsoft.com/office/powerpoint/2010/main" val="910171083"/>
      </p:ext>
    </p:extLst>
  </p:cSld>
  <p:clrMap bg1="lt1" tx1="dk1" bg2="lt2" tx2="dk2" accent1="accent1" accent2="accent2" accent3="accent3" accent4="accent4" accent5="accent5" accent6="accent6" hlink="hlink" folHlink="folHlink"/>
  <p:sldLayoutIdLst>
    <p:sldLayoutId id="2147483660"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cxnSp>
        <p:nvCxnSpPr>
          <p:cNvPr id="38" name="Straight Connector 37"/>
          <p:cNvCxnSpPr/>
          <p:nvPr/>
        </p:nvCxnSpPr>
        <p:spPr>
          <a:xfrm flipV="1">
            <a:off x="-13946601" y="11526118"/>
            <a:ext cx="13577436" cy="81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41" name="Rounded Rectangle 40"/>
          <p:cNvSpPr/>
          <p:nvPr userDrawn="1"/>
        </p:nvSpPr>
        <p:spPr>
          <a:xfrm>
            <a:off x="29342871" y="4770782"/>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15117125" y="4749583"/>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ounded Rectangle 42"/>
          <p:cNvSpPr/>
          <p:nvPr userDrawn="1"/>
        </p:nvSpPr>
        <p:spPr>
          <a:xfrm>
            <a:off x="891379" y="4791981"/>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4" name="Group 73"/>
          <p:cNvGrpSpPr/>
          <p:nvPr userDrawn="1"/>
        </p:nvGrpSpPr>
        <p:grpSpPr>
          <a:xfrm rot="10800000">
            <a:off x="-36600" y="31404884"/>
            <a:ext cx="43927800" cy="1502229"/>
            <a:chOff x="-14192" y="1382"/>
            <a:chExt cx="27451941" cy="4572641"/>
          </a:xfrm>
        </p:grpSpPr>
        <p:sp>
          <p:nvSpPr>
            <p:cNvPr id="75"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6"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7"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n>
                  <a:noFill/>
                </a:ln>
                <a:solidFill>
                  <a:schemeClr val="accent1"/>
                </a:solidFill>
              </a:endParaRPr>
            </a:p>
          </p:txBody>
        </p:sp>
      </p:grpSp>
      <p:sp>
        <p:nvSpPr>
          <p:cNvPr id="73"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a:solidFill>
                  <a:schemeClr val="bg1">
                    <a:lumMod val="75000"/>
                  </a:schemeClr>
                </a:solidFill>
                <a:latin typeface="Arial" charset="0"/>
              </a:rPr>
              <a:t>www.PosterPresentations.com</a:t>
            </a:r>
          </a:p>
        </p:txBody>
      </p:sp>
      <p:graphicFrame>
        <p:nvGraphicFramePr>
          <p:cNvPr id="78" name="Table 77">
            <a:extLst>
              <a:ext uri="{FF2B5EF4-FFF2-40B4-BE49-F238E27FC236}">
                <a16:creationId xmlns:a16="http://schemas.microsoft.com/office/drawing/2014/main" id="{5373C3A2-708A-CA45-9DA9-BCEAB1E0E126}"/>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a:solidFill>
                            <a:srgbClr val="1F3A4E"/>
                          </a:solidFill>
                          <a:latin typeface="Arial Black" panose="020B0A04020102020204" pitchFamily="34" charset="0"/>
                        </a:rPr>
                        <a:t>QUICK START GUIDE</a:t>
                      </a:r>
                      <a:br>
                        <a:rPr lang="en-US" sz="3600" b="0" spc="600">
                          <a:solidFill>
                            <a:srgbClr val="1F3A4E"/>
                          </a:solidFill>
                          <a:latin typeface="Arial Black" panose="020B0A04020102020204" pitchFamily="34" charset="0"/>
                        </a:rPr>
                      </a:br>
                      <a:r>
                        <a:rPr lang="en-US" sz="2800" b="1" spc="0">
                          <a:solidFill>
                            <a:srgbClr val="FF0000"/>
                          </a:solidFill>
                          <a:latin typeface="Trebuchet MS" pitchFamily="34" charset="0"/>
                        </a:rPr>
                        <a:t>(THIS SIDEBAR WILL NOT PRINT)</a:t>
                      </a:r>
                      <a:endParaRPr lang="en-US" sz="3600" b="1" spc="600">
                        <a:solidFill>
                          <a:schemeClr val="bg1"/>
                        </a:solidFill>
                        <a:latin typeface="Trebuchet MS" pitchFamily="34" charset="0"/>
                      </a:endParaRPr>
                    </a:p>
                  </a:txBody>
                  <a:tcPr marL="182880" marT="137160">
                    <a:solidFill>
                      <a:srgbClr val="FFC000"/>
                    </a:solidFill>
                  </a:tcPr>
                </a:tc>
                <a:tc hMerge="1">
                  <a:txBody>
                    <a:bodyPr/>
                    <a:lstStyle/>
                    <a:p>
                      <a:endParaRPr lang="en-US"/>
                    </a:p>
                  </a:txBody>
                  <a:tcPr/>
                </a:tc>
                <a:extLst>
                  <a:ext uri="{0D108BD9-81ED-4DB2-BD59-A6C34878D82A}">
                    <a16:rowId xmlns:a16="http://schemas.microsoft.com/office/drawing/2014/main" val="10000"/>
                  </a:ext>
                </a:extLst>
              </a:tr>
              <a:tr h="4206624">
                <a:tc gridSpan="2">
                  <a:txBody>
                    <a:bodyPr/>
                    <a:lstStyle/>
                    <a:p>
                      <a:pPr defTabSz="3765639"/>
                      <a:r>
                        <a:rPr lang="en-US" sz="2000" i="0">
                          <a:solidFill>
                            <a:srgbClr val="D9D9D9"/>
                          </a:solidFill>
                          <a:latin typeface="Arial"/>
                          <a:cs typeface="Arial"/>
                        </a:rPr>
                        <a:t>This PowerPoint template produces a </a:t>
                      </a:r>
                      <a:r>
                        <a:rPr lang="en-US" sz="2000" i="0">
                          <a:solidFill>
                            <a:srgbClr val="FFC000"/>
                          </a:solidFill>
                          <a:latin typeface="Arial"/>
                          <a:cs typeface="Arial"/>
                        </a:rPr>
                        <a:t>36"x48" </a:t>
                      </a:r>
                      <a:r>
                        <a:rPr lang="en-US" sz="2000" i="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a:solidFill>
                          <a:srgbClr val="D9D9D9"/>
                        </a:solidFill>
                        <a:latin typeface="Arial"/>
                        <a:cs typeface="Arial"/>
                      </a:endParaRPr>
                    </a:p>
                    <a:p>
                      <a:pPr defTabSz="3765639"/>
                      <a:r>
                        <a:rPr lang="en-US" sz="2000" i="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err="1">
                          <a:solidFill>
                            <a:srgbClr val="FFC000"/>
                          </a:solidFill>
                          <a:latin typeface="Arial"/>
                          <a:cs typeface="Arial"/>
                        </a:rPr>
                        <a:t>PosterPresentations.com</a:t>
                      </a:r>
                      <a:r>
                        <a:rPr lang="en-US" sz="2000" i="0">
                          <a:solidFill>
                            <a:srgbClr val="D9D9D9"/>
                          </a:solidFill>
                          <a:latin typeface="Arial"/>
                          <a:cs typeface="Arial"/>
                        </a:rPr>
                        <a:t> and click on the  </a:t>
                      </a:r>
                      <a:r>
                        <a:rPr lang="en-US" sz="2000" i="0">
                          <a:solidFill>
                            <a:srgbClr val="FFC000"/>
                          </a:solidFill>
                          <a:latin typeface="Arial"/>
                          <a:cs typeface="Arial"/>
                        </a:rPr>
                        <a:t>HELP DESK</a:t>
                      </a:r>
                      <a:r>
                        <a:rPr lang="en-US" sz="2000" i="0" baseline="0">
                          <a:solidFill>
                            <a:srgbClr val="D9D9D9"/>
                          </a:solidFill>
                          <a:latin typeface="Arial"/>
                          <a:cs typeface="Arial"/>
                        </a:rPr>
                        <a:t> </a:t>
                      </a:r>
                      <a:r>
                        <a:rPr lang="en-US" sz="2000" i="0">
                          <a:solidFill>
                            <a:srgbClr val="D9D9D9"/>
                          </a:solidFill>
                          <a:latin typeface="Arial"/>
                          <a:cs typeface="Arial"/>
                        </a:rPr>
                        <a:t>tab.</a:t>
                      </a:r>
                    </a:p>
                    <a:p>
                      <a:pPr defTabSz="3765639"/>
                      <a:endParaRPr lang="en-US" sz="2000" i="0">
                        <a:solidFill>
                          <a:srgbClr val="D9D9D9"/>
                        </a:solidFill>
                        <a:latin typeface="Arial"/>
                        <a:cs typeface="Arial"/>
                      </a:endParaRPr>
                    </a:p>
                    <a:p>
                      <a:pPr defTabSz="3765639"/>
                      <a:r>
                        <a:rPr lang="en-US" sz="2000" i="0">
                          <a:solidFill>
                            <a:srgbClr val="D9D9D9"/>
                          </a:solidFill>
                          <a:latin typeface="Arial"/>
                          <a:cs typeface="Arial"/>
                        </a:rPr>
                        <a:t>To print your poster using our same-day professional printing service, go online to </a:t>
                      </a:r>
                      <a:r>
                        <a:rPr lang="en-US" sz="2000" i="0" err="1">
                          <a:solidFill>
                            <a:srgbClr val="FFC000"/>
                          </a:solidFill>
                          <a:latin typeface="Arial"/>
                          <a:cs typeface="Arial"/>
                        </a:rPr>
                        <a:t>PosterPresentations.com</a:t>
                      </a:r>
                      <a:r>
                        <a:rPr lang="en-US" sz="2000" i="0">
                          <a:solidFill>
                            <a:srgbClr val="D9D9D9"/>
                          </a:solidFill>
                          <a:latin typeface="Arial"/>
                          <a:cs typeface="Arial"/>
                        </a:rPr>
                        <a:t> and click on "</a:t>
                      </a:r>
                      <a:r>
                        <a:rPr lang="en-US" sz="2000" i="0">
                          <a:solidFill>
                            <a:srgbClr val="FFC000"/>
                          </a:solidFill>
                          <a:latin typeface="Arial"/>
                          <a:cs typeface="Arial"/>
                        </a:rPr>
                        <a:t>Order your poster</a:t>
                      </a:r>
                      <a:r>
                        <a:rPr lang="en-US" sz="2000" i="0">
                          <a:solidFill>
                            <a:srgbClr val="D9D9D9"/>
                          </a:solidFill>
                          <a:latin typeface="Arial"/>
                          <a:cs typeface="Arial"/>
                        </a:rPr>
                        <a:t>".</a:t>
                      </a:r>
                      <a:endParaRPr lang="en-US" sz="2000" b="1">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a:solidFill>
                          <a:srgbClr val="1F3A4E"/>
                        </a:solidFill>
                      </a:endParaRPr>
                    </a:p>
                    <a:p>
                      <a:pPr algn="ctr"/>
                      <a:endParaRPr lang="en-US" sz="2000">
                        <a:solidFill>
                          <a:srgbClr val="1F3A4E"/>
                        </a:solidFill>
                      </a:endParaRPr>
                    </a:p>
                    <a:p>
                      <a:pPr algn="ctr"/>
                      <a:r>
                        <a:rPr lang="en-US" sz="2000">
                          <a:solidFill>
                            <a:schemeClr val="bg1"/>
                          </a:solidFill>
                          <a:latin typeface="Arial" panose="020B0604020202020204" pitchFamily="34" charset="0"/>
                          <a:cs typeface="Arial" panose="020B0604020202020204" pitchFamily="34" charset="0"/>
                        </a:rPr>
                        <a:t>This is a template for a </a:t>
                      </a:r>
                    </a:p>
                    <a:p>
                      <a:pPr algn="ctr"/>
                      <a:r>
                        <a:rPr lang="en-US" sz="2000">
                          <a:solidFill>
                            <a:schemeClr val="bg1"/>
                          </a:solidFill>
                          <a:latin typeface="Arial" panose="020B0604020202020204" pitchFamily="34" charset="0"/>
                          <a:cs typeface="Arial" panose="020B0604020202020204" pitchFamily="34" charset="0"/>
                        </a:rPr>
                        <a:t>presentation poster</a:t>
                      </a:r>
                      <a:br>
                        <a:rPr lang="en-US" sz="2000">
                          <a:solidFill>
                            <a:schemeClr val="bg1"/>
                          </a:solidFill>
                          <a:latin typeface="Arial" panose="020B0604020202020204" pitchFamily="34" charset="0"/>
                          <a:cs typeface="Arial" panose="020B0604020202020204" pitchFamily="34" charset="0"/>
                        </a:rPr>
                      </a:br>
                      <a:r>
                        <a:rPr lang="en-US" sz="3600" b="1">
                          <a:solidFill>
                            <a:srgbClr val="FFC000"/>
                          </a:solidFill>
                          <a:latin typeface="Arial" panose="020B0604020202020204" pitchFamily="34" charset="0"/>
                          <a:cs typeface="Arial" panose="020B0604020202020204" pitchFamily="34" charset="0"/>
                        </a:rPr>
                        <a:t>36 inches tall</a:t>
                      </a:r>
                      <a:br>
                        <a:rPr lang="en-US" sz="3600" b="1">
                          <a:solidFill>
                            <a:srgbClr val="FFC000"/>
                          </a:solidFill>
                          <a:latin typeface="Arial" panose="020B0604020202020204" pitchFamily="34" charset="0"/>
                          <a:cs typeface="Arial" panose="020B0604020202020204" pitchFamily="34" charset="0"/>
                        </a:rPr>
                      </a:br>
                      <a:r>
                        <a:rPr lang="en-US" sz="3600" b="1">
                          <a:solidFill>
                            <a:srgbClr val="FFC000"/>
                          </a:solidFill>
                          <a:latin typeface="Arial" panose="020B0604020202020204" pitchFamily="34" charset="0"/>
                          <a:cs typeface="Arial" panose="020B0604020202020204" pitchFamily="34" charset="0"/>
                        </a:rPr>
                        <a:t>by</a:t>
                      </a:r>
                      <a:br>
                        <a:rPr lang="en-US" sz="3600" b="1">
                          <a:solidFill>
                            <a:srgbClr val="FFC000"/>
                          </a:solidFill>
                          <a:latin typeface="Arial" panose="020B0604020202020204" pitchFamily="34" charset="0"/>
                          <a:cs typeface="Arial" panose="020B0604020202020204" pitchFamily="34" charset="0"/>
                        </a:rPr>
                      </a:br>
                      <a:r>
                        <a:rPr lang="en-US" sz="3600" b="1">
                          <a:solidFill>
                            <a:srgbClr val="FFC000"/>
                          </a:solidFill>
                          <a:latin typeface="Arial" panose="020B0604020202020204" pitchFamily="34" charset="0"/>
                          <a:cs typeface="Arial" panose="020B0604020202020204" pitchFamily="34" charset="0"/>
                        </a:rPr>
                        <a:t>48 inches wide</a:t>
                      </a:r>
                      <a:br>
                        <a:rPr lang="en-US" sz="2000">
                          <a:solidFill>
                            <a:schemeClr val="bg1"/>
                          </a:solidFill>
                          <a:latin typeface="Arial" panose="020B0604020202020204" pitchFamily="34" charset="0"/>
                          <a:cs typeface="Arial" panose="020B0604020202020204" pitchFamily="34" charset="0"/>
                        </a:rPr>
                      </a:br>
                      <a:endParaRPr lang="en-US" sz="200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a:solidFill>
                            <a:srgbClr val="FFC000"/>
                          </a:solidFill>
                          <a:latin typeface="Arial" panose="020B0604020202020204" pitchFamily="34" charset="0"/>
                          <a:cs typeface="Arial" panose="020B0604020202020204" pitchFamily="34" charset="0"/>
                        </a:rPr>
                        <a:t>Important: Check the template size</a:t>
                      </a:r>
                      <a:br>
                        <a:rPr lang="en-US" sz="2000" b="0" baseline="0">
                          <a:solidFill>
                            <a:srgbClr val="FFC000"/>
                          </a:solidFill>
                          <a:latin typeface="Arial" panose="020B0604020202020204" pitchFamily="34" charset="0"/>
                          <a:cs typeface="Arial" panose="020B0604020202020204" pitchFamily="34" charset="0"/>
                        </a:rPr>
                      </a:br>
                      <a:r>
                        <a:rPr lang="en-US" sz="2000" b="0" baseline="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a:solidFill>
                            <a:srgbClr val="D9D9D9"/>
                          </a:solidFill>
                          <a:latin typeface="Arial" panose="020B0604020202020204" pitchFamily="34" charset="0"/>
                          <a:cs typeface="Arial" panose="020B0604020202020204" pitchFamily="34" charset="0"/>
                        </a:rPr>
                      </a:br>
                      <a:r>
                        <a:rPr lang="en-US" sz="2000" b="0" baseline="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a:solidFill>
                            <a:srgbClr val="D9D9D9"/>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30 tall x 40 wide</a:t>
                      </a:r>
                      <a:br>
                        <a:rPr lang="en-US" sz="2000" b="0" baseline="0">
                          <a:solidFill>
                            <a:srgbClr val="FFC000"/>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42 tall x 56 wide</a:t>
                      </a:r>
                      <a:br>
                        <a:rPr lang="en-US" sz="2000" b="0" baseline="0">
                          <a:solidFill>
                            <a:srgbClr val="FFC000"/>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a:solidFill>
                          <a:srgbClr val="1F3A4E"/>
                        </a:solidFill>
                      </a:endParaRPr>
                    </a:p>
                  </a:txBody>
                  <a:tcPr>
                    <a:blipFill rotWithShape="1">
                      <a:blip r:embed="rId3"/>
                      <a:stretch>
                        <a:fillRect/>
                      </a:stretch>
                    </a:blipFill>
                  </a:tcPr>
                </a:tc>
                <a:tc>
                  <a:txBody>
                    <a:bodyPr/>
                    <a:lstStyle/>
                    <a:p>
                      <a:pPr algn="l"/>
                      <a:r>
                        <a:rPr lang="en-US" sz="2400" b="1" baseline="0">
                          <a:solidFill>
                            <a:srgbClr val="FFC000"/>
                          </a:solidFill>
                          <a:latin typeface="Arial" panose="020B0604020202020204" pitchFamily="34" charset="0"/>
                          <a:cs typeface="Arial" panose="020B0604020202020204" pitchFamily="34" charset="0"/>
                        </a:rPr>
                        <a:t>How to </a:t>
                      </a:r>
                      <a:r>
                        <a:rPr lang="en-US" sz="4000" b="1" baseline="0">
                          <a:solidFill>
                            <a:srgbClr val="FFC000"/>
                          </a:solidFill>
                          <a:latin typeface="Arial" panose="020B0604020202020204" pitchFamily="34" charset="0"/>
                          <a:cs typeface="Arial" panose="020B0604020202020204" pitchFamily="34" charset="0"/>
                        </a:rPr>
                        <a:t>Zoom in </a:t>
                      </a:r>
                      <a:r>
                        <a:rPr lang="en-US" sz="2400" b="1" baseline="0">
                          <a:solidFill>
                            <a:srgbClr val="FFC000"/>
                          </a:solidFill>
                          <a:latin typeface="Arial" panose="020B0604020202020204" pitchFamily="34" charset="0"/>
                          <a:cs typeface="Arial" panose="020B0604020202020204" pitchFamily="34" charset="0"/>
                        </a:rPr>
                        <a:t>and </a:t>
                      </a:r>
                      <a:r>
                        <a:rPr lang="en-US" sz="1800" b="1" baseline="0">
                          <a:solidFill>
                            <a:srgbClr val="FFC000"/>
                          </a:solidFill>
                          <a:latin typeface="Arial" panose="020B0604020202020204" pitchFamily="34" charset="0"/>
                          <a:cs typeface="Arial" panose="020B0604020202020204" pitchFamily="34" charset="0"/>
                        </a:rPr>
                        <a:t>out</a:t>
                      </a:r>
                      <a:endParaRPr lang="en-US" sz="2400" b="1" baseline="0">
                        <a:solidFill>
                          <a:srgbClr val="FFC000"/>
                        </a:solidFill>
                        <a:latin typeface="Arial" panose="020B0604020202020204" pitchFamily="34" charset="0"/>
                        <a:cs typeface="Arial" panose="020B0604020202020204" pitchFamily="34" charset="0"/>
                      </a:endParaRPr>
                    </a:p>
                    <a:p>
                      <a:pPr algn="l"/>
                      <a:r>
                        <a:rPr lang="en-US" sz="2000" b="0" baseline="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a:solidFill>
                            <a:srgbClr val="D9D9D9"/>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1. </a:t>
                      </a:r>
                      <a:r>
                        <a:rPr lang="en-US" sz="2000" b="0" baseline="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a:solidFill>
                            <a:srgbClr val="D9D9D9"/>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2. </a:t>
                      </a:r>
                      <a:r>
                        <a:rPr lang="en-US" sz="2000" b="0" baseline="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a:solidFill>
                            <a:srgbClr val="FFC000"/>
                          </a:solidFill>
                          <a:latin typeface="Arial" panose="020B0604020202020204" pitchFamily="34" charset="0"/>
                          <a:cs typeface="Arial" panose="020B0604020202020204" pitchFamily="34" charset="0"/>
                        </a:rPr>
                        <a:t>Ruler and Guides</a:t>
                      </a:r>
                      <a:br>
                        <a:rPr lang="en-US" sz="2000" b="0" baseline="0">
                          <a:solidFill>
                            <a:srgbClr val="FFC000"/>
                          </a:solidFill>
                          <a:latin typeface="Arial" panose="020B0604020202020204" pitchFamily="34" charset="0"/>
                          <a:cs typeface="Arial" panose="020B0604020202020204" pitchFamily="34" charset="0"/>
                        </a:rPr>
                      </a:br>
                      <a:r>
                        <a:rPr lang="en-US" sz="2000" b="0" baseline="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a:solidFill>
                          <a:srgbClr val="1F3A4E"/>
                        </a:solidFill>
                      </a:endParaRPr>
                    </a:p>
                  </a:txBody>
                  <a:tcPr>
                    <a:blipFill rotWithShape="1">
                      <a:blip r:embed="rId4"/>
                      <a:stretch>
                        <a:fillRect/>
                      </a:stretch>
                    </a:blipFill>
                  </a:tcPr>
                </a:tc>
                <a:tc>
                  <a:txBody>
                    <a:bodyPr/>
                    <a:lstStyle/>
                    <a:p>
                      <a:pPr marL="0" lvl="1" indent="0" algn="l" defTabSz="114300"/>
                      <a:r>
                        <a:rPr lang="en-US" sz="2400" b="1" baseline="0">
                          <a:solidFill>
                            <a:srgbClr val="FFC000"/>
                          </a:solidFill>
                          <a:latin typeface="Arial" panose="020B0604020202020204" pitchFamily="34" charset="0"/>
                          <a:cs typeface="Arial" panose="020B0604020202020204" pitchFamily="34" charset="0"/>
                        </a:rPr>
                        <a:t>Headers and text containers</a:t>
                      </a:r>
                      <a:br>
                        <a:rPr lang="en-US" sz="2000" b="0" baseline="0">
                          <a:solidFill>
                            <a:schemeClr val="bg1"/>
                          </a:solidFill>
                          <a:latin typeface="Arial" panose="020B0604020202020204" pitchFamily="34" charset="0"/>
                          <a:cs typeface="Arial" panose="020B0604020202020204" pitchFamily="34" charset="0"/>
                        </a:rPr>
                      </a:br>
                      <a:r>
                        <a:rPr lang="en-US" sz="2000" b="0" baseline="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a:solidFill>
                            <a:schemeClr val="bg1"/>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a:t>
                      </a:r>
                      <a:r>
                        <a:rPr lang="en-US" sz="2000" b="0" baseline="0">
                          <a:solidFill>
                            <a:schemeClr val="bg1"/>
                          </a:solidFill>
                          <a:latin typeface="Arial" panose="020B0604020202020204" pitchFamily="34" charset="0"/>
                          <a:cs typeface="Arial" panose="020B0604020202020204" pitchFamily="34" charset="0"/>
                        </a:rPr>
                        <a:t> </a:t>
                      </a:r>
                      <a:r>
                        <a:rPr lang="en-US" sz="2000" b="0" baseline="0">
                          <a:solidFill>
                            <a:srgbClr val="D9D9D9"/>
                          </a:solidFill>
                          <a:latin typeface="Arial" panose="020B0604020202020204" pitchFamily="34" charset="0"/>
                          <a:cs typeface="Arial" panose="020B0604020202020204" pitchFamily="34" charset="0"/>
                        </a:rPr>
                        <a:t>Click inside a section header to add its text. </a:t>
                      </a:r>
                      <a:br>
                        <a:rPr lang="en-US" sz="2000" b="0" baseline="0">
                          <a:solidFill>
                            <a:schemeClr val="bg1"/>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a:t>
                      </a:r>
                      <a:r>
                        <a:rPr lang="en-US" sz="2000" b="0" baseline="0">
                          <a:solidFill>
                            <a:schemeClr val="bg1"/>
                          </a:solidFill>
                          <a:latin typeface="Arial" panose="020B0604020202020204" pitchFamily="34" charset="0"/>
                          <a:cs typeface="Arial" panose="020B0604020202020204" pitchFamily="34" charset="0"/>
                        </a:rPr>
                        <a:t> </a:t>
                      </a:r>
                      <a:r>
                        <a:rPr lang="en-US" sz="2000" b="0" baseline="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a:solidFill>
                            <a:schemeClr val="bg1"/>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a:t>
                      </a:r>
                      <a:r>
                        <a:rPr lang="en-US" sz="2000" b="0" baseline="0">
                          <a:solidFill>
                            <a:schemeClr val="bg1"/>
                          </a:solidFill>
                          <a:latin typeface="Arial" panose="020B0604020202020204" pitchFamily="34" charset="0"/>
                          <a:cs typeface="Arial" panose="020B0604020202020204" pitchFamily="34" charset="0"/>
                        </a:rPr>
                        <a:t> </a:t>
                      </a:r>
                      <a:r>
                        <a:rPr lang="en-US" sz="2000" b="0" baseline="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a:solidFill>
                            <a:srgbClr val="FFC000"/>
                          </a:solidFill>
                          <a:latin typeface="Arial" panose="020B0604020202020204" pitchFamily="34" charset="0"/>
                          <a:cs typeface="Arial" panose="020B0604020202020204" pitchFamily="34" charset="0"/>
                        </a:rPr>
                        <a:t>Adding content to the poster</a:t>
                      </a:r>
                    </a:p>
                    <a:p>
                      <a:r>
                        <a:rPr lang="en-US" sz="2000" baseline="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7" name="Table 16">
            <a:extLst>
              <a:ext uri="{FF2B5EF4-FFF2-40B4-BE49-F238E27FC236}">
                <a16:creationId xmlns:a16="http://schemas.microsoft.com/office/drawing/2014/main" id="{A4D0F77F-6F82-47F2-B14E-3B9B3E495843}"/>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a:solidFill>
                            <a:srgbClr val="1F3A4E"/>
                          </a:solidFill>
                          <a:latin typeface="Arial Black" panose="020B0A04020102020204" pitchFamily="34" charset="0"/>
                        </a:rPr>
                        <a:t>QUICK START GUIDE</a:t>
                      </a:r>
                      <a:br>
                        <a:rPr lang="en-US" sz="4000" b="0" spc="600">
                          <a:solidFill>
                            <a:srgbClr val="1F3A4E"/>
                          </a:solidFill>
                          <a:latin typeface="Arial Black" panose="020B0A04020102020204" pitchFamily="34" charset="0"/>
                        </a:rPr>
                      </a:br>
                      <a:r>
                        <a:rPr lang="en-US" sz="3200" b="1" spc="0">
                          <a:solidFill>
                            <a:srgbClr val="FF0000"/>
                          </a:solidFill>
                          <a:latin typeface="Trebuchet MS" pitchFamily="34" charset="0"/>
                        </a:rPr>
                        <a:t>(THIS SIDEBAR WILL NOT PRINT)</a:t>
                      </a:r>
                      <a:endParaRPr lang="en-US" sz="4000" b="1" spc="60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a:solidFill>
                          <a:srgbClr val="FFC000"/>
                        </a:solidFill>
                      </a:endParaRPr>
                    </a:p>
                    <a:p>
                      <a:pPr marL="0" indent="0" algn="l" defTabSz="114300"/>
                      <a:endParaRPr lang="en-US" sz="2400" b="0" baseline="0">
                        <a:solidFill>
                          <a:srgbClr val="D9D9D9"/>
                        </a:solidFill>
                        <a:latin typeface="Arial" panose="020B0604020202020204" pitchFamily="34" charset="0"/>
                        <a:cs typeface="Arial" panose="020B0604020202020204" pitchFamily="34" charset="0"/>
                      </a:endParaRPr>
                    </a:p>
                    <a:p>
                      <a:pPr marL="0" indent="0" algn="l" defTabSz="114300"/>
                      <a:r>
                        <a:rPr lang="en-US" sz="2400" b="0" baseline="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a:solidFill>
                          <a:srgbClr val="D9D9D9"/>
                        </a:solidFill>
                        <a:latin typeface="Arial" panose="020B0604020202020204" pitchFamily="34" charset="0"/>
                        <a:cs typeface="Arial" panose="020B0604020202020204" pitchFamily="34" charset="0"/>
                      </a:endParaRPr>
                    </a:p>
                    <a:p>
                      <a:pPr marL="0" indent="0" algn="l" defTabSz="114300"/>
                      <a:r>
                        <a:rPr lang="en-US" sz="2400" b="0" baseline="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a:solidFill>
                            <a:srgbClr val="FFC000"/>
                          </a:solidFill>
                          <a:latin typeface="Arial" panose="020B0604020202020204" pitchFamily="34" charset="0"/>
                          <a:cs typeface="Arial" panose="020B0604020202020204" pitchFamily="34" charset="0"/>
                        </a:rPr>
                        <a:t>How to change the column layout configuration</a:t>
                      </a:r>
                    </a:p>
                    <a:p>
                      <a:r>
                        <a:rPr lang="en-US" sz="240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a:solidFill>
                            <a:srgbClr val="D9D9D9"/>
                          </a:solidFill>
                          <a:latin typeface="Arial" panose="020B0604020202020204" pitchFamily="34" charset="0"/>
                          <a:cs typeface="Arial" panose="020B0604020202020204" pitchFamily="34" charset="0"/>
                        </a:rPr>
                        <a:t>You can see a tutorial here: </a:t>
                      </a:r>
                      <a:r>
                        <a:rPr lang="en-US" sz="2400" u="sng">
                          <a:solidFill>
                            <a:srgbClr val="FFC000"/>
                          </a:solidFill>
                          <a:latin typeface="Arial" panose="020B0604020202020204" pitchFamily="34" charset="0"/>
                          <a:cs typeface="Arial" panose="020B0604020202020204" pitchFamily="34" charset="0"/>
                        </a:rPr>
                        <a:t>https://</a:t>
                      </a:r>
                      <a:r>
                        <a:rPr lang="en-US" sz="2400" u="sng" err="1">
                          <a:solidFill>
                            <a:srgbClr val="FFC000"/>
                          </a:solidFill>
                          <a:latin typeface="Arial" panose="020B0604020202020204" pitchFamily="34" charset="0"/>
                          <a:cs typeface="Arial" panose="020B0604020202020204" pitchFamily="34" charset="0"/>
                        </a:rPr>
                        <a:t>www.posterpresentations.com</a:t>
                      </a:r>
                      <a:r>
                        <a:rPr lang="en-US" sz="2400" u="sng">
                          <a:solidFill>
                            <a:srgbClr val="FFC000"/>
                          </a:solidFill>
                          <a:latin typeface="Arial" panose="020B0604020202020204" pitchFamily="34" charset="0"/>
                          <a:cs typeface="Arial" panose="020B0604020202020204" pitchFamily="34" charset="0"/>
                        </a:rPr>
                        <a:t>/how-to-change-the-column-</a:t>
                      </a:r>
                      <a:r>
                        <a:rPr lang="en-US" sz="2400" u="sng" err="1">
                          <a:solidFill>
                            <a:srgbClr val="FFC000"/>
                          </a:solidFill>
                          <a:latin typeface="Arial" panose="020B0604020202020204" pitchFamily="34" charset="0"/>
                          <a:cs typeface="Arial" panose="020B0604020202020204" pitchFamily="34" charset="0"/>
                        </a:rPr>
                        <a:t>configuration.html</a:t>
                      </a:r>
                      <a:endParaRPr lang="en-US" u="sng">
                        <a:solidFill>
                          <a:srgbClr val="FFC000"/>
                        </a:solidFill>
                      </a:endParaRPr>
                    </a:p>
                  </a:txBody>
                  <a:tcPr marL="182880" marT="137160">
                    <a:solidFill>
                      <a:schemeClr val="tx1"/>
                    </a:solidFill>
                  </a:tcPr>
                </a:tc>
                <a:tc hMerge="1">
                  <a:txBody>
                    <a:bodyPr/>
                    <a:lstStyle/>
                    <a:p>
                      <a:endParaRPr lang="en-US" sz="2400">
                        <a:solidFill>
                          <a:srgbClr val="1F3A4E"/>
                        </a:solidFill>
                      </a:endParaRPr>
                    </a:p>
                  </a:txBody>
                  <a:tcPr marL="182880" marT="137160">
                    <a:blipFill rotWithShape="1">
                      <a:blip r:embed="rId9"/>
                      <a:stretch>
                        <a:fillRect/>
                      </a:stretch>
                    </a:blipFill>
                  </a:tcPr>
                </a:tc>
                <a:tc hMerge="1">
                  <a:txBody>
                    <a:bodyPr/>
                    <a:lstStyle/>
                    <a:p>
                      <a:endParaRPr lang="en-US"/>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a:solidFill>
                            <a:srgbClr val="D9D9D9"/>
                          </a:solidFill>
                          <a:latin typeface="Arial" panose="020B0604020202020204" pitchFamily="34" charset="0"/>
                          <a:cs typeface="Arial" panose="020B0604020202020204" pitchFamily="34" charset="0"/>
                        </a:rPr>
                        <a:t>The Quick Start</a:t>
                      </a:r>
                      <a:r>
                        <a:rPr lang="en-US" sz="2400" baseline="0" noProof="0">
                          <a:solidFill>
                            <a:srgbClr val="D9D9D9"/>
                          </a:solidFill>
                          <a:latin typeface="Arial" panose="020B0604020202020204" pitchFamily="34" charset="0"/>
                          <a:cs typeface="Arial" panose="020B0604020202020204" pitchFamily="34" charset="0"/>
                        </a:rPr>
                        <a:t> Guides</a:t>
                      </a:r>
                      <a:r>
                        <a:rPr lang="en-US" sz="2400" noProof="0">
                          <a:solidFill>
                            <a:srgbClr val="D9D9D9"/>
                          </a:solidFill>
                          <a:latin typeface="Arial" panose="020B0604020202020204" pitchFamily="34" charset="0"/>
                          <a:cs typeface="Arial" panose="020B0604020202020204" pitchFamily="34" charset="0"/>
                        </a:rPr>
                        <a:t> </a:t>
                      </a:r>
                      <a:r>
                        <a:rPr lang="en-US" sz="2400" u="sng" noProof="0">
                          <a:solidFill>
                            <a:srgbClr val="D9D9D9"/>
                          </a:solidFill>
                          <a:latin typeface="Arial" panose="020B0604020202020204" pitchFamily="34" charset="0"/>
                          <a:cs typeface="Arial" panose="020B0604020202020204" pitchFamily="34" charset="0"/>
                        </a:rPr>
                        <a:t>are outside the template’s printable area</a:t>
                      </a:r>
                      <a:r>
                        <a:rPr lang="en-US" sz="2400" noProof="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a:solidFill>
                            <a:srgbClr val="D9D9D9"/>
                          </a:solidFill>
                          <a:latin typeface="Arial" panose="020B0604020202020204" pitchFamily="34" charset="0"/>
                          <a:cs typeface="Arial" panose="020B0604020202020204" pitchFamily="34" charset="0"/>
                        </a:rPr>
                        <a:t>To hide the guides click on the </a:t>
                      </a:r>
                      <a:r>
                        <a:rPr lang="en-US" sz="2400" b="1" baseline="0" noProof="0">
                          <a:solidFill>
                            <a:srgbClr val="D9D9D9"/>
                          </a:solidFill>
                          <a:latin typeface="Arial" panose="020B0604020202020204" pitchFamily="34" charset="0"/>
                          <a:cs typeface="Arial" panose="020B0604020202020204" pitchFamily="34" charset="0"/>
                        </a:rPr>
                        <a:t>Home</a:t>
                      </a:r>
                      <a:r>
                        <a:rPr lang="en-US" sz="2400" baseline="0" noProof="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a:solidFill>
                            <a:srgbClr val="D9D9D9"/>
                          </a:solidFill>
                          <a:latin typeface="Arial" panose="020B0604020202020204" pitchFamily="34" charset="0"/>
                          <a:cs typeface="Arial" panose="020B0604020202020204" pitchFamily="34" charset="0"/>
                        </a:rPr>
                        <a:t>Layout</a:t>
                      </a:r>
                      <a:r>
                        <a:rPr lang="en-US" sz="2400" baseline="0" noProof="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a:solidFill>
                            <a:srgbClr val="D9D9D9"/>
                          </a:solidFill>
                          <a:latin typeface="Arial" panose="020B0604020202020204" pitchFamily="34" charset="0"/>
                          <a:cs typeface="Arial" panose="020B0604020202020204" pitchFamily="34" charset="0"/>
                        </a:rPr>
                        <a:t>Without Guides </a:t>
                      </a:r>
                      <a:r>
                        <a:rPr lang="en-US" sz="2400" b="0" baseline="0" noProof="0">
                          <a:solidFill>
                            <a:srgbClr val="D9D9D9"/>
                          </a:solidFill>
                          <a:latin typeface="Arial" panose="020B0604020202020204" pitchFamily="34" charset="0"/>
                          <a:cs typeface="Arial" panose="020B0604020202020204" pitchFamily="34" charset="0"/>
                        </a:rPr>
                        <a:t>layout</a:t>
                      </a:r>
                      <a:r>
                        <a:rPr lang="en-US" sz="2400" baseline="0" noProof="0">
                          <a:solidFill>
                            <a:srgbClr val="D9D9D9"/>
                          </a:solidFill>
                          <a:latin typeface="Arial" panose="020B0604020202020204" pitchFamily="34" charset="0"/>
                          <a:cs typeface="Arial" panose="020B0604020202020204" pitchFamily="34" charset="0"/>
                        </a:rPr>
                        <a:t>.</a:t>
                      </a:r>
                      <a:endParaRPr lang="en-US" sz="2400" noProof="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a:solidFill>
                            <a:srgbClr val="FFC000"/>
                          </a:solidFill>
                          <a:latin typeface="Arial" panose="020B0604020202020204" pitchFamily="34" charset="0"/>
                          <a:cs typeface="Arial" panose="020B0604020202020204" pitchFamily="34" charset="0"/>
                        </a:rPr>
                        <a:t>How to</a:t>
                      </a:r>
                      <a:r>
                        <a:rPr lang="en-US" sz="2800" b="1" baseline="0">
                          <a:solidFill>
                            <a:srgbClr val="FFC000"/>
                          </a:solidFill>
                          <a:latin typeface="Arial" panose="020B0604020202020204" pitchFamily="34" charset="0"/>
                          <a:cs typeface="Arial" panose="020B0604020202020204" pitchFamily="34" charset="0"/>
                        </a:rPr>
                        <a:t> preview your poster prior to printing</a:t>
                      </a:r>
                      <a:endParaRPr lang="en-US" sz="2800" b="1">
                        <a:solidFill>
                          <a:srgbClr val="FFC000"/>
                        </a:solidFill>
                        <a:latin typeface="Arial" panose="020B0604020202020204" pitchFamily="34" charset="0"/>
                        <a:cs typeface="Arial" panose="020B0604020202020204" pitchFamily="34" charset="0"/>
                      </a:endParaRPr>
                    </a:p>
                    <a:p>
                      <a:r>
                        <a:rPr lang="en-US" sz="2400">
                          <a:solidFill>
                            <a:srgbClr val="D9D9D9"/>
                          </a:solidFill>
                          <a:latin typeface="Arial" panose="020B0604020202020204" pitchFamily="34" charset="0"/>
                          <a:cs typeface="Arial" panose="020B0604020202020204" pitchFamily="34" charset="0"/>
                        </a:rPr>
                        <a:t>You can preview your poster at any time by pressing the </a:t>
                      </a:r>
                      <a:r>
                        <a:rPr lang="en-US" sz="2400">
                          <a:solidFill>
                            <a:srgbClr val="FFC000"/>
                          </a:solidFill>
                          <a:latin typeface="Arial" panose="020B0604020202020204" pitchFamily="34" charset="0"/>
                          <a:cs typeface="Arial" panose="020B0604020202020204" pitchFamily="34" charset="0"/>
                        </a:rPr>
                        <a:t>F5 key</a:t>
                      </a:r>
                      <a:r>
                        <a:rPr lang="en-US" sz="240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a:solidFill>
                            <a:srgbClr val="FFC000"/>
                          </a:solidFill>
                          <a:latin typeface="Arial" panose="020B0604020202020204" pitchFamily="34" charset="0"/>
                          <a:cs typeface="Arial" panose="020B0604020202020204" pitchFamily="34" charset="0"/>
                        </a:rPr>
                        <a:t>ESC key </a:t>
                      </a:r>
                      <a:r>
                        <a:rPr lang="en-US" sz="240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a:solidFill>
                            <a:srgbClr val="D9D9D9"/>
                          </a:solidFill>
                          <a:latin typeface="Arial" panose="020B0604020202020204" pitchFamily="34" charset="0"/>
                          <a:cs typeface="Arial" panose="020B0604020202020204" pitchFamily="34" charset="0"/>
                        </a:rPr>
                        <a:t>F5</a:t>
                      </a:r>
                      <a:r>
                        <a:rPr lang="en-US" sz="2400" baseline="0">
                          <a:solidFill>
                            <a:srgbClr val="D9D9D9"/>
                          </a:solidFill>
                          <a:latin typeface="Arial" panose="020B0604020202020204" pitchFamily="34" charset="0"/>
                          <a:cs typeface="Arial" panose="020B0604020202020204" pitchFamily="34" charset="0"/>
                        </a:rPr>
                        <a:t> </a:t>
                      </a:r>
                      <a:endParaRPr lang="en-US"/>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a:solidFill>
                            <a:srgbClr val="D9D9D9"/>
                          </a:solidFill>
                          <a:latin typeface="Arial"/>
                          <a:cs typeface="Arial"/>
                        </a:rPr>
                        <a:t>When you are ready to have your poster printed go online to </a:t>
                      </a:r>
                      <a:r>
                        <a:rPr lang="en-US" sz="2400" noProof="0" err="1">
                          <a:solidFill>
                            <a:srgbClr val="FFC000"/>
                          </a:solidFill>
                          <a:latin typeface="Arial"/>
                          <a:cs typeface="Arial"/>
                        </a:rPr>
                        <a:t>PosterPresentations.com</a:t>
                      </a:r>
                      <a:r>
                        <a:rPr lang="en-US" sz="2400" noProof="0">
                          <a:solidFill>
                            <a:srgbClr val="D9D9D9"/>
                          </a:solidFill>
                          <a:latin typeface="Arial"/>
                          <a:cs typeface="Arial"/>
                        </a:rPr>
                        <a:t> and click on the "</a:t>
                      </a:r>
                      <a:r>
                        <a:rPr lang="en-US" sz="2400" noProof="0">
                          <a:solidFill>
                            <a:srgbClr val="FFC000"/>
                          </a:solidFill>
                          <a:latin typeface="Arial"/>
                          <a:cs typeface="Arial"/>
                        </a:rPr>
                        <a:t>Order Your Poster</a:t>
                      </a:r>
                      <a:r>
                        <a:rPr lang="en-US" sz="2400" noProof="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a:solidFill>
                            <a:srgbClr val="D9D9D9"/>
                          </a:solidFill>
                          <a:latin typeface="Arial"/>
                          <a:cs typeface="Arial"/>
                        </a:rPr>
                      </a:br>
                      <a:r>
                        <a:rPr lang="en-US" sz="2400" noProof="0">
                          <a:solidFill>
                            <a:srgbClr val="D9D9D9"/>
                          </a:solidFill>
                          <a:latin typeface="Arial"/>
                          <a:cs typeface="Arial"/>
                        </a:rPr>
                        <a:t>Go to </a:t>
                      </a:r>
                      <a:r>
                        <a:rPr lang="en-US" sz="2400" noProof="0" err="1">
                          <a:solidFill>
                            <a:srgbClr val="FFC000"/>
                          </a:solidFill>
                          <a:latin typeface="Arial"/>
                          <a:cs typeface="Arial"/>
                        </a:rPr>
                        <a:t>PosterPresentations.com</a:t>
                      </a:r>
                      <a:r>
                        <a:rPr lang="en-US" sz="2400" noProof="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a:solidFill>
                            <a:schemeClr val="bg1">
                              <a:lumMod val="85000"/>
                            </a:schemeClr>
                          </a:solidFill>
                          <a:latin typeface="Arial"/>
                          <a:cs typeface="Arial"/>
                        </a:rPr>
                        <a:t>© 2019</a:t>
                      </a:r>
                      <a:r>
                        <a:rPr lang="en-US" sz="2000" baseline="0">
                          <a:solidFill>
                            <a:schemeClr val="bg1">
                              <a:lumMod val="85000"/>
                            </a:schemeClr>
                          </a:solidFill>
                          <a:latin typeface="Arial"/>
                          <a:cs typeface="Arial"/>
                        </a:rPr>
                        <a:t> </a:t>
                      </a:r>
                      <a:r>
                        <a:rPr lang="en-US" sz="2000" err="1">
                          <a:solidFill>
                            <a:schemeClr val="bg1">
                              <a:lumMod val="85000"/>
                            </a:schemeClr>
                          </a:solidFill>
                          <a:latin typeface="Arial"/>
                          <a:cs typeface="Arial"/>
                        </a:rPr>
                        <a:t>PosterPresentations.com</a:t>
                      </a:r>
                      <a:br>
                        <a:rPr lang="en-US" sz="2000">
                          <a:solidFill>
                            <a:schemeClr val="bg1">
                              <a:lumMod val="85000"/>
                            </a:schemeClr>
                          </a:solidFill>
                          <a:latin typeface="Arial"/>
                          <a:cs typeface="Arial"/>
                        </a:rPr>
                      </a:br>
                      <a:r>
                        <a:rPr lang="en-US" sz="2000">
                          <a:solidFill>
                            <a:schemeClr val="bg1">
                              <a:lumMod val="85000"/>
                            </a:schemeClr>
                          </a:solidFill>
                          <a:latin typeface="Arial"/>
                          <a:cs typeface="Arial"/>
                        </a:rPr>
                        <a:t>2117 Fourth Street ,</a:t>
                      </a:r>
                      <a:r>
                        <a:rPr lang="en-US" sz="2000" baseline="0">
                          <a:solidFill>
                            <a:schemeClr val="bg1">
                              <a:lumMod val="85000"/>
                            </a:schemeClr>
                          </a:solidFill>
                          <a:latin typeface="Arial"/>
                          <a:cs typeface="Arial"/>
                        </a:rPr>
                        <a:t> STE C        </a:t>
                      </a:r>
                    </a:p>
                    <a:p>
                      <a:pPr>
                        <a:lnSpc>
                          <a:spcPts val="2600"/>
                        </a:lnSpc>
                      </a:pPr>
                      <a:r>
                        <a:rPr lang="en-US" sz="2000" baseline="0">
                          <a:solidFill>
                            <a:schemeClr val="bg1">
                              <a:lumMod val="85000"/>
                            </a:schemeClr>
                          </a:solidFill>
                          <a:latin typeface="Arial"/>
                          <a:cs typeface="Arial"/>
                        </a:rPr>
                        <a:t>Berkeley CA 94710 USA</a:t>
                      </a:r>
                      <a:endParaRPr lang="en-US" sz="200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a:solidFill>
                            <a:srgbClr val="D0D0D0"/>
                          </a:solidFill>
                          <a:latin typeface="Arial"/>
                          <a:cs typeface="Arial"/>
                        </a:rPr>
                        <a:t>For complete tutorials</a:t>
                      </a:r>
                      <a:r>
                        <a:rPr lang="en-US" sz="2400" b="1" baseline="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a:solidFill>
                            <a:srgbClr val="FFC000"/>
                          </a:solidFill>
                          <a:latin typeface="Arial"/>
                          <a:cs typeface="Arial"/>
                        </a:rPr>
                        <a:t>https://</a:t>
                      </a:r>
                      <a:r>
                        <a:rPr lang="en-US" sz="1800" b="1" err="1">
                          <a:solidFill>
                            <a:srgbClr val="FFC000"/>
                          </a:solidFill>
                          <a:latin typeface="Arial"/>
                          <a:cs typeface="Arial"/>
                        </a:rPr>
                        <a:t>www.posterpresentations.com</a:t>
                      </a:r>
                      <a:r>
                        <a:rPr lang="en-US" sz="1800" b="1">
                          <a:solidFill>
                            <a:srgbClr val="FFC000"/>
                          </a:solidFill>
                          <a:latin typeface="Arial"/>
                          <a:cs typeface="Arial"/>
                        </a:rPr>
                        <a:t>/</a:t>
                      </a:r>
                      <a:r>
                        <a:rPr lang="en-US" sz="1800" b="1" err="1">
                          <a:solidFill>
                            <a:srgbClr val="FFC000"/>
                          </a:solidFill>
                          <a:latin typeface="Arial"/>
                          <a:cs typeface="Arial"/>
                        </a:rPr>
                        <a:t>helpdesk.html</a:t>
                      </a:r>
                      <a:endParaRPr lang="en-US" sz="180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grpSp>
        <p:nvGrpSpPr>
          <p:cNvPr id="24" name="Group 23">
            <a:extLst>
              <a:ext uri="{FF2B5EF4-FFF2-40B4-BE49-F238E27FC236}">
                <a16:creationId xmlns:a16="http://schemas.microsoft.com/office/drawing/2014/main" id="{B1E7C499-DC71-C947-A6B6-EB19BA774C6A}"/>
              </a:ext>
            </a:extLst>
          </p:cNvPr>
          <p:cNvGrpSpPr/>
          <p:nvPr userDrawn="1"/>
        </p:nvGrpSpPr>
        <p:grpSpPr>
          <a:xfrm>
            <a:off x="-43304" y="11286"/>
            <a:ext cx="43905392" cy="4120075"/>
            <a:chOff x="-43304" y="11286"/>
            <a:chExt cx="43905392" cy="4120075"/>
          </a:xfrm>
        </p:grpSpPr>
        <p:sp>
          <p:nvSpPr>
            <p:cNvPr id="25" name="Rectangle 24">
              <a:extLst>
                <a:ext uri="{FF2B5EF4-FFF2-40B4-BE49-F238E27FC236}">
                  <a16:creationId xmlns:a16="http://schemas.microsoft.com/office/drawing/2014/main" id="{6943A4C9-462C-4248-AA91-7B6B4581B716}"/>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765D9DA6-06BB-E34C-908B-960C1E52E1C3}"/>
                </a:ext>
              </a:extLst>
            </p:cNvPr>
            <p:cNvGrpSpPr/>
            <p:nvPr userDrawn="1"/>
          </p:nvGrpSpPr>
          <p:grpSpPr>
            <a:xfrm>
              <a:off x="-43304" y="11286"/>
              <a:ext cx="43905392" cy="4036528"/>
              <a:chOff x="-14192" y="1382"/>
              <a:chExt cx="27451941" cy="4572641"/>
            </a:xfrm>
          </p:grpSpPr>
          <p:sp>
            <p:nvSpPr>
              <p:cNvPr id="27" name="Rectangle 16">
                <a:extLst>
                  <a:ext uri="{FF2B5EF4-FFF2-40B4-BE49-F238E27FC236}">
                    <a16:creationId xmlns:a16="http://schemas.microsoft.com/office/drawing/2014/main" id="{EC8A9FF7-CCDD-0F43-A972-ADC3A60A8878}"/>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Rectangle 16">
                <a:extLst>
                  <a:ext uri="{FF2B5EF4-FFF2-40B4-BE49-F238E27FC236}">
                    <a16:creationId xmlns:a16="http://schemas.microsoft.com/office/drawing/2014/main" id="{2B58685C-5C24-BB42-BBEC-9D0F1A445A14}"/>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Rectangle 15">
                <a:extLst>
                  <a:ext uri="{FF2B5EF4-FFF2-40B4-BE49-F238E27FC236}">
                    <a16:creationId xmlns:a16="http://schemas.microsoft.com/office/drawing/2014/main" id="{DDBC536C-5EEE-AF48-B458-69E40A47597E}"/>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n>
                    <a:noFill/>
                  </a:ln>
                  <a:solidFill>
                    <a:schemeClr val="accent1"/>
                  </a:solidFill>
                </a:endParaRPr>
              </a:p>
            </p:txBody>
          </p:sp>
        </p:grpSp>
      </p:grpSp>
    </p:spTree>
  </p:cSld>
  <p:clrMap bg1="lt1" tx1="dk1" bg2="lt2" tx2="dk2" accent1="accent1" accent2="accent2" accent3="accent3" accent4="accent4" accent5="accent5" accent6="accent6" hlink="hlink" folHlink="folHlink"/>
  <p:sldLayoutIdLst>
    <p:sldLayoutId id="2147483658"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904"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7" name="Rounded Rectangle 36"/>
          <p:cNvSpPr/>
          <p:nvPr userDrawn="1"/>
        </p:nvSpPr>
        <p:spPr>
          <a:xfrm>
            <a:off x="483426" y="4691266"/>
            <a:ext cx="10058400" cy="2651827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ounded Rectangle 37"/>
          <p:cNvSpPr/>
          <p:nvPr userDrawn="1"/>
        </p:nvSpPr>
        <p:spPr>
          <a:xfrm>
            <a:off x="33320262" y="4691266"/>
            <a:ext cx="10058400" cy="2651827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ounded Rectangle 38"/>
          <p:cNvSpPr/>
          <p:nvPr userDrawn="1"/>
        </p:nvSpPr>
        <p:spPr>
          <a:xfrm>
            <a:off x="11442847" y="4691266"/>
            <a:ext cx="20978625" cy="26518273"/>
          </a:xfrm>
          <a:prstGeom prst="roundRect">
            <a:avLst>
              <a:gd name="adj" fmla="val 957"/>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4" name="Group 73"/>
          <p:cNvGrpSpPr/>
          <p:nvPr userDrawn="1"/>
        </p:nvGrpSpPr>
        <p:grpSpPr>
          <a:xfrm rot="10800000">
            <a:off x="-36600" y="31404884"/>
            <a:ext cx="43927800" cy="1502229"/>
            <a:chOff x="-14192" y="1382"/>
            <a:chExt cx="27451941" cy="4572641"/>
          </a:xfrm>
        </p:grpSpPr>
        <p:sp>
          <p:nvSpPr>
            <p:cNvPr id="75"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0"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n>
                  <a:noFill/>
                </a:ln>
                <a:solidFill>
                  <a:schemeClr val="accent1"/>
                </a:solidFill>
              </a:endParaRPr>
            </a:p>
          </p:txBody>
        </p:sp>
      </p:grpSp>
      <p:sp>
        <p:nvSpPr>
          <p:cNvPr id="78"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a:solidFill>
                  <a:schemeClr val="bg1">
                    <a:lumMod val="75000"/>
                  </a:schemeClr>
                </a:solidFill>
                <a:latin typeface="Arial" charset="0"/>
              </a:rPr>
              <a:t>www.PosterPresentations.com</a:t>
            </a:r>
          </a:p>
        </p:txBody>
      </p:sp>
      <p:graphicFrame>
        <p:nvGraphicFramePr>
          <p:cNvPr id="79" name="Table 78">
            <a:extLst>
              <a:ext uri="{FF2B5EF4-FFF2-40B4-BE49-F238E27FC236}">
                <a16:creationId xmlns:a16="http://schemas.microsoft.com/office/drawing/2014/main" id="{95944D7C-C179-0F4A-B420-E9093CD11D4C}"/>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a:solidFill>
                            <a:srgbClr val="1F3A4E"/>
                          </a:solidFill>
                          <a:latin typeface="Arial Black" panose="020B0A04020102020204" pitchFamily="34" charset="0"/>
                        </a:rPr>
                        <a:t>QUICK START GUIDE</a:t>
                      </a:r>
                      <a:br>
                        <a:rPr lang="en-US" sz="3600" b="0" spc="600">
                          <a:solidFill>
                            <a:srgbClr val="1F3A4E"/>
                          </a:solidFill>
                          <a:latin typeface="Arial Black" panose="020B0A04020102020204" pitchFamily="34" charset="0"/>
                        </a:rPr>
                      </a:br>
                      <a:r>
                        <a:rPr lang="en-US" sz="2800" b="1" spc="0">
                          <a:solidFill>
                            <a:srgbClr val="FF0000"/>
                          </a:solidFill>
                          <a:latin typeface="Trebuchet MS" pitchFamily="34" charset="0"/>
                        </a:rPr>
                        <a:t>(THIS SIDEBAR WILL NOT PRINT)</a:t>
                      </a:r>
                      <a:endParaRPr lang="en-US" sz="3600" b="1" spc="600">
                        <a:solidFill>
                          <a:schemeClr val="bg1"/>
                        </a:solidFill>
                        <a:latin typeface="Trebuchet MS" pitchFamily="34" charset="0"/>
                      </a:endParaRPr>
                    </a:p>
                  </a:txBody>
                  <a:tcPr marL="182880" marT="137160">
                    <a:solidFill>
                      <a:srgbClr val="FFC000"/>
                    </a:solidFill>
                  </a:tcPr>
                </a:tc>
                <a:tc hMerge="1">
                  <a:txBody>
                    <a:bodyPr/>
                    <a:lstStyle/>
                    <a:p>
                      <a:endParaRPr lang="en-US"/>
                    </a:p>
                  </a:txBody>
                  <a:tcPr/>
                </a:tc>
                <a:extLst>
                  <a:ext uri="{0D108BD9-81ED-4DB2-BD59-A6C34878D82A}">
                    <a16:rowId xmlns:a16="http://schemas.microsoft.com/office/drawing/2014/main" val="10000"/>
                  </a:ext>
                </a:extLst>
              </a:tr>
              <a:tr h="4206624">
                <a:tc gridSpan="2">
                  <a:txBody>
                    <a:bodyPr/>
                    <a:lstStyle/>
                    <a:p>
                      <a:pPr defTabSz="3765639"/>
                      <a:r>
                        <a:rPr lang="en-US" sz="2000" i="0">
                          <a:solidFill>
                            <a:srgbClr val="D9D9D9"/>
                          </a:solidFill>
                          <a:latin typeface="Arial"/>
                          <a:cs typeface="Arial"/>
                        </a:rPr>
                        <a:t>This PowerPoint template produces a </a:t>
                      </a:r>
                      <a:r>
                        <a:rPr lang="en-US" sz="2000" i="0">
                          <a:solidFill>
                            <a:srgbClr val="FFC000"/>
                          </a:solidFill>
                          <a:latin typeface="Arial"/>
                          <a:cs typeface="Arial"/>
                        </a:rPr>
                        <a:t>36"x48" </a:t>
                      </a:r>
                      <a:r>
                        <a:rPr lang="en-US" sz="2000" i="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a:solidFill>
                          <a:srgbClr val="D9D9D9"/>
                        </a:solidFill>
                        <a:latin typeface="Arial"/>
                        <a:cs typeface="Arial"/>
                      </a:endParaRPr>
                    </a:p>
                    <a:p>
                      <a:pPr defTabSz="3765639"/>
                      <a:r>
                        <a:rPr lang="en-US" sz="2000" i="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err="1">
                          <a:solidFill>
                            <a:srgbClr val="FFC000"/>
                          </a:solidFill>
                          <a:latin typeface="Arial"/>
                          <a:cs typeface="Arial"/>
                        </a:rPr>
                        <a:t>PosterPresentations.com</a:t>
                      </a:r>
                      <a:r>
                        <a:rPr lang="en-US" sz="2000" i="0">
                          <a:solidFill>
                            <a:srgbClr val="D9D9D9"/>
                          </a:solidFill>
                          <a:latin typeface="Arial"/>
                          <a:cs typeface="Arial"/>
                        </a:rPr>
                        <a:t> and click on the  </a:t>
                      </a:r>
                      <a:r>
                        <a:rPr lang="en-US" sz="2000" i="0">
                          <a:solidFill>
                            <a:srgbClr val="FFC000"/>
                          </a:solidFill>
                          <a:latin typeface="Arial"/>
                          <a:cs typeface="Arial"/>
                        </a:rPr>
                        <a:t>HELP DESK</a:t>
                      </a:r>
                      <a:r>
                        <a:rPr lang="en-US" sz="2000" i="0" baseline="0">
                          <a:solidFill>
                            <a:srgbClr val="D9D9D9"/>
                          </a:solidFill>
                          <a:latin typeface="Arial"/>
                          <a:cs typeface="Arial"/>
                        </a:rPr>
                        <a:t> </a:t>
                      </a:r>
                      <a:r>
                        <a:rPr lang="en-US" sz="2000" i="0">
                          <a:solidFill>
                            <a:srgbClr val="D9D9D9"/>
                          </a:solidFill>
                          <a:latin typeface="Arial"/>
                          <a:cs typeface="Arial"/>
                        </a:rPr>
                        <a:t>tab.</a:t>
                      </a:r>
                    </a:p>
                    <a:p>
                      <a:pPr defTabSz="3765639"/>
                      <a:endParaRPr lang="en-US" sz="2000" i="0">
                        <a:solidFill>
                          <a:srgbClr val="D9D9D9"/>
                        </a:solidFill>
                        <a:latin typeface="Arial"/>
                        <a:cs typeface="Arial"/>
                      </a:endParaRPr>
                    </a:p>
                    <a:p>
                      <a:pPr defTabSz="3765639"/>
                      <a:r>
                        <a:rPr lang="en-US" sz="2000" i="0">
                          <a:solidFill>
                            <a:srgbClr val="D9D9D9"/>
                          </a:solidFill>
                          <a:latin typeface="Arial"/>
                          <a:cs typeface="Arial"/>
                        </a:rPr>
                        <a:t>To print your poster using our same-day professional printing service, go online to </a:t>
                      </a:r>
                      <a:r>
                        <a:rPr lang="en-US" sz="2000" i="0" err="1">
                          <a:solidFill>
                            <a:srgbClr val="FFC000"/>
                          </a:solidFill>
                          <a:latin typeface="Arial"/>
                          <a:cs typeface="Arial"/>
                        </a:rPr>
                        <a:t>PosterPresentations.com</a:t>
                      </a:r>
                      <a:r>
                        <a:rPr lang="en-US" sz="2000" i="0">
                          <a:solidFill>
                            <a:srgbClr val="D9D9D9"/>
                          </a:solidFill>
                          <a:latin typeface="Arial"/>
                          <a:cs typeface="Arial"/>
                        </a:rPr>
                        <a:t> and click on "</a:t>
                      </a:r>
                      <a:r>
                        <a:rPr lang="en-US" sz="2000" i="0">
                          <a:solidFill>
                            <a:srgbClr val="FFC000"/>
                          </a:solidFill>
                          <a:latin typeface="Arial"/>
                          <a:cs typeface="Arial"/>
                        </a:rPr>
                        <a:t>Order your poster</a:t>
                      </a:r>
                      <a:r>
                        <a:rPr lang="en-US" sz="2000" i="0">
                          <a:solidFill>
                            <a:srgbClr val="D9D9D9"/>
                          </a:solidFill>
                          <a:latin typeface="Arial"/>
                          <a:cs typeface="Arial"/>
                        </a:rPr>
                        <a:t>".</a:t>
                      </a:r>
                      <a:endParaRPr lang="en-US" sz="2000" b="1">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a:solidFill>
                          <a:srgbClr val="1F3A4E"/>
                        </a:solidFill>
                      </a:endParaRPr>
                    </a:p>
                    <a:p>
                      <a:pPr algn="ctr"/>
                      <a:endParaRPr lang="en-US" sz="2000">
                        <a:solidFill>
                          <a:srgbClr val="1F3A4E"/>
                        </a:solidFill>
                      </a:endParaRPr>
                    </a:p>
                    <a:p>
                      <a:pPr algn="ctr"/>
                      <a:r>
                        <a:rPr lang="en-US" sz="2000">
                          <a:solidFill>
                            <a:schemeClr val="bg1"/>
                          </a:solidFill>
                          <a:latin typeface="Arial" panose="020B0604020202020204" pitchFamily="34" charset="0"/>
                          <a:cs typeface="Arial" panose="020B0604020202020204" pitchFamily="34" charset="0"/>
                        </a:rPr>
                        <a:t>This is a template for a </a:t>
                      </a:r>
                    </a:p>
                    <a:p>
                      <a:pPr algn="ctr"/>
                      <a:r>
                        <a:rPr lang="en-US" sz="2000">
                          <a:solidFill>
                            <a:schemeClr val="bg1"/>
                          </a:solidFill>
                          <a:latin typeface="Arial" panose="020B0604020202020204" pitchFamily="34" charset="0"/>
                          <a:cs typeface="Arial" panose="020B0604020202020204" pitchFamily="34" charset="0"/>
                        </a:rPr>
                        <a:t>presentation poster</a:t>
                      </a:r>
                      <a:br>
                        <a:rPr lang="en-US" sz="2000">
                          <a:solidFill>
                            <a:schemeClr val="bg1"/>
                          </a:solidFill>
                          <a:latin typeface="Arial" panose="020B0604020202020204" pitchFamily="34" charset="0"/>
                          <a:cs typeface="Arial" panose="020B0604020202020204" pitchFamily="34" charset="0"/>
                        </a:rPr>
                      </a:br>
                      <a:r>
                        <a:rPr lang="en-US" sz="3600" b="1">
                          <a:solidFill>
                            <a:srgbClr val="FFC000"/>
                          </a:solidFill>
                          <a:latin typeface="Arial" panose="020B0604020202020204" pitchFamily="34" charset="0"/>
                          <a:cs typeface="Arial" panose="020B0604020202020204" pitchFamily="34" charset="0"/>
                        </a:rPr>
                        <a:t>36 inches tall</a:t>
                      </a:r>
                      <a:br>
                        <a:rPr lang="en-US" sz="3600" b="1">
                          <a:solidFill>
                            <a:srgbClr val="FFC000"/>
                          </a:solidFill>
                          <a:latin typeface="Arial" panose="020B0604020202020204" pitchFamily="34" charset="0"/>
                          <a:cs typeface="Arial" panose="020B0604020202020204" pitchFamily="34" charset="0"/>
                        </a:rPr>
                      </a:br>
                      <a:r>
                        <a:rPr lang="en-US" sz="3600" b="1">
                          <a:solidFill>
                            <a:srgbClr val="FFC000"/>
                          </a:solidFill>
                          <a:latin typeface="Arial" panose="020B0604020202020204" pitchFamily="34" charset="0"/>
                          <a:cs typeface="Arial" panose="020B0604020202020204" pitchFamily="34" charset="0"/>
                        </a:rPr>
                        <a:t>by</a:t>
                      </a:r>
                      <a:br>
                        <a:rPr lang="en-US" sz="3600" b="1">
                          <a:solidFill>
                            <a:srgbClr val="FFC000"/>
                          </a:solidFill>
                          <a:latin typeface="Arial" panose="020B0604020202020204" pitchFamily="34" charset="0"/>
                          <a:cs typeface="Arial" panose="020B0604020202020204" pitchFamily="34" charset="0"/>
                        </a:rPr>
                      </a:br>
                      <a:r>
                        <a:rPr lang="en-US" sz="3600" b="1">
                          <a:solidFill>
                            <a:srgbClr val="FFC000"/>
                          </a:solidFill>
                          <a:latin typeface="Arial" panose="020B0604020202020204" pitchFamily="34" charset="0"/>
                          <a:cs typeface="Arial" panose="020B0604020202020204" pitchFamily="34" charset="0"/>
                        </a:rPr>
                        <a:t>48 inches wide</a:t>
                      </a:r>
                      <a:br>
                        <a:rPr lang="en-US" sz="2000">
                          <a:solidFill>
                            <a:schemeClr val="bg1"/>
                          </a:solidFill>
                          <a:latin typeface="Arial" panose="020B0604020202020204" pitchFamily="34" charset="0"/>
                          <a:cs typeface="Arial" panose="020B0604020202020204" pitchFamily="34" charset="0"/>
                        </a:rPr>
                      </a:br>
                      <a:endParaRPr lang="en-US" sz="200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a:solidFill>
                            <a:srgbClr val="FFC000"/>
                          </a:solidFill>
                          <a:latin typeface="Arial" panose="020B0604020202020204" pitchFamily="34" charset="0"/>
                          <a:cs typeface="Arial" panose="020B0604020202020204" pitchFamily="34" charset="0"/>
                        </a:rPr>
                        <a:t>Important: Check the template size</a:t>
                      </a:r>
                      <a:br>
                        <a:rPr lang="en-US" sz="2000" b="0" baseline="0">
                          <a:solidFill>
                            <a:srgbClr val="FFC000"/>
                          </a:solidFill>
                          <a:latin typeface="Arial" panose="020B0604020202020204" pitchFamily="34" charset="0"/>
                          <a:cs typeface="Arial" panose="020B0604020202020204" pitchFamily="34" charset="0"/>
                        </a:rPr>
                      </a:br>
                      <a:r>
                        <a:rPr lang="en-US" sz="2000" b="0" baseline="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a:solidFill>
                            <a:srgbClr val="D9D9D9"/>
                          </a:solidFill>
                          <a:latin typeface="Arial" panose="020B0604020202020204" pitchFamily="34" charset="0"/>
                          <a:cs typeface="Arial" panose="020B0604020202020204" pitchFamily="34" charset="0"/>
                        </a:rPr>
                      </a:br>
                      <a:r>
                        <a:rPr lang="en-US" sz="2000" b="0" baseline="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a:solidFill>
                            <a:srgbClr val="D9D9D9"/>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30 tall x 40 wide</a:t>
                      </a:r>
                      <a:br>
                        <a:rPr lang="en-US" sz="2000" b="0" baseline="0">
                          <a:solidFill>
                            <a:srgbClr val="FFC000"/>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42 tall x 56 wide</a:t>
                      </a:r>
                      <a:br>
                        <a:rPr lang="en-US" sz="2000" b="0" baseline="0">
                          <a:solidFill>
                            <a:srgbClr val="FFC000"/>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a:solidFill>
                          <a:srgbClr val="1F3A4E"/>
                        </a:solidFill>
                      </a:endParaRPr>
                    </a:p>
                  </a:txBody>
                  <a:tcPr>
                    <a:blipFill rotWithShape="1">
                      <a:blip r:embed="rId3"/>
                      <a:stretch>
                        <a:fillRect/>
                      </a:stretch>
                    </a:blipFill>
                  </a:tcPr>
                </a:tc>
                <a:tc>
                  <a:txBody>
                    <a:bodyPr/>
                    <a:lstStyle/>
                    <a:p>
                      <a:pPr algn="l"/>
                      <a:r>
                        <a:rPr lang="en-US" sz="2400" b="1" baseline="0">
                          <a:solidFill>
                            <a:srgbClr val="FFC000"/>
                          </a:solidFill>
                          <a:latin typeface="Arial" panose="020B0604020202020204" pitchFamily="34" charset="0"/>
                          <a:cs typeface="Arial" panose="020B0604020202020204" pitchFamily="34" charset="0"/>
                        </a:rPr>
                        <a:t>How to </a:t>
                      </a:r>
                      <a:r>
                        <a:rPr lang="en-US" sz="4000" b="1" baseline="0">
                          <a:solidFill>
                            <a:srgbClr val="FFC000"/>
                          </a:solidFill>
                          <a:latin typeface="Arial" panose="020B0604020202020204" pitchFamily="34" charset="0"/>
                          <a:cs typeface="Arial" panose="020B0604020202020204" pitchFamily="34" charset="0"/>
                        </a:rPr>
                        <a:t>Zoom in </a:t>
                      </a:r>
                      <a:r>
                        <a:rPr lang="en-US" sz="2400" b="1" baseline="0">
                          <a:solidFill>
                            <a:srgbClr val="FFC000"/>
                          </a:solidFill>
                          <a:latin typeface="Arial" panose="020B0604020202020204" pitchFamily="34" charset="0"/>
                          <a:cs typeface="Arial" panose="020B0604020202020204" pitchFamily="34" charset="0"/>
                        </a:rPr>
                        <a:t>and </a:t>
                      </a:r>
                      <a:r>
                        <a:rPr lang="en-US" sz="1800" b="1" baseline="0">
                          <a:solidFill>
                            <a:srgbClr val="FFC000"/>
                          </a:solidFill>
                          <a:latin typeface="Arial" panose="020B0604020202020204" pitchFamily="34" charset="0"/>
                          <a:cs typeface="Arial" panose="020B0604020202020204" pitchFamily="34" charset="0"/>
                        </a:rPr>
                        <a:t>out</a:t>
                      </a:r>
                      <a:endParaRPr lang="en-US" sz="2400" b="1" baseline="0">
                        <a:solidFill>
                          <a:srgbClr val="FFC000"/>
                        </a:solidFill>
                        <a:latin typeface="Arial" panose="020B0604020202020204" pitchFamily="34" charset="0"/>
                        <a:cs typeface="Arial" panose="020B0604020202020204" pitchFamily="34" charset="0"/>
                      </a:endParaRPr>
                    </a:p>
                    <a:p>
                      <a:pPr algn="l"/>
                      <a:r>
                        <a:rPr lang="en-US" sz="2000" b="0" baseline="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a:solidFill>
                            <a:srgbClr val="D9D9D9"/>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1. </a:t>
                      </a:r>
                      <a:r>
                        <a:rPr lang="en-US" sz="2000" b="0" baseline="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a:solidFill>
                            <a:srgbClr val="D9D9D9"/>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2. </a:t>
                      </a:r>
                      <a:r>
                        <a:rPr lang="en-US" sz="2000" b="0" baseline="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a:solidFill>
                            <a:srgbClr val="FFC000"/>
                          </a:solidFill>
                          <a:latin typeface="Arial" panose="020B0604020202020204" pitchFamily="34" charset="0"/>
                          <a:cs typeface="Arial" panose="020B0604020202020204" pitchFamily="34" charset="0"/>
                        </a:rPr>
                        <a:t>Ruler and Guides</a:t>
                      </a:r>
                      <a:br>
                        <a:rPr lang="en-US" sz="2000" b="0" baseline="0">
                          <a:solidFill>
                            <a:srgbClr val="FFC000"/>
                          </a:solidFill>
                          <a:latin typeface="Arial" panose="020B0604020202020204" pitchFamily="34" charset="0"/>
                          <a:cs typeface="Arial" panose="020B0604020202020204" pitchFamily="34" charset="0"/>
                        </a:rPr>
                      </a:br>
                      <a:r>
                        <a:rPr lang="en-US" sz="2000" b="0" baseline="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a:solidFill>
                          <a:srgbClr val="1F3A4E"/>
                        </a:solidFill>
                      </a:endParaRPr>
                    </a:p>
                  </a:txBody>
                  <a:tcPr>
                    <a:blipFill rotWithShape="1">
                      <a:blip r:embed="rId4"/>
                      <a:stretch>
                        <a:fillRect/>
                      </a:stretch>
                    </a:blipFill>
                  </a:tcPr>
                </a:tc>
                <a:tc>
                  <a:txBody>
                    <a:bodyPr/>
                    <a:lstStyle/>
                    <a:p>
                      <a:pPr marL="0" lvl="1" indent="0" algn="l" defTabSz="114300"/>
                      <a:r>
                        <a:rPr lang="en-US" sz="2400" b="1" baseline="0">
                          <a:solidFill>
                            <a:srgbClr val="FFC000"/>
                          </a:solidFill>
                          <a:latin typeface="Arial" panose="020B0604020202020204" pitchFamily="34" charset="0"/>
                          <a:cs typeface="Arial" panose="020B0604020202020204" pitchFamily="34" charset="0"/>
                        </a:rPr>
                        <a:t>Headers and text containers</a:t>
                      </a:r>
                      <a:br>
                        <a:rPr lang="en-US" sz="2000" b="0" baseline="0">
                          <a:solidFill>
                            <a:schemeClr val="bg1"/>
                          </a:solidFill>
                          <a:latin typeface="Arial" panose="020B0604020202020204" pitchFamily="34" charset="0"/>
                          <a:cs typeface="Arial" panose="020B0604020202020204" pitchFamily="34" charset="0"/>
                        </a:rPr>
                      </a:br>
                      <a:r>
                        <a:rPr lang="en-US" sz="2000" b="0" baseline="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a:solidFill>
                            <a:schemeClr val="bg1"/>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a:t>
                      </a:r>
                      <a:r>
                        <a:rPr lang="en-US" sz="2000" b="0" baseline="0">
                          <a:solidFill>
                            <a:schemeClr val="bg1"/>
                          </a:solidFill>
                          <a:latin typeface="Arial" panose="020B0604020202020204" pitchFamily="34" charset="0"/>
                          <a:cs typeface="Arial" panose="020B0604020202020204" pitchFamily="34" charset="0"/>
                        </a:rPr>
                        <a:t> </a:t>
                      </a:r>
                      <a:r>
                        <a:rPr lang="en-US" sz="2000" b="0" baseline="0">
                          <a:solidFill>
                            <a:srgbClr val="D9D9D9"/>
                          </a:solidFill>
                          <a:latin typeface="Arial" panose="020B0604020202020204" pitchFamily="34" charset="0"/>
                          <a:cs typeface="Arial" panose="020B0604020202020204" pitchFamily="34" charset="0"/>
                        </a:rPr>
                        <a:t>Click inside a section header to add its text. </a:t>
                      </a:r>
                      <a:br>
                        <a:rPr lang="en-US" sz="2000" b="0" baseline="0">
                          <a:solidFill>
                            <a:schemeClr val="bg1"/>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a:t>
                      </a:r>
                      <a:r>
                        <a:rPr lang="en-US" sz="2000" b="0" baseline="0">
                          <a:solidFill>
                            <a:schemeClr val="bg1"/>
                          </a:solidFill>
                          <a:latin typeface="Arial" panose="020B0604020202020204" pitchFamily="34" charset="0"/>
                          <a:cs typeface="Arial" panose="020B0604020202020204" pitchFamily="34" charset="0"/>
                        </a:rPr>
                        <a:t> </a:t>
                      </a:r>
                      <a:r>
                        <a:rPr lang="en-US" sz="2000" b="0" baseline="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a:solidFill>
                            <a:schemeClr val="bg1"/>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a:t>
                      </a:r>
                      <a:r>
                        <a:rPr lang="en-US" sz="2000" b="0" baseline="0">
                          <a:solidFill>
                            <a:schemeClr val="bg1"/>
                          </a:solidFill>
                          <a:latin typeface="Arial" panose="020B0604020202020204" pitchFamily="34" charset="0"/>
                          <a:cs typeface="Arial" panose="020B0604020202020204" pitchFamily="34" charset="0"/>
                        </a:rPr>
                        <a:t> </a:t>
                      </a:r>
                      <a:r>
                        <a:rPr lang="en-US" sz="2000" b="0" baseline="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a:solidFill>
                            <a:srgbClr val="FFC000"/>
                          </a:solidFill>
                          <a:latin typeface="Arial" panose="020B0604020202020204" pitchFamily="34" charset="0"/>
                          <a:cs typeface="Arial" panose="020B0604020202020204" pitchFamily="34" charset="0"/>
                        </a:rPr>
                        <a:t>Adding content to the poster</a:t>
                      </a:r>
                    </a:p>
                    <a:p>
                      <a:r>
                        <a:rPr lang="en-US" sz="2000" baseline="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6" name="Table 15">
            <a:extLst>
              <a:ext uri="{FF2B5EF4-FFF2-40B4-BE49-F238E27FC236}">
                <a16:creationId xmlns:a16="http://schemas.microsoft.com/office/drawing/2014/main" id="{38AC10A7-F1A6-46DA-969C-3A6C399D99F4}"/>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a:solidFill>
                            <a:srgbClr val="1F3A4E"/>
                          </a:solidFill>
                          <a:latin typeface="Arial Black" panose="020B0A04020102020204" pitchFamily="34" charset="0"/>
                        </a:rPr>
                        <a:t>QUICK START GUIDE</a:t>
                      </a:r>
                      <a:br>
                        <a:rPr lang="en-US" sz="4000" b="0" spc="600">
                          <a:solidFill>
                            <a:srgbClr val="1F3A4E"/>
                          </a:solidFill>
                          <a:latin typeface="Arial Black" panose="020B0A04020102020204" pitchFamily="34" charset="0"/>
                        </a:rPr>
                      </a:br>
                      <a:r>
                        <a:rPr lang="en-US" sz="3200" b="1" spc="0">
                          <a:solidFill>
                            <a:srgbClr val="FF0000"/>
                          </a:solidFill>
                          <a:latin typeface="Trebuchet MS" pitchFamily="34" charset="0"/>
                        </a:rPr>
                        <a:t>(THIS SIDEBAR WILL NOT PRINT)</a:t>
                      </a:r>
                      <a:endParaRPr lang="en-US" sz="4000" b="1" spc="60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a:solidFill>
                          <a:srgbClr val="FFC000"/>
                        </a:solidFill>
                      </a:endParaRPr>
                    </a:p>
                    <a:p>
                      <a:pPr marL="0" indent="0" algn="l" defTabSz="114300"/>
                      <a:endParaRPr lang="en-US" sz="2400" b="0" baseline="0">
                        <a:solidFill>
                          <a:srgbClr val="D9D9D9"/>
                        </a:solidFill>
                        <a:latin typeface="Arial" panose="020B0604020202020204" pitchFamily="34" charset="0"/>
                        <a:cs typeface="Arial" panose="020B0604020202020204" pitchFamily="34" charset="0"/>
                      </a:endParaRPr>
                    </a:p>
                    <a:p>
                      <a:pPr marL="0" indent="0" algn="l" defTabSz="114300"/>
                      <a:r>
                        <a:rPr lang="en-US" sz="2400" b="0" baseline="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a:solidFill>
                          <a:srgbClr val="D9D9D9"/>
                        </a:solidFill>
                        <a:latin typeface="Arial" panose="020B0604020202020204" pitchFamily="34" charset="0"/>
                        <a:cs typeface="Arial" panose="020B0604020202020204" pitchFamily="34" charset="0"/>
                      </a:endParaRPr>
                    </a:p>
                    <a:p>
                      <a:pPr marL="0" indent="0" algn="l" defTabSz="114300"/>
                      <a:r>
                        <a:rPr lang="en-US" sz="2400" b="0" baseline="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a:solidFill>
                            <a:srgbClr val="FFC000"/>
                          </a:solidFill>
                          <a:latin typeface="Arial" panose="020B0604020202020204" pitchFamily="34" charset="0"/>
                          <a:cs typeface="Arial" panose="020B0604020202020204" pitchFamily="34" charset="0"/>
                        </a:rPr>
                        <a:t>How to change the column layout configuration</a:t>
                      </a:r>
                    </a:p>
                    <a:p>
                      <a:r>
                        <a:rPr lang="en-US" sz="240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a:solidFill>
                            <a:srgbClr val="D9D9D9"/>
                          </a:solidFill>
                          <a:latin typeface="Arial" panose="020B0604020202020204" pitchFamily="34" charset="0"/>
                          <a:cs typeface="Arial" panose="020B0604020202020204" pitchFamily="34" charset="0"/>
                        </a:rPr>
                        <a:t>You can see a tutorial here: </a:t>
                      </a:r>
                      <a:r>
                        <a:rPr lang="en-US" sz="2400" u="sng">
                          <a:solidFill>
                            <a:srgbClr val="FFC000"/>
                          </a:solidFill>
                          <a:latin typeface="Arial" panose="020B0604020202020204" pitchFamily="34" charset="0"/>
                          <a:cs typeface="Arial" panose="020B0604020202020204" pitchFamily="34" charset="0"/>
                        </a:rPr>
                        <a:t>https://</a:t>
                      </a:r>
                      <a:r>
                        <a:rPr lang="en-US" sz="2400" u="sng" err="1">
                          <a:solidFill>
                            <a:srgbClr val="FFC000"/>
                          </a:solidFill>
                          <a:latin typeface="Arial" panose="020B0604020202020204" pitchFamily="34" charset="0"/>
                          <a:cs typeface="Arial" panose="020B0604020202020204" pitchFamily="34" charset="0"/>
                        </a:rPr>
                        <a:t>www.posterpresentations.com</a:t>
                      </a:r>
                      <a:r>
                        <a:rPr lang="en-US" sz="2400" u="sng">
                          <a:solidFill>
                            <a:srgbClr val="FFC000"/>
                          </a:solidFill>
                          <a:latin typeface="Arial" panose="020B0604020202020204" pitchFamily="34" charset="0"/>
                          <a:cs typeface="Arial" panose="020B0604020202020204" pitchFamily="34" charset="0"/>
                        </a:rPr>
                        <a:t>/how-to-change-the-column-</a:t>
                      </a:r>
                      <a:r>
                        <a:rPr lang="en-US" sz="2400" u="sng" err="1">
                          <a:solidFill>
                            <a:srgbClr val="FFC000"/>
                          </a:solidFill>
                          <a:latin typeface="Arial" panose="020B0604020202020204" pitchFamily="34" charset="0"/>
                          <a:cs typeface="Arial" panose="020B0604020202020204" pitchFamily="34" charset="0"/>
                        </a:rPr>
                        <a:t>configuration.html</a:t>
                      </a:r>
                      <a:endParaRPr lang="en-US" u="sng">
                        <a:solidFill>
                          <a:srgbClr val="FFC000"/>
                        </a:solidFill>
                      </a:endParaRPr>
                    </a:p>
                  </a:txBody>
                  <a:tcPr marL="182880" marT="137160">
                    <a:solidFill>
                      <a:schemeClr val="tx1"/>
                    </a:solidFill>
                  </a:tcPr>
                </a:tc>
                <a:tc hMerge="1">
                  <a:txBody>
                    <a:bodyPr/>
                    <a:lstStyle/>
                    <a:p>
                      <a:endParaRPr lang="en-US" sz="2400">
                        <a:solidFill>
                          <a:srgbClr val="1F3A4E"/>
                        </a:solidFill>
                      </a:endParaRPr>
                    </a:p>
                  </a:txBody>
                  <a:tcPr marL="182880" marT="137160">
                    <a:blipFill rotWithShape="1">
                      <a:blip r:embed="rId9"/>
                      <a:stretch>
                        <a:fillRect/>
                      </a:stretch>
                    </a:blipFill>
                  </a:tcPr>
                </a:tc>
                <a:tc hMerge="1">
                  <a:txBody>
                    <a:bodyPr/>
                    <a:lstStyle/>
                    <a:p>
                      <a:endParaRPr lang="en-US"/>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a:solidFill>
                            <a:srgbClr val="D9D9D9"/>
                          </a:solidFill>
                          <a:latin typeface="Arial" panose="020B0604020202020204" pitchFamily="34" charset="0"/>
                          <a:cs typeface="Arial" panose="020B0604020202020204" pitchFamily="34" charset="0"/>
                        </a:rPr>
                        <a:t>The Quick Start</a:t>
                      </a:r>
                      <a:r>
                        <a:rPr lang="en-US" sz="2400" baseline="0" noProof="0">
                          <a:solidFill>
                            <a:srgbClr val="D9D9D9"/>
                          </a:solidFill>
                          <a:latin typeface="Arial" panose="020B0604020202020204" pitchFamily="34" charset="0"/>
                          <a:cs typeface="Arial" panose="020B0604020202020204" pitchFamily="34" charset="0"/>
                        </a:rPr>
                        <a:t> Guides</a:t>
                      </a:r>
                      <a:r>
                        <a:rPr lang="en-US" sz="2400" noProof="0">
                          <a:solidFill>
                            <a:srgbClr val="D9D9D9"/>
                          </a:solidFill>
                          <a:latin typeface="Arial" panose="020B0604020202020204" pitchFamily="34" charset="0"/>
                          <a:cs typeface="Arial" panose="020B0604020202020204" pitchFamily="34" charset="0"/>
                        </a:rPr>
                        <a:t> </a:t>
                      </a:r>
                      <a:r>
                        <a:rPr lang="en-US" sz="2400" u="sng" noProof="0">
                          <a:solidFill>
                            <a:srgbClr val="D9D9D9"/>
                          </a:solidFill>
                          <a:latin typeface="Arial" panose="020B0604020202020204" pitchFamily="34" charset="0"/>
                          <a:cs typeface="Arial" panose="020B0604020202020204" pitchFamily="34" charset="0"/>
                        </a:rPr>
                        <a:t>are outside the template’s printable area</a:t>
                      </a:r>
                      <a:r>
                        <a:rPr lang="en-US" sz="2400" noProof="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a:solidFill>
                            <a:srgbClr val="D9D9D9"/>
                          </a:solidFill>
                          <a:latin typeface="Arial" panose="020B0604020202020204" pitchFamily="34" charset="0"/>
                          <a:cs typeface="Arial" panose="020B0604020202020204" pitchFamily="34" charset="0"/>
                        </a:rPr>
                        <a:t>To hide the guides click on the </a:t>
                      </a:r>
                      <a:r>
                        <a:rPr lang="en-US" sz="2400" b="1" baseline="0" noProof="0">
                          <a:solidFill>
                            <a:srgbClr val="D9D9D9"/>
                          </a:solidFill>
                          <a:latin typeface="Arial" panose="020B0604020202020204" pitchFamily="34" charset="0"/>
                          <a:cs typeface="Arial" panose="020B0604020202020204" pitchFamily="34" charset="0"/>
                        </a:rPr>
                        <a:t>Home</a:t>
                      </a:r>
                      <a:r>
                        <a:rPr lang="en-US" sz="2400" baseline="0" noProof="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a:solidFill>
                            <a:srgbClr val="D9D9D9"/>
                          </a:solidFill>
                          <a:latin typeface="Arial" panose="020B0604020202020204" pitchFamily="34" charset="0"/>
                          <a:cs typeface="Arial" panose="020B0604020202020204" pitchFamily="34" charset="0"/>
                        </a:rPr>
                        <a:t>Layout</a:t>
                      </a:r>
                      <a:r>
                        <a:rPr lang="en-US" sz="2400" baseline="0" noProof="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a:solidFill>
                            <a:srgbClr val="D9D9D9"/>
                          </a:solidFill>
                          <a:latin typeface="Arial" panose="020B0604020202020204" pitchFamily="34" charset="0"/>
                          <a:cs typeface="Arial" panose="020B0604020202020204" pitchFamily="34" charset="0"/>
                        </a:rPr>
                        <a:t>Without Guides </a:t>
                      </a:r>
                      <a:r>
                        <a:rPr lang="en-US" sz="2400" b="0" baseline="0" noProof="0">
                          <a:solidFill>
                            <a:srgbClr val="D9D9D9"/>
                          </a:solidFill>
                          <a:latin typeface="Arial" panose="020B0604020202020204" pitchFamily="34" charset="0"/>
                          <a:cs typeface="Arial" panose="020B0604020202020204" pitchFamily="34" charset="0"/>
                        </a:rPr>
                        <a:t>layout</a:t>
                      </a:r>
                      <a:r>
                        <a:rPr lang="en-US" sz="2400" baseline="0" noProof="0">
                          <a:solidFill>
                            <a:srgbClr val="D9D9D9"/>
                          </a:solidFill>
                          <a:latin typeface="Arial" panose="020B0604020202020204" pitchFamily="34" charset="0"/>
                          <a:cs typeface="Arial" panose="020B0604020202020204" pitchFamily="34" charset="0"/>
                        </a:rPr>
                        <a:t>.</a:t>
                      </a:r>
                      <a:endParaRPr lang="en-US" sz="2400" noProof="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a:solidFill>
                            <a:srgbClr val="FFC000"/>
                          </a:solidFill>
                          <a:latin typeface="Arial" panose="020B0604020202020204" pitchFamily="34" charset="0"/>
                          <a:cs typeface="Arial" panose="020B0604020202020204" pitchFamily="34" charset="0"/>
                        </a:rPr>
                        <a:t>How to</a:t>
                      </a:r>
                      <a:r>
                        <a:rPr lang="en-US" sz="2800" b="1" baseline="0">
                          <a:solidFill>
                            <a:srgbClr val="FFC000"/>
                          </a:solidFill>
                          <a:latin typeface="Arial" panose="020B0604020202020204" pitchFamily="34" charset="0"/>
                          <a:cs typeface="Arial" panose="020B0604020202020204" pitchFamily="34" charset="0"/>
                        </a:rPr>
                        <a:t> preview your poster prior to printing</a:t>
                      </a:r>
                      <a:endParaRPr lang="en-US" sz="2800" b="1">
                        <a:solidFill>
                          <a:srgbClr val="FFC000"/>
                        </a:solidFill>
                        <a:latin typeface="Arial" panose="020B0604020202020204" pitchFamily="34" charset="0"/>
                        <a:cs typeface="Arial" panose="020B0604020202020204" pitchFamily="34" charset="0"/>
                      </a:endParaRPr>
                    </a:p>
                    <a:p>
                      <a:r>
                        <a:rPr lang="en-US" sz="2400">
                          <a:solidFill>
                            <a:srgbClr val="D9D9D9"/>
                          </a:solidFill>
                          <a:latin typeface="Arial" panose="020B0604020202020204" pitchFamily="34" charset="0"/>
                          <a:cs typeface="Arial" panose="020B0604020202020204" pitchFamily="34" charset="0"/>
                        </a:rPr>
                        <a:t>You can preview your poster at any time by pressing the </a:t>
                      </a:r>
                      <a:r>
                        <a:rPr lang="en-US" sz="2400">
                          <a:solidFill>
                            <a:srgbClr val="FFC000"/>
                          </a:solidFill>
                          <a:latin typeface="Arial" panose="020B0604020202020204" pitchFamily="34" charset="0"/>
                          <a:cs typeface="Arial" panose="020B0604020202020204" pitchFamily="34" charset="0"/>
                        </a:rPr>
                        <a:t>F5 key</a:t>
                      </a:r>
                      <a:r>
                        <a:rPr lang="en-US" sz="240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a:solidFill>
                            <a:srgbClr val="FFC000"/>
                          </a:solidFill>
                          <a:latin typeface="Arial" panose="020B0604020202020204" pitchFamily="34" charset="0"/>
                          <a:cs typeface="Arial" panose="020B0604020202020204" pitchFamily="34" charset="0"/>
                        </a:rPr>
                        <a:t>ESC key </a:t>
                      </a:r>
                      <a:r>
                        <a:rPr lang="en-US" sz="240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a:solidFill>
                            <a:srgbClr val="D9D9D9"/>
                          </a:solidFill>
                          <a:latin typeface="Arial" panose="020B0604020202020204" pitchFamily="34" charset="0"/>
                          <a:cs typeface="Arial" panose="020B0604020202020204" pitchFamily="34" charset="0"/>
                        </a:rPr>
                        <a:t>F5</a:t>
                      </a:r>
                      <a:r>
                        <a:rPr lang="en-US" sz="2400" baseline="0">
                          <a:solidFill>
                            <a:srgbClr val="D9D9D9"/>
                          </a:solidFill>
                          <a:latin typeface="Arial" panose="020B0604020202020204" pitchFamily="34" charset="0"/>
                          <a:cs typeface="Arial" panose="020B0604020202020204" pitchFamily="34" charset="0"/>
                        </a:rPr>
                        <a:t> </a:t>
                      </a:r>
                      <a:endParaRPr lang="en-US"/>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a:solidFill>
                            <a:srgbClr val="D9D9D9"/>
                          </a:solidFill>
                          <a:latin typeface="Arial"/>
                          <a:cs typeface="Arial"/>
                        </a:rPr>
                        <a:t>When you are ready to have your poster printed go online to </a:t>
                      </a:r>
                      <a:r>
                        <a:rPr lang="en-US" sz="2400" noProof="0" err="1">
                          <a:solidFill>
                            <a:srgbClr val="FFC000"/>
                          </a:solidFill>
                          <a:latin typeface="Arial"/>
                          <a:cs typeface="Arial"/>
                        </a:rPr>
                        <a:t>PosterPresentations.com</a:t>
                      </a:r>
                      <a:r>
                        <a:rPr lang="en-US" sz="2400" noProof="0">
                          <a:solidFill>
                            <a:srgbClr val="D9D9D9"/>
                          </a:solidFill>
                          <a:latin typeface="Arial"/>
                          <a:cs typeface="Arial"/>
                        </a:rPr>
                        <a:t> and click on the "</a:t>
                      </a:r>
                      <a:r>
                        <a:rPr lang="en-US" sz="2400" noProof="0">
                          <a:solidFill>
                            <a:srgbClr val="FFC000"/>
                          </a:solidFill>
                          <a:latin typeface="Arial"/>
                          <a:cs typeface="Arial"/>
                        </a:rPr>
                        <a:t>Order Your Poster</a:t>
                      </a:r>
                      <a:r>
                        <a:rPr lang="en-US" sz="2400" noProof="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a:solidFill>
                            <a:srgbClr val="D9D9D9"/>
                          </a:solidFill>
                          <a:latin typeface="Arial"/>
                          <a:cs typeface="Arial"/>
                        </a:rPr>
                      </a:br>
                      <a:r>
                        <a:rPr lang="en-US" sz="2400" noProof="0">
                          <a:solidFill>
                            <a:srgbClr val="D9D9D9"/>
                          </a:solidFill>
                          <a:latin typeface="Arial"/>
                          <a:cs typeface="Arial"/>
                        </a:rPr>
                        <a:t>Go to </a:t>
                      </a:r>
                      <a:r>
                        <a:rPr lang="en-US" sz="2400" noProof="0" err="1">
                          <a:solidFill>
                            <a:srgbClr val="FFC000"/>
                          </a:solidFill>
                          <a:latin typeface="Arial"/>
                          <a:cs typeface="Arial"/>
                        </a:rPr>
                        <a:t>PosterPresentations.com</a:t>
                      </a:r>
                      <a:r>
                        <a:rPr lang="en-US" sz="2400" noProof="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a:solidFill>
                            <a:schemeClr val="bg1">
                              <a:lumMod val="85000"/>
                            </a:schemeClr>
                          </a:solidFill>
                          <a:latin typeface="Arial"/>
                          <a:cs typeface="Arial"/>
                        </a:rPr>
                        <a:t>© 2019</a:t>
                      </a:r>
                      <a:r>
                        <a:rPr lang="en-US" sz="2000" baseline="0">
                          <a:solidFill>
                            <a:schemeClr val="bg1">
                              <a:lumMod val="85000"/>
                            </a:schemeClr>
                          </a:solidFill>
                          <a:latin typeface="Arial"/>
                          <a:cs typeface="Arial"/>
                        </a:rPr>
                        <a:t> </a:t>
                      </a:r>
                      <a:r>
                        <a:rPr lang="en-US" sz="2000" err="1">
                          <a:solidFill>
                            <a:schemeClr val="bg1">
                              <a:lumMod val="85000"/>
                            </a:schemeClr>
                          </a:solidFill>
                          <a:latin typeface="Arial"/>
                          <a:cs typeface="Arial"/>
                        </a:rPr>
                        <a:t>PosterPresentations.com</a:t>
                      </a:r>
                      <a:br>
                        <a:rPr lang="en-US" sz="2000">
                          <a:solidFill>
                            <a:schemeClr val="bg1">
                              <a:lumMod val="85000"/>
                            </a:schemeClr>
                          </a:solidFill>
                          <a:latin typeface="Arial"/>
                          <a:cs typeface="Arial"/>
                        </a:rPr>
                      </a:br>
                      <a:r>
                        <a:rPr lang="en-US" sz="2000">
                          <a:solidFill>
                            <a:schemeClr val="bg1">
                              <a:lumMod val="85000"/>
                            </a:schemeClr>
                          </a:solidFill>
                          <a:latin typeface="Arial"/>
                          <a:cs typeface="Arial"/>
                        </a:rPr>
                        <a:t>2117 Fourth Street ,</a:t>
                      </a:r>
                      <a:r>
                        <a:rPr lang="en-US" sz="2000" baseline="0">
                          <a:solidFill>
                            <a:schemeClr val="bg1">
                              <a:lumMod val="85000"/>
                            </a:schemeClr>
                          </a:solidFill>
                          <a:latin typeface="Arial"/>
                          <a:cs typeface="Arial"/>
                        </a:rPr>
                        <a:t> STE C        </a:t>
                      </a:r>
                    </a:p>
                    <a:p>
                      <a:pPr>
                        <a:lnSpc>
                          <a:spcPts val="2600"/>
                        </a:lnSpc>
                      </a:pPr>
                      <a:r>
                        <a:rPr lang="en-US" sz="2000" baseline="0">
                          <a:solidFill>
                            <a:schemeClr val="bg1">
                              <a:lumMod val="85000"/>
                            </a:schemeClr>
                          </a:solidFill>
                          <a:latin typeface="Arial"/>
                          <a:cs typeface="Arial"/>
                        </a:rPr>
                        <a:t>Berkeley CA 94710 USA</a:t>
                      </a:r>
                      <a:endParaRPr lang="en-US" sz="200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a:solidFill>
                            <a:srgbClr val="D0D0D0"/>
                          </a:solidFill>
                          <a:latin typeface="Arial"/>
                          <a:cs typeface="Arial"/>
                        </a:rPr>
                        <a:t>For complete tutorials</a:t>
                      </a:r>
                      <a:r>
                        <a:rPr lang="en-US" sz="2400" b="1" baseline="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a:solidFill>
                            <a:srgbClr val="FFC000"/>
                          </a:solidFill>
                          <a:latin typeface="Arial"/>
                          <a:cs typeface="Arial"/>
                        </a:rPr>
                        <a:t>https://</a:t>
                      </a:r>
                      <a:r>
                        <a:rPr lang="en-US" sz="1800" b="1" err="1">
                          <a:solidFill>
                            <a:srgbClr val="FFC000"/>
                          </a:solidFill>
                          <a:latin typeface="Arial"/>
                          <a:cs typeface="Arial"/>
                        </a:rPr>
                        <a:t>www.posterpresentations.com</a:t>
                      </a:r>
                      <a:r>
                        <a:rPr lang="en-US" sz="1800" b="1">
                          <a:solidFill>
                            <a:srgbClr val="FFC000"/>
                          </a:solidFill>
                          <a:latin typeface="Arial"/>
                          <a:cs typeface="Arial"/>
                        </a:rPr>
                        <a:t>/</a:t>
                      </a:r>
                      <a:r>
                        <a:rPr lang="en-US" sz="1800" b="1" err="1">
                          <a:solidFill>
                            <a:srgbClr val="FFC000"/>
                          </a:solidFill>
                          <a:latin typeface="Arial"/>
                          <a:cs typeface="Arial"/>
                        </a:rPr>
                        <a:t>helpdesk.html</a:t>
                      </a:r>
                      <a:endParaRPr lang="en-US" sz="180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grpSp>
        <p:nvGrpSpPr>
          <p:cNvPr id="23" name="Group 22">
            <a:extLst>
              <a:ext uri="{FF2B5EF4-FFF2-40B4-BE49-F238E27FC236}">
                <a16:creationId xmlns:a16="http://schemas.microsoft.com/office/drawing/2014/main" id="{88AEE462-59D9-BC48-B1CD-C78EEF40212C}"/>
              </a:ext>
            </a:extLst>
          </p:cNvPr>
          <p:cNvGrpSpPr/>
          <p:nvPr userDrawn="1"/>
        </p:nvGrpSpPr>
        <p:grpSpPr>
          <a:xfrm>
            <a:off x="-43304" y="11286"/>
            <a:ext cx="43905392" cy="4120075"/>
            <a:chOff x="-43304" y="11286"/>
            <a:chExt cx="43905392" cy="4120075"/>
          </a:xfrm>
        </p:grpSpPr>
        <p:sp>
          <p:nvSpPr>
            <p:cNvPr id="24" name="Rectangle 23">
              <a:extLst>
                <a:ext uri="{FF2B5EF4-FFF2-40B4-BE49-F238E27FC236}">
                  <a16:creationId xmlns:a16="http://schemas.microsoft.com/office/drawing/2014/main" id="{31DAC20A-9B7F-7A4C-88ED-929E01D223C9}"/>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B8F40EC8-624E-234C-A5E5-CC7794589EA0}"/>
                </a:ext>
              </a:extLst>
            </p:cNvPr>
            <p:cNvGrpSpPr/>
            <p:nvPr userDrawn="1"/>
          </p:nvGrpSpPr>
          <p:grpSpPr>
            <a:xfrm>
              <a:off x="-43304" y="11286"/>
              <a:ext cx="43905392" cy="4036528"/>
              <a:chOff x="-14192" y="1382"/>
              <a:chExt cx="27451941" cy="4572641"/>
            </a:xfrm>
          </p:grpSpPr>
          <p:sp>
            <p:nvSpPr>
              <p:cNvPr id="26" name="Rectangle 16">
                <a:extLst>
                  <a:ext uri="{FF2B5EF4-FFF2-40B4-BE49-F238E27FC236}">
                    <a16:creationId xmlns:a16="http://schemas.microsoft.com/office/drawing/2014/main" id="{B0D06FD9-1BB8-8649-9A78-C78934370C9B}"/>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Rectangle 16">
                <a:extLst>
                  <a:ext uri="{FF2B5EF4-FFF2-40B4-BE49-F238E27FC236}">
                    <a16:creationId xmlns:a16="http://schemas.microsoft.com/office/drawing/2014/main" id="{2F081DFA-F21A-9E41-911A-1B69711D97EE}"/>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Rectangle 15">
                <a:extLst>
                  <a:ext uri="{FF2B5EF4-FFF2-40B4-BE49-F238E27FC236}">
                    <a16:creationId xmlns:a16="http://schemas.microsoft.com/office/drawing/2014/main" id="{5425DB9E-358C-EE4C-8D75-8947C8800C66}"/>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n>
                    <a:noFill/>
                  </a:ln>
                  <a:solidFill>
                    <a:schemeClr val="accent1"/>
                  </a:solidFill>
                </a:endParaRPr>
              </a:p>
            </p:txBody>
          </p:sp>
        </p:grpSp>
      </p:grpSp>
    </p:spTree>
  </p:cSld>
  <p:clrMap bg1="lt1" tx1="dk1" bg2="lt2" tx2="dk2" accent1="accent1" accent2="accent2" accent3="accent3" accent4="accent4" accent5="accent5" accent6="accent6" hlink="hlink" folHlink="folHlink"/>
  <p:sldLayoutIdLst>
    <p:sldLayoutId id="2147483654"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368" userDrawn="1">
          <p15:clr>
            <a:srgbClr val="F26B43"/>
          </p15:clr>
        </p15:guide>
        <p15:guide id="2" pos="6912" userDrawn="1">
          <p15:clr>
            <a:srgbClr val="F26B43"/>
          </p15:clr>
        </p15:guide>
        <p15:guide id="3" pos="20712"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7FAF590-F5FF-C7A7-7909-3EEC087C6F8C}"/>
              </a:ext>
            </a:extLst>
          </p:cNvPr>
          <p:cNvSpPr>
            <a:spLocks noGrp="1"/>
          </p:cNvSpPr>
          <p:nvPr>
            <p:ph type="title"/>
          </p:nvPr>
        </p:nvSpPr>
        <p:spPr>
          <a:xfrm>
            <a:off x="3017520" y="1752603"/>
            <a:ext cx="37856160" cy="6362702"/>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0E217F5-BFA2-41B6-C399-1E81F3DB48DA}"/>
              </a:ext>
            </a:extLst>
          </p:cNvPr>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445688-6363-1D65-99E6-13B4F70DA4AD}"/>
              </a:ext>
            </a:extLst>
          </p:cNvPr>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4320">
                <a:solidFill>
                  <a:schemeClr val="tx1">
                    <a:tint val="82000"/>
                  </a:schemeClr>
                </a:solidFill>
              </a:defRPr>
            </a:lvl1pPr>
          </a:lstStyle>
          <a:p>
            <a:fld id="{5ADA74B3-1746-4D15-AA37-F1CD22847FB4}" type="datetimeFigureOut">
              <a:rPr lang="en-GB" smtClean="0"/>
              <a:t>30/07/2026</a:t>
            </a:fld>
            <a:endParaRPr lang="en-GB"/>
          </a:p>
        </p:txBody>
      </p:sp>
      <p:sp>
        <p:nvSpPr>
          <p:cNvPr id="5" name="Footer Placeholder 4">
            <a:extLst>
              <a:ext uri="{FF2B5EF4-FFF2-40B4-BE49-F238E27FC236}">
                <a16:creationId xmlns:a16="http://schemas.microsoft.com/office/drawing/2014/main" id="{8481EA19-086A-0B28-73D8-E827376058A7}"/>
              </a:ext>
            </a:extLst>
          </p:cNvPr>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432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9E1366B-5DB0-8F1F-900F-943D990E29CA}"/>
              </a:ext>
            </a:extLst>
          </p:cNvPr>
          <p:cNvSpPr>
            <a:spLocks noGrp="1"/>
          </p:cNvSpPr>
          <p:nvPr>
            <p:ph type="sldNum" sz="quarter" idx="4"/>
          </p:nvPr>
        </p:nvSpPr>
        <p:spPr>
          <a:xfrm>
            <a:off x="30998160" y="30510482"/>
            <a:ext cx="9875520" cy="1752600"/>
          </a:xfrm>
          <a:prstGeom prst="rect">
            <a:avLst/>
          </a:prstGeom>
        </p:spPr>
        <p:txBody>
          <a:bodyPr vert="horz" lIns="91440" tIns="45720" rIns="91440" bIns="45720" rtlCol="0" anchor="ctr"/>
          <a:lstStyle>
            <a:lvl1pPr algn="r">
              <a:defRPr sz="4320">
                <a:solidFill>
                  <a:schemeClr val="tx1">
                    <a:tint val="82000"/>
                  </a:schemeClr>
                </a:solidFill>
              </a:defRPr>
            </a:lvl1pPr>
          </a:lstStyle>
          <a:p>
            <a:fld id="{D2A36292-54F4-420C-A2F8-22794BCFB13D}" type="slidenum">
              <a:rPr lang="en-GB" smtClean="0"/>
              <a:t>‹#›</a:t>
            </a:fld>
            <a:endParaRPr lang="en-GB"/>
          </a:p>
        </p:txBody>
      </p:sp>
    </p:spTree>
    <p:extLst>
      <p:ext uri="{BB962C8B-B14F-4D97-AF65-F5344CB8AC3E}">
        <p14:creationId xmlns:p14="http://schemas.microsoft.com/office/powerpoint/2010/main" val="2818679034"/>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8" Type="http://schemas.openxmlformats.org/officeDocument/2006/relationships/image" Target="../media/image11.jpeg"/><Relationship Id="rId13" Type="http://schemas.openxmlformats.org/officeDocument/2006/relationships/image" Target="../media/image14.jpeg"/><Relationship Id="rId3" Type="http://schemas.openxmlformats.org/officeDocument/2006/relationships/hyperlink" Target="https://www.england.nhs.uk/mental-health/adults/nhs-talking-therapies/" TargetMode="External"/><Relationship Id="rId7" Type="http://schemas.openxmlformats.org/officeDocument/2006/relationships/hyperlink" Target="https://loonylabs.org/tag/behavioral-science/" TargetMode="External"/><Relationship Id="rId12" Type="http://schemas.openxmlformats.org/officeDocument/2006/relationships/image" Target="../media/image13.jpeg"/><Relationship Id="rId2" Type="http://schemas.openxmlformats.org/officeDocument/2006/relationships/hyperlink" Target="https://www.nice.org.uk/guidance/cg31" TargetMode="External"/><Relationship Id="rId1" Type="http://schemas.openxmlformats.org/officeDocument/2006/relationships/slideLayout" Target="../slideLayouts/slideLayout2.xml"/><Relationship Id="rId6" Type="http://schemas.openxmlformats.org/officeDocument/2006/relationships/image" Target="../media/image10.jpeg"/><Relationship Id="rId11" Type="http://schemas.openxmlformats.org/officeDocument/2006/relationships/hyperlink" Target="https://link.springer.com/article/10.1007/s44250-023-00061-7" TargetMode="External"/><Relationship Id="rId5" Type="http://schemas.openxmlformats.org/officeDocument/2006/relationships/hyperlink" Target="https://www.who.int/news-room/fact-sheets/detail/mental-disorders" TargetMode="External"/><Relationship Id="rId10" Type="http://schemas.openxmlformats.org/officeDocument/2006/relationships/image" Target="../media/image12.jpeg"/><Relationship Id="rId4" Type="http://schemas.openxmlformats.org/officeDocument/2006/relationships/hyperlink" Target="https://www.rcpsych.ac.uk/mental-health/mental-illnesses-and-mental-health-problems/obsessive-compulsive-disorder-ocd" TargetMode="External"/><Relationship Id="rId9" Type="http://schemas.openxmlformats.org/officeDocument/2006/relationships/hyperlink" Target="https://betterhealthwhileaging.net/4-steps-to-get-better-medical-advi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D9CAF-62E4-A56C-BC72-03583E71A03A}"/>
              </a:ext>
            </a:extLst>
          </p:cNvPr>
          <p:cNvSpPr>
            <a:spLocks noGrp="1"/>
          </p:cNvSpPr>
          <p:nvPr>
            <p:ph type="ctrTitle"/>
          </p:nvPr>
        </p:nvSpPr>
        <p:spPr>
          <a:xfrm>
            <a:off x="1652337" y="11935326"/>
            <a:ext cx="40987579" cy="4957011"/>
          </a:xfrm>
        </p:spPr>
        <p:txBody>
          <a:bodyPr>
            <a:normAutofit/>
          </a:bodyPr>
          <a:lstStyle/>
          <a:p>
            <a:pPr algn="l"/>
            <a:br>
              <a:rPr lang="en-GB" sz="3200" b="1" dirty="0">
                <a:effectLst/>
                <a:ea typeface="Aptos" panose="020B0004020202020204" pitchFamily="34" charset="0"/>
              </a:rPr>
            </a:br>
            <a:br>
              <a:rPr lang="en-GB" sz="3200" dirty="0"/>
            </a:br>
            <a:r>
              <a:rPr lang="en-GB" sz="5400">
                <a:latin typeface="Arial"/>
                <a:cs typeface="Arial"/>
              </a:rPr>
              <a:t>Student name Bernarda Luisa Antonio Candido</a:t>
            </a:r>
            <a:br>
              <a:rPr lang="en-GB" sz="5400" dirty="0">
                <a:latin typeface="Arial" panose="020B0604020202020204" pitchFamily="34" charset="0"/>
                <a:cs typeface="Arial" panose="020B0604020202020204" pitchFamily="34" charset="0"/>
              </a:rPr>
            </a:br>
            <a:r>
              <a:rPr lang="en-GB" sz="5400">
                <a:latin typeface="Arial"/>
                <a:cs typeface="Arial"/>
              </a:rPr>
              <a:t>Student number 2335282</a:t>
            </a:r>
            <a:br>
              <a:rPr lang="en-GB" sz="5400" dirty="0"/>
            </a:br>
            <a:endParaRPr lang="en-GB" sz="5400"/>
          </a:p>
        </p:txBody>
      </p:sp>
      <p:sp>
        <p:nvSpPr>
          <p:cNvPr id="3" name="Subtitle 2">
            <a:extLst>
              <a:ext uri="{FF2B5EF4-FFF2-40B4-BE49-F238E27FC236}">
                <a16:creationId xmlns:a16="http://schemas.microsoft.com/office/drawing/2014/main" id="{8FC115E9-2559-9124-E2DA-727C7D7E63C8}"/>
              </a:ext>
            </a:extLst>
          </p:cNvPr>
          <p:cNvSpPr>
            <a:spLocks noGrp="1"/>
          </p:cNvSpPr>
          <p:nvPr>
            <p:ph type="subTitle" idx="1"/>
          </p:nvPr>
        </p:nvSpPr>
        <p:spPr>
          <a:xfrm>
            <a:off x="1828799" y="21031200"/>
            <a:ext cx="39848589" cy="5293895"/>
          </a:xfrm>
        </p:spPr>
        <p:txBody>
          <a:bodyPr vert="horz" lIns="91440" tIns="45720" rIns="91440" bIns="45720" rtlCol="0" anchor="t">
            <a:normAutofit/>
          </a:bodyPr>
          <a:lstStyle/>
          <a:p>
            <a:pPr algn="l"/>
            <a:endParaRPr lang="en-GB" sz="4400" b="1">
              <a:latin typeface="Arial" panose="020B0604020202020204" pitchFamily="34" charset="0"/>
              <a:cs typeface="Arial" panose="020B0604020202020204" pitchFamily="34" charset="0"/>
            </a:endParaRPr>
          </a:p>
          <a:p>
            <a:pPr algn="l"/>
            <a:r>
              <a:rPr lang="en-GB" sz="4400">
                <a:latin typeface="Arial" panose="020B0604020202020204" pitchFamily="34" charset="0"/>
                <a:cs typeface="Arial" panose="020B0604020202020204" pitchFamily="34" charset="0"/>
              </a:rPr>
              <a:t>I confirm that I have not used any AI tools in the research and creation of this assignment. I confirm that I have not presented any AI generated materials as my own work. I confirm I have copies of my drafts, notes, and other resources I used, which I may be asked to provide in evidence</a:t>
            </a:r>
          </a:p>
          <a:p>
            <a:pPr algn="l"/>
            <a:endParaRPr lang="en-GB" sz="440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0DB5D689-0DBF-6610-F166-1771F1505D35}"/>
              </a:ext>
            </a:extLst>
          </p:cNvPr>
          <p:cNvSpPr txBox="1"/>
          <p:nvPr/>
        </p:nvSpPr>
        <p:spPr>
          <a:xfrm>
            <a:off x="7860632" y="6593305"/>
            <a:ext cx="29036209" cy="4154984"/>
          </a:xfrm>
          <a:prstGeom prst="rect">
            <a:avLst/>
          </a:prstGeom>
          <a:noFill/>
        </p:spPr>
        <p:txBody>
          <a:bodyPr wrap="square" rtlCol="0">
            <a:spAutoFit/>
          </a:bodyPr>
          <a:lstStyle/>
          <a:p>
            <a:pPr algn="ctr"/>
            <a:r>
              <a:rPr lang="en-GB" sz="8800" b="1" i="0" u="none" strike="noStrike">
                <a:effectLst/>
                <a:latin typeface="Arial" panose="020B0604020202020204" pitchFamily="34" charset="0"/>
                <a:cs typeface="Arial" panose="020B0604020202020204" pitchFamily="34" charset="0"/>
              </a:rPr>
              <a:t>BMHP6029</a:t>
            </a:r>
          </a:p>
          <a:p>
            <a:pPr algn="ctr"/>
            <a:r>
              <a:rPr lang="en-GB" sz="8800" b="1" i="0" u="none" strike="noStrike">
                <a:effectLst/>
                <a:latin typeface="Arial" panose="020B0604020202020204" pitchFamily="34" charset="0"/>
                <a:cs typeface="Arial" panose="020B0604020202020204" pitchFamily="34" charset="0"/>
              </a:rPr>
              <a:t>Psychopathological Classifications and Provisions </a:t>
            </a:r>
            <a:r>
              <a:rPr lang="en-GB" sz="8800" b="1">
                <a:effectLst/>
                <a:latin typeface="Arial" panose="020B0604020202020204" pitchFamily="34" charset="0"/>
                <a:ea typeface="Aptos" panose="020B0004020202020204" pitchFamily="34" charset="0"/>
                <a:cs typeface="Arial" panose="020B0604020202020204" pitchFamily="34" charset="0"/>
              </a:rPr>
              <a:t>Component</a:t>
            </a:r>
            <a:endParaRPr lang="en-GB">
              <a:latin typeface="Arial" panose="020B0604020202020204" pitchFamily="34" charset="0"/>
              <a:cs typeface="Arial" panose="020B0604020202020204" pitchFamily="34" charset="0"/>
            </a:endParaRPr>
          </a:p>
        </p:txBody>
      </p:sp>
      <p:pic>
        <p:nvPicPr>
          <p:cNvPr id="1026" name="Picture 2" descr="UWTSD logo | Discover Dylan Thomas">
            <a:extLst>
              <a:ext uri="{FF2B5EF4-FFF2-40B4-BE49-F238E27FC236}">
                <a16:creationId xmlns:a16="http://schemas.microsoft.com/office/drawing/2014/main" id="{DB4E5486-661A-3A58-C6BA-CF20E456C3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2337" y="-106200"/>
            <a:ext cx="15706028" cy="62824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55103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6EDE4D7-E5DB-5854-2C54-58DE17CBAE7C}"/>
              </a:ext>
            </a:extLst>
          </p:cNvPr>
          <p:cNvSpPr>
            <a:spLocks noGrp="1"/>
          </p:cNvSpPr>
          <p:nvPr>
            <p:ph type="body" sz="quarter" idx="10"/>
          </p:nvPr>
        </p:nvSpPr>
        <p:spPr>
          <a:xfrm>
            <a:off x="494508" y="5570425"/>
            <a:ext cx="10010709" cy="31279310"/>
          </a:xfrm>
        </p:spPr>
        <p:txBody>
          <a:bodyPr/>
          <a:lstStyle/>
          <a:p>
            <a:r>
              <a:rPr lang="en-GB" sz="4800" b="1" kern="100">
                <a:latin typeface="Times New Roman"/>
                <a:cs typeface="Times New Roman"/>
              </a:rPr>
              <a:t>Obsessive-Compulsive Disorder (OCD) </a:t>
            </a:r>
            <a:endParaRPr lang="en-US" b="1"/>
          </a:p>
          <a:p>
            <a:endParaRPr lang="en-GB" sz="4800" b="1" kern="100">
              <a:effectLst/>
              <a:latin typeface="Aptos" panose="020B0004020202020204" pitchFamily="34" charset="0"/>
              <a:ea typeface="Aptos" panose="020B0004020202020204" pitchFamily="34" charset="0"/>
              <a:cs typeface="Times New Roman" panose="02020603050405020304" pitchFamily="18" charset="0"/>
            </a:endParaRPr>
          </a:p>
          <a:p>
            <a:endParaRPr lang="en-GB" sz="4800" b="1" kern="100">
              <a:latin typeface="Aptos" panose="020B0004020202020204" pitchFamily="34" charset="0"/>
            </a:endParaRPr>
          </a:p>
          <a:p>
            <a:endParaRPr lang="en-GB" sz="4800" b="1" kern="100">
              <a:latin typeface="Aptos" panose="020B0004020202020204" pitchFamily="34" charset="0"/>
            </a:endParaRPr>
          </a:p>
          <a:p>
            <a:endParaRPr lang="en-GB" sz="4800" b="1" kern="100">
              <a:latin typeface="Aptos" panose="020B0004020202020204" pitchFamily="34" charset="0"/>
            </a:endParaRPr>
          </a:p>
          <a:p>
            <a:endParaRPr lang="en-GB" sz="4800" b="1" kern="100">
              <a:latin typeface="Aptos" panose="020B0004020202020204" pitchFamily="34" charset="0"/>
            </a:endParaRPr>
          </a:p>
          <a:p>
            <a:r>
              <a:rPr lang="en-GB" sz="4000" kern="100"/>
              <a:t>Obsessive-Compulsive Disorder (OCD) is a chronic mental health disorder characterised by persistent intrusive thoughts (obsessions) and repetitive behaviours or mental acts (compulsions) performed to reduce anxiety (American Psychiatric Association, 2022). OCD affects approximately 1–2% of the population and can significantly impair education, employment, relationships and quality of life (World Health Organization, 2022). This poster explores the historical and contemporary understanding of OCD, examines changes in attitudes, clinical practice and policy in England, and provides recommendations for future policy and practice.</a:t>
            </a:r>
            <a:endParaRPr lang="en-GB"/>
          </a:p>
          <a:p>
            <a:r>
              <a:rPr lang="en-US" sz="2800" b="1" dirty="0">
                <a:latin typeface="Times New Roman"/>
                <a:cs typeface="Times New Roman"/>
              </a:rPr>
              <a:t>Causes, </a:t>
            </a:r>
            <a:r>
              <a:rPr lang="en-US" sz="2800" b="1">
                <a:latin typeface="Times New Roman"/>
                <a:cs typeface="Times New Roman"/>
              </a:rPr>
              <a:t>Symptoms</a:t>
            </a:r>
            <a:r>
              <a:rPr lang="en-US" sz="2800" b="1" dirty="0">
                <a:latin typeface="Times New Roman"/>
                <a:cs typeface="Times New Roman"/>
              </a:rPr>
              <a:t>, Diagnosis</a:t>
            </a:r>
            <a:br>
              <a:rPr lang="en-US" sz="2800" dirty="0"/>
            </a:br>
            <a:endParaRPr lang="en-US" sz="2800"/>
          </a:p>
          <a:p>
            <a:r>
              <a:rPr lang="en-GB" sz="2000" b="1">
                <a:latin typeface="Times New Roman"/>
                <a:cs typeface="Times New Roman"/>
              </a:rPr>
              <a:t>Causes</a:t>
            </a:r>
          </a:p>
          <a:p>
            <a:r>
              <a:rPr lang="en-GB" sz="2000" kern="100">
                <a:latin typeface="Times New Roman"/>
                <a:cs typeface="Times New Roman"/>
              </a:rPr>
              <a:t>Current evidence supports a </a:t>
            </a:r>
            <a:r>
              <a:rPr lang="en-GB" sz="2000" b="1" kern="100">
                <a:latin typeface="Times New Roman"/>
                <a:cs typeface="Times New Roman"/>
              </a:rPr>
              <a:t>biopsychosocial model</a:t>
            </a:r>
            <a:r>
              <a:rPr lang="en-GB" sz="2000" kern="100">
                <a:latin typeface="Times New Roman"/>
                <a:cs typeface="Times New Roman"/>
              </a:rPr>
              <a:t>, suggesting OCD develops through interactions between:</a:t>
            </a:r>
            <a:endParaRPr lang="en-GB" sz="2000">
              <a:latin typeface="Times New Roman"/>
              <a:cs typeface="Times New Roman"/>
            </a:endParaRPr>
          </a:p>
          <a:p>
            <a:pPr marL="285750" indent="-285750">
              <a:buFont typeface="Arial"/>
              <a:buChar char="•"/>
            </a:pPr>
            <a:r>
              <a:rPr lang="en-GB" sz="2000" kern="100">
                <a:latin typeface="Times New Roman"/>
                <a:cs typeface="Times New Roman"/>
              </a:rPr>
              <a:t>Genetic susceptibility</a:t>
            </a:r>
            <a:endParaRPr lang="en-GB" sz="2000">
              <a:latin typeface="Times New Roman"/>
              <a:cs typeface="Times New Roman"/>
            </a:endParaRPr>
          </a:p>
          <a:p>
            <a:pPr marL="285750" indent="-285750">
              <a:buFont typeface="Arial"/>
              <a:buChar char="•"/>
            </a:pPr>
            <a:r>
              <a:rPr lang="en-GB" sz="2000" kern="100">
                <a:latin typeface="Times New Roman"/>
                <a:cs typeface="Times New Roman"/>
              </a:rPr>
              <a:t>Brain abnormalities affecting serotonin pathways</a:t>
            </a:r>
            <a:endParaRPr lang="en-GB" sz="2000">
              <a:latin typeface="Times New Roman"/>
              <a:cs typeface="Times New Roman"/>
            </a:endParaRPr>
          </a:p>
          <a:p>
            <a:pPr marL="285750" indent="-285750">
              <a:buFont typeface="Arial"/>
              <a:buChar char="•"/>
            </a:pPr>
            <a:r>
              <a:rPr lang="en-GB" sz="2000" kern="100">
                <a:latin typeface="Times New Roman"/>
                <a:cs typeface="Times New Roman"/>
              </a:rPr>
              <a:t>Psychological learning processes</a:t>
            </a:r>
            <a:endParaRPr lang="en-GB" sz="2000">
              <a:latin typeface="Times New Roman"/>
              <a:cs typeface="Times New Roman"/>
            </a:endParaRPr>
          </a:p>
          <a:p>
            <a:pPr marL="285750" indent="-285750">
              <a:buFont typeface="Arial"/>
              <a:buChar char="•"/>
            </a:pPr>
            <a:r>
              <a:rPr lang="en-GB" sz="2000" kern="100">
                <a:latin typeface="Times New Roman"/>
                <a:cs typeface="Times New Roman"/>
              </a:rPr>
              <a:t>Environmental stress and traumatic experiences (Fineberg </a:t>
            </a:r>
            <a:r>
              <a:rPr lang="en-GB" sz="2000" i="1" kern="100">
                <a:latin typeface="Times New Roman"/>
                <a:cs typeface="Times New Roman"/>
              </a:rPr>
              <a:t>et al</a:t>
            </a:r>
            <a:r>
              <a:rPr lang="en-GB" sz="2000" kern="100">
                <a:latin typeface="Times New Roman"/>
                <a:cs typeface="Times New Roman"/>
              </a:rPr>
              <a:t>., 2020).</a:t>
            </a:r>
            <a:endParaRPr lang="en-GB" sz="2000">
              <a:latin typeface="Times New Roman"/>
              <a:cs typeface="Times New Roman"/>
            </a:endParaRPr>
          </a:p>
          <a:p>
            <a:r>
              <a:rPr lang="en-GB" sz="2000">
                <a:latin typeface="Times New Roman"/>
                <a:cs typeface="Times New Roman"/>
              </a:rPr>
              <a:t>Common Symptoms</a:t>
            </a:r>
          </a:p>
          <a:p>
            <a:r>
              <a:rPr lang="en-GB" sz="2000" b="1" kern="100">
                <a:latin typeface="Times New Roman"/>
                <a:cs typeface="Times New Roman"/>
              </a:rPr>
              <a:t>Obsessions</a:t>
            </a:r>
            <a:endParaRPr lang="en-GB" sz="2000">
              <a:latin typeface="Times New Roman"/>
              <a:cs typeface="Times New Roman"/>
            </a:endParaRPr>
          </a:p>
          <a:p>
            <a:pPr marL="285750" indent="-285750">
              <a:buFont typeface="Arial"/>
              <a:buChar char="•"/>
            </a:pPr>
            <a:r>
              <a:rPr lang="en-GB" sz="2000" kern="100">
                <a:latin typeface="Times New Roman"/>
                <a:cs typeface="Times New Roman"/>
              </a:rPr>
              <a:t>Fear of contamination</a:t>
            </a:r>
            <a:endParaRPr lang="en-GB" sz="2000">
              <a:latin typeface="Times New Roman"/>
              <a:cs typeface="Times New Roman"/>
            </a:endParaRPr>
          </a:p>
          <a:p>
            <a:pPr marL="285750" indent="-285750">
              <a:buFont typeface="Arial"/>
              <a:buChar char="•"/>
            </a:pPr>
            <a:r>
              <a:rPr lang="en-GB" sz="2000" kern="100">
                <a:latin typeface="Times New Roman"/>
                <a:cs typeface="Times New Roman"/>
              </a:rPr>
              <a:t>Intrusive violent or sexual thoughts</a:t>
            </a:r>
            <a:endParaRPr lang="en-GB" sz="2000">
              <a:latin typeface="Times New Roman"/>
              <a:cs typeface="Times New Roman"/>
            </a:endParaRPr>
          </a:p>
          <a:p>
            <a:pPr marL="285750" indent="-285750">
              <a:buFont typeface="Arial"/>
              <a:buChar char="•"/>
            </a:pPr>
            <a:r>
              <a:rPr lang="en-GB" sz="2000" kern="100">
                <a:latin typeface="Times New Roman"/>
                <a:cs typeface="Times New Roman"/>
              </a:rPr>
              <a:t>Excessive doubts</a:t>
            </a:r>
            <a:endParaRPr lang="en-GB" sz="2000">
              <a:latin typeface="Times New Roman"/>
              <a:cs typeface="Times New Roman"/>
            </a:endParaRPr>
          </a:p>
          <a:p>
            <a:pPr marL="285750" indent="-285750">
              <a:buFont typeface="Arial"/>
              <a:buChar char="•"/>
            </a:pPr>
            <a:r>
              <a:rPr lang="en-GB" sz="2000" kern="100">
                <a:latin typeface="Times New Roman"/>
                <a:cs typeface="Times New Roman"/>
              </a:rPr>
              <a:t>Need for symmetry or order</a:t>
            </a:r>
            <a:endParaRPr lang="en-GB" sz="2000">
              <a:latin typeface="Times New Roman"/>
              <a:cs typeface="Times New Roman"/>
            </a:endParaRPr>
          </a:p>
          <a:p>
            <a:r>
              <a:rPr lang="en-GB" sz="2000" b="1" kern="100">
                <a:latin typeface="Times New Roman"/>
                <a:cs typeface="Times New Roman"/>
              </a:rPr>
              <a:t>Compulsions</a:t>
            </a:r>
            <a:endParaRPr lang="en-GB" sz="2000">
              <a:latin typeface="Times New Roman"/>
              <a:cs typeface="Times New Roman"/>
            </a:endParaRPr>
          </a:p>
          <a:p>
            <a:pPr marL="285750" indent="-285750">
              <a:buFont typeface="Arial"/>
              <a:buChar char="•"/>
            </a:pPr>
            <a:r>
              <a:rPr lang="en-GB" sz="2000" kern="100">
                <a:latin typeface="Times New Roman"/>
                <a:cs typeface="Times New Roman"/>
              </a:rPr>
              <a:t>Excessive hand washing</a:t>
            </a:r>
            <a:endParaRPr lang="en-GB" sz="2000">
              <a:latin typeface="Times New Roman"/>
              <a:cs typeface="Times New Roman"/>
            </a:endParaRPr>
          </a:p>
          <a:p>
            <a:pPr marL="285750" indent="-285750">
              <a:buFont typeface="Arial"/>
              <a:buChar char="•"/>
            </a:pPr>
            <a:r>
              <a:rPr lang="en-GB" sz="2000" kern="100">
                <a:latin typeface="Times New Roman"/>
                <a:cs typeface="Times New Roman"/>
              </a:rPr>
              <a:t>Repeated checking</a:t>
            </a:r>
            <a:endParaRPr lang="en-GB" sz="2000">
              <a:latin typeface="Times New Roman"/>
              <a:cs typeface="Times New Roman"/>
            </a:endParaRPr>
          </a:p>
          <a:p>
            <a:pPr marL="285750" indent="-285750">
              <a:buFont typeface="Arial"/>
              <a:buChar char="•"/>
            </a:pPr>
            <a:r>
              <a:rPr lang="en-GB" sz="2000" kern="100">
                <a:latin typeface="Times New Roman"/>
                <a:cs typeface="Times New Roman"/>
              </a:rPr>
              <a:t>Counting</a:t>
            </a:r>
            <a:endParaRPr lang="en-GB" sz="2000">
              <a:latin typeface="Times New Roman"/>
              <a:cs typeface="Times New Roman"/>
            </a:endParaRPr>
          </a:p>
          <a:p>
            <a:pPr marL="285750" indent="-285750">
              <a:buFont typeface="Arial"/>
              <a:buChar char="•"/>
            </a:pPr>
            <a:r>
              <a:rPr lang="en-GB" sz="2000" kern="100">
                <a:latin typeface="Times New Roman"/>
                <a:cs typeface="Times New Roman"/>
              </a:rPr>
              <a:t>Arranging objects</a:t>
            </a:r>
            <a:endParaRPr lang="en-GB" sz="2000">
              <a:latin typeface="Times New Roman"/>
              <a:cs typeface="Times New Roman"/>
            </a:endParaRPr>
          </a:p>
          <a:p>
            <a:pPr marL="285750" indent="-285750">
              <a:buFont typeface="Arial"/>
              <a:buChar char="•"/>
            </a:pPr>
            <a:r>
              <a:rPr lang="en-GB" sz="2000" kern="100">
                <a:latin typeface="Times New Roman"/>
                <a:cs typeface="Times New Roman"/>
              </a:rPr>
              <a:t>Seeking reassurance</a:t>
            </a:r>
            <a:endParaRPr lang="en-GB" sz="2000">
              <a:latin typeface="Times New Roman"/>
              <a:cs typeface="Times New Roman"/>
            </a:endParaRPr>
          </a:p>
          <a:p>
            <a:r>
              <a:rPr lang="en-GB" sz="2000">
                <a:latin typeface="Times New Roman"/>
                <a:cs typeface="Times New Roman"/>
              </a:rPr>
              <a:t>Diagnosis</a:t>
            </a:r>
          </a:p>
          <a:p>
            <a:r>
              <a:rPr lang="en-GB" sz="2000" kern="100" dirty="0">
                <a:latin typeface="Times New Roman"/>
                <a:cs typeface="Times New Roman"/>
              </a:rPr>
              <a:t>Diagnosis is based on clinical assessment using the </a:t>
            </a:r>
            <a:r>
              <a:rPr lang="en-GB" sz="2000" b="1" kern="100">
                <a:latin typeface="Times New Roman"/>
                <a:cs typeface="Times New Roman"/>
              </a:rPr>
              <a:t> ICD-11</a:t>
            </a:r>
            <a:r>
              <a:rPr lang="en-GB" sz="2000" kern="100" dirty="0">
                <a:latin typeface="Times New Roman"/>
                <a:cs typeface="Times New Roman"/>
              </a:rPr>
              <a:t> diagnostic criteria. Symptoms must be time-consuming (typically more than one hour per day) or cause significant distress or impairment (American Psychiatric Association, 2022).</a:t>
            </a:r>
            <a:endParaRPr lang="en-GB" sz="2000">
              <a:latin typeface="Times New Roman"/>
              <a:cs typeface="Times New Roman"/>
            </a:endParaRPr>
          </a:p>
          <a:p>
            <a:br>
              <a:rPr lang="en-US" dirty="0"/>
            </a:br>
            <a:endParaRPr lang="en-US" dirty="0"/>
          </a:p>
          <a:p>
            <a:endParaRPr lang="en-GB" sz="4000" kern="100" dirty="0"/>
          </a:p>
          <a:p>
            <a:endParaRPr lang="en-GB" sz="4000" kern="100"/>
          </a:p>
          <a:p>
            <a:endParaRPr lang="en-GB" sz="4000" kern="100"/>
          </a:p>
          <a:p>
            <a:endParaRPr lang="en-GB" sz="4000" kern="100"/>
          </a:p>
          <a:p>
            <a:endParaRPr lang="en-GB" sz="4000" kern="100"/>
          </a:p>
          <a:p>
            <a:endParaRPr lang="en-GB"/>
          </a:p>
        </p:txBody>
      </p:sp>
      <p:sp>
        <p:nvSpPr>
          <p:cNvPr id="3" name="Text Placeholder 2">
            <a:extLst>
              <a:ext uri="{FF2B5EF4-FFF2-40B4-BE49-F238E27FC236}">
                <a16:creationId xmlns:a16="http://schemas.microsoft.com/office/drawing/2014/main" id="{C8B703ED-7BE7-AD1D-5C76-349AC66245A2}"/>
              </a:ext>
            </a:extLst>
          </p:cNvPr>
          <p:cNvSpPr>
            <a:spLocks noGrp="1"/>
          </p:cNvSpPr>
          <p:nvPr>
            <p:ph type="body" sz="quarter" idx="11"/>
          </p:nvPr>
        </p:nvSpPr>
        <p:spPr>
          <a:xfrm>
            <a:off x="477827" y="4674099"/>
            <a:ext cx="10048875" cy="923322"/>
          </a:xfrm>
        </p:spPr>
        <p:txBody>
          <a:bodyPr/>
          <a:lstStyle/>
          <a:p>
            <a:r>
              <a:rPr lang="en-GB" sz="4800">
                <a:latin typeface="Aptos" panose="020B0004020202020204" pitchFamily="34" charset="0"/>
              </a:rPr>
              <a:t>Introduction </a:t>
            </a:r>
          </a:p>
        </p:txBody>
      </p:sp>
      <p:sp>
        <p:nvSpPr>
          <p:cNvPr id="4" name="Text Placeholder 3">
            <a:extLst>
              <a:ext uri="{FF2B5EF4-FFF2-40B4-BE49-F238E27FC236}">
                <a16:creationId xmlns:a16="http://schemas.microsoft.com/office/drawing/2014/main" id="{445A24BA-23D0-389B-9C96-39883BA95D24}"/>
              </a:ext>
            </a:extLst>
          </p:cNvPr>
          <p:cNvSpPr>
            <a:spLocks noGrp="1"/>
          </p:cNvSpPr>
          <p:nvPr>
            <p:ph type="body" sz="quarter" idx="20"/>
          </p:nvPr>
        </p:nvSpPr>
        <p:spPr>
          <a:xfrm>
            <a:off x="488043" y="16408572"/>
            <a:ext cx="10038660" cy="1606586"/>
          </a:xfrm>
        </p:spPr>
        <p:txBody>
          <a:bodyPr/>
          <a:lstStyle/>
          <a:p>
            <a:endParaRPr lang="en-GB" sz="4800">
              <a:latin typeface="Aptos"/>
              <a:ea typeface="Calibri"/>
              <a:cs typeface="Calibri"/>
            </a:endParaRPr>
          </a:p>
          <a:p>
            <a:endParaRPr lang="en-GB"/>
          </a:p>
        </p:txBody>
      </p:sp>
      <p:sp>
        <p:nvSpPr>
          <p:cNvPr id="5" name="Text Placeholder 4">
            <a:extLst>
              <a:ext uri="{FF2B5EF4-FFF2-40B4-BE49-F238E27FC236}">
                <a16:creationId xmlns:a16="http://schemas.microsoft.com/office/drawing/2014/main" id="{925EA422-02CF-EC85-AE1E-9F501EE4E390}"/>
              </a:ext>
            </a:extLst>
          </p:cNvPr>
          <p:cNvSpPr>
            <a:spLocks noGrp="1"/>
          </p:cNvSpPr>
          <p:nvPr>
            <p:ph type="body" sz="quarter" idx="21"/>
          </p:nvPr>
        </p:nvSpPr>
        <p:spPr>
          <a:xfrm>
            <a:off x="11488046" y="6105808"/>
            <a:ext cx="10048874" cy="27659857"/>
          </a:xfrm>
        </p:spPr>
        <p:txBody>
          <a:bodyPr/>
          <a:lstStyle/>
          <a:p>
            <a:r>
              <a:rPr lang="en-GB" sz="3600">
                <a:latin typeface="Times New Roman"/>
                <a:cs typeface="Times New Roman"/>
              </a:rPr>
              <a:t>Historically, obsessive thoughts were often interpreted as signs of religious or moral weakness, resulting in misunderstanding and stigma (Porter, 2002). During the nineteenth and early twentieth centuries, OCD was viewed through psychoanalytic theories, with Freud suggesting obsessions reflected unconscious psychological conflict (Freud, 1909).</a:t>
            </a:r>
            <a:endParaRPr lang="en-US" sz="3600">
              <a:latin typeface="Times New Roman"/>
              <a:cs typeface="Times New Roman"/>
            </a:endParaRPr>
          </a:p>
          <a:p>
            <a:r>
              <a:rPr lang="en-GB" sz="3600">
                <a:latin typeface="Times New Roman"/>
                <a:cs typeface="Times New Roman"/>
              </a:rPr>
              <a:t>Contemporary understanding has shifted towards a neurobiological and biopsychosocial perspective supported by advances in neuroscience and psychological research. In England, the move from institutional care towards community-based mental health services, together with the introduction of evidence-based NICE guidance, has significantly improved treatment and patient outcomes.</a:t>
            </a:r>
          </a:p>
          <a:p>
            <a:endParaRPr lang="en-US" dirty="0">
              <a:latin typeface="Times New Roman"/>
              <a:cs typeface="Times New Roman"/>
            </a:endParaRPr>
          </a:p>
          <a:p>
            <a:r>
              <a:rPr lang="en-US" sz="3600" b="1">
                <a:latin typeface="Times New Roman"/>
                <a:cs typeface="Times New Roman"/>
              </a:rPr>
              <a:t>How did medical professionals view OCD</a:t>
            </a:r>
            <a:endParaRPr lang="en-US" b="1"/>
          </a:p>
          <a:p>
            <a:endParaRPr lang="en-US" b="1" dirty="0">
              <a:latin typeface="Times New Roman"/>
              <a:cs typeface="Times New Roman"/>
            </a:endParaRPr>
          </a:p>
          <a:p>
            <a:r>
              <a:rPr lang="en-US" sz="3600" dirty="0">
                <a:latin typeface="Times New Roman"/>
                <a:cs typeface="Times New Roman"/>
              </a:rPr>
              <a:t>Medical understanding of Obsessive-Compulsive Disorder (OCD) has changed considerably over time. In the late nineteenth and early twentieth centuries, many psychiatrists viewed OCD through a psychoanalytic perspective. Freud (1909) suggested that obsessive thoughts and compulsive </a:t>
            </a:r>
            <a:r>
              <a:rPr lang="en-US" sz="3600" dirty="0" err="1">
                <a:latin typeface="Times New Roman"/>
                <a:cs typeface="Times New Roman"/>
              </a:rPr>
              <a:t>behaviours</a:t>
            </a:r>
            <a:r>
              <a:rPr lang="en-US" sz="3600" dirty="0">
                <a:latin typeface="Times New Roman"/>
                <a:cs typeface="Times New Roman"/>
              </a:rPr>
              <a:t> arose from unconscious conflicts and unresolved childhood experiences. During this period, treatment focused mainly on psychoanalysis rather than evidence-based interventions.</a:t>
            </a:r>
            <a:endParaRPr lang="en-US" sz="3600"/>
          </a:p>
          <a:p>
            <a:r>
              <a:rPr lang="en-US" sz="3600" dirty="0">
                <a:latin typeface="Times New Roman"/>
                <a:cs typeface="Times New Roman"/>
              </a:rPr>
              <a:t>From the mid-twentieth century onwards, advances in neuroscience and psychology led clinicians to </a:t>
            </a:r>
            <a:r>
              <a:rPr lang="en-US" sz="3600" dirty="0" err="1">
                <a:latin typeface="Times New Roman"/>
                <a:cs typeface="Times New Roman"/>
              </a:rPr>
              <a:t>recognise</a:t>
            </a:r>
            <a:r>
              <a:rPr lang="en-US" sz="3600" dirty="0">
                <a:latin typeface="Times New Roman"/>
                <a:cs typeface="Times New Roman"/>
              </a:rPr>
              <a:t> OCD as a neuropsychiatric disorder influenced by biological, psychological and environmental factors. Current practice in England follows a </a:t>
            </a:r>
            <a:r>
              <a:rPr lang="en-US" sz="3600" b="1" dirty="0">
                <a:latin typeface="Times New Roman"/>
                <a:cs typeface="Times New Roman"/>
              </a:rPr>
              <a:t>biopsychosocial model</a:t>
            </a:r>
            <a:r>
              <a:rPr lang="en-US" sz="3600" dirty="0">
                <a:latin typeface="Times New Roman"/>
                <a:cs typeface="Times New Roman"/>
              </a:rPr>
              <a:t>, with NICE recommending Cognitive </a:t>
            </a:r>
            <a:r>
              <a:rPr lang="en-US" sz="3600" dirty="0" err="1">
                <a:latin typeface="Times New Roman"/>
                <a:cs typeface="Times New Roman"/>
              </a:rPr>
              <a:t>Behavioural</a:t>
            </a:r>
            <a:r>
              <a:rPr lang="en-US" sz="3600" dirty="0">
                <a:latin typeface="Times New Roman"/>
                <a:cs typeface="Times New Roman"/>
              </a:rPr>
              <a:t> Therapy (CBT) with Exposure and Response Prevention (ERP) as the first-line treatment, alongside Selective Serotonin Reuptake Inhibitors (SSRIs) where appropriate (NICE, 2005; American Psychiatric Association, 2022). This shift reflects a move from theoretical explanations to evidence-based, person-</a:t>
            </a:r>
            <a:r>
              <a:rPr lang="en-US" sz="3600" dirty="0" err="1">
                <a:latin typeface="Times New Roman"/>
                <a:cs typeface="Times New Roman"/>
              </a:rPr>
              <a:t>centred</a:t>
            </a:r>
            <a:r>
              <a:rPr lang="en-US" sz="3600" dirty="0">
                <a:latin typeface="Times New Roman"/>
                <a:cs typeface="Times New Roman"/>
              </a:rPr>
              <a:t> care.</a:t>
            </a:r>
          </a:p>
          <a:p>
            <a:br>
              <a:rPr lang="en-US" dirty="0"/>
            </a:br>
            <a:endParaRPr lang="en-US"/>
          </a:p>
          <a:p>
            <a:endParaRPr lang="en-GB" sz="2800" dirty="0"/>
          </a:p>
          <a:p>
            <a:endParaRPr lang="en-GB"/>
          </a:p>
          <a:p>
            <a:endParaRPr lang="en-GB"/>
          </a:p>
          <a:p>
            <a:endParaRPr lang="en-GB"/>
          </a:p>
          <a:p>
            <a:endParaRPr lang="en-GB"/>
          </a:p>
          <a:p>
            <a:endParaRPr lang="en-GB"/>
          </a:p>
        </p:txBody>
      </p:sp>
      <p:sp>
        <p:nvSpPr>
          <p:cNvPr id="6" name="Text Placeholder 5">
            <a:extLst>
              <a:ext uri="{FF2B5EF4-FFF2-40B4-BE49-F238E27FC236}">
                <a16:creationId xmlns:a16="http://schemas.microsoft.com/office/drawing/2014/main" id="{17D374F2-DF33-39C4-AE9E-EC19FF534CA6}"/>
              </a:ext>
            </a:extLst>
          </p:cNvPr>
          <p:cNvSpPr>
            <a:spLocks noGrp="1"/>
          </p:cNvSpPr>
          <p:nvPr>
            <p:ph type="body" sz="quarter" idx="22"/>
          </p:nvPr>
        </p:nvSpPr>
        <p:spPr>
          <a:xfrm>
            <a:off x="11428411" y="4674099"/>
            <a:ext cx="10048875" cy="1661985"/>
          </a:xfrm>
        </p:spPr>
        <p:txBody>
          <a:bodyPr/>
          <a:lstStyle/>
          <a:p>
            <a:r>
              <a:rPr lang="en-GB" sz="4800">
                <a:latin typeface="Aptos" panose="020B0004020202020204" pitchFamily="34" charset="0"/>
              </a:rPr>
              <a:t>Historical perspectives and treatments </a:t>
            </a:r>
          </a:p>
        </p:txBody>
      </p:sp>
      <p:sp>
        <p:nvSpPr>
          <p:cNvPr id="8" name="Text Placeholder 7">
            <a:extLst>
              <a:ext uri="{FF2B5EF4-FFF2-40B4-BE49-F238E27FC236}">
                <a16:creationId xmlns:a16="http://schemas.microsoft.com/office/drawing/2014/main" id="{F39F00D5-5C38-D6F2-6606-6A41E051B19F}"/>
              </a:ext>
            </a:extLst>
          </p:cNvPr>
          <p:cNvSpPr>
            <a:spLocks noGrp="1"/>
          </p:cNvSpPr>
          <p:nvPr>
            <p:ph type="body" sz="quarter" idx="24"/>
          </p:nvPr>
        </p:nvSpPr>
        <p:spPr>
          <a:xfrm>
            <a:off x="22588182" y="4679088"/>
            <a:ext cx="10058400" cy="1661985"/>
          </a:xfrm>
        </p:spPr>
        <p:txBody>
          <a:bodyPr/>
          <a:lstStyle/>
          <a:p>
            <a:r>
              <a:rPr lang="en-GB" sz="4800">
                <a:latin typeface="Aptos" panose="020B0004020202020204" pitchFamily="34" charset="0"/>
              </a:rPr>
              <a:t>Current services and treatments </a:t>
            </a:r>
          </a:p>
          <a:p>
            <a:endParaRPr lang="en-GB" sz="4000" b="0" u="none" dirty="0">
              <a:latin typeface="Times New Roman"/>
              <a:cs typeface="Times New Roman"/>
            </a:endParaRPr>
          </a:p>
        </p:txBody>
      </p:sp>
      <p:sp>
        <p:nvSpPr>
          <p:cNvPr id="9" name="Text Placeholder 8">
            <a:extLst>
              <a:ext uri="{FF2B5EF4-FFF2-40B4-BE49-F238E27FC236}">
                <a16:creationId xmlns:a16="http://schemas.microsoft.com/office/drawing/2014/main" id="{527F632F-F998-135E-0524-86D375FC5D18}"/>
              </a:ext>
            </a:extLst>
          </p:cNvPr>
          <p:cNvSpPr>
            <a:spLocks noGrp="1"/>
          </p:cNvSpPr>
          <p:nvPr>
            <p:ph type="body" sz="quarter" idx="25"/>
          </p:nvPr>
        </p:nvSpPr>
        <p:spPr>
          <a:xfrm>
            <a:off x="33422043" y="4674099"/>
            <a:ext cx="10047018" cy="1606586"/>
          </a:xfrm>
        </p:spPr>
        <p:txBody>
          <a:bodyPr/>
          <a:lstStyle/>
          <a:p>
            <a:r>
              <a:rPr lang="en-GB" sz="4800">
                <a:latin typeface="Aptos"/>
              </a:rPr>
              <a:t>Recommendations</a:t>
            </a:r>
            <a:endParaRPr lang="en-US"/>
          </a:p>
          <a:p>
            <a:endParaRPr lang="en-GB">
              <a:latin typeface="Calibri"/>
              <a:ea typeface="Calibri"/>
              <a:cs typeface="Calibri"/>
            </a:endParaRPr>
          </a:p>
        </p:txBody>
      </p:sp>
      <p:sp>
        <p:nvSpPr>
          <p:cNvPr id="10" name="Text Placeholder 9">
            <a:extLst>
              <a:ext uri="{FF2B5EF4-FFF2-40B4-BE49-F238E27FC236}">
                <a16:creationId xmlns:a16="http://schemas.microsoft.com/office/drawing/2014/main" id="{5BB92EB9-4C7E-3A15-04B6-67A9C82BD3DD}"/>
              </a:ext>
            </a:extLst>
          </p:cNvPr>
          <p:cNvSpPr>
            <a:spLocks noGrp="1"/>
          </p:cNvSpPr>
          <p:nvPr>
            <p:ph type="body" sz="quarter" idx="26"/>
          </p:nvPr>
        </p:nvSpPr>
        <p:spPr>
          <a:xfrm>
            <a:off x="33387209" y="5457727"/>
            <a:ext cx="10000914" cy="27367470"/>
          </a:xfrm>
        </p:spPr>
        <p:txBody>
          <a:bodyPr/>
          <a:lstStyle/>
          <a:p>
            <a:pPr marL="285750" indent="-285750">
              <a:buFont typeface="Arial"/>
              <a:buChar char="•"/>
            </a:pPr>
            <a:endParaRPr lang="en-GB" sz="3200" dirty="0">
              <a:latin typeface="Times New Roman"/>
              <a:cs typeface="Times New Roman"/>
            </a:endParaRPr>
          </a:p>
          <a:p>
            <a:pPr marL="285750" indent="-285750">
              <a:buFont typeface="Arial"/>
              <a:buChar char="•"/>
            </a:pPr>
            <a:endParaRPr lang="en-GB" sz="3200" dirty="0">
              <a:latin typeface="Times New Roman"/>
              <a:cs typeface="Times New Roman"/>
            </a:endParaRPr>
          </a:p>
          <a:p>
            <a:pPr marL="285750" indent="-285750">
              <a:buFont typeface="Arial"/>
              <a:buChar char="•"/>
            </a:pPr>
            <a:endParaRPr lang="en-GB" sz="3200" dirty="0">
              <a:latin typeface="Times New Roman"/>
              <a:cs typeface="Times New Roman"/>
            </a:endParaRPr>
          </a:p>
          <a:p>
            <a:pPr marL="285750" indent="-285750">
              <a:buFont typeface="Arial"/>
              <a:buChar char="•"/>
            </a:pPr>
            <a:endParaRPr lang="en-GB" sz="3200" dirty="0">
              <a:latin typeface="Times New Roman"/>
              <a:cs typeface="Times New Roman"/>
            </a:endParaRPr>
          </a:p>
          <a:p>
            <a:pPr marL="285750" indent="-285750">
              <a:buFont typeface="Arial"/>
              <a:buChar char="•"/>
            </a:pPr>
            <a:endParaRPr lang="en-GB" sz="3200" dirty="0">
              <a:latin typeface="Times New Roman"/>
              <a:cs typeface="Times New Roman"/>
            </a:endParaRPr>
          </a:p>
          <a:p>
            <a:pPr marL="285750" indent="-285750">
              <a:buFont typeface="Arial"/>
              <a:buChar char="•"/>
            </a:pPr>
            <a:r>
              <a:rPr lang="en-GB" sz="3200">
                <a:latin typeface="Times New Roman"/>
                <a:cs typeface="Times New Roman"/>
              </a:rPr>
              <a:t>Increase investment in specialist OCD services.</a:t>
            </a:r>
            <a:endParaRPr lang="en-US" sz="3200">
              <a:latin typeface="Times New Roman"/>
              <a:cs typeface="Times New Roman"/>
            </a:endParaRPr>
          </a:p>
          <a:p>
            <a:pPr marL="285750" indent="-285750">
              <a:buFont typeface="Arial"/>
              <a:buChar char="•"/>
            </a:pPr>
            <a:r>
              <a:rPr lang="en-GB" sz="3200"/>
              <a:t>Reduce NHS waiting times for CBT with ERP.</a:t>
            </a:r>
          </a:p>
          <a:p>
            <a:pPr marL="285750" indent="-285750">
              <a:buFont typeface="Arial"/>
              <a:buChar char="•"/>
            </a:pPr>
            <a:r>
              <a:rPr lang="en-GB" sz="3200"/>
              <a:t>Improve early identification within schools and primary care.</a:t>
            </a:r>
          </a:p>
          <a:p>
            <a:pPr marL="285750" indent="-285750">
              <a:buFont typeface="Arial"/>
              <a:buChar char="•"/>
            </a:pPr>
            <a:r>
              <a:rPr lang="en-GB" sz="3200"/>
              <a:t>Increase public awareness to reduce stigma.</a:t>
            </a:r>
          </a:p>
          <a:p>
            <a:pPr marL="285750" indent="-285750">
              <a:buFont typeface="Arial"/>
              <a:buChar char="•"/>
            </a:pPr>
            <a:r>
              <a:rPr lang="en-GB" sz="3200"/>
              <a:t>Improve cultural competence within mental health services.</a:t>
            </a:r>
          </a:p>
          <a:p>
            <a:pPr marL="285750" indent="-285750">
              <a:buFont typeface="Arial"/>
              <a:buChar char="•"/>
            </a:pPr>
            <a:r>
              <a:rPr lang="en-GB" sz="3200"/>
              <a:t>Expand digital CBT while maintaining face-to-face treatment options.</a:t>
            </a:r>
          </a:p>
          <a:p>
            <a:pPr marL="285750" indent="-285750">
              <a:buFont typeface="Arial"/>
              <a:buChar char="•"/>
            </a:pPr>
            <a:r>
              <a:rPr lang="en-GB" sz="3200"/>
              <a:t>Continue workforce recruitment and specialist training.</a:t>
            </a:r>
          </a:p>
          <a:p>
            <a:br>
              <a:rPr lang="en-US" dirty="0"/>
            </a:br>
            <a:endParaRPr lang="en-US" sz="3200"/>
          </a:p>
          <a:p>
            <a:endParaRPr lang="en-GB" sz="2400" dirty="0">
              <a:latin typeface="Times New Roman"/>
              <a:cs typeface="Times New Roman"/>
            </a:endParaRPr>
          </a:p>
          <a:p>
            <a:pPr marL="285750" indent="-285750">
              <a:buFont typeface="Arial"/>
              <a:buChar char="•"/>
            </a:pPr>
            <a:endParaRPr lang="en-GB" dirty="0">
              <a:latin typeface="Times New Roman"/>
              <a:cs typeface="Times New Roman"/>
            </a:endParaRPr>
          </a:p>
          <a:p>
            <a:pPr marL="285750" indent="-285750">
              <a:buFont typeface="Arial"/>
              <a:buChar char="•"/>
            </a:pPr>
            <a:endParaRPr lang="en-GB" dirty="0"/>
          </a:p>
          <a:p>
            <a:r>
              <a:rPr lang="en-GB" sz="3600">
                <a:latin typeface="Times New Roman"/>
                <a:cs typeface="Times New Roman"/>
              </a:rPr>
              <a:t>The understanding of OCD has evolved from misconceptions and stigma to recognition as a complex mental health disorder requiring evidence-based intervention. In England, NICE guidance and NHS Talking Therapies have improved access to effective treatments, such as CBT with Exposure and Response Prevention (ERP) and, where appropriate, medication. However, delayed diagnosis, workforce shortages and inequalities in access continue to affect patient outcomes. Future policy should prioritise early intervention, equitable access and investment in specialist services to improve recovery and quality of life.</a:t>
            </a:r>
          </a:p>
          <a:p>
            <a:endParaRPr lang="en-US" dirty="0"/>
          </a:p>
          <a:p>
            <a:endParaRPr lang="en-US" sz="4000" dirty="0"/>
          </a:p>
          <a:p>
            <a:r>
              <a:rPr lang="en-US" sz="1600" dirty="0">
                <a:latin typeface="Times New Roman"/>
                <a:cs typeface="Times New Roman"/>
              </a:rPr>
              <a:t>American Psychiatric Association (2022) </a:t>
            </a:r>
            <a:r>
              <a:rPr lang="en-US" sz="1600" i="1" dirty="0">
                <a:latin typeface="Times New Roman"/>
                <a:cs typeface="Times New Roman"/>
              </a:rPr>
              <a:t>Diagnostic and Statistical Manual of Mental Disorders</a:t>
            </a:r>
            <a:r>
              <a:rPr lang="en-US" sz="1600" dirty="0">
                <a:latin typeface="Times New Roman"/>
                <a:cs typeface="Times New Roman"/>
              </a:rPr>
              <a:t>. 5th </a:t>
            </a:r>
            <a:r>
              <a:rPr lang="en-US" sz="1600" dirty="0" err="1">
                <a:latin typeface="Times New Roman"/>
                <a:cs typeface="Times New Roman"/>
              </a:rPr>
              <a:t>edn</a:t>
            </a:r>
            <a:r>
              <a:rPr lang="en-US" sz="1600" dirty="0">
                <a:latin typeface="Times New Roman"/>
                <a:cs typeface="Times New Roman"/>
              </a:rPr>
              <a:t>., text revision. Washington, DC: American Psychiatric Association Publishing.</a:t>
            </a:r>
          </a:p>
          <a:p>
            <a:r>
              <a:rPr lang="en-US" sz="1600">
                <a:latin typeface="Times New Roman"/>
                <a:cs typeface="Times New Roman"/>
              </a:rPr>
              <a:t>Engel, G.L. (1977) ‘The need for a new medical model: A challenge for biomedicine’, </a:t>
            </a:r>
            <a:r>
              <a:rPr lang="en-US" sz="1600" i="1">
                <a:latin typeface="Times New Roman"/>
                <a:cs typeface="Times New Roman"/>
              </a:rPr>
              <a:t>Science</a:t>
            </a:r>
            <a:r>
              <a:rPr lang="en-US" sz="1600">
                <a:latin typeface="Times New Roman"/>
                <a:cs typeface="Times New Roman"/>
              </a:rPr>
              <a:t>, 196(4286), pp. 129–136.</a:t>
            </a:r>
            <a:endParaRPr lang="en-US" sz="1600" dirty="0">
              <a:latin typeface="Times New Roman"/>
              <a:cs typeface="Times New Roman"/>
            </a:endParaRPr>
          </a:p>
          <a:p>
            <a:r>
              <a:rPr lang="en-US" sz="1600" dirty="0">
                <a:latin typeface="Times New Roman"/>
                <a:cs typeface="Times New Roman"/>
              </a:rPr>
              <a:t>Fineberg, N.A., Hollander, E., </a:t>
            </a:r>
            <a:r>
              <a:rPr lang="en-US" sz="1600" dirty="0" err="1">
                <a:latin typeface="Times New Roman"/>
                <a:cs typeface="Times New Roman"/>
              </a:rPr>
              <a:t>Pallanti</a:t>
            </a:r>
            <a:r>
              <a:rPr lang="en-US" sz="1600" dirty="0">
                <a:latin typeface="Times New Roman"/>
                <a:cs typeface="Times New Roman"/>
              </a:rPr>
              <a:t>, S., </a:t>
            </a:r>
            <a:r>
              <a:rPr lang="en-US" sz="1600" dirty="0" err="1">
                <a:latin typeface="Times New Roman"/>
                <a:cs typeface="Times New Roman"/>
              </a:rPr>
              <a:t>Walitza</a:t>
            </a:r>
            <a:r>
              <a:rPr lang="en-US" sz="1600" dirty="0">
                <a:latin typeface="Times New Roman"/>
                <a:cs typeface="Times New Roman"/>
              </a:rPr>
              <a:t>, S., Grünblatt, E., </a:t>
            </a:r>
            <a:r>
              <a:rPr lang="en-US" sz="1600" dirty="0" err="1">
                <a:latin typeface="Times New Roman"/>
                <a:cs typeface="Times New Roman"/>
              </a:rPr>
              <a:t>Dell’Osso</a:t>
            </a:r>
            <a:r>
              <a:rPr lang="en-US" sz="1600" dirty="0">
                <a:latin typeface="Times New Roman"/>
                <a:cs typeface="Times New Roman"/>
              </a:rPr>
              <a:t>, B., </a:t>
            </a:r>
            <a:r>
              <a:rPr lang="en-US" sz="1600" dirty="0" err="1">
                <a:latin typeface="Times New Roman"/>
                <a:cs typeface="Times New Roman"/>
              </a:rPr>
              <a:t>Menchón</a:t>
            </a:r>
            <a:r>
              <a:rPr lang="en-US" sz="1600" dirty="0">
                <a:latin typeface="Times New Roman"/>
                <a:cs typeface="Times New Roman"/>
              </a:rPr>
              <a:t>, J.M., Zohar, J., Rodriguez, C.I., </a:t>
            </a:r>
            <a:r>
              <a:rPr lang="en-US" sz="1600" dirty="0" err="1">
                <a:latin typeface="Times New Roman"/>
                <a:cs typeface="Times New Roman"/>
              </a:rPr>
              <a:t>Menchon</a:t>
            </a:r>
            <a:r>
              <a:rPr lang="en-US" sz="1600" dirty="0">
                <a:latin typeface="Times New Roman"/>
                <a:cs typeface="Times New Roman"/>
              </a:rPr>
              <a:t>, J.M. and others (2020) ‘Clinical advances in obsessive-compulsive disorder: A position statement’, </a:t>
            </a:r>
            <a:r>
              <a:rPr lang="en-US" sz="1600" i="1" dirty="0">
                <a:latin typeface="Times New Roman"/>
                <a:cs typeface="Times New Roman"/>
              </a:rPr>
              <a:t>International Clinical Psychopharmacology</a:t>
            </a:r>
            <a:r>
              <a:rPr lang="en-US" sz="1600" dirty="0">
                <a:latin typeface="Times New Roman"/>
                <a:cs typeface="Times New Roman"/>
              </a:rPr>
              <a:t>, 35(4), pp. 173–193.</a:t>
            </a:r>
          </a:p>
          <a:p>
            <a:r>
              <a:rPr lang="en-US" sz="1600">
                <a:latin typeface="Times New Roman"/>
                <a:cs typeface="Times New Roman"/>
              </a:rPr>
              <a:t>Freud, S. (1909) </a:t>
            </a:r>
            <a:r>
              <a:rPr lang="en-US" sz="1600" i="1">
                <a:latin typeface="Times New Roman"/>
                <a:cs typeface="Times New Roman"/>
              </a:rPr>
              <a:t>Notes Upon a Case of Obsessional Neurosis</a:t>
            </a:r>
            <a:r>
              <a:rPr lang="en-US" sz="1600">
                <a:latin typeface="Times New Roman"/>
                <a:cs typeface="Times New Roman"/>
              </a:rPr>
              <a:t>. London: Hogarth Press.</a:t>
            </a:r>
            <a:endParaRPr lang="en-US" sz="1600" dirty="0">
              <a:latin typeface="Times New Roman"/>
              <a:cs typeface="Times New Roman"/>
            </a:endParaRPr>
          </a:p>
          <a:p>
            <a:r>
              <a:rPr lang="en-US" sz="1600" dirty="0">
                <a:latin typeface="Times New Roman"/>
                <a:cs typeface="Times New Roman"/>
              </a:rPr>
              <a:t>National Institute for Health and Care Excellence (2005) </a:t>
            </a:r>
            <a:r>
              <a:rPr lang="en-US" sz="1600" i="1" dirty="0">
                <a:latin typeface="Times New Roman"/>
                <a:cs typeface="Times New Roman"/>
              </a:rPr>
              <a:t>Obsessive-Compulsive Disorder and Body Dysmorphic Disorder: Treatment (CG31).</a:t>
            </a:r>
            <a:r>
              <a:rPr lang="en-US" sz="1600" dirty="0">
                <a:latin typeface="Times New Roman"/>
                <a:cs typeface="Times New Roman"/>
              </a:rPr>
              <a:t> Available at: </a:t>
            </a:r>
            <a:r>
              <a:rPr lang="en-US" sz="1600" dirty="0">
                <a:latin typeface="Times New Roman"/>
                <a:cs typeface="Times New Roman"/>
                <a:hlinkClick r:id="rId2"/>
              </a:rPr>
              <a:t>https://www.nice.org.uk/guidance/cg31</a:t>
            </a:r>
            <a:r>
              <a:rPr lang="en-US" sz="1600" dirty="0">
                <a:latin typeface="Times New Roman"/>
                <a:cs typeface="Times New Roman"/>
              </a:rPr>
              <a:t> </a:t>
            </a:r>
            <a:r>
              <a:rPr lang="en-US" sz="1600">
                <a:latin typeface="Times New Roman"/>
                <a:cs typeface="Times New Roman"/>
              </a:rPr>
              <a:t>(Accessed: 10 July 2026).</a:t>
            </a:r>
            <a:endParaRPr lang="en-US" sz="1600" dirty="0">
              <a:latin typeface="Times New Roman"/>
              <a:cs typeface="Times New Roman"/>
            </a:endParaRPr>
          </a:p>
          <a:p>
            <a:r>
              <a:rPr lang="en-US" sz="1600">
                <a:latin typeface="Times New Roman"/>
                <a:cs typeface="Times New Roman"/>
              </a:rPr>
              <a:t>NHS England (2024) </a:t>
            </a:r>
            <a:r>
              <a:rPr lang="en-US" sz="1600" i="1">
                <a:latin typeface="Times New Roman"/>
                <a:cs typeface="Times New Roman"/>
              </a:rPr>
              <a:t>NHS Talking Therapies for Anxiety and Depression</a:t>
            </a:r>
            <a:r>
              <a:rPr lang="en-US" sz="1600">
                <a:latin typeface="Times New Roman"/>
                <a:cs typeface="Times New Roman"/>
              </a:rPr>
              <a:t>. Available at: </a:t>
            </a:r>
            <a:r>
              <a:rPr lang="en-US" sz="1600" dirty="0">
                <a:latin typeface="Times New Roman"/>
                <a:cs typeface="Times New Roman"/>
                <a:hlinkClick r:id="rId3"/>
              </a:rPr>
              <a:t>https://www.england.nhs.uk/mental-health/adults/nhs-talking-therapies/</a:t>
            </a:r>
            <a:r>
              <a:rPr lang="en-US" sz="1600" dirty="0">
                <a:latin typeface="Times New Roman"/>
                <a:cs typeface="Times New Roman"/>
              </a:rPr>
              <a:t> </a:t>
            </a:r>
            <a:r>
              <a:rPr lang="en-US" sz="1600">
                <a:latin typeface="Times New Roman"/>
                <a:cs typeface="Times New Roman"/>
              </a:rPr>
              <a:t>(Accessed: 30 July 2026).</a:t>
            </a:r>
            <a:endParaRPr lang="en-US" sz="1600" dirty="0">
              <a:latin typeface="Times New Roman"/>
              <a:cs typeface="Times New Roman"/>
            </a:endParaRPr>
          </a:p>
          <a:p>
            <a:r>
              <a:rPr lang="en-US" sz="1600" dirty="0">
                <a:latin typeface="Times New Roman"/>
                <a:cs typeface="Times New Roman"/>
              </a:rPr>
              <a:t>Royal College of Psychiatrists (2023) </a:t>
            </a:r>
            <a:r>
              <a:rPr lang="en-US" sz="1600" i="1" dirty="0">
                <a:latin typeface="Times New Roman"/>
                <a:cs typeface="Times New Roman"/>
              </a:rPr>
              <a:t>Obsessive-Compulsive Disorder (OCD).</a:t>
            </a:r>
            <a:r>
              <a:rPr lang="en-US" sz="1600" dirty="0">
                <a:latin typeface="Times New Roman"/>
                <a:cs typeface="Times New Roman"/>
              </a:rPr>
              <a:t> Available at: </a:t>
            </a:r>
            <a:r>
              <a:rPr lang="en-US" sz="1600" dirty="0">
                <a:latin typeface="Times New Roman"/>
                <a:cs typeface="Times New Roman"/>
                <a:hlinkClick r:id="rId4"/>
              </a:rPr>
              <a:t>https://www.rcpsych.ac.uk/mental-health/mental-illnesses-and-mental-health-problems/obsessive-compulsive-disorder-ocd</a:t>
            </a:r>
            <a:r>
              <a:rPr lang="en-US" sz="1600" dirty="0">
                <a:latin typeface="Times New Roman"/>
                <a:cs typeface="Times New Roman"/>
              </a:rPr>
              <a:t> </a:t>
            </a:r>
            <a:r>
              <a:rPr lang="en-US" sz="1600">
                <a:latin typeface="Times New Roman"/>
                <a:cs typeface="Times New Roman"/>
              </a:rPr>
              <a:t>(Accessed: 02 July 2026).</a:t>
            </a:r>
            <a:endParaRPr lang="en-US" sz="1600" dirty="0"/>
          </a:p>
          <a:p>
            <a:r>
              <a:rPr lang="en-US" sz="1600">
                <a:latin typeface="Times New Roman"/>
                <a:cs typeface="Times New Roman"/>
              </a:rPr>
              <a:t>Porter, R. (2002) </a:t>
            </a:r>
            <a:r>
              <a:rPr lang="en-US" sz="1600" i="1">
                <a:latin typeface="Times New Roman"/>
                <a:cs typeface="Times New Roman"/>
              </a:rPr>
              <a:t>Madness: A Brief History</a:t>
            </a:r>
            <a:r>
              <a:rPr lang="en-US" sz="1600">
                <a:latin typeface="Times New Roman"/>
                <a:cs typeface="Times New Roman"/>
              </a:rPr>
              <a:t>. Oxford: Oxford University Press.</a:t>
            </a:r>
            <a:endParaRPr lang="en-US" sz="1600" dirty="0">
              <a:latin typeface="Times New Roman"/>
              <a:cs typeface="Times New Roman"/>
            </a:endParaRPr>
          </a:p>
          <a:p>
            <a:r>
              <a:rPr lang="en-US" sz="1600">
                <a:latin typeface="Times New Roman"/>
                <a:cs typeface="Times New Roman"/>
              </a:rPr>
              <a:t>World Health Organization (2022) </a:t>
            </a:r>
            <a:r>
              <a:rPr lang="en-US" sz="1600" i="1">
                <a:latin typeface="Times New Roman"/>
                <a:cs typeface="Times New Roman"/>
              </a:rPr>
              <a:t>World Mental Health Report: Transforming Mental Health for All</a:t>
            </a:r>
            <a:r>
              <a:rPr lang="en-US" sz="1600">
                <a:latin typeface="Times New Roman"/>
                <a:cs typeface="Times New Roman"/>
              </a:rPr>
              <a:t>. Geneva: World Health Organization.</a:t>
            </a:r>
            <a:endParaRPr lang="en-US" sz="1600" dirty="0">
              <a:latin typeface="Times New Roman"/>
              <a:cs typeface="Times New Roman"/>
            </a:endParaRPr>
          </a:p>
          <a:p>
            <a:r>
              <a:rPr lang="en-US" sz="1600">
                <a:latin typeface="Times New Roman"/>
                <a:cs typeface="Times New Roman"/>
              </a:rPr>
              <a:t>World Health Organization (2023) </a:t>
            </a:r>
            <a:r>
              <a:rPr lang="en-US" sz="1600" i="1">
                <a:latin typeface="Times New Roman"/>
                <a:cs typeface="Times New Roman"/>
              </a:rPr>
              <a:t>Mental disorders</a:t>
            </a:r>
            <a:r>
              <a:rPr lang="en-US" sz="1600">
                <a:latin typeface="Times New Roman"/>
                <a:cs typeface="Times New Roman"/>
              </a:rPr>
              <a:t>. Available at: </a:t>
            </a:r>
            <a:r>
              <a:rPr lang="en-US" sz="1600" dirty="0">
                <a:latin typeface="Times New Roman"/>
                <a:cs typeface="Times New Roman"/>
                <a:hlinkClick r:id="rId5"/>
              </a:rPr>
              <a:t>https://www.who.int/news-room/fact-sheets/detail/mental-disorders</a:t>
            </a:r>
            <a:r>
              <a:rPr lang="en-US" sz="1600">
                <a:latin typeface="Times New Roman"/>
                <a:cs typeface="Times New Roman"/>
              </a:rPr>
              <a:t> (Accessed: 30 July 2026).</a:t>
            </a:r>
            <a:endParaRPr lang="en-US" sz="1600" dirty="0">
              <a:latin typeface="Times New Roman"/>
              <a:cs typeface="Times New Roman"/>
            </a:endParaRPr>
          </a:p>
          <a:p>
            <a:endParaRPr lang="en-US" sz="1600" dirty="0"/>
          </a:p>
          <a:p>
            <a:endParaRPr lang="en-US" sz="1600" dirty="0"/>
          </a:p>
          <a:p>
            <a:br>
              <a:rPr lang="en-US" dirty="0"/>
            </a:br>
            <a:endParaRPr lang="en-US" sz="1600" dirty="0"/>
          </a:p>
          <a:p>
            <a:pPr marL="285750" indent="-285750">
              <a:buFont typeface="Arial"/>
              <a:buChar char="•"/>
            </a:pPr>
            <a:endParaRPr lang="en-GB" sz="1600" dirty="0"/>
          </a:p>
          <a:p>
            <a:pPr marL="285750" indent="-285750">
              <a:buFont typeface="Arial"/>
              <a:buChar char="•"/>
            </a:pPr>
            <a:endParaRPr lang="en-GB" sz="1600" dirty="0"/>
          </a:p>
          <a:p>
            <a:endParaRPr lang="en-GB" sz="1600" dirty="0"/>
          </a:p>
        </p:txBody>
      </p:sp>
      <p:sp>
        <p:nvSpPr>
          <p:cNvPr id="11" name="Text Placeholder 10">
            <a:extLst>
              <a:ext uri="{FF2B5EF4-FFF2-40B4-BE49-F238E27FC236}">
                <a16:creationId xmlns:a16="http://schemas.microsoft.com/office/drawing/2014/main" id="{E623E73B-A818-ECAD-449D-B4BA29C89431}"/>
              </a:ext>
            </a:extLst>
          </p:cNvPr>
          <p:cNvSpPr>
            <a:spLocks noGrp="1"/>
          </p:cNvSpPr>
          <p:nvPr>
            <p:ph type="body" sz="quarter" idx="27"/>
          </p:nvPr>
        </p:nvSpPr>
        <p:spPr>
          <a:xfrm>
            <a:off x="33957152" y="15020575"/>
            <a:ext cx="8348335" cy="923322"/>
          </a:xfrm>
        </p:spPr>
        <p:txBody>
          <a:bodyPr/>
          <a:lstStyle/>
          <a:p>
            <a:r>
              <a:rPr lang="en-GB" sz="4800">
                <a:latin typeface="Aptos"/>
              </a:rPr>
              <a:t>Conclusions</a:t>
            </a:r>
            <a:endParaRPr lang="en-US">
              <a:latin typeface="Calibri"/>
              <a:ea typeface="Calibri"/>
              <a:cs typeface="Calibri"/>
            </a:endParaRPr>
          </a:p>
        </p:txBody>
      </p:sp>
      <p:sp>
        <p:nvSpPr>
          <p:cNvPr id="13" name="Text Placeholder 12">
            <a:extLst>
              <a:ext uri="{FF2B5EF4-FFF2-40B4-BE49-F238E27FC236}">
                <a16:creationId xmlns:a16="http://schemas.microsoft.com/office/drawing/2014/main" id="{46092EE5-A531-D9B7-8587-AC884F1CEED5}"/>
              </a:ext>
            </a:extLst>
          </p:cNvPr>
          <p:cNvSpPr>
            <a:spLocks noGrp="1"/>
          </p:cNvSpPr>
          <p:nvPr>
            <p:ph type="body" sz="quarter" idx="29"/>
          </p:nvPr>
        </p:nvSpPr>
        <p:spPr>
          <a:xfrm>
            <a:off x="33970170" y="23930821"/>
            <a:ext cx="7887293" cy="2105184"/>
          </a:xfrm>
        </p:spPr>
        <p:txBody>
          <a:bodyPr/>
          <a:lstStyle/>
          <a:p>
            <a:r>
              <a:rPr lang="en-GB" sz="4800">
                <a:latin typeface="Aptos"/>
              </a:rPr>
              <a:t>References</a:t>
            </a:r>
            <a:endParaRPr lang="en-US" sz="1600">
              <a:latin typeface="Calibri"/>
              <a:ea typeface="Calibri"/>
              <a:cs typeface="Calibri"/>
            </a:endParaRPr>
          </a:p>
          <a:p>
            <a:endParaRPr lang="en-GB" sz="4800" dirty="0">
              <a:latin typeface="Aptos"/>
              <a:ea typeface="Calibri"/>
              <a:cs typeface="Calibri"/>
            </a:endParaRPr>
          </a:p>
          <a:p>
            <a:endParaRPr lang="en-GB" sz="1600">
              <a:ea typeface="Calibri"/>
              <a:cs typeface="Calibri"/>
            </a:endParaRPr>
          </a:p>
        </p:txBody>
      </p:sp>
      <p:sp>
        <p:nvSpPr>
          <p:cNvPr id="14" name="Text Placeholder 13">
            <a:extLst>
              <a:ext uri="{FF2B5EF4-FFF2-40B4-BE49-F238E27FC236}">
                <a16:creationId xmlns:a16="http://schemas.microsoft.com/office/drawing/2014/main" id="{8395DBAE-1E0F-ECA9-8171-467D8728A3ED}"/>
              </a:ext>
            </a:extLst>
          </p:cNvPr>
          <p:cNvSpPr>
            <a:spLocks noGrp="1"/>
          </p:cNvSpPr>
          <p:nvPr>
            <p:ph type="body" sz="quarter" idx="30"/>
          </p:nvPr>
        </p:nvSpPr>
        <p:spPr>
          <a:xfrm flipV="1">
            <a:off x="33387209" y="24529708"/>
            <a:ext cx="9494702" cy="4745892"/>
          </a:xfrm>
        </p:spPr>
        <p:txBody>
          <a:bodyPr/>
          <a:lstStyle/>
          <a:p>
            <a:endParaRPr lang="en-GB" sz="4800">
              <a:solidFill>
                <a:srgbClr val="FF0000"/>
              </a:solidFill>
              <a:latin typeface="Aptos" panose="020B0004020202020204" pitchFamily="34" charset="0"/>
            </a:endParaRPr>
          </a:p>
          <a:p>
            <a:endParaRPr lang="en-GB" sz="4800" dirty="0">
              <a:solidFill>
                <a:srgbClr val="FF0000"/>
              </a:solidFill>
              <a:latin typeface="Aptos" panose="020B0004020202020204" pitchFamily="34" charset="0"/>
            </a:endParaRPr>
          </a:p>
          <a:p>
            <a:endParaRPr lang="en-GB" sz="4800" dirty="0">
              <a:solidFill>
                <a:srgbClr val="FF0000"/>
              </a:solidFill>
              <a:latin typeface="Aptos" panose="020B0004020202020204" pitchFamily="34" charset="0"/>
            </a:endParaRPr>
          </a:p>
          <a:p>
            <a:endParaRPr lang="en-GB" sz="4800" dirty="0">
              <a:solidFill>
                <a:srgbClr val="FF0000"/>
              </a:solidFill>
              <a:latin typeface="Aptos" panose="020B0004020202020204" pitchFamily="34" charset="0"/>
            </a:endParaRPr>
          </a:p>
          <a:p>
            <a:endParaRPr lang="en-GB" sz="4800" dirty="0">
              <a:solidFill>
                <a:srgbClr val="FF0000"/>
              </a:solidFill>
              <a:latin typeface="Aptos" panose="020B0004020202020204" pitchFamily="34" charset="0"/>
            </a:endParaRPr>
          </a:p>
        </p:txBody>
      </p:sp>
      <p:sp>
        <p:nvSpPr>
          <p:cNvPr id="15" name="Text Placeholder 14">
            <a:extLst>
              <a:ext uri="{FF2B5EF4-FFF2-40B4-BE49-F238E27FC236}">
                <a16:creationId xmlns:a16="http://schemas.microsoft.com/office/drawing/2014/main" id="{A70C907E-7905-7BDC-E66E-90047768310D}"/>
              </a:ext>
            </a:extLst>
          </p:cNvPr>
          <p:cNvSpPr>
            <a:spLocks noGrp="1"/>
          </p:cNvSpPr>
          <p:nvPr>
            <p:ph type="body" sz="quarter" idx="96"/>
          </p:nvPr>
        </p:nvSpPr>
        <p:spPr>
          <a:xfrm>
            <a:off x="488043" y="19404377"/>
            <a:ext cx="10038659" cy="1877415"/>
          </a:xfrm>
        </p:spPr>
        <p:txBody>
          <a:bodyPr/>
          <a:lstStyle/>
          <a:p>
            <a:endParaRPr lang="en-GB" sz="4400" kern="100">
              <a:solidFill>
                <a:srgbClr val="FF0000"/>
              </a:solidFill>
              <a:effectLst/>
              <a:latin typeface="Aptos" panose="020B0004020202020204" pitchFamily="34" charset="0"/>
              <a:ea typeface="Aptos" panose="020B0004020202020204" pitchFamily="34" charset="0"/>
              <a:cs typeface="Times New Roman" panose="02020603050405020304" pitchFamily="18" charset="0"/>
            </a:endParaRPr>
          </a:p>
          <a:p>
            <a:endParaRPr lang="en-GB" sz="4000" kern="100">
              <a:effectLst/>
              <a:latin typeface="Aptos" panose="020B0004020202020204" pitchFamily="34" charset="0"/>
              <a:ea typeface="Aptos" panose="020B0004020202020204" pitchFamily="34" charset="0"/>
              <a:cs typeface="Times New Roman" panose="02020603050405020304" pitchFamily="18" charset="0"/>
            </a:endParaRPr>
          </a:p>
        </p:txBody>
      </p:sp>
      <p:sp>
        <p:nvSpPr>
          <p:cNvPr id="16" name="Text Placeholder 15">
            <a:extLst>
              <a:ext uri="{FF2B5EF4-FFF2-40B4-BE49-F238E27FC236}">
                <a16:creationId xmlns:a16="http://schemas.microsoft.com/office/drawing/2014/main" id="{C7232E11-A480-4CE9-B9AD-96B7E3A30128}"/>
              </a:ext>
            </a:extLst>
          </p:cNvPr>
          <p:cNvSpPr>
            <a:spLocks noGrp="1"/>
          </p:cNvSpPr>
          <p:nvPr>
            <p:ph type="body" sz="quarter" idx="150"/>
          </p:nvPr>
        </p:nvSpPr>
        <p:spPr>
          <a:xfrm>
            <a:off x="5932593" y="3073871"/>
            <a:ext cx="31998968" cy="769441"/>
          </a:xfrm>
        </p:spPr>
        <p:txBody>
          <a:bodyPr lIns="91440" tIns="45720" rIns="91440" bIns="45720" anchor="t" anchorCtr="0">
            <a:spAutoFit/>
          </a:bodyPr>
          <a:lstStyle/>
          <a:p>
            <a:r>
              <a:rPr lang="en-GB">
                <a:ea typeface="Calibri"/>
                <a:cs typeface="Calibri"/>
              </a:rPr>
              <a:t>Code 6B20</a:t>
            </a:r>
            <a:endParaRPr lang="en-GB" dirty="0">
              <a:ea typeface="Calibri"/>
              <a:cs typeface="Calibri"/>
            </a:endParaRPr>
          </a:p>
        </p:txBody>
      </p:sp>
      <p:sp>
        <p:nvSpPr>
          <p:cNvPr id="17" name="Text Placeholder 16">
            <a:extLst>
              <a:ext uri="{FF2B5EF4-FFF2-40B4-BE49-F238E27FC236}">
                <a16:creationId xmlns:a16="http://schemas.microsoft.com/office/drawing/2014/main" id="{48D3574B-9CFC-4B83-1C3B-42BD2A74FB76}"/>
              </a:ext>
            </a:extLst>
          </p:cNvPr>
          <p:cNvSpPr>
            <a:spLocks noGrp="1"/>
          </p:cNvSpPr>
          <p:nvPr>
            <p:ph type="body" sz="quarter" idx="151"/>
          </p:nvPr>
        </p:nvSpPr>
        <p:spPr>
          <a:xfrm>
            <a:off x="5932593" y="1864506"/>
            <a:ext cx="31998968" cy="1015663"/>
          </a:xfrm>
        </p:spPr>
        <p:txBody>
          <a:bodyPr lIns="91440" tIns="45720" rIns="91440" bIns="45720" anchor="t" anchorCtr="0">
            <a:spAutoFit/>
          </a:bodyPr>
          <a:lstStyle/>
          <a:p>
            <a:r>
              <a:rPr lang="en-GB" b="0">
                <a:ea typeface="+mj-lt"/>
                <a:cs typeface="+mj-lt"/>
              </a:rPr>
              <a:t>Obsessive-Compulsive Disorder (OCD) </a:t>
            </a:r>
            <a:endParaRPr lang="en-US"/>
          </a:p>
        </p:txBody>
      </p:sp>
      <p:sp>
        <p:nvSpPr>
          <p:cNvPr id="18" name="Text Placeholder 17">
            <a:extLst>
              <a:ext uri="{FF2B5EF4-FFF2-40B4-BE49-F238E27FC236}">
                <a16:creationId xmlns:a16="http://schemas.microsoft.com/office/drawing/2014/main" id="{9D21321E-1878-CD40-4AA6-3764E797EE11}"/>
              </a:ext>
            </a:extLst>
          </p:cNvPr>
          <p:cNvSpPr>
            <a:spLocks noGrp="1"/>
          </p:cNvSpPr>
          <p:nvPr>
            <p:ph type="body" sz="quarter" idx="153"/>
          </p:nvPr>
        </p:nvSpPr>
        <p:spPr>
          <a:xfrm>
            <a:off x="5932593" y="389601"/>
            <a:ext cx="31998968" cy="1323439"/>
          </a:xfrm>
        </p:spPr>
        <p:txBody>
          <a:bodyPr lIns="91440" tIns="45720" rIns="91440" bIns="45720" anchor="t" anchorCtr="0">
            <a:spAutoFit/>
          </a:bodyPr>
          <a:lstStyle/>
          <a:p>
            <a:r>
              <a:rPr lang="en-GB" sz="8000">
                <a:ea typeface="Calibri"/>
                <a:cs typeface="Calibri"/>
              </a:rPr>
              <a:t>Anxiety Disorder</a:t>
            </a:r>
            <a:endParaRPr lang="en-GB" sz="8000" dirty="0">
              <a:ea typeface="Calibri"/>
              <a:cs typeface="Calibri"/>
            </a:endParaRPr>
          </a:p>
        </p:txBody>
      </p:sp>
      <p:sp>
        <p:nvSpPr>
          <p:cNvPr id="19" name="TextBox 18">
            <a:extLst>
              <a:ext uri="{FF2B5EF4-FFF2-40B4-BE49-F238E27FC236}">
                <a16:creationId xmlns:a16="http://schemas.microsoft.com/office/drawing/2014/main" id="{5875ED09-4E4A-9E07-67CF-B667B77E48B3}"/>
              </a:ext>
            </a:extLst>
          </p:cNvPr>
          <p:cNvSpPr txBox="1"/>
          <p:nvPr/>
        </p:nvSpPr>
        <p:spPr>
          <a:xfrm>
            <a:off x="34209318" y="7315200"/>
            <a:ext cx="184731" cy="1415772"/>
          </a:xfrm>
          <a:prstGeom prst="rect">
            <a:avLst/>
          </a:prstGeom>
          <a:noFill/>
        </p:spPr>
        <p:txBody>
          <a:bodyPr wrap="none" rtlCol="0">
            <a:spAutoFit/>
          </a:bodyPr>
          <a:lstStyle/>
          <a:p>
            <a:endParaRPr lang="en-GB"/>
          </a:p>
        </p:txBody>
      </p:sp>
      <p:pic>
        <p:nvPicPr>
          <p:cNvPr id="7" name="Picture 6">
            <a:extLst>
              <a:ext uri="{FF2B5EF4-FFF2-40B4-BE49-F238E27FC236}">
                <a16:creationId xmlns:a16="http://schemas.microsoft.com/office/drawing/2014/main" id="{96EF691A-6F34-85A7-2E95-5CFD799719FD}"/>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a:off x="498950" y="7311616"/>
            <a:ext cx="5503819" cy="3744686"/>
          </a:xfrm>
          <a:prstGeom prst="rect">
            <a:avLst/>
          </a:prstGeom>
        </p:spPr>
      </p:pic>
      <p:pic>
        <p:nvPicPr>
          <p:cNvPr id="27" name="Picture 26">
            <a:extLst>
              <a:ext uri="{FF2B5EF4-FFF2-40B4-BE49-F238E27FC236}">
                <a16:creationId xmlns:a16="http://schemas.microsoft.com/office/drawing/2014/main" id="{19191FC4-A4CA-BE9A-8544-58231F842FB3}"/>
              </a:ext>
            </a:extLst>
          </p:cNvPr>
          <p:cNvPicPr>
            <a:picLocks noChangeAspect="1"/>
          </p:cNvPicPr>
          <p:nvPr/>
        </p:nvPicPr>
        <p:blipFill>
          <a:blip r:embed="rId8">
            <a:extLst>
              <a:ext uri="{837473B0-CC2E-450A-ABE3-18F120FF3D39}">
                <a1611:picAttrSrcUrl xmlns:a1611="http://schemas.microsoft.com/office/drawing/2016/11/main" r:id="rId9"/>
              </a:ext>
            </a:extLst>
          </a:blip>
          <a:stretch>
            <a:fillRect/>
          </a:stretch>
        </p:blipFill>
        <p:spPr>
          <a:xfrm>
            <a:off x="33934133" y="5671777"/>
            <a:ext cx="8388084" cy="2579915"/>
          </a:xfrm>
          <a:prstGeom prst="rect">
            <a:avLst/>
          </a:prstGeom>
        </p:spPr>
      </p:pic>
      <p:sp>
        <p:nvSpPr>
          <p:cNvPr id="32" name="TextBox 31">
            <a:extLst>
              <a:ext uri="{FF2B5EF4-FFF2-40B4-BE49-F238E27FC236}">
                <a16:creationId xmlns:a16="http://schemas.microsoft.com/office/drawing/2014/main" id="{664A437D-14BC-5E10-541C-227ABEBD70F3}"/>
              </a:ext>
            </a:extLst>
          </p:cNvPr>
          <p:cNvSpPr txBox="1"/>
          <p:nvPr/>
        </p:nvSpPr>
        <p:spPr>
          <a:xfrm>
            <a:off x="22541980" y="6327812"/>
            <a:ext cx="10073767" cy="1646604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800" b="1"/>
              <a:t>Psychological Treatment</a:t>
            </a:r>
            <a:endParaRPr lang="en-US" sz="4800" b="1">
              <a:ea typeface="Calibri"/>
              <a:cs typeface="Calibri"/>
            </a:endParaRPr>
          </a:p>
          <a:p>
            <a:pPr marL="285750" indent="-285750">
              <a:buFont typeface="Arial"/>
              <a:buChar char="•"/>
            </a:pPr>
            <a:r>
              <a:rPr lang="en-GB" sz="4000">
                <a:ea typeface="+mn-lt"/>
                <a:cs typeface="+mn-lt"/>
              </a:rPr>
              <a:t>Cognitive Behavioural Therapy (CBT)</a:t>
            </a:r>
            <a:endParaRPr lang="en-GB" sz="4000">
              <a:ea typeface="Calibri"/>
              <a:cs typeface="Calibri"/>
            </a:endParaRPr>
          </a:p>
          <a:p>
            <a:pPr marL="285750" indent="-285750">
              <a:buFont typeface="Arial"/>
              <a:buChar char="•"/>
            </a:pPr>
            <a:r>
              <a:rPr lang="en-GB" sz="4000">
                <a:ea typeface="+mn-lt"/>
                <a:cs typeface="+mn-lt"/>
              </a:rPr>
              <a:t>Exposure and Response Prevention (ERP)</a:t>
            </a:r>
            <a:endParaRPr lang="en-GB" sz="4000">
              <a:ea typeface="Calibri"/>
              <a:cs typeface="Calibri"/>
            </a:endParaRPr>
          </a:p>
          <a:p>
            <a:pPr marL="285750" indent="-285750">
              <a:buFont typeface="Arial"/>
              <a:buChar char="•"/>
            </a:pPr>
            <a:r>
              <a:rPr lang="en-GB" sz="4000">
                <a:ea typeface="+mn-lt"/>
                <a:cs typeface="+mn-lt"/>
              </a:rPr>
              <a:t>Guided self-help for mild symptoms</a:t>
            </a:r>
            <a:endParaRPr lang="en-GB" sz="4000">
              <a:ea typeface="Calibri"/>
              <a:cs typeface="Calibri"/>
            </a:endParaRPr>
          </a:p>
          <a:p>
            <a:r>
              <a:rPr lang="en-GB" sz="4800" b="1"/>
              <a:t>Medication</a:t>
            </a:r>
            <a:endParaRPr lang="en-GB" sz="4800" b="1">
              <a:ea typeface="Calibri"/>
              <a:cs typeface="Calibri"/>
            </a:endParaRPr>
          </a:p>
          <a:p>
            <a:pPr marL="285750" indent="-285750">
              <a:buFont typeface="Arial"/>
              <a:buChar char="•"/>
            </a:pPr>
            <a:r>
              <a:rPr lang="en-GB" sz="4000">
                <a:ea typeface="+mn-lt"/>
                <a:cs typeface="+mn-lt"/>
              </a:rPr>
              <a:t>Selective Serotonin Reuptake Inhibitors (SSRIs)</a:t>
            </a:r>
            <a:endParaRPr lang="en-GB" sz="4000">
              <a:ea typeface="Calibri"/>
              <a:cs typeface="Calibri"/>
            </a:endParaRPr>
          </a:p>
          <a:p>
            <a:pPr marL="285750" indent="-285750">
              <a:buFont typeface="Arial"/>
              <a:buChar char="•"/>
            </a:pPr>
            <a:r>
              <a:rPr lang="en-GB" sz="4000">
                <a:ea typeface="+mn-lt"/>
                <a:cs typeface="+mn-lt"/>
              </a:rPr>
              <a:t>Combined CBT and medication for moderate to severe OCD</a:t>
            </a:r>
            <a:endParaRPr lang="en-GB" sz="4000">
              <a:ea typeface="Calibri"/>
              <a:cs typeface="Calibri"/>
            </a:endParaRPr>
          </a:p>
          <a:p>
            <a:r>
              <a:rPr lang="en-GB" sz="4800" b="1"/>
              <a:t>NHS Services</a:t>
            </a:r>
            <a:endParaRPr lang="en-GB" sz="4800" b="1">
              <a:ea typeface="Calibri"/>
              <a:cs typeface="Calibri"/>
            </a:endParaRPr>
          </a:p>
          <a:p>
            <a:r>
              <a:rPr lang="en-GB" sz="4000">
                <a:ea typeface="+mn-lt"/>
                <a:cs typeface="+mn-lt"/>
              </a:rPr>
              <a:t>People usually access treatment through:</a:t>
            </a:r>
            <a:endParaRPr lang="en-GB" sz="4000">
              <a:ea typeface="Calibri"/>
              <a:cs typeface="Calibri"/>
            </a:endParaRPr>
          </a:p>
          <a:p>
            <a:pPr marL="285750" indent="-285750">
              <a:buFont typeface="Arial"/>
              <a:buChar char="•"/>
            </a:pPr>
            <a:r>
              <a:rPr lang="en-GB" sz="4000">
                <a:ea typeface="+mn-lt"/>
                <a:cs typeface="+mn-lt"/>
              </a:rPr>
              <a:t>General Practice (GP)</a:t>
            </a:r>
            <a:endParaRPr lang="en-GB" sz="4000">
              <a:ea typeface="Calibri"/>
              <a:cs typeface="Calibri"/>
            </a:endParaRPr>
          </a:p>
          <a:p>
            <a:pPr marL="285750" indent="-285750">
              <a:buFont typeface="Arial"/>
              <a:buChar char="•"/>
            </a:pPr>
            <a:r>
              <a:rPr lang="en-GB" sz="4000">
                <a:ea typeface="+mn-lt"/>
                <a:cs typeface="+mn-lt"/>
              </a:rPr>
              <a:t>NHS Talking Therapies</a:t>
            </a:r>
            <a:endParaRPr lang="en-GB" sz="4000">
              <a:ea typeface="Calibri"/>
              <a:cs typeface="Calibri"/>
            </a:endParaRPr>
          </a:p>
          <a:p>
            <a:pPr marL="285750" indent="-285750">
              <a:buFont typeface="Arial"/>
              <a:buChar char="•"/>
            </a:pPr>
            <a:r>
              <a:rPr lang="en-GB" sz="4000">
                <a:ea typeface="+mn-lt"/>
                <a:cs typeface="+mn-lt"/>
              </a:rPr>
              <a:t>Community Mental Health Teams</a:t>
            </a:r>
            <a:endParaRPr lang="en-GB" sz="4000">
              <a:ea typeface="Calibri"/>
              <a:cs typeface="Calibri"/>
            </a:endParaRPr>
          </a:p>
          <a:p>
            <a:pPr marL="285750" indent="-285750">
              <a:buFont typeface="Arial"/>
              <a:buChar char="•"/>
            </a:pPr>
            <a:r>
              <a:rPr lang="en-GB" sz="4000">
                <a:ea typeface="+mn-lt"/>
                <a:cs typeface="+mn-lt"/>
              </a:rPr>
              <a:t>Specialist OCD services where required (NHS England, 2024).</a:t>
            </a:r>
            <a:endParaRPr lang="en-GB" sz="4000">
              <a:ea typeface="Calibri"/>
              <a:cs typeface="Calibri"/>
            </a:endParaRPr>
          </a:p>
          <a:p>
            <a:pPr marL="285750" indent="-285750" algn="l">
              <a:buFont typeface="Arial"/>
              <a:buChar char="•"/>
            </a:pPr>
            <a:endParaRPr lang="en-GB" sz="4000" dirty="0">
              <a:ea typeface="Calibri"/>
              <a:cs typeface="Calibri"/>
            </a:endParaRPr>
          </a:p>
          <a:p>
            <a:pPr marL="285750" indent="-285750">
              <a:buFont typeface="Arial"/>
              <a:buChar char="•"/>
            </a:pPr>
            <a:endParaRPr lang="en-GB" sz="4000" dirty="0">
              <a:ea typeface="Calibri"/>
              <a:cs typeface="Calibri"/>
            </a:endParaRPr>
          </a:p>
          <a:p>
            <a:pPr marL="285750" indent="-285750">
              <a:buFont typeface="Arial"/>
              <a:buChar char="•"/>
            </a:pPr>
            <a:endParaRPr lang="en-GB" sz="4000" dirty="0">
              <a:ea typeface="Calibri"/>
              <a:cs typeface="Calibri"/>
            </a:endParaRPr>
          </a:p>
          <a:p>
            <a:pPr marL="285750" indent="-285750">
              <a:buFont typeface="Arial"/>
              <a:buChar char="•"/>
            </a:pPr>
            <a:endParaRPr lang="en-GB" sz="4000" dirty="0">
              <a:ea typeface="Calibri"/>
              <a:cs typeface="Calibri"/>
            </a:endParaRPr>
          </a:p>
          <a:p>
            <a:pPr marL="285750" indent="-285750">
              <a:buFont typeface="Arial"/>
              <a:buChar char="•"/>
            </a:pPr>
            <a:endParaRPr lang="en-GB" sz="4000" dirty="0">
              <a:ea typeface="Calibri"/>
              <a:cs typeface="Calibri"/>
            </a:endParaRPr>
          </a:p>
          <a:p>
            <a:pPr marL="285750" indent="-285750">
              <a:buFont typeface="Arial"/>
              <a:buChar char="•"/>
            </a:pPr>
            <a:endParaRPr lang="en-GB" sz="4000" dirty="0">
              <a:ea typeface="Calibri"/>
              <a:cs typeface="Calibri"/>
            </a:endParaRPr>
          </a:p>
          <a:p>
            <a:pPr marL="285750" indent="-285750">
              <a:buFont typeface="Arial"/>
              <a:buChar char="•"/>
            </a:pPr>
            <a:endParaRPr lang="en-GB" sz="4000" dirty="0">
              <a:ea typeface="Calibri"/>
              <a:cs typeface="Calibri"/>
            </a:endParaRPr>
          </a:p>
          <a:p>
            <a:pPr marL="285750" indent="-285750">
              <a:buFont typeface="Arial"/>
              <a:buChar char="•"/>
            </a:pPr>
            <a:endParaRPr lang="en-GB" sz="4000" dirty="0">
              <a:ea typeface="Calibri"/>
              <a:cs typeface="Calibri"/>
            </a:endParaRPr>
          </a:p>
          <a:p>
            <a:pPr marL="285750" indent="-285750">
              <a:buFont typeface="Arial"/>
              <a:buChar char="•"/>
            </a:pPr>
            <a:endParaRPr lang="en-GB" sz="4000" dirty="0">
              <a:ea typeface="Calibri"/>
              <a:cs typeface="Calibri"/>
            </a:endParaRPr>
          </a:p>
          <a:p>
            <a:pPr marL="285750" indent="-285750">
              <a:buFont typeface="Arial"/>
              <a:buChar char="•"/>
            </a:pPr>
            <a:endParaRPr lang="en-GB" sz="4000" dirty="0">
              <a:ea typeface="Calibri"/>
              <a:cs typeface="Calibri"/>
            </a:endParaRPr>
          </a:p>
          <a:p>
            <a:endParaRPr lang="en-GB" sz="4000" dirty="0">
              <a:ea typeface="Calibri"/>
              <a:cs typeface="Calibri"/>
            </a:endParaRPr>
          </a:p>
        </p:txBody>
      </p:sp>
      <p:pic>
        <p:nvPicPr>
          <p:cNvPr id="34" name="Picture 33">
            <a:extLst>
              <a:ext uri="{FF2B5EF4-FFF2-40B4-BE49-F238E27FC236}">
                <a16:creationId xmlns:a16="http://schemas.microsoft.com/office/drawing/2014/main" id="{4C858AC4-7916-4E09-A241-6E9D4207BF13}"/>
              </a:ext>
            </a:extLst>
          </p:cNvPr>
          <p:cNvPicPr>
            <a:picLocks noChangeAspect="1"/>
          </p:cNvPicPr>
          <p:nvPr/>
        </p:nvPicPr>
        <p:blipFill>
          <a:blip r:embed="rId10">
            <a:extLst>
              <a:ext uri="{837473B0-CC2E-450A-ABE3-18F120FF3D39}">
                <a1611:picAttrSrcUrl xmlns:a1611="http://schemas.microsoft.com/office/drawing/2016/11/main" r:id="rId11"/>
              </a:ext>
            </a:extLst>
          </a:blip>
          <a:stretch>
            <a:fillRect/>
          </a:stretch>
        </p:blipFill>
        <p:spPr>
          <a:xfrm>
            <a:off x="5502088" y="26861500"/>
            <a:ext cx="4256314" cy="2431917"/>
          </a:xfrm>
          <a:prstGeom prst="rect">
            <a:avLst/>
          </a:prstGeom>
        </p:spPr>
      </p:pic>
      <p:pic>
        <p:nvPicPr>
          <p:cNvPr id="37" name="Picture 36" descr="Mental Health Images | Free Medical Background Photos, PNG &amp; PSD ...">
            <a:extLst>
              <a:ext uri="{FF2B5EF4-FFF2-40B4-BE49-F238E27FC236}">
                <a16:creationId xmlns:a16="http://schemas.microsoft.com/office/drawing/2014/main" id="{E797A3A7-8952-1D92-16C4-3790742630F0}"/>
              </a:ext>
            </a:extLst>
          </p:cNvPr>
          <p:cNvPicPr>
            <a:picLocks noChangeAspect="1"/>
          </p:cNvPicPr>
          <p:nvPr/>
        </p:nvPicPr>
        <p:blipFill>
          <a:blip r:embed="rId12"/>
          <a:stretch>
            <a:fillRect/>
          </a:stretch>
        </p:blipFill>
        <p:spPr>
          <a:xfrm>
            <a:off x="22546235" y="16476438"/>
            <a:ext cx="9679320" cy="6927258"/>
          </a:xfrm>
          <a:prstGeom prst="rect">
            <a:avLst/>
          </a:prstGeom>
        </p:spPr>
      </p:pic>
      <p:pic>
        <p:nvPicPr>
          <p:cNvPr id="38" name="Picture 37" descr="5 mental health facts that are actually dead wrong">
            <a:extLst>
              <a:ext uri="{FF2B5EF4-FFF2-40B4-BE49-F238E27FC236}">
                <a16:creationId xmlns:a16="http://schemas.microsoft.com/office/drawing/2014/main" id="{8D43FD73-DBEA-6B5A-B11B-1DE0C61E54B0}"/>
              </a:ext>
            </a:extLst>
          </p:cNvPr>
          <p:cNvPicPr>
            <a:picLocks noChangeAspect="1"/>
          </p:cNvPicPr>
          <p:nvPr/>
        </p:nvPicPr>
        <p:blipFill>
          <a:blip r:embed="rId13"/>
          <a:stretch>
            <a:fillRect/>
          </a:stretch>
        </p:blipFill>
        <p:spPr>
          <a:xfrm>
            <a:off x="22611228" y="22806212"/>
            <a:ext cx="9503230" cy="8283389"/>
          </a:xfrm>
          <a:prstGeom prst="rect">
            <a:avLst/>
          </a:prstGeom>
        </p:spPr>
      </p:pic>
    </p:spTree>
    <p:extLst>
      <p:ext uri="{BB962C8B-B14F-4D97-AF65-F5344CB8AC3E}">
        <p14:creationId xmlns:p14="http://schemas.microsoft.com/office/powerpoint/2010/main" val="531086080"/>
      </p:ext>
    </p:extLst>
  </p:cSld>
  <p:clrMapOvr>
    <a:masterClrMapping/>
  </p:clrMapOvr>
</p:sld>
</file>

<file path=ppt/theme/theme1.xml><?xml version="1.0" encoding="utf-8"?>
<a:theme xmlns:a="http://schemas.openxmlformats.org/drawingml/2006/main" name="36x48-Template-V2b">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Without Quick Guide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3 Column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rifold - Wide Center">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36x48-Template-V2b</Template>
  <Application>Microsoft Office PowerPoint</Application>
  <PresentationFormat>Custom</PresentationFormat>
  <Slides>2</Slides>
  <Notes>0</Notes>
  <HiddenSlides>0</HiddenSlides>
  <ScaleCrop>false</ScaleCrop>
  <HeadingPairs>
    <vt:vector size="4" baseType="variant">
      <vt:variant>
        <vt:lpstr>Theme</vt:lpstr>
      </vt:variant>
      <vt:variant>
        <vt:i4>5</vt:i4>
      </vt:variant>
      <vt:variant>
        <vt:lpstr>Slide Titles</vt:lpstr>
      </vt:variant>
      <vt:variant>
        <vt:i4>2</vt:i4>
      </vt:variant>
    </vt:vector>
  </HeadingPairs>
  <TitlesOfParts>
    <vt:vector size="7" baseType="lpstr">
      <vt:lpstr>36x48-Template-V2b</vt:lpstr>
      <vt:lpstr>Without Quick Guides</vt:lpstr>
      <vt:lpstr>Classic 3 Columns</vt:lpstr>
      <vt:lpstr>Trifold - Wide Center</vt:lpstr>
      <vt:lpstr>Office Theme</vt:lpstr>
      <vt:lpstr>  Student name Bernarda Luisa Antonio Candido Student number 2335282 </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revision>498</cp:revision>
  <cp:lastPrinted>2015-06-29T17:31:11Z</cp:lastPrinted>
  <dcterms:created xsi:type="dcterms:W3CDTF">2012-02-03T19:11:35Z</dcterms:created>
  <dcterms:modified xsi:type="dcterms:W3CDTF">2026-07-30T17:54:15Z</dcterms:modified>
</cp:coreProperties>
</file>