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74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ro-RO" smtClean="0"/>
              <a:t>Clic pentru editare stil titlu</a:t>
            </a:r>
            <a:endParaRPr lang="en-US"/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o-RO" smtClean="0"/>
              <a:t>Clic pentru a edita stilul de subtitlu</a:t>
            </a:r>
            <a:endParaRPr lang="en-US"/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BCF8F-0C38-49A7-8FCB-897F19C780BB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26E2B-646D-48F5-B48B-86FA4B31E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6525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mtClean="0"/>
              <a:t>Clic pentru editare stil titlu</a:t>
            </a:r>
            <a:endParaRPr lang="en-US"/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/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BCF8F-0C38-49A7-8FCB-897F19C780BB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26E2B-646D-48F5-B48B-86FA4B31E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05740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ro-RO" smtClean="0"/>
              <a:t>Clic pentru editare stil titlu</a:t>
            </a:r>
            <a:endParaRPr lang="en-US"/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BCF8F-0C38-49A7-8FCB-897F19C780BB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26E2B-646D-48F5-B48B-86FA4B31E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65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mtClean="0"/>
              <a:t>Clic pentru editare stil titlu</a:t>
            </a:r>
            <a:endParaRPr lang="en-US"/>
          </a:p>
        </p:txBody>
      </p:sp>
      <p:sp>
        <p:nvSpPr>
          <p:cNvPr id="3" name="Substituent conținut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/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/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BCF8F-0C38-49A7-8FCB-897F19C780BB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26E2B-646D-48F5-B48B-86FA4B31E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15798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o-RO" smtClean="0"/>
              <a:t>Clic pentru editare stil titlu</a:t>
            </a:r>
            <a:endParaRPr lang="en-US"/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/>
          </a:p>
        </p:txBody>
      </p:sp>
      <p:sp>
        <p:nvSpPr>
          <p:cNvPr id="5" name="Substituent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6" name="Substituent conținut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/>
          </a:p>
        </p:txBody>
      </p:sp>
      <p:sp>
        <p:nvSpPr>
          <p:cNvPr id="7" name="Substituent dată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BCF8F-0C38-49A7-8FCB-897F19C780BB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8" name="Substituent subsol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ubstituent număr diapozitiv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26E2B-646D-48F5-B48B-86FA4B31E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57843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mtClean="0"/>
              <a:t>Clic pentru editare stil titlu</a:t>
            </a:r>
            <a:endParaRPr lang="en-US"/>
          </a:p>
        </p:txBody>
      </p:sp>
      <p:sp>
        <p:nvSpPr>
          <p:cNvPr id="3" name="Substituent dată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BCF8F-0C38-49A7-8FCB-897F19C780BB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4" name="Substituent subsol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ubstituent număr diapozitiv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26E2B-646D-48F5-B48B-86FA4B31E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7408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BCF8F-0C38-49A7-8FCB-897F19C780BB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3" name="Substituent subsol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26E2B-646D-48F5-B48B-86FA4B31E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835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o-RO" smtClean="0"/>
              <a:t>Clic pentru editare stil titlu</a:t>
            </a:r>
            <a:endParaRPr lang="en-US"/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/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BCF8F-0C38-49A7-8FCB-897F19C780BB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26E2B-646D-48F5-B48B-86FA4B31E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03185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o-RO" smtClean="0"/>
              <a:t>Clic pentru editare stil titlu</a:t>
            </a:r>
            <a:endParaRPr lang="en-US"/>
          </a:p>
        </p:txBody>
      </p:sp>
      <p:sp>
        <p:nvSpPr>
          <p:cNvPr id="3" name="Substituent imagine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BCF8F-0C38-49A7-8FCB-897F19C780BB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26E2B-646D-48F5-B48B-86FA4B31E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5679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mtClean="0"/>
              <a:t>Clic pentru editare stil titlu</a:t>
            </a:r>
            <a:endParaRPr lang="en-US"/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/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BCF8F-0C38-49A7-8FCB-897F19C780BB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26E2B-646D-48F5-B48B-86FA4B31E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60702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ro-RO" smtClean="0"/>
              <a:t>Clic pentru editare stil titlu</a:t>
            </a:r>
            <a:endParaRPr lang="en-US"/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/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BCF8F-0C38-49A7-8FCB-897F19C780BB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26E2B-646D-48F5-B48B-86FA4B31E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5179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 smtClean="0"/>
              <a:t>Clic pentru editare stil titlu</a:t>
            </a:r>
            <a:endParaRPr lang="en-US"/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/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1BCF8F-0C38-49A7-8FCB-897F19C780BB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D26E2B-646D-48F5-B48B-86FA4B31E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9740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u 2"/>
          <p:cNvSpPr>
            <a:spLocks noGrp="1"/>
          </p:cNvSpPr>
          <p:nvPr>
            <p:ph type="subTitle" idx="1"/>
          </p:nvPr>
        </p:nvSpPr>
        <p:spPr>
          <a:xfrm>
            <a:off x="1331640" y="2348880"/>
            <a:ext cx="6400800" cy="1752600"/>
          </a:xfrm>
        </p:spPr>
        <p:txBody>
          <a:bodyPr>
            <a:normAutofit/>
          </a:bodyPr>
          <a:lstStyle/>
          <a:p>
            <a:r>
              <a:rPr lang="en-US" sz="1400" dirty="0" smtClean="0"/>
              <a:t>Student </a:t>
            </a:r>
            <a:r>
              <a:rPr lang="en-US" sz="1400" dirty="0" err="1" smtClean="0"/>
              <a:t>name:Alexandra</a:t>
            </a:r>
            <a:r>
              <a:rPr lang="en-US" sz="1400" dirty="0" smtClean="0"/>
              <a:t> </a:t>
            </a:r>
            <a:r>
              <a:rPr lang="en-US" sz="1400" dirty="0" err="1" smtClean="0"/>
              <a:t>Craescu</a:t>
            </a:r>
            <a:endParaRPr lang="en-US" sz="1400" dirty="0" smtClean="0"/>
          </a:p>
          <a:p>
            <a:r>
              <a:rPr lang="en-US" sz="1400" dirty="0" smtClean="0"/>
              <a:t>Student id:2111926</a:t>
            </a:r>
          </a:p>
          <a:p>
            <a:r>
              <a:rPr lang="en-US" sz="1400" dirty="0"/>
              <a:t>Foreign Languages &amp; Cultural Awareness(BMIH5003)</a:t>
            </a:r>
          </a:p>
          <a:p>
            <a:r>
              <a:rPr lang="en-US" sz="1400" dirty="0"/>
              <a:t>Module </a:t>
            </a:r>
            <a:r>
              <a:rPr lang="en-US" sz="1400" dirty="0" err="1"/>
              <a:t>tutor:Jinping</a:t>
            </a:r>
            <a:r>
              <a:rPr lang="en-US" sz="1400" dirty="0"/>
              <a:t> Li</a:t>
            </a:r>
          </a:p>
          <a:p>
            <a:r>
              <a:rPr lang="en-US" sz="1400" dirty="0"/>
              <a:t> </a:t>
            </a:r>
          </a:p>
          <a:p>
            <a:endParaRPr lang="en-US" sz="1400" dirty="0"/>
          </a:p>
        </p:txBody>
      </p:sp>
      <p:pic>
        <p:nvPicPr>
          <p:cNvPr id="9" name="Sunet înregistrat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19672" y="112474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8386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31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14</Words>
  <Application>Microsoft Office PowerPoint</Application>
  <PresentationFormat>Expunere pe ecran (4:3)</PresentationFormat>
  <Paragraphs>5</Paragraphs>
  <Slides>1</Slides>
  <Notes>0</Notes>
  <HiddenSlides>0</HiddenSlides>
  <MMClips>1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</vt:i4>
      </vt:variant>
    </vt:vector>
  </HeadingPairs>
  <TitlesOfParts>
    <vt:vector size="2" baseType="lpstr">
      <vt:lpstr>Temă Office</vt:lpstr>
      <vt:lpstr>Prezentare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>User</dc:creator>
  <cp:lastModifiedBy>User</cp:lastModifiedBy>
  <cp:revision>3</cp:revision>
  <dcterms:created xsi:type="dcterms:W3CDTF">2022-11-11T13:54:35Z</dcterms:created>
  <dcterms:modified xsi:type="dcterms:W3CDTF">2022-11-11T14:40:01Z</dcterms:modified>
</cp:coreProperties>
</file>