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 /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nley Allan Jones (1906612)" userId="4992fc19-2e6a-4ac8-b2d2-abf128f71fb4" providerId="ADAL" clId="{9EC23CDC-097B-AE44-B796-7BBE0A173F09}"/>
    <pc:docChg chg="undo custSel modSld addMainMaster delMainMaster">
      <pc:chgData name="Stanley Allan Jones (1906612)" userId="4992fc19-2e6a-4ac8-b2d2-abf128f71fb4" providerId="ADAL" clId="{9EC23CDC-097B-AE44-B796-7BBE0A173F09}" dt="2020-10-26T17:22:55.004" v="970" actId="14100"/>
      <pc:docMkLst>
        <pc:docMk/>
      </pc:docMkLst>
      <pc:sldChg chg="modSp">
        <pc:chgData name="Stanley Allan Jones (1906612)" userId="4992fc19-2e6a-4ac8-b2d2-abf128f71fb4" providerId="ADAL" clId="{9EC23CDC-097B-AE44-B796-7BBE0A173F09}" dt="2020-10-26T17:22:55.004" v="970" actId="14100"/>
        <pc:sldMkLst>
          <pc:docMk/>
          <pc:sldMk cId="3011845576" sldId="256"/>
        </pc:sldMkLst>
        <pc:spChg chg="mod">
          <ac:chgData name="Stanley Allan Jones (1906612)" userId="4992fc19-2e6a-4ac8-b2d2-abf128f71fb4" providerId="ADAL" clId="{9EC23CDC-097B-AE44-B796-7BBE0A173F09}" dt="2020-10-25T19:55:40.625" v="266" actId="20577"/>
          <ac:spMkLst>
            <pc:docMk/>
            <pc:sldMk cId="3011845576" sldId="256"/>
            <ac:spMk id="4" creationId="{E5175699-27F8-7C4B-86B1-ED161279611F}"/>
          </ac:spMkLst>
        </pc:spChg>
        <pc:spChg chg="mod">
          <ac:chgData name="Stanley Allan Jones (1906612)" userId="4992fc19-2e6a-4ac8-b2d2-abf128f71fb4" providerId="ADAL" clId="{9EC23CDC-097B-AE44-B796-7BBE0A173F09}" dt="2020-10-26T17:21:44.864" v="966" actId="20577"/>
          <ac:spMkLst>
            <pc:docMk/>
            <pc:sldMk cId="3011845576" sldId="256"/>
            <ac:spMk id="6" creationId="{D16B7CE5-F7A5-6540-842D-1E5460AF2DCA}"/>
          </ac:spMkLst>
        </pc:spChg>
        <pc:spChg chg="mod">
          <ac:chgData name="Stanley Allan Jones (1906612)" userId="4992fc19-2e6a-4ac8-b2d2-abf128f71fb4" providerId="ADAL" clId="{9EC23CDC-097B-AE44-B796-7BBE0A173F09}" dt="2020-10-25T20:29:15.958" v="806" actId="20577"/>
          <ac:spMkLst>
            <pc:docMk/>
            <pc:sldMk cId="3011845576" sldId="256"/>
            <ac:spMk id="8" creationId="{39B07BB7-F5A4-1E4A-8E76-4E97A409F3A5}"/>
          </ac:spMkLst>
        </pc:spChg>
        <pc:spChg chg="mod">
          <ac:chgData name="Stanley Allan Jones (1906612)" userId="4992fc19-2e6a-4ac8-b2d2-abf128f71fb4" providerId="ADAL" clId="{9EC23CDC-097B-AE44-B796-7BBE0A173F09}" dt="2020-10-26T17:22:55.004" v="970" actId="14100"/>
          <ac:spMkLst>
            <pc:docMk/>
            <pc:sldMk cId="3011845576" sldId="256"/>
            <ac:spMk id="10" creationId="{DCAFC98A-E80E-9D4B-AD68-5162DC0AAD37}"/>
          </ac:spMkLst>
        </pc:spChg>
        <pc:spChg chg="mod">
          <ac:chgData name="Stanley Allan Jones (1906612)" userId="4992fc19-2e6a-4ac8-b2d2-abf128f71fb4" providerId="ADAL" clId="{9EC23CDC-097B-AE44-B796-7BBE0A173F09}" dt="2020-10-25T20:32:38.754" v="957" actId="20577"/>
          <ac:spMkLst>
            <pc:docMk/>
            <pc:sldMk cId="3011845576" sldId="256"/>
            <ac:spMk id="11" creationId="{8C559BAF-2576-D646-A699-7949AF123888}"/>
          </ac:spMkLst>
        </pc:spChg>
      </pc:sldChg>
    </pc:docChg>
  </pc:docChgLst>
  <pc:docChgLst>
    <pc:chgData name="Stanley Allan Jones (1906612)" userId="4992fc19-2e6a-4ac8-b2d2-abf128f71fb4" providerId="ADAL" clId="{ED907378-C0F7-5842-8622-FC08D03B04C5}"/>
    <pc:docChg chg="custSel addSld modSld">
      <pc:chgData name="Stanley Allan Jones (1906612)" userId="4992fc19-2e6a-4ac8-b2d2-abf128f71fb4" providerId="ADAL" clId="{ED907378-C0F7-5842-8622-FC08D03B04C5}" dt="2020-10-26T12:40:55.813" v="890" actId="12"/>
      <pc:docMkLst>
        <pc:docMk/>
      </pc:docMkLst>
      <pc:sldChg chg="modSp">
        <pc:chgData name="Stanley Allan Jones (1906612)" userId="4992fc19-2e6a-4ac8-b2d2-abf128f71fb4" providerId="ADAL" clId="{ED907378-C0F7-5842-8622-FC08D03B04C5}" dt="2020-10-26T12:40:55.813" v="890" actId="12"/>
        <pc:sldMkLst>
          <pc:docMk/>
          <pc:sldMk cId="3011845576" sldId="256"/>
        </pc:sldMkLst>
        <pc:spChg chg="mod">
          <ac:chgData name="Stanley Allan Jones (1906612)" userId="4992fc19-2e6a-4ac8-b2d2-abf128f71fb4" providerId="ADAL" clId="{ED907378-C0F7-5842-8622-FC08D03B04C5}" dt="2020-10-25T17:42:37.218" v="270" actId="255"/>
          <ac:spMkLst>
            <pc:docMk/>
            <pc:sldMk cId="3011845576" sldId="256"/>
            <ac:spMk id="2" creationId="{6EF23647-C5B7-744E-9ACC-E8F40E3E6308}"/>
          </ac:spMkLst>
        </pc:spChg>
        <pc:spChg chg="mod">
          <ac:chgData name="Stanley Allan Jones (1906612)" userId="4992fc19-2e6a-4ac8-b2d2-abf128f71fb4" providerId="ADAL" clId="{ED907378-C0F7-5842-8622-FC08D03B04C5}" dt="2020-10-26T12:38:54.821" v="879" actId="20577"/>
          <ac:spMkLst>
            <pc:docMk/>
            <pc:sldMk cId="3011845576" sldId="256"/>
            <ac:spMk id="4" creationId="{E5175699-27F8-7C4B-86B1-ED161279611F}"/>
          </ac:spMkLst>
        </pc:spChg>
        <pc:spChg chg="mod">
          <ac:chgData name="Stanley Allan Jones (1906612)" userId="4992fc19-2e6a-4ac8-b2d2-abf128f71fb4" providerId="ADAL" clId="{ED907378-C0F7-5842-8622-FC08D03B04C5}" dt="2020-10-25T18:24:32.368" v="832" actId="20577"/>
          <ac:spMkLst>
            <pc:docMk/>
            <pc:sldMk cId="3011845576" sldId="256"/>
            <ac:spMk id="6" creationId="{D16B7CE5-F7A5-6540-842D-1E5460AF2DCA}"/>
          </ac:spMkLst>
        </pc:spChg>
        <pc:spChg chg="mod">
          <ac:chgData name="Stanley Allan Jones (1906612)" userId="4992fc19-2e6a-4ac8-b2d2-abf128f71fb4" providerId="ADAL" clId="{ED907378-C0F7-5842-8622-FC08D03B04C5}" dt="2020-10-26T12:40:55.813" v="890" actId="12"/>
          <ac:spMkLst>
            <pc:docMk/>
            <pc:sldMk cId="3011845576" sldId="256"/>
            <ac:spMk id="8" creationId="{39B07BB7-F5A4-1E4A-8E76-4E97A409F3A5}"/>
          </ac:spMkLst>
        </pc:spChg>
        <pc:spChg chg="mod">
          <ac:chgData name="Stanley Allan Jones (1906612)" userId="4992fc19-2e6a-4ac8-b2d2-abf128f71fb4" providerId="ADAL" clId="{ED907378-C0F7-5842-8622-FC08D03B04C5}" dt="2020-10-14T18:52:41.502" v="83" actId="20577"/>
          <ac:spMkLst>
            <pc:docMk/>
            <pc:sldMk cId="3011845576" sldId="256"/>
            <ac:spMk id="10" creationId="{DCAFC98A-E80E-9D4B-AD68-5162DC0AAD37}"/>
          </ac:spMkLst>
        </pc:spChg>
        <pc:spChg chg="mod">
          <ac:chgData name="Stanley Allan Jones (1906612)" userId="4992fc19-2e6a-4ac8-b2d2-abf128f71fb4" providerId="ADAL" clId="{ED907378-C0F7-5842-8622-FC08D03B04C5}" dt="2020-10-26T12:35:53.835" v="876" actId="20577"/>
          <ac:spMkLst>
            <pc:docMk/>
            <pc:sldMk cId="3011845576" sldId="256"/>
            <ac:spMk id="11" creationId="{8C559BAF-2576-D646-A699-7949AF123888}"/>
          </ac:spMkLst>
        </pc:spChg>
      </pc:sldChg>
      <pc:sldChg chg="new">
        <pc:chgData name="Stanley Allan Jones (1906612)" userId="4992fc19-2e6a-4ac8-b2d2-abf128f71fb4" providerId="ADAL" clId="{ED907378-C0F7-5842-8622-FC08D03B04C5}" dt="2020-10-14T21:33:44.561" v="209" actId="680"/>
        <pc:sldMkLst>
          <pc:docMk/>
          <pc:sldMk cId="1434001598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2769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543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7515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061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4819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6311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464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901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874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76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34307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7263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3882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2279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2646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23334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154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4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3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31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  <p:sldLayoutId id="2147483844" r:id="rId12"/>
    <p:sldLayoutId id="2147483845" r:id="rId13"/>
    <p:sldLayoutId id="2147483846" r:id="rId14"/>
    <p:sldLayoutId id="2147483847" r:id="rId15"/>
    <p:sldLayoutId id="2147483848" r:id="rId16"/>
    <p:sldLayoutId id="21474838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Diagonal Corners Snipped 1">
            <a:extLst>
              <a:ext uri="{FF2B5EF4-FFF2-40B4-BE49-F238E27FC236}">
                <a16:creationId xmlns:a16="http://schemas.microsoft.com/office/drawing/2014/main" id="{6EF23647-C5B7-744E-9ACC-E8F40E3E6308}"/>
              </a:ext>
            </a:extLst>
          </p:cNvPr>
          <p:cNvSpPr/>
          <p:nvPr/>
        </p:nvSpPr>
        <p:spPr>
          <a:xfrm>
            <a:off x="60075" y="-182139"/>
            <a:ext cx="11943917" cy="1203613"/>
          </a:xfrm>
          <a:prstGeom prst="snip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>
                <a:solidFill>
                  <a:schemeClr val="tx1"/>
                </a:solidFill>
              </a:rPr>
              <a:t>TIME MANAGEMENT FOR ACADEMIC STUDENTS </a:t>
            </a:r>
            <a:endParaRPr lang="en-US" sz="3200">
              <a:solidFill>
                <a:schemeClr val="tx1"/>
              </a:solidFill>
            </a:endParaRPr>
          </a:p>
        </p:txBody>
      </p:sp>
      <p:sp>
        <p:nvSpPr>
          <p:cNvPr id="4" name="Rectangle: Diagonal Corners Snipped 3">
            <a:extLst>
              <a:ext uri="{FF2B5EF4-FFF2-40B4-BE49-F238E27FC236}">
                <a16:creationId xmlns:a16="http://schemas.microsoft.com/office/drawing/2014/main" id="{E5175699-27F8-7C4B-86B1-ED161279611F}"/>
              </a:ext>
            </a:extLst>
          </p:cNvPr>
          <p:cNvSpPr/>
          <p:nvPr/>
        </p:nvSpPr>
        <p:spPr>
          <a:xfrm>
            <a:off x="220330" y="1340858"/>
            <a:ext cx="2454416" cy="5337463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How to work within your day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Allowing time for family and friends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Tips to help you study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Meeting deadlines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References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 Stress mangement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Relaxation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Manage time effectively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Prioritize tasks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Plan ahead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D16B7CE5-F7A5-6540-842D-1E5460AF2DCA}"/>
              </a:ext>
            </a:extLst>
          </p:cNvPr>
          <p:cNvSpPr/>
          <p:nvPr/>
        </p:nvSpPr>
        <p:spPr>
          <a:xfrm>
            <a:off x="3450899" y="1340859"/>
            <a:ext cx="2454417" cy="550024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It is very difficult to get the work/study life perfect. 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Make time for family life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Sit down and talk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Hobbies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Relaxation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Stress reducers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Quiet place to study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Read in small chunks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Use a highlighter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Citing information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Avoid Plagiarism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: Diagonal Corners Snipped 7">
            <a:extLst>
              <a:ext uri="{FF2B5EF4-FFF2-40B4-BE49-F238E27FC236}">
                <a16:creationId xmlns:a16="http://schemas.microsoft.com/office/drawing/2014/main" id="{39B07BB7-F5A4-1E4A-8E76-4E97A409F3A5}"/>
              </a:ext>
            </a:extLst>
          </p:cNvPr>
          <p:cNvSpPr/>
          <p:nvPr/>
        </p:nvSpPr>
        <p:spPr>
          <a:xfrm>
            <a:off x="6521773" y="1340858"/>
            <a:ext cx="2618847" cy="5517141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Tips to help improve work time management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Become more productive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Make a To Do List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Be focused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Be structured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Be self aware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Communication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Planning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Free time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Feel better about themselves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Rectangle: Diagonal Corners Snipped 9">
            <a:extLst>
              <a:ext uri="{FF2B5EF4-FFF2-40B4-BE49-F238E27FC236}">
                <a16:creationId xmlns:a16="http://schemas.microsoft.com/office/drawing/2014/main" id="{DCAFC98A-E80E-9D4B-AD68-5162DC0AAD37}"/>
              </a:ext>
            </a:extLst>
          </p:cNvPr>
          <p:cNvSpPr/>
          <p:nvPr/>
        </p:nvSpPr>
        <p:spPr>
          <a:xfrm>
            <a:off x="9422866" y="4535199"/>
            <a:ext cx="2618846" cy="2322801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Google scholars Time Management 10 strategies for better time management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Dodd and Subdheim 2005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MacKenzie 1990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Covey,Merrill,Merrill 1994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Rectangle: Diagonal Corners Snipped 10">
            <a:extLst>
              <a:ext uri="{FF2B5EF4-FFF2-40B4-BE49-F238E27FC236}">
                <a16:creationId xmlns:a16="http://schemas.microsoft.com/office/drawing/2014/main" id="{8C559BAF-2576-D646-A699-7949AF123888}"/>
              </a:ext>
            </a:extLst>
          </p:cNvPr>
          <p:cNvSpPr/>
          <p:nvPr/>
        </p:nvSpPr>
        <p:spPr>
          <a:xfrm>
            <a:off x="9385147" y="1340859"/>
            <a:ext cx="2694284" cy="3090322"/>
          </a:xfrm>
          <a:prstGeom prst="snip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Put time aside for family life and friends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Put time aside for uni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Put time aside for work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Make time for relaxation and hobbies</a:t>
            </a:r>
          </a:p>
        </p:txBody>
      </p:sp>
    </p:spTree>
    <p:extLst>
      <p:ext uri="{BB962C8B-B14F-4D97-AF65-F5344CB8AC3E}">
        <p14:creationId xmlns:p14="http://schemas.microsoft.com/office/powerpoint/2010/main" val="3011845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FF0E8-E8D6-2743-8EB0-DEACAC874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754F3-600F-E540-90E8-F9CC06006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001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Organic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Daryl Stanley Jones (2302973)</dc:creator>
  <cp:lastModifiedBy>Stanley Allan Jones (1906612)</cp:lastModifiedBy>
  <cp:revision>4</cp:revision>
  <dcterms:created xsi:type="dcterms:W3CDTF">2020-10-14T12:20:36Z</dcterms:created>
  <dcterms:modified xsi:type="dcterms:W3CDTF">2020-10-26T23:08:07Z</dcterms:modified>
</cp:coreProperties>
</file>