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3"/>
  </p:notesMasterIdLst>
  <p:sldIdLst>
    <p:sldId id="256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B651A4-9DA3-4B59-9F3A-993E6205F268}" v="37" dt="2025-06-13T15:30:20.5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447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hmed Ahmed (2436755)" userId="96eabeee-c6a3-48e5-b3fa-8977821bf2b2" providerId="ADAL" clId="{C0B651A4-9DA3-4B59-9F3A-993E6205F268}"/>
    <pc:docChg chg="undo custSel addSld delSld modSld addMainMaster delMainMaster modMainMaster">
      <pc:chgData name="Ahmed Ahmed (2436755)" userId="96eabeee-c6a3-48e5-b3fa-8977821bf2b2" providerId="ADAL" clId="{C0B651A4-9DA3-4B59-9F3A-993E6205F268}" dt="2025-06-13T15:30:20.577" v="367" actId="1076"/>
      <pc:docMkLst>
        <pc:docMk/>
      </pc:docMkLst>
      <pc:sldChg chg="addSp delSp modSp mod addAnim setClrOvrMap delDesignElem">
        <pc:chgData name="Ahmed Ahmed (2436755)" userId="96eabeee-c6a3-48e5-b3fa-8977821bf2b2" providerId="ADAL" clId="{C0B651A4-9DA3-4B59-9F3A-993E6205F268}" dt="2025-06-13T14:52:14.204" v="187" actId="14100"/>
        <pc:sldMkLst>
          <pc:docMk/>
          <pc:sldMk cId="414019140" sldId="256"/>
        </pc:sldMkLst>
        <pc:spChg chg="mod">
          <ac:chgData name="Ahmed Ahmed (2436755)" userId="96eabeee-c6a3-48e5-b3fa-8977821bf2b2" providerId="ADAL" clId="{C0B651A4-9DA3-4B59-9F3A-993E6205F268}" dt="2025-06-13T14:52:14.204" v="187" actId="14100"/>
          <ac:spMkLst>
            <pc:docMk/>
            <pc:sldMk cId="414019140" sldId="256"/>
            <ac:spMk id="2" creationId="{9EA7D751-9FBE-485A-1D64-71535FB7E6FA}"/>
          </ac:spMkLst>
        </pc:spChg>
        <pc:spChg chg="mod">
          <ac:chgData name="Ahmed Ahmed (2436755)" userId="96eabeee-c6a3-48e5-b3fa-8977821bf2b2" providerId="ADAL" clId="{C0B651A4-9DA3-4B59-9F3A-993E6205F268}" dt="2025-06-13T14:22:23.793" v="29" actId="26606"/>
          <ac:spMkLst>
            <pc:docMk/>
            <pc:sldMk cId="414019140" sldId="256"/>
            <ac:spMk id="3" creationId="{84B80FC9-1F9D-0F96-1F7A-619EB29D995D}"/>
          </ac:spMkLst>
        </pc:spChg>
        <pc:spChg chg="del">
          <ac:chgData name="Ahmed Ahmed (2436755)" userId="96eabeee-c6a3-48e5-b3fa-8977821bf2b2" providerId="ADAL" clId="{C0B651A4-9DA3-4B59-9F3A-993E6205F268}" dt="2025-06-13T14:22:23.793" v="29" actId="26606"/>
          <ac:spMkLst>
            <pc:docMk/>
            <pc:sldMk cId="414019140" sldId="256"/>
            <ac:spMk id="9" creationId="{19F9BF86-FE94-4517-B97D-026C7515E589}"/>
          </ac:spMkLst>
        </pc:spChg>
        <pc:spChg chg="del">
          <ac:chgData name="Ahmed Ahmed (2436755)" userId="96eabeee-c6a3-48e5-b3fa-8977821bf2b2" providerId="ADAL" clId="{C0B651A4-9DA3-4B59-9F3A-993E6205F268}" dt="2025-06-13T14:22:23.793" v="29" actId="26606"/>
          <ac:spMkLst>
            <pc:docMk/>
            <pc:sldMk cId="414019140" sldId="256"/>
            <ac:spMk id="11" creationId="{05DEC45B-BA77-21C0-3869-05DE7C92376D}"/>
          </ac:spMkLst>
        </pc:spChg>
        <pc:spChg chg="add del">
          <ac:chgData name="Ahmed Ahmed (2436755)" userId="96eabeee-c6a3-48e5-b3fa-8977821bf2b2" providerId="ADAL" clId="{C0B651A4-9DA3-4B59-9F3A-993E6205F268}" dt="2025-06-13T14:25:57.209" v="40"/>
          <ac:spMkLst>
            <pc:docMk/>
            <pc:sldMk cId="414019140" sldId="256"/>
            <ac:spMk id="18" creationId="{19F9BF86-FE94-4517-B97D-026C7515E589}"/>
          </ac:spMkLst>
        </pc:spChg>
        <pc:picChg chg="mod ord">
          <ac:chgData name="Ahmed Ahmed (2436755)" userId="96eabeee-c6a3-48e5-b3fa-8977821bf2b2" providerId="ADAL" clId="{C0B651A4-9DA3-4B59-9F3A-993E6205F268}" dt="2025-06-13T14:22:23.793" v="29" actId="26606"/>
          <ac:picMkLst>
            <pc:docMk/>
            <pc:sldMk cId="414019140" sldId="256"/>
            <ac:picMk id="4" creationId="{AD955FAE-6630-5E36-F128-50D4940CD7D6}"/>
          </ac:picMkLst>
        </pc:picChg>
        <pc:cxnChg chg="del">
          <ac:chgData name="Ahmed Ahmed (2436755)" userId="96eabeee-c6a3-48e5-b3fa-8977821bf2b2" providerId="ADAL" clId="{C0B651A4-9DA3-4B59-9F3A-993E6205F268}" dt="2025-06-13T14:22:23.793" v="29" actId="26606"/>
          <ac:cxnSpMkLst>
            <pc:docMk/>
            <pc:sldMk cId="414019140" sldId="256"/>
            <ac:cxnSpMk id="13" creationId="{6E25B8EB-C8DD-E579-2093-D182FC5B0F46}"/>
          </ac:cxnSpMkLst>
        </pc:cxnChg>
        <pc:cxnChg chg="add del">
          <ac:chgData name="Ahmed Ahmed (2436755)" userId="96eabeee-c6a3-48e5-b3fa-8977821bf2b2" providerId="ADAL" clId="{C0B651A4-9DA3-4B59-9F3A-993E6205F268}" dt="2025-06-13T14:25:57.209" v="40"/>
          <ac:cxnSpMkLst>
            <pc:docMk/>
            <pc:sldMk cId="414019140" sldId="256"/>
            <ac:cxnSpMk id="20" creationId="{6CA391F1-4B2C-521B-F6A5-52C74B30349D}"/>
          </ac:cxnSpMkLst>
        </pc:cxnChg>
      </pc:sldChg>
      <pc:sldChg chg="new del">
        <pc:chgData name="Ahmed Ahmed (2436755)" userId="96eabeee-c6a3-48e5-b3fa-8977821bf2b2" providerId="ADAL" clId="{C0B651A4-9DA3-4B59-9F3A-993E6205F268}" dt="2025-06-13T14:24:42.035" v="36" actId="2696"/>
        <pc:sldMkLst>
          <pc:docMk/>
          <pc:sldMk cId="2247888636" sldId="257"/>
        </pc:sldMkLst>
      </pc:sldChg>
      <pc:sldChg chg="delSp modSp add del mod setBg delDesignElem">
        <pc:chgData name="Ahmed Ahmed (2436755)" userId="96eabeee-c6a3-48e5-b3fa-8977821bf2b2" providerId="ADAL" clId="{C0B651A4-9DA3-4B59-9F3A-993E6205F268}" dt="2025-06-13T14:25:35.647" v="38" actId="2696"/>
        <pc:sldMkLst>
          <pc:docMk/>
          <pc:sldMk cId="395421778" sldId="258"/>
        </pc:sldMkLst>
        <pc:spChg chg="del">
          <ac:chgData name="Ahmed Ahmed (2436755)" userId="96eabeee-c6a3-48e5-b3fa-8977821bf2b2" providerId="ADAL" clId="{C0B651A4-9DA3-4B59-9F3A-993E6205F268}" dt="2025-06-13T14:24:20.998" v="34"/>
          <ac:spMkLst>
            <pc:docMk/>
            <pc:sldMk cId="395421778" sldId="258"/>
            <ac:spMk id="18" creationId="{B2F99A97-E8A9-23A4-896B-AB3A5FBE5EE9}"/>
          </ac:spMkLst>
        </pc:spChg>
        <pc:picChg chg="mod">
          <ac:chgData name="Ahmed Ahmed (2436755)" userId="96eabeee-c6a3-48e5-b3fa-8977821bf2b2" providerId="ADAL" clId="{C0B651A4-9DA3-4B59-9F3A-993E6205F268}" dt="2025-06-13T14:24:27.630" v="35" actId="1076"/>
          <ac:picMkLst>
            <pc:docMk/>
            <pc:sldMk cId="395421778" sldId="258"/>
            <ac:picMk id="4" creationId="{9DEB2DB9-44B4-531A-D4BF-999BE82D5F32}"/>
          </ac:picMkLst>
        </pc:picChg>
        <pc:cxnChg chg="del">
          <ac:chgData name="Ahmed Ahmed (2436755)" userId="96eabeee-c6a3-48e5-b3fa-8977821bf2b2" providerId="ADAL" clId="{C0B651A4-9DA3-4B59-9F3A-993E6205F268}" dt="2025-06-13T14:24:20.998" v="34"/>
          <ac:cxnSpMkLst>
            <pc:docMk/>
            <pc:sldMk cId="395421778" sldId="258"/>
            <ac:cxnSpMk id="20" creationId="{ADE854FC-64D7-FE63-087C-B00550BED294}"/>
          </ac:cxnSpMkLst>
        </pc:cxnChg>
      </pc:sldChg>
      <pc:sldChg chg="addSp modSp new mod modClrScheme chgLayout">
        <pc:chgData name="Ahmed Ahmed (2436755)" userId="96eabeee-c6a3-48e5-b3fa-8977821bf2b2" providerId="ADAL" clId="{C0B651A4-9DA3-4B59-9F3A-993E6205F268}" dt="2025-06-13T14:51:41.518" v="185" actId="20577"/>
        <pc:sldMkLst>
          <pc:docMk/>
          <pc:sldMk cId="3503860586" sldId="259"/>
        </pc:sldMkLst>
        <pc:spChg chg="add mod">
          <ac:chgData name="Ahmed Ahmed (2436755)" userId="96eabeee-c6a3-48e5-b3fa-8977821bf2b2" providerId="ADAL" clId="{C0B651A4-9DA3-4B59-9F3A-993E6205F268}" dt="2025-06-13T14:50:24.701" v="174"/>
          <ac:spMkLst>
            <pc:docMk/>
            <pc:sldMk cId="3503860586" sldId="259"/>
            <ac:spMk id="2" creationId="{2D6FB20F-AAC0-088A-54AF-0BA85A0FEC7D}"/>
          </ac:spMkLst>
        </pc:spChg>
        <pc:spChg chg="add mod">
          <ac:chgData name="Ahmed Ahmed (2436755)" userId="96eabeee-c6a3-48e5-b3fa-8977821bf2b2" providerId="ADAL" clId="{C0B651A4-9DA3-4B59-9F3A-993E6205F268}" dt="2025-06-13T14:51:41.518" v="185" actId="20577"/>
          <ac:spMkLst>
            <pc:docMk/>
            <pc:sldMk cId="3503860586" sldId="259"/>
            <ac:spMk id="3" creationId="{B049BAFF-21FA-3773-9487-FDAD4AEFB49E}"/>
          </ac:spMkLst>
        </pc:spChg>
      </pc:sldChg>
      <pc:sldChg chg="addSp delSp modSp new mod modClrScheme chgLayout">
        <pc:chgData name="Ahmed Ahmed (2436755)" userId="96eabeee-c6a3-48e5-b3fa-8977821bf2b2" providerId="ADAL" clId="{C0B651A4-9DA3-4B59-9F3A-993E6205F268}" dt="2025-06-13T15:00:28.806" v="211" actId="1076"/>
        <pc:sldMkLst>
          <pc:docMk/>
          <pc:sldMk cId="2327108228" sldId="260"/>
        </pc:sldMkLst>
        <pc:spChg chg="mod ord">
          <ac:chgData name="Ahmed Ahmed (2436755)" userId="96eabeee-c6a3-48e5-b3fa-8977821bf2b2" providerId="ADAL" clId="{C0B651A4-9DA3-4B59-9F3A-993E6205F268}" dt="2025-06-13T14:58:22.925" v="207" actId="113"/>
          <ac:spMkLst>
            <pc:docMk/>
            <pc:sldMk cId="2327108228" sldId="260"/>
            <ac:spMk id="2" creationId="{58C82DD9-3F21-F891-A043-4ABF00EB78BE}"/>
          </ac:spMkLst>
        </pc:spChg>
        <pc:spChg chg="add del mod ord">
          <ac:chgData name="Ahmed Ahmed (2436755)" userId="96eabeee-c6a3-48e5-b3fa-8977821bf2b2" providerId="ADAL" clId="{C0B651A4-9DA3-4B59-9F3A-993E6205F268}" dt="2025-06-13T15:00:23.176" v="208" actId="931"/>
          <ac:spMkLst>
            <pc:docMk/>
            <pc:sldMk cId="2327108228" sldId="260"/>
            <ac:spMk id="3" creationId="{B3CF3F10-C3BB-9F76-222B-9A0D2A649AB3}"/>
          </ac:spMkLst>
        </pc:spChg>
        <pc:spChg chg="add mod ord">
          <ac:chgData name="Ahmed Ahmed (2436755)" userId="96eabeee-c6a3-48e5-b3fa-8977821bf2b2" providerId="ADAL" clId="{C0B651A4-9DA3-4B59-9F3A-993E6205F268}" dt="2025-06-13T14:58:18.525" v="206" actId="255"/>
          <ac:spMkLst>
            <pc:docMk/>
            <pc:sldMk cId="2327108228" sldId="260"/>
            <ac:spMk id="4" creationId="{731B2678-AAB3-32F9-495D-1A6410C27779}"/>
          </ac:spMkLst>
        </pc:spChg>
        <pc:picChg chg="add mod">
          <ac:chgData name="Ahmed Ahmed (2436755)" userId="96eabeee-c6a3-48e5-b3fa-8977821bf2b2" providerId="ADAL" clId="{C0B651A4-9DA3-4B59-9F3A-993E6205F268}" dt="2025-06-13T15:00:28.806" v="211" actId="1076"/>
          <ac:picMkLst>
            <pc:docMk/>
            <pc:sldMk cId="2327108228" sldId="260"/>
            <ac:picMk id="6" creationId="{9C2EF44B-6089-386B-3C7C-1C533FE184F3}"/>
          </ac:picMkLst>
        </pc:picChg>
      </pc:sldChg>
      <pc:sldChg chg="addSp delSp modSp new mod">
        <pc:chgData name="Ahmed Ahmed (2436755)" userId="96eabeee-c6a3-48e5-b3fa-8977821bf2b2" providerId="ADAL" clId="{C0B651A4-9DA3-4B59-9F3A-993E6205F268}" dt="2025-06-13T15:10:28.973" v="229" actId="20577"/>
        <pc:sldMkLst>
          <pc:docMk/>
          <pc:sldMk cId="500055902" sldId="261"/>
        </pc:sldMkLst>
        <pc:spChg chg="mod">
          <ac:chgData name="Ahmed Ahmed (2436755)" userId="96eabeee-c6a3-48e5-b3fa-8977821bf2b2" providerId="ADAL" clId="{C0B651A4-9DA3-4B59-9F3A-993E6205F268}" dt="2025-06-13T15:08:14.487" v="218" actId="122"/>
          <ac:spMkLst>
            <pc:docMk/>
            <pc:sldMk cId="500055902" sldId="261"/>
            <ac:spMk id="2" creationId="{01ED8369-90C0-5B4C-E057-48E2843D2E9C}"/>
          </ac:spMkLst>
        </pc:spChg>
        <pc:spChg chg="del">
          <ac:chgData name="Ahmed Ahmed (2436755)" userId="96eabeee-c6a3-48e5-b3fa-8977821bf2b2" providerId="ADAL" clId="{C0B651A4-9DA3-4B59-9F3A-993E6205F268}" dt="2025-06-13T15:09:32.147" v="222" actId="931"/>
          <ac:spMkLst>
            <pc:docMk/>
            <pc:sldMk cId="500055902" sldId="261"/>
            <ac:spMk id="3" creationId="{B1752618-3EF5-2DC6-6694-F82D526AFA1A}"/>
          </ac:spMkLst>
        </pc:spChg>
        <pc:spChg chg="del">
          <ac:chgData name="Ahmed Ahmed (2436755)" userId="96eabeee-c6a3-48e5-b3fa-8977821bf2b2" providerId="ADAL" clId="{C0B651A4-9DA3-4B59-9F3A-993E6205F268}" dt="2025-06-13T15:07:40.967" v="214"/>
          <ac:spMkLst>
            <pc:docMk/>
            <pc:sldMk cId="500055902" sldId="261"/>
            <ac:spMk id="4" creationId="{18797448-8E79-04A6-A812-ED4E3DFC9C00}"/>
          </ac:spMkLst>
        </pc:spChg>
        <pc:spChg chg="add mod">
          <ac:chgData name="Ahmed Ahmed (2436755)" userId="96eabeee-c6a3-48e5-b3fa-8977821bf2b2" providerId="ADAL" clId="{C0B651A4-9DA3-4B59-9F3A-993E6205F268}" dt="2025-06-13T15:10:28.973" v="229" actId="20577"/>
          <ac:spMkLst>
            <pc:docMk/>
            <pc:sldMk cId="500055902" sldId="261"/>
            <ac:spMk id="5" creationId="{868ACB9F-824A-F4FC-3120-9D5B4A6AE9BA}"/>
          </ac:spMkLst>
        </pc:spChg>
        <pc:picChg chg="add mod">
          <ac:chgData name="Ahmed Ahmed (2436755)" userId="96eabeee-c6a3-48e5-b3fa-8977821bf2b2" providerId="ADAL" clId="{C0B651A4-9DA3-4B59-9F3A-993E6205F268}" dt="2025-06-13T15:09:33.403" v="224" actId="962"/>
          <ac:picMkLst>
            <pc:docMk/>
            <pc:sldMk cId="500055902" sldId="261"/>
            <ac:picMk id="7" creationId="{7A642848-0ABB-1467-0225-9ED836CE0EB9}"/>
          </ac:picMkLst>
        </pc:picChg>
      </pc:sldChg>
      <pc:sldChg chg="addSp delSp modSp new mod setBg">
        <pc:chgData name="Ahmed Ahmed (2436755)" userId="96eabeee-c6a3-48e5-b3fa-8977821bf2b2" providerId="ADAL" clId="{C0B651A4-9DA3-4B59-9F3A-993E6205F268}" dt="2025-06-13T15:15:16.802" v="239" actId="22"/>
        <pc:sldMkLst>
          <pc:docMk/>
          <pc:sldMk cId="2733709296" sldId="262"/>
        </pc:sldMkLst>
        <pc:spChg chg="mod">
          <ac:chgData name="Ahmed Ahmed (2436755)" userId="96eabeee-c6a3-48e5-b3fa-8977821bf2b2" providerId="ADAL" clId="{C0B651A4-9DA3-4B59-9F3A-993E6205F268}" dt="2025-06-13T15:13:41.629" v="237" actId="113"/>
          <ac:spMkLst>
            <pc:docMk/>
            <pc:sldMk cId="2733709296" sldId="262"/>
            <ac:spMk id="2" creationId="{338656C2-6774-4DC4-F654-05D75E141B8D}"/>
          </ac:spMkLst>
        </pc:spChg>
        <pc:spChg chg="del">
          <ac:chgData name="Ahmed Ahmed (2436755)" userId="96eabeee-c6a3-48e5-b3fa-8977821bf2b2" providerId="ADAL" clId="{C0B651A4-9DA3-4B59-9F3A-993E6205F268}" dt="2025-06-13T15:13:13.398" v="231" actId="26606"/>
          <ac:spMkLst>
            <pc:docMk/>
            <pc:sldMk cId="2733709296" sldId="262"/>
            <ac:spMk id="3" creationId="{128710A9-FBB1-0FBE-CF40-79ADD75B2D88}"/>
          </ac:spMkLst>
        </pc:spChg>
        <pc:spChg chg="del">
          <ac:chgData name="Ahmed Ahmed (2436755)" userId="96eabeee-c6a3-48e5-b3fa-8977821bf2b2" providerId="ADAL" clId="{C0B651A4-9DA3-4B59-9F3A-993E6205F268}" dt="2025-06-13T15:13:13.398" v="231" actId="26606"/>
          <ac:spMkLst>
            <pc:docMk/>
            <pc:sldMk cId="2733709296" sldId="262"/>
            <ac:spMk id="4" creationId="{0FE87CB0-3903-F60A-AFF6-E0E333C960DA}"/>
          </ac:spMkLst>
        </pc:spChg>
        <pc:spChg chg="add del">
          <ac:chgData name="Ahmed Ahmed (2436755)" userId="96eabeee-c6a3-48e5-b3fa-8977821bf2b2" providerId="ADAL" clId="{C0B651A4-9DA3-4B59-9F3A-993E6205F268}" dt="2025-06-13T15:15:16.802" v="239" actId="22"/>
          <ac:spMkLst>
            <pc:docMk/>
            <pc:sldMk cId="2733709296" sldId="262"/>
            <ac:spMk id="6" creationId="{0C243A35-EEEB-9BBE-63A0-1E406DC9DB11}"/>
          </ac:spMkLst>
        </pc:spChg>
        <pc:spChg chg="add">
          <ac:chgData name="Ahmed Ahmed (2436755)" userId="96eabeee-c6a3-48e5-b3fa-8977821bf2b2" providerId="ADAL" clId="{C0B651A4-9DA3-4B59-9F3A-993E6205F268}" dt="2025-06-13T15:13:13.398" v="231" actId="26606"/>
          <ac:spMkLst>
            <pc:docMk/>
            <pc:sldMk cId="2733709296" sldId="262"/>
            <ac:spMk id="9" creationId="{23522FE7-5A29-4EF6-B1EF-2CA55748A772}"/>
          </ac:spMkLst>
        </pc:spChg>
        <pc:spChg chg="add">
          <ac:chgData name="Ahmed Ahmed (2436755)" userId="96eabeee-c6a3-48e5-b3fa-8977821bf2b2" providerId="ADAL" clId="{C0B651A4-9DA3-4B59-9F3A-993E6205F268}" dt="2025-06-13T15:13:13.398" v="231" actId="26606"/>
          <ac:spMkLst>
            <pc:docMk/>
            <pc:sldMk cId="2733709296" sldId="262"/>
            <ac:spMk id="17" creationId="{1BF0792A-0F2B-4A2E-AB38-0A4F18A3072D}"/>
          </ac:spMkLst>
        </pc:spChg>
        <pc:spChg chg="add">
          <ac:chgData name="Ahmed Ahmed (2436755)" userId="96eabeee-c6a3-48e5-b3fa-8977821bf2b2" providerId="ADAL" clId="{C0B651A4-9DA3-4B59-9F3A-993E6205F268}" dt="2025-06-13T15:13:13.398" v="231" actId="26606"/>
          <ac:spMkLst>
            <pc:docMk/>
            <pc:sldMk cId="2733709296" sldId="262"/>
            <ac:spMk id="19" creationId="{F57DB18D-C2F1-4C8C-8808-9C01ECE6834E}"/>
          </ac:spMkLst>
        </pc:spChg>
        <pc:grpChg chg="add">
          <ac:chgData name="Ahmed Ahmed (2436755)" userId="96eabeee-c6a3-48e5-b3fa-8977821bf2b2" providerId="ADAL" clId="{C0B651A4-9DA3-4B59-9F3A-993E6205F268}" dt="2025-06-13T15:13:13.398" v="231" actId="26606"/>
          <ac:grpSpMkLst>
            <pc:docMk/>
            <pc:sldMk cId="2733709296" sldId="262"/>
            <ac:grpSpMk id="21" creationId="{E5D935FA-3336-4941-9214-E250A5727F40}"/>
          </ac:grpSpMkLst>
        </pc:grpChg>
        <pc:picChg chg="add">
          <ac:chgData name="Ahmed Ahmed (2436755)" userId="96eabeee-c6a3-48e5-b3fa-8977821bf2b2" providerId="ADAL" clId="{C0B651A4-9DA3-4B59-9F3A-993E6205F268}" dt="2025-06-13T15:13:13.398" v="231" actId="26606"/>
          <ac:picMkLst>
            <pc:docMk/>
            <pc:sldMk cId="2733709296" sldId="262"/>
            <ac:picMk id="11" creationId="{C2192E09-EBC7-416C-B887-DFF915D7F43D}"/>
          </ac:picMkLst>
        </pc:picChg>
        <pc:picChg chg="add">
          <ac:chgData name="Ahmed Ahmed (2436755)" userId="96eabeee-c6a3-48e5-b3fa-8977821bf2b2" providerId="ADAL" clId="{C0B651A4-9DA3-4B59-9F3A-993E6205F268}" dt="2025-06-13T15:13:13.398" v="231" actId="26606"/>
          <ac:picMkLst>
            <pc:docMk/>
            <pc:sldMk cId="2733709296" sldId="262"/>
            <ac:picMk id="29" creationId="{75CC23F7-9F20-4C4B-8608-BD4DE9728FA5}"/>
          </ac:picMkLst>
        </pc:picChg>
        <pc:cxnChg chg="add">
          <ac:chgData name="Ahmed Ahmed (2436755)" userId="96eabeee-c6a3-48e5-b3fa-8977821bf2b2" providerId="ADAL" clId="{C0B651A4-9DA3-4B59-9F3A-993E6205F268}" dt="2025-06-13T15:13:13.398" v="231" actId="26606"/>
          <ac:cxnSpMkLst>
            <pc:docMk/>
            <pc:sldMk cId="2733709296" sldId="262"/>
            <ac:cxnSpMk id="27" creationId="{09A0CE28-0E59-4F4D-9855-8A8DCE9A8EFE}"/>
          </ac:cxnSpMkLst>
        </pc:cxnChg>
      </pc:sldChg>
      <pc:sldChg chg="addSp delSp modSp new mod setBg">
        <pc:chgData name="Ahmed Ahmed (2436755)" userId="96eabeee-c6a3-48e5-b3fa-8977821bf2b2" providerId="ADAL" clId="{C0B651A4-9DA3-4B59-9F3A-993E6205F268}" dt="2025-06-13T15:20:49.283" v="341" actId="33524"/>
        <pc:sldMkLst>
          <pc:docMk/>
          <pc:sldMk cId="3855073205" sldId="263"/>
        </pc:sldMkLst>
        <pc:spChg chg="mod">
          <ac:chgData name="Ahmed Ahmed (2436755)" userId="96eabeee-c6a3-48e5-b3fa-8977821bf2b2" providerId="ADAL" clId="{C0B651A4-9DA3-4B59-9F3A-993E6205F268}" dt="2025-06-13T15:20:49.283" v="341" actId="33524"/>
          <ac:spMkLst>
            <pc:docMk/>
            <pc:sldMk cId="3855073205" sldId="263"/>
            <ac:spMk id="2" creationId="{22ED5140-6AF9-3F1C-2BE9-529836ACB023}"/>
          </ac:spMkLst>
        </pc:spChg>
        <pc:spChg chg="del">
          <ac:chgData name="Ahmed Ahmed (2436755)" userId="96eabeee-c6a3-48e5-b3fa-8977821bf2b2" providerId="ADAL" clId="{C0B651A4-9DA3-4B59-9F3A-993E6205F268}" dt="2025-06-13T15:18:56.244" v="298" actId="931"/>
          <ac:spMkLst>
            <pc:docMk/>
            <pc:sldMk cId="3855073205" sldId="263"/>
            <ac:spMk id="3" creationId="{C6AB7BB5-BCD9-16E6-CA25-32A34A0DE79F}"/>
          </ac:spMkLst>
        </pc:spChg>
        <pc:spChg chg="mod">
          <ac:chgData name="Ahmed Ahmed (2436755)" userId="96eabeee-c6a3-48e5-b3fa-8977821bf2b2" providerId="ADAL" clId="{C0B651A4-9DA3-4B59-9F3A-993E6205F268}" dt="2025-06-13T15:20:20.548" v="340" actId="5793"/>
          <ac:spMkLst>
            <pc:docMk/>
            <pc:sldMk cId="3855073205" sldId="263"/>
            <ac:spMk id="4" creationId="{11F440AD-ED1E-7FF7-21DF-E87B953B8DBE}"/>
          </ac:spMkLst>
        </pc:spChg>
        <pc:spChg chg="add mod">
          <ac:chgData name="Ahmed Ahmed (2436755)" userId="96eabeee-c6a3-48e5-b3fa-8977821bf2b2" providerId="ADAL" clId="{C0B651A4-9DA3-4B59-9F3A-993E6205F268}" dt="2025-06-13T15:19:15.956" v="301" actId="26606"/>
          <ac:spMkLst>
            <pc:docMk/>
            <pc:sldMk cId="3855073205" sldId="263"/>
            <ac:spMk id="7" creationId="{4A93912A-9A67-1019-FC1E-295C89645B8D}"/>
          </ac:spMkLst>
        </pc:spChg>
        <pc:spChg chg="add">
          <ac:chgData name="Ahmed Ahmed (2436755)" userId="96eabeee-c6a3-48e5-b3fa-8977821bf2b2" providerId="ADAL" clId="{C0B651A4-9DA3-4B59-9F3A-993E6205F268}" dt="2025-06-13T15:19:15.956" v="301" actId="26606"/>
          <ac:spMkLst>
            <pc:docMk/>
            <pc:sldMk cId="3855073205" sldId="263"/>
            <ac:spMk id="12" creationId="{1CE580D1-F917-4567-AFB4-99AA9B52ADF0}"/>
          </ac:spMkLst>
        </pc:spChg>
        <pc:spChg chg="add">
          <ac:chgData name="Ahmed Ahmed (2436755)" userId="96eabeee-c6a3-48e5-b3fa-8977821bf2b2" providerId="ADAL" clId="{C0B651A4-9DA3-4B59-9F3A-993E6205F268}" dt="2025-06-13T15:19:15.956" v="301" actId="26606"/>
          <ac:spMkLst>
            <pc:docMk/>
            <pc:sldMk cId="3855073205" sldId="263"/>
            <ac:spMk id="20" creationId="{2810100C-B2E3-4BD2-B42B-F78F0239C25F}"/>
          </ac:spMkLst>
        </pc:spChg>
        <pc:spChg chg="add">
          <ac:chgData name="Ahmed Ahmed (2436755)" userId="96eabeee-c6a3-48e5-b3fa-8977821bf2b2" providerId="ADAL" clId="{C0B651A4-9DA3-4B59-9F3A-993E6205F268}" dt="2025-06-13T15:19:15.956" v="301" actId="26606"/>
          <ac:spMkLst>
            <pc:docMk/>
            <pc:sldMk cId="3855073205" sldId="263"/>
            <ac:spMk id="24" creationId="{06FE94E2-EB97-4BF3-ADFD-1D6ECE62B4E3}"/>
          </ac:spMkLst>
        </pc:spChg>
        <pc:grpChg chg="add">
          <ac:chgData name="Ahmed Ahmed (2436755)" userId="96eabeee-c6a3-48e5-b3fa-8977821bf2b2" providerId="ADAL" clId="{C0B651A4-9DA3-4B59-9F3A-993E6205F268}" dt="2025-06-13T15:19:15.956" v="301" actId="26606"/>
          <ac:grpSpMkLst>
            <pc:docMk/>
            <pc:sldMk cId="3855073205" sldId="263"/>
            <ac:grpSpMk id="26" creationId="{E19263DE-9849-4BA8-8990-4AFC76B95395}"/>
          </ac:grpSpMkLst>
        </pc:grpChg>
        <pc:picChg chg="add mod">
          <ac:chgData name="Ahmed Ahmed (2436755)" userId="96eabeee-c6a3-48e5-b3fa-8977821bf2b2" providerId="ADAL" clId="{C0B651A4-9DA3-4B59-9F3A-993E6205F268}" dt="2025-06-13T15:19:15.956" v="301" actId="26606"/>
          <ac:picMkLst>
            <pc:docMk/>
            <pc:sldMk cId="3855073205" sldId="263"/>
            <ac:picMk id="6" creationId="{1B0743A5-2A01-0A19-DEB1-DD00E284071F}"/>
          </ac:picMkLst>
        </pc:picChg>
        <pc:picChg chg="add">
          <ac:chgData name="Ahmed Ahmed (2436755)" userId="96eabeee-c6a3-48e5-b3fa-8977821bf2b2" providerId="ADAL" clId="{C0B651A4-9DA3-4B59-9F3A-993E6205F268}" dt="2025-06-13T15:19:15.956" v="301" actId="26606"/>
          <ac:picMkLst>
            <pc:docMk/>
            <pc:sldMk cId="3855073205" sldId="263"/>
            <ac:picMk id="14" creationId="{1F5620B8-A2D8-4568-B566-F0453A0D9167}"/>
          </ac:picMkLst>
        </pc:picChg>
        <pc:picChg chg="add">
          <ac:chgData name="Ahmed Ahmed (2436755)" userId="96eabeee-c6a3-48e5-b3fa-8977821bf2b2" providerId="ADAL" clId="{C0B651A4-9DA3-4B59-9F3A-993E6205F268}" dt="2025-06-13T15:19:15.956" v="301" actId="26606"/>
          <ac:picMkLst>
            <pc:docMk/>
            <pc:sldMk cId="3855073205" sldId="263"/>
            <ac:picMk id="30" creationId="{463556DA-E50F-49FC-B9C5-16746A93720C}"/>
          </ac:picMkLst>
        </pc:picChg>
      </pc:sldChg>
      <pc:sldChg chg="addSp delSp modSp new mod modClrScheme chgLayout">
        <pc:chgData name="Ahmed Ahmed (2436755)" userId="96eabeee-c6a3-48e5-b3fa-8977821bf2b2" providerId="ADAL" clId="{C0B651A4-9DA3-4B59-9F3A-993E6205F268}" dt="2025-06-13T15:26:19.414" v="351" actId="20577"/>
        <pc:sldMkLst>
          <pc:docMk/>
          <pc:sldMk cId="1835619348" sldId="264"/>
        </pc:sldMkLst>
        <pc:spChg chg="del mod ord">
          <ac:chgData name="Ahmed Ahmed (2436755)" userId="96eabeee-c6a3-48e5-b3fa-8977821bf2b2" providerId="ADAL" clId="{C0B651A4-9DA3-4B59-9F3A-993E6205F268}" dt="2025-06-13T15:22:19.012" v="343" actId="700"/>
          <ac:spMkLst>
            <pc:docMk/>
            <pc:sldMk cId="1835619348" sldId="264"/>
            <ac:spMk id="2" creationId="{DEB6BB1A-415E-6328-BA3D-0C3F1EF448EC}"/>
          </ac:spMkLst>
        </pc:spChg>
        <pc:spChg chg="del">
          <ac:chgData name="Ahmed Ahmed (2436755)" userId="96eabeee-c6a3-48e5-b3fa-8977821bf2b2" providerId="ADAL" clId="{C0B651A4-9DA3-4B59-9F3A-993E6205F268}" dt="2025-06-13T15:22:19.012" v="343" actId="700"/>
          <ac:spMkLst>
            <pc:docMk/>
            <pc:sldMk cId="1835619348" sldId="264"/>
            <ac:spMk id="3" creationId="{55801C55-ABA6-02F7-8FD2-980B54C9E828}"/>
          </ac:spMkLst>
        </pc:spChg>
        <pc:spChg chg="del mod ord">
          <ac:chgData name="Ahmed Ahmed (2436755)" userId="96eabeee-c6a3-48e5-b3fa-8977821bf2b2" providerId="ADAL" clId="{C0B651A4-9DA3-4B59-9F3A-993E6205F268}" dt="2025-06-13T15:22:19.012" v="343" actId="700"/>
          <ac:spMkLst>
            <pc:docMk/>
            <pc:sldMk cId="1835619348" sldId="264"/>
            <ac:spMk id="4" creationId="{86255AEE-838E-EAD8-DE7C-512C70C3AAD9}"/>
          </ac:spMkLst>
        </pc:spChg>
        <pc:spChg chg="add mod ord">
          <ac:chgData name="Ahmed Ahmed (2436755)" userId="96eabeee-c6a3-48e5-b3fa-8977821bf2b2" providerId="ADAL" clId="{C0B651A4-9DA3-4B59-9F3A-993E6205F268}" dt="2025-06-13T15:25:06.262" v="349" actId="1076"/>
          <ac:spMkLst>
            <pc:docMk/>
            <pc:sldMk cId="1835619348" sldId="264"/>
            <ac:spMk id="5" creationId="{2BF56485-86EE-B435-15B0-F1C0DF8DFBBB}"/>
          </ac:spMkLst>
        </pc:spChg>
        <pc:spChg chg="add mod ord">
          <ac:chgData name="Ahmed Ahmed (2436755)" userId="96eabeee-c6a3-48e5-b3fa-8977821bf2b2" providerId="ADAL" clId="{C0B651A4-9DA3-4B59-9F3A-993E6205F268}" dt="2025-06-13T15:26:19.414" v="351" actId="20577"/>
          <ac:spMkLst>
            <pc:docMk/>
            <pc:sldMk cId="1835619348" sldId="264"/>
            <ac:spMk id="6" creationId="{44F8FE59-8005-3F68-8E9E-AF59A20954E8}"/>
          </ac:spMkLst>
        </pc:spChg>
      </pc:sldChg>
      <pc:sldChg chg="addSp modSp new mod modClrScheme chgLayout">
        <pc:chgData name="Ahmed Ahmed (2436755)" userId="96eabeee-c6a3-48e5-b3fa-8977821bf2b2" providerId="ADAL" clId="{C0B651A4-9DA3-4B59-9F3A-993E6205F268}" dt="2025-06-13T15:30:20.577" v="367" actId="1076"/>
        <pc:sldMkLst>
          <pc:docMk/>
          <pc:sldMk cId="379011729" sldId="265"/>
        </pc:sldMkLst>
        <pc:spChg chg="mod ord">
          <ac:chgData name="Ahmed Ahmed (2436755)" userId="96eabeee-c6a3-48e5-b3fa-8977821bf2b2" providerId="ADAL" clId="{C0B651A4-9DA3-4B59-9F3A-993E6205F268}" dt="2025-06-13T15:30:05.481" v="366" actId="1076"/>
          <ac:spMkLst>
            <pc:docMk/>
            <pc:sldMk cId="379011729" sldId="265"/>
            <ac:spMk id="2" creationId="{28C2BDDF-B6CC-DE67-F02D-59161D8D19D7}"/>
          </ac:spMkLst>
        </pc:spChg>
        <pc:spChg chg="add mod ord">
          <ac:chgData name="Ahmed Ahmed (2436755)" userId="96eabeee-c6a3-48e5-b3fa-8977821bf2b2" providerId="ADAL" clId="{C0B651A4-9DA3-4B59-9F3A-993E6205F268}" dt="2025-06-13T15:30:20.577" v="367" actId="1076"/>
          <ac:spMkLst>
            <pc:docMk/>
            <pc:sldMk cId="379011729" sldId="265"/>
            <ac:spMk id="3" creationId="{B8218636-2FCB-51E8-FBE4-A5238842EF90}"/>
          </ac:spMkLst>
        </pc:spChg>
      </pc:sldChg>
      <pc:sldMasterChg chg="modSp mod modSldLayout sldLayoutOrd">
        <pc:chgData name="Ahmed Ahmed (2436755)" userId="96eabeee-c6a3-48e5-b3fa-8977821bf2b2" providerId="ADAL" clId="{C0B651A4-9DA3-4B59-9F3A-993E6205F268}" dt="2025-06-13T14:46:46.786" v="170" actId="16037"/>
        <pc:sldMasterMkLst>
          <pc:docMk/>
          <pc:sldMasterMk cId="188676327" sldId="2147483672"/>
        </pc:sldMasterMkLst>
        <pc:spChg chg="mod">
          <ac:chgData name="Ahmed Ahmed (2436755)" userId="96eabeee-c6a3-48e5-b3fa-8977821bf2b2" providerId="ADAL" clId="{C0B651A4-9DA3-4B59-9F3A-993E6205F268}" dt="2025-06-13T14:28:57.087" v="42"/>
          <ac:spMkLst>
            <pc:docMk/>
            <pc:sldMasterMk cId="188676327" sldId="2147483672"/>
            <ac:spMk id="2" creationId="{00000000-0000-0000-0000-000000000000}"/>
          </ac:spMkLst>
        </pc:spChg>
        <pc:spChg chg="mod">
          <ac:chgData name="Ahmed Ahmed (2436755)" userId="96eabeee-c6a3-48e5-b3fa-8977821bf2b2" providerId="ADAL" clId="{C0B651A4-9DA3-4B59-9F3A-993E6205F268}" dt="2025-06-13T14:35:55.476" v="102"/>
          <ac:spMkLst>
            <pc:docMk/>
            <pc:sldMasterMk cId="188676327" sldId="2147483672"/>
            <ac:spMk id="3" creationId="{00000000-0000-0000-0000-000000000000}"/>
          </ac:spMkLst>
        </pc:spChg>
        <pc:sldLayoutChg chg="addSp delSp modSp mod ord">
          <pc:chgData name="Ahmed Ahmed (2436755)" userId="96eabeee-c6a3-48e5-b3fa-8977821bf2b2" providerId="ADAL" clId="{C0B651A4-9DA3-4B59-9F3A-993E6205F268}" dt="2025-06-13T14:46:46.786" v="170" actId="16037"/>
          <pc:sldLayoutMkLst>
            <pc:docMk/>
            <pc:sldMasterMk cId="188676327" sldId="2147483672"/>
            <pc:sldLayoutMk cId="1125050321" sldId="2147483673"/>
          </pc:sldLayoutMkLst>
          <pc:spChg chg="mod">
            <ac:chgData name="Ahmed Ahmed (2436755)" userId="96eabeee-c6a3-48e5-b3fa-8977821bf2b2" providerId="ADAL" clId="{C0B651A4-9DA3-4B59-9F3A-993E6205F268}" dt="2025-06-13T14:43:07.557" v="108" actId="122"/>
            <ac:spMkLst>
              <pc:docMk/>
              <pc:sldMasterMk cId="188676327" sldId="2147483672"/>
              <pc:sldLayoutMk cId="1125050321" sldId="2147483673"/>
              <ac:spMk id="2" creationId="{00000000-0000-0000-0000-000000000000}"/>
            </ac:spMkLst>
          </pc:spChg>
          <pc:spChg chg="del mod">
            <ac:chgData name="Ahmed Ahmed (2436755)" userId="96eabeee-c6a3-48e5-b3fa-8977821bf2b2" providerId="ADAL" clId="{C0B651A4-9DA3-4B59-9F3A-993E6205F268}" dt="2025-06-13T14:45:47.808" v="163"/>
            <ac:spMkLst>
              <pc:docMk/>
              <pc:sldMasterMk cId="188676327" sldId="2147483672"/>
              <pc:sldLayoutMk cId="1125050321" sldId="2147483673"/>
              <ac:spMk id="3" creationId="{00000000-0000-0000-0000-000000000000}"/>
            </ac:spMkLst>
          </pc:spChg>
          <pc:spChg chg="add mod">
            <ac:chgData name="Ahmed Ahmed (2436755)" userId="96eabeee-c6a3-48e5-b3fa-8977821bf2b2" providerId="ADAL" clId="{C0B651A4-9DA3-4B59-9F3A-993E6205F268}" dt="2025-06-13T14:46:46.786" v="170" actId="16037"/>
            <ac:spMkLst>
              <pc:docMk/>
              <pc:sldMasterMk cId="188676327" sldId="2147483672"/>
              <pc:sldLayoutMk cId="1125050321" sldId="2147483673"/>
              <ac:spMk id="7" creationId="{9FCE10BD-D2F7-F7AC-550D-D898E746A1F0}"/>
            </ac:spMkLst>
          </pc:spChg>
        </pc:sldLayoutChg>
      </pc:sldMasterChg>
      <pc:sldMasterChg chg="new del mod addSldLayout">
        <pc:chgData name="Ahmed Ahmed (2436755)" userId="96eabeee-c6a3-48e5-b3fa-8977821bf2b2" providerId="ADAL" clId="{C0B651A4-9DA3-4B59-9F3A-993E6205F268}" dt="2025-06-13T14:39:11.875" v="104" actId="2696"/>
        <pc:sldMasterMkLst>
          <pc:docMk/>
          <pc:sldMasterMk cId="1372131441" sldId="2147483684"/>
        </pc:sldMasterMkLst>
        <pc:sldLayoutChg chg="new replId">
          <pc:chgData name="Ahmed Ahmed (2436755)" userId="96eabeee-c6a3-48e5-b3fa-8977821bf2b2" providerId="ADAL" clId="{C0B651A4-9DA3-4B59-9F3A-993E6205F268}" dt="2025-06-13T14:36:00.866" v="103" actId="6938"/>
          <pc:sldLayoutMkLst>
            <pc:docMk/>
            <pc:sldMasterMk cId="1372131441" sldId="2147483684"/>
            <pc:sldLayoutMk cId="3849254947" sldId="2147483685"/>
          </pc:sldLayoutMkLst>
        </pc:sldLayoutChg>
        <pc:sldLayoutChg chg="new replId">
          <pc:chgData name="Ahmed Ahmed (2436755)" userId="96eabeee-c6a3-48e5-b3fa-8977821bf2b2" providerId="ADAL" clId="{C0B651A4-9DA3-4B59-9F3A-993E6205F268}" dt="2025-06-13T14:36:00.866" v="103" actId="6938"/>
          <pc:sldLayoutMkLst>
            <pc:docMk/>
            <pc:sldMasterMk cId="1372131441" sldId="2147483684"/>
            <pc:sldLayoutMk cId="2137323285" sldId="2147483686"/>
          </pc:sldLayoutMkLst>
        </pc:sldLayoutChg>
        <pc:sldLayoutChg chg="new replId">
          <pc:chgData name="Ahmed Ahmed (2436755)" userId="96eabeee-c6a3-48e5-b3fa-8977821bf2b2" providerId="ADAL" clId="{C0B651A4-9DA3-4B59-9F3A-993E6205F268}" dt="2025-06-13T14:36:00.866" v="103" actId="6938"/>
          <pc:sldLayoutMkLst>
            <pc:docMk/>
            <pc:sldMasterMk cId="1372131441" sldId="2147483684"/>
            <pc:sldLayoutMk cId="3688796454" sldId="2147483687"/>
          </pc:sldLayoutMkLst>
        </pc:sldLayoutChg>
        <pc:sldLayoutChg chg="new replId">
          <pc:chgData name="Ahmed Ahmed (2436755)" userId="96eabeee-c6a3-48e5-b3fa-8977821bf2b2" providerId="ADAL" clId="{C0B651A4-9DA3-4B59-9F3A-993E6205F268}" dt="2025-06-13T14:36:00.866" v="103" actId="6938"/>
          <pc:sldLayoutMkLst>
            <pc:docMk/>
            <pc:sldMasterMk cId="1372131441" sldId="2147483684"/>
            <pc:sldLayoutMk cId="1954576409" sldId="2147483688"/>
          </pc:sldLayoutMkLst>
        </pc:sldLayoutChg>
        <pc:sldLayoutChg chg="new replId">
          <pc:chgData name="Ahmed Ahmed (2436755)" userId="96eabeee-c6a3-48e5-b3fa-8977821bf2b2" providerId="ADAL" clId="{C0B651A4-9DA3-4B59-9F3A-993E6205F268}" dt="2025-06-13T14:36:00.866" v="103" actId="6938"/>
          <pc:sldLayoutMkLst>
            <pc:docMk/>
            <pc:sldMasterMk cId="1372131441" sldId="2147483684"/>
            <pc:sldLayoutMk cId="1104680555" sldId="2147483689"/>
          </pc:sldLayoutMkLst>
        </pc:sldLayoutChg>
        <pc:sldLayoutChg chg="new replId">
          <pc:chgData name="Ahmed Ahmed (2436755)" userId="96eabeee-c6a3-48e5-b3fa-8977821bf2b2" providerId="ADAL" clId="{C0B651A4-9DA3-4B59-9F3A-993E6205F268}" dt="2025-06-13T14:36:00.866" v="103" actId="6938"/>
          <pc:sldLayoutMkLst>
            <pc:docMk/>
            <pc:sldMasterMk cId="1372131441" sldId="2147483684"/>
            <pc:sldLayoutMk cId="442781390" sldId="2147483690"/>
          </pc:sldLayoutMkLst>
        </pc:sldLayoutChg>
        <pc:sldLayoutChg chg="new replId">
          <pc:chgData name="Ahmed Ahmed (2436755)" userId="96eabeee-c6a3-48e5-b3fa-8977821bf2b2" providerId="ADAL" clId="{C0B651A4-9DA3-4B59-9F3A-993E6205F268}" dt="2025-06-13T14:36:00.866" v="103" actId="6938"/>
          <pc:sldLayoutMkLst>
            <pc:docMk/>
            <pc:sldMasterMk cId="1372131441" sldId="2147483684"/>
            <pc:sldLayoutMk cId="2268271559" sldId="2147483691"/>
          </pc:sldLayoutMkLst>
        </pc:sldLayoutChg>
        <pc:sldLayoutChg chg="new replId">
          <pc:chgData name="Ahmed Ahmed (2436755)" userId="96eabeee-c6a3-48e5-b3fa-8977821bf2b2" providerId="ADAL" clId="{C0B651A4-9DA3-4B59-9F3A-993E6205F268}" dt="2025-06-13T14:36:00.866" v="103" actId="6938"/>
          <pc:sldLayoutMkLst>
            <pc:docMk/>
            <pc:sldMasterMk cId="1372131441" sldId="2147483684"/>
            <pc:sldLayoutMk cId="3490951965" sldId="2147483692"/>
          </pc:sldLayoutMkLst>
        </pc:sldLayoutChg>
        <pc:sldLayoutChg chg="new replId">
          <pc:chgData name="Ahmed Ahmed (2436755)" userId="96eabeee-c6a3-48e5-b3fa-8977821bf2b2" providerId="ADAL" clId="{C0B651A4-9DA3-4B59-9F3A-993E6205F268}" dt="2025-06-13T14:36:00.866" v="103" actId="6938"/>
          <pc:sldLayoutMkLst>
            <pc:docMk/>
            <pc:sldMasterMk cId="1372131441" sldId="2147483684"/>
            <pc:sldLayoutMk cId="1411161650" sldId="2147483693"/>
          </pc:sldLayoutMkLst>
        </pc:sldLayoutChg>
        <pc:sldLayoutChg chg="new replId">
          <pc:chgData name="Ahmed Ahmed (2436755)" userId="96eabeee-c6a3-48e5-b3fa-8977821bf2b2" providerId="ADAL" clId="{C0B651A4-9DA3-4B59-9F3A-993E6205F268}" dt="2025-06-13T14:36:00.866" v="103" actId="6938"/>
          <pc:sldLayoutMkLst>
            <pc:docMk/>
            <pc:sldMasterMk cId="1372131441" sldId="2147483684"/>
            <pc:sldLayoutMk cId="4211659728" sldId="2147483694"/>
          </pc:sldLayoutMkLst>
        </pc:sldLayoutChg>
        <pc:sldLayoutChg chg="new replId">
          <pc:chgData name="Ahmed Ahmed (2436755)" userId="96eabeee-c6a3-48e5-b3fa-8977821bf2b2" providerId="ADAL" clId="{C0B651A4-9DA3-4B59-9F3A-993E6205F268}" dt="2025-06-13T14:36:00.866" v="103" actId="6938"/>
          <pc:sldLayoutMkLst>
            <pc:docMk/>
            <pc:sldMasterMk cId="1372131441" sldId="2147483684"/>
            <pc:sldLayoutMk cId="3893407798" sldId="214748369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A7CA19-56B1-4D67-87AD-690179CE1161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86EE1B-885A-4C0C-8BAD-28D8057AC8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7896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86EE1B-885A-4C0C-8BAD-28D8057AC86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8778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US" dirty="0"/>
              <a:t> Effective time management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Rectangle 1">
            <a:extLst>
              <a:ext uri="{FF2B5EF4-FFF2-40B4-BE49-F238E27FC236}">
                <a16:creationId xmlns:a16="http://schemas.microsoft.com/office/drawing/2014/main" id="{9FCE10BD-D2F7-F7AC-550D-D898E746A1F0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2417763" y="4222528"/>
            <a:ext cx="829662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>
              <a:defRPr sz="2800" b="1"/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Complete all key work, meet deadlines and prevent procrastination.</a:t>
            </a:r>
          </a:p>
        </p:txBody>
      </p:sp>
    </p:spTree>
    <p:extLst>
      <p:ext uri="{BB962C8B-B14F-4D97-AF65-F5344CB8AC3E}">
        <p14:creationId xmlns:p14="http://schemas.microsoft.com/office/powerpoint/2010/main" val="1125050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6/13/2025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6/13/2025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2869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6683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2E171BA-CC09-47C8-A6DF-F5C5CB59CEEC}" type="datetime1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9329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0522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8487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main goal of time management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2407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err="1"/>
              <a:t>Maximizincrease</a:t>
            </a:r>
            <a:r>
              <a:rPr lang="en-US" dirty="0"/>
              <a:t> </a:t>
            </a:r>
            <a:r>
              <a:rPr lang="en-US" dirty="0" err="1"/>
              <a:t>efficiencye</a:t>
            </a:r>
            <a:r>
              <a:rPr lang="en-US" dirty="0"/>
              <a:t> production</a:t>
            </a:r>
          </a:p>
          <a:p>
            <a:pPr lvl="0"/>
            <a:r>
              <a:rPr lang="en-US" dirty="0"/>
              <a:t>Increase efficiency</a:t>
            </a:r>
          </a:p>
          <a:p>
            <a:pPr lvl="0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676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ctr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Wingdings" panose="05000000000000000000" pitchFamily="2" charset="2"/>
        <a:buChar char="ü"/>
        <a:defRPr sz="32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None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None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ikist.com/free-photo-xmsze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illustrations/calendar-2017-weeks-months-year-1508663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pressmyweb.com/ecommerce-ebusiness/pinterest-reseau-social-epingle-centres-dinterets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1461444818820073" TargetMode="External"/><Relationship Id="rId2" Type="http://schemas.openxmlformats.org/officeDocument/2006/relationships/hyperlink" Target="https://doi.org/10.3390/nursrep14030157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doi.org/10.30525/2256-0742/2025-11-1-200-21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7D751-9FBE-485A-1D64-71535FB7E6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8257" y="1032764"/>
            <a:ext cx="5107943" cy="3224045"/>
          </a:xfrm>
        </p:spPr>
        <p:txBody>
          <a:bodyPr anchor="b">
            <a:normAutofit/>
          </a:bodyPr>
          <a:lstStyle/>
          <a:p>
            <a:pPr algn="ctr"/>
            <a:r>
              <a:rPr lang="en-GB" sz="4900" dirty="0"/>
              <a:t>TIME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B80FC9-1F9D-0F96-1F7A-619EB29D995D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7535756" y="5046281"/>
            <a:ext cx="4308672" cy="1172408"/>
          </a:xfrm>
        </p:spPr>
        <p:txBody>
          <a:bodyPr anchor="t">
            <a:normAutofit/>
          </a:bodyPr>
          <a:lstStyle/>
          <a:p>
            <a:endParaRPr lang="en-GB"/>
          </a:p>
        </p:txBody>
      </p:sp>
      <p:pic>
        <p:nvPicPr>
          <p:cNvPr id="4" name="Picture 3" descr="Topview of mint green workspace with laptop, coffee, notebook, pen, glasses, and mouse">
            <a:extLst>
              <a:ext uri="{FF2B5EF4-FFF2-40B4-BE49-F238E27FC236}">
                <a16:creationId xmlns:a16="http://schemas.microsoft.com/office/drawing/2014/main" id="{AD955FAE-6630-5E36-F128-50D4940CD7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2537" b="-1"/>
          <a:stretch>
            <a:fillRect/>
          </a:stretch>
        </p:blipFill>
        <p:spPr>
          <a:xfrm>
            <a:off x="20" y="10"/>
            <a:ext cx="69311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19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FB20F-AAC0-088A-54AF-0BA85A0FEC7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The main goal of time management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49BAFF-21FA-3773-9487-FDAD4AEFB4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63" y="4148303"/>
            <a:ext cx="8296620" cy="120719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Maximise production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Increase efficiency</a:t>
            </a:r>
          </a:p>
        </p:txBody>
      </p:sp>
    </p:spTree>
    <p:extLst>
      <p:ext uri="{BB962C8B-B14F-4D97-AF65-F5344CB8AC3E}">
        <p14:creationId xmlns:p14="http://schemas.microsoft.com/office/powerpoint/2010/main" val="3503860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82DD9-3F21-F891-A043-4ABF00EB7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Effective time management allows</a:t>
            </a:r>
          </a:p>
        </p:txBody>
      </p:sp>
      <p:pic>
        <p:nvPicPr>
          <p:cNvPr id="6" name="Picture Placeholder 5" descr="A hourglass with red sand&#10;&#10;AI-generated content may be incorrect.">
            <a:extLst>
              <a:ext uri="{FF2B5EF4-FFF2-40B4-BE49-F238E27FC236}">
                <a16:creationId xmlns:a16="http://schemas.microsoft.com/office/drawing/2014/main" id="{9C2EF44B-6089-386B-3C7C-1C533FE184F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2814" r="22814"/>
          <a:stretch>
            <a:fillRect/>
          </a:stretch>
        </p:blipFill>
        <p:spPr>
          <a:xfrm>
            <a:off x="8048189" y="1129513"/>
            <a:ext cx="2791171" cy="3866327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1B2678-AAB3-32F9-495D-1A6410C2777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dirty="0"/>
              <a:t>Complete key work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dirty="0"/>
              <a:t>Meet deadlines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dirty="0"/>
              <a:t>Prevent procrastinating</a:t>
            </a:r>
          </a:p>
        </p:txBody>
      </p:sp>
    </p:spTree>
    <p:extLst>
      <p:ext uri="{BB962C8B-B14F-4D97-AF65-F5344CB8AC3E}">
        <p14:creationId xmlns:p14="http://schemas.microsoft.com/office/powerpoint/2010/main" val="2327108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D8369-90C0-5B4C-E057-48E2843D2E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what about using digital calendar</a:t>
            </a:r>
            <a:endParaRPr lang="en-GB" b="1" dirty="0"/>
          </a:p>
        </p:txBody>
      </p:sp>
      <p:pic>
        <p:nvPicPr>
          <p:cNvPr id="7" name="Picture Placeholder 6" descr="A calendar with numbers on it&#10;&#10;AI-generated content may be incorrect.">
            <a:extLst>
              <a:ext uri="{FF2B5EF4-FFF2-40B4-BE49-F238E27FC236}">
                <a16:creationId xmlns:a16="http://schemas.microsoft.com/office/drawing/2014/main" id="{7A642848-0ABB-1467-0225-9ED836CE0EB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017" r="12017"/>
          <a:stretch>
            <a:fillRect/>
          </a:stretch>
        </p:blipFill>
        <p:spPr/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868ACB9F-824A-F4FC-3120-9D5B4A6AE9BA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489857" y="3599831"/>
            <a:ext cx="7339269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Furthermore,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Wajcman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J. (2019) found that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such tools</a:t>
            </a:r>
            <a:r>
              <a:rPr lang="en-US" altLang="en-US" sz="2000" dirty="0">
                <a:latin typeface="Arial" panose="020B0604020202020204" pitchFamily="34" charset="0"/>
              </a:rPr>
              <a:t>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 time management abilities,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allowing people to plan their time more effectively.</a:t>
            </a:r>
          </a:p>
        </p:txBody>
      </p:sp>
    </p:spTree>
    <p:extLst>
      <p:ext uri="{BB962C8B-B14F-4D97-AF65-F5344CB8AC3E}">
        <p14:creationId xmlns:p14="http://schemas.microsoft.com/office/powerpoint/2010/main" val="5000559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BBC7667-C352-4842-9AFD-E5C16AD0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BF0792A-0F2B-4A2E-AB38-0A4F18A30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57DB18D-C2F1-4C8C-8808-9C01ECE683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E5D935FA-3336-4941-9214-E250A5727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445671" y="644327"/>
            <a:ext cx="9299965" cy="4811366"/>
            <a:chOff x="7639235" y="600024"/>
            <a:chExt cx="3898557" cy="6878929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45D9E2ED-FF90-4200-A7EE-6D41D6526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39235" y="600024"/>
              <a:ext cx="3898557" cy="6878929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3A4BEB8D-68AD-4314-8A2B-F8DC85A530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0263" y="1062693"/>
              <a:ext cx="3635738" cy="59547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38656C2-6774-4DC4-F654-05D75E141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1408" y="1590734"/>
            <a:ext cx="7405874" cy="2480523"/>
          </a:xfrm>
          <a:solidFill>
            <a:schemeClr val="bg2"/>
          </a:solidFill>
        </p:spPr>
        <p:txBody>
          <a:bodyPr vert="horz" lIns="91440" tIns="45720" rIns="91440" bIns="0" rtlCol="0" anchor="ctr">
            <a:normAutofit/>
          </a:bodyPr>
          <a:lstStyle/>
          <a:p>
            <a:pPr algn="ctr"/>
            <a:r>
              <a:rPr lang="en-US" b="1" dirty="0">
                <a:solidFill>
                  <a:schemeClr val="tx2"/>
                </a:solidFill>
              </a:rPr>
              <a:t>Time management has become much more challenging because of increased distractions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7F797D1-251E-41FE-9FF8-AD487DEF2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91407" y="1416139"/>
            <a:ext cx="74058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9A0CE28-0E59-4F4D-9855-8A8DCE9A8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91407" y="4285341"/>
            <a:ext cx="74058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9" name="Picture 28">
            <a:extLst>
              <a:ext uri="{FF2B5EF4-FFF2-40B4-BE49-F238E27FC236}">
                <a16:creationId xmlns:a16="http://schemas.microsoft.com/office/drawing/2014/main" id="{75CC23F7-9F20-4C4B-8608-BD4DE9728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7092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810100C-B2E3-4BD2-B42B-F78F0239C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BDA076A-A426-4BA4-91D7-2194025E1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53317" y="1847088"/>
            <a:ext cx="498508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2ED5140-6AF9-3F1C-2BE9-529836ACB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3318" y="804520"/>
            <a:ext cx="4985079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b="1" dirty="0"/>
              <a:t>For example,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FE94E2-EB97-4BF3-ADFD-1D6ECE62B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19263DE-9849-4BA8-8990-4AFC76B95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8" y="482171"/>
            <a:ext cx="4641751" cy="5149101"/>
            <a:chOff x="7463259" y="583365"/>
            <a:chExt cx="4641750" cy="5181928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20925473-E783-403A-8BDE-D1EBDAEDA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64175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EABD99F7-1E3E-4B98-A113-A2DAA96D11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4001651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Placeholder 5" descr="A group of colorful icons&#10;&#10;AI-generated content may be incorrect.">
            <a:extLst>
              <a:ext uri="{FF2B5EF4-FFF2-40B4-BE49-F238E27FC236}">
                <a16:creationId xmlns:a16="http://schemas.microsoft.com/office/drawing/2014/main" id="{1B0743A5-2A01-0A19-DEB1-DD00E284071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6519" r="6514" b="-4"/>
          <a:stretch>
            <a:fillRect/>
          </a:stretch>
        </p:blipFill>
        <p:spPr>
          <a:xfrm>
            <a:off x="1271223" y="1116345"/>
            <a:ext cx="3362141" cy="3866172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F440AD-ED1E-7FF7-21DF-E87B953B8D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53317" y="2015732"/>
            <a:ext cx="4985080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b="1" dirty="0"/>
              <a:t>TIK TOK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b="1" dirty="0"/>
              <a:t>FACEBOOK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b="1" dirty="0"/>
              <a:t>INTAGRAM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b="1" dirty="0"/>
              <a:t>YOUTUBE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b="1" dirty="0"/>
              <a:t>……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463556DA-E50F-49FC-B9C5-16746A937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2D4E8CC-A5F3-49D3-A830-647340CFFD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4A93912A-9A67-1019-FC1E-295C89645B8D}"/>
              </a:ext>
            </a:extLst>
          </p:cNvPr>
          <p:cNvSpPr txBox="1"/>
          <p:nvPr/>
        </p:nvSpPr>
        <p:spPr>
          <a:xfrm>
            <a:off x="2217318" y="4782462"/>
            <a:ext cx="241604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pressmyweb.com/ecommerce-ebusiness/pinterest-reseau-social-epingle-centres-dinteret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50732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BF56485-86EE-B435-15B0-F1C0DF8DFB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7536" y="508384"/>
            <a:ext cx="8637073" cy="2541431"/>
          </a:xfrm>
        </p:spPr>
        <p:txBody>
          <a:bodyPr>
            <a:normAutofit/>
          </a:bodyPr>
          <a:lstStyle/>
          <a:p>
            <a:r>
              <a:rPr lang="en-US" sz="3600" b="1" dirty="0"/>
              <a:t>To conclude, time management is critical even if it is challenging today</a:t>
            </a:r>
            <a:r>
              <a:rPr lang="en-US" dirty="0"/>
              <a:t>.</a:t>
            </a:r>
            <a:endParaRPr lang="en-GB" dirty="0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44F8FE59-8005-3F68-8E9E-AF59A209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63" y="3609187"/>
            <a:ext cx="8296620" cy="1596014"/>
          </a:xfrm>
        </p:spPr>
        <p:txBody>
          <a:bodyPr/>
          <a:lstStyle/>
          <a:p>
            <a:r>
              <a:rPr lang="en-US" dirty="0"/>
              <a:t>When the right methods are applied, it has a huge positive impact on students and employees.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6193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2BDDF-B6CC-DE67-F02D-59161D8D19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59319" y="48680"/>
            <a:ext cx="8413507" cy="2353130"/>
          </a:xfrm>
        </p:spPr>
        <p:txBody>
          <a:bodyPr/>
          <a:lstStyle/>
          <a:p>
            <a:r>
              <a:rPr lang="en-GB" b="1" u="sng" dirty="0"/>
              <a:t>References: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218636-2FCB-51E8-FBE4-A5238842EF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62" y="2767977"/>
            <a:ext cx="8296620" cy="245112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sz="1200" dirty="0"/>
              <a:t>Filomeno, L. </a:t>
            </a:r>
            <a:r>
              <a:rPr lang="en-GB" sz="1200" i="1" dirty="0"/>
              <a:t>et al.</a:t>
            </a:r>
            <a:r>
              <a:rPr lang="en-GB" sz="1200" dirty="0"/>
              <a:t> (2024) ‘Nurses and Managers’ Time Management Skills Assessment: A National Survey in the Italian Healthcare Setting’, </a:t>
            </a:r>
            <a:r>
              <a:rPr lang="en-GB" sz="1200" i="1" dirty="0"/>
              <a:t>Nursing reports (Pavia, Italy)</a:t>
            </a:r>
            <a:r>
              <a:rPr lang="en-GB" sz="1200" dirty="0"/>
              <a:t>, 14(3), pp. 2107–2116. Available at: </a:t>
            </a:r>
            <a:r>
              <a:rPr lang="en-GB" sz="1200" u="sng" dirty="0">
                <a:hlinkClick r:id="rId2"/>
              </a:rPr>
              <a:t>https://doi.org/10.3390/nursrep14030157</a:t>
            </a:r>
            <a:r>
              <a:rPr lang="en-GB" sz="1200" dirty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200" dirty="0" err="1"/>
              <a:t>Wajcman</a:t>
            </a:r>
            <a:r>
              <a:rPr lang="en-GB" sz="1200" dirty="0"/>
              <a:t>, J. (2019) ‘How Silicon Valley sets time’, </a:t>
            </a:r>
            <a:r>
              <a:rPr lang="en-GB" sz="1200" i="1" dirty="0"/>
              <a:t>New media &amp; society</a:t>
            </a:r>
            <a:r>
              <a:rPr lang="en-GB" sz="1200" dirty="0"/>
              <a:t>, 21(6), pp. 1272–1289. Available at: </a:t>
            </a:r>
            <a:r>
              <a:rPr lang="en-GB" sz="1200" u="sng" dirty="0">
                <a:hlinkClick r:id="rId3"/>
              </a:rPr>
              <a:t>https://doi.org/10.1177/1461444818820073</a:t>
            </a:r>
            <a:endParaRPr lang="en-GB" sz="1200" u="sng" dirty="0"/>
          </a:p>
          <a:p>
            <a:pPr marL="514350" indent="-514350">
              <a:buFont typeface="+mj-lt"/>
              <a:buAutoNum type="arabicPeriod"/>
            </a:pPr>
            <a:r>
              <a:rPr lang="en-GB" sz="1200" dirty="0" err="1"/>
              <a:t>Katsitadze</a:t>
            </a:r>
            <a:r>
              <a:rPr lang="en-GB" sz="1200" dirty="0"/>
              <a:t>, N., </a:t>
            </a:r>
            <a:r>
              <a:rPr lang="en-GB" sz="1200" dirty="0" err="1"/>
              <a:t>Kharadze</a:t>
            </a:r>
            <a:r>
              <a:rPr lang="en-GB" sz="1200" dirty="0"/>
              <a:t>, N. and Pirtskhalaishvili, D. (2025) ‘THE IMPACT OF SOCIAL MEDIA ON STUDENTS’ EFFECTIVE TIME MANAGEMENT’, </a:t>
            </a:r>
            <a:r>
              <a:rPr lang="en-GB" sz="1200" i="1" dirty="0"/>
              <a:t>Baltic Journal of Economic Studies</a:t>
            </a:r>
            <a:r>
              <a:rPr lang="en-GB" sz="1200" dirty="0"/>
              <a:t>, 11(1), pp. 200–210. Available at: </a:t>
            </a:r>
            <a:r>
              <a:rPr lang="en-GB" sz="1200" u="sng" dirty="0">
                <a:hlinkClick r:id="rId4"/>
              </a:rPr>
              <a:t>https://doi.org/10.30525/2256-0742/2025-11-1-200-210</a:t>
            </a:r>
            <a:r>
              <a:rPr lang="en-GB" sz="1200" dirty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7901172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4" ma:contentTypeDescription="Create a new document." ma:contentTypeScope="" ma:versionID="f26c1f1f3da4993cf484ea9cb03c996e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cb7c7188cf232c370e069ef01ac140a3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C555623-FADF-490B-984B-44A04BD6722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DEB1F8C-914C-4B6F-8A87-DBC6F864960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1179F3C-8968-4C06-8626-58861D027A6B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f799553d-1ac0-48da-9ae3-fe400ced9c3b"/>
    <ds:schemaRef ds:uri="http://www.w3.org/XML/1998/namespace"/>
    <ds:schemaRef ds:uri="http://purl.org/dc/dcmitype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70</TotalTime>
  <Words>263</Words>
  <Application>Microsoft Office PowerPoint</Application>
  <PresentationFormat>Widescreen</PresentationFormat>
  <Paragraphs>27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Arial</vt:lpstr>
      <vt:lpstr>Wingdings</vt:lpstr>
      <vt:lpstr>Gallery</vt:lpstr>
      <vt:lpstr>TIME MANAGEMENT</vt:lpstr>
      <vt:lpstr>The main goal of time management</vt:lpstr>
      <vt:lpstr>Effective time management allows</vt:lpstr>
      <vt:lpstr>what about using digital calendar</vt:lpstr>
      <vt:lpstr>Time management has become much more challenging because of increased distractions</vt:lpstr>
      <vt:lpstr>For example,</vt:lpstr>
      <vt:lpstr>To conclude, time management is critical even if it is challenging today.</vt:lpstr>
      <vt:lpstr>References: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Ahmed Ahmed (2436755)</dc:creator>
  <cp:lastModifiedBy>Ahmed Ahmed (2436755)</cp:lastModifiedBy>
  <cp:revision>1</cp:revision>
  <dcterms:created xsi:type="dcterms:W3CDTF">2025-06-13T14:19:30Z</dcterms:created>
  <dcterms:modified xsi:type="dcterms:W3CDTF">2025-06-13T15:30:26Z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