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3" r:id="rId1"/>
  </p:sldMasterIdLst>
  <p:notesMasterIdLst>
    <p:notesMasterId r:id="rId12"/>
  </p:notesMasterIdLst>
  <p:sldIdLst>
    <p:sldId id="283" r:id="rId2"/>
    <p:sldId id="287" r:id="rId3"/>
    <p:sldId id="547" r:id="rId4"/>
    <p:sldId id="331" r:id="rId5"/>
    <p:sldId id="305" r:id="rId6"/>
    <p:sldId id="334" r:id="rId7"/>
    <p:sldId id="543" r:id="rId8"/>
    <p:sldId id="549" r:id="rId9"/>
    <p:sldId id="329" r:id="rId10"/>
    <p:sldId id="26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Olá!" id="{2FF3DDF4-E7AD-4066-B8F7-4BF3CD518DFD}">
          <p14:sldIdLst/>
        </p14:section>
        <p14:section name="Com imagens prontas" id="{8E139267-1BC9-486A-9A62-E97BD1ACB04E}">
          <p14:sldIdLst>
            <p14:sldId id="283"/>
            <p14:sldId id="287"/>
            <p14:sldId id="547"/>
            <p14:sldId id="331"/>
            <p14:sldId id="305"/>
            <p14:sldId id="334"/>
            <p14:sldId id="543"/>
            <p14:sldId id="549"/>
            <p14:sldId id="329"/>
            <p14:sldId id="267"/>
          </p14:sldIdLst>
        </p14:section>
        <p14:section name="Insira suas imagens" id="{8BF15B10-83A1-468D-9F8F-198394BD2D57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afael pires" initials="rp" lastIdx="1" clrIdx="0">
    <p:extLst>
      <p:ext uri="{19B8F6BF-5375-455C-9EA6-DF929625EA0E}">
        <p15:presenceInfo xmlns:p15="http://schemas.microsoft.com/office/powerpoint/2012/main" userId="7fab398bac95e572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2970B2-0F7A-416B-98E0-5BD41436EFF3}" v="904" dt="2022-04-11T17:25:40.3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88132" autoAdjust="0"/>
  </p:normalViewPr>
  <p:slideViewPr>
    <p:cSldViewPr snapToGrid="0">
      <p:cViewPr varScale="1">
        <p:scale>
          <a:sx n="66" d="100"/>
          <a:sy n="66" d="100"/>
        </p:scale>
        <p:origin x="16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netty Bonfim Dos Prazeres" userId="02e05b1c5edc9fe0" providerId="LiveId" clId="{4E2970B2-0F7A-416B-98E0-5BD41436EFF3}"/>
    <pc:docChg chg="undo custSel addSld delSld modSld sldOrd modMainMaster modSection">
      <pc:chgData name="Zinetty Bonfim Dos Prazeres" userId="02e05b1c5edc9fe0" providerId="LiveId" clId="{4E2970B2-0F7A-416B-98E0-5BD41436EFF3}" dt="2022-04-11T17:27:07.515" v="2633" actId="26606"/>
      <pc:docMkLst>
        <pc:docMk/>
      </pc:docMkLst>
      <pc:sldChg chg="addSp delSp modSp del mod delAnim modAnim">
        <pc:chgData name="Zinetty Bonfim Dos Prazeres" userId="02e05b1c5edc9fe0" providerId="LiveId" clId="{4E2970B2-0F7A-416B-98E0-5BD41436EFF3}" dt="2022-04-10T12:30:37.501" v="128" actId="2696"/>
        <pc:sldMkLst>
          <pc:docMk/>
          <pc:sldMk cId="1927160894" sldId="258"/>
        </pc:sldMkLst>
        <pc:spChg chg="del mod">
          <ac:chgData name="Zinetty Bonfim Dos Prazeres" userId="02e05b1c5edc9fe0" providerId="LiveId" clId="{4E2970B2-0F7A-416B-98E0-5BD41436EFF3}" dt="2022-04-10T12:24:28.680" v="69" actId="478"/>
          <ac:spMkLst>
            <pc:docMk/>
            <pc:sldMk cId="1927160894" sldId="258"/>
            <ac:spMk id="5" creationId="{92E72A78-823E-42DD-8EFF-E3A4216E51DA}"/>
          </ac:spMkLst>
        </pc:spChg>
        <pc:spChg chg="del mod">
          <ac:chgData name="Zinetty Bonfim Dos Prazeres" userId="02e05b1c5edc9fe0" providerId="LiveId" clId="{4E2970B2-0F7A-416B-98E0-5BD41436EFF3}" dt="2022-04-10T12:23:04.870" v="32"/>
          <ac:spMkLst>
            <pc:docMk/>
            <pc:sldMk cId="1927160894" sldId="258"/>
            <ac:spMk id="6" creationId="{DADB96DD-9B99-4D61-9CA1-27660227DEBC}"/>
          </ac:spMkLst>
        </pc:spChg>
        <pc:spChg chg="del">
          <ac:chgData name="Zinetty Bonfim Dos Prazeres" userId="02e05b1c5edc9fe0" providerId="LiveId" clId="{4E2970B2-0F7A-416B-98E0-5BD41436EFF3}" dt="2022-04-10T12:23:04.870" v="30" actId="478"/>
          <ac:spMkLst>
            <pc:docMk/>
            <pc:sldMk cId="1927160894" sldId="258"/>
            <ac:spMk id="7" creationId="{6B6063EB-88B2-4F67-9645-AF5FCC18940D}"/>
          </ac:spMkLst>
        </pc:spChg>
        <pc:spChg chg="mod">
          <ac:chgData name="Zinetty Bonfim Dos Prazeres" userId="02e05b1c5edc9fe0" providerId="LiveId" clId="{4E2970B2-0F7A-416B-98E0-5BD41436EFF3}" dt="2022-04-10T12:23:13.149" v="63" actId="20577"/>
          <ac:spMkLst>
            <pc:docMk/>
            <pc:sldMk cId="1927160894" sldId="258"/>
            <ac:spMk id="8" creationId="{3B402608-8A65-4A78-B891-4E31CAD1FE57}"/>
          </ac:spMkLst>
        </pc:spChg>
        <pc:spChg chg="mod">
          <ac:chgData name="Zinetty Bonfim Dos Prazeres" userId="02e05b1c5edc9fe0" providerId="LiveId" clId="{4E2970B2-0F7A-416B-98E0-5BD41436EFF3}" dt="2022-04-10T12:23:18.832" v="65" actId="1076"/>
          <ac:spMkLst>
            <pc:docMk/>
            <pc:sldMk cId="1927160894" sldId="258"/>
            <ac:spMk id="9" creationId="{BFDC1709-8E95-448B-8FA2-6124692D666D}"/>
          </ac:spMkLst>
        </pc:spChg>
        <pc:picChg chg="del">
          <ac:chgData name="Zinetty Bonfim Dos Prazeres" userId="02e05b1c5edc9fe0" providerId="LiveId" clId="{4E2970B2-0F7A-416B-98E0-5BD41436EFF3}" dt="2022-04-10T12:24:30.419" v="70" actId="478"/>
          <ac:picMkLst>
            <pc:docMk/>
            <pc:sldMk cId="1927160894" sldId="258"/>
            <ac:picMk id="3" creationId="{FB420499-355D-4AD0-80F1-345A3ADB1E43}"/>
          </ac:picMkLst>
        </pc:picChg>
        <pc:picChg chg="add mod ord modCrop">
          <ac:chgData name="Zinetty Bonfim Dos Prazeres" userId="02e05b1c5edc9fe0" providerId="LiveId" clId="{4E2970B2-0F7A-416B-98E0-5BD41436EFF3}" dt="2022-04-10T12:27:27.963" v="120" actId="18131"/>
          <ac:picMkLst>
            <pc:docMk/>
            <pc:sldMk cId="1927160894" sldId="258"/>
            <ac:picMk id="10" creationId="{A225FFC5-0A80-4A86-976F-30B3DC87186B}"/>
          </ac:picMkLst>
        </pc:picChg>
      </pc:sldChg>
      <pc:sldChg chg="addSp delSp modSp del mod ord">
        <pc:chgData name="Zinetty Bonfim Dos Prazeres" userId="02e05b1c5edc9fe0" providerId="LiveId" clId="{4E2970B2-0F7A-416B-98E0-5BD41436EFF3}" dt="2022-04-10T19:13:11.309" v="2367" actId="2696"/>
        <pc:sldMkLst>
          <pc:docMk/>
          <pc:sldMk cId="1648535262" sldId="259"/>
        </pc:sldMkLst>
        <pc:spChg chg="add del mod">
          <ac:chgData name="Zinetty Bonfim Dos Prazeres" userId="02e05b1c5edc9fe0" providerId="LiveId" clId="{4E2970B2-0F7A-416B-98E0-5BD41436EFF3}" dt="2022-04-10T19:03:27.779" v="2323" actId="478"/>
          <ac:spMkLst>
            <pc:docMk/>
            <pc:sldMk cId="1648535262" sldId="259"/>
            <ac:spMk id="6" creationId="{902AEC94-DF4A-4CA0-A2D2-9F23D3BC3D29}"/>
          </ac:spMkLst>
        </pc:spChg>
        <pc:spChg chg="mod">
          <ac:chgData name="Zinetty Bonfim Dos Prazeres" userId="02e05b1c5edc9fe0" providerId="LiveId" clId="{4E2970B2-0F7A-416B-98E0-5BD41436EFF3}" dt="2022-04-10T13:13:30.917" v="725" actId="1076"/>
          <ac:spMkLst>
            <pc:docMk/>
            <pc:sldMk cId="1648535262" sldId="259"/>
            <ac:spMk id="8" creationId="{B3A13A4C-50F2-4735-BDCE-86CEA9AE0517}"/>
          </ac:spMkLst>
        </pc:spChg>
        <pc:graphicFrameChg chg="add del mod modGraphic">
          <ac:chgData name="Zinetty Bonfim Dos Prazeres" userId="02e05b1c5edc9fe0" providerId="LiveId" clId="{4E2970B2-0F7A-416B-98E0-5BD41436EFF3}" dt="2022-04-10T13:43:29.455" v="729" actId="1032"/>
          <ac:graphicFrameMkLst>
            <pc:docMk/>
            <pc:sldMk cId="1648535262" sldId="259"/>
            <ac:graphicFrameMk id="5" creationId="{C9CAC30B-621E-4542-936F-F7C135E094E1}"/>
          </ac:graphicFrameMkLst>
        </pc:graphicFrameChg>
        <pc:picChg chg="mod modCrop">
          <ac:chgData name="Zinetty Bonfim Dos Prazeres" userId="02e05b1c5edc9fe0" providerId="LiveId" clId="{4E2970B2-0F7A-416B-98E0-5BD41436EFF3}" dt="2022-04-10T19:03:22.765" v="2321" actId="1076"/>
          <ac:picMkLst>
            <pc:docMk/>
            <pc:sldMk cId="1648535262" sldId="259"/>
            <ac:picMk id="15" creationId="{80C4F8C7-A715-4481-9E1B-29560FAE572B}"/>
          </ac:picMkLst>
        </pc:picChg>
      </pc:sldChg>
      <pc:sldChg chg="addSp delSp modSp del mod ord addAnim delAnim">
        <pc:chgData name="Zinetty Bonfim Dos Prazeres" userId="02e05b1c5edc9fe0" providerId="LiveId" clId="{4E2970B2-0F7A-416B-98E0-5BD41436EFF3}" dt="2022-04-10T19:45:40.766" v="2433" actId="47"/>
        <pc:sldMkLst>
          <pc:docMk/>
          <pc:sldMk cId="2627600197" sldId="260"/>
        </pc:sldMkLst>
        <pc:spChg chg="mod topLvl">
          <ac:chgData name="Zinetty Bonfim Dos Prazeres" userId="02e05b1c5edc9fe0" providerId="LiveId" clId="{4E2970B2-0F7A-416B-98E0-5BD41436EFF3}" dt="2022-04-10T14:49:59.849" v="1352" actId="478"/>
          <ac:spMkLst>
            <pc:docMk/>
            <pc:sldMk cId="2627600197" sldId="260"/>
            <ac:spMk id="7" creationId="{8A65DB19-1300-4135-9E72-014C3C85B911}"/>
          </ac:spMkLst>
        </pc:spChg>
        <pc:spChg chg="add del mod">
          <ac:chgData name="Zinetty Bonfim Dos Prazeres" userId="02e05b1c5edc9fe0" providerId="LiveId" clId="{4E2970B2-0F7A-416B-98E0-5BD41436EFF3}" dt="2022-04-10T19:45:00.653" v="2429"/>
          <ac:spMkLst>
            <pc:docMk/>
            <pc:sldMk cId="2627600197" sldId="260"/>
            <ac:spMk id="8" creationId="{B3A13A4C-50F2-4735-BDCE-86CEA9AE0517}"/>
          </ac:spMkLst>
        </pc:spChg>
        <pc:spChg chg="add del mod topLvl">
          <ac:chgData name="Zinetty Bonfim Dos Prazeres" userId="02e05b1c5edc9fe0" providerId="LiveId" clId="{4E2970B2-0F7A-416B-98E0-5BD41436EFF3}" dt="2022-04-10T14:51:07.342" v="1374" actId="20577"/>
          <ac:spMkLst>
            <pc:docMk/>
            <pc:sldMk cId="2627600197" sldId="260"/>
            <ac:spMk id="10" creationId="{446C1EEF-DC7A-4AF1-BA16-2153401EC2BA}"/>
          </ac:spMkLst>
        </pc:spChg>
        <pc:spChg chg="del topLvl">
          <ac:chgData name="Zinetty Bonfim Dos Prazeres" userId="02e05b1c5edc9fe0" providerId="LiveId" clId="{4E2970B2-0F7A-416B-98E0-5BD41436EFF3}" dt="2022-04-10T14:35:58.244" v="1333" actId="478"/>
          <ac:spMkLst>
            <pc:docMk/>
            <pc:sldMk cId="2627600197" sldId="260"/>
            <ac:spMk id="13" creationId="{91170494-0C65-44DF-AAF1-C5341F369E60}"/>
          </ac:spMkLst>
        </pc:spChg>
        <pc:spChg chg="del mod topLvl">
          <ac:chgData name="Zinetty Bonfim Dos Prazeres" userId="02e05b1c5edc9fe0" providerId="LiveId" clId="{4E2970B2-0F7A-416B-98E0-5BD41436EFF3}" dt="2022-04-10T14:35:55.432" v="1332" actId="478"/>
          <ac:spMkLst>
            <pc:docMk/>
            <pc:sldMk cId="2627600197" sldId="260"/>
            <ac:spMk id="14" creationId="{26DC0504-C8AB-4F11-AA82-8D034941562E}"/>
          </ac:spMkLst>
        </pc:spChg>
        <pc:grpChg chg="add del">
          <ac:chgData name="Zinetty Bonfim Dos Prazeres" userId="02e05b1c5edc9fe0" providerId="LiveId" clId="{4E2970B2-0F7A-416B-98E0-5BD41436EFF3}" dt="2022-04-10T14:49:59.849" v="1352" actId="478"/>
          <ac:grpSpMkLst>
            <pc:docMk/>
            <pc:sldMk cId="2627600197" sldId="260"/>
            <ac:grpSpMk id="6" creationId="{FC5E6829-B849-4E40-9731-76D6192A68A9}"/>
          </ac:grpSpMkLst>
        </pc:grpChg>
        <pc:grpChg chg="del">
          <ac:chgData name="Zinetty Bonfim Dos Prazeres" userId="02e05b1c5edc9fe0" providerId="LiveId" clId="{4E2970B2-0F7A-416B-98E0-5BD41436EFF3}" dt="2022-04-10T14:35:55.432" v="1332" actId="478"/>
          <ac:grpSpMkLst>
            <pc:docMk/>
            <pc:sldMk cId="2627600197" sldId="260"/>
            <ac:grpSpMk id="12" creationId="{6BD310AD-566B-4D8F-B63E-5AA94D65E397}"/>
          </ac:grpSpMkLst>
        </pc:grpChg>
        <pc:grpChg chg="del">
          <ac:chgData name="Zinetty Bonfim Dos Prazeres" userId="02e05b1c5edc9fe0" providerId="LiveId" clId="{4E2970B2-0F7A-416B-98E0-5BD41436EFF3}" dt="2022-04-10T14:35:47.200" v="1329" actId="478"/>
          <ac:grpSpMkLst>
            <pc:docMk/>
            <pc:sldMk cId="2627600197" sldId="260"/>
            <ac:grpSpMk id="15" creationId="{1F8A0323-AA70-4999-98F1-E63BCA14DF92}"/>
          </ac:grpSpMkLst>
        </pc:grpChg>
        <pc:picChg chg="mod">
          <ac:chgData name="Zinetty Bonfim Dos Prazeres" userId="02e05b1c5edc9fe0" providerId="LiveId" clId="{4E2970B2-0F7A-416B-98E0-5BD41436EFF3}" dt="2022-04-10T19:42:17.990" v="2415" actId="14826"/>
          <ac:picMkLst>
            <pc:docMk/>
            <pc:sldMk cId="2627600197" sldId="260"/>
            <ac:picMk id="5" creationId="{9B0889B1-7845-4936-BB5B-64A9E705578A}"/>
          </ac:picMkLst>
        </pc:picChg>
      </pc:sldChg>
      <pc:sldChg chg="del">
        <pc:chgData name="Zinetty Bonfim Dos Prazeres" userId="02e05b1c5edc9fe0" providerId="LiveId" clId="{4E2970B2-0F7A-416B-98E0-5BD41436EFF3}" dt="2022-04-10T19:10:32.369" v="2349" actId="47"/>
        <pc:sldMkLst>
          <pc:docMk/>
          <pc:sldMk cId="3486700621" sldId="261"/>
        </pc:sldMkLst>
      </pc:sldChg>
      <pc:sldChg chg="del">
        <pc:chgData name="Zinetty Bonfim Dos Prazeres" userId="02e05b1c5edc9fe0" providerId="LiveId" clId="{4E2970B2-0F7A-416B-98E0-5BD41436EFF3}" dt="2022-04-10T19:10:35.102" v="2350" actId="47"/>
        <pc:sldMkLst>
          <pc:docMk/>
          <pc:sldMk cId="1394942124" sldId="262"/>
        </pc:sldMkLst>
      </pc:sldChg>
      <pc:sldChg chg="del">
        <pc:chgData name="Zinetty Bonfim Dos Prazeres" userId="02e05b1c5edc9fe0" providerId="LiveId" clId="{4E2970B2-0F7A-416B-98E0-5BD41436EFF3}" dt="2022-04-10T19:10:36.648" v="2351" actId="47"/>
        <pc:sldMkLst>
          <pc:docMk/>
          <pc:sldMk cId="1445587089" sldId="263"/>
        </pc:sldMkLst>
      </pc:sldChg>
      <pc:sldChg chg="del">
        <pc:chgData name="Zinetty Bonfim Dos Prazeres" userId="02e05b1c5edc9fe0" providerId="LiveId" clId="{4E2970B2-0F7A-416B-98E0-5BD41436EFF3}" dt="2022-04-10T19:10:37.742" v="2352" actId="47"/>
        <pc:sldMkLst>
          <pc:docMk/>
          <pc:sldMk cId="1630156477" sldId="264"/>
        </pc:sldMkLst>
      </pc:sldChg>
      <pc:sldChg chg="del">
        <pc:chgData name="Zinetty Bonfim Dos Prazeres" userId="02e05b1c5edc9fe0" providerId="LiveId" clId="{4E2970B2-0F7A-416B-98E0-5BD41436EFF3}" dt="2022-04-10T19:10:42.333" v="2353" actId="47"/>
        <pc:sldMkLst>
          <pc:docMk/>
          <pc:sldMk cId="3289397109" sldId="265"/>
        </pc:sldMkLst>
      </pc:sldChg>
      <pc:sldChg chg="del">
        <pc:chgData name="Zinetty Bonfim Dos Prazeres" userId="02e05b1c5edc9fe0" providerId="LiveId" clId="{4E2970B2-0F7A-416B-98E0-5BD41436EFF3}" dt="2022-04-10T19:10:45.823" v="2354" actId="47"/>
        <pc:sldMkLst>
          <pc:docMk/>
          <pc:sldMk cId="1289716235" sldId="266"/>
        </pc:sldMkLst>
      </pc:sldChg>
      <pc:sldChg chg="addSp delSp modSp mod setBg delAnim">
        <pc:chgData name="Zinetty Bonfim Dos Prazeres" userId="02e05b1c5edc9fe0" providerId="LiveId" clId="{4E2970B2-0F7A-416B-98E0-5BD41436EFF3}" dt="2022-04-10T20:42:56.172" v="2579" actId="26606"/>
        <pc:sldMkLst>
          <pc:docMk/>
          <pc:sldMk cId="3724542394" sldId="267"/>
        </pc:sldMkLst>
        <pc:spChg chg="del mod">
          <ac:chgData name="Zinetty Bonfim Dos Prazeres" userId="02e05b1c5edc9fe0" providerId="LiveId" clId="{4E2970B2-0F7A-416B-98E0-5BD41436EFF3}" dt="2022-04-10T19:24:11.557" v="2400" actId="478"/>
          <ac:spMkLst>
            <pc:docMk/>
            <pc:sldMk cId="3724542394" sldId="267"/>
            <ac:spMk id="6" creationId="{D44BEB4D-5B4B-4CD1-9DB3-DB487D4936FB}"/>
          </ac:spMkLst>
        </pc:spChg>
        <pc:spChg chg="add del">
          <ac:chgData name="Zinetty Bonfim Dos Prazeres" userId="02e05b1c5edc9fe0" providerId="LiveId" clId="{4E2970B2-0F7A-416B-98E0-5BD41436EFF3}" dt="2022-04-10T19:22:39.062" v="2394" actId="26606"/>
          <ac:spMkLst>
            <pc:docMk/>
            <pc:sldMk cId="3724542394" sldId="267"/>
            <ac:spMk id="11" creationId="{854DEE1C-7FD6-4FA0-A96A-BDF952F199AB}"/>
          </ac:spMkLst>
        </pc:spChg>
        <pc:spChg chg="add del">
          <ac:chgData name="Zinetty Bonfim Dos Prazeres" userId="02e05b1c5edc9fe0" providerId="LiveId" clId="{4E2970B2-0F7A-416B-98E0-5BD41436EFF3}" dt="2022-04-10T19:22:51.995" v="2396" actId="26606"/>
          <ac:spMkLst>
            <pc:docMk/>
            <pc:sldMk cId="3724542394" sldId="267"/>
            <ac:spMk id="13" creationId="{D28B54C3-B57B-472A-B96E-1FCB67093DC2}"/>
          </ac:spMkLst>
        </pc:spChg>
        <pc:spChg chg="add del">
          <ac:chgData name="Zinetty Bonfim Dos Prazeres" userId="02e05b1c5edc9fe0" providerId="LiveId" clId="{4E2970B2-0F7A-416B-98E0-5BD41436EFF3}" dt="2022-04-10T19:22:51.995" v="2396" actId="26606"/>
          <ac:spMkLst>
            <pc:docMk/>
            <pc:sldMk cId="3724542394" sldId="267"/>
            <ac:spMk id="14" creationId="{8C790BE2-4E4F-4AAF-81A2-4A6F4885EBE6}"/>
          </ac:spMkLst>
        </pc:spChg>
        <pc:spChg chg="add del">
          <ac:chgData name="Zinetty Bonfim Dos Prazeres" userId="02e05b1c5edc9fe0" providerId="LiveId" clId="{4E2970B2-0F7A-416B-98E0-5BD41436EFF3}" dt="2022-04-10T19:22:51.995" v="2396" actId="26606"/>
          <ac:spMkLst>
            <pc:docMk/>
            <pc:sldMk cId="3724542394" sldId="267"/>
            <ac:spMk id="15" creationId="{7DB3C429-F8DA-49B9-AF84-21996FCF78B5}"/>
          </ac:spMkLst>
        </pc:spChg>
        <pc:spChg chg="add del">
          <ac:chgData name="Zinetty Bonfim Dos Prazeres" userId="02e05b1c5edc9fe0" providerId="LiveId" clId="{4E2970B2-0F7A-416B-98E0-5BD41436EFF3}" dt="2022-04-10T19:22:51.995" v="2396" actId="26606"/>
          <ac:spMkLst>
            <pc:docMk/>
            <pc:sldMk cId="3724542394" sldId="267"/>
            <ac:spMk id="17" creationId="{C4C9F2B0-1044-46EB-8AEB-C3BFFDE6C2CC}"/>
          </ac:spMkLst>
        </pc:spChg>
        <pc:spChg chg="add del">
          <ac:chgData name="Zinetty Bonfim Dos Prazeres" userId="02e05b1c5edc9fe0" providerId="LiveId" clId="{4E2970B2-0F7A-416B-98E0-5BD41436EFF3}" dt="2022-04-10T19:22:51.995" v="2396" actId="26606"/>
          <ac:spMkLst>
            <pc:docMk/>
            <pc:sldMk cId="3724542394" sldId="267"/>
            <ac:spMk id="19" creationId="{32B3ACB3-D689-442E-8A40-8680B0FEB8A2}"/>
          </ac:spMkLst>
        </pc:spChg>
        <pc:spChg chg="add del">
          <ac:chgData name="Zinetty Bonfim Dos Prazeres" userId="02e05b1c5edc9fe0" providerId="LiveId" clId="{4E2970B2-0F7A-416B-98E0-5BD41436EFF3}" dt="2022-04-10T19:24:25.193" v="2405" actId="26606"/>
          <ac:spMkLst>
            <pc:docMk/>
            <pc:sldMk cId="3724542394" sldId="267"/>
            <ac:spMk id="21" creationId="{A0A2B7F3-65A0-4CC5-8310-3252C59E025D}"/>
          </ac:spMkLst>
        </pc:spChg>
        <pc:spChg chg="add del">
          <ac:chgData name="Zinetty Bonfim Dos Prazeres" userId="02e05b1c5edc9fe0" providerId="LiveId" clId="{4E2970B2-0F7A-416B-98E0-5BD41436EFF3}" dt="2022-04-10T19:24:21.913" v="2402" actId="26606"/>
          <ac:spMkLst>
            <pc:docMk/>
            <pc:sldMk cId="3724542394" sldId="267"/>
            <ac:spMk id="26" creationId="{C7F55EAC-550A-4BDD-9099-3F20B8FA0EBC}"/>
          </ac:spMkLst>
        </pc:spChg>
        <pc:spChg chg="add del">
          <ac:chgData name="Zinetty Bonfim Dos Prazeres" userId="02e05b1c5edc9fe0" providerId="LiveId" clId="{4E2970B2-0F7A-416B-98E0-5BD41436EFF3}" dt="2022-04-10T19:24:21.913" v="2402" actId="26606"/>
          <ac:spMkLst>
            <pc:docMk/>
            <pc:sldMk cId="3724542394" sldId="267"/>
            <ac:spMk id="28" creationId="{DC4F5A5F-493F-49AE-89B6-D5AF5EBC8B0E}"/>
          </ac:spMkLst>
        </pc:spChg>
        <pc:spChg chg="add del">
          <ac:chgData name="Zinetty Bonfim Dos Prazeres" userId="02e05b1c5edc9fe0" providerId="LiveId" clId="{4E2970B2-0F7A-416B-98E0-5BD41436EFF3}" dt="2022-04-10T19:24:25.162" v="2404" actId="26606"/>
          <ac:spMkLst>
            <pc:docMk/>
            <pc:sldMk cId="3724542394" sldId="267"/>
            <ac:spMk id="30" creationId="{7BDAC5B6-20CE-447F-8BA1-F2274AC7AE5B}"/>
          </ac:spMkLst>
        </pc:spChg>
        <pc:spChg chg="add del">
          <ac:chgData name="Zinetty Bonfim Dos Prazeres" userId="02e05b1c5edc9fe0" providerId="LiveId" clId="{4E2970B2-0F7A-416B-98E0-5BD41436EFF3}" dt="2022-04-10T19:24:25.162" v="2404" actId="26606"/>
          <ac:spMkLst>
            <pc:docMk/>
            <pc:sldMk cId="3724542394" sldId="267"/>
            <ac:spMk id="31" creationId="{D1D22B31-BF8F-446B-9009-8A251FB177CB}"/>
          </ac:spMkLst>
        </pc:spChg>
        <pc:spChg chg="add del">
          <ac:chgData name="Zinetty Bonfim Dos Prazeres" userId="02e05b1c5edc9fe0" providerId="LiveId" clId="{4E2970B2-0F7A-416B-98E0-5BD41436EFF3}" dt="2022-04-10T20:42:39.867" v="2576" actId="26606"/>
          <ac:spMkLst>
            <pc:docMk/>
            <pc:sldMk cId="3724542394" sldId="267"/>
            <ac:spMk id="34" creationId="{D153EDB2-4AAD-43F4-AE78-4D326C813369}"/>
          </ac:spMkLst>
        </pc:spChg>
        <pc:spChg chg="add del">
          <ac:chgData name="Zinetty Bonfim Dos Prazeres" userId="02e05b1c5edc9fe0" providerId="LiveId" clId="{4E2970B2-0F7A-416B-98E0-5BD41436EFF3}" dt="2022-04-10T20:42:56.172" v="2579" actId="26606"/>
          <ac:spMkLst>
            <pc:docMk/>
            <pc:sldMk cId="3724542394" sldId="267"/>
            <ac:spMk id="42" creationId="{7BDAC5B6-20CE-447F-8BA1-F2274AC7AE5B}"/>
          </ac:spMkLst>
        </pc:spChg>
        <pc:spChg chg="add del">
          <ac:chgData name="Zinetty Bonfim Dos Prazeres" userId="02e05b1c5edc9fe0" providerId="LiveId" clId="{4E2970B2-0F7A-416B-98E0-5BD41436EFF3}" dt="2022-04-10T20:42:56.172" v="2579" actId="26606"/>
          <ac:spMkLst>
            <pc:docMk/>
            <pc:sldMk cId="3724542394" sldId="267"/>
            <ac:spMk id="44" creationId="{D1D22B31-BF8F-446B-9009-8A251FB177CB}"/>
          </ac:spMkLst>
        </pc:spChg>
        <pc:spChg chg="add">
          <ac:chgData name="Zinetty Bonfim Dos Prazeres" userId="02e05b1c5edc9fe0" providerId="LiveId" clId="{4E2970B2-0F7A-416B-98E0-5BD41436EFF3}" dt="2022-04-10T20:42:56.172" v="2579" actId="26606"/>
          <ac:spMkLst>
            <pc:docMk/>
            <pc:sldMk cId="3724542394" sldId="267"/>
            <ac:spMk id="51" creationId="{03E485DD-0C12-45BC-A361-28152A03BB93}"/>
          </ac:spMkLst>
        </pc:spChg>
        <pc:spChg chg="add">
          <ac:chgData name="Zinetty Bonfim Dos Prazeres" userId="02e05b1c5edc9fe0" providerId="LiveId" clId="{4E2970B2-0F7A-416B-98E0-5BD41436EFF3}" dt="2022-04-10T20:42:56.172" v="2579" actId="26606"/>
          <ac:spMkLst>
            <pc:docMk/>
            <pc:sldMk cId="3724542394" sldId="267"/>
            <ac:spMk id="52" creationId="{C3862298-AF85-4572-BED3-52E573EBD410}"/>
          </ac:spMkLst>
        </pc:spChg>
        <pc:spChg chg="add">
          <ac:chgData name="Zinetty Bonfim Dos Prazeres" userId="02e05b1c5edc9fe0" providerId="LiveId" clId="{4E2970B2-0F7A-416B-98E0-5BD41436EFF3}" dt="2022-04-10T20:42:56.172" v="2579" actId="26606"/>
          <ac:spMkLst>
            <pc:docMk/>
            <pc:sldMk cId="3724542394" sldId="267"/>
            <ac:spMk id="53" creationId="{6D6B998F-CA62-4EE6-B7E7-046377D4F7EF}"/>
          </ac:spMkLst>
        </pc:spChg>
        <pc:grpChg chg="add del">
          <ac:chgData name="Zinetty Bonfim Dos Prazeres" userId="02e05b1c5edc9fe0" providerId="LiveId" clId="{4E2970B2-0F7A-416B-98E0-5BD41436EFF3}" dt="2022-04-10T20:42:39.867" v="2576" actId="26606"/>
          <ac:grpSpMkLst>
            <pc:docMk/>
            <pc:sldMk cId="3724542394" sldId="267"/>
            <ac:grpSpMk id="35" creationId="{A3CB7779-72E2-4E92-AE18-6BBC335DD881}"/>
          </ac:grpSpMkLst>
        </pc:grpChg>
        <pc:picChg chg="mod ord">
          <ac:chgData name="Zinetty Bonfim Dos Prazeres" userId="02e05b1c5edc9fe0" providerId="LiveId" clId="{4E2970B2-0F7A-416B-98E0-5BD41436EFF3}" dt="2022-04-10T20:42:56.172" v="2579" actId="26606"/>
          <ac:picMkLst>
            <pc:docMk/>
            <pc:sldMk cId="3724542394" sldId="267"/>
            <ac:picMk id="5" creationId="{6EFA8A2C-8E47-4034-830B-6950FAF9BC8A}"/>
          </ac:picMkLst>
        </pc:picChg>
        <pc:cxnChg chg="add del">
          <ac:chgData name="Zinetty Bonfim Dos Prazeres" userId="02e05b1c5edc9fe0" providerId="LiveId" clId="{4E2970B2-0F7A-416B-98E0-5BD41436EFF3}" dt="2022-04-10T20:42:56.140" v="2578" actId="26606"/>
          <ac:cxnSpMkLst>
            <pc:docMk/>
            <pc:sldMk cId="3724542394" sldId="267"/>
            <ac:cxnSpMk id="49" creationId="{22F6364A-B358-4BEE-B158-0734D2C938D4}"/>
          </ac:cxnSpMkLst>
        </pc:cxnChg>
      </pc:sldChg>
      <pc:sldChg chg="modSp del ord">
        <pc:chgData name="Zinetty Bonfim Dos Prazeres" userId="02e05b1c5edc9fe0" providerId="LiveId" clId="{4E2970B2-0F7A-416B-98E0-5BD41436EFF3}" dt="2022-04-10T19:11:57.238" v="2364" actId="47"/>
        <pc:sldMkLst>
          <pc:docMk/>
          <pc:sldMk cId="279185447" sldId="273"/>
        </pc:sldMkLst>
        <pc:spChg chg="mod">
          <ac:chgData name="Zinetty Bonfim Dos Prazeres" userId="02e05b1c5edc9fe0" providerId="LiveId" clId="{4E2970B2-0F7A-416B-98E0-5BD41436EFF3}" dt="2022-04-10T12:37:31.617" v="152"/>
          <ac:spMkLst>
            <pc:docMk/>
            <pc:sldMk cId="279185447" sldId="273"/>
            <ac:spMk id="2" creationId="{45434ADA-3D39-4CD0-8379-D22A00201295}"/>
          </ac:spMkLst>
        </pc:spChg>
      </pc:sldChg>
      <pc:sldChg chg="modSp del">
        <pc:chgData name="Zinetty Bonfim Dos Prazeres" userId="02e05b1c5edc9fe0" providerId="LiveId" clId="{4E2970B2-0F7A-416B-98E0-5BD41436EFF3}" dt="2022-04-10T19:11:50.287" v="2355" actId="47"/>
        <pc:sldMkLst>
          <pc:docMk/>
          <pc:sldMk cId="1379693620" sldId="274"/>
        </pc:sldMkLst>
        <pc:spChg chg="mod">
          <ac:chgData name="Zinetty Bonfim Dos Prazeres" userId="02e05b1c5edc9fe0" providerId="LiveId" clId="{4E2970B2-0F7A-416B-98E0-5BD41436EFF3}" dt="2022-04-10T12:37:31.617" v="152"/>
          <ac:spMkLst>
            <pc:docMk/>
            <pc:sldMk cId="1379693620" sldId="274"/>
            <ac:spMk id="2" creationId="{F067DB4B-780E-4644-9C1B-D0DDC45161A0}"/>
          </ac:spMkLst>
        </pc:spChg>
      </pc:sldChg>
      <pc:sldChg chg="modSp del">
        <pc:chgData name="Zinetty Bonfim Dos Prazeres" userId="02e05b1c5edc9fe0" providerId="LiveId" clId="{4E2970B2-0F7A-416B-98E0-5BD41436EFF3}" dt="2022-04-10T19:11:50.756" v="2356" actId="47"/>
        <pc:sldMkLst>
          <pc:docMk/>
          <pc:sldMk cId="979825904" sldId="275"/>
        </pc:sldMkLst>
        <pc:spChg chg="mod">
          <ac:chgData name="Zinetty Bonfim Dos Prazeres" userId="02e05b1c5edc9fe0" providerId="LiveId" clId="{4E2970B2-0F7A-416B-98E0-5BD41436EFF3}" dt="2022-04-10T12:37:31.617" v="152"/>
          <ac:spMkLst>
            <pc:docMk/>
            <pc:sldMk cId="979825904" sldId="275"/>
            <ac:spMk id="2" creationId="{28E05E3E-DF7F-4820-A217-C0AB8F34920C}"/>
          </ac:spMkLst>
        </pc:spChg>
      </pc:sldChg>
      <pc:sldChg chg="modSp del">
        <pc:chgData name="Zinetty Bonfim Dos Prazeres" userId="02e05b1c5edc9fe0" providerId="LiveId" clId="{4E2970B2-0F7A-416B-98E0-5BD41436EFF3}" dt="2022-04-10T19:11:51.256" v="2357" actId="47"/>
        <pc:sldMkLst>
          <pc:docMk/>
          <pc:sldMk cId="559243011" sldId="276"/>
        </pc:sldMkLst>
        <pc:spChg chg="mod">
          <ac:chgData name="Zinetty Bonfim Dos Prazeres" userId="02e05b1c5edc9fe0" providerId="LiveId" clId="{4E2970B2-0F7A-416B-98E0-5BD41436EFF3}" dt="2022-04-10T12:37:31.617" v="152"/>
          <ac:spMkLst>
            <pc:docMk/>
            <pc:sldMk cId="559243011" sldId="276"/>
            <ac:spMk id="2" creationId="{30D7625C-83AA-4EDF-A915-9D0DF6D38FE6}"/>
          </ac:spMkLst>
        </pc:spChg>
      </pc:sldChg>
      <pc:sldChg chg="modSp del">
        <pc:chgData name="Zinetty Bonfim Dos Prazeres" userId="02e05b1c5edc9fe0" providerId="LiveId" clId="{4E2970B2-0F7A-416B-98E0-5BD41436EFF3}" dt="2022-04-10T19:11:51.631" v="2358" actId="47"/>
        <pc:sldMkLst>
          <pc:docMk/>
          <pc:sldMk cId="4058824829" sldId="277"/>
        </pc:sldMkLst>
        <pc:spChg chg="mod">
          <ac:chgData name="Zinetty Bonfim Dos Prazeres" userId="02e05b1c5edc9fe0" providerId="LiveId" clId="{4E2970B2-0F7A-416B-98E0-5BD41436EFF3}" dt="2022-04-10T12:37:31.617" v="152"/>
          <ac:spMkLst>
            <pc:docMk/>
            <pc:sldMk cId="4058824829" sldId="277"/>
            <ac:spMk id="2" creationId="{9DBE6983-9D49-4EAA-AE13-8EBA5309CC82}"/>
          </ac:spMkLst>
        </pc:spChg>
      </pc:sldChg>
      <pc:sldChg chg="modSp del">
        <pc:chgData name="Zinetty Bonfim Dos Prazeres" userId="02e05b1c5edc9fe0" providerId="LiveId" clId="{4E2970B2-0F7A-416B-98E0-5BD41436EFF3}" dt="2022-04-10T19:11:52.333" v="2359" actId="47"/>
        <pc:sldMkLst>
          <pc:docMk/>
          <pc:sldMk cId="3789474791" sldId="278"/>
        </pc:sldMkLst>
        <pc:spChg chg="mod">
          <ac:chgData name="Zinetty Bonfim Dos Prazeres" userId="02e05b1c5edc9fe0" providerId="LiveId" clId="{4E2970B2-0F7A-416B-98E0-5BD41436EFF3}" dt="2022-04-10T12:37:31.617" v="152"/>
          <ac:spMkLst>
            <pc:docMk/>
            <pc:sldMk cId="3789474791" sldId="278"/>
            <ac:spMk id="2" creationId="{D72EFAF6-8816-4A75-AAF3-2DFD7FAF4B5F}"/>
          </ac:spMkLst>
        </pc:spChg>
      </pc:sldChg>
      <pc:sldChg chg="modSp del">
        <pc:chgData name="Zinetty Bonfim Dos Prazeres" userId="02e05b1c5edc9fe0" providerId="LiveId" clId="{4E2970B2-0F7A-416B-98E0-5BD41436EFF3}" dt="2022-04-10T19:11:53.036" v="2360" actId="47"/>
        <pc:sldMkLst>
          <pc:docMk/>
          <pc:sldMk cId="164660143" sldId="279"/>
        </pc:sldMkLst>
        <pc:spChg chg="mod">
          <ac:chgData name="Zinetty Bonfim Dos Prazeres" userId="02e05b1c5edc9fe0" providerId="LiveId" clId="{4E2970B2-0F7A-416B-98E0-5BD41436EFF3}" dt="2022-04-10T12:37:31.617" v="152"/>
          <ac:spMkLst>
            <pc:docMk/>
            <pc:sldMk cId="164660143" sldId="279"/>
            <ac:spMk id="6" creationId="{E23902B5-37C9-44F7-AD07-2D1142244725}"/>
          </ac:spMkLst>
        </pc:spChg>
      </pc:sldChg>
      <pc:sldChg chg="modSp del">
        <pc:chgData name="Zinetty Bonfim Dos Prazeres" userId="02e05b1c5edc9fe0" providerId="LiveId" clId="{4E2970B2-0F7A-416B-98E0-5BD41436EFF3}" dt="2022-04-10T19:11:53.833" v="2361" actId="47"/>
        <pc:sldMkLst>
          <pc:docMk/>
          <pc:sldMk cId="222691265" sldId="280"/>
        </pc:sldMkLst>
        <pc:spChg chg="mod">
          <ac:chgData name="Zinetty Bonfim Dos Prazeres" userId="02e05b1c5edc9fe0" providerId="LiveId" clId="{4E2970B2-0F7A-416B-98E0-5BD41436EFF3}" dt="2022-04-10T12:37:31.617" v="152"/>
          <ac:spMkLst>
            <pc:docMk/>
            <pc:sldMk cId="222691265" sldId="280"/>
            <ac:spMk id="2" creationId="{0F0825F2-ECDE-4218-AD13-00A7461B8A97}"/>
          </ac:spMkLst>
        </pc:spChg>
      </pc:sldChg>
      <pc:sldChg chg="modSp del">
        <pc:chgData name="Zinetty Bonfim Dos Prazeres" userId="02e05b1c5edc9fe0" providerId="LiveId" clId="{4E2970B2-0F7A-416B-98E0-5BD41436EFF3}" dt="2022-04-10T19:11:54.630" v="2362" actId="47"/>
        <pc:sldMkLst>
          <pc:docMk/>
          <pc:sldMk cId="4252304492" sldId="281"/>
        </pc:sldMkLst>
        <pc:spChg chg="mod">
          <ac:chgData name="Zinetty Bonfim Dos Prazeres" userId="02e05b1c5edc9fe0" providerId="LiveId" clId="{4E2970B2-0F7A-416B-98E0-5BD41436EFF3}" dt="2022-04-10T12:37:31.617" v="152"/>
          <ac:spMkLst>
            <pc:docMk/>
            <pc:sldMk cId="4252304492" sldId="281"/>
            <ac:spMk id="2" creationId="{9939D1E2-8613-40EA-89E9-E36181FD5C98}"/>
          </ac:spMkLst>
        </pc:spChg>
      </pc:sldChg>
      <pc:sldChg chg="modSp del">
        <pc:chgData name="Zinetty Bonfim Dos Prazeres" userId="02e05b1c5edc9fe0" providerId="LiveId" clId="{4E2970B2-0F7A-416B-98E0-5BD41436EFF3}" dt="2022-04-10T19:11:55.832" v="2363" actId="47"/>
        <pc:sldMkLst>
          <pc:docMk/>
          <pc:sldMk cId="3900235554" sldId="282"/>
        </pc:sldMkLst>
        <pc:spChg chg="mod">
          <ac:chgData name="Zinetty Bonfim Dos Prazeres" userId="02e05b1c5edc9fe0" providerId="LiveId" clId="{4E2970B2-0F7A-416B-98E0-5BD41436EFF3}" dt="2022-04-10T12:37:31.617" v="152"/>
          <ac:spMkLst>
            <pc:docMk/>
            <pc:sldMk cId="3900235554" sldId="282"/>
            <ac:spMk id="2" creationId="{0E6D769B-AD0D-4296-8F84-A4CE6CD62AB1}"/>
          </ac:spMkLst>
        </pc:spChg>
      </pc:sldChg>
      <pc:sldChg chg="addSp delSp modSp new mod setBg setClrOvrMap delDesignElem">
        <pc:chgData name="Zinetty Bonfim Dos Prazeres" userId="02e05b1c5edc9fe0" providerId="LiveId" clId="{4E2970B2-0F7A-416B-98E0-5BD41436EFF3}" dt="2022-04-10T19:25:37.282" v="2406" actId="14826"/>
        <pc:sldMkLst>
          <pc:docMk/>
          <pc:sldMk cId="1075419512" sldId="283"/>
        </pc:sldMkLst>
        <pc:spChg chg="add del mod">
          <ac:chgData name="Zinetty Bonfim Dos Prazeres" userId="02e05b1c5edc9fe0" providerId="LiveId" clId="{4E2970B2-0F7A-416B-98E0-5BD41436EFF3}" dt="2022-04-10T12:54:58.467" v="385" actId="478"/>
          <ac:spMkLst>
            <pc:docMk/>
            <pc:sldMk cId="1075419512" sldId="283"/>
            <ac:spMk id="4" creationId="{ED3CFBCD-04ED-453D-8A31-FD3538D54E77}"/>
          </ac:spMkLst>
        </pc:spChg>
        <pc:spChg chg="add del">
          <ac:chgData name="Zinetty Bonfim Dos Prazeres" userId="02e05b1c5edc9fe0" providerId="LiveId" clId="{4E2970B2-0F7A-416B-98E0-5BD41436EFF3}" dt="2022-04-10T12:38:27.614" v="156" actId="26606"/>
          <ac:spMkLst>
            <pc:docMk/>
            <pc:sldMk cId="1075419512" sldId="283"/>
            <ac:spMk id="5" creationId="{F3060C83-F051-4F0E-ABAD-AA0DFC48B218}"/>
          </ac:spMkLst>
        </pc:spChg>
        <pc:spChg chg="add del">
          <ac:chgData name="Zinetty Bonfim Dos Prazeres" userId="02e05b1c5edc9fe0" providerId="LiveId" clId="{4E2970B2-0F7A-416B-98E0-5BD41436EFF3}" dt="2022-04-10T12:38:27.614" v="156" actId="26606"/>
          <ac:spMkLst>
            <pc:docMk/>
            <pc:sldMk cId="1075419512" sldId="283"/>
            <ac:spMk id="6" creationId="{83C98ABE-055B-441F-B07E-44F97F083C39}"/>
          </ac:spMkLst>
        </pc:spChg>
        <pc:spChg chg="add del">
          <ac:chgData name="Zinetty Bonfim Dos Prazeres" userId="02e05b1c5edc9fe0" providerId="LiveId" clId="{4E2970B2-0F7A-416B-98E0-5BD41436EFF3}" dt="2022-04-10T12:38:27.614" v="156" actId="26606"/>
          <ac:spMkLst>
            <pc:docMk/>
            <pc:sldMk cId="1075419512" sldId="283"/>
            <ac:spMk id="7" creationId="{29FDB030-9B49-4CED-8CCD-4D99382388AC}"/>
          </ac:spMkLst>
        </pc:spChg>
        <pc:spChg chg="add del">
          <ac:chgData name="Zinetty Bonfim Dos Prazeres" userId="02e05b1c5edc9fe0" providerId="LiveId" clId="{4E2970B2-0F7A-416B-98E0-5BD41436EFF3}" dt="2022-04-10T12:30:19.265" v="124" actId="26606"/>
          <ac:spMkLst>
            <pc:docMk/>
            <pc:sldMk cId="1075419512" sldId="283"/>
            <ac:spMk id="8" creationId="{7EBFDB7D-DD97-44CE-AFFB-458781A3DB9B}"/>
          </ac:spMkLst>
        </pc:spChg>
        <pc:spChg chg="add del">
          <ac:chgData name="Zinetty Bonfim Dos Prazeres" userId="02e05b1c5edc9fe0" providerId="LiveId" clId="{4E2970B2-0F7A-416B-98E0-5BD41436EFF3}" dt="2022-04-10T12:38:27.614" v="156" actId="26606"/>
          <ac:spMkLst>
            <pc:docMk/>
            <pc:sldMk cId="1075419512" sldId="283"/>
            <ac:spMk id="9" creationId="{3783CA14-24A1-485C-8B30-D6A5D87987AD}"/>
          </ac:spMkLst>
        </pc:spChg>
        <pc:spChg chg="add del">
          <ac:chgData name="Zinetty Bonfim Dos Prazeres" userId="02e05b1c5edc9fe0" providerId="LiveId" clId="{4E2970B2-0F7A-416B-98E0-5BD41436EFF3}" dt="2022-04-10T12:30:19.265" v="124" actId="26606"/>
          <ac:spMkLst>
            <pc:docMk/>
            <pc:sldMk cId="1075419512" sldId="283"/>
            <ac:spMk id="10" creationId="{50F864A1-23CF-4954-887F-3C4458622A68}"/>
          </ac:spMkLst>
        </pc:spChg>
        <pc:spChg chg="add mod ord">
          <ac:chgData name="Zinetty Bonfim Dos Prazeres" userId="02e05b1c5edc9fe0" providerId="LiveId" clId="{4E2970B2-0F7A-416B-98E0-5BD41436EFF3}" dt="2022-04-10T13:02:21.529" v="574" actId="255"/>
          <ac:spMkLst>
            <pc:docMk/>
            <pc:sldMk cId="1075419512" sldId="283"/>
            <ac:spMk id="11" creationId="{5BA539CE-AC18-42CB-908B-32134D26E057}"/>
          </ac:spMkLst>
        </pc:spChg>
        <pc:spChg chg="add del">
          <ac:chgData name="Zinetty Bonfim Dos Prazeres" userId="02e05b1c5edc9fe0" providerId="LiveId" clId="{4E2970B2-0F7A-416B-98E0-5BD41436EFF3}" dt="2022-04-10T12:30:19.265" v="124" actId="26606"/>
          <ac:spMkLst>
            <pc:docMk/>
            <pc:sldMk cId="1075419512" sldId="283"/>
            <ac:spMk id="12" creationId="{8D313E8C-7457-407E-BDA5-EACA44D38247}"/>
          </ac:spMkLst>
        </pc:spChg>
        <pc:spChg chg="add del mod">
          <ac:chgData name="Zinetty Bonfim Dos Prazeres" userId="02e05b1c5edc9fe0" providerId="LiveId" clId="{4E2970B2-0F7A-416B-98E0-5BD41436EFF3}" dt="2022-04-10T12:54:45.314" v="383"/>
          <ac:spMkLst>
            <pc:docMk/>
            <pc:sldMk cId="1075419512" sldId="283"/>
            <ac:spMk id="13" creationId="{19268883-77E1-42D8-B0ED-0A7DACB19494}"/>
          </ac:spMkLst>
        </pc:spChg>
        <pc:spChg chg="add del">
          <ac:chgData name="Zinetty Bonfim Dos Prazeres" userId="02e05b1c5edc9fe0" providerId="LiveId" clId="{4E2970B2-0F7A-416B-98E0-5BD41436EFF3}" dt="2022-04-10T12:30:22.988" v="126" actId="26606"/>
          <ac:spMkLst>
            <pc:docMk/>
            <pc:sldMk cId="1075419512" sldId="283"/>
            <ac:spMk id="14" creationId="{C83A5C14-ED91-4CD1-809E-D29FF97C9AF5}"/>
          </ac:spMkLst>
        </pc:spChg>
        <pc:spChg chg="add del">
          <ac:chgData name="Zinetty Bonfim Dos Prazeres" userId="02e05b1c5edc9fe0" providerId="LiveId" clId="{4E2970B2-0F7A-416B-98E0-5BD41436EFF3}" dt="2022-04-10T12:30:22.988" v="126" actId="26606"/>
          <ac:spMkLst>
            <pc:docMk/>
            <pc:sldMk cId="1075419512" sldId="283"/>
            <ac:spMk id="15" creationId="{56065185-5C34-4F86-AA96-AA4D065B0EF4}"/>
          </ac:spMkLst>
        </pc:spChg>
        <pc:spChg chg="add del">
          <ac:chgData name="Zinetty Bonfim Dos Prazeres" userId="02e05b1c5edc9fe0" providerId="LiveId" clId="{4E2970B2-0F7A-416B-98E0-5BD41436EFF3}" dt="2022-04-10T12:38:27.614" v="156" actId="26606"/>
          <ac:spMkLst>
            <pc:docMk/>
            <pc:sldMk cId="1075419512" sldId="283"/>
            <ac:spMk id="16" creationId="{9A97C86A-04D6-40F7-AE84-31AB43E6A846}"/>
          </ac:spMkLst>
        </pc:spChg>
        <pc:spChg chg="add del">
          <ac:chgData name="Zinetty Bonfim Dos Prazeres" userId="02e05b1c5edc9fe0" providerId="LiveId" clId="{4E2970B2-0F7A-416B-98E0-5BD41436EFF3}" dt="2022-04-10T12:32:27.032" v="145" actId="26606"/>
          <ac:spMkLst>
            <pc:docMk/>
            <pc:sldMk cId="1075419512" sldId="283"/>
            <ac:spMk id="17" creationId="{5D9FC6AC-4A12-4825-8ABE-0732B8EF4D16}"/>
          </ac:spMkLst>
        </pc:spChg>
        <pc:spChg chg="add del">
          <ac:chgData name="Zinetty Bonfim Dos Prazeres" userId="02e05b1c5edc9fe0" providerId="LiveId" clId="{4E2970B2-0F7A-416B-98E0-5BD41436EFF3}" dt="2022-04-10T12:38:27.614" v="156" actId="26606"/>
          <ac:spMkLst>
            <pc:docMk/>
            <pc:sldMk cId="1075419512" sldId="283"/>
            <ac:spMk id="18" creationId="{FF9F2414-84E8-453E-B1F3-389FDE8192D9}"/>
          </ac:spMkLst>
        </pc:spChg>
        <pc:spChg chg="add del mod">
          <ac:chgData name="Zinetty Bonfim Dos Prazeres" userId="02e05b1c5edc9fe0" providerId="LiveId" clId="{4E2970B2-0F7A-416B-98E0-5BD41436EFF3}" dt="2022-04-10T13:03:21.688" v="577"/>
          <ac:spMkLst>
            <pc:docMk/>
            <pc:sldMk cId="1075419512" sldId="283"/>
            <ac:spMk id="19" creationId="{E62DB703-2172-474B-8D30-86F6AD388D91}"/>
          </ac:spMkLst>
        </pc:spChg>
        <pc:spChg chg="add del">
          <ac:chgData name="Zinetty Bonfim Dos Prazeres" userId="02e05b1c5edc9fe0" providerId="LiveId" clId="{4E2970B2-0F7A-416B-98E0-5BD41436EFF3}" dt="2022-04-10T12:38:27.614" v="156" actId="26606"/>
          <ac:spMkLst>
            <pc:docMk/>
            <pc:sldMk cId="1075419512" sldId="283"/>
            <ac:spMk id="20" creationId="{3ECA69A1-7536-43AC-85EF-C7106179F5ED}"/>
          </ac:spMkLst>
        </pc:spChg>
        <pc:spChg chg="add mod">
          <ac:chgData name="Zinetty Bonfim Dos Prazeres" userId="02e05b1c5edc9fe0" providerId="LiveId" clId="{4E2970B2-0F7A-416B-98E0-5BD41436EFF3}" dt="2022-04-10T13:05:53.221" v="614" actId="1076"/>
          <ac:spMkLst>
            <pc:docMk/>
            <pc:sldMk cId="1075419512" sldId="283"/>
            <ac:spMk id="21" creationId="{971575F8-03B6-4C46-8D88-0807D3B12883}"/>
          </ac:spMkLst>
        </pc:spChg>
        <pc:spChg chg="add del">
          <ac:chgData name="Zinetty Bonfim Dos Prazeres" userId="02e05b1c5edc9fe0" providerId="LiveId" clId="{4E2970B2-0F7A-416B-98E0-5BD41436EFF3}" dt="2022-04-10T12:31:03.120" v="130" actId="26606"/>
          <ac:spMkLst>
            <pc:docMk/>
            <pc:sldMk cId="1075419512" sldId="283"/>
            <ac:spMk id="22" creationId="{6680F1D3-7650-4307-A001-0163AD371D29}"/>
          </ac:spMkLst>
        </pc:spChg>
        <pc:spChg chg="add del">
          <ac:chgData name="Zinetty Bonfim Dos Prazeres" userId="02e05b1c5edc9fe0" providerId="LiveId" clId="{4E2970B2-0F7A-416B-98E0-5BD41436EFF3}" dt="2022-04-10T12:38:41.978" v="158" actId="26606"/>
          <ac:spMkLst>
            <pc:docMk/>
            <pc:sldMk cId="1075419512" sldId="283"/>
            <ac:spMk id="23" creationId="{E559D998-AB6C-46E1-B394-118E9A1E2D62}"/>
          </ac:spMkLst>
        </pc:spChg>
        <pc:spChg chg="add del">
          <ac:chgData name="Zinetty Bonfim Dos Prazeres" userId="02e05b1c5edc9fe0" providerId="LiveId" clId="{4E2970B2-0F7A-416B-98E0-5BD41436EFF3}" dt="2022-04-10T12:31:11.259" v="132" actId="26606"/>
          <ac:spMkLst>
            <pc:docMk/>
            <pc:sldMk cId="1075419512" sldId="283"/>
            <ac:spMk id="24" creationId="{B87687D8-4EF1-4EF2-BF7E-74BB4A3D1806}"/>
          </ac:spMkLst>
        </pc:spChg>
        <pc:spChg chg="add del">
          <ac:chgData name="Zinetty Bonfim Dos Prazeres" userId="02e05b1c5edc9fe0" providerId="LiveId" clId="{4E2970B2-0F7A-416B-98E0-5BD41436EFF3}" dt="2022-04-10T12:31:11.259" v="132" actId="26606"/>
          <ac:spMkLst>
            <pc:docMk/>
            <pc:sldMk cId="1075419512" sldId="283"/>
            <ac:spMk id="25" creationId="{82A5F716-98EF-42EF-A471-87C6DFDCC799}"/>
          </ac:spMkLst>
        </pc:spChg>
        <pc:spChg chg="add del">
          <ac:chgData name="Zinetty Bonfim Dos Prazeres" userId="02e05b1c5edc9fe0" providerId="LiveId" clId="{4E2970B2-0F7A-416B-98E0-5BD41436EFF3}" dt="2022-04-10T12:31:46.744" v="136" actId="26606"/>
          <ac:spMkLst>
            <pc:docMk/>
            <pc:sldMk cId="1075419512" sldId="283"/>
            <ac:spMk id="26" creationId="{2633B3B5-CC90-43F0-8714-D31D1F3F0209}"/>
          </ac:spMkLst>
        </pc:spChg>
        <pc:spChg chg="add del">
          <ac:chgData name="Zinetty Bonfim Dos Prazeres" userId="02e05b1c5edc9fe0" providerId="LiveId" clId="{4E2970B2-0F7A-416B-98E0-5BD41436EFF3}" dt="2022-04-10T12:31:29.663" v="134" actId="26606"/>
          <ac:spMkLst>
            <pc:docMk/>
            <pc:sldMk cId="1075419512" sldId="283"/>
            <ac:spMk id="27" creationId="{DE85DFFE-C3E0-4030-AE7F-A60F0A82AA42}"/>
          </ac:spMkLst>
        </pc:spChg>
        <pc:spChg chg="add del">
          <ac:chgData name="Zinetty Bonfim Dos Prazeres" userId="02e05b1c5edc9fe0" providerId="LiveId" clId="{4E2970B2-0F7A-416B-98E0-5BD41436EFF3}" dt="2022-04-10T12:31:46.744" v="136" actId="26606"/>
          <ac:spMkLst>
            <pc:docMk/>
            <pc:sldMk cId="1075419512" sldId="283"/>
            <ac:spMk id="28" creationId="{A8D57A06-A426-446D-B02C-A2DC6B62E45E}"/>
          </ac:spMkLst>
        </pc:spChg>
        <pc:spChg chg="add del">
          <ac:chgData name="Zinetty Bonfim Dos Prazeres" userId="02e05b1c5edc9fe0" providerId="LiveId" clId="{4E2970B2-0F7A-416B-98E0-5BD41436EFF3}" dt="2022-04-10T12:31:46.744" v="136" actId="26606"/>
          <ac:spMkLst>
            <pc:docMk/>
            <pc:sldMk cId="1075419512" sldId="283"/>
            <ac:spMk id="29" creationId="{AB8C311F-7253-4AED-9701-7FC0708C41C7}"/>
          </ac:spMkLst>
        </pc:spChg>
        <pc:spChg chg="add del">
          <ac:chgData name="Zinetty Bonfim Dos Prazeres" userId="02e05b1c5edc9fe0" providerId="LiveId" clId="{4E2970B2-0F7A-416B-98E0-5BD41436EFF3}" dt="2022-04-10T12:31:46.744" v="136" actId="26606"/>
          <ac:spMkLst>
            <pc:docMk/>
            <pc:sldMk cId="1075419512" sldId="283"/>
            <ac:spMk id="30" creationId="{E2384209-CB15-4CDF-9D31-C44FD9A3F20D}"/>
          </ac:spMkLst>
        </pc:spChg>
        <pc:spChg chg="add del">
          <ac:chgData name="Zinetty Bonfim Dos Prazeres" userId="02e05b1c5edc9fe0" providerId="LiveId" clId="{4E2970B2-0F7A-416B-98E0-5BD41436EFF3}" dt="2022-04-10T12:55:17.158" v="388" actId="26606"/>
          <ac:spMkLst>
            <pc:docMk/>
            <pc:sldMk cId="1075419512" sldId="283"/>
            <ac:spMk id="31" creationId="{6680F1D3-7650-4307-A001-0163AD371D29}"/>
          </ac:spMkLst>
        </pc:spChg>
        <pc:spChg chg="add del">
          <ac:chgData name="Zinetty Bonfim Dos Prazeres" userId="02e05b1c5edc9fe0" providerId="LiveId" clId="{4E2970B2-0F7A-416B-98E0-5BD41436EFF3}" dt="2022-04-10T12:31:49.270" v="138" actId="26606"/>
          <ac:spMkLst>
            <pc:docMk/>
            <pc:sldMk cId="1075419512" sldId="283"/>
            <ac:spMk id="32" creationId="{6680F1D3-7650-4307-A001-0163AD371D29}"/>
          </ac:spMkLst>
        </pc:spChg>
        <pc:spChg chg="add del">
          <ac:chgData name="Zinetty Bonfim Dos Prazeres" userId="02e05b1c5edc9fe0" providerId="LiveId" clId="{4E2970B2-0F7A-416B-98E0-5BD41436EFF3}" dt="2022-04-10T12:55:17.158" v="387" actId="26606"/>
          <ac:spMkLst>
            <pc:docMk/>
            <pc:sldMk cId="1075419512" sldId="283"/>
            <ac:spMk id="33" creationId="{87CC2527-562A-4F69-B487-4371E5B243E7}"/>
          </ac:spMkLst>
        </pc:spChg>
        <pc:spChg chg="add del">
          <ac:chgData name="Zinetty Bonfim Dos Prazeres" userId="02e05b1c5edc9fe0" providerId="LiveId" clId="{4E2970B2-0F7A-416B-98E0-5BD41436EFF3}" dt="2022-04-10T12:31:50.570" v="140" actId="26606"/>
          <ac:spMkLst>
            <pc:docMk/>
            <pc:sldMk cId="1075419512" sldId="283"/>
            <ac:spMk id="34" creationId="{7742A528-B5BC-48B8-92DE-9C2B44451A96}"/>
          </ac:spMkLst>
        </pc:spChg>
        <pc:spChg chg="add del">
          <ac:chgData name="Zinetty Bonfim Dos Prazeres" userId="02e05b1c5edc9fe0" providerId="LiveId" clId="{4E2970B2-0F7A-416B-98E0-5BD41436EFF3}" dt="2022-04-10T12:32:24.759" v="142" actId="26606"/>
          <ac:spMkLst>
            <pc:docMk/>
            <pc:sldMk cId="1075419512" sldId="283"/>
            <ac:spMk id="36" creationId="{6680F1D3-7650-4307-A001-0163AD371D29}"/>
          </ac:spMkLst>
        </pc:spChg>
        <pc:spChg chg="add del">
          <ac:chgData name="Zinetty Bonfim Dos Prazeres" userId="02e05b1c5edc9fe0" providerId="LiveId" clId="{4E2970B2-0F7A-416B-98E0-5BD41436EFF3}" dt="2022-04-10T12:55:39.007" v="392" actId="26606"/>
          <ac:spMkLst>
            <pc:docMk/>
            <pc:sldMk cId="1075419512" sldId="283"/>
            <ac:spMk id="37" creationId="{C475749F-F487-4EFB-ABC7-C1359590EB76}"/>
          </ac:spMkLst>
        </pc:spChg>
        <pc:spChg chg="add del">
          <ac:chgData name="Zinetty Bonfim Dos Prazeres" userId="02e05b1c5edc9fe0" providerId="LiveId" clId="{4E2970B2-0F7A-416B-98E0-5BD41436EFF3}" dt="2022-04-10T12:32:27.032" v="144" actId="26606"/>
          <ac:spMkLst>
            <pc:docMk/>
            <pc:sldMk cId="1075419512" sldId="283"/>
            <ac:spMk id="38" creationId="{7742A528-B5BC-48B8-92DE-9C2B44451A96}"/>
          </ac:spMkLst>
        </pc:spChg>
        <pc:spChg chg="add mod">
          <ac:chgData name="Zinetty Bonfim Dos Prazeres" userId="02e05b1c5edc9fe0" providerId="LiveId" clId="{4E2970B2-0F7A-416B-98E0-5BD41436EFF3}" dt="2022-04-10T13:09:01.572" v="719" actId="20577"/>
          <ac:spMkLst>
            <pc:docMk/>
            <pc:sldMk cId="1075419512" sldId="283"/>
            <ac:spMk id="39" creationId="{FBC88F13-541A-452B-8C9A-79D5EA68CE10}"/>
          </ac:spMkLst>
        </pc:spChg>
        <pc:spChg chg="add del">
          <ac:chgData name="Zinetty Bonfim Dos Prazeres" userId="02e05b1c5edc9fe0" providerId="LiveId" clId="{4E2970B2-0F7A-416B-98E0-5BD41436EFF3}" dt="2022-04-10T12:37:31.617" v="152"/>
          <ac:spMkLst>
            <pc:docMk/>
            <pc:sldMk cId="1075419512" sldId="283"/>
            <ac:spMk id="40" creationId="{6680F1D3-7650-4307-A001-0163AD371D29}"/>
          </ac:spMkLst>
        </pc:spChg>
        <pc:spChg chg="add mod">
          <ac:chgData name="Zinetty Bonfim Dos Prazeres" userId="02e05b1c5edc9fe0" providerId="LiveId" clId="{4E2970B2-0F7A-416B-98E0-5BD41436EFF3}" dt="2022-04-10T13:09:55.569" v="724"/>
          <ac:spMkLst>
            <pc:docMk/>
            <pc:sldMk cId="1075419512" sldId="283"/>
            <ac:spMk id="41" creationId="{4C627ABA-B54B-45A1-93C7-30B946584ED3}"/>
          </ac:spMkLst>
        </pc:spChg>
        <pc:spChg chg="add del">
          <ac:chgData name="Zinetty Bonfim Dos Prazeres" userId="02e05b1c5edc9fe0" providerId="LiveId" clId="{4E2970B2-0F7A-416B-98E0-5BD41436EFF3}" dt="2022-04-10T12:55:56.542" v="393" actId="26606"/>
          <ac:spMkLst>
            <pc:docMk/>
            <pc:sldMk cId="1075419512" sldId="283"/>
            <ac:spMk id="42" creationId="{24747089-0322-4B03-B224-817DD4C8B708}"/>
          </ac:spMkLst>
        </pc:spChg>
        <pc:spChg chg="add del">
          <ac:chgData name="Zinetty Bonfim Dos Prazeres" userId="02e05b1c5edc9fe0" providerId="LiveId" clId="{4E2970B2-0F7A-416B-98E0-5BD41436EFF3}" dt="2022-04-10T12:55:56.542" v="393" actId="26606"/>
          <ac:spMkLst>
            <pc:docMk/>
            <pc:sldMk cId="1075419512" sldId="283"/>
            <ac:spMk id="44" creationId="{7228512D-3055-4911-A4D1-4A084C9C4201}"/>
          </ac:spMkLst>
        </pc:spChg>
        <pc:spChg chg="add del">
          <ac:chgData name="Zinetty Bonfim Dos Prazeres" userId="02e05b1c5edc9fe0" providerId="LiveId" clId="{4E2970B2-0F7A-416B-98E0-5BD41436EFF3}" dt="2022-04-10T12:55:56.542" v="393" actId="26606"/>
          <ac:spMkLst>
            <pc:docMk/>
            <pc:sldMk cId="1075419512" sldId="283"/>
            <ac:spMk id="46" creationId="{3C98C7BF-70D9-4D19-BD2D-D808991FDF60}"/>
          </ac:spMkLst>
        </pc:spChg>
        <pc:spChg chg="add del">
          <ac:chgData name="Zinetty Bonfim Dos Prazeres" userId="02e05b1c5edc9fe0" providerId="LiveId" clId="{4E2970B2-0F7A-416B-98E0-5BD41436EFF3}" dt="2022-04-10T12:55:56.542" v="393" actId="26606"/>
          <ac:spMkLst>
            <pc:docMk/>
            <pc:sldMk cId="1075419512" sldId="283"/>
            <ac:spMk id="48" creationId="{B497CCB5-5FC2-473C-AFCC-2430CEF1DF71}"/>
          </ac:spMkLst>
        </pc:spChg>
        <pc:spChg chg="add del">
          <ac:chgData name="Zinetty Bonfim Dos Prazeres" userId="02e05b1c5edc9fe0" providerId="LiveId" clId="{4E2970B2-0F7A-416B-98E0-5BD41436EFF3}" dt="2022-04-10T12:55:56.542" v="393" actId="26606"/>
          <ac:spMkLst>
            <pc:docMk/>
            <pc:sldMk cId="1075419512" sldId="283"/>
            <ac:spMk id="50" creationId="{599C8C75-BFDF-44E7-A028-EEB5EDD58817}"/>
          </ac:spMkLst>
        </pc:spChg>
        <pc:spChg chg="add del">
          <ac:chgData name="Zinetty Bonfim Dos Prazeres" userId="02e05b1c5edc9fe0" providerId="LiveId" clId="{4E2970B2-0F7A-416B-98E0-5BD41436EFF3}" dt="2022-04-10T12:55:56.542" v="393" actId="26606"/>
          <ac:spMkLst>
            <pc:docMk/>
            <pc:sldMk cId="1075419512" sldId="283"/>
            <ac:spMk id="52" creationId="{FFD685C2-1A84-41DE-BFA0-0A068F83D2D2}"/>
          </ac:spMkLst>
        </pc:spChg>
        <pc:spChg chg="add del">
          <ac:chgData name="Zinetty Bonfim Dos Prazeres" userId="02e05b1c5edc9fe0" providerId="LiveId" clId="{4E2970B2-0F7A-416B-98E0-5BD41436EFF3}" dt="2022-04-10T12:56:44.697" v="398" actId="26606"/>
          <ac:spMkLst>
            <pc:docMk/>
            <pc:sldMk cId="1075419512" sldId="283"/>
            <ac:spMk id="57" creationId="{6CCA5F87-1D1E-45CB-8D83-FC7EEFAD9935}"/>
          </ac:spMkLst>
        </pc:spChg>
        <pc:spChg chg="add del">
          <ac:chgData name="Zinetty Bonfim Dos Prazeres" userId="02e05b1c5edc9fe0" providerId="LiveId" clId="{4E2970B2-0F7A-416B-98E0-5BD41436EFF3}" dt="2022-04-10T12:56:44.697" v="398" actId="26606"/>
          <ac:spMkLst>
            <pc:docMk/>
            <pc:sldMk cId="1075419512" sldId="283"/>
            <ac:spMk id="59" creationId="{7CCFC2C6-6238-4A2F-93DE-2ADF74AF635E}"/>
          </ac:spMkLst>
        </pc:spChg>
        <pc:spChg chg="add del">
          <ac:chgData name="Zinetty Bonfim Dos Prazeres" userId="02e05b1c5edc9fe0" providerId="LiveId" clId="{4E2970B2-0F7A-416B-98E0-5BD41436EFF3}" dt="2022-04-10T12:56:44.697" v="398" actId="26606"/>
          <ac:spMkLst>
            <pc:docMk/>
            <pc:sldMk cId="1075419512" sldId="283"/>
            <ac:spMk id="61" creationId="{AF2F604E-43BE-4DC3-B983-E071523364F8}"/>
          </ac:spMkLst>
        </pc:spChg>
        <pc:spChg chg="add del">
          <ac:chgData name="Zinetty Bonfim Dos Prazeres" userId="02e05b1c5edc9fe0" providerId="LiveId" clId="{4E2970B2-0F7A-416B-98E0-5BD41436EFF3}" dt="2022-04-10T12:56:44.697" v="398" actId="26606"/>
          <ac:spMkLst>
            <pc:docMk/>
            <pc:sldMk cId="1075419512" sldId="283"/>
            <ac:spMk id="63" creationId="{08C9B587-E65E-4B52-B37C-ABEBB6E87928}"/>
          </ac:spMkLst>
        </pc:spChg>
        <pc:spChg chg="add">
          <ac:chgData name="Zinetty Bonfim Dos Prazeres" userId="02e05b1c5edc9fe0" providerId="LiveId" clId="{4E2970B2-0F7A-416B-98E0-5BD41436EFF3}" dt="2022-04-10T12:56:44.697" v="398" actId="26606"/>
          <ac:spMkLst>
            <pc:docMk/>
            <pc:sldMk cId="1075419512" sldId="283"/>
            <ac:spMk id="68" creationId="{C475749F-F487-4EFB-ABC7-C1359590EB76}"/>
          </ac:spMkLst>
        </pc:spChg>
        <pc:picChg chg="add mod ord">
          <ac:chgData name="Zinetty Bonfim Dos Prazeres" userId="02e05b1c5edc9fe0" providerId="LiveId" clId="{4E2970B2-0F7A-416B-98E0-5BD41436EFF3}" dt="2022-04-10T19:25:37.282" v="2406" actId="14826"/>
          <ac:picMkLst>
            <pc:docMk/>
            <pc:sldMk cId="1075419512" sldId="283"/>
            <ac:picMk id="3" creationId="{B5CC32C3-191A-412C-9311-C4C9B1692525}"/>
          </ac:picMkLst>
        </pc:picChg>
        <pc:cxnChg chg="add del">
          <ac:chgData name="Zinetty Bonfim Dos Prazeres" userId="02e05b1c5edc9fe0" providerId="LiveId" clId="{4E2970B2-0F7A-416B-98E0-5BD41436EFF3}" dt="2022-04-10T12:55:17.158" v="387" actId="26606"/>
          <ac:cxnSpMkLst>
            <pc:docMk/>
            <pc:sldMk cId="1075419512" sldId="283"/>
            <ac:cxnSpMk id="35" creationId="{BCDAEC91-5BCE-4B55-9CC0-43EF94CB734B}"/>
          </ac:cxnSpMkLst>
        </pc:cxnChg>
      </pc:sldChg>
      <pc:sldChg chg="addSp delSp modSp mod ord setBg addAnim delAnim">
        <pc:chgData name="Zinetty Bonfim Dos Prazeres" userId="02e05b1c5edc9fe0" providerId="LiveId" clId="{4E2970B2-0F7A-416B-98E0-5BD41436EFF3}" dt="2022-04-10T20:41:02.759" v="2575" actId="255"/>
        <pc:sldMkLst>
          <pc:docMk/>
          <pc:sldMk cId="3053650442" sldId="287"/>
        </pc:sldMkLst>
        <pc:spChg chg="add del mod">
          <ac:chgData name="Zinetty Bonfim Dos Prazeres" userId="02e05b1c5edc9fe0" providerId="LiveId" clId="{4E2970B2-0F7A-416B-98E0-5BD41436EFF3}" dt="2022-04-10T14:21:12.452" v="930" actId="478"/>
          <ac:spMkLst>
            <pc:docMk/>
            <pc:sldMk cId="3053650442" sldId="287"/>
            <ac:spMk id="5" creationId="{422F9071-0B04-439D-89FB-9BD471497C3F}"/>
          </ac:spMkLst>
        </pc:spChg>
        <pc:spChg chg="mod">
          <ac:chgData name="Zinetty Bonfim Dos Prazeres" userId="02e05b1c5edc9fe0" providerId="LiveId" clId="{4E2970B2-0F7A-416B-98E0-5BD41436EFF3}" dt="2022-04-10T20:40:12.775" v="2569" actId="208"/>
          <ac:spMkLst>
            <pc:docMk/>
            <pc:sldMk cId="3053650442" sldId="287"/>
            <ac:spMk id="40" creationId="{646A82FF-0ADE-4680-AB9F-9933D9D08B43}"/>
          </ac:spMkLst>
        </pc:spChg>
        <pc:spChg chg="mod">
          <ac:chgData name="Zinetty Bonfim Dos Prazeres" userId="02e05b1c5edc9fe0" providerId="LiveId" clId="{4E2970B2-0F7A-416B-98E0-5BD41436EFF3}" dt="2022-04-10T20:40:12.775" v="2569" actId="208"/>
          <ac:spMkLst>
            <pc:docMk/>
            <pc:sldMk cId="3053650442" sldId="287"/>
            <ac:spMk id="50" creationId="{29226F5D-7D1C-493A-A9A3-526E84164102}"/>
          </ac:spMkLst>
        </pc:spChg>
        <pc:spChg chg="add del">
          <ac:chgData name="Zinetty Bonfim Dos Prazeres" userId="02e05b1c5edc9fe0" providerId="LiveId" clId="{4E2970B2-0F7A-416B-98E0-5BD41436EFF3}" dt="2022-04-10T14:13:35.290" v="868" actId="22"/>
          <ac:spMkLst>
            <pc:docMk/>
            <pc:sldMk cId="3053650442" sldId="287"/>
            <ac:spMk id="164" creationId="{2E4C4657-6640-4369-8BA4-99782E71CA61}"/>
          </ac:spMkLst>
        </pc:spChg>
        <pc:spChg chg="mod">
          <ac:chgData name="Zinetty Bonfim Dos Prazeres" userId="02e05b1c5edc9fe0" providerId="LiveId" clId="{4E2970B2-0F7A-416B-98E0-5BD41436EFF3}" dt="2022-04-10T20:40:12.775" v="2569" actId="208"/>
          <ac:spMkLst>
            <pc:docMk/>
            <pc:sldMk cId="3053650442" sldId="287"/>
            <ac:spMk id="195" creationId="{AA4A00C7-FE9B-4FB0-86E8-792F43ABAE98}"/>
          </ac:spMkLst>
        </pc:spChg>
        <pc:spChg chg="mod">
          <ac:chgData name="Zinetty Bonfim Dos Prazeres" userId="02e05b1c5edc9fe0" providerId="LiveId" clId="{4E2970B2-0F7A-416B-98E0-5BD41436EFF3}" dt="2022-04-10T20:40:12.775" v="2569" actId="208"/>
          <ac:spMkLst>
            <pc:docMk/>
            <pc:sldMk cId="3053650442" sldId="287"/>
            <ac:spMk id="198" creationId="{B7EE0FDC-55BB-486A-9567-8FD1B7075FB4}"/>
          </ac:spMkLst>
        </pc:spChg>
        <pc:spChg chg="mod">
          <ac:chgData name="Zinetty Bonfim Dos Prazeres" userId="02e05b1c5edc9fe0" providerId="LiveId" clId="{4E2970B2-0F7A-416B-98E0-5BD41436EFF3}" dt="2022-04-10T20:40:12.775" v="2569" actId="208"/>
          <ac:spMkLst>
            <pc:docMk/>
            <pc:sldMk cId="3053650442" sldId="287"/>
            <ac:spMk id="199" creationId="{29968492-2F98-4F76-AA8C-20C4D264463A}"/>
          </ac:spMkLst>
        </pc:spChg>
        <pc:spChg chg="mod">
          <ac:chgData name="Zinetty Bonfim Dos Prazeres" userId="02e05b1c5edc9fe0" providerId="LiveId" clId="{4E2970B2-0F7A-416B-98E0-5BD41436EFF3}" dt="2022-04-10T20:40:12.775" v="2569" actId="208"/>
          <ac:spMkLst>
            <pc:docMk/>
            <pc:sldMk cId="3053650442" sldId="287"/>
            <ac:spMk id="204" creationId="{CB1E3355-7D09-449E-A660-92D4CBCC6ED5}"/>
          </ac:spMkLst>
        </pc:spChg>
        <pc:spChg chg="mod">
          <ac:chgData name="Zinetty Bonfim Dos Prazeres" userId="02e05b1c5edc9fe0" providerId="LiveId" clId="{4E2970B2-0F7A-416B-98E0-5BD41436EFF3}" dt="2022-04-10T20:40:12.775" v="2569" actId="208"/>
          <ac:spMkLst>
            <pc:docMk/>
            <pc:sldMk cId="3053650442" sldId="287"/>
            <ac:spMk id="205" creationId="{DFA1F84F-3D20-4064-A6C5-A982305204DC}"/>
          </ac:spMkLst>
        </pc:spChg>
        <pc:spChg chg="mod">
          <ac:chgData name="Zinetty Bonfim Dos Prazeres" userId="02e05b1c5edc9fe0" providerId="LiveId" clId="{4E2970B2-0F7A-416B-98E0-5BD41436EFF3}" dt="2022-04-10T20:40:12.775" v="2569" actId="208"/>
          <ac:spMkLst>
            <pc:docMk/>
            <pc:sldMk cId="3053650442" sldId="287"/>
            <ac:spMk id="206" creationId="{86361FFF-DEE3-4D2A-AF47-31A2C4687B50}"/>
          </ac:spMkLst>
        </pc:spChg>
        <pc:spChg chg="mod">
          <ac:chgData name="Zinetty Bonfim Dos Prazeres" userId="02e05b1c5edc9fe0" providerId="LiveId" clId="{4E2970B2-0F7A-416B-98E0-5BD41436EFF3}" dt="2022-04-10T20:40:12.775" v="2569" actId="208"/>
          <ac:spMkLst>
            <pc:docMk/>
            <pc:sldMk cId="3053650442" sldId="287"/>
            <ac:spMk id="207" creationId="{79BB2BDF-1C18-4581-9CB2-98AE6CD3C681}"/>
          </ac:spMkLst>
        </pc:spChg>
        <pc:spChg chg="mod">
          <ac:chgData name="Zinetty Bonfim Dos Prazeres" userId="02e05b1c5edc9fe0" providerId="LiveId" clId="{4E2970B2-0F7A-416B-98E0-5BD41436EFF3}" dt="2022-04-10T20:40:12.775" v="2569" actId="208"/>
          <ac:spMkLst>
            <pc:docMk/>
            <pc:sldMk cId="3053650442" sldId="287"/>
            <ac:spMk id="211" creationId="{40DD8BD9-A4FF-4D1B-BCD6-0EC561A2D9A9}"/>
          </ac:spMkLst>
        </pc:spChg>
        <pc:spChg chg="mod">
          <ac:chgData name="Zinetty Bonfim Dos Prazeres" userId="02e05b1c5edc9fe0" providerId="LiveId" clId="{4E2970B2-0F7A-416B-98E0-5BD41436EFF3}" dt="2022-04-10T20:40:12.775" v="2569" actId="208"/>
          <ac:spMkLst>
            <pc:docMk/>
            <pc:sldMk cId="3053650442" sldId="287"/>
            <ac:spMk id="212" creationId="{9CEE16EB-90DE-4AB4-931C-41FD50BE0A65}"/>
          </ac:spMkLst>
        </pc:spChg>
        <pc:spChg chg="mod">
          <ac:chgData name="Zinetty Bonfim Dos Prazeres" userId="02e05b1c5edc9fe0" providerId="LiveId" clId="{4E2970B2-0F7A-416B-98E0-5BD41436EFF3}" dt="2022-04-10T20:40:12.775" v="2569" actId="208"/>
          <ac:spMkLst>
            <pc:docMk/>
            <pc:sldMk cId="3053650442" sldId="287"/>
            <ac:spMk id="213" creationId="{A054151E-2DD0-4CF7-B38B-836EED08B9CB}"/>
          </ac:spMkLst>
        </pc:spChg>
        <pc:spChg chg="mod">
          <ac:chgData name="Zinetty Bonfim Dos Prazeres" userId="02e05b1c5edc9fe0" providerId="LiveId" clId="{4E2970B2-0F7A-416B-98E0-5BD41436EFF3}" dt="2022-04-10T20:40:12.775" v="2569" actId="208"/>
          <ac:spMkLst>
            <pc:docMk/>
            <pc:sldMk cId="3053650442" sldId="287"/>
            <ac:spMk id="214" creationId="{85E18D1E-2809-4515-9E4F-6E492D49FADA}"/>
          </ac:spMkLst>
        </pc:spChg>
        <pc:spChg chg="mod">
          <ac:chgData name="Zinetty Bonfim Dos Prazeres" userId="02e05b1c5edc9fe0" providerId="LiveId" clId="{4E2970B2-0F7A-416B-98E0-5BD41436EFF3}" dt="2022-04-10T20:40:12.775" v="2569" actId="208"/>
          <ac:spMkLst>
            <pc:docMk/>
            <pc:sldMk cId="3053650442" sldId="287"/>
            <ac:spMk id="218" creationId="{8BC02D5B-2AEF-4EBA-A017-DBB2E3356A0E}"/>
          </ac:spMkLst>
        </pc:spChg>
        <pc:spChg chg="mod">
          <ac:chgData name="Zinetty Bonfim Dos Prazeres" userId="02e05b1c5edc9fe0" providerId="LiveId" clId="{4E2970B2-0F7A-416B-98E0-5BD41436EFF3}" dt="2022-04-10T20:40:12.775" v="2569" actId="208"/>
          <ac:spMkLst>
            <pc:docMk/>
            <pc:sldMk cId="3053650442" sldId="287"/>
            <ac:spMk id="219" creationId="{5D4F348E-A042-42FC-9338-C6A51D9850CF}"/>
          </ac:spMkLst>
        </pc:spChg>
        <pc:spChg chg="mod">
          <ac:chgData name="Zinetty Bonfim Dos Prazeres" userId="02e05b1c5edc9fe0" providerId="LiveId" clId="{4E2970B2-0F7A-416B-98E0-5BD41436EFF3}" dt="2022-04-10T20:40:12.775" v="2569" actId="208"/>
          <ac:spMkLst>
            <pc:docMk/>
            <pc:sldMk cId="3053650442" sldId="287"/>
            <ac:spMk id="220" creationId="{9FFDC6A0-71AE-4BEA-8F1C-FA31B1E3357E}"/>
          </ac:spMkLst>
        </pc:spChg>
        <pc:spChg chg="mod">
          <ac:chgData name="Zinetty Bonfim Dos Prazeres" userId="02e05b1c5edc9fe0" providerId="LiveId" clId="{4E2970B2-0F7A-416B-98E0-5BD41436EFF3}" dt="2022-04-10T20:40:12.775" v="2569" actId="208"/>
          <ac:spMkLst>
            <pc:docMk/>
            <pc:sldMk cId="3053650442" sldId="287"/>
            <ac:spMk id="221" creationId="{B20D64D0-50FF-4348-B8FA-CB26DABC3B6F}"/>
          </ac:spMkLst>
        </pc:spChg>
        <pc:spChg chg="mod">
          <ac:chgData name="Zinetty Bonfim Dos Prazeres" userId="02e05b1c5edc9fe0" providerId="LiveId" clId="{4E2970B2-0F7A-416B-98E0-5BD41436EFF3}" dt="2022-04-10T20:40:12.775" v="2569" actId="208"/>
          <ac:spMkLst>
            <pc:docMk/>
            <pc:sldMk cId="3053650442" sldId="287"/>
            <ac:spMk id="225" creationId="{02BAF47D-6D4B-4ECD-8FDD-DE16BE645AF7}"/>
          </ac:spMkLst>
        </pc:spChg>
        <pc:spChg chg="mod">
          <ac:chgData name="Zinetty Bonfim Dos Prazeres" userId="02e05b1c5edc9fe0" providerId="LiveId" clId="{4E2970B2-0F7A-416B-98E0-5BD41436EFF3}" dt="2022-04-10T20:40:12.775" v="2569" actId="208"/>
          <ac:spMkLst>
            <pc:docMk/>
            <pc:sldMk cId="3053650442" sldId="287"/>
            <ac:spMk id="226" creationId="{2E5CE346-166D-4F52-8A06-D583FBB5EADE}"/>
          </ac:spMkLst>
        </pc:spChg>
        <pc:spChg chg="mod">
          <ac:chgData name="Zinetty Bonfim Dos Prazeres" userId="02e05b1c5edc9fe0" providerId="LiveId" clId="{4E2970B2-0F7A-416B-98E0-5BD41436EFF3}" dt="2022-04-10T20:40:12.775" v="2569" actId="208"/>
          <ac:spMkLst>
            <pc:docMk/>
            <pc:sldMk cId="3053650442" sldId="287"/>
            <ac:spMk id="227" creationId="{A114B4F8-0856-494A-A033-6CB02198AB77}"/>
          </ac:spMkLst>
        </pc:spChg>
        <pc:spChg chg="mod">
          <ac:chgData name="Zinetty Bonfim Dos Prazeres" userId="02e05b1c5edc9fe0" providerId="LiveId" clId="{4E2970B2-0F7A-416B-98E0-5BD41436EFF3}" dt="2022-04-10T20:40:12.775" v="2569" actId="208"/>
          <ac:spMkLst>
            <pc:docMk/>
            <pc:sldMk cId="3053650442" sldId="287"/>
            <ac:spMk id="228" creationId="{F7ABE276-8385-41A4-BCD5-7B6AB5FA25ED}"/>
          </ac:spMkLst>
        </pc:spChg>
        <pc:spChg chg="mod">
          <ac:chgData name="Zinetty Bonfim Dos Prazeres" userId="02e05b1c5edc9fe0" providerId="LiveId" clId="{4E2970B2-0F7A-416B-98E0-5BD41436EFF3}" dt="2022-04-10T20:39:57.404" v="2567" actId="208"/>
          <ac:spMkLst>
            <pc:docMk/>
            <pc:sldMk cId="3053650442" sldId="287"/>
            <ac:spMk id="342" creationId="{174DB4E3-2FE2-454A-8C33-45F48110094A}"/>
          </ac:spMkLst>
        </pc:spChg>
        <pc:spChg chg="mod">
          <ac:chgData name="Zinetty Bonfim Dos Prazeres" userId="02e05b1c5edc9fe0" providerId="LiveId" clId="{4E2970B2-0F7A-416B-98E0-5BD41436EFF3}" dt="2022-04-10T20:39:57.404" v="2567" actId="208"/>
          <ac:spMkLst>
            <pc:docMk/>
            <pc:sldMk cId="3053650442" sldId="287"/>
            <ac:spMk id="350" creationId="{87C45B6B-D49C-47A6-AC4D-D94EF7A35829}"/>
          </ac:spMkLst>
        </pc:spChg>
        <pc:spChg chg="mod">
          <ac:chgData name="Zinetty Bonfim Dos Prazeres" userId="02e05b1c5edc9fe0" providerId="LiveId" clId="{4E2970B2-0F7A-416B-98E0-5BD41436EFF3}" dt="2022-04-10T20:39:57.404" v="2567" actId="208"/>
          <ac:spMkLst>
            <pc:docMk/>
            <pc:sldMk cId="3053650442" sldId="287"/>
            <ac:spMk id="351" creationId="{C0C598C4-E2F4-435E-A980-7298C52688FA}"/>
          </ac:spMkLst>
        </pc:spChg>
        <pc:spChg chg="mod">
          <ac:chgData name="Zinetty Bonfim Dos Prazeres" userId="02e05b1c5edc9fe0" providerId="LiveId" clId="{4E2970B2-0F7A-416B-98E0-5BD41436EFF3}" dt="2022-04-10T20:39:57.404" v="2567" actId="208"/>
          <ac:spMkLst>
            <pc:docMk/>
            <pc:sldMk cId="3053650442" sldId="287"/>
            <ac:spMk id="352" creationId="{509F9D99-672C-433C-BF4F-2FCF7A30C50D}"/>
          </ac:spMkLst>
        </pc:spChg>
        <pc:spChg chg="mod">
          <ac:chgData name="Zinetty Bonfim Dos Prazeres" userId="02e05b1c5edc9fe0" providerId="LiveId" clId="{4E2970B2-0F7A-416B-98E0-5BD41436EFF3}" dt="2022-04-10T20:39:57.404" v="2567" actId="208"/>
          <ac:spMkLst>
            <pc:docMk/>
            <pc:sldMk cId="3053650442" sldId="287"/>
            <ac:spMk id="353" creationId="{34A6FC83-C12D-4154-827B-0D0526CED28A}"/>
          </ac:spMkLst>
        </pc:spChg>
        <pc:spChg chg="mod">
          <ac:chgData name="Zinetty Bonfim Dos Prazeres" userId="02e05b1c5edc9fe0" providerId="LiveId" clId="{4E2970B2-0F7A-416B-98E0-5BD41436EFF3}" dt="2022-04-10T20:39:57.404" v="2567" actId="208"/>
          <ac:spMkLst>
            <pc:docMk/>
            <pc:sldMk cId="3053650442" sldId="287"/>
            <ac:spMk id="356" creationId="{E71E7112-4EF7-4E4B-89D3-94367ED30257}"/>
          </ac:spMkLst>
        </pc:spChg>
        <pc:spChg chg="mod">
          <ac:chgData name="Zinetty Bonfim Dos Prazeres" userId="02e05b1c5edc9fe0" providerId="LiveId" clId="{4E2970B2-0F7A-416B-98E0-5BD41436EFF3}" dt="2022-04-10T20:39:57.404" v="2567" actId="208"/>
          <ac:spMkLst>
            <pc:docMk/>
            <pc:sldMk cId="3053650442" sldId="287"/>
            <ac:spMk id="357" creationId="{5D3316E4-CD5E-4F5C-9956-638933C013FC}"/>
          </ac:spMkLst>
        </pc:spChg>
        <pc:spChg chg="mod">
          <ac:chgData name="Zinetty Bonfim Dos Prazeres" userId="02e05b1c5edc9fe0" providerId="LiveId" clId="{4E2970B2-0F7A-416B-98E0-5BD41436EFF3}" dt="2022-04-10T20:39:57.404" v="2567" actId="208"/>
          <ac:spMkLst>
            <pc:docMk/>
            <pc:sldMk cId="3053650442" sldId="287"/>
            <ac:spMk id="358" creationId="{AB27875D-8F82-4560-BEB3-8F0714E6BA31}"/>
          </ac:spMkLst>
        </pc:spChg>
        <pc:spChg chg="mod">
          <ac:chgData name="Zinetty Bonfim Dos Prazeres" userId="02e05b1c5edc9fe0" providerId="LiveId" clId="{4E2970B2-0F7A-416B-98E0-5BD41436EFF3}" dt="2022-04-10T20:39:57.404" v="2567" actId="208"/>
          <ac:spMkLst>
            <pc:docMk/>
            <pc:sldMk cId="3053650442" sldId="287"/>
            <ac:spMk id="359" creationId="{A0FD0253-F4C3-4152-94F2-4CA039560741}"/>
          </ac:spMkLst>
        </pc:spChg>
        <pc:spChg chg="mod">
          <ac:chgData name="Zinetty Bonfim Dos Prazeres" userId="02e05b1c5edc9fe0" providerId="LiveId" clId="{4E2970B2-0F7A-416B-98E0-5BD41436EFF3}" dt="2022-04-10T20:39:57.404" v="2567" actId="208"/>
          <ac:spMkLst>
            <pc:docMk/>
            <pc:sldMk cId="3053650442" sldId="287"/>
            <ac:spMk id="362" creationId="{8631BA19-3513-442B-943D-5631AEEBEA58}"/>
          </ac:spMkLst>
        </pc:spChg>
        <pc:spChg chg="mod">
          <ac:chgData name="Zinetty Bonfim Dos Prazeres" userId="02e05b1c5edc9fe0" providerId="LiveId" clId="{4E2970B2-0F7A-416B-98E0-5BD41436EFF3}" dt="2022-04-10T20:39:57.404" v="2567" actId="208"/>
          <ac:spMkLst>
            <pc:docMk/>
            <pc:sldMk cId="3053650442" sldId="287"/>
            <ac:spMk id="363" creationId="{8367E2BF-8DC7-43A9-BCC1-7581C0FC93DF}"/>
          </ac:spMkLst>
        </pc:spChg>
        <pc:spChg chg="mod">
          <ac:chgData name="Zinetty Bonfim Dos Prazeres" userId="02e05b1c5edc9fe0" providerId="LiveId" clId="{4E2970B2-0F7A-416B-98E0-5BD41436EFF3}" dt="2022-04-10T20:39:57.404" v="2567" actId="208"/>
          <ac:spMkLst>
            <pc:docMk/>
            <pc:sldMk cId="3053650442" sldId="287"/>
            <ac:spMk id="364" creationId="{D8CACE4B-38B1-4591-B796-DB4685693CFD}"/>
          </ac:spMkLst>
        </pc:spChg>
        <pc:spChg chg="mod">
          <ac:chgData name="Zinetty Bonfim Dos Prazeres" userId="02e05b1c5edc9fe0" providerId="LiveId" clId="{4E2970B2-0F7A-416B-98E0-5BD41436EFF3}" dt="2022-04-10T20:39:57.404" v="2567" actId="208"/>
          <ac:spMkLst>
            <pc:docMk/>
            <pc:sldMk cId="3053650442" sldId="287"/>
            <ac:spMk id="365" creationId="{0F272EB6-D65D-4A93-A0AE-959C12740B2B}"/>
          </ac:spMkLst>
        </pc:spChg>
        <pc:spChg chg="mod">
          <ac:chgData name="Zinetty Bonfim Dos Prazeres" userId="02e05b1c5edc9fe0" providerId="LiveId" clId="{4E2970B2-0F7A-416B-98E0-5BD41436EFF3}" dt="2022-04-10T20:39:57.404" v="2567" actId="208"/>
          <ac:spMkLst>
            <pc:docMk/>
            <pc:sldMk cId="3053650442" sldId="287"/>
            <ac:spMk id="368" creationId="{3BB5976C-E8A8-4CF6-B339-72622CB1A765}"/>
          </ac:spMkLst>
        </pc:spChg>
        <pc:spChg chg="mod">
          <ac:chgData name="Zinetty Bonfim Dos Prazeres" userId="02e05b1c5edc9fe0" providerId="LiveId" clId="{4E2970B2-0F7A-416B-98E0-5BD41436EFF3}" dt="2022-04-10T20:39:57.404" v="2567" actId="208"/>
          <ac:spMkLst>
            <pc:docMk/>
            <pc:sldMk cId="3053650442" sldId="287"/>
            <ac:spMk id="369" creationId="{68F72907-480C-4EBA-A0F2-28D9CF7D4D82}"/>
          </ac:spMkLst>
        </pc:spChg>
        <pc:spChg chg="mod">
          <ac:chgData name="Zinetty Bonfim Dos Prazeres" userId="02e05b1c5edc9fe0" providerId="LiveId" clId="{4E2970B2-0F7A-416B-98E0-5BD41436EFF3}" dt="2022-04-10T20:39:57.404" v="2567" actId="208"/>
          <ac:spMkLst>
            <pc:docMk/>
            <pc:sldMk cId="3053650442" sldId="287"/>
            <ac:spMk id="370" creationId="{CDAE8FD9-1DCA-4A67-97DC-6951D02D3933}"/>
          </ac:spMkLst>
        </pc:spChg>
        <pc:spChg chg="mod">
          <ac:chgData name="Zinetty Bonfim Dos Prazeres" userId="02e05b1c5edc9fe0" providerId="LiveId" clId="{4E2970B2-0F7A-416B-98E0-5BD41436EFF3}" dt="2022-04-10T20:39:57.404" v="2567" actId="208"/>
          <ac:spMkLst>
            <pc:docMk/>
            <pc:sldMk cId="3053650442" sldId="287"/>
            <ac:spMk id="371" creationId="{885FFD1D-BD66-404D-BA71-57460A6FAC3B}"/>
          </ac:spMkLst>
        </pc:spChg>
        <pc:spChg chg="mod">
          <ac:chgData name="Zinetty Bonfim Dos Prazeres" userId="02e05b1c5edc9fe0" providerId="LiveId" clId="{4E2970B2-0F7A-416B-98E0-5BD41436EFF3}" dt="2022-04-10T20:39:57.404" v="2567" actId="208"/>
          <ac:spMkLst>
            <pc:docMk/>
            <pc:sldMk cId="3053650442" sldId="287"/>
            <ac:spMk id="374" creationId="{9E047FBE-7E20-42A0-86B7-15B84983DDD2}"/>
          </ac:spMkLst>
        </pc:spChg>
        <pc:spChg chg="mod">
          <ac:chgData name="Zinetty Bonfim Dos Prazeres" userId="02e05b1c5edc9fe0" providerId="LiveId" clId="{4E2970B2-0F7A-416B-98E0-5BD41436EFF3}" dt="2022-04-10T20:39:57.404" v="2567" actId="208"/>
          <ac:spMkLst>
            <pc:docMk/>
            <pc:sldMk cId="3053650442" sldId="287"/>
            <ac:spMk id="375" creationId="{1E657165-1775-4412-A76B-26A06C958D4B}"/>
          </ac:spMkLst>
        </pc:spChg>
        <pc:spChg chg="mod">
          <ac:chgData name="Zinetty Bonfim Dos Prazeres" userId="02e05b1c5edc9fe0" providerId="LiveId" clId="{4E2970B2-0F7A-416B-98E0-5BD41436EFF3}" dt="2022-04-10T20:39:57.404" v="2567" actId="208"/>
          <ac:spMkLst>
            <pc:docMk/>
            <pc:sldMk cId="3053650442" sldId="287"/>
            <ac:spMk id="376" creationId="{F35A9B76-D976-4D69-BAC5-70BEAF938584}"/>
          </ac:spMkLst>
        </pc:spChg>
        <pc:spChg chg="mod">
          <ac:chgData name="Zinetty Bonfim Dos Prazeres" userId="02e05b1c5edc9fe0" providerId="LiveId" clId="{4E2970B2-0F7A-416B-98E0-5BD41436EFF3}" dt="2022-04-10T20:39:57.404" v="2567" actId="208"/>
          <ac:spMkLst>
            <pc:docMk/>
            <pc:sldMk cId="3053650442" sldId="287"/>
            <ac:spMk id="377" creationId="{51BE578C-122C-4779-931C-B3C078168612}"/>
          </ac:spMkLst>
        </pc:spChg>
        <pc:spChg chg="mod">
          <ac:chgData name="Zinetty Bonfim Dos Prazeres" userId="02e05b1c5edc9fe0" providerId="LiveId" clId="{4E2970B2-0F7A-416B-98E0-5BD41436EFF3}" dt="2022-04-10T20:40:25.754" v="2571" actId="208"/>
          <ac:spMkLst>
            <pc:docMk/>
            <pc:sldMk cId="3053650442" sldId="287"/>
            <ac:spMk id="379" creationId="{6D95BC7F-D6CE-429C-B879-B00D6C244E83}"/>
          </ac:spMkLst>
        </pc:spChg>
        <pc:spChg chg="mod">
          <ac:chgData name="Zinetty Bonfim Dos Prazeres" userId="02e05b1c5edc9fe0" providerId="LiveId" clId="{4E2970B2-0F7A-416B-98E0-5BD41436EFF3}" dt="2022-04-10T20:40:25.754" v="2571" actId="208"/>
          <ac:spMkLst>
            <pc:docMk/>
            <pc:sldMk cId="3053650442" sldId="287"/>
            <ac:spMk id="387" creationId="{AE5BA074-686F-4D66-AFA6-60BDFDCEAC31}"/>
          </ac:spMkLst>
        </pc:spChg>
        <pc:spChg chg="mod">
          <ac:chgData name="Zinetty Bonfim Dos Prazeres" userId="02e05b1c5edc9fe0" providerId="LiveId" clId="{4E2970B2-0F7A-416B-98E0-5BD41436EFF3}" dt="2022-04-10T20:40:25.754" v="2571" actId="208"/>
          <ac:spMkLst>
            <pc:docMk/>
            <pc:sldMk cId="3053650442" sldId="287"/>
            <ac:spMk id="388" creationId="{BFEA33DE-EA41-44A5-9D58-61DBB36B0583}"/>
          </ac:spMkLst>
        </pc:spChg>
        <pc:spChg chg="mod">
          <ac:chgData name="Zinetty Bonfim Dos Prazeres" userId="02e05b1c5edc9fe0" providerId="LiveId" clId="{4E2970B2-0F7A-416B-98E0-5BD41436EFF3}" dt="2022-04-10T20:40:25.754" v="2571" actId="208"/>
          <ac:spMkLst>
            <pc:docMk/>
            <pc:sldMk cId="3053650442" sldId="287"/>
            <ac:spMk id="389" creationId="{F9D71AE0-5A3E-46CF-B643-E6D4D741F38B}"/>
          </ac:spMkLst>
        </pc:spChg>
        <pc:spChg chg="mod">
          <ac:chgData name="Zinetty Bonfim Dos Prazeres" userId="02e05b1c5edc9fe0" providerId="LiveId" clId="{4E2970B2-0F7A-416B-98E0-5BD41436EFF3}" dt="2022-04-10T20:40:25.754" v="2571" actId="208"/>
          <ac:spMkLst>
            <pc:docMk/>
            <pc:sldMk cId="3053650442" sldId="287"/>
            <ac:spMk id="390" creationId="{F3E2E914-42E5-4CF4-9ED6-E160DD9C50C3}"/>
          </ac:spMkLst>
        </pc:spChg>
        <pc:spChg chg="mod">
          <ac:chgData name="Zinetty Bonfim Dos Prazeres" userId="02e05b1c5edc9fe0" providerId="LiveId" clId="{4E2970B2-0F7A-416B-98E0-5BD41436EFF3}" dt="2022-04-10T20:40:25.754" v="2571" actId="208"/>
          <ac:spMkLst>
            <pc:docMk/>
            <pc:sldMk cId="3053650442" sldId="287"/>
            <ac:spMk id="393" creationId="{EA1DBC2A-5FD3-4918-B417-8926BA054ED6}"/>
          </ac:spMkLst>
        </pc:spChg>
        <pc:spChg chg="mod">
          <ac:chgData name="Zinetty Bonfim Dos Prazeres" userId="02e05b1c5edc9fe0" providerId="LiveId" clId="{4E2970B2-0F7A-416B-98E0-5BD41436EFF3}" dt="2022-04-10T20:40:25.754" v="2571" actId="208"/>
          <ac:spMkLst>
            <pc:docMk/>
            <pc:sldMk cId="3053650442" sldId="287"/>
            <ac:spMk id="394" creationId="{152D7101-3651-4EE3-8C8A-03FD65CC6AD4}"/>
          </ac:spMkLst>
        </pc:spChg>
        <pc:spChg chg="mod">
          <ac:chgData name="Zinetty Bonfim Dos Prazeres" userId="02e05b1c5edc9fe0" providerId="LiveId" clId="{4E2970B2-0F7A-416B-98E0-5BD41436EFF3}" dt="2022-04-10T20:40:25.754" v="2571" actId="208"/>
          <ac:spMkLst>
            <pc:docMk/>
            <pc:sldMk cId="3053650442" sldId="287"/>
            <ac:spMk id="395" creationId="{AD51C72F-D59A-448B-B8B2-35275280446A}"/>
          </ac:spMkLst>
        </pc:spChg>
        <pc:spChg chg="mod">
          <ac:chgData name="Zinetty Bonfim Dos Prazeres" userId="02e05b1c5edc9fe0" providerId="LiveId" clId="{4E2970B2-0F7A-416B-98E0-5BD41436EFF3}" dt="2022-04-10T20:40:25.754" v="2571" actId="208"/>
          <ac:spMkLst>
            <pc:docMk/>
            <pc:sldMk cId="3053650442" sldId="287"/>
            <ac:spMk id="396" creationId="{0BCF1450-94BF-4B13-AED1-B98F132A6981}"/>
          </ac:spMkLst>
        </pc:spChg>
        <pc:spChg chg="mod">
          <ac:chgData name="Zinetty Bonfim Dos Prazeres" userId="02e05b1c5edc9fe0" providerId="LiveId" clId="{4E2970B2-0F7A-416B-98E0-5BD41436EFF3}" dt="2022-04-10T20:40:25.754" v="2571" actId="208"/>
          <ac:spMkLst>
            <pc:docMk/>
            <pc:sldMk cId="3053650442" sldId="287"/>
            <ac:spMk id="399" creationId="{1F51E70A-B9FE-427F-9426-34924FCEBC77}"/>
          </ac:spMkLst>
        </pc:spChg>
        <pc:spChg chg="mod">
          <ac:chgData name="Zinetty Bonfim Dos Prazeres" userId="02e05b1c5edc9fe0" providerId="LiveId" clId="{4E2970B2-0F7A-416B-98E0-5BD41436EFF3}" dt="2022-04-10T20:40:25.754" v="2571" actId="208"/>
          <ac:spMkLst>
            <pc:docMk/>
            <pc:sldMk cId="3053650442" sldId="287"/>
            <ac:spMk id="400" creationId="{91BC36CB-F346-4F6D-88FA-B5F2408188BB}"/>
          </ac:spMkLst>
        </pc:spChg>
        <pc:spChg chg="mod">
          <ac:chgData name="Zinetty Bonfim Dos Prazeres" userId="02e05b1c5edc9fe0" providerId="LiveId" clId="{4E2970B2-0F7A-416B-98E0-5BD41436EFF3}" dt="2022-04-10T20:40:25.754" v="2571" actId="208"/>
          <ac:spMkLst>
            <pc:docMk/>
            <pc:sldMk cId="3053650442" sldId="287"/>
            <ac:spMk id="401" creationId="{7D72C243-D1E0-454A-9914-5D6C79A855B9}"/>
          </ac:spMkLst>
        </pc:spChg>
        <pc:spChg chg="mod">
          <ac:chgData name="Zinetty Bonfim Dos Prazeres" userId="02e05b1c5edc9fe0" providerId="LiveId" clId="{4E2970B2-0F7A-416B-98E0-5BD41436EFF3}" dt="2022-04-10T20:40:25.754" v="2571" actId="208"/>
          <ac:spMkLst>
            <pc:docMk/>
            <pc:sldMk cId="3053650442" sldId="287"/>
            <ac:spMk id="402" creationId="{F86E830E-AD11-4AEB-888B-FDDD130668E5}"/>
          </ac:spMkLst>
        </pc:spChg>
        <pc:spChg chg="mod">
          <ac:chgData name="Zinetty Bonfim Dos Prazeres" userId="02e05b1c5edc9fe0" providerId="LiveId" clId="{4E2970B2-0F7A-416B-98E0-5BD41436EFF3}" dt="2022-04-10T20:40:25.754" v="2571" actId="208"/>
          <ac:spMkLst>
            <pc:docMk/>
            <pc:sldMk cId="3053650442" sldId="287"/>
            <ac:spMk id="405" creationId="{485973C4-99D8-4078-AF64-573428F196EB}"/>
          </ac:spMkLst>
        </pc:spChg>
        <pc:spChg chg="mod">
          <ac:chgData name="Zinetty Bonfim Dos Prazeres" userId="02e05b1c5edc9fe0" providerId="LiveId" clId="{4E2970B2-0F7A-416B-98E0-5BD41436EFF3}" dt="2022-04-10T20:40:25.754" v="2571" actId="208"/>
          <ac:spMkLst>
            <pc:docMk/>
            <pc:sldMk cId="3053650442" sldId="287"/>
            <ac:spMk id="406" creationId="{697C6863-7121-4E40-AA18-5298AF22874E}"/>
          </ac:spMkLst>
        </pc:spChg>
        <pc:spChg chg="mod">
          <ac:chgData name="Zinetty Bonfim Dos Prazeres" userId="02e05b1c5edc9fe0" providerId="LiveId" clId="{4E2970B2-0F7A-416B-98E0-5BD41436EFF3}" dt="2022-04-10T20:40:25.754" v="2571" actId="208"/>
          <ac:spMkLst>
            <pc:docMk/>
            <pc:sldMk cId="3053650442" sldId="287"/>
            <ac:spMk id="407" creationId="{796A9FE2-5895-4621-948D-B0FC093A8EF3}"/>
          </ac:spMkLst>
        </pc:spChg>
        <pc:spChg chg="mod">
          <ac:chgData name="Zinetty Bonfim Dos Prazeres" userId="02e05b1c5edc9fe0" providerId="LiveId" clId="{4E2970B2-0F7A-416B-98E0-5BD41436EFF3}" dt="2022-04-10T20:40:25.754" v="2571" actId="208"/>
          <ac:spMkLst>
            <pc:docMk/>
            <pc:sldMk cId="3053650442" sldId="287"/>
            <ac:spMk id="408" creationId="{78134D0C-E478-41C4-ACC7-5B7F60BDAD0A}"/>
          </ac:spMkLst>
        </pc:spChg>
        <pc:spChg chg="mod">
          <ac:chgData name="Zinetty Bonfim Dos Prazeres" userId="02e05b1c5edc9fe0" providerId="LiveId" clId="{4E2970B2-0F7A-416B-98E0-5BD41436EFF3}" dt="2022-04-10T20:40:25.754" v="2571" actId="208"/>
          <ac:spMkLst>
            <pc:docMk/>
            <pc:sldMk cId="3053650442" sldId="287"/>
            <ac:spMk id="411" creationId="{8B416578-75AA-473C-B1EC-9386EA2D0C19}"/>
          </ac:spMkLst>
        </pc:spChg>
        <pc:spChg chg="mod">
          <ac:chgData name="Zinetty Bonfim Dos Prazeres" userId="02e05b1c5edc9fe0" providerId="LiveId" clId="{4E2970B2-0F7A-416B-98E0-5BD41436EFF3}" dt="2022-04-10T20:40:25.754" v="2571" actId="208"/>
          <ac:spMkLst>
            <pc:docMk/>
            <pc:sldMk cId="3053650442" sldId="287"/>
            <ac:spMk id="412" creationId="{735C62FC-AF64-445B-8879-006E6EA22301}"/>
          </ac:spMkLst>
        </pc:spChg>
        <pc:spChg chg="mod">
          <ac:chgData name="Zinetty Bonfim Dos Prazeres" userId="02e05b1c5edc9fe0" providerId="LiveId" clId="{4E2970B2-0F7A-416B-98E0-5BD41436EFF3}" dt="2022-04-10T20:40:25.754" v="2571" actId="208"/>
          <ac:spMkLst>
            <pc:docMk/>
            <pc:sldMk cId="3053650442" sldId="287"/>
            <ac:spMk id="413" creationId="{C087B165-C89D-4756-86D8-57A4F1E0030F}"/>
          </ac:spMkLst>
        </pc:spChg>
        <pc:spChg chg="mod">
          <ac:chgData name="Zinetty Bonfim Dos Prazeres" userId="02e05b1c5edc9fe0" providerId="LiveId" clId="{4E2970B2-0F7A-416B-98E0-5BD41436EFF3}" dt="2022-04-10T20:40:25.754" v="2571" actId="208"/>
          <ac:spMkLst>
            <pc:docMk/>
            <pc:sldMk cId="3053650442" sldId="287"/>
            <ac:spMk id="414" creationId="{2DB5D2E9-212A-484F-812C-381EEFDDFD9C}"/>
          </ac:spMkLst>
        </pc:spChg>
        <pc:spChg chg="mod">
          <ac:chgData name="Zinetty Bonfim Dos Prazeres" userId="02e05b1c5edc9fe0" providerId="LiveId" clId="{4E2970B2-0F7A-416B-98E0-5BD41436EFF3}" dt="2022-04-10T20:40:40.453" v="2573" actId="208"/>
          <ac:spMkLst>
            <pc:docMk/>
            <pc:sldMk cId="3053650442" sldId="287"/>
            <ac:spMk id="416" creationId="{EDD584B5-3BF7-4203-B0BA-A1A7DEDE7C20}"/>
          </ac:spMkLst>
        </pc:spChg>
        <pc:spChg chg="mod">
          <ac:chgData name="Zinetty Bonfim Dos Prazeres" userId="02e05b1c5edc9fe0" providerId="LiveId" clId="{4E2970B2-0F7A-416B-98E0-5BD41436EFF3}" dt="2022-04-10T20:40:40.453" v="2573" actId="208"/>
          <ac:spMkLst>
            <pc:docMk/>
            <pc:sldMk cId="3053650442" sldId="287"/>
            <ac:spMk id="424" creationId="{5E7F3C54-6243-4F8B-B14B-0DB29232C83F}"/>
          </ac:spMkLst>
        </pc:spChg>
        <pc:spChg chg="mod">
          <ac:chgData name="Zinetty Bonfim Dos Prazeres" userId="02e05b1c5edc9fe0" providerId="LiveId" clId="{4E2970B2-0F7A-416B-98E0-5BD41436EFF3}" dt="2022-04-10T20:40:40.453" v="2573" actId="208"/>
          <ac:spMkLst>
            <pc:docMk/>
            <pc:sldMk cId="3053650442" sldId="287"/>
            <ac:spMk id="425" creationId="{4ECE7586-2FAC-41D1-8C7A-9F582399146E}"/>
          </ac:spMkLst>
        </pc:spChg>
        <pc:spChg chg="mod">
          <ac:chgData name="Zinetty Bonfim Dos Prazeres" userId="02e05b1c5edc9fe0" providerId="LiveId" clId="{4E2970B2-0F7A-416B-98E0-5BD41436EFF3}" dt="2022-04-10T20:40:40.453" v="2573" actId="208"/>
          <ac:spMkLst>
            <pc:docMk/>
            <pc:sldMk cId="3053650442" sldId="287"/>
            <ac:spMk id="426" creationId="{4F1E9A3B-ECE6-447B-A0CE-DB4EE4A6D12A}"/>
          </ac:spMkLst>
        </pc:spChg>
        <pc:spChg chg="mod">
          <ac:chgData name="Zinetty Bonfim Dos Prazeres" userId="02e05b1c5edc9fe0" providerId="LiveId" clId="{4E2970B2-0F7A-416B-98E0-5BD41436EFF3}" dt="2022-04-10T20:40:40.453" v="2573" actId="208"/>
          <ac:spMkLst>
            <pc:docMk/>
            <pc:sldMk cId="3053650442" sldId="287"/>
            <ac:spMk id="427" creationId="{081D9446-F70F-4A7B-9AF4-133C06F9D446}"/>
          </ac:spMkLst>
        </pc:spChg>
        <pc:spChg chg="mod">
          <ac:chgData name="Zinetty Bonfim Dos Prazeres" userId="02e05b1c5edc9fe0" providerId="LiveId" clId="{4E2970B2-0F7A-416B-98E0-5BD41436EFF3}" dt="2022-04-10T20:40:40.453" v="2573" actId="208"/>
          <ac:spMkLst>
            <pc:docMk/>
            <pc:sldMk cId="3053650442" sldId="287"/>
            <ac:spMk id="430" creationId="{C923909D-27A8-4208-8598-2F4348768A1F}"/>
          </ac:spMkLst>
        </pc:spChg>
        <pc:spChg chg="mod">
          <ac:chgData name="Zinetty Bonfim Dos Prazeres" userId="02e05b1c5edc9fe0" providerId="LiveId" clId="{4E2970B2-0F7A-416B-98E0-5BD41436EFF3}" dt="2022-04-10T20:40:40.453" v="2573" actId="208"/>
          <ac:spMkLst>
            <pc:docMk/>
            <pc:sldMk cId="3053650442" sldId="287"/>
            <ac:spMk id="431" creationId="{43C2A99A-BA93-44F7-885F-86ADC28A57C4}"/>
          </ac:spMkLst>
        </pc:spChg>
        <pc:spChg chg="mod">
          <ac:chgData name="Zinetty Bonfim Dos Prazeres" userId="02e05b1c5edc9fe0" providerId="LiveId" clId="{4E2970B2-0F7A-416B-98E0-5BD41436EFF3}" dt="2022-04-10T20:40:40.453" v="2573" actId="208"/>
          <ac:spMkLst>
            <pc:docMk/>
            <pc:sldMk cId="3053650442" sldId="287"/>
            <ac:spMk id="432" creationId="{F4438802-7DF4-466E-BDEA-DDA63B87701F}"/>
          </ac:spMkLst>
        </pc:spChg>
        <pc:spChg chg="mod">
          <ac:chgData name="Zinetty Bonfim Dos Prazeres" userId="02e05b1c5edc9fe0" providerId="LiveId" clId="{4E2970B2-0F7A-416B-98E0-5BD41436EFF3}" dt="2022-04-10T20:40:40.453" v="2573" actId="208"/>
          <ac:spMkLst>
            <pc:docMk/>
            <pc:sldMk cId="3053650442" sldId="287"/>
            <ac:spMk id="433" creationId="{7E81649F-7A96-48A8-9B5B-C8BDADDB1D8A}"/>
          </ac:spMkLst>
        </pc:spChg>
        <pc:spChg chg="mod">
          <ac:chgData name="Zinetty Bonfim Dos Prazeres" userId="02e05b1c5edc9fe0" providerId="LiveId" clId="{4E2970B2-0F7A-416B-98E0-5BD41436EFF3}" dt="2022-04-10T20:40:40.453" v="2573" actId="208"/>
          <ac:spMkLst>
            <pc:docMk/>
            <pc:sldMk cId="3053650442" sldId="287"/>
            <ac:spMk id="436" creationId="{CA15F955-05CF-4902-B036-BEEFD4545119}"/>
          </ac:spMkLst>
        </pc:spChg>
        <pc:spChg chg="mod">
          <ac:chgData name="Zinetty Bonfim Dos Prazeres" userId="02e05b1c5edc9fe0" providerId="LiveId" clId="{4E2970B2-0F7A-416B-98E0-5BD41436EFF3}" dt="2022-04-10T20:40:40.453" v="2573" actId="208"/>
          <ac:spMkLst>
            <pc:docMk/>
            <pc:sldMk cId="3053650442" sldId="287"/>
            <ac:spMk id="437" creationId="{F6A56E52-0702-40AC-8378-128621C3D367}"/>
          </ac:spMkLst>
        </pc:spChg>
        <pc:spChg chg="mod">
          <ac:chgData name="Zinetty Bonfim Dos Prazeres" userId="02e05b1c5edc9fe0" providerId="LiveId" clId="{4E2970B2-0F7A-416B-98E0-5BD41436EFF3}" dt="2022-04-10T20:40:40.453" v="2573" actId="208"/>
          <ac:spMkLst>
            <pc:docMk/>
            <pc:sldMk cId="3053650442" sldId="287"/>
            <ac:spMk id="438" creationId="{3BBE1F8C-9B34-4BF7-BEF8-40A56EAA2B2F}"/>
          </ac:spMkLst>
        </pc:spChg>
        <pc:spChg chg="mod">
          <ac:chgData name="Zinetty Bonfim Dos Prazeres" userId="02e05b1c5edc9fe0" providerId="LiveId" clId="{4E2970B2-0F7A-416B-98E0-5BD41436EFF3}" dt="2022-04-10T20:40:40.453" v="2573" actId="208"/>
          <ac:spMkLst>
            <pc:docMk/>
            <pc:sldMk cId="3053650442" sldId="287"/>
            <ac:spMk id="439" creationId="{393ED51E-6A90-4602-98C4-E3DC6BB9B2B2}"/>
          </ac:spMkLst>
        </pc:spChg>
        <pc:spChg chg="mod">
          <ac:chgData name="Zinetty Bonfim Dos Prazeres" userId="02e05b1c5edc9fe0" providerId="LiveId" clId="{4E2970B2-0F7A-416B-98E0-5BD41436EFF3}" dt="2022-04-10T20:40:40.453" v="2573" actId="208"/>
          <ac:spMkLst>
            <pc:docMk/>
            <pc:sldMk cId="3053650442" sldId="287"/>
            <ac:spMk id="442" creationId="{57D76349-4035-49E8-94DA-41027E089C24}"/>
          </ac:spMkLst>
        </pc:spChg>
        <pc:spChg chg="mod">
          <ac:chgData name="Zinetty Bonfim Dos Prazeres" userId="02e05b1c5edc9fe0" providerId="LiveId" clId="{4E2970B2-0F7A-416B-98E0-5BD41436EFF3}" dt="2022-04-10T20:40:40.453" v="2573" actId="208"/>
          <ac:spMkLst>
            <pc:docMk/>
            <pc:sldMk cId="3053650442" sldId="287"/>
            <ac:spMk id="443" creationId="{77519619-683F-4BBE-8751-ABED2281C360}"/>
          </ac:spMkLst>
        </pc:spChg>
        <pc:spChg chg="mod">
          <ac:chgData name="Zinetty Bonfim Dos Prazeres" userId="02e05b1c5edc9fe0" providerId="LiveId" clId="{4E2970B2-0F7A-416B-98E0-5BD41436EFF3}" dt="2022-04-10T20:40:40.453" v="2573" actId="208"/>
          <ac:spMkLst>
            <pc:docMk/>
            <pc:sldMk cId="3053650442" sldId="287"/>
            <ac:spMk id="444" creationId="{738A6C6B-02FD-4916-8D40-2044FB79725A}"/>
          </ac:spMkLst>
        </pc:spChg>
        <pc:spChg chg="mod">
          <ac:chgData name="Zinetty Bonfim Dos Prazeres" userId="02e05b1c5edc9fe0" providerId="LiveId" clId="{4E2970B2-0F7A-416B-98E0-5BD41436EFF3}" dt="2022-04-10T20:40:40.453" v="2573" actId="208"/>
          <ac:spMkLst>
            <pc:docMk/>
            <pc:sldMk cId="3053650442" sldId="287"/>
            <ac:spMk id="445" creationId="{EC965ABE-B140-4BDA-9463-8013D524610D}"/>
          </ac:spMkLst>
        </pc:spChg>
        <pc:spChg chg="mod">
          <ac:chgData name="Zinetty Bonfim Dos Prazeres" userId="02e05b1c5edc9fe0" providerId="LiveId" clId="{4E2970B2-0F7A-416B-98E0-5BD41436EFF3}" dt="2022-04-10T20:40:40.453" v="2573" actId="208"/>
          <ac:spMkLst>
            <pc:docMk/>
            <pc:sldMk cId="3053650442" sldId="287"/>
            <ac:spMk id="448" creationId="{29046B3D-315E-4C4E-A5DF-DE187B1DCC42}"/>
          </ac:spMkLst>
        </pc:spChg>
        <pc:spChg chg="mod">
          <ac:chgData name="Zinetty Bonfim Dos Prazeres" userId="02e05b1c5edc9fe0" providerId="LiveId" clId="{4E2970B2-0F7A-416B-98E0-5BD41436EFF3}" dt="2022-04-10T20:40:40.453" v="2573" actId="208"/>
          <ac:spMkLst>
            <pc:docMk/>
            <pc:sldMk cId="3053650442" sldId="287"/>
            <ac:spMk id="449" creationId="{049B0B40-E3DB-4F48-987F-C3CEF4159E93}"/>
          </ac:spMkLst>
        </pc:spChg>
        <pc:spChg chg="mod">
          <ac:chgData name="Zinetty Bonfim Dos Prazeres" userId="02e05b1c5edc9fe0" providerId="LiveId" clId="{4E2970B2-0F7A-416B-98E0-5BD41436EFF3}" dt="2022-04-10T20:40:40.453" v="2573" actId="208"/>
          <ac:spMkLst>
            <pc:docMk/>
            <pc:sldMk cId="3053650442" sldId="287"/>
            <ac:spMk id="450" creationId="{D90AF82B-E316-47ED-93BC-B0EF40423B98}"/>
          </ac:spMkLst>
        </pc:spChg>
        <pc:spChg chg="mod">
          <ac:chgData name="Zinetty Bonfim Dos Prazeres" userId="02e05b1c5edc9fe0" providerId="LiveId" clId="{4E2970B2-0F7A-416B-98E0-5BD41436EFF3}" dt="2022-04-10T20:40:40.453" v="2573" actId="208"/>
          <ac:spMkLst>
            <pc:docMk/>
            <pc:sldMk cId="3053650442" sldId="287"/>
            <ac:spMk id="451" creationId="{DBC741DA-03A4-49D5-977B-B54F231DDC00}"/>
          </ac:spMkLst>
        </pc:spChg>
        <pc:spChg chg="mod">
          <ac:chgData name="Zinetty Bonfim Dos Prazeres" userId="02e05b1c5edc9fe0" providerId="LiveId" clId="{4E2970B2-0F7A-416B-98E0-5BD41436EFF3}" dt="2022-04-10T20:41:02.759" v="2575" actId="255"/>
          <ac:spMkLst>
            <pc:docMk/>
            <pc:sldMk cId="3053650442" sldId="287"/>
            <ac:spMk id="453" creationId="{9B583B0D-6DEB-4147-BEF3-554243D4B71F}"/>
          </ac:spMkLst>
        </pc:spChg>
        <pc:spChg chg="add del mod topLvl">
          <ac:chgData name="Zinetty Bonfim Dos Prazeres" userId="02e05b1c5edc9fe0" providerId="LiveId" clId="{4E2970B2-0F7A-416B-98E0-5BD41436EFF3}" dt="2022-04-10T14:15:58.145" v="889" actId="1076"/>
          <ac:spMkLst>
            <pc:docMk/>
            <pc:sldMk cId="3053650442" sldId="287"/>
            <ac:spMk id="455" creationId="{1D951E33-4817-48AA-AC90-ABF8E6C155CC}"/>
          </ac:spMkLst>
        </pc:spChg>
        <pc:spChg chg="mod topLvl">
          <ac:chgData name="Zinetty Bonfim Dos Prazeres" userId="02e05b1c5edc9fe0" providerId="LiveId" clId="{4E2970B2-0F7A-416B-98E0-5BD41436EFF3}" dt="2022-04-10T14:14:34.594" v="880" actId="1076"/>
          <ac:spMkLst>
            <pc:docMk/>
            <pc:sldMk cId="3053650442" sldId="287"/>
            <ac:spMk id="456" creationId="{E3FF0B78-2E92-4856-8F05-A5B7350B15EE}"/>
          </ac:spMkLst>
        </pc:spChg>
        <pc:spChg chg="mod">
          <ac:chgData name="Zinetty Bonfim Dos Prazeres" userId="02e05b1c5edc9fe0" providerId="LiveId" clId="{4E2970B2-0F7A-416B-98E0-5BD41436EFF3}" dt="2022-04-10T14:16:43.757" v="891" actId="20577"/>
          <ac:spMkLst>
            <pc:docMk/>
            <pc:sldMk cId="3053650442" sldId="287"/>
            <ac:spMk id="459" creationId="{69E4BBBA-BEE4-445B-A941-49475B6CC27D}"/>
          </ac:spMkLst>
        </pc:spChg>
        <pc:spChg chg="mod">
          <ac:chgData name="Zinetty Bonfim Dos Prazeres" userId="02e05b1c5edc9fe0" providerId="LiveId" clId="{4E2970B2-0F7A-416B-98E0-5BD41436EFF3}" dt="2022-04-10T14:16:40.273" v="890"/>
          <ac:spMkLst>
            <pc:docMk/>
            <pc:sldMk cId="3053650442" sldId="287"/>
            <ac:spMk id="460" creationId="{20648BD7-6029-4357-873D-6A3C9B1A3AA1}"/>
          </ac:spMkLst>
        </pc:spChg>
        <pc:spChg chg="mod">
          <ac:chgData name="Zinetty Bonfim Dos Prazeres" userId="02e05b1c5edc9fe0" providerId="LiveId" clId="{4E2970B2-0F7A-416B-98E0-5BD41436EFF3}" dt="2022-04-10T14:17:00.064" v="892" actId="20577"/>
          <ac:spMkLst>
            <pc:docMk/>
            <pc:sldMk cId="3053650442" sldId="287"/>
            <ac:spMk id="462" creationId="{5E430752-6D7C-4708-823D-FF732D9C0B6B}"/>
          </ac:spMkLst>
        </pc:spChg>
        <pc:spChg chg="mod">
          <ac:chgData name="Zinetty Bonfim Dos Prazeres" userId="02e05b1c5edc9fe0" providerId="LiveId" clId="{4E2970B2-0F7A-416B-98E0-5BD41436EFF3}" dt="2022-04-10T14:18:01.170" v="906" actId="20577"/>
          <ac:spMkLst>
            <pc:docMk/>
            <pc:sldMk cId="3053650442" sldId="287"/>
            <ac:spMk id="463" creationId="{B518DBB7-44F2-4216-B0FC-8A054836F654}"/>
          </ac:spMkLst>
        </pc:spChg>
        <pc:spChg chg="mod">
          <ac:chgData name="Zinetty Bonfim Dos Prazeres" userId="02e05b1c5edc9fe0" providerId="LiveId" clId="{4E2970B2-0F7A-416B-98E0-5BD41436EFF3}" dt="2022-04-10T14:18:29.333" v="907" actId="20577"/>
          <ac:spMkLst>
            <pc:docMk/>
            <pc:sldMk cId="3053650442" sldId="287"/>
            <ac:spMk id="465" creationId="{F7C51A17-1D42-4C0B-BA1A-AC9A6AF178B6}"/>
          </ac:spMkLst>
        </pc:spChg>
        <pc:spChg chg="mod">
          <ac:chgData name="Zinetty Bonfim Dos Prazeres" userId="02e05b1c5edc9fe0" providerId="LiveId" clId="{4E2970B2-0F7A-416B-98E0-5BD41436EFF3}" dt="2022-04-10T14:18:44.546" v="922" actId="1076"/>
          <ac:spMkLst>
            <pc:docMk/>
            <pc:sldMk cId="3053650442" sldId="287"/>
            <ac:spMk id="466" creationId="{3A60DDC0-1AEE-445A-8956-A95B15CFBF31}"/>
          </ac:spMkLst>
        </pc:spChg>
        <pc:grpChg chg="mod">
          <ac:chgData name="Zinetty Bonfim Dos Prazeres" userId="02e05b1c5edc9fe0" providerId="LiveId" clId="{4E2970B2-0F7A-416B-98E0-5BD41436EFF3}" dt="2022-04-10T20:40:09.229" v="2568" actId="207"/>
          <ac:grpSpMkLst>
            <pc:docMk/>
            <pc:sldMk cId="3053650442" sldId="287"/>
            <ac:grpSpMk id="196" creationId="{56AC195A-7166-42DA-8B87-B11FCC7B9AEB}"/>
          </ac:grpSpMkLst>
        </pc:grpChg>
        <pc:grpChg chg="mod">
          <ac:chgData name="Zinetty Bonfim Dos Prazeres" userId="02e05b1c5edc9fe0" providerId="LiveId" clId="{4E2970B2-0F7A-416B-98E0-5BD41436EFF3}" dt="2022-04-10T20:40:09.229" v="2568" actId="207"/>
          <ac:grpSpMkLst>
            <pc:docMk/>
            <pc:sldMk cId="3053650442" sldId="287"/>
            <ac:grpSpMk id="197" creationId="{AAEFFCB1-E29B-4F7D-A50E-E84B9B61C169}"/>
          </ac:grpSpMkLst>
        </pc:grpChg>
        <pc:grpChg chg="mod">
          <ac:chgData name="Zinetty Bonfim Dos Prazeres" userId="02e05b1c5edc9fe0" providerId="LiveId" clId="{4E2970B2-0F7A-416B-98E0-5BD41436EFF3}" dt="2022-04-10T20:40:09.229" v="2568" actId="207"/>
          <ac:grpSpMkLst>
            <pc:docMk/>
            <pc:sldMk cId="3053650442" sldId="287"/>
            <ac:grpSpMk id="200" creationId="{48732A83-0F3E-4FA8-A24D-0BD8219B1EC5}"/>
          </ac:grpSpMkLst>
        </pc:grpChg>
        <pc:grpChg chg="mod">
          <ac:chgData name="Zinetty Bonfim Dos Prazeres" userId="02e05b1c5edc9fe0" providerId="LiveId" clId="{4E2970B2-0F7A-416B-98E0-5BD41436EFF3}" dt="2022-04-10T20:40:09.229" v="2568" actId="207"/>
          <ac:grpSpMkLst>
            <pc:docMk/>
            <pc:sldMk cId="3053650442" sldId="287"/>
            <ac:grpSpMk id="201" creationId="{158A665B-0F0F-41E7-8589-9DBFCDFB6434}"/>
          </ac:grpSpMkLst>
        </pc:grpChg>
        <pc:grpChg chg="mod">
          <ac:chgData name="Zinetty Bonfim Dos Prazeres" userId="02e05b1c5edc9fe0" providerId="LiveId" clId="{4E2970B2-0F7A-416B-98E0-5BD41436EFF3}" dt="2022-04-10T20:40:09.229" v="2568" actId="207"/>
          <ac:grpSpMkLst>
            <pc:docMk/>
            <pc:sldMk cId="3053650442" sldId="287"/>
            <ac:grpSpMk id="202" creationId="{AD48A18A-5760-47E5-B730-272C830C922B}"/>
          </ac:grpSpMkLst>
        </pc:grpChg>
        <pc:grpChg chg="mod">
          <ac:chgData name="Zinetty Bonfim Dos Prazeres" userId="02e05b1c5edc9fe0" providerId="LiveId" clId="{4E2970B2-0F7A-416B-98E0-5BD41436EFF3}" dt="2022-04-10T20:40:09.229" v="2568" actId="207"/>
          <ac:grpSpMkLst>
            <pc:docMk/>
            <pc:sldMk cId="3053650442" sldId="287"/>
            <ac:grpSpMk id="203" creationId="{44F47FCC-DB2B-4752-9133-20C7DCC7B91B}"/>
          </ac:grpSpMkLst>
        </pc:grpChg>
        <pc:grpChg chg="mod">
          <ac:chgData name="Zinetty Bonfim Dos Prazeres" userId="02e05b1c5edc9fe0" providerId="LiveId" clId="{4E2970B2-0F7A-416B-98E0-5BD41436EFF3}" dt="2022-04-10T20:40:09.229" v="2568" actId="207"/>
          <ac:grpSpMkLst>
            <pc:docMk/>
            <pc:sldMk cId="3053650442" sldId="287"/>
            <ac:grpSpMk id="208" creationId="{AD2C4542-2208-47D8-9021-3A8C3D4F2291}"/>
          </ac:grpSpMkLst>
        </pc:grpChg>
        <pc:grpChg chg="mod">
          <ac:chgData name="Zinetty Bonfim Dos Prazeres" userId="02e05b1c5edc9fe0" providerId="LiveId" clId="{4E2970B2-0F7A-416B-98E0-5BD41436EFF3}" dt="2022-04-10T20:40:09.229" v="2568" actId="207"/>
          <ac:grpSpMkLst>
            <pc:docMk/>
            <pc:sldMk cId="3053650442" sldId="287"/>
            <ac:grpSpMk id="209" creationId="{D2E4B200-EBA5-4AD4-BE3F-E8A788F831DA}"/>
          </ac:grpSpMkLst>
        </pc:grpChg>
        <pc:grpChg chg="mod">
          <ac:chgData name="Zinetty Bonfim Dos Prazeres" userId="02e05b1c5edc9fe0" providerId="LiveId" clId="{4E2970B2-0F7A-416B-98E0-5BD41436EFF3}" dt="2022-04-10T20:40:09.229" v="2568" actId="207"/>
          <ac:grpSpMkLst>
            <pc:docMk/>
            <pc:sldMk cId="3053650442" sldId="287"/>
            <ac:grpSpMk id="210" creationId="{485D3E95-2005-4ABD-B9D0-8379BCE91D40}"/>
          </ac:grpSpMkLst>
        </pc:grpChg>
        <pc:grpChg chg="mod">
          <ac:chgData name="Zinetty Bonfim Dos Prazeres" userId="02e05b1c5edc9fe0" providerId="LiveId" clId="{4E2970B2-0F7A-416B-98E0-5BD41436EFF3}" dt="2022-04-10T20:40:09.229" v="2568" actId="207"/>
          <ac:grpSpMkLst>
            <pc:docMk/>
            <pc:sldMk cId="3053650442" sldId="287"/>
            <ac:grpSpMk id="215" creationId="{754DEB89-B0FE-4C31-963A-28AB75635B26}"/>
          </ac:grpSpMkLst>
        </pc:grpChg>
        <pc:grpChg chg="mod">
          <ac:chgData name="Zinetty Bonfim Dos Prazeres" userId="02e05b1c5edc9fe0" providerId="LiveId" clId="{4E2970B2-0F7A-416B-98E0-5BD41436EFF3}" dt="2022-04-10T20:40:09.229" v="2568" actId="207"/>
          <ac:grpSpMkLst>
            <pc:docMk/>
            <pc:sldMk cId="3053650442" sldId="287"/>
            <ac:grpSpMk id="216" creationId="{CF5CE64A-2255-4DE6-931E-9C0F3B81786B}"/>
          </ac:grpSpMkLst>
        </pc:grpChg>
        <pc:grpChg chg="mod">
          <ac:chgData name="Zinetty Bonfim Dos Prazeres" userId="02e05b1c5edc9fe0" providerId="LiveId" clId="{4E2970B2-0F7A-416B-98E0-5BD41436EFF3}" dt="2022-04-10T20:40:09.229" v="2568" actId="207"/>
          <ac:grpSpMkLst>
            <pc:docMk/>
            <pc:sldMk cId="3053650442" sldId="287"/>
            <ac:grpSpMk id="217" creationId="{D05855D0-BB86-427C-B934-624B7A5695FA}"/>
          </ac:grpSpMkLst>
        </pc:grpChg>
        <pc:grpChg chg="mod">
          <ac:chgData name="Zinetty Bonfim Dos Prazeres" userId="02e05b1c5edc9fe0" providerId="LiveId" clId="{4E2970B2-0F7A-416B-98E0-5BD41436EFF3}" dt="2022-04-10T20:40:09.229" v="2568" actId="207"/>
          <ac:grpSpMkLst>
            <pc:docMk/>
            <pc:sldMk cId="3053650442" sldId="287"/>
            <ac:grpSpMk id="222" creationId="{DB9AA140-29AD-4E06-B485-6C9FE84C3881}"/>
          </ac:grpSpMkLst>
        </pc:grpChg>
        <pc:grpChg chg="mod">
          <ac:chgData name="Zinetty Bonfim Dos Prazeres" userId="02e05b1c5edc9fe0" providerId="LiveId" clId="{4E2970B2-0F7A-416B-98E0-5BD41436EFF3}" dt="2022-04-10T20:40:09.229" v="2568" actId="207"/>
          <ac:grpSpMkLst>
            <pc:docMk/>
            <pc:sldMk cId="3053650442" sldId="287"/>
            <ac:grpSpMk id="223" creationId="{0D7BB50C-5B9B-4B9C-8D2B-8001B580CBC7}"/>
          </ac:grpSpMkLst>
        </pc:grpChg>
        <pc:grpChg chg="mod">
          <ac:chgData name="Zinetty Bonfim Dos Prazeres" userId="02e05b1c5edc9fe0" providerId="LiveId" clId="{4E2970B2-0F7A-416B-98E0-5BD41436EFF3}" dt="2022-04-10T20:40:09.229" v="2568" actId="207"/>
          <ac:grpSpMkLst>
            <pc:docMk/>
            <pc:sldMk cId="3053650442" sldId="287"/>
            <ac:grpSpMk id="224" creationId="{A1DF98A4-8D65-47DB-89E3-7F8016ABAD22}"/>
          </ac:grpSpMkLst>
        </pc:grpChg>
        <pc:grpChg chg="mod">
          <ac:chgData name="Zinetty Bonfim Dos Prazeres" userId="02e05b1c5edc9fe0" providerId="LiveId" clId="{4E2970B2-0F7A-416B-98E0-5BD41436EFF3}" dt="2022-04-10T20:40:09.229" v="2568" actId="207"/>
          <ac:grpSpMkLst>
            <pc:docMk/>
            <pc:sldMk cId="3053650442" sldId="287"/>
            <ac:grpSpMk id="229" creationId="{46ECF0C4-37FD-466C-A0D9-15FA233A9F1A}"/>
          </ac:grpSpMkLst>
        </pc:grpChg>
        <pc:grpChg chg="mod">
          <ac:chgData name="Zinetty Bonfim Dos Prazeres" userId="02e05b1c5edc9fe0" providerId="LiveId" clId="{4E2970B2-0F7A-416B-98E0-5BD41436EFF3}" dt="2022-04-10T20:39:49.234" v="2566" actId="207"/>
          <ac:grpSpMkLst>
            <pc:docMk/>
            <pc:sldMk cId="3053650442" sldId="287"/>
            <ac:grpSpMk id="341" creationId="{2B4D1536-4A93-431F-8EC9-4B50432D2DB7}"/>
          </ac:grpSpMkLst>
        </pc:grpChg>
        <pc:grpChg chg="mod">
          <ac:chgData name="Zinetty Bonfim Dos Prazeres" userId="02e05b1c5edc9fe0" providerId="LiveId" clId="{4E2970B2-0F7A-416B-98E0-5BD41436EFF3}" dt="2022-04-10T20:39:49.234" v="2566" actId="207"/>
          <ac:grpSpMkLst>
            <pc:docMk/>
            <pc:sldMk cId="3053650442" sldId="287"/>
            <ac:grpSpMk id="343" creationId="{8BA3FA01-3158-4FF8-AD73-1769ACD2E174}"/>
          </ac:grpSpMkLst>
        </pc:grpChg>
        <pc:grpChg chg="mod">
          <ac:chgData name="Zinetty Bonfim Dos Prazeres" userId="02e05b1c5edc9fe0" providerId="LiveId" clId="{4E2970B2-0F7A-416B-98E0-5BD41436EFF3}" dt="2022-04-10T20:39:49.234" v="2566" actId="207"/>
          <ac:grpSpMkLst>
            <pc:docMk/>
            <pc:sldMk cId="3053650442" sldId="287"/>
            <ac:grpSpMk id="344" creationId="{97112D16-4B9C-4996-AD54-55BD6CD818DD}"/>
          </ac:grpSpMkLst>
        </pc:grpChg>
        <pc:grpChg chg="mod">
          <ac:chgData name="Zinetty Bonfim Dos Prazeres" userId="02e05b1c5edc9fe0" providerId="LiveId" clId="{4E2970B2-0F7A-416B-98E0-5BD41436EFF3}" dt="2022-04-10T20:39:49.234" v="2566" actId="207"/>
          <ac:grpSpMkLst>
            <pc:docMk/>
            <pc:sldMk cId="3053650442" sldId="287"/>
            <ac:grpSpMk id="345" creationId="{0634257F-91B3-4855-8427-5CF52A051EEE}"/>
          </ac:grpSpMkLst>
        </pc:grpChg>
        <pc:grpChg chg="mod">
          <ac:chgData name="Zinetty Bonfim Dos Prazeres" userId="02e05b1c5edc9fe0" providerId="LiveId" clId="{4E2970B2-0F7A-416B-98E0-5BD41436EFF3}" dt="2022-04-10T20:39:49.234" v="2566" actId="207"/>
          <ac:grpSpMkLst>
            <pc:docMk/>
            <pc:sldMk cId="3053650442" sldId="287"/>
            <ac:grpSpMk id="346" creationId="{6A3A2441-07EE-4015-83D8-144A50D24A99}"/>
          </ac:grpSpMkLst>
        </pc:grpChg>
        <pc:grpChg chg="mod">
          <ac:chgData name="Zinetty Bonfim Dos Prazeres" userId="02e05b1c5edc9fe0" providerId="LiveId" clId="{4E2970B2-0F7A-416B-98E0-5BD41436EFF3}" dt="2022-04-10T20:39:49.234" v="2566" actId="207"/>
          <ac:grpSpMkLst>
            <pc:docMk/>
            <pc:sldMk cId="3053650442" sldId="287"/>
            <ac:grpSpMk id="347" creationId="{E0C33028-D2DD-4048-8E20-A578993E5002}"/>
          </ac:grpSpMkLst>
        </pc:grpChg>
        <pc:grpChg chg="mod">
          <ac:chgData name="Zinetty Bonfim Dos Prazeres" userId="02e05b1c5edc9fe0" providerId="LiveId" clId="{4E2970B2-0F7A-416B-98E0-5BD41436EFF3}" dt="2022-04-10T20:39:49.234" v="2566" actId="207"/>
          <ac:grpSpMkLst>
            <pc:docMk/>
            <pc:sldMk cId="3053650442" sldId="287"/>
            <ac:grpSpMk id="348" creationId="{5C3FA8FA-5612-438A-8A27-E6894B54FC53}"/>
          </ac:grpSpMkLst>
        </pc:grpChg>
        <pc:grpChg chg="mod">
          <ac:chgData name="Zinetty Bonfim Dos Prazeres" userId="02e05b1c5edc9fe0" providerId="LiveId" clId="{4E2970B2-0F7A-416B-98E0-5BD41436EFF3}" dt="2022-04-10T20:39:49.234" v="2566" actId="207"/>
          <ac:grpSpMkLst>
            <pc:docMk/>
            <pc:sldMk cId="3053650442" sldId="287"/>
            <ac:grpSpMk id="349" creationId="{11EE8E41-F350-431F-994E-500EEB554978}"/>
          </ac:grpSpMkLst>
        </pc:grpChg>
        <pc:grpChg chg="mod">
          <ac:chgData name="Zinetty Bonfim Dos Prazeres" userId="02e05b1c5edc9fe0" providerId="LiveId" clId="{4E2970B2-0F7A-416B-98E0-5BD41436EFF3}" dt="2022-04-10T20:39:49.234" v="2566" actId="207"/>
          <ac:grpSpMkLst>
            <pc:docMk/>
            <pc:sldMk cId="3053650442" sldId="287"/>
            <ac:grpSpMk id="354" creationId="{B3964942-B34D-40DE-A993-C1EC8AD672AB}"/>
          </ac:grpSpMkLst>
        </pc:grpChg>
        <pc:grpChg chg="mod">
          <ac:chgData name="Zinetty Bonfim Dos Prazeres" userId="02e05b1c5edc9fe0" providerId="LiveId" clId="{4E2970B2-0F7A-416B-98E0-5BD41436EFF3}" dt="2022-04-10T20:39:49.234" v="2566" actId="207"/>
          <ac:grpSpMkLst>
            <pc:docMk/>
            <pc:sldMk cId="3053650442" sldId="287"/>
            <ac:grpSpMk id="355" creationId="{D895BE18-590D-4AD3-A2DE-49727A064A3D}"/>
          </ac:grpSpMkLst>
        </pc:grpChg>
        <pc:grpChg chg="mod">
          <ac:chgData name="Zinetty Bonfim Dos Prazeres" userId="02e05b1c5edc9fe0" providerId="LiveId" clId="{4E2970B2-0F7A-416B-98E0-5BD41436EFF3}" dt="2022-04-10T20:39:49.234" v="2566" actId="207"/>
          <ac:grpSpMkLst>
            <pc:docMk/>
            <pc:sldMk cId="3053650442" sldId="287"/>
            <ac:grpSpMk id="360" creationId="{6C82B07C-1A8A-471E-AD84-7173ED092964}"/>
          </ac:grpSpMkLst>
        </pc:grpChg>
        <pc:grpChg chg="mod">
          <ac:chgData name="Zinetty Bonfim Dos Prazeres" userId="02e05b1c5edc9fe0" providerId="LiveId" clId="{4E2970B2-0F7A-416B-98E0-5BD41436EFF3}" dt="2022-04-10T20:39:49.234" v="2566" actId="207"/>
          <ac:grpSpMkLst>
            <pc:docMk/>
            <pc:sldMk cId="3053650442" sldId="287"/>
            <ac:grpSpMk id="361" creationId="{41A9DC32-3804-4918-8923-85A3E52B61FE}"/>
          </ac:grpSpMkLst>
        </pc:grpChg>
        <pc:grpChg chg="mod">
          <ac:chgData name="Zinetty Bonfim Dos Prazeres" userId="02e05b1c5edc9fe0" providerId="LiveId" clId="{4E2970B2-0F7A-416B-98E0-5BD41436EFF3}" dt="2022-04-10T20:39:49.234" v="2566" actId="207"/>
          <ac:grpSpMkLst>
            <pc:docMk/>
            <pc:sldMk cId="3053650442" sldId="287"/>
            <ac:grpSpMk id="366" creationId="{1942C310-7049-4748-BE2B-8BDF39022198}"/>
          </ac:grpSpMkLst>
        </pc:grpChg>
        <pc:grpChg chg="mod">
          <ac:chgData name="Zinetty Bonfim Dos Prazeres" userId="02e05b1c5edc9fe0" providerId="LiveId" clId="{4E2970B2-0F7A-416B-98E0-5BD41436EFF3}" dt="2022-04-10T20:39:49.234" v="2566" actId="207"/>
          <ac:grpSpMkLst>
            <pc:docMk/>
            <pc:sldMk cId="3053650442" sldId="287"/>
            <ac:grpSpMk id="367" creationId="{C0F416C3-CB78-42D1-9DEB-6E334BBC7773}"/>
          </ac:grpSpMkLst>
        </pc:grpChg>
        <pc:grpChg chg="mod">
          <ac:chgData name="Zinetty Bonfim Dos Prazeres" userId="02e05b1c5edc9fe0" providerId="LiveId" clId="{4E2970B2-0F7A-416B-98E0-5BD41436EFF3}" dt="2022-04-10T20:39:49.234" v="2566" actId="207"/>
          <ac:grpSpMkLst>
            <pc:docMk/>
            <pc:sldMk cId="3053650442" sldId="287"/>
            <ac:grpSpMk id="372" creationId="{44683624-9101-4020-96BD-B0FAE6F48FFA}"/>
          </ac:grpSpMkLst>
        </pc:grpChg>
        <pc:grpChg chg="mod">
          <ac:chgData name="Zinetty Bonfim Dos Prazeres" userId="02e05b1c5edc9fe0" providerId="LiveId" clId="{4E2970B2-0F7A-416B-98E0-5BD41436EFF3}" dt="2022-04-10T20:39:49.234" v="2566" actId="207"/>
          <ac:grpSpMkLst>
            <pc:docMk/>
            <pc:sldMk cId="3053650442" sldId="287"/>
            <ac:grpSpMk id="373" creationId="{8413DFD0-8815-4BC2-A621-4039CDFD6A95}"/>
          </ac:grpSpMkLst>
        </pc:grpChg>
        <pc:grpChg chg="mod">
          <ac:chgData name="Zinetty Bonfim Dos Prazeres" userId="02e05b1c5edc9fe0" providerId="LiveId" clId="{4E2970B2-0F7A-416B-98E0-5BD41436EFF3}" dt="2022-04-10T20:40:21.896" v="2570" actId="207"/>
          <ac:grpSpMkLst>
            <pc:docMk/>
            <pc:sldMk cId="3053650442" sldId="287"/>
            <ac:grpSpMk id="378" creationId="{77AB27CD-00D0-4B36-BF36-8E8B76FACFF9}"/>
          </ac:grpSpMkLst>
        </pc:grpChg>
        <pc:grpChg chg="mod">
          <ac:chgData name="Zinetty Bonfim Dos Prazeres" userId="02e05b1c5edc9fe0" providerId="LiveId" clId="{4E2970B2-0F7A-416B-98E0-5BD41436EFF3}" dt="2022-04-10T20:40:21.896" v="2570" actId="207"/>
          <ac:grpSpMkLst>
            <pc:docMk/>
            <pc:sldMk cId="3053650442" sldId="287"/>
            <ac:grpSpMk id="380" creationId="{84EDDBB5-F44C-41AD-8CC1-4DBDEE3FA004}"/>
          </ac:grpSpMkLst>
        </pc:grpChg>
        <pc:grpChg chg="mod">
          <ac:chgData name="Zinetty Bonfim Dos Prazeres" userId="02e05b1c5edc9fe0" providerId="LiveId" clId="{4E2970B2-0F7A-416B-98E0-5BD41436EFF3}" dt="2022-04-10T20:40:21.896" v="2570" actId="207"/>
          <ac:grpSpMkLst>
            <pc:docMk/>
            <pc:sldMk cId="3053650442" sldId="287"/>
            <ac:grpSpMk id="381" creationId="{BECFAB48-7BC2-4204-B4B5-D9189CB077E0}"/>
          </ac:grpSpMkLst>
        </pc:grpChg>
        <pc:grpChg chg="mod">
          <ac:chgData name="Zinetty Bonfim Dos Prazeres" userId="02e05b1c5edc9fe0" providerId="LiveId" clId="{4E2970B2-0F7A-416B-98E0-5BD41436EFF3}" dt="2022-04-10T20:40:21.896" v="2570" actId="207"/>
          <ac:grpSpMkLst>
            <pc:docMk/>
            <pc:sldMk cId="3053650442" sldId="287"/>
            <ac:grpSpMk id="382" creationId="{945D2D87-FF1E-414F-ADD8-DAEC521824BD}"/>
          </ac:grpSpMkLst>
        </pc:grpChg>
        <pc:grpChg chg="mod">
          <ac:chgData name="Zinetty Bonfim Dos Prazeres" userId="02e05b1c5edc9fe0" providerId="LiveId" clId="{4E2970B2-0F7A-416B-98E0-5BD41436EFF3}" dt="2022-04-10T20:40:21.896" v="2570" actId="207"/>
          <ac:grpSpMkLst>
            <pc:docMk/>
            <pc:sldMk cId="3053650442" sldId="287"/>
            <ac:grpSpMk id="383" creationId="{24EFC23F-19B9-4698-B0FD-0FF7B3CC08A9}"/>
          </ac:grpSpMkLst>
        </pc:grpChg>
        <pc:grpChg chg="mod">
          <ac:chgData name="Zinetty Bonfim Dos Prazeres" userId="02e05b1c5edc9fe0" providerId="LiveId" clId="{4E2970B2-0F7A-416B-98E0-5BD41436EFF3}" dt="2022-04-10T20:40:21.896" v="2570" actId="207"/>
          <ac:grpSpMkLst>
            <pc:docMk/>
            <pc:sldMk cId="3053650442" sldId="287"/>
            <ac:grpSpMk id="384" creationId="{1A4D9F3B-F891-490A-86EA-D5925C9E3392}"/>
          </ac:grpSpMkLst>
        </pc:grpChg>
        <pc:grpChg chg="mod">
          <ac:chgData name="Zinetty Bonfim Dos Prazeres" userId="02e05b1c5edc9fe0" providerId="LiveId" clId="{4E2970B2-0F7A-416B-98E0-5BD41436EFF3}" dt="2022-04-10T20:40:21.896" v="2570" actId="207"/>
          <ac:grpSpMkLst>
            <pc:docMk/>
            <pc:sldMk cId="3053650442" sldId="287"/>
            <ac:grpSpMk id="385" creationId="{4326C87D-911D-48E2-A5EA-F198C014264A}"/>
          </ac:grpSpMkLst>
        </pc:grpChg>
        <pc:grpChg chg="mod">
          <ac:chgData name="Zinetty Bonfim Dos Prazeres" userId="02e05b1c5edc9fe0" providerId="LiveId" clId="{4E2970B2-0F7A-416B-98E0-5BD41436EFF3}" dt="2022-04-10T20:40:21.896" v="2570" actId="207"/>
          <ac:grpSpMkLst>
            <pc:docMk/>
            <pc:sldMk cId="3053650442" sldId="287"/>
            <ac:grpSpMk id="386" creationId="{86F719F0-056C-4C8B-A7FB-159532994A5E}"/>
          </ac:grpSpMkLst>
        </pc:grpChg>
        <pc:grpChg chg="mod">
          <ac:chgData name="Zinetty Bonfim Dos Prazeres" userId="02e05b1c5edc9fe0" providerId="LiveId" clId="{4E2970B2-0F7A-416B-98E0-5BD41436EFF3}" dt="2022-04-10T20:40:21.896" v="2570" actId="207"/>
          <ac:grpSpMkLst>
            <pc:docMk/>
            <pc:sldMk cId="3053650442" sldId="287"/>
            <ac:grpSpMk id="391" creationId="{77F6EF42-47DD-4B66-9251-2BD70312E765}"/>
          </ac:grpSpMkLst>
        </pc:grpChg>
        <pc:grpChg chg="mod">
          <ac:chgData name="Zinetty Bonfim Dos Prazeres" userId="02e05b1c5edc9fe0" providerId="LiveId" clId="{4E2970B2-0F7A-416B-98E0-5BD41436EFF3}" dt="2022-04-10T20:40:21.896" v="2570" actId="207"/>
          <ac:grpSpMkLst>
            <pc:docMk/>
            <pc:sldMk cId="3053650442" sldId="287"/>
            <ac:grpSpMk id="392" creationId="{331C1464-1CB1-4DC8-85E9-C3D4563696B1}"/>
          </ac:grpSpMkLst>
        </pc:grpChg>
        <pc:grpChg chg="mod">
          <ac:chgData name="Zinetty Bonfim Dos Prazeres" userId="02e05b1c5edc9fe0" providerId="LiveId" clId="{4E2970B2-0F7A-416B-98E0-5BD41436EFF3}" dt="2022-04-10T20:40:21.896" v="2570" actId="207"/>
          <ac:grpSpMkLst>
            <pc:docMk/>
            <pc:sldMk cId="3053650442" sldId="287"/>
            <ac:grpSpMk id="397" creationId="{D9C2161E-BC67-4501-B57E-0F4A743B5750}"/>
          </ac:grpSpMkLst>
        </pc:grpChg>
        <pc:grpChg chg="mod">
          <ac:chgData name="Zinetty Bonfim Dos Prazeres" userId="02e05b1c5edc9fe0" providerId="LiveId" clId="{4E2970B2-0F7A-416B-98E0-5BD41436EFF3}" dt="2022-04-10T20:40:21.896" v="2570" actId="207"/>
          <ac:grpSpMkLst>
            <pc:docMk/>
            <pc:sldMk cId="3053650442" sldId="287"/>
            <ac:grpSpMk id="398" creationId="{603E6687-922E-405F-A301-E847FCD69279}"/>
          </ac:grpSpMkLst>
        </pc:grpChg>
        <pc:grpChg chg="mod">
          <ac:chgData name="Zinetty Bonfim Dos Prazeres" userId="02e05b1c5edc9fe0" providerId="LiveId" clId="{4E2970B2-0F7A-416B-98E0-5BD41436EFF3}" dt="2022-04-10T20:40:21.896" v="2570" actId="207"/>
          <ac:grpSpMkLst>
            <pc:docMk/>
            <pc:sldMk cId="3053650442" sldId="287"/>
            <ac:grpSpMk id="403" creationId="{D932573C-7A7F-4402-A93C-CCE675E9E4CF}"/>
          </ac:grpSpMkLst>
        </pc:grpChg>
        <pc:grpChg chg="mod">
          <ac:chgData name="Zinetty Bonfim Dos Prazeres" userId="02e05b1c5edc9fe0" providerId="LiveId" clId="{4E2970B2-0F7A-416B-98E0-5BD41436EFF3}" dt="2022-04-10T20:40:21.896" v="2570" actId="207"/>
          <ac:grpSpMkLst>
            <pc:docMk/>
            <pc:sldMk cId="3053650442" sldId="287"/>
            <ac:grpSpMk id="404" creationId="{6AEFEE90-7D7A-49A1-BAA1-18198D5B14F6}"/>
          </ac:grpSpMkLst>
        </pc:grpChg>
        <pc:grpChg chg="mod">
          <ac:chgData name="Zinetty Bonfim Dos Prazeres" userId="02e05b1c5edc9fe0" providerId="LiveId" clId="{4E2970B2-0F7A-416B-98E0-5BD41436EFF3}" dt="2022-04-10T20:40:21.896" v="2570" actId="207"/>
          <ac:grpSpMkLst>
            <pc:docMk/>
            <pc:sldMk cId="3053650442" sldId="287"/>
            <ac:grpSpMk id="409" creationId="{FD954FD7-8FAA-4574-BFE9-2E50D4605ECB}"/>
          </ac:grpSpMkLst>
        </pc:grpChg>
        <pc:grpChg chg="mod">
          <ac:chgData name="Zinetty Bonfim Dos Prazeres" userId="02e05b1c5edc9fe0" providerId="LiveId" clId="{4E2970B2-0F7A-416B-98E0-5BD41436EFF3}" dt="2022-04-10T20:40:21.896" v="2570" actId="207"/>
          <ac:grpSpMkLst>
            <pc:docMk/>
            <pc:sldMk cId="3053650442" sldId="287"/>
            <ac:grpSpMk id="410" creationId="{67698430-8EBB-4AF3-B5B2-F9CE2166626E}"/>
          </ac:grpSpMkLst>
        </pc:grpChg>
        <pc:grpChg chg="mod">
          <ac:chgData name="Zinetty Bonfim Dos Prazeres" userId="02e05b1c5edc9fe0" providerId="LiveId" clId="{4E2970B2-0F7A-416B-98E0-5BD41436EFF3}" dt="2022-04-10T20:40:37.578" v="2572" actId="207"/>
          <ac:grpSpMkLst>
            <pc:docMk/>
            <pc:sldMk cId="3053650442" sldId="287"/>
            <ac:grpSpMk id="415" creationId="{F9864294-70B6-4FDD-90F6-F14D413C6553}"/>
          </ac:grpSpMkLst>
        </pc:grpChg>
        <pc:grpChg chg="mod">
          <ac:chgData name="Zinetty Bonfim Dos Prazeres" userId="02e05b1c5edc9fe0" providerId="LiveId" clId="{4E2970B2-0F7A-416B-98E0-5BD41436EFF3}" dt="2022-04-10T20:40:37.578" v="2572" actId="207"/>
          <ac:grpSpMkLst>
            <pc:docMk/>
            <pc:sldMk cId="3053650442" sldId="287"/>
            <ac:grpSpMk id="417" creationId="{D916E98D-A42D-4639-8595-CCB01EFB038A}"/>
          </ac:grpSpMkLst>
        </pc:grpChg>
        <pc:grpChg chg="mod">
          <ac:chgData name="Zinetty Bonfim Dos Prazeres" userId="02e05b1c5edc9fe0" providerId="LiveId" clId="{4E2970B2-0F7A-416B-98E0-5BD41436EFF3}" dt="2022-04-10T20:40:37.578" v="2572" actId="207"/>
          <ac:grpSpMkLst>
            <pc:docMk/>
            <pc:sldMk cId="3053650442" sldId="287"/>
            <ac:grpSpMk id="418" creationId="{99CC8FE1-37C1-4F74-9B31-BC35E5FBBC92}"/>
          </ac:grpSpMkLst>
        </pc:grpChg>
        <pc:grpChg chg="mod">
          <ac:chgData name="Zinetty Bonfim Dos Prazeres" userId="02e05b1c5edc9fe0" providerId="LiveId" clId="{4E2970B2-0F7A-416B-98E0-5BD41436EFF3}" dt="2022-04-10T20:40:37.578" v="2572" actId="207"/>
          <ac:grpSpMkLst>
            <pc:docMk/>
            <pc:sldMk cId="3053650442" sldId="287"/>
            <ac:grpSpMk id="419" creationId="{19968661-8FFD-4B9A-BF80-48D0840A74AE}"/>
          </ac:grpSpMkLst>
        </pc:grpChg>
        <pc:grpChg chg="mod">
          <ac:chgData name="Zinetty Bonfim Dos Prazeres" userId="02e05b1c5edc9fe0" providerId="LiveId" clId="{4E2970B2-0F7A-416B-98E0-5BD41436EFF3}" dt="2022-04-10T20:40:37.578" v="2572" actId="207"/>
          <ac:grpSpMkLst>
            <pc:docMk/>
            <pc:sldMk cId="3053650442" sldId="287"/>
            <ac:grpSpMk id="420" creationId="{15781C58-BE43-424E-B5EB-8E16D88A581A}"/>
          </ac:grpSpMkLst>
        </pc:grpChg>
        <pc:grpChg chg="mod">
          <ac:chgData name="Zinetty Bonfim Dos Prazeres" userId="02e05b1c5edc9fe0" providerId="LiveId" clId="{4E2970B2-0F7A-416B-98E0-5BD41436EFF3}" dt="2022-04-10T20:40:37.578" v="2572" actId="207"/>
          <ac:grpSpMkLst>
            <pc:docMk/>
            <pc:sldMk cId="3053650442" sldId="287"/>
            <ac:grpSpMk id="421" creationId="{BA8475FF-36E3-48B4-82F1-B69BD536F7A2}"/>
          </ac:grpSpMkLst>
        </pc:grpChg>
        <pc:grpChg chg="mod">
          <ac:chgData name="Zinetty Bonfim Dos Prazeres" userId="02e05b1c5edc9fe0" providerId="LiveId" clId="{4E2970B2-0F7A-416B-98E0-5BD41436EFF3}" dt="2022-04-10T20:40:37.578" v="2572" actId="207"/>
          <ac:grpSpMkLst>
            <pc:docMk/>
            <pc:sldMk cId="3053650442" sldId="287"/>
            <ac:grpSpMk id="422" creationId="{B4BFA3D3-0A43-45E1-B3C8-989B17836D8B}"/>
          </ac:grpSpMkLst>
        </pc:grpChg>
        <pc:grpChg chg="mod">
          <ac:chgData name="Zinetty Bonfim Dos Prazeres" userId="02e05b1c5edc9fe0" providerId="LiveId" clId="{4E2970B2-0F7A-416B-98E0-5BD41436EFF3}" dt="2022-04-10T20:40:37.578" v="2572" actId="207"/>
          <ac:grpSpMkLst>
            <pc:docMk/>
            <pc:sldMk cId="3053650442" sldId="287"/>
            <ac:grpSpMk id="423" creationId="{90489A4F-D1C4-4018-A8AF-B025C326BC1D}"/>
          </ac:grpSpMkLst>
        </pc:grpChg>
        <pc:grpChg chg="mod">
          <ac:chgData name="Zinetty Bonfim Dos Prazeres" userId="02e05b1c5edc9fe0" providerId="LiveId" clId="{4E2970B2-0F7A-416B-98E0-5BD41436EFF3}" dt="2022-04-10T20:40:37.578" v="2572" actId="207"/>
          <ac:grpSpMkLst>
            <pc:docMk/>
            <pc:sldMk cId="3053650442" sldId="287"/>
            <ac:grpSpMk id="428" creationId="{3E109137-7226-44C6-8737-2D351C942694}"/>
          </ac:grpSpMkLst>
        </pc:grpChg>
        <pc:grpChg chg="mod">
          <ac:chgData name="Zinetty Bonfim Dos Prazeres" userId="02e05b1c5edc9fe0" providerId="LiveId" clId="{4E2970B2-0F7A-416B-98E0-5BD41436EFF3}" dt="2022-04-10T20:40:37.578" v="2572" actId="207"/>
          <ac:grpSpMkLst>
            <pc:docMk/>
            <pc:sldMk cId="3053650442" sldId="287"/>
            <ac:grpSpMk id="429" creationId="{1917B983-CA27-44CB-915F-1A2BEB0071E9}"/>
          </ac:grpSpMkLst>
        </pc:grpChg>
        <pc:grpChg chg="mod">
          <ac:chgData name="Zinetty Bonfim Dos Prazeres" userId="02e05b1c5edc9fe0" providerId="LiveId" clId="{4E2970B2-0F7A-416B-98E0-5BD41436EFF3}" dt="2022-04-10T20:40:37.578" v="2572" actId="207"/>
          <ac:grpSpMkLst>
            <pc:docMk/>
            <pc:sldMk cId="3053650442" sldId="287"/>
            <ac:grpSpMk id="434" creationId="{54052BE4-6EDD-49CA-A1AC-44C9C7B61BB0}"/>
          </ac:grpSpMkLst>
        </pc:grpChg>
        <pc:grpChg chg="mod">
          <ac:chgData name="Zinetty Bonfim Dos Prazeres" userId="02e05b1c5edc9fe0" providerId="LiveId" clId="{4E2970B2-0F7A-416B-98E0-5BD41436EFF3}" dt="2022-04-10T20:40:37.578" v="2572" actId="207"/>
          <ac:grpSpMkLst>
            <pc:docMk/>
            <pc:sldMk cId="3053650442" sldId="287"/>
            <ac:grpSpMk id="435" creationId="{E00F1512-604B-42ED-8148-0E3ACBE76041}"/>
          </ac:grpSpMkLst>
        </pc:grpChg>
        <pc:grpChg chg="mod">
          <ac:chgData name="Zinetty Bonfim Dos Prazeres" userId="02e05b1c5edc9fe0" providerId="LiveId" clId="{4E2970B2-0F7A-416B-98E0-5BD41436EFF3}" dt="2022-04-10T20:40:37.578" v="2572" actId="207"/>
          <ac:grpSpMkLst>
            <pc:docMk/>
            <pc:sldMk cId="3053650442" sldId="287"/>
            <ac:grpSpMk id="440" creationId="{69068D3F-CC72-4812-B624-0925E9A7947A}"/>
          </ac:grpSpMkLst>
        </pc:grpChg>
        <pc:grpChg chg="mod">
          <ac:chgData name="Zinetty Bonfim Dos Prazeres" userId="02e05b1c5edc9fe0" providerId="LiveId" clId="{4E2970B2-0F7A-416B-98E0-5BD41436EFF3}" dt="2022-04-10T20:40:37.578" v="2572" actId="207"/>
          <ac:grpSpMkLst>
            <pc:docMk/>
            <pc:sldMk cId="3053650442" sldId="287"/>
            <ac:grpSpMk id="441" creationId="{5C2427D4-9A27-4645-A1F3-A8F2664BEC22}"/>
          </ac:grpSpMkLst>
        </pc:grpChg>
        <pc:grpChg chg="mod">
          <ac:chgData name="Zinetty Bonfim Dos Prazeres" userId="02e05b1c5edc9fe0" providerId="LiveId" clId="{4E2970B2-0F7A-416B-98E0-5BD41436EFF3}" dt="2022-04-10T20:40:37.578" v="2572" actId="207"/>
          <ac:grpSpMkLst>
            <pc:docMk/>
            <pc:sldMk cId="3053650442" sldId="287"/>
            <ac:grpSpMk id="446" creationId="{3F9A4813-F88A-4A19-8DBB-F289F30A8E1A}"/>
          </ac:grpSpMkLst>
        </pc:grpChg>
        <pc:grpChg chg="mod">
          <ac:chgData name="Zinetty Bonfim Dos Prazeres" userId="02e05b1c5edc9fe0" providerId="LiveId" clId="{4E2970B2-0F7A-416B-98E0-5BD41436EFF3}" dt="2022-04-10T20:40:37.578" v="2572" actId="207"/>
          <ac:grpSpMkLst>
            <pc:docMk/>
            <pc:sldMk cId="3053650442" sldId="287"/>
            <ac:grpSpMk id="447" creationId="{885132E6-17C9-4781-814F-43A6099FB84B}"/>
          </ac:grpSpMkLst>
        </pc:grpChg>
        <pc:grpChg chg="add del">
          <ac:chgData name="Zinetty Bonfim Dos Prazeres" userId="02e05b1c5edc9fe0" providerId="LiveId" clId="{4E2970B2-0F7A-416B-98E0-5BD41436EFF3}" dt="2022-04-10T14:14:08.289" v="874" actId="478"/>
          <ac:grpSpMkLst>
            <pc:docMk/>
            <pc:sldMk cId="3053650442" sldId="287"/>
            <ac:grpSpMk id="457" creationId="{F9F4F605-38E7-4CAE-9D64-9F7E4BBC26E8}"/>
          </ac:grpSpMkLst>
        </pc:grpChg>
        <pc:picChg chg="add del mod ord modCrop">
          <ac:chgData name="Zinetty Bonfim Dos Prazeres" userId="02e05b1c5edc9fe0" providerId="LiveId" clId="{4E2970B2-0F7A-416B-98E0-5BD41436EFF3}" dt="2022-04-10T14:24:49.085" v="1102" actId="478"/>
          <ac:picMkLst>
            <pc:docMk/>
            <pc:sldMk cId="3053650442" sldId="287"/>
            <ac:picMk id="4" creationId="{F37EB83F-29E4-4B2E-A032-BD9862EAEE03}"/>
          </ac:picMkLst>
        </pc:picChg>
      </pc:sldChg>
      <pc:sldChg chg="delSp modSp add mod setBg delAnim modAnim">
        <pc:chgData name="Zinetty Bonfim Dos Prazeres" userId="02e05b1c5edc9fe0" providerId="LiveId" clId="{4E2970B2-0F7A-416B-98E0-5BD41436EFF3}" dt="2022-04-10T17:15:54.861" v="1942" actId="1076"/>
        <pc:sldMkLst>
          <pc:docMk/>
          <pc:sldMk cId="87084967" sldId="305"/>
        </pc:sldMkLst>
        <pc:spChg chg="mod">
          <ac:chgData name="Zinetty Bonfim Dos Prazeres" userId="02e05b1c5edc9fe0" providerId="LiveId" clId="{4E2970B2-0F7A-416B-98E0-5BD41436EFF3}" dt="2022-04-10T17:15:54.861" v="1942" actId="1076"/>
          <ac:spMkLst>
            <pc:docMk/>
            <pc:sldMk cId="87084967" sldId="305"/>
            <ac:spMk id="12" creationId="{06B0125D-C7B7-4EF5-BFB5-F5DC772BC5BF}"/>
          </ac:spMkLst>
        </pc:spChg>
        <pc:spChg chg="del mod">
          <ac:chgData name="Zinetty Bonfim Dos Prazeres" userId="02e05b1c5edc9fe0" providerId="LiveId" clId="{4E2970B2-0F7A-416B-98E0-5BD41436EFF3}" dt="2022-04-10T17:15:18.076" v="1935" actId="478"/>
          <ac:spMkLst>
            <pc:docMk/>
            <pc:sldMk cId="87084967" sldId="305"/>
            <ac:spMk id="13" creationId="{E968859B-79BE-4584-816D-C5EF92280CDD}"/>
          </ac:spMkLst>
        </pc:spChg>
        <pc:spChg chg="del">
          <ac:chgData name="Zinetty Bonfim Dos Prazeres" userId="02e05b1c5edc9fe0" providerId="LiveId" clId="{4E2970B2-0F7A-416B-98E0-5BD41436EFF3}" dt="2022-04-10T17:15:23.558" v="1936" actId="478"/>
          <ac:spMkLst>
            <pc:docMk/>
            <pc:sldMk cId="87084967" sldId="305"/>
            <ac:spMk id="14" creationId="{975A6748-4A40-46AB-B9F8-6CF44FFA912B}"/>
          </ac:spMkLst>
        </pc:spChg>
      </pc:sldChg>
      <pc:sldChg chg="delSp del mod">
        <pc:chgData name="Zinetty Bonfim Dos Prazeres" userId="02e05b1c5edc9fe0" providerId="LiveId" clId="{4E2970B2-0F7A-416B-98E0-5BD41436EFF3}" dt="2022-04-10T20:06:01.605" v="2503" actId="2696"/>
        <pc:sldMkLst>
          <pc:docMk/>
          <pc:sldMk cId="897786171" sldId="316"/>
        </pc:sldMkLst>
        <pc:grpChg chg="del">
          <ac:chgData name="Zinetty Bonfim Dos Prazeres" userId="02e05b1c5edc9fe0" providerId="LiveId" clId="{4E2970B2-0F7A-416B-98E0-5BD41436EFF3}" dt="2022-04-10T20:05:54.693" v="2502" actId="478"/>
          <ac:grpSpMkLst>
            <pc:docMk/>
            <pc:sldMk cId="897786171" sldId="316"/>
            <ac:grpSpMk id="9" creationId="{D247F8D2-B51B-4D5D-AE9E-F8B01E1368DA}"/>
          </ac:grpSpMkLst>
        </pc:grpChg>
      </pc:sldChg>
      <pc:sldChg chg="addSp delSp modSp mod delAnim modAnim">
        <pc:chgData name="Zinetty Bonfim Dos Prazeres" userId="02e05b1c5edc9fe0" providerId="LiveId" clId="{4E2970B2-0F7A-416B-98E0-5BD41436EFF3}" dt="2022-04-10T20:30:15.507" v="2563" actId="478"/>
        <pc:sldMkLst>
          <pc:docMk/>
          <pc:sldMk cId="14717779" sldId="329"/>
        </pc:sldMkLst>
        <pc:spChg chg="mod">
          <ac:chgData name="Zinetty Bonfim Dos Prazeres" userId="02e05b1c5edc9fe0" providerId="LiveId" clId="{4E2970B2-0F7A-416B-98E0-5BD41436EFF3}" dt="2022-04-10T20:08:18.191" v="2521" actId="255"/>
          <ac:spMkLst>
            <pc:docMk/>
            <pc:sldMk cId="14717779" sldId="329"/>
            <ac:spMk id="15" creationId="{7B1B94F5-4CE2-43A5-856C-0899432A1265}"/>
          </ac:spMkLst>
        </pc:spChg>
        <pc:spChg chg="del">
          <ac:chgData name="Zinetty Bonfim Dos Prazeres" userId="02e05b1c5edc9fe0" providerId="LiveId" clId="{4E2970B2-0F7A-416B-98E0-5BD41436EFF3}" dt="2022-04-10T20:30:15.507" v="2563" actId="478"/>
          <ac:spMkLst>
            <pc:docMk/>
            <pc:sldMk cId="14717779" sldId="329"/>
            <ac:spMk id="16" creationId="{2353FC88-ADB8-4B9E-A9B8-F67A143D33F6}"/>
          </ac:spMkLst>
        </pc:spChg>
        <pc:spChg chg="mod">
          <ac:chgData name="Zinetty Bonfim Dos Prazeres" userId="02e05b1c5edc9fe0" providerId="LiveId" clId="{4E2970B2-0F7A-416B-98E0-5BD41436EFF3}" dt="2022-04-10T20:08:59.178" v="2522" actId="20577"/>
          <ac:spMkLst>
            <pc:docMk/>
            <pc:sldMk cId="14717779" sldId="329"/>
            <ac:spMk id="18" creationId="{C61D1051-4A6B-4B37-A37A-B449163DAFC0}"/>
          </ac:spMkLst>
        </pc:spChg>
        <pc:spChg chg="mod">
          <ac:chgData name="Zinetty Bonfim Dos Prazeres" userId="02e05b1c5edc9fe0" providerId="LiveId" clId="{4E2970B2-0F7A-416B-98E0-5BD41436EFF3}" dt="2022-04-10T20:09:02.521" v="2532" actId="20577"/>
          <ac:spMkLst>
            <pc:docMk/>
            <pc:sldMk cId="14717779" sldId="329"/>
            <ac:spMk id="19" creationId="{492B7758-4E0F-40D2-A592-483121522DBF}"/>
          </ac:spMkLst>
        </pc:spChg>
        <pc:spChg chg="add mod">
          <ac:chgData name="Zinetty Bonfim Dos Prazeres" userId="02e05b1c5edc9fe0" providerId="LiveId" clId="{4E2970B2-0F7A-416B-98E0-5BD41436EFF3}" dt="2022-04-10T20:09:33.932" v="2536" actId="207"/>
          <ac:spMkLst>
            <pc:docMk/>
            <pc:sldMk cId="14717779" sldId="329"/>
            <ac:spMk id="27" creationId="{83AB63B3-3963-49CB-B118-A2AF5A244C7D}"/>
          </ac:spMkLst>
        </pc:spChg>
        <pc:spChg chg="add mod">
          <ac:chgData name="Zinetty Bonfim Dos Prazeres" userId="02e05b1c5edc9fe0" providerId="LiveId" clId="{4E2970B2-0F7A-416B-98E0-5BD41436EFF3}" dt="2022-04-10T20:12:15.867" v="2552" actId="207"/>
          <ac:spMkLst>
            <pc:docMk/>
            <pc:sldMk cId="14717779" sldId="329"/>
            <ac:spMk id="29" creationId="{8028F952-E6D3-459F-A7FF-6A3F11EA54D0}"/>
          </ac:spMkLst>
        </pc:spChg>
        <pc:spChg chg="mod">
          <ac:chgData name="Zinetty Bonfim Dos Prazeres" userId="02e05b1c5edc9fe0" providerId="LiveId" clId="{4E2970B2-0F7A-416B-98E0-5BD41436EFF3}" dt="2022-04-10T20:10:16.466" v="2537" actId="20577"/>
          <ac:spMkLst>
            <pc:docMk/>
            <pc:sldMk cId="14717779" sldId="329"/>
            <ac:spMk id="35" creationId="{FDB2F7EC-97E9-4756-BEC9-4643F7B3F97B}"/>
          </ac:spMkLst>
        </pc:spChg>
        <pc:spChg chg="mod">
          <ac:chgData name="Zinetty Bonfim Dos Prazeres" userId="02e05b1c5edc9fe0" providerId="LiveId" clId="{4E2970B2-0F7A-416B-98E0-5BD41436EFF3}" dt="2022-04-10T20:10:25.651" v="2548" actId="20577"/>
          <ac:spMkLst>
            <pc:docMk/>
            <pc:sldMk cId="14717779" sldId="329"/>
            <ac:spMk id="36" creationId="{009891A9-BDAF-4BC4-B2B5-4A96D27DCC09}"/>
          </ac:spMkLst>
        </pc:spChg>
        <pc:spChg chg="mod">
          <ac:chgData name="Zinetty Bonfim Dos Prazeres" userId="02e05b1c5edc9fe0" providerId="LiveId" clId="{4E2970B2-0F7A-416B-98E0-5BD41436EFF3}" dt="2022-04-10T20:29:43.674" v="2559" actId="207"/>
          <ac:spMkLst>
            <pc:docMk/>
            <pc:sldMk cId="14717779" sldId="329"/>
            <ac:spMk id="39" creationId="{076EAC4D-B977-4A9F-B0EC-585D094CDE49}"/>
          </ac:spMkLst>
        </pc:spChg>
        <pc:spChg chg="mod">
          <ac:chgData name="Zinetty Bonfim Dos Prazeres" userId="02e05b1c5edc9fe0" providerId="LiveId" clId="{4E2970B2-0F7A-416B-98E0-5BD41436EFF3}" dt="2022-04-10T20:16:29.208" v="2555" actId="20577"/>
          <ac:spMkLst>
            <pc:docMk/>
            <pc:sldMk cId="14717779" sldId="329"/>
            <ac:spMk id="40" creationId="{90C27C35-ECEA-4D45-939D-D6B4B492641F}"/>
          </ac:spMkLst>
        </pc:spChg>
        <pc:spChg chg="mod">
          <ac:chgData name="Zinetty Bonfim Dos Prazeres" userId="02e05b1c5edc9fe0" providerId="LiveId" clId="{4E2970B2-0F7A-416B-98E0-5BD41436EFF3}" dt="2022-04-10T20:16:41.860" v="2557" actId="1076"/>
          <ac:spMkLst>
            <pc:docMk/>
            <pc:sldMk cId="14717779" sldId="329"/>
            <ac:spMk id="41" creationId="{B09FCCA8-232F-43BC-83E1-97B609C15BC2}"/>
          </ac:spMkLst>
        </pc:spChg>
        <pc:spChg chg="mod">
          <ac:chgData name="Zinetty Bonfim Dos Prazeres" userId="02e05b1c5edc9fe0" providerId="LiveId" clId="{4E2970B2-0F7A-416B-98E0-5BD41436EFF3}" dt="2022-04-10T20:29:56.451" v="2561" actId="6549"/>
          <ac:spMkLst>
            <pc:docMk/>
            <pc:sldMk cId="14717779" sldId="329"/>
            <ac:spMk id="44" creationId="{6D408924-B619-4B83-BB2D-46E65BD2E0C1}"/>
          </ac:spMkLst>
        </pc:spChg>
        <pc:grpChg chg="mod">
          <ac:chgData name="Zinetty Bonfim Dos Prazeres" userId="02e05b1c5edc9fe0" providerId="LiveId" clId="{4E2970B2-0F7A-416B-98E0-5BD41436EFF3}" dt="2022-04-10T20:29:48.422" v="2560" actId="1076"/>
          <ac:grpSpMkLst>
            <pc:docMk/>
            <pc:sldMk cId="14717779" sldId="329"/>
            <ac:grpSpMk id="38" creationId="{6FC5F16A-5832-42AB-9A83-9518FE3D54F2}"/>
          </ac:grpSpMkLst>
        </pc:grpChg>
        <pc:grpChg chg="del">
          <ac:chgData name="Zinetty Bonfim Dos Prazeres" userId="02e05b1c5edc9fe0" providerId="LiveId" clId="{4E2970B2-0F7A-416B-98E0-5BD41436EFF3}" dt="2022-04-10T20:29:59.356" v="2562" actId="478"/>
          <ac:grpSpMkLst>
            <pc:docMk/>
            <pc:sldMk cId="14717779" sldId="329"/>
            <ac:grpSpMk id="42" creationId="{AF9D5B76-71D2-4325-8258-C8CD91C54140}"/>
          </ac:grpSpMkLst>
        </pc:grpChg>
      </pc:sldChg>
      <pc:sldChg chg="addSp delSp modSp mod ord addAnim delAnim modAnim">
        <pc:chgData name="Zinetty Bonfim Dos Prazeres" userId="02e05b1c5edc9fe0" providerId="LiveId" clId="{4E2970B2-0F7A-416B-98E0-5BD41436EFF3}" dt="2022-04-10T19:48:45.662" v="2441"/>
        <pc:sldMkLst>
          <pc:docMk/>
          <pc:sldMk cId="1697725850" sldId="331"/>
        </pc:sldMkLst>
        <pc:spChg chg="mod">
          <ac:chgData name="Zinetty Bonfim Dos Prazeres" userId="02e05b1c5edc9fe0" providerId="LiveId" clId="{4E2970B2-0F7A-416B-98E0-5BD41436EFF3}" dt="2022-04-10T19:48:45.662" v="2441"/>
          <ac:spMkLst>
            <pc:docMk/>
            <pc:sldMk cId="1697725850" sldId="331"/>
            <ac:spMk id="5" creationId="{330D3ED3-6A83-420F-9FEC-86D1CC531380}"/>
          </ac:spMkLst>
        </pc:spChg>
        <pc:spChg chg="del">
          <ac:chgData name="Zinetty Bonfim Dos Prazeres" userId="02e05b1c5edc9fe0" providerId="LiveId" clId="{4E2970B2-0F7A-416B-98E0-5BD41436EFF3}" dt="2022-04-10T15:48:30.584" v="1734" actId="478"/>
          <ac:spMkLst>
            <pc:docMk/>
            <pc:sldMk cId="1697725850" sldId="331"/>
            <ac:spMk id="6" creationId="{374117C4-50D3-4FE9-819C-7A651B144779}"/>
          </ac:spMkLst>
        </pc:spChg>
        <pc:spChg chg="mod">
          <ac:chgData name="Zinetty Bonfim Dos Prazeres" userId="02e05b1c5edc9fe0" providerId="LiveId" clId="{4E2970B2-0F7A-416B-98E0-5BD41436EFF3}" dt="2022-04-10T15:42:18.033" v="1666" actId="1076"/>
          <ac:spMkLst>
            <pc:docMk/>
            <pc:sldMk cId="1697725850" sldId="331"/>
            <ac:spMk id="16" creationId="{FC44D43A-2715-4DBC-9025-C1A704A6003D}"/>
          </ac:spMkLst>
        </pc:spChg>
        <pc:spChg chg="mod">
          <ac:chgData name="Zinetty Bonfim Dos Prazeres" userId="02e05b1c5edc9fe0" providerId="LiveId" clId="{4E2970B2-0F7A-416B-98E0-5BD41436EFF3}" dt="2022-04-10T15:00:08.076" v="1396" actId="207"/>
          <ac:spMkLst>
            <pc:docMk/>
            <pc:sldMk cId="1697725850" sldId="331"/>
            <ac:spMk id="17" creationId="{ED485A89-9E46-49A3-AF78-3B2B824D221D}"/>
          </ac:spMkLst>
        </pc:spChg>
        <pc:spChg chg="mod">
          <ac:chgData name="Zinetty Bonfim Dos Prazeres" userId="02e05b1c5edc9fe0" providerId="LiveId" clId="{4E2970B2-0F7A-416B-98E0-5BD41436EFF3}" dt="2022-04-10T15:28:36.770" v="1601" actId="207"/>
          <ac:spMkLst>
            <pc:docMk/>
            <pc:sldMk cId="1697725850" sldId="331"/>
            <ac:spMk id="19" creationId="{4D7B1D8F-C609-4FB0-AFD4-8A44DF683061}"/>
          </ac:spMkLst>
        </pc:spChg>
        <pc:spChg chg="mod">
          <ac:chgData name="Zinetty Bonfim Dos Prazeres" userId="02e05b1c5edc9fe0" providerId="LiveId" clId="{4E2970B2-0F7A-416B-98E0-5BD41436EFF3}" dt="2022-04-10T15:30:04.352" v="1618" actId="207"/>
          <ac:spMkLst>
            <pc:docMk/>
            <pc:sldMk cId="1697725850" sldId="331"/>
            <ac:spMk id="20" creationId="{824532F6-B220-4859-8430-76DF7FB95B38}"/>
          </ac:spMkLst>
        </pc:spChg>
        <pc:spChg chg="mod">
          <ac:chgData name="Zinetty Bonfim Dos Prazeres" userId="02e05b1c5edc9fe0" providerId="LiveId" clId="{4E2970B2-0F7A-416B-98E0-5BD41436EFF3}" dt="2022-04-10T15:15:54.380" v="1500" actId="207"/>
          <ac:spMkLst>
            <pc:docMk/>
            <pc:sldMk cId="1697725850" sldId="331"/>
            <ac:spMk id="21" creationId="{29471934-BEE1-44CA-8B22-B34D511F5983}"/>
          </ac:spMkLst>
        </pc:spChg>
        <pc:spChg chg="add mod">
          <ac:chgData name="Zinetty Bonfim Dos Prazeres" userId="02e05b1c5edc9fe0" providerId="LiveId" clId="{4E2970B2-0F7A-416B-98E0-5BD41436EFF3}" dt="2022-04-10T15:48:20.010" v="1733" actId="1076"/>
          <ac:spMkLst>
            <pc:docMk/>
            <pc:sldMk cId="1697725850" sldId="331"/>
            <ac:spMk id="25" creationId="{57A95E1D-BF4C-42B1-88D3-1671E5093AC6}"/>
          </ac:spMkLst>
        </pc:spChg>
        <pc:spChg chg="mod">
          <ac:chgData name="Zinetty Bonfim Dos Prazeres" userId="02e05b1c5edc9fe0" providerId="LiveId" clId="{4E2970B2-0F7A-416B-98E0-5BD41436EFF3}" dt="2022-04-10T15:00:08.076" v="1396" actId="207"/>
          <ac:spMkLst>
            <pc:docMk/>
            <pc:sldMk cId="1697725850" sldId="331"/>
            <ac:spMk id="29" creationId="{138E4DEF-AA3B-46D9-95A1-D1DC5D2F949D}"/>
          </ac:spMkLst>
        </pc:spChg>
        <pc:spChg chg="mod">
          <ac:chgData name="Zinetty Bonfim Dos Prazeres" userId="02e05b1c5edc9fe0" providerId="LiveId" clId="{4E2970B2-0F7A-416B-98E0-5BD41436EFF3}" dt="2022-04-10T15:29:57.339" v="1617" actId="207"/>
          <ac:spMkLst>
            <pc:docMk/>
            <pc:sldMk cId="1697725850" sldId="331"/>
            <ac:spMk id="30" creationId="{5C31205C-E51C-4A62-A612-3044776FE68C}"/>
          </ac:spMkLst>
        </pc:spChg>
        <pc:spChg chg="mod">
          <ac:chgData name="Zinetty Bonfim Dos Prazeres" userId="02e05b1c5edc9fe0" providerId="LiveId" clId="{4E2970B2-0F7A-416B-98E0-5BD41436EFF3}" dt="2022-04-10T15:29:17.211" v="1605" actId="1076"/>
          <ac:spMkLst>
            <pc:docMk/>
            <pc:sldMk cId="1697725850" sldId="331"/>
            <ac:spMk id="31" creationId="{0C098220-5C3A-42CB-AA3B-B2BCD0FB8077}"/>
          </ac:spMkLst>
        </pc:spChg>
        <pc:spChg chg="mod">
          <ac:chgData name="Zinetty Bonfim Dos Prazeres" userId="02e05b1c5edc9fe0" providerId="LiveId" clId="{4E2970B2-0F7A-416B-98E0-5BD41436EFF3}" dt="2022-04-10T15:20:58.537" v="1518" actId="1076"/>
          <ac:spMkLst>
            <pc:docMk/>
            <pc:sldMk cId="1697725850" sldId="331"/>
            <ac:spMk id="32" creationId="{189EB268-EFEE-43A1-B9C7-CD0F12E76E71}"/>
          </ac:spMkLst>
        </pc:spChg>
        <pc:spChg chg="mod">
          <ac:chgData name="Zinetty Bonfim Dos Prazeres" userId="02e05b1c5edc9fe0" providerId="LiveId" clId="{4E2970B2-0F7A-416B-98E0-5BD41436EFF3}" dt="2022-04-10T15:00:08.076" v="1396" actId="207"/>
          <ac:spMkLst>
            <pc:docMk/>
            <pc:sldMk cId="1697725850" sldId="331"/>
            <ac:spMk id="33" creationId="{84B96E9E-A3FE-4D4B-9754-C7F68CD2460A}"/>
          </ac:spMkLst>
        </pc:spChg>
        <pc:spChg chg="mod">
          <ac:chgData name="Zinetty Bonfim Dos Prazeres" userId="02e05b1c5edc9fe0" providerId="LiveId" clId="{4E2970B2-0F7A-416B-98E0-5BD41436EFF3}" dt="2022-04-10T15:30:18.254" v="1621" actId="207"/>
          <ac:spMkLst>
            <pc:docMk/>
            <pc:sldMk cId="1697725850" sldId="331"/>
            <ac:spMk id="34" creationId="{BA71FC77-4359-49B9-98D2-C1CB9DE66AB7}"/>
          </ac:spMkLst>
        </pc:spChg>
        <pc:spChg chg="mod">
          <ac:chgData name="Zinetty Bonfim Dos Prazeres" userId="02e05b1c5edc9fe0" providerId="LiveId" clId="{4E2970B2-0F7A-416B-98E0-5BD41436EFF3}" dt="2022-04-10T15:29:22.615" v="1606" actId="1076"/>
          <ac:spMkLst>
            <pc:docMk/>
            <pc:sldMk cId="1697725850" sldId="331"/>
            <ac:spMk id="35" creationId="{D7C44666-9AC3-45D1-8093-CBE0E4ED859A}"/>
          </ac:spMkLst>
        </pc:spChg>
        <pc:spChg chg="mod">
          <ac:chgData name="Zinetty Bonfim Dos Prazeres" userId="02e05b1c5edc9fe0" providerId="LiveId" clId="{4E2970B2-0F7A-416B-98E0-5BD41436EFF3}" dt="2022-04-10T15:20:58.990" v="1519" actId="1076"/>
          <ac:spMkLst>
            <pc:docMk/>
            <pc:sldMk cId="1697725850" sldId="331"/>
            <ac:spMk id="36" creationId="{1CC2AF58-E8E8-4349-BF0D-EC15CB7DBDCC}"/>
          </ac:spMkLst>
        </pc:spChg>
        <pc:spChg chg="mod">
          <ac:chgData name="Zinetty Bonfim Dos Prazeres" userId="02e05b1c5edc9fe0" providerId="LiveId" clId="{4E2970B2-0F7A-416B-98E0-5BD41436EFF3}" dt="2022-04-10T15:00:20.619" v="1407" actId="20577"/>
          <ac:spMkLst>
            <pc:docMk/>
            <pc:sldMk cId="1697725850" sldId="331"/>
            <ac:spMk id="37" creationId="{755C6F15-3017-4075-8710-C1CC7F163166}"/>
          </ac:spMkLst>
        </pc:spChg>
        <pc:spChg chg="del mod">
          <ac:chgData name="Zinetty Bonfim Dos Prazeres" userId="02e05b1c5edc9fe0" providerId="LiveId" clId="{4E2970B2-0F7A-416B-98E0-5BD41436EFF3}" dt="2022-04-10T15:35:40.635" v="1632" actId="478"/>
          <ac:spMkLst>
            <pc:docMk/>
            <pc:sldMk cId="1697725850" sldId="331"/>
            <ac:spMk id="38" creationId="{8038DF3B-B9B4-44B3-85A6-CDDE0FF647F3}"/>
          </ac:spMkLst>
        </pc:spChg>
        <pc:spChg chg="del mod">
          <ac:chgData name="Zinetty Bonfim Dos Prazeres" userId="02e05b1c5edc9fe0" providerId="LiveId" clId="{4E2970B2-0F7A-416B-98E0-5BD41436EFF3}" dt="2022-04-10T15:35:44.899" v="1633" actId="478"/>
          <ac:spMkLst>
            <pc:docMk/>
            <pc:sldMk cId="1697725850" sldId="331"/>
            <ac:spMk id="39" creationId="{269D66B5-87EE-4C5E-9752-FDEE41050B03}"/>
          </ac:spMkLst>
        </pc:spChg>
        <pc:spChg chg="add del mod">
          <ac:chgData name="Zinetty Bonfim Dos Prazeres" userId="02e05b1c5edc9fe0" providerId="LiveId" clId="{4E2970B2-0F7A-416B-98E0-5BD41436EFF3}" dt="2022-04-10T15:26:04.304" v="1558" actId="478"/>
          <ac:spMkLst>
            <pc:docMk/>
            <pc:sldMk cId="1697725850" sldId="331"/>
            <ac:spMk id="40" creationId="{E4451814-7C13-4165-A5EB-9A52BB6EAC28}"/>
          </ac:spMkLst>
        </pc:spChg>
        <pc:spChg chg="mod">
          <ac:chgData name="Zinetty Bonfim Dos Prazeres" userId="02e05b1c5edc9fe0" providerId="LiveId" clId="{4E2970B2-0F7A-416B-98E0-5BD41436EFF3}" dt="2022-04-10T15:01:19.257" v="1414" actId="208"/>
          <ac:spMkLst>
            <pc:docMk/>
            <pc:sldMk cId="1697725850" sldId="331"/>
            <ac:spMk id="43" creationId="{5C25F922-B16B-4CE3-96BD-3400E7B98757}"/>
          </ac:spMkLst>
        </pc:spChg>
        <pc:spChg chg="mod">
          <ac:chgData name="Zinetty Bonfim Dos Prazeres" userId="02e05b1c5edc9fe0" providerId="LiveId" clId="{4E2970B2-0F7A-416B-98E0-5BD41436EFF3}" dt="2022-04-10T15:29:49.779" v="1613" actId="207"/>
          <ac:spMkLst>
            <pc:docMk/>
            <pc:sldMk cId="1697725850" sldId="331"/>
            <ac:spMk id="44" creationId="{9F62804B-6F09-43C2-912D-2F8FB85BB8B1}"/>
          </ac:spMkLst>
        </pc:spChg>
        <pc:spChg chg="mod">
          <ac:chgData name="Zinetty Bonfim Dos Prazeres" userId="02e05b1c5edc9fe0" providerId="LiveId" clId="{4E2970B2-0F7A-416B-98E0-5BD41436EFF3}" dt="2022-04-10T15:16:04.736" v="1503" actId="207"/>
          <ac:spMkLst>
            <pc:docMk/>
            <pc:sldMk cId="1697725850" sldId="331"/>
            <ac:spMk id="45" creationId="{467C6D79-8C81-4AB2-91DD-49354100448C}"/>
          </ac:spMkLst>
        </pc:spChg>
        <pc:spChg chg="mod">
          <ac:chgData name="Zinetty Bonfim Dos Prazeres" userId="02e05b1c5edc9fe0" providerId="LiveId" clId="{4E2970B2-0F7A-416B-98E0-5BD41436EFF3}" dt="2022-04-10T15:27:38.337" v="1586" actId="207"/>
          <ac:spMkLst>
            <pc:docMk/>
            <pc:sldMk cId="1697725850" sldId="331"/>
            <ac:spMk id="46" creationId="{CF5C2FA7-0E4F-4A55-A58F-4A346E59BEC1}"/>
          </ac:spMkLst>
        </pc:spChg>
        <pc:spChg chg="mod">
          <ac:chgData name="Zinetty Bonfim Dos Prazeres" userId="02e05b1c5edc9fe0" providerId="LiveId" clId="{4E2970B2-0F7A-416B-98E0-5BD41436EFF3}" dt="2022-04-10T15:00:40.957" v="1410" actId="208"/>
          <ac:spMkLst>
            <pc:docMk/>
            <pc:sldMk cId="1697725850" sldId="331"/>
            <ac:spMk id="47" creationId="{9B6C5511-3710-4C7B-957D-5100E988846C}"/>
          </ac:spMkLst>
        </pc:spChg>
        <pc:spChg chg="mod">
          <ac:chgData name="Zinetty Bonfim Dos Prazeres" userId="02e05b1c5edc9fe0" providerId="LiveId" clId="{4E2970B2-0F7A-416B-98E0-5BD41436EFF3}" dt="2022-04-10T15:25:36.701" v="1555" actId="20577"/>
          <ac:spMkLst>
            <pc:docMk/>
            <pc:sldMk cId="1697725850" sldId="331"/>
            <ac:spMk id="48" creationId="{AC149D5F-A914-4F63-B08A-26EF1912CDAC}"/>
          </ac:spMkLst>
        </pc:spChg>
        <pc:spChg chg="mod">
          <ac:chgData name="Zinetty Bonfim Dos Prazeres" userId="02e05b1c5edc9fe0" providerId="LiveId" clId="{4E2970B2-0F7A-416B-98E0-5BD41436EFF3}" dt="2022-04-10T15:27:32.730" v="1585" actId="207"/>
          <ac:spMkLst>
            <pc:docMk/>
            <pc:sldMk cId="1697725850" sldId="331"/>
            <ac:spMk id="49" creationId="{D8810102-7E27-4E53-905C-104294FEEEE7}"/>
          </ac:spMkLst>
        </pc:spChg>
        <pc:spChg chg="mod">
          <ac:chgData name="Zinetty Bonfim Dos Prazeres" userId="02e05b1c5edc9fe0" providerId="LiveId" clId="{4E2970B2-0F7A-416B-98E0-5BD41436EFF3}" dt="2022-04-10T15:24:55.352" v="1534" actId="207"/>
          <ac:spMkLst>
            <pc:docMk/>
            <pc:sldMk cId="1697725850" sldId="331"/>
            <ac:spMk id="50" creationId="{33D2EF41-9F15-4254-BDA8-BCC9058CC9A5}"/>
          </ac:spMkLst>
        </pc:spChg>
        <pc:spChg chg="mod">
          <ac:chgData name="Zinetty Bonfim Dos Prazeres" userId="02e05b1c5edc9fe0" providerId="LiveId" clId="{4E2970B2-0F7A-416B-98E0-5BD41436EFF3}" dt="2022-04-10T15:57:56.448" v="1898" actId="1076"/>
          <ac:spMkLst>
            <pc:docMk/>
            <pc:sldMk cId="1697725850" sldId="331"/>
            <ac:spMk id="51" creationId="{CEE47A2C-7A1E-4275-950F-7C5FCAC9884E}"/>
          </ac:spMkLst>
        </pc:spChg>
        <pc:spChg chg="mod">
          <ac:chgData name="Zinetty Bonfim Dos Prazeres" userId="02e05b1c5edc9fe0" providerId="LiveId" clId="{4E2970B2-0F7A-416B-98E0-5BD41436EFF3}" dt="2022-04-10T15:55:05.413" v="1878" actId="20577"/>
          <ac:spMkLst>
            <pc:docMk/>
            <pc:sldMk cId="1697725850" sldId="331"/>
            <ac:spMk id="52" creationId="{820EF7CC-F847-4EE0-863C-7A3C6B2330DF}"/>
          </ac:spMkLst>
        </pc:spChg>
        <pc:spChg chg="mod">
          <ac:chgData name="Zinetty Bonfim Dos Prazeres" userId="02e05b1c5edc9fe0" providerId="LiveId" clId="{4E2970B2-0F7A-416B-98E0-5BD41436EFF3}" dt="2022-04-10T15:53:12.828" v="1791" actId="20577"/>
          <ac:spMkLst>
            <pc:docMk/>
            <pc:sldMk cId="1697725850" sldId="331"/>
            <ac:spMk id="53" creationId="{C5A9B28C-41C7-481F-9497-740C262C016B}"/>
          </ac:spMkLst>
        </pc:spChg>
        <pc:spChg chg="mod">
          <ac:chgData name="Zinetty Bonfim Dos Prazeres" userId="02e05b1c5edc9fe0" providerId="LiveId" clId="{4E2970B2-0F7A-416B-98E0-5BD41436EFF3}" dt="2022-04-10T15:49:48.835" v="1737" actId="20577"/>
          <ac:spMkLst>
            <pc:docMk/>
            <pc:sldMk cId="1697725850" sldId="331"/>
            <ac:spMk id="54" creationId="{703B4881-EB58-4B00-9AB8-44E3CEB3120B}"/>
          </ac:spMkLst>
        </pc:spChg>
        <pc:grpChg chg="del mod">
          <ac:chgData name="Zinetty Bonfim Dos Prazeres" userId="02e05b1c5edc9fe0" providerId="LiveId" clId="{4E2970B2-0F7A-416B-98E0-5BD41436EFF3}" dt="2022-04-10T15:27:22.530" v="1578" actId="478"/>
          <ac:grpSpMkLst>
            <pc:docMk/>
            <pc:sldMk cId="1697725850" sldId="331"/>
            <ac:grpSpMk id="55" creationId="{E999B9B5-8DE8-40F3-8D97-877E92BBE622}"/>
          </ac:grpSpMkLst>
        </pc:grpChg>
        <pc:grpChg chg="add del mod">
          <ac:chgData name="Zinetty Bonfim Dos Prazeres" userId="02e05b1c5edc9fe0" providerId="LiveId" clId="{4E2970B2-0F7A-416B-98E0-5BD41436EFF3}" dt="2022-04-10T15:40:44.938" v="1646" actId="1076"/>
          <ac:grpSpMkLst>
            <pc:docMk/>
            <pc:sldMk cId="1697725850" sldId="331"/>
            <ac:grpSpMk id="56" creationId="{9D5F7D48-1312-4599-A6DC-B58EE7C8E3B2}"/>
          </ac:grpSpMkLst>
        </pc:grpChg>
        <pc:grpChg chg="mod">
          <ac:chgData name="Zinetty Bonfim Dos Prazeres" userId="02e05b1c5edc9fe0" providerId="LiveId" clId="{4E2970B2-0F7A-416B-98E0-5BD41436EFF3}" dt="2022-04-10T15:43:07.307" v="1678" actId="1076"/>
          <ac:grpSpMkLst>
            <pc:docMk/>
            <pc:sldMk cId="1697725850" sldId="331"/>
            <ac:grpSpMk id="57" creationId="{26694A29-36F5-4825-B0E0-EB13885E300C}"/>
          </ac:grpSpMkLst>
        </pc:grpChg>
        <pc:grpChg chg="mod">
          <ac:chgData name="Zinetty Bonfim Dos Prazeres" userId="02e05b1c5edc9fe0" providerId="LiveId" clId="{4E2970B2-0F7A-416B-98E0-5BD41436EFF3}" dt="2022-04-10T15:42:36.136" v="1671" actId="14100"/>
          <ac:grpSpMkLst>
            <pc:docMk/>
            <pc:sldMk cId="1697725850" sldId="331"/>
            <ac:grpSpMk id="58" creationId="{11373ADF-B0C2-4DAE-BED6-9725A7FDD777}"/>
          </ac:grpSpMkLst>
        </pc:grpChg>
        <pc:grpChg chg="mod">
          <ac:chgData name="Zinetty Bonfim Dos Prazeres" userId="02e05b1c5edc9fe0" providerId="LiveId" clId="{4E2970B2-0F7A-416B-98E0-5BD41436EFF3}" dt="2022-04-10T15:58:09.116" v="1900" actId="14100"/>
          <ac:grpSpMkLst>
            <pc:docMk/>
            <pc:sldMk cId="1697725850" sldId="331"/>
            <ac:grpSpMk id="59" creationId="{C55CF9E7-601D-4BA0-8062-32C4BE4504D0}"/>
          </ac:grpSpMkLst>
        </pc:grpChg>
        <pc:grpChg chg="mod">
          <ac:chgData name="Zinetty Bonfim Dos Prazeres" userId="02e05b1c5edc9fe0" providerId="LiveId" clId="{4E2970B2-0F7A-416B-98E0-5BD41436EFF3}" dt="2022-04-10T15:40:47.140" v="1647" actId="1076"/>
          <ac:grpSpMkLst>
            <pc:docMk/>
            <pc:sldMk cId="1697725850" sldId="331"/>
            <ac:grpSpMk id="60" creationId="{3A6B85F8-D697-4DAF-93C8-7281BEFD2D7B}"/>
          </ac:grpSpMkLst>
        </pc:grpChg>
        <pc:grpChg chg="mod">
          <ac:chgData name="Zinetty Bonfim Dos Prazeres" userId="02e05b1c5edc9fe0" providerId="LiveId" clId="{4E2970B2-0F7A-416B-98E0-5BD41436EFF3}" dt="2022-04-10T15:43:13.477" v="1679" actId="1076"/>
          <ac:grpSpMkLst>
            <pc:docMk/>
            <pc:sldMk cId="1697725850" sldId="331"/>
            <ac:grpSpMk id="61" creationId="{AB163A3A-4AE4-4DA3-9336-4F6C319E87AC}"/>
          </ac:grpSpMkLst>
        </pc:grpChg>
        <pc:grpChg chg="mod">
          <ac:chgData name="Zinetty Bonfim Dos Prazeres" userId="02e05b1c5edc9fe0" providerId="LiveId" clId="{4E2970B2-0F7A-416B-98E0-5BD41436EFF3}" dt="2022-04-10T15:42:40.275" v="1672" actId="1076"/>
          <ac:grpSpMkLst>
            <pc:docMk/>
            <pc:sldMk cId="1697725850" sldId="331"/>
            <ac:grpSpMk id="62" creationId="{612D0BAD-DDB4-4FFB-A7CA-675560E9A1CF}"/>
          </ac:grpSpMkLst>
        </pc:grpChg>
        <pc:picChg chg="add mod ord">
          <ac:chgData name="Zinetty Bonfim Dos Prazeres" userId="02e05b1c5edc9fe0" providerId="LiveId" clId="{4E2970B2-0F7A-416B-98E0-5BD41436EFF3}" dt="2022-04-10T15:42:03.662" v="1663" actId="1076"/>
          <ac:picMkLst>
            <pc:docMk/>
            <pc:sldMk cId="1697725850" sldId="331"/>
            <ac:picMk id="3" creationId="{8B1BD935-71A8-4259-9905-486883FF0BB2}"/>
          </ac:picMkLst>
        </pc:picChg>
        <pc:picChg chg="add del mod">
          <ac:chgData name="Zinetty Bonfim Dos Prazeres" userId="02e05b1c5edc9fe0" providerId="LiveId" clId="{4E2970B2-0F7A-416B-98E0-5BD41436EFF3}" dt="2022-04-10T15:25:12.674" v="1549" actId="22"/>
          <ac:picMkLst>
            <pc:docMk/>
            <pc:sldMk cId="1697725850" sldId="331"/>
            <ac:picMk id="7" creationId="{8A4E9847-697D-465A-9B65-7AC7DB437281}"/>
          </ac:picMkLst>
        </pc:picChg>
        <pc:picChg chg="add mod">
          <ac:chgData name="Zinetty Bonfim Dos Prazeres" userId="02e05b1c5edc9fe0" providerId="LiveId" clId="{4E2970B2-0F7A-416B-98E0-5BD41436EFF3}" dt="2022-04-10T15:40:50.998" v="1648" actId="1076"/>
          <ac:picMkLst>
            <pc:docMk/>
            <pc:sldMk cId="1697725850" sldId="331"/>
            <ac:picMk id="8" creationId="{85FAA15D-E5B3-46DF-B0E5-C977C06B9571}"/>
          </ac:picMkLst>
        </pc:picChg>
        <pc:picChg chg="add del mod">
          <ac:chgData name="Zinetty Bonfim Dos Prazeres" userId="02e05b1c5edc9fe0" providerId="LiveId" clId="{4E2970B2-0F7A-416B-98E0-5BD41436EFF3}" dt="2022-04-10T15:27:19.968" v="1577" actId="478"/>
          <ac:picMkLst>
            <pc:docMk/>
            <pc:sldMk cId="1697725850" sldId="331"/>
            <ac:picMk id="9" creationId="{64FFEA73-49D8-46D4-B7A0-875C6581A463}"/>
          </ac:picMkLst>
        </pc:picChg>
        <pc:picChg chg="add mod">
          <ac:chgData name="Zinetty Bonfim Dos Prazeres" userId="02e05b1c5edc9fe0" providerId="LiveId" clId="{4E2970B2-0F7A-416B-98E0-5BD41436EFF3}" dt="2022-04-10T15:41:59.336" v="1662" actId="14100"/>
          <ac:picMkLst>
            <pc:docMk/>
            <pc:sldMk cId="1697725850" sldId="331"/>
            <ac:picMk id="10" creationId="{49C50A75-08AA-4293-82DB-2F2ED40D9CB6}"/>
          </ac:picMkLst>
        </pc:picChg>
        <pc:picChg chg="add mod">
          <ac:chgData name="Zinetty Bonfim Dos Prazeres" userId="02e05b1c5edc9fe0" providerId="LiveId" clId="{4E2970B2-0F7A-416B-98E0-5BD41436EFF3}" dt="2022-04-10T15:43:22.365" v="1682" actId="1076"/>
          <ac:picMkLst>
            <pc:docMk/>
            <pc:sldMk cId="1697725850" sldId="331"/>
            <ac:picMk id="11" creationId="{A99F957E-AFCF-44A7-A8B0-F782572A0B3E}"/>
          </ac:picMkLst>
        </pc:picChg>
        <pc:picChg chg="add mod">
          <ac:chgData name="Zinetty Bonfim Dos Prazeres" userId="02e05b1c5edc9fe0" providerId="LiveId" clId="{4E2970B2-0F7A-416B-98E0-5BD41436EFF3}" dt="2022-04-10T15:45:09.255" v="1698" actId="1076"/>
          <ac:picMkLst>
            <pc:docMk/>
            <pc:sldMk cId="1697725850" sldId="331"/>
            <ac:picMk id="12" creationId="{B96572A7-C10E-4AE3-91A3-568A70590CEF}"/>
          </ac:picMkLst>
        </pc:picChg>
        <pc:picChg chg="add mod">
          <ac:chgData name="Zinetty Bonfim Dos Prazeres" userId="02e05b1c5edc9fe0" providerId="LiveId" clId="{4E2970B2-0F7A-416B-98E0-5BD41436EFF3}" dt="2022-04-10T15:40:58.183" v="1649" actId="1076"/>
          <ac:picMkLst>
            <pc:docMk/>
            <pc:sldMk cId="1697725850" sldId="331"/>
            <ac:picMk id="13" creationId="{A42295D7-F666-4B92-85DA-0DBF45D318BD}"/>
          </ac:picMkLst>
        </pc:picChg>
        <pc:picChg chg="add del mod">
          <ac:chgData name="Zinetty Bonfim Dos Prazeres" userId="02e05b1c5edc9fe0" providerId="LiveId" clId="{4E2970B2-0F7A-416B-98E0-5BD41436EFF3}" dt="2022-04-10T15:43:51.155" v="1686" actId="478"/>
          <ac:picMkLst>
            <pc:docMk/>
            <pc:sldMk cId="1697725850" sldId="331"/>
            <ac:picMk id="14" creationId="{B82143CB-71AD-4CE2-9DA6-383E04F6BC9B}"/>
          </ac:picMkLst>
        </pc:picChg>
        <pc:picChg chg="add del mod">
          <ac:chgData name="Zinetty Bonfim Dos Prazeres" userId="02e05b1c5edc9fe0" providerId="LiveId" clId="{4E2970B2-0F7A-416B-98E0-5BD41436EFF3}" dt="2022-04-10T15:44:02.292" v="1689" actId="478"/>
          <ac:picMkLst>
            <pc:docMk/>
            <pc:sldMk cId="1697725850" sldId="331"/>
            <ac:picMk id="15" creationId="{A424A5F8-747B-4401-9DDA-B5BC8E809E98}"/>
          </ac:picMkLst>
        </pc:picChg>
        <pc:picChg chg="add del mod">
          <ac:chgData name="Zinetty Bonfim Dos Prazeres" userId="02e05b1c5edc9fe0" providerId="LiveId" clId="{4E2970B2-0F7A-416B-98E0-5BD41436EFF3}" dt="2022-04-10T15:44:44.373" v="1693" actId="478"/>
          <ac:picMkLst>
            <pc:docMk/>
            <pc:sldMk cId="1697725850" sldId="331"/>
            <ac:picMk id="18" creationId="{B0E8643A-32EC-4884-A356-63258908C1D2}"/>
          </ac:picMkLst>
        </pc:picChg>
        <pc:picChg chg="add mod">
          <ac:chgData name="Zinetty Bonfim Dos Prazeres" userId="02e05b1c5edc9fe0" providerId="LiveId" clId="{4E2970B2-0F7A-416B-98E0-5BD41436EFF3}" dt="2022-04-10T15:45:03.601" v="1696" actId="1076"/>
          <ac:picMkLst>
            <pc:docMk/>
            <pc:sldMk cId="1697725850" sldId="331"/>
            <ac:picMk id="22" creationId="{B546BCF7-E490-4DFC-8626-0D3E0C9A9DE4}"/>
          </ac:picMkLst>
        </pc:picChg>
        <pc:picChg chg="add mod">
          <ac:chgData name="Zinetty Bonfim Dos Prazeres" userId="02e05b1c5edc9fe0" providerId="LiveId" clId="{4E2970B2-0F7A-416B-98E0-5BD41436EFF3}" dt="2022-04-10T15:46:20.749" v="1700" actId="1076"/>
          <ac:picMkLst>
            <pc:docMk/>
            <pc:sldMk cId="1697725850" sldId="331"/>
            <ac:picMk id="23" creationId="{CEEABE34-490D-47B3-9F1F-4560DB8BC860}"/>
          </ac:picMkLst>
        </pc:picChg>
        <pc:picChg chg="add del mod">
          <ac:chgData name="Zinetty Bonfim Dos Prazeres" userId="02e05b1c5edc9fe0" providerId="LiveId" clId="{4E2970B2-0F7A-416B-98E0-5BD41436EFF3}" dt="2022-04-10T15:47:03.907" v="1703" actId="478"/>
          <ac:picMkLst>
            <pc:docMk/>
            <pc:sldMk cId="1697725850" sldId="331"/>
            <ac:picMk id="24" creationId="{8355BE3C-3EB7-4B4F-B0AD-BB89B122CC63}"/>
          </ac:picMkLst>
        </pc:picChg>
      </pc:sldChg>
      <pc:sldChg chg="addSp delSp modSp mod modAnim">
        <pc:chgData name="Zinetty Bonfim Dos Prazeres" userId="02e05b1c5edc9fe0" providerId="LiveId" clId="{4E2970B2-0F7A-416B-98E0-5BD41436EFF3}" dt="2022-04-10T18:41:32.146" v="2147" actId="207"/>
        <pc:sldMkLst>
          <pc:docMk/>
          <pc:sldMk cId="2923957539" sldId="334"/>
        </pc:sldMkLst>
        <pc:spChg chg="add mod ord">
          <ac:chgData name="Zinetty Bonfim Dos Prazeres" userId="02e05b1c5edc9fe0" providerId="LiveId" clId="{4E2970B2-0F7A-416B-98E0-5BD41436EFF3}" dt="2022-04-10T18:41:32.146" v="2147" actId="207"/>
          <ac:spMkLst>
            <pc:docMk/>
            <pc:sldMk cId="2923957539" sldId="334"/>
            <ac:spMk id="8" creationId="{B0F3D487-5C7F-4CCE-B74D-6A25E2B26EB0}"/>
          </ac:spMkLst>
        </pc:spChg>
        <pc:spChg chg="mod">
          <ac:chgData name="Zinetty Bonfim Dos Prazeres" userId="02e05b1c5edc9fe0" providerId="LiveId" clId="{4E2970B2-0F7A-416B-98E0-5BD41436EFF3}" dt="2022-04-10T18:40:41.286" v="2142" actId="1076"/>
          <ac:spMkLst>
            <pc:docMk/>
            <pc:sldMk cId="2923957539" sldId="334"/>
            <ac:spMk id="11" creationId="{77D19EAB-BC1C-4A1F-8F5F-A4A90A756806}"/>
          </ac:spMkLst>
        </pc:spChg>
        <pc:spChg chg="del mod">
          <ac:chgData name="Zinetty Bonfim Dos Prazeres" userId="02e05b1c5edc9fe0" providerId="LiveId" clId="{4E2970B2-0F7A-416B-98E0-5BD41436EFF3}" dt="2022-04-10T18:39:16.908" v="2131" actId="478"/>
          <ac:spMkLst>
            <pc:docMk/>
            <pc:sldMk cId="2923957539" sldId="334"/>
            <ac:spMk id="12" creationId="{126A9B47-665F-4CFF-9A45-1B0747D02C62}"/>
          </ac:spMkLst>
        </pc:spChg>
        <pc:graphicFrameChg chg="mod">
          <ac:chgData name="Zinetty Bonfim Dos Prazeres" userId="02e05b1c5edc9fe0" providerId="LiveId" clId="{4E2970B2-0F7A-416B-98E0-5BD41436EFF3}" dt="2022-04-10T18:31:10.737" v="2100" actId="14100"/>
          <ac:graphicFrameMkLst>
            <pc:docMk/>
            <pc:sldMk cId="2923957539" sldId="334"/>
            <ac:graphicFrameMk id="6" creationId="{D01750F3-FE02-472A-B33F-7C33ABAF290A}"/>
          </ac:graphicFrameMkLst>
        </pc:graphicFrameChg>
      </pc:sldChg>
      <pc:sldChg chg="delSp modSp del mod delAnim modAnim">
        <pc:chgData name="Zinetty Bonfim Dos Prazeres" userId="02e05b1c5edc9fe0" providerId="LiveId" clId="{4E2970B2-0F7A-416B-98E0-5BD41436EFF3}" dt="2022-04-10T18:47:41.685" v="2148" actId="2696"/>
        <pc:sldMkLst>
          <pc:docMk/>
          <pc:sldMk cId="3570868617" sldId="542"/>
        </pc:sldMkLst>
        <pc:spChg chg="mod topLvl">
          <ac:chgData name="Zinetty Bonfim Dos Prazeres" userId="02e05b1c5edc9fe0" providerId="LiveId" clId="{4E2970B2-0F7A-416B-98E0-5BD41436EFF3}" dt="2022-04-10T17:57:37.418" v="2036" actId="478"/>
          <ac:spMkLst>
            <pc:docMk/>
            <pc:sldMk cId="3570868617" sldId="542"/>
            <ac:spMk id="15" creationId="{155458AC-ABB1-4EBA-9559-048854B3733C}"/>
          </ac:spMkLst>
        </pc:spChg>
        <pc:spChg chg="del topLvl">
          <ac:chgData name="Zinetty Bonfim Dos Prazeres" userId="02e05b1c5edc9fe0" providerId="LiveId" clId="{4E2970B2-0F7A-416B-98E0-5BD41436EFF3}" dt="2022-04-10T17:57:37.418" v="2036" actId="478"/>
          <ac:spMkLst>
            <pc:docMk/>
            <pc:sldMk cId="3570868617" sldId="542"/>
            <ac:spMk id="16" creationId="{E962969F-A48F-4C01-80A9-BFB5457956C8}"/>
          </ac:spMkLst>
        </pc:spChg>
        <pc:spChg chg="mod topLvl">
          <ac:chgData name="Zinetty Bonfim Dos Prazeres" userId="02e05b1c5edc9fe0" providerId="LiveId" clId="{4E2970B2-0F7A-416B-98E0-5BD41436EFF3}" dt="2022-04-10T17:57:44.307" v="2037" actId="478"/>
          <ac:spMkLst>
            <pc:docMk/>
            <pc:sldMk cId="3570868617" sldId="542"/>
            <ac:spMk id="23" creationId="{E5F88AC9-C5C2-4E28-9B9A-92275C419977}"/>
          </ac:spMkLst>
        </pc:spChg>
        <pc:spChg chg="del topLvl">
          <ac:chgData name="Zinetty Bonfim Dos Prazeres" userId="02e05b1c5edc9fe0" providerId="LiveId" clId="{4E2970B2-0F7A-416B-98E0-5BD41436EFF3}" dt="2022-04-10T17:57:44.307" v="2037" actId="478"/>
          <ac:spMkLst>
            <pc:docMk/>
            <pc:sldMk cId="3570868617" sldId="542"/>
            <ac:spMk id="24" creationId="{792C2F28-751C-4043-8C51-7D53E1AE6D2A}"/>
          </ac:spMkLst>
        </pc:spChg>
        <pc:grpChg chg="del">
          <ac:chgData name="Zinetty Bonfim Dos Prazeres" userId="02e05b1c5edc9fe0" providerId="LiveId" clId="{4E2970B2-0F7A-416B-98E0-5BD41436EFF3}" dt="2022-04-10T17:57:37.418" v="2036" actId="478"/>
          <ac:grpSpMkLst>
            <pc:docMk/>
            <pc:sldMk cId="3570868617" sldId="542"/>
            <ac:grpSpMk id="14" creationId="{10922D2C-49B3-4654-85E1-4AE7DF4A8ADF}"/>
          </ac:grpSpMkLst>
        </pc:grpChg>
        <pc:grpChg chg="del">
          <ac:chgData name="Zinetty Bonfim Dos Prazeres" userId="02e05b1c5edc9fe0" providerId="LiveId" clId="{4E2970B2-0F7A-416B-98E0-5BD41436EFF3}" dt="2022-04-10T17:57:44.307" v="2037" actId="478"/>
          <ac:grpSpMkLst>
            <pc:docMk/>
            <pc:sldMk cId="3570868617" sldId="542"/>
            <ac:grpSpMk id="22" creationId="{BAF47044-A2A5-4A71-9EA1-5C722CA6D641}"/>
          </ac:grpSpMkLst>
        </pc:grpChg>
        <pc:graphicFrameChg chg="mod">
          <ac:chgData name="Zinetty Bonfim Dos Prazeres" userId="02e05b1c5edc9fe0" providerId="LiveId" clId="{4E2970B2-0F7A-416B-98E0-5BD41436EFF3}" dt="2022-04-10T18:27:00.240" v="2096"/>
          <ac:graphicFrameMkLst>
            <pc:docMk/>
            <pc:sldMk cId="3570868617" sldId="542"/>
            <ac:graphicFrameMk id="4" creationId="{D7812A98-01AB-43C7-9E64-3C2A74523288}"/>
          </ac:graphicFrameMkLst>
        </pc:graphicFrameChg>
      </pc:sldChg>
      <pc:sldChg chg="addSp delSp modSp mod">
        <pc:chgData name="Zinetty Bonfim Dos Prazeres" userId="02e05b1c5edc9fe0" providerId="LiveId" clId="{4E2970B2-0F7A-416B-98E0-5BD41436EFF3}" dt="2022-04-11T17:21:13.695" v="2581" actId="22"/>
        <pc:sldMkLst>
          <pc:docMk/>
          <pc:sldMk cId="2180782668" sldId="543"/>
        </pc:sldMkLst>
        <pc:spChg chg="add del">
          <ac:chgData name="Zinetty Bonfim Dos Prazeres" userId="02e05b1c5edc9fe0" providerId="LiveId" clId="{4E2970B2-0F7A-416B-98E0-5BD41436EFF3}" dt="2022-04-11T17:21:13.695" v="2581" actId="22"/>
          <ac:spMkLst>
            <pc:docMk/>
            <pc:sldMk cId="2180782668" sldId="543"/>
            <ac:spMk id="9" creationId="{7C9C493C-CADD-4D76-8DDB-631E17B25423}"/>
          </ac:spMkLst>
        </pc:spChg>
        <pc:spChg chg="mod">
          <ac:chgData name="Zinetty Bonfim Dos Prazeres" userId="02e05b1c5edc9fe0" providerId="LiveId" clId="{4E2970B2-0F7A-416B-98E0-5BD41436EFF3}" dt="2022-04-10T18:48:55.803" v="2157"/>
          <ac:spMkLst>
            <pc:docMk/>
            <pc:sldMk cId="2180782668" sldId="543"/>
            <ac:spMk id="11" creationId="{77D19EAB-BC1C-4A1F-8F5F-A4A90A756806}"/>
          </ac:spMkLst>
        </pc:spChg>
        <pc:picChg chg="add del mod ord">
          <ac:chgData name="Zinetty Bonfim Dos Prazeres" userId="02e05b1c5edc9fe0" providerId="LiveId" clId="{4E2970B2-0F7A-416B-98E0-5BD41436EFF3}" dt="2022-04-10T19:15:57.040" v="2390" actId="931"/>
          <ac:picMkLst>
            <pc:docMk/>
            <pc:sldMk cId="2180782668" sldId="543"/>
            <ac:picMk id="4" creationId="{C0933189-D82C-422B-858B-8E17E8698D70}"/>
          </ac:picMkLst>
        </pc:picChg>
      </pc:sldChg>
      <pc:sldChg chg="addSp delSp modSp new del mod setBg">
        <pc:chgData name="Zinetty Bonfim Dos Prazeres" userId="02e05b1c5edc9fe0" providerId="LiveId" clId="{4E2970B2-0F7A-416B-98E0-5BD41436EFF3}" dt="2022-04-10T19:16:52.180" v="2391" actId="47"/>
        <pc:sldMkLst>
          <pc:docMk/>
          <pc:sldMk cId="1293023889" sldId="544"/>
        </pc:sldMkLst>
        <pc:spChg chg="add del">
          <ac:chgData name="Zinetty Bonfim Dos Prazeres" userId="02e05b1c5edc9fe0" providerId="LiveId" clId="{4E2970B2-0F7A-416B-98E0-5BD41436EFF3}" dt="2022-04-10T19:06:07.296" v="2330" actId="26606"/>
          <ac:spMkLst>
            <pc:docMk/>
            <pc:sldMk cId="1293023889" sldId="544"/>
            <ac:spMk id="2" creationId="{786B52AF-0025-4E20-8214-812E1C1472DF}"/>
          </ac:spMkLst>
        </pc:spChg>
        <pc:spChg chg="del">
          <ac:chgData name="Zinetty Bonfim Dos Prazeres" userId="02e05b1c5edc9fe0" providerId="LiveId" clId="{4E2970B2-0F7A-416B-98E0-5BD41436EFF3}" dt="2022-04-10T19:04:39.482" v="2325"/>
          <ac:spMkLst>
            <pc:docMk/>
            <pc:sldMk cId="1293023889" sldId="544"/>
            <ac:spMk id="3" creationId="{882F516B-4CFF-4792-A111-F87D528F90B4}"/>
          </ac:spMkLst>
        </pc:spChg>
        <pc:spChg chg="add del">
          <ac:chgData name="Zinetty Bonfim Dos Prazeres" userId="02e05b1c5edc9fe0" providerId="LiveId" clId="{4E2970B2-0F7A-416B-98E0-5BD41436EFF3}" dt="2022-04-10T19:06:07.264" v="2329" actId="26606"/>
          <ac:spMkLst>
            <pc:docMk/>
            <pc:sldMk cId="1293023889" sldId="544"/>
            <ac:spMk id="8" creationId="{FDC8A5FD-FE04-B9EA-F654-242B1679A96A}"/>
          </ac:spMkLst>
        </pc:spChg>
        <pc:spChg chg="add del">
          <ac:chgData name="Zinetty Bonfim Dos Prazeres" userId="02e05b1c5edc9fe0" providerId="LiveId" clId="{4E2970B2-0F7A-416B-98E0-5BD41436EFF3}" dt="2022-04-10T19:05:38.086" v="2327" actId="26606"/>
          <ac:spMkLst>
            <pc:docMk/>
            <pc:sldMk cId="1293023889" sldId="544"/>
            <ac:spMk id="9" creationId="{42A4FC2C-047E-45A5-965D-8E1E3BF09BC6}"/>
          </ac:spMkLst>
        </pc:spChg>
        <pc:spChg chg="add del">
          <ac:chgData name="Zinetty Bonfim Dos Prazeres" userId="02e05b1c5edc9fe0" providerId="LiveId" clId="{4E2970B2-0F7A-416B-98E0-5BD41436EFF3}" dt="2022-04-10T19:06:07.264" v="2329" actId="26606"/>
          <ac:spMkLst>
            <pc:docMk/>
            <pc:sldMk cId="1293023889" sldId="544"/>
            <ac:spMk id="11" creationId="{79BB35BC-D5C2-4C8B-A22A-A71E6191913B}"/>
          </ac:spMkLst>
        </pc:spChg>
        <pc:spChg chg="add del">
          <ac:chgData name="Zinetty Bonfim Dos Prazeres" userId="02e05b1c5edc9fe0" providerId="LiveId" clId="{4E2970B2-0F7A-416B-98E0-5BD41436EFF3}" dt="2022-04-10T19:06:07.264" v="2329" actId="26606"/>
          <ac:spMkLst>
            <pc:docMk/>
            <pc:sldMk cId="1293023889" sldId="544"/>
            <ac:spMk id="12" creationId="{786B52AF-0025-4E20-8214-812E1C1472DF}"/>
          </ac:spMkLst>
        </pc:spChg>
        <pc:spChg chg="add del">
          <ac:chgData name="Zinetty Bonfim Dos Prazeres" userId="02e05b1c5edc9fe0" providerId="LiveId" clId="{4E2970B2-0F7A-416B-98E0-5BD41436EFF3}" dt="2022-04-10T19:06:17.495" v="2333" actId="26606"/>
          <ac:spMkLst>
            <pc:docMk/>
            <pc:sldMk cId="1293023889" sldId="544"/>
            <ac:spMk id="14" creationId="{91F32EBA-ED97-466E-8CFA-8382584155D0}"/>
          </ac:spMkLst>
        </pc:spChg>
        <pc:spChg chg="add mod">
          <ac:chgData name="Zinetty Bonfim Dos Prazeres" userId="02e05b1c5edc9fe0" providerId="LiveId" clId="{4E2970B2-0F7A-416B-98E0-5BD41436EFF3}" dt="2022-04-10T19:07:47.609" v="2343" actId="20577"/>
          <ac:spMkLst>
            <pc:docMk/>
            <pc:sldMk cId="1293023889" sldId="544"/>
            <ac:spMk id="15" creationId="{786B52AF-0025-4E20-8214-812E1C1472DF}"/>
          </ac:spMkLst>
        </pc:spChg>
        <pc:spChg chg="add del mod ord">
          <ac:chgData name="Zinetty Bonfim Dos Prazeres" userId="02e05b1c5edc9fe0" providerId="LiveId" clId="{4E2970B2-0F7A-416B-98E0-5BD41436EFF3}" dt="2022-04-10T19:07:22.054" v="2342" actId="26606"/>
          <ac:spMkLst>
            <pc:docMk/>
            <pc:sldMk cId="1293023889" sldId="544"/>
            <ac:spMk id="16" creationId="{703F54F3-3630-5979-EE2A-FC176177EB5D}"/>
          </ac:spMkLst>
        </pc:spChg>
        <pc:spChg chg="add del">
          <ac:chgData name="Zinetty Bonfim Dos Prazeres" userId="02e05b1c5edc9fe0" providerId="LiveId" clId="{4E2970B2-0F7A-416B-98E0-5BD41436EFF3}" dt="2022-04-10T19:07:22.054" v="2342" actId="26606"/>
          <ac:spMkLst>
            <pc:docMk/>
            <pc:sldMk cId="1293023889" sldId="544"/>
            <ac:spMk id="21" creationId="{79BB35BC-D5C2-4C8B-A22A-A71E6191913B}"/>
          </ac:spMkLst>
        </pc:spChg>
        <pc:spChg chg="add del">
          <ac:chgData name="Zinetty Bonfim Dos Prazeres" userId="02e05b1c5edc9fe0" providerId="LiveId" clId="{4E2970B2-0F7A-416B-98E0-5BD41436EFF3}" dt="2022-04-10T19:07:22.039" v="2341" actId="26606"/>
          <ac:spMkLst>
            <pc:docMk/>
            <pc:sldMk cId="1293023889" sldId="544"/>
            <ac:spMk id="26" creationId="{B558F58E-93BA-44A3-BCDA-585AFF2E4F3F}"/>
          </ac:spMkLst>
        </pc:spChg>
        <pc:spChg chg="add">
          <ac:chgData name="Zinetty Bonfim Dos Prazeres" userId="02e05b1c5edc9fe0" providerId="LiveId" clId="{4E2970B2-0F7A-416B-98E0-5BD41436EFF3}" dt="2022-04-10T19:07:22.054" v="2342" actId="26606"/>
          <ac:spMkLst>
            <pc:docMk/>
            <pc:sldMk cId="1293023889" sldId="544"/>
            <ac:spMk id="30" creationId="{BCC55ACC-A2F6-403C-A3A4-D59B3734D45F}"/>
          </ac:spMkLst>
        </pc:spChg>
        <pc:picChg chg="add mod">
          <ac:chgData name="Zinetty Bonfim Dos Prazeres" userId="02e05b1c5edc9fe0" providerId="LiveId" clId="{4E2970B2-0F7A-416B-98E0-5BD41436EFF3}" dt="2022-04-10T19:14:08.371" v="2368" actId="14826"/>
          <ac:picMkLst>
            <pc:docMk/>
            <pc:sldMk cId="1293023889" sldId="544"/>
            <ac:picMk id="4" creationId="{F4CFA572-7FD0-4B87-900F-844BBAB0AA49}"/>
          </ac:picMkLst>
        </pc:picChg>
        <pc:cxnChg chg="add del">
          <ac:chgData name="Zinetty Bonfim Dos Prazeres" userId="02e05b1c5edc9fe0" providerId="LiveId" clId="{4E2970B2-0F7A-416B-98E0-5BD41436EFF3}" dt="2022-04-10T19:07:22.039" v="2341" actId="26606"/>
          <ac:cxnSpMkLst>
            <pc:docMk/>
            <pc:sldMk cId="1293023889" sldId="544"/>
            <ac:cxnSpMk id="28" creationId="{BCD0BBC1-A7D4-445D-98AC-95A6A45D8EBB}"/>
          </ac:cxnSpMkLst>
        </pc:cxnChg>
      </pc:sldChg>
      <pc:sldChg chg="addSp delSp modSp add del mod setBg delDesignElem">
        <pc:chgData name="Zinetty Bonfim Dos Prazeres" userId="02e05b1c5edc9fe0" providerId="LiveId" clId="{4E2970B2-0F7A-416B-98E0-5BD41436EFF3}" dt="2022-04-10T20:30:26.910" v="2564" actId="2696"/>
        <pc:sldMkLst>
          <pc:docMk/>
          <pc:sldMk cId="1870658048" sldId="545"/>
        </pc:sldMkLst>
        <pc:spChg chg="add del mod">
          <ac:chgData name="Zinetty Bonfim Dos Prazeres" userId="02e05b1c5edc9fe0" providerId="LiveId" clId="{4E2970B2-0F7A-416B-98E0-5BD41436EFF3}" dt="2022-04-10T20:01:23.879" v="2489"/>
          <ac:spMkLst>
            <pc:docMk/>
            <pc:sldMk cId="1870658048" sldId="545"/>
            <ac:spMk id="2" creationId="{4F7D2D84-9D63-43DD-B77D-74CA40F005F6}"/>
          </ac:spMkLst>
        </pc:spChg>
        <pc:spChg chg="add mod">
          <ac:chgData name="Zinetty Bonfim Dos Prazeres" userId="02e05b1c5edc9fe0" providerId="LiveId" clId="{4E2970B2-0F7A-416B-98E0-5BD41436EFF3}" dt="2022-04-10T20:02:01.102" v="2497" actId="1076"/>
          <ac:spMkLst>
            <pc:docMk/>
            <pc:sldMk cId="1870658048" sldId="545"/>
            <ac:spMk id="3" creationId="{4D0C4477-78D3-4515-B9C6-9E26CE7E25C6}"/>
          </ac:spMkLst>
        </pc:spChg>
        <pc:spChg chg="add mod">
          <ac:chgData name="Zinetty Bonfim Dos Prazeres" userId="02e05b1c5edc9fe0" providerId="LiveId" clId="{4E2970B2-0F7A-416B-98E0-5BD41436EFF3}" dt="2022-04-10T20:02:39.808" v="2501" actId="1076"/>
          <ac:spMkLst>
            <pc:docMk/>
            <pc:sldMk cId="1870658048" sldId="545"/>
            <ac:spMk id="5" creationId="{3EF19C45-8866-4367-81E2-F6319107AA4A}"/>
          </ac:spMkLst>
        </pc:spChg>
        <pc:spChg chg="mod">
          <ac:chgData name="Zinetty Bonfim Dos Prazeres" userId="02e05b1c5edc9fe0" providerId="LiveId" clId="{4E2970B2-0F7A-416B-98E0-5BD41436EFF3}" dt="2022-04-10T20:01:25.941" v="2491" actId="1076"/>
          <ac:spMkLst>
            <pc:docMk/>
            <pc:sldMk cId="1870658048" sldId="545"/>
            <ac:spMk id="15" creationId="{786B52AF-0025-4E20-8214-812E1C1472DF}"/>
          </ac:spMkLst>
        </pc:spChg>
        <pc:spChg chg="del">
          <ac:chgData name="Zinetty Bonfim Dos Prazeres" userId="02e05b1c5edc9fe0" providerId="LiveId" clId="{4E2970B2-0F7A-416B-98E0-5BD41436EFF3}" dt="2022-04-10T19:13:05.202" v="2366"/>
          <ac:spMkLst>
            <pc:docMk/>
            <pc:sldMk cId="1870658048" sldId="545"/>
            <ac:spMk id="30" creationId="{BCC55ACC-A2F6-403C-A3A4-D59B3734D45F}"/>
          </ac:spMkLst>
        </pc:spChg>
      </pc:sldChg>
      <pc:sldChg chg="addSp modSp new del mod setBg">
        <pc:chgData name="Zinetty Bonfim Dos Prazeres" userId="02e05b1c5edc9fe0" providerId="LiveId" clId="{4E2970B2-0F7A-416B-98E0-5BD41436EFF3}" dt="2022-04-10T20:38:51.981" v="2565" actId="2696"/>
        <pc:sldMkLst>
          <pc:docMk/>
          <pc:sldMk cId="3869573715" sldId="546"/>
        </pc:sldMkLst>
        <pc:spChg chg="mod">
          <ac:chgData name="Zinetty Bonfim Dos Prazeres" userId="02e05b1c5edc9fe0" providerId="LiveId" clId="{4E2970B2-0F7A-416B-98E0-5BD41436EFF3}" dt="2022-04-10T19:26:41.683" v="2411" actId="26606"/>
          <ac:spMkLst>
            <pc:docMk/>
            <pc:sldMk cId="3869573715" sldId="546"/>
            <ac:spMk id="2" creationId="{A7AE4FB1-A05D-471D-BA00-F7178459C27E}"/>
          </ac:spMkLst>
        </pc:spChg>
        <pc:spChg chg="mod">
          <ac:chgData name="Zinetty Bonfim Dos Prazeres" userId="02e05b1c5edc9fe0" providerId="LiveId" clId="{4E2970B2-0F7A-416B-98E0-5BD41436EFF3}" dt="2022-04-10T19:26:41.683" v="2411" actId="26606"/>
          <ac:spMkLst>
            <pc:docMk/>
            <pc:sldMk cId="3869573715" sldId="546"/>
            <ac:spMk id="3" creationId="{CCB4EEA3-E256-40BE-B363-140F127B18B5}"/>
          </ac:spMkLst>
        </pc:spChg>
        <pc:spChg chg="add">
          <ac:chgData name="Zinetty Bonfim Dos Prazeres" userId="02e05b1c5edc9fe0" providerId="LiveId" clId="{4E2970B2-0F7A-416B-98E0-5BD41436EFF3}" dt="2022-04-10T19:26:41.683" v="2411" actId="26606"/>
          <ac:spMkLst>
            <pc:docMk/>
            <pc:sldMk cId="3869573715" sldId="546"/>
            <ac:spMk id="10" creationId="{C475749F-F487-4EFB-ABC7-C1359590EB76}"/>
          </ac:spMkLst>
        </pc:spChg>
        <pc:picChg chg="add mod">
          <ac:chgData name="Zinetty Bonfim Dos Prazeres" userId="02e05b1c5edc9fe0" providerId="LiveId" clId="{4E2970B2-0F7A-416B-98E0-5BD41436EFF3}" dt="2022-04-10T19:26:41.683" v="2411" actId="26606"/>
          <ac:picMkLst>
            <pc:docMk/>
            <pc:sldMk cId="3869573715" sldId="546"/>
            <ac:picMk id="5" creationId="{2869AAC8-FD6D-42D3-A774-EEBA50C09A5E}"/>
          </ac:picMkLst>
        </pc:picChg>
      </pc:sldChg>
      <pc:sldChg chg="addSp delSp modSp new mod setBg modAnim">
        <pc:chgData name="Zinetty Bonfim Dos Prazeres" userId="02e05b1c5edc9fe0" providerId="LiveId" clId="{4E2970B2-0F7A-416B-98E0-5BD41436EFF3}" dt="2022-04-10T19:48:07.174" v="2440" actId="20577"/>
        <pc:sldMkLst>
          <pc:docMk/>
          <pc:sldMk cId="1983675707" sldId="547"/>
        </pc:sldMkLst>
        <pc:spChg chg="add del mod">
          <ac:chgData name="Zinetty Bonfim Dos Prazeres" userId="02e05b1c5edc9fe0" providerId="LiveId" clId="{4E2970B2-0F7A-416B-98E0-5BD41436EFF3}" dt="2022-04-10T19:45:05.496" v="2431" actId="27636"/>
          <ac:spMkLst>
            <pc:docMk/>
            <pc:sldMk cId="1983675707" sldId="547"/>
            <ac:spMk id="2" creationId="{8037B9FB-7CFF-44B3-A89D-FA8742B300E3}"/>
          </ac:spMkLst>
        </pc:spChg>
        <pc:spChg chg="del">
          <ac:chgData name="Zinetty Bonfim Dos Prazeres" userId="02e05b1c5edc9fe0" providerId="LiveId" clId="{4E2970B2-0F7A-416B-98E0-5BD41436EFF3}" dt="2022-04-10T19:42:49.964" v="2417" actId="931"/>
          <ac:spMkLst>
            <pc:docMk/>
            <pc:sldMk cId="1983675707" sldId="547"/>
            <ac:spMk id="3" creationId="{990896B3-A4B0-4FB8-A115-CFFB11BDA786}"/>
          </ac:spMkLst>
        </pc:spChg>
        <pc:spChg chg="add del">
          <ac:chgData name="Zinetty Bonfim Dos Prazeres" userId="02e05b1c5edc9fe0" providerId="LiveId" clId="{4E2970B2-0F7A-416B-98E0-5BD41436EFF3}" dt="2022-04-10T19:44:52.171" v="2426" actId="478"/>
          <ac:spMkLst>
            <pc:docMk/>
            <pc:sldMk cId="1983675707" sldId="547"/>
            <ac:spMk id="9" creationId="{7C2D0E8D-85D6-CB35-9C19-BC555C29B41D}"/>
          </ac:spMkLst>
        </pc:spChg>
        <pc:spChg chg="mod">
          <ac:chgData name="Zinetty Bonfim Dos Prazeres" userId="02e05b1c5edc9fe0" providerId="LiveId" clId="{4E2970B2-0F7A-416B-98E0-5BD41436EFF3}" dt="2022-04-10T19:44:28.491" v="2420"/>
          <ac:spMkLst>
            <pc:docMk/>
            <pc:sldMk cId="1983675707" sldId="547"/>
            <ac:spMk id="11" creationId="{D4E9A629-D699-4335-8152-8CC8F65611A1}"/>
          </ac:spMkLst>
        </pc:spChg>
        <pc:spChg chg="add">
          <ac:chgData name="Zinetty Bonfim Dos Prazeres" userId="02e05b1c5edc9fe0" providerId="LiveId" clId="{4E2970B2-0F7A-416B-98E0-5BD41436EFF3}" dt="2022-04-10T19:43:40.714" v="2418" actId="26606"/>
          <ac:spMkLst>
            <pc:docMk/>
            <pc:sldMk cId="1983675707" sldId="547"/>
            <ac:spMk id="12" creationId="{23E547B5-89CF-4EC0-96DE-25771AED0799}"/>
          </ac:spMkLst>
        </pc:spChg>
        <pc:spChg chg="mod">
          <ac:chgData name="Zinetty Bonfim Dos Prazeres" userId="02e05b1c5edc9fe0" providerId="LiveId" clId="{4E2970B2-0F7A-416B-98E0-5BD41436EFF3}" dt="2022-04-10T19:48:07.174" v="2440" actId="20577"/>
          <ac:spMkLst>
            <pc:docMk/>
            <pc:sldMk cId="1983675707" sldId="547"/>
            <ac:spMk id="13" creationId="{31E102E8-79EF-43E0-AE9E-4A0046910144}"/>
          </ac:spMkLst>
        </pc:spChg>
        <pc:spChg chg="add">
          <ac:chgData name="Zinetty Bonfim Dos Prazeres" userId="02e05b1c5edc9fe0" providerId="LiveId" clId="{4E2970B2-0F7A-416B-98E0-5BD41436EFF3}" dt="2022-04-10T19:43:40.714" v="2418" actId="26606"/>
          <ac:spMkLst>
            <pc:docMk/>
            <pc:sldMk cId="1983675707" sldId="547"/>
            <ac:spMk id="14" creationId="{3F0B8CEB-8279-4E5E-A0CE-1FC9F71736F2}"/>
          </ac:spMkLst>
        </pc:spChg>
        <pc:grpChg chg="add mod">
          <ac:chgData name="Zinetty Bonfim Dos Prazeres" userId="02e05b1c5edc9fe0" providerId="LiveId" clId="{4E2970B2-0F7A-416B-98E0-5BD41436EFF3}" dt="2022-04-10T19:45:11.759" v="2432" actId="1076"/>
          <ac:grpSpMkLst>
            <pc:docMk/>
            <pc:sldMk cId="1983675707" sldId="547"/>
            <ac:grpSpMk id="10" creationId="{337EDD87-8104-44BD-9566-CA1BE65B6003}"/>
          </ac:grpSpMkLst>
        </pc:grpChg>
        <pc:picChg chg="add mod">
          <ac:chgData name="Zinetty Bonfim Dos Prazeres" userId="02e05b1c5edc9fe0" providerId="LiveId" clId="{4E2970B2-0F7A-416B-98E0-5BD41436EFF3}" dt="2022-04-10T19:43:40.714" v="2418" actId="26606"/>
          <ac:picMkLst>
            <pc:docMk/>
            <pc:sldMk cId="1983675707" sldId="547"/>
            <ac:picMk id="5" creationId="{DB517A79-B6CA-4AA5-93D0-1B73A76FF1C6}"/>
          </ac:picMkLst>
        </pc:picChg>
      </pc:sldChg>
      <pc:sldChg chg="new del ord">
        <pc:chgData name="Zinetty Bonfim Dos Prazeres" userId="02e05b1c5edc9fe0" providerId="LiveId" clId="{4E2970B2-0F7A-416B-98E0-5BD41436EFF3}" dt="2022-04-11T17:22:33.434" v="2588" actId="2696"/>
        <pc:sldMkLst>
          <pc:docMk/>
          <pc:sldMk cId="2764951025" sldId="548"/>
        </pc:sldMkLst>
      </pc:sldChg>
      <pc:sldChg chg="addSp delSp modSp new mod setBg setClrOvrMap">
        <pc:chgData name="Zinetty Bonfim Dos Prazeres" userId="02e05b1c5edc9fe0" providerId="LiveId" clId="{4E2970B2-0F7A-416B-98E0-5BD41436EFF3}" dt="2022-04-11T17:27:07.515" v="2633" actId="26606"/>
        <pc:sldMkLst>
          <pc:docMk/>
          <pc:sldMk cId="2897579272" sldId="549"/>
        </pc:sldMkLst>
        <pc:spChg chg="mod">
          <ac:chgData name="Zinetty Bonfim Dos Prazeres" userId="02e05b1c5edc9fe0" providerId="LiveId" clId="{4E2970B2-0F7A-416B-98E0-5BD41436EFF3}" dt="2022-04-11T17:27:07.515" v="2633" actId="26606"/>
          <ac:spMkLst>
            <pc:docMk/>
            <pc:sldMk cId="2897579272" sldId="549"/>
            <ac:spMk id="2" creationId="{B44FE275-210B-4B98-B555-5BCCB8994AA3}"/>
          </ac:spMkLst>
        </pc:spChg>
        <pc:spChg chg="add del">
          <ac:chgData name="Zinetty Bonfim Dos Prazeres" userId="02e05b1c5edc9fe0" providerId="LiveId" clId="{4E2970B2-0F7A-416B-98E0-5BD41436EFF3}" dt="2022-04-11T17:26:08.671" v="2631" actId="26606"/>
          <ac:spMkLst>
            <pc:docMk/>
            <pc:sldMk cId="2897579272" sldId="549"/>
            <ac:spMk id="9" creationId="{7905BA41-EE6E-4F80-8636-447F22DD729A}"/>
          </ac:spMkLst>
        </pc:spChg>
        <pc:spChg chg="add del">
          <ac:chgData name="Zinetty Bonfim Dos Prazeres" userId="02e05b1c5edc9fe0" providerId="LiveId" clId="{4E2970B2-0F7A-416B-98E0-5BD41436EFF3}" dt="2022-04-11T17:26:08.671" v="2631" actId="26606"/>
          <ac:spMkLst>
            <pc:docMk/>
            <pc:sldMk cId="2897579272" sldId="549"/>
            <ac:spMk id="11" creationId="{CD7549B2-EE05-4558-8C64-AC46755F2B25}"/>
          </ac:spMkLst>
        </pc:spChg>
        <pc:spChg chg="add del">
          <ac:chgData name="Zinetty Bonfim Dos Prazeres" userId="02e05b1c5edc9fe0" providerId="LiveId" clId="{4E2970B2-0F7A-416B-98E0-5BD41436EFF3}" dt="2022-04-11T17:27:07.515" v="2633" actId="26606"/>
          <ac:spMkLst>
            <pc:docMk/>
            <pc:sldMk cId="2897579272" sldId="549"/>
            <ac:spMk id="13" creationId="{1F0D9B0E-E48B-450C-9134-0435D96D0BA6}"/>
          </ac:spMkLst>
        </pc:spChg>
        <pc:spChg chg="add del">
          <ac:chgData name="Zinetty Bonfim Dos Prazeres" userId="02e05b1c5edc9fe0" providerId="LiveId" clId="{4E2970B2-0F7A-416B-98E0-5BD41436EFF3}" dt="2022-04-11T17:27:07.515" v="2633" actId="26606"/>
          <ac:spMkLst>
            <pc:docMk/>
            <pc:sldMk cId="2897579272" sldId="549"/>
            <ac:spMk id="14" creationId="{6FD2B106-31C7-446F-B4D3-C9EE8CEB5BDB}"/>
          </ac:spMkLst>
        </pc:spChg>
        <pc:spChg chg="add del">
          <ac:chgData name="Zinetty Bonfim Dos Prazeres" userId="02e05b1c5edc9fe0" providerId="LiveId" clId="{4E2970B2-0F7A-416B-98E0-5BD41436EFF3}" dt="2022-04-11T17:27:07.515" v="2633" actId="26606"/>
          <ac:spMkLst>
            <pc:docMk/>
            <pc:sldMk cId="2897579272" sldId="549"/>
            <ac:spMk id="15" creationId="{1D7678B8-0AAC-460B-8CDB-C43156BBAA98}"/>
          </ac:spMkLst>
        </pc:spChg>
        <pc:spChg chg="add">
          <ac:chgData name="Zinetty Bonfim Dos Prazeres" userId="02e05b1c5edc9fe0" providerId="LiveId" clId="{4E2970B2-0F7A-416B-98E0-5BD41436EFF3}" dt="2022-04-11T17:27:07.515" v="2633" actId="26606"/>
          <ac:spMkLst>
            <pc:docMk/>
            <pc:sldMk cId="2897579272" sldId="549"/>
            <ac:spMk id="20" creationId="{6FD9D7E7-DF77-490E-BCAC-DB04B3804C10}"/>
          </ac:spMkLst>
        </pc:spChg>
        <pc:spChg chg="add">
          <ac:chgData name="Zinetty Bonfim Dos Prazeres" userId="02e05b1c5edc9fe0" providerId="LiveId" clId="{4E2970B2-0F7A-416B-98E0-5BD41436EFF3}" dt="2022-04-11T17:27:07.515" v="2633" actId="26606"/>
          <ac:spMkLst>
            <pc:docMk/>
            <pc:sldMk cId="2897579272" sldId="549"/>
            <ac:spMk id="22" creationId="{48A6DC93-4348-48FB-A1F6-6E8F5C960D1B}"/>
          </ac:spMkLst>
        </pc:spChg>
        <pc:spChg chg="add">
          <ac:chgData name="Zinetty Bonfim Dos Prazeres" userId="02e05b1c5edc9fe0" providerId="LiveId" clId="{4E2970B2-0F7A-416B-98E0-5BD41436EFF3}" dt="2022-04-11T17:27:07.515" v="2633" actId="26606"/>
          <ac:spMkLst>
            <pc:docMk/>
            <pc:sldMk cId="2897579272" sldId="549"/>
            <ac:spMk id="24" creationId="{C2304549-EB3C-463F-AB16-A65AD59BCC8C}"/>
          </ac:spMkLst>
        </pc:spChg>
        <pc:picChg chg="add mod">
          <ac:chgData name="Zinetty Bonfim Dos Prazeres" userId="02e05b1c5edc9fe0" providerId="LiveId" clId="{4E2970B2-0F7A-416B-98E0-5BD41436EFF3}" dt="2022-04-11T17:27:07.515" v="2633" actId="26606"/>
          <ac:picMkLst>
            <pc:docMk/>
            <pc:sldMk cId="2897579272" sldId="549"/>
            <ac:picMk id="4" creationId="{14748B63-20F9-4E27-BF5D-04BEDC91208C}"/>
          </ac:picMkLst>
        </pc:picChg>
      </pc:sldChg>
      <pc:sldMasterChg chg="setBg delSldLayout modSldLayout">
        <pc:chgData name="Zinetty Bonfim Dos Prazeres" userId="02e05b1c5edc9fe0" providerId="LiveId" clId="{4E2970B2-0F7A-416B-98E0-5BD41436EFF3}" dt="2022-04-10T19:11:57.238" v="2364" actId="47"/>
        <pc:sldMasterMkLst>
          <pc:docMk/>
          <pc:sldMasterMk cId="1429340149" sldId="2147483693"/>
        </pc:sldMasterMkLst>
        <pc:sldLayoutChg chg="setBg">
          <pc:chgData name="Zinetty Bonfim Dos Prazeres" userId="02e05b1c5edc9fe0" providerId="LiveId" clId="{4E2970B2-0F7A-416B-98E0-5BD41436EFF3}" dt="2022-04-10T12:43:15.745" v="331"/>
          <pc:sldLayoutMkLst>
            <pc:docMk/>
            <pc:sldMasterMk cId="1429340149" sldId="2147483693"/>
            <pc:sldLayoutMk cId="1477589192" sldId="2147483694"/>
          </pc:sldLayoutMkLst>
        </pc:sldLayoutChg>
        <pc:sldLayoutChg chg="setBg">
          <pc:chgData name="Zinetty Bonfim Dos Prazeres" userId="02e05b1c5edc9fe0" providerId="LiveId" clId="{4E2970B2-0F7A-416B-98E0-5BD41436EFF3}" dt="2022-04-10T12:43:15.745" v="331"/>
          <pc:sldLayoutMkLst>
            <pc:docMk/>
            <pc:sldMasterMk cId="1429340149" sldId="2147483693"/>
            <pc:sldLayoutMk cId="455628841" sldId="2147483695"/>
          </pc:sldLayoutMkLst>
        </pc:sldLayoutChg>
        <pc:sldLayoutChg chg="setBg">
          <pc:chgData name="Zinetty Bonfim Dos Prazeres" userId="02e05b1c5edc9fe0" providerId="LiveId" clId="{4E2970B2-0F7A-416B-98E0-5BD41436EFF3}" dt="2022-04-10T12:43:15.745" v="331"/>
          <pc:sldLayoutMkLst>
            <pc:docMk/>
            <pc:sldMasterMk cId="1429340149" sldId="2147483693"/>
            <pc:sldLayoutMk cId="3824447193" sldId="2147483696"/>
          </pc:sldLayoutMkLst>
        </pc:sldLayoutChg>
        <pc:sldLayoutChg chg="setBg">
          <pc:chgData name="Zinetty Bonfim Dos Prazeres" userId="02e05b1c5edc9fe0" providerId="LiveId" clId="{4E2970B2-0F7A-416B-98E0-5BD41436EFF3}" dt="2022-04-10T12:43:15.745" v="331"/>
          <pc:sldLayoutMkLst>
            <pc:docMk/>
            <pc:sldMasterMk cId="1429340149" sldId="2147483693"/>
            <pc:sldLayoutMk cId="2549587642" sldId="2147483697"/>
          </pc:sldLayoutMkLst>
        </pc:sldLayoutChg>
        <pc:sldLayoutChg chg="setBg">
          <pc:chgData name="Zinetty Bonfim Dos Prazeres" userId="02e05b1c5edc9fe0" providerId="LiveId" clId="{4E2970B2-0F7A-416B-98E0-5BD41436EFF3}" dt="2022-04-10T12:43:15.745" v="331"/>
          <pc:sldLayoutMkLst>
            <pc:docMk/>
            <pc:sldMasterMk cId="1429340149" sldId="2147483693"/>
            <pc:sldLayoutMk cId="1292895105" sldId="2147483698"/>
          </pc:sldLayoutMkLst>
        </pc:sldLayoutChg>
        <pc:sldLayoutChg chg="setBg">
          <pc:chgData name="Zinetty Bonfim Dos Prazeres" userId="02e05b1c5edc9fe0" providerId="LiveId" clId="{4E2970B2-0F7A-416B-98E0-5BD41436EFF3}" dt="2022-04-10T12:43:15.745" v="331"/>
          <pc:sldLayoutMkLst>
            <pc:docMk/>
            <pc:sldMasterMk cId="1429340149" sldId="2147483693"/>
            <pc:sldLayoutMk cId="599432221" sldId="2147483699"/>
          </pc:sldLayoutMkLst>
        </pc:sldLayoutChg>
        <pc:sldLayoutChg chg="setBg">
          <pc:chgData name="Zinetty Bonfim Dos Prazeres" userId="02e05b1c5edc9fe0" providerId="LiveId" clId="{4E2970B2-0F7A-416B-98E0-5BD41436EFF3}" dt="2022-04-10T12:43:15.745" v="331"/>
          <pc:sldLayoutMkLst>
            <pc:docMk/>
            <pc:sldMasterMk cId="1429340149" sldId="2147483693"/>
            <pc:sldLayoutMk cId="3733465221" sldId="2147483700"/>
          </pc:sldLayoutMkLst>
        </pc:sldLayoutChg>
        <pc:sldLayoutChg chg="setBg">
          <pc:chgData name="Zinetty Bonfim Dos Prazeres" userId="02e05b1c5edc9fe0" providerId="LiveId" clId="{4E2970B2-0F7A-416B-98E0-5BD41436EFF3}" dt="2022-04-10T12:43:15.745" v="331"/>
          <pc:sldLayoutMkLst>
            <pc:docMk/>
            <pc:sldMasterMk cId="1429340149" sldId="2147483693"/>
            <pc:sldLayoutMk cId="1011778710" sldId="2147483701"/>
          </pc:sldLayoutMkLst>
        </pc:sldLayoutChg>
        <pc:sldLayoutChg chg="setBg">
          <pc:chgData name="Zinetty Bonfim Dos Prazeres" userId="02e05b1c5edc9fe0" providerId="LiveId" clId="{4E2970B2-0F7A-416B-98E0-5BD41436EFF3}" dt="2022-04-10T12:43:15.745" v="331"/>
          <pc:sldLayoutMkLst>
            <pc:docMk/>
            <pc:sldMasterMk cId="1429340149" sldId="2147483693"/>
            <pc:sldLayoutMk cId="4089726061" sldId="2147483702"/>
          </pc:sldLayoutMkLst>
        </pc:sldLayoutChg>
        <pc:sldLayoutChg chg="setBg">
          <pc:chgData name="Zinetty Bonfim Dos Prazeres" userId="02e05b1c5edc9fe0" providerId="LiveId" clId="{4E2970B2-0F7A-416B-98E0-5BD41436EFF3}" dt="2022-04-10T12:43:15.745" v="331"/>
          <pc:sldLayoutMkLst>
            <pc:docMk/>
            <pc:sldMasterMk cId="1429340149" sldId="2147483693"/>
            <pc:sldLayoutMk cId="4244367803" sldId="2147483703"/>
          </pc:sldLayoutMkLst>
        </pc:sldLayoutChg>
        <pc:sldLayoutChg chg="setBg">
          <pc:chgData name="Zinetty Bonfim Dos Prazeres" userId="02e05b1c5edc9fe0" providerId="LiveId" clId="{4E2970B2-0F7A-416B-98E0-5BD41436EFF3}" dt="2022-04-10T12:43:15.745" v="331"/>
          <pc:sldLayoutMkLst>
            <pc:docMk/>
            <pc:sldMasterMk cId="1429340149" sldId="2147483693"/>
            <pc:sldLayoutMk cId="2303501235" sldId="2147483704"/>
          </pc:sldLayoutMkLst>
        </pc:sldLayoutChg>
        <pc:sldLayoutChg chg="del setBg">
          <pc:chgData name="Zinetty Bonfim Dos Prazeres" userId="02e05b1c5edc9fe0" providerId="LiveId" clId="{4E2970B2-0F7A-416B-98E0-5BD41436EFF3}" dt="2022-04-10T19:11:57.238" v="2364" actId="47"/>
          <pc:sldLayoutMkLst>
            <pc:docMk/>
            <pc:sldMasterMk cId="1429340149" sldId="2147483693"/>
            <pc:sldLayoutMk cId="2117938479" sldId="2147483705"/>
          </pc:sldLayoutMkLst>
        </pc:sldLayoutChg>
        <pc:sldLayoutChg chg="del setBg">
          <pc:chgData name="Zinetty Bonfim Dos Prazeres" userId="02e05b1c5edc9fe0" providerId="LiveId" clId="{4E2970B2-0F7A-416B-98E0-5BD41436EFF3}" dt="2022-04-10T19:11:50.287" v="2355" actId="47"/>
          <pc:sldLayoutMkLst>
            <pc:docMk/>
            <pc:sldMasterMk cId="1429340149" sldId="2147483693"/>
            <pc:sldLayoutMk cId="101783923" sldId="2147483706"/>
          </pc:sldLayoutMkLst>
        </pc:sldLayoutChg>
        <pc:sldLayoutChg chg="del setBg">
          <pc:chgData name="Zinetty Bonfim Dos Prazeres" userId="02e05b1c5edc9fe0" providerId="LiveId" clId="{4E2970B2-0F7A-416B-98E0-5BD41436EFF3}" dt="2022-04-10T19:11:50.756" v="2356" actId="47"/>
          <pc:sldLayoutMkLst>
            <pc:docMk/>
            <pc:sldMasterMk cId="1429340149" sldId="2147483693"/>
            <pc:sldLayoutMk cId="1713008464" sldId="2147483707"/>
          </pc:sldLayoutMkLst>
        </pc:sldLayoutChg>
        <pc:sldLayoutChg chg="del setBg">
          <pc:chgData name="Zinetty Bonfim Dos Prazeres" userId="02e05b1c5edc9fe0" providerId="LiveId" clId="{4E2970B2-0F7A-416B-98E0-5BD41436EFF3}" dt="2022-04-10T19:11:51.256" v="2357" actId="47"/>
          <pc:sldLayoutMkLst>
            <pc:docMk/>
            <pc:sldMasterMk cId="1429340149" sldId="2147483693"/>
            <pc:sldLayoutMk cId="2098627795" sldId="2147483708"/>
          </pc:sldLayoutMkLst>
        </pc:sldLayoutChg>
        <pc:sldLayoutChg chg="del setBg">
          <pc:chgData name="Zinetty Bonfim Dos Prazeres" userId="02e05b1c5edc9fe0" providerId="LiveId" clId="{4E2970B2-0F7A-416B-98E0-5BD41436EFF3}" dt="2022-04-10T19:11:52.333" v="2359" actId="47"/>
          <pc:sldLayoutMkLst>
            <pc:docMk/>
            <pc:sldMasterMk cId="1429340149" sldId="2147483693"/>
            <pc:sldLayoutMk cId="2216086950" sldId="2147483709"/>
          </pc:sldLayoutMkLst>
        </pc:sldLayoutChg>
        <pc:sldLayoutChg chg="del setBg">
          <pc:chgData name="Zinetty Bonfim Dos Prazeres" userId="02e05b1c5edc9fe0" providerId="LiveId" clId="{4E2970B2-0F7A-416B-98E0-5BD41436EFF3}" dt="2022-04-10T19:11:53.036" v="2360" actId="47"/>
          <pc:sldLayoutMkLst>
            <pc:docMk/>
            <pc:sldMasterMk cId="1429340149" sldId="2147483693"/>
            <pc:sldLayoutMk cId="1684383327" sldId="2147483710"/>
          </pc:sldLayoutMkLst>
        </pc:sldLayoutChg>
        <pc:sldLayoutChg chg="del setBg">
          <pc:chgData name="Zinetty Bonfim Dos Prazeres" userId="02e05b1c5edc9fe0" providerId="LiveId" clId="{4E2970B2-0F7A-416B-98E0-5BD41436EFF3}" dt="2022-04-10T19:11:53.833" v="2361" actId="47"/>
          <pc:sldLayoutMkLst>
            <pc:docMk/>
            <pc:sldMasterMk cId="1429340149" sldId="2147483693"/>
            <pc:sldLayoutMk cId="4240303606" sldId="2147483711"/>
          </pc:sldLayoutMkLst>
        </pc:sldLayoutChg>
        <pc:sldLayoutChg chg="del setBg">
          <pc:chgData name="Zinetty Bonfim Dos Prazeres" userId="02e05b1c5edc9fe0" providerId="LiveId" clId="{4E2970B2-0F7A-416B-98E0-5BD41436EFF3}" dt="2022-04-10T19:11:54.630" v="2362" actId="47"/>
          <pc:sldLayoutMkLst>
            <pc:docMk/>
            <pc:sldMasterMk cId="1429340149" sldId="2147483693"/>
            <pc:sldLayoutMk cId="3878519476" sldId="2147483712"/>
          </pc:sldLayoutMkLst>
        </pc:sldLayoutChg>
        <pc:sldLayoutChg chg="del setBg">
          <pc:chgData name="Zinetty Bonfim Dos Prazeres" userId="02e05b1c5edc9fe0" providerId="LiveId" clId="{4E2970B2-0F7A-416B-98E0-5BD41436EFF3}" dt="2022-04-10T19:11:55.832" v="2363" actId="47"/>
          <pc:sldLayoutMkLst>
            <pc:docMk/>
            <pc:sldMasterMk cId="1429340149" sldId="2147483693"/>
            <pc:sldLayoutMk cId="886726962" sldId="2147483713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package" Target="../embeddings/Microsoft_Excel_Worksheet.xlsx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charts/_rels/char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package" Target="../embeddings/Microsoft_Excel_Worksheet1.xlsx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P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9302411417322837E-2"/>
          <c:y val="0.1224469805203138"/>
          <c:w val="0.91351008858267713"/>
          <c:h val="0.7584796947583647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Planilha1!$B$1</c:f>
              <c:strCache>
                <c:ptCount val="1"/>
                <c:pt idx="0">
                  <c:v>Sua porcentagem</c:v>
                </c:pt>
              </c:strCache>
            </c:strRef>
          </c:tx>
          <c:spPr>
            <a:noFill/>
            <a:ln>
              <a:noFill/>
            </a:ln>
            <a:effectLst/>
          </c:spPr>
          <c:invertIfNegative val="0"/>
          <c:errBars>
            <c:errBarType val="minus"/>
            <c:errValType val="percentage"/>
            <c:noEndCap val="1"/>
            <c:val val="100"/>
            <c:spPr>
              <a:noFill/>
              <a:ln w="92075" cap="rnd" cmpd="sng" algn="ctr">
                <a:solidFill>
                  <a:schemeClr val="accent6">
                    <a:lumMod val="75000"/>
                    <a:alpha val="75000"/>
                  </a:schemeClr>
                </a:solidFill>
                <a:round/>
                <a:tailEnd type="none"/>
              </a:ln>
              <a:effectLst/>
            </c:spPr>
          </c:errBars>
          <c:cat>
            <c:strRef>
              <c:f>Planilha1!$A$2:$A$7</c:f>
              <c:strCache>
                <c:ptCount val="5"/>
                <c:pt idx="0">
                  <c:v>time management</c:v>
                </c:pt>
                <c:pt idx="1">
                  <c:v>confidence</c:v>
                </c:pt>
                <c:pt idx="2">
                  <c:v>research skills</c:v>
                </c:pt>
                <c:pt idx="3">
                  <c:v>non verbal communication</c:v>
                </c:pt>
                <c:pt idx="4">
                  <c:v>focus skill</c:v>
                </c:pt>
              </c:strCache>
            </c:strRef>
          </c:cat>
          <c:val>
            <c:numRef>
              <c:f>Planilha1!$B$2:$B$7</c:f>
              <c:numCache>
                <c:formatCode>0%</c:formatCode>
                <c:ptCount val="6"/>
                <c:pt idx="0">
                  <c:v>0.1</c:v>
                </c:pt>
                <c:pt idx="1">
                  <c:v>0.3</c:v>
                </c:pt>
                <c:pt idx="2">
                  <c:v>0.39</c:v>
                </c:pt>
                <c:pt idx="3">
                  <c:v>0.2</c:v>
                </c:pt>
                <c:pt idx="4">
                  <c:v>0.5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CDA-45CD-AE4E-E5977A0921F1}"/>
            </c:ext>
          </c:extLst>
        </c:ser>
        <c:ser>
          <c:idx val="1"/>
          <c:order val="1"/>
          <c:tx>
            <c:strRef>
              <c:f>Planilha1!$C$1</c:f>
              <c:strCache>
                <c:ptCount val="1"/>
                <c:pt idx="0">
                  <c:v>max</c:v>
                </c:pt>
              </c:strCache>
            </c:strRef>
          </c:tx>
          <c:spPr>
            <a:blipFill>
              <a:blip xmlns:r="http://schemas.openxmlformats.org/officeDocument/2006/relationships" r:embed="rId1"/>
              <a:stretch>
                <a:fillRect/>
              </a:stretch>
            </a:blipFill>
            <a:ln>
              <a:noFill/>
            </a:ln>
            <a:effectLst/>
          </c:spPr>
          <c:invertIfNegative val="0"/>
          <c:dPt>
            <c:idx val="1"/>
            <c:invertIfNegative val="0"/>
            <c:bubble3D val="0"/>
            <c:spPr>
              <a:blipFill>
                <a:blip xmlns:r="http://schemas.openxmlformats.org/officeDocument/2006/relationships" r:embed="rId2"/>
                <a:stretch>
                  <a:fillRect/>
                </a:stretch>
              </a:blip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9-8CDA-45CD-AE4E-E5977A0921F1}"/>
              </c:ext>
            </c:extLst>
          </c:dPt>
          <c:dPt>
            <c:idx val="2"/>
            <c:invertIfNegative val="0"/>
            <c:bubble3D val="0"/>
            <c:spPr>
              <a:blipFill>
                <a:blip xmlns:r="http://schemas.openxmlformats.org/officeDocument/2006/relationships" r:embed="rId3"/>
                <a:stretch>
                  <a:fillRect/>
                </a:stretch>
              </a:blip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A-8CDA-45CD-AE4E-E5977A0921F1}"/>
              </c:ext>
            </c:extLst>
          </c:dPt>
          <c:dPt>
            <c:idx val="3"/>
            <c:invertIfNegative val="0"/>
            <c:bubble3D val="0"/>
            <c:spPr>
              <a:blipFill>
                <a:blip xmlns:r="http://schemas.openxmlformats.org/officeDocument/2006/relationships" r:embed="rId4"/>
                <a:stretch>
                  <a:fillRect/>
                </a:stretch>
              </a:blip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C-8CDA-45CD-AE4E-E5977A0921F1}"/>
              </c:ext>
            </c:extLst>
          </c:dPt>
          <c:dPt>
            <c:idx val="4"/>
            <c:invertIfNegative val="0"/>
            <c:bubble3D val="0"/>
            <c:spPr>
              <a:blipFill>
                <a:blip xmlns:r="http://schemas.openxmlformats.org/officeDocument/2006/relationships" r:embed="rId5"/>
                <a:stretch>
                  <a:fillRect/>
                </a:stretch>
              </a:blip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E-8CDA-45CD-AE4E-E5977A0921F1}"/>
              </c:ext>
            </c:extLst>
          </c:dPt>
          <c:dPt>
            <c:idx val="5"/>
            <c:invertIfNegative val="0"/>
            <c:bubble3D val="0"/>
            <c:spPr>
              <a:blipFill>
                <a:blip xmlns:r="http://schemas.openxmlformats.org/officeDocument/2006/relationships" r:embed="rId6"/>
                <a:stretch>
                  <a:fillRect/>
                </a:stretch>
              </a:blip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0-8CDA-45CD-AE4E-E5977A0921F1}"/>
              </c:ext>
            </c:extLst>
          </c:dPt>
          <c:cat>
            <c:strRef>
              <c:f>Planilha1!$A$2:$A$7</c:f>
              <c:strCache>
                <c:ptCount val="5"/>
                <c:pt idx="0">
                  <c:v>time management</c:v>
                </c:pt>
                <c:pt idx="1">
                  <c:v>confidence</c:v>
                </c:pt>
                <c:pt idx="2">
                  <c:v>research skills</c:v>
                </c:pt>
                <c:pt idx="3">
                  <c:v>non verbal communication</c:v>
                </c:pt>
                <c:pt idx="4">
                  <c:v>focus skill</c:v>
                </c:pt>
              </c:strCache>
            </c:strRef>
          </c:cat>
          <c:val>
            <c:numRef>
              <c:f>Planilha1!$C$2:$C$7</c:f>
              <c:numCache>
                <c:formatCode>0%</c:formatCode>
                <c:ptCount val="6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CDA-45CD-AE4E-E5977A0921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6"/>
        <c:overlap val="100"/>
        <c:axId val="524462431"/>
        <c:axId val="524467007"/>
      </c:barChart>
      <c:lineChart>
        <c:grouping val="standard"/>
        <c:varyColors val="0"/>
        <c:ser>
          <c:idx val="2"/>
          <c:order val="2"/>
          <c:spPr>
            <a:ln w="25400" cap="rnd">
              <a:noFill/>
              <a:round/>
            </a:ln>
            <a:effectLst/>
          </c:spPr>
          <c:marker>
            <c:symbol val="picture"/>
            <c:spPr>
              <a:blipFill>
                <a:blip xmlns:r="http://schemas.openxmlformats.org/officeDocument/2006/relationships" r:embed="rId7"/>
                <a:stretch>
                  <a:fillRect/>
                </a:stretch>
              </a:blipFill>
              <a:ln w="25400">
                <a:noFill/>
              </a:ln>
              <a:effectLst/>
            </c:spPr>
          </c:marker>
          <c:dPt>
            <c:idx val="1"/>
            <c:marker>
              <c:spPr>
                <a:blipFill>
                  <a:blip xmlns:r="http://schemas.openxmlformats.org/officeDocument/2006/relationships" r:embed="rId8"/>
                  <a:stretch>
                    <a:fillRect/>
                  </a:stretch>
                </a:blipFill>
                <a:ln w="25400">
                  <a:noFill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8CDA-45CD-AE4E-E5977A0921F1}"/>
              </c:ext>
            </c:extLst>
          </c:dPt>
          <c:dPt>
            <c:idx val="2"/>
            <c:marker>
              <c:spPr>
                <a:blipFill>
                  <a:blip xmlns:r="http://schemas.openxmlformats.org/officeDocument/2006/relationships" r:embed="rId9"/>
                  <a:stretch>
                    <a:fillRect/>
                  </a:stretch>
                </a:blipFill>
                <a:ln w="25400">
                  <a:noFill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8CDA-45CD-AE4E-E5977A0921F1}"/>
              </c:ext>
            </c:extLst>
          </c:dPt>
          <c:dPt>
            <c:idx val="3"/>
            <c:marker>
              <c:spPr>
                <a:blipFill>
                  <a:blip xmlns:r="http://schemas.openxmlformats.org/officeDocument/2006/relationships" r:embed="rId10"/>
                  <a:stretch>
                    <a:fillRect/>
                  </a:stretch>
                </a:blipFill>
                <a:ln w="25400">
                  <a:noFill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8CDA-45CD-AE4E-E5977A0921F1}"/>
              </c:ext>
            </c:extLst>
          </c:dPt>
          <c:dPt>
            <c:idx val="4"/>
            <c:marker>
              <c:spPr>
                <a:blipFill>
                  <a:blip xmlns:r="http://schemas.openxmlformats.org/officeDocument/2006/relationships" r:embed="rId11"/>
                  <a:stretch>
                    <a:fillRect/>
                  </a:stretch>
                </a:blipFill>
                <a:ln w="25400">
                  <a:noFill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CDA-45CD-AE4E-E5977A0921F1}"/>
              </c:ext>
            </c:extLst>
          </c:dPt>
          <c:dPt>
            <c:idx val="5"/>
            <c:marker>
              <c:spPr>
                <a:blipFill>
                  <a:blip xmlns:r="http://schemas.openxmlformats.org/officeDocument/2006/relationships" r:embed="rId12"/>
                  <a:stretch>
                    <a:fillRect/>
                  </a:stretch>
                </a:blipFill>
                <a:ln w="25400">
                  <a:noFill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CDA-45CD-AE4E-E5977A0921F1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800" b="0" i="0" u="none" strike="noStrike" kern="1200" baseline="0">
                    <a:solidFill>
                      <a:schemeClr val="bg1"/>
                    </a:solidFill>
                    <a:latin typeface="Bebas Neue" panose="020B0606020202050201" pitchFamily="34" charset="0"/>
                    <a:ea typeface="+mn-ea"/>
                    <a:cs typeface="+mn-cs"/>
                  </a:defRPr>
                </a:pPr>
                <a:endParaRPr lang="pt-PT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Planilha1!$B$2:$B$7</c:f>
              <c:numCache>
                <c:formatCode>0%</c:formatCode>
                <c:ptCount val="6"/>
                <c:pt idx="0">
                  <c:v>0.1</c:v>
                </c:pt>
                <c:pt idx="1">
                  <c:v>0.3</c:v>
                </c:pt>
                <c:pt idx="2">
                  <c:v>0.39</c:v>
                </c:pt>
                <c:pt idx="3">
                  <c:v>0.2</c:v>
                </c:pt>
                <c:pt idx="4">
                  <c:v>0.5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8CDA-45CD-AE4E-E5977A0921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764334368"/>
        <c:axId val="764339360"/>
      </c:lineChart>
      <c:catAx>
        <c:axId val="52446243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  <a:ea typeface="+mn-ea"/>
                <a:cs typeface="+mn-cs"/>
              </a:defRPr>
            </a:pPr>
            <a:endParaRPr lang="pt-PT"/>
          </a:p>
        </c:txPr>
        <c:crossAx val="524467007"/>
        <c:crosses val="autoZero"/>
        <c:auto val="1"/>
        <c:lblAlgn val="ctr"/>
        <c:lblOffset val="100"/>
        <c:noMultiLvlLbl val="0"/>
      </c:catAx>
      <c:valAx>
        <c:axId val="524467007"/>
        <c:scaling>
          <c:orientation val="minMax"/>
          <c:max val="1"/>
        </c:scaling>
        <c:delete val="0"/>
        <c:axPos val="l"/>
        <c:numFmt formatCode="0%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ctr">
              <a:defRPr lang="en-US" sz="1200" b="0" i="0" u="none" strike="noStrike" kern="1200" baseline="0">
                <a:solidFill>
                  <a:schemeClr val="bg1"/>
                </a:solidFill>
                <a:latin typeface="Montserrat Medium" panose="00000600000000000000" pitchFamily="2" charset="0"/>
                <a:ea typeface="+mn-ea"/>
                <a:cs typeface="+mn-cs"/>
              </a:defRPr>
            </a:pPr>
            <a:endParaRPr lang="pt-PT"/>
          </a:p>
        </c:txPr>
        <c:crossAx val="524462431"/>
        <c:crosses val="autoZero"/>
        <c:crossBetween val="between"/>
        <c:majorUnit val="0.2"/>
      </c:valAx>
      <c:valAx>
        <c:axId val="764339360"/>
        <c:scaling>
          <c:orientation val="minMax"/>
          <c:max val="1.0900000000000001"/>
          <c:min val="-0.1"/>
        </c:scaling>
        <c:delete val="0"/>
        <c:axPos val="r"/>
        <c:numFmt formatCode="0%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pt-PT"/>
          </a:p>
        </c:txPr>
        <c:crossAx val="764334368"/>
        <c:crosses val="max"/>
        <c:crossBetween val="between"/>
      </c:valAx>
      <c:catAx>
        <c:axId val="764334368"/>
        <c:scaling>
          <c:orientation val="minMax"/>
        </c:scaling>
        <c:delete val="1"/>
        <c:axPos val="b"/>
        <c:majorTickMark val="out"/>
        <c:minorTickMark val="none"/>
        <c:tickLblPos val="nextTo"/>
        <c:crossAx val="764339360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pt-PT"/>
    </a:p>
  </c:txPr>
  <c:externalData r:id="rId1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PT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9302411417322837E-2"/>
          <c:y val="0.1224469805203138"/>
          <c:w val="0.91351008858267713"/>
          <c:h val="0.7584796947583647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Planilha1!$B$1</c:f>
              <c:strCache>
                <c:ptCount val="1"/>
                <c:pt idx="0">
                  <c:v>Sua porcentagem</c:v>
                </c:pt>
              </c:strCache>
            </c:strRef>
          </c:tx>
          <c:spPr>
            <a:noFill/>
            <a:ln>
              <a:noFill/>
            </a:ln>
            <a:effectLst/>
          </c:spPr>
          <c:invertIfNegative val="0"/>
          <c:errBars>
            <c:errBarType val="minus"/>
            <c:errValType val="percentage"/>
            <c:noEndCap val="1"/>
            <c:val val="100"/>
            <c:spPr>
              <a:noFill/>
              <a:ln w="92075" cap="rnd" cmpd="sng" algn="ctr">
                <a:solidFill>
                  <a:schemeClr val="accent6">
                    <a:lumMod val="75000"/>
                    <a:alpha val="75000"/>
                  </a:schemeClr>
                </a:solidFill>
                <a:round/>
                <a:tailEnd type="none"/>
              </a:ln>
              <a:effectLst/>
            </c:spPr>
          </c:errBars>
          <c:cat>
            <c:strRef>
              <c:f>Planilha1!$A$2:$A$6</c:f>
              <c:strCache>
                <c:ptCount val="5"/>
                <c:pt idx="0">
                  <c:v>Good teamworking skills</c:v>
                </c:pt>
                <c:pt idx="1">
                  <c:v>motivation</c:v>
                </c:pt>
                <c:pt idx="2">
                  <c:v>Written and verbal communication </c:v>
                </c:pt>
                <c:pt idx="3">
                  <c:v>Active listening</c:v>
                </c:pt>
                <c:pt idx="4">
                  <c:v>Empathy and sympathy</c:v>
                </c:pt>
              </c:strCache>
            </c:strRef>
          </c:cat>
          <c:val>
            <c:numRef>
              <c:f>Planilha1!$B$2:$B$6</c:f>
              <c:numCache>
                <c:formatCode>0%</c:formatCode>
                <c:ptCount val="5"/>
                <c:pt idx="0">
                  <c:v>0.77</c:v>
                </c:pt>
                <c:pt idx="1">
                  <c:v>0.7</c:v>
                </c:pt>
                <c:pt idx="2">
                  <c:v>0.6</c:v>
                </c:pt>
                <c:pt idx="3">
                  <c:v>0.88</c:v>
                </c:pt>
                <c:pt idx="4">
                  <c:v>0.85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CDA-45CD-AE4E-E5977A0921F1}"/>
            </c:ext>
          </c:extLst>
        </c:ser>
        <c:ser>
          <c:idx val="1"/>
          <c:order val="1"/>
          <c:tx>
            <c:strRef>
              <c:f>Planilha1!$C$1</c:f>
              <c:strCache>
                <c:ptCount val="1"/>
                <c:pt idx="0">
                  <c:v>max</c:v>
                </c:pt>
              </c:strCache>
            </c:strRef>
          </c:tx>
          <c:spPr>
            <a:blipFill>
              <a:blip xmlns:r="http://schemas.openxmlformats.org/officeDocument/2006/relationships" r:embed="rId1"/>
              <a:stretch>
                <a:fillRect/>
              </a:stretch>
            </a:blipFill>
            <a:ln>
              <a:noFill/>
            </a:ln>
            <a:effectLst/>
          </c:spPr>
          <c:invertIfNegative val="0"/>
          <c:dPt>
            <c:idx val="1"/>
            <c:invertIfNegative val="0"/>
            <c:bubble3D val="0"/>
            <c:spPr>
              <a:blipFill>
                <a:blip xmlns:r="http://schemas.openxmlformats.org/officeDocument/2006/relationships" r:embed="rId2"/>
                <a:stretch>
                  <a:fillRect/>
                </a:stretch>
              </a:blip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9-8CDA-45CD-AE4E-E5977A0921F1}"/>
              </c:ext>
            </c:extLst>
          </c:dPt>
          <c:dPt>
            <c:idx val="2"/>
            <c:invertIfNegative val="0"/>
            <c:bubble3D val="0"/>
            <c:spPr>
              <a:blipFill>
                <a:blip xmlns:r="http://schemas.openxmlformats.org/officeDocument/2006/relationships" r:embed="rId3"/>
                <a:stretch>
                  <a:fillRect/>
                </a:stretch>
              </a:blip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A-8CDA-45CD-AE4E-E5977A0921F1}"/>
              </c:ext>
            </c:extLst>
          </c:dPt>
          <c:dPt>
            <c:idx val="3"/>
            <c:invertIfNegative val="0"/>
            <c:bubble3D val="0"/>
            <c:spPr>
              <a:blipFill>
                <a:blip xmlns:r="http://schemas.openxmlformats.org/officeDocument/2006/relationships" r:embed="rId4"/>
                <a:stretch>
                  <a:fillRect/>
                </a:stretch>
              </a:blip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C-8CDA-45CD-AE4E-E5977A0921F1}"/>
              </c:ext>
            </c:extLst>
          </c:dPt>
          <c:dPt>
            <c:idx val="4"/>
            <c:invertIfNegative val="0"/>
            <c:bubble3D val="0"/>
            <c:spPr>
              <a:blipFill>
                <a:blip xmlns:r="http://schemas.openxmlformats.org/officeDocument/2006/relationships" r:embed="rId5"/>
                <a:stretch>
                  <a:fillRect/>
                </a:stretch>
              </a:blip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E-8CDA-45CD-AE4E-E5977A0921F1}"/>
              </c:ext>
            </c:extLst>
          </c:dPt>
          <c:dPt>
            <c:idx val="5"/>
            <c:invertIfNegative val="0"/>
            <c:bubble3D val="0"/>
            <c:spPr>
              <a:blipFill>
                <a:blip xmlns:r="http://schemas.openxmlformats.org/officeDocument/2006/relationships" r:embed="rId6"/>
                <a:stretch>
                  <a:fillRect/>
                </a:stretch>
              </a:blip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0-8CDA-45CD-AE4E-E5977A0921F1}"/>
              </c:ext>
            </c:extLst>
          </c:dPt>
          <c:cat>
            <c:strRef>
              <c:f>Planilha1!$A$2:$A$6</c:f>
              <c:strCache>
                <c:ptCount val="5"/>
                <c:pt idx="0">
                  <c:v>Good teamworking skills</c:v>
                </c:pt>
                <c:pt idx="1">
                  <c:v>motivation</c:v>
                </c:pt>
                <c:pt idx="2">
                  <c:v>Written and verbal communication </c:v>
                </c:pt>
                <c:pt idx="3">
                  <c:v>Active listening</c:v>
                </c:pt>
                <c:pt idx="4">
                  <c:v>Empathy and sympathy</c:v>
                </c:pt>
              </c:strCache>
            </c:strRef>
          </c:cat>
          <c:val>
            <c:numRef>
              <c:f>Planilha1!$C$2:$C$6</c:f>
              <c:numCache>
                <c:formatCode>0%</c:formatCode>
                <c:ptCount val="5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CDA-45CD-AE4E-E5977A0921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6"/>
        <c:overlap val="100"/>
        <c:axId val="524462431"/>
        <c:axId val="524467007"/>
      </c:barChart>
      <c:lineChart>
        <c:grouping val="standard"/>
        <c:varyColors val="0"/>
        <c:ser>
          <c:idx val="2"/>
          <c:order val="2"/>
          <c:spPr>
            <a:ln w="25400" cap="rnd">
              <a:noFill/>
              <a:round/>
            </a:ln>
            <a:effectLst/>
          </c:spPr>
          <c:marker>
            <c:symbol val="picture"/>
            <c:spPr>
              <a:blipFill>
                <a:blip xmlns:r="http://schemas.openxmlformats.org/officeDocument/2006/relationships" r:embed="rId7"/>
                <a:stretch>
                  <a:fillRect/>
                </a:stretch>
              </a:blipFill>
              <a:ln w="25400">
                <a:noFill/>
              </a:ln>
              <a:effectLst/>
            </c:spPr>
          </c:marker>
          <c:dPt>
            <c:idx val="1"/>
            <c:marker>
              <c:spPr>
                <a:blipFill>
                  <a:blip xmlns:r="http://schemas.openxmlformats.org/officeDocument/2006/relationships" r:embed="rId8"/>
                  <a:stretch>
                    <a:fillRect/>
                  </a:stretch>
                </a:blipFill>
                <a:ln w="25400">
                  <a:noFill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8-8CDA-45CD-AE4E-E5977A0921F1}"/>
              </c:ext>
            </c:extLst>
          </c:dPt>
          <c:dPt>
            <c:idx val="2"/>
            <c:marker>
              <c:spPr>
                <a:blipFill>
                  <a:blip xmlns:r="http://schemas.openxmlformats.org/officeDocument/2006/relationships" r:embed="rId9"/>
                  <a:stretch>
                    <a:fillRect/>
                  </a:stretch>
                </a:blipFill>
                <a:ln w="25400">
                  <a:noFill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B-8CDA-45CD-AE4E-E5977A0921F1}"/>
              </c:ext>
            </c:extLst>
          </c:dPt>
          <c:dPt>
            <c:idx val="3"/>
            <c:marker>
              <c:spPr>
                <a:blipFill>
                  <a:blip xmlns:r="http://schemas.openxmlformats.org/officeDocument/2006/relationships" r:embed="rId10"/>
                  <a:stretch>
                    <a:fillRect/>
                  </a:stretch>
                </a:blipFill>
                <a:ln w="25400">
                  <a:noFill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D-8CDA-45CD-AE4E-E5977A0921F1}"/>
              </c:ext>
            </c:extLst>
          </c:dPt>
          <c:dPt>
            <c:idx val="4"/>
            <c:marker>
              <c:spPr>
                <a:blipFill>
                  <a:blip xmlns:r="http://schemas.openxmlformats.org/officeDocument/2006/relationships" r:embed="rId11"/>
                  <a:stretch>
                    <a:fillRect/>
                  </a:stretch>
                </a:blipFill>
                <a:ln w="25400">
                  <a:noFill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F-8CDA-45CD-AE4E-E5977A0921F1}"/>
              </c:ext>
            </c:extLst>
          </c:dPt>
          <c:dPt>
            <c:idx val="5"/>
            <c:marker>
              <c:spPr>
                <a:blipFill>
                  <a:blip xmlns:r="http://schemas.openxmlformats.org/officeDocument/2006/relationships" r:embed="rId12"/>
                  <a:stretch>
                    <a:fillRect/>
                  </a:stretch>
                </a:blipFill>
                <a:ln w="25400">
                  <a:noFill/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1-8CDA-45CD-AE4E-E5977A0921F1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800" b="0" i="0" u="none" strike="noStrike" kern="1200" baseline="0">
                    <a:solidFill>
                      <a:schemeClr val="bg1"/>
                    </a:solidFill>
                    <a:latin typeface="Bebas Neue" panose="020B0606020202050201" pitchFamily="34" charset="0"/>
                    <a:ea typeface="+mn-ea"/>
                    <a:cs typeface="+mn-cs"/>
                  </a:defRPr>
                </a:pPr>
                <a:endParaRPr lang="pt-PT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Planilha1!$B$2:$B$6</c:f>
              <c:numCache>
                <c:formatCode>0%</c:formatCode>
                <c:ptCount val="5"/>
                <c:pt idx="0">
                  <c:v>0.77</c:v>
                </c:pt>
                <c:pt idx="1">
                  <c:v>0.7</c:v>
                </c:pt>
                <c:pt idx="2">
                  <c:v>0.6</c:v>
                </c:pt>
                <c:pt idx="3">
                  <c:v>0.88</c:v>
                </c:pt>
                <c:pt idx="4">
                  <c:v>0.85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8CDA-45CD-AE4E-E5977A0921F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764334368"/>
        <c:axId val="764339360"/>
      </c:lineChart>
      <c:catAx>
        <c:axId val="52446243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  <a:ea typeface="+mn-ea"/>
                <a:cs typeface="+mn-cs"/>
              </a:defRPr>
            </a:pPr>
            <a:endParaRPr lang="pt-PT"/>
          </a:p>
        </c:txPr>
        <c:crossAx val="524467007"/>
        <c:crosses val="autoZero"/>
        <c:auto val="1"/>
        <c:lblAlgn val="ctr"/>
        <c:lblOffset val="100"/>
        <c:noMultiLvlLbl val="0"/>
      </c:catAx>
      <c:valAx>
        <c:axId val="524467007"/>
        <c:scaling>
          <c:orientation val="minMax"/>
          <c:max val="1"/>
        </c:scaling>
        <c:delete val="0"/>
        <c:axPos val="l"/>
        <c:numFmt formatCode="0%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 algn="ctr">
              <a:defRPr lang="en-US" sz="1200" b="0" i="0" u="none" strike="noStrike" kern="1200" baseline="0">
                <a:solidFill>
                  <a:schemeClr val="bg1"/>
                </a:solidFill>
                <a:latin typeface="Montserrat Medium" panose="00000600000000000000" pitchFamily="2" charset="0"/>
                <a:ea typeface="+mn-ea"/>
                <a:cs typeface="+mn-cs"/>
              </a:defRPr>
            </a:pPr>
            <a:endParaRPr lang="pt-PT"/>
          </a:p>
        </c:txPr>
        <c:crossAx val="524462431"/>
        <c:crosses val="autoZero"/>
        <c:crossBetween val="between"/>
        <c:majorUnit val="0.2"/>
      </c:valAx>
      <c:valAx>
        <c:axId val="764339360"/>
        <c:scaling>
          <c:orientation val="minMax"/>
          <c:max val="1.0900000000000001"/>
          <c:min val="-0.1"/>
        </c:scaling>
        <c:delete val="0"/>
        <c:axPos val="r"/>
        <c:numFmt formatCode="0%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pt-PT"/>
          </a:p>
        </c:txPr>
        <c:crossAx val="764334368"/>
        <c:crosses val="max"/>
        <c:crossBetween val="between"/>
      </c:valAx>
      <c:catAx>
        <c:axId val="764334368"/>
        <c:scaling>
          <c:orientation val="minMax"/>
        </c:scaling>
        <c:delete val="1"/>
        <c:axPos val="b"/>
        <c:majorTickMark val="out"/>
        <c:minorTickMark val="none"/>
        <c:tickLblPos val="nextTo"/>
        <c:crossAx val="764339360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pt-PT"/>
    </a:p>
  </c:txPr>
  <c:externalData r:id="rId13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DEC19D-704E-48D1-A142-BB01C58467AD}" type="datetimeFigureOut">
              <a:rPr lang="pt-BR" smtClean="0"/>
              <a:t>11/04/2022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DB61BC-5D34-4364-B1D2-4E90B2E28F1D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585098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© Copyright </a:t>
            </a:r>
            <a:r>
              <a:rPr lang="en-US" b="1"/>
              <a:t>TechEnfim</a:t>
            </a:r>
            <a:endParaRPr lang="en-US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77BA7D9-67E3-45F1-8450-2F8C444620F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418849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PT"/>
              <a:t>Clique para editar o estilo de subtítulo do Modelo Global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589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628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447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587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8951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432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4652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7787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pt-PT"/>
              <a:t>Clique no ícone para adicionar uma imagem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726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4367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34F3-EBD5-41FD-B5BE-BAF446816515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501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bg2">
                <a:lumMod val="20000"/>
                <a:lumOff val="80000"/>
              </a:schemeClr>
            </a:gs>
            <a:gs pos="35000">
              <a:schemeClr val="bg2">
                <a:lumMod val="40000"/>
                <a:lumOff val="60000"/>
              </a:schemeClr>
            </a:gs>
            <a:gs pos="100000">
              <a:schemeClr val="bg2">
                <a:lumMod val="94000"/>
                <a:lumOff val="6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F134F3-EBD5-41FD-B5BE-BAF446816515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1FF412-0C24-4793-8EE3-6D4BB22BA670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93401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  <p:sldLayoutId id="214748370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C475749F-F487-4EFB-ABC7-C1359590E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5BA539CE-AC18-42CB-908B-32134D26E057}"/>
              </a:ext>
            </a:extLst>
          </p:cNvPr>
          <p:cNvSpPr txBox="1"/>
          <p:nvPr/>
        </p:nvSpPr>
        <p:spPr>
          <a:xfrm>
            <a:off x="7106286" y="250364"/>
            <a:ext cx="5085714" cy="17558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dirty="0">
                <a:latin typeface="Amasis MT Pro" panose="02040504050005020304" pitchFamily="18" charset="0"/>
                <a:ea typeface="+mj-ea"/>
                <a:cs typeface="+mj-cs"/>
              </a:rPr>
              <a:t>Academic and employability skills</a:t>
            </a:r>
          </a:p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600" dirty="0">
                <a:latin typeface="+mj-lt"/>
                <a:ea typeface="+mj-ea"/>
                <a:cs typeface="+mj-cs"/>
              </a:rPr>
              <a:t>(BMSW4001_LON)</a:t>
            </a:r>
          </a:p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dirty="0">
              <a:latin typeface="+mj-lt"/>
              <a:ea typeface="+mj-ea"/>
              <a:cs typeface="+mj-cs"/>
            </a:endParaRP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B5CC32C3-191A-412C-9311-C4C9B16925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75" r="8975"/>
          <a:stretch/>
        </p:blipFill>
        <p:spPr>
          <a:xfrm>
            <a:off x="-2154" y="21"/>
            <a:ext cx="8383826" cy="6815364"/>
          </a:xfrm>
          <a:custGeom>
            <a:avLst/>
            <a:gdLst/>
            <a:ahLst/>
            <a:cxnLst/>
            <a:rect l="l" t="t" r="r" b="b"/>
            <a:pathLst>
              <a:path w="8436340" h="6858000">
                <a:moveTo>
                  <a:pt x="6950358" y="3911316"/>
                </a:moveTo>
                <a:lnTo>
                  <a:pt x="6950358" y="3925503"/>
                </a:lnTo>
                <a:lnTo>
                  <a:pt x="6948404" y="3918409"/>
                </a:lnTo>
                <a:close/>
                <a:moveTo>
                  <a:pt x="890899" y="2071857"/>
                </a:moveTo>
                <a:cubicBezTo>
                  <a:pt x="890899" y="2071857"/>
                  <a:pt x="890899" y="2071857"/>
                  <a:pt x="4934362" y="2071857"/>
                </a:cubicBezTo>
                <a:cubicBezTo>
                  <a:pt x="5187625" y="2071857"/>
                  <a:pt x="5432153" y="2211072"/>
                  <a:pt x="5554418" y="2437296"/>
                </a:cubicBezTo>
                <a:cubicBezTo>
                  <a:pt x="5554418" y="2437296"/>
                  <a:pt x="5554418" y="2437296"/>
                  <a:pt x="7580515" y="5926372"/>
                </a:cubicBezTo>
                <a:cubicBezTo>
                  <a:pt x="7711513" y="6143896"/>
                  <a:pt x="7711513" y="6422327"/>
                  <a:pt x="7580515" y="6639850"/>
                </a:cubicBezTo>
                <a:cubicBezTo>
                  <a:pt x="7580515" y="6639850"/>
                  <a:pt x="7580515" y="6639850"/>
                  <a:pt x="7473670" y="6823844"/>
                </a:cubicBezTo>
                <a:lnTo>
                  <a:pt x="7453836" y="6858000"/>
                </a:lnTo>
                <a:lnTo>
                  <a:pt x="0" y="6858000"/>
                </a:lnTo>
                <a:lnTo>
                  <a:pt x="0" y="2890622"/>
                </a:lnTo>
                <a:lnTo>
                  <a:pt x="78831" y="2754282"/>
                </a:lnTo>
                <a:cubicBezTo>
                  <a:pt x="137995" y="2651956"/>
                  <a:pt x="199068" y="2546330"/>
                  <a:pt x="262110" y="2437296"/>
                </a:cubicBezTo>
                <a:cubicBezTo>
                  <a:pt x="393108" y="2211072"/>
                  <a:pt x="628904" y="2071857"/>
                  <a:pt x="890899" y="2071857"/>
                </a:cubicBezTo>
                <a:close/>
                <a:moveTo>
                  <a:pt x="6355444" y="753840"/>
                </a:moveTo>
                <a:cubicBezTo>
                  <a:pt x="6355444" y="753840"/>
                  <a:pt x="6355444" y="753840"/>
                  <a:pt x="7595013" y="753840"/>
                </a:cubicBezTo>
                <a:cubicBezTo>
                  <a:pt x="7672653" y="753840"/>
                  <a:pt x="7747616" y="796518"/>
                  <a:pt x="7785098" y="865869"/>
                </a:cubicBezTo>
                <a:cubicBezTo>
                  <a:pt x="7785098" y="865869"/>
                  <a:pt x="7785098" y="865869"/>
                  <a:pt x="8406222" y="1935484"/>
                </a:cubicBezTo>
                <a:cubicBezTo>
                  <a:pt x="8446380" y="2002169"/>
                  <a:pt x="8446380" y="2087523"/>
                  <a:pt x="8406222" y="2154207"/>
                </a:cubicBezTo>
                <a:cubicBezTo>
                  <a:pt x="8406222" y="2154207"/>
                  <a:pt x="8406222" y="2154207"/>
                  <a:pt x="7785098" y="3223823"/>
                </a:cubicBezTo>
                <a:cubicBezTo>
                  <a:pt x="7747616" y="3293174"/>
                  <a:pt x="7672653" y="3335852"/>
                  <a:pt x="7595013" y="3335852"/>
                </a:cubicBezTo>
                <a:cubicBezTo>
                  <a:pt x="7595013" y="3335852"/>
                  <a:pt x="7595013" y="3335852"/>
                  <a:pt x="6355444" y="3335852"/>
                </a:cubicBezTo>
                <a:cubicBezTo>
                  <a:pt x="6275127" y="3335852"/>
                  <a:pt x="6202841" y="3293174"/>
                  <a:pt x="6162682" y="3223823"/>
                </a:cubicBezTo>
                <a:cubicBezTo>
                  <a:pt x="6162682" y="3223823"/>
                  <a:pt x="6162682" y="3223823"/>
                  <a:pt x="5544237" y="2154207"/>
                </a:cubicBezTo>
                <a:cubicBezTo>
                  <a:pt x="5504078" y="2087523"/>
                  <a:pt x="5504078" y="2002169"/>
                  <a:pt x="5544237" y="1935484"/>
                </a:cubicBezTo>
                <a:cubicBezTo>
                  <a:pt x="5544237" y="1935484"/>
                  <a:pt x="5544237" y="1935484"/>
                  <a:pt x="6162682" y="865869"/>
                </a:cubicBezTo>
                <a:cubicBezTo>
                  <a:pt x="6202841" y="796518"/>
                  <a:pt x="6275127" y="753840"/>
                  <a:pt x="6355444" y="753840"/>
                </a:cubicBezTo>
                <a:close/>
                <a:moveTo>
                  <a:pt x="0" y="0"/>
                </a:moveTo>
                <a:lnTo>
                  <a:pt x="6535339" y="0"/>
                </a:lnTo>
                <a:lnTo>
                  <a:pt x="6421432" y="196155"/>
                </a:lnTo>
                <a:cubicBezTo>
                  <a:pt x="6196056" y="584267"/>
                  <a:pt x="5928944" y="1044253"/>
                  <a:pt x="5612367" y="1589421"/>
                </a:cubicBezTo>
                <a:cubicBezTo>
                  <a:pt x="5490102" y="1815646"/>
                  <a:pt x="5245573" y="1954861"/>
                  <a:pt x="4992310" y="1954861"/>
                </a:cubicBezTo>
                <a:cubicBezTo>
                  <a:pt x="4992310" y="1954861"/>
                  <a:pt x="4992310" y="1954861"/>
                  <a:pt x="948847" y="1954861"/>
                </a:cubicBezTo>
                <a:cubicBezTo>
                  <a:pt x="686852" y="1954861"/>
                  <a:pt x="451057" y="1815646"/>
                  <a:pt x="320058" y="1589421"/>
                </a:cubicBezTo>
                <a:cubicBezTo>
                  <a:pt x="320058" y="1589421"/>
                  <a:pt x="320058" y="1589421"/>
                  <a:pt x="4048" y="1042874"/>
                </a:cubicBezTo>
                <a:lnTo>
                  <a:pt x="0" y="1035874"/>
                </a:lnTo>
                <a:close/>
              </a:path>
            </a:pathLst>
          </a:custGeom>
          <a:solidFill>
            <a:schemeClr val="bg1">
              <a:alpha val="96000"/>
            </a:schemeClr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</p:pic>
      <p:sp>
        <p:nvSpPr>
          <p:cNvPr id="21" name="CaixaDeTexto 20">
            <a:extLst>
              <a:ext uri="{FF2B5EF4-FFF2-40B4-BE49-F238E27FC236}">
                <a16:creationId xmlns:a16="http://schemas.microsoft.com/office/drawing/2014/main" id="{971575F8-03B6-4C46-8D88-0807D3B12883}"/>
              </a:ext>
            </a:extLst>
          </p:cNvPr>
          <p:cNvSpPr txBox="1"/>
          <p:nvPr/>
        </p:nvSpPr>
        <p:spPr>
          <a:xfrm>
            <a:off x="8644141" y="2267746"/>
            <a:ext cx="47947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2400" b="1" dirty="0" err="1">
                <a:latin typeface="Amasis MT Pro" panose="02040504050005020304" pitchFamily="18" charset="0"/>
              </a:rPr>
              <a:t>Employability</a:t>
            </a:r>
            <a:r>
              <a:rPr lang="pt-PT" sz="2400" b="1" dirty="0">
                <a:latin typeface="Amasis MT Pro" panose="02040504050005020304" pitchFamily="18" charset="0"/>
              </a:rPr>
              <a:t> </a:t>
            </a:r>
            <a:r>
              <a:rPr lang="pt-PT" sz="2400" b="1" dirty="0" err="1">
                <a:latin typeface="Amasis MT Pro" panose="02040504050005020304" pitchFamily="18" charset="0"/>
              </a:rPr>
              <a:t>Skills</a:t>
            </a:r>
            <a:r>
              <a:rPr lang="pt-PT" sz="2400" b="1" dirty="0">
                <a:latin typeface="Amasis MT Pro" panose="02040504050005020304" pitchFamily="18" charset="0"/>
              </a:rPr>
              <a:t> in</a:t>
            </a:r>
          </a:p>
          <a:p>
            <a:r>
              <a:rPr lang="pt-PT" sz="2400" b="1" dirty="0" err="1">
                <a:latin typeface="Amasis MT Pro" panose="02040504050005020304" pitchFamily="18" charset="0"/>
              </a:rPr>
              <a:t>International</a:t>
            </a:r>
            <a:r>
              <a:rPr lang="pt-PT" sz="2400" b="1" dirty="0">
                <a:latin typeface="Amasis MT Pro" panose="02040504050005020304" pitchFamily="18" charset="0"/>
              </a:rPr>
              <a:t> Business Management</a:t>
            </a:r>
          </a:p>
        </p:txBody>
      </p:sp>
      <p:sp>
        <p:nvSpPr>
          <p:cNvPr id="39" name="CaixaDeTexto 38">
            <a:extLst>
              <a:ext uri="{FF2B5EF4-FFF2-40B4-BE49-F238E27FC236}">
                <a16:creationId xmlns:a16="http://schemas.microsoft.com/office/drawing/2014/main" id="{FBC88F13-541A-452B-8C9A-79D5EA68CE10}"/>
              </a:ext>
            </a:extLst>
          </p:cNvPr>
          <p:cNvSpPr txBox="1"/>
          <p:nvPr/>
        </p:nvSpPr>
        <p:spPr>
          <a:xfrm>
            <a:off x="8644141" y="3978498"/>
            <a:ext cx="393469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i="1" dirty="0">
                <a:latin typeface="Amasis MT Pro" panose="02040504050005020304" pitchFamily="18" charset="0"/>
              </a:rPr>
              <a:t>             </a:t>
            </a:r>
            <a:r>
              <a:rPr lang="pt-PT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" panose="02040504050005020304" pitchFamily="18" charset="0"/>
              </a:rPr>
              <a:t>             </a:t>
            </a:r>
            <a:r>
              <a:rPr lang="pt-PT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" panose="02040504050005020304" pitchFamily="18" charset="0"/>
              </a:rPr>
              <a:t>By</a:t>
            </a:r>
            <a:r>
              <a:rPr lang="pt-PT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" panose="02040504050005020304" pitchFamily="18" charset="0"/>
              </a:rPr>
              <a:t> </a:t>
            </a:r>
          </a:p>
          <a:p>
            <a:r>
              <a:rPr lang="pt-PT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" panose="02040504050005020304" pitchFamily="18" charset="0"/>
              </a:rPr>
              <a:t>              Zinetty Dos Prazeres</a:t>
            </a:r>
          </a:p>
          <a:p>
            <a:r>
              <a:rPr lang="pt-PT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" panose="02040504050005020304" pitchFamily="18" charset="0"/>
              </a:rPr>
              <a:t>                    ID 2123461</a:t>
            </a:r>
          </a:p>
        </p:txBody>
      </p:sp>
      <p:sp>
        <p:nvSpPr>
          <p:cNvPr id="41" name="CaixaDeTexto 40">
            <a:extLst>
              <a:ext uri="{FF2B5EF4-FFF2-40B4-BE49-F238E27FC236}">
                <a16:creationId xmlns:a16="http://schemas.microsoft.com/office/drawing/2014/main" id="{4C627ABA-B54B-45A1-93C7-30B946584ED3}"/>
              </a:ext>
            </a:extLst>
          </p:cNvPr>
          <p:cNvSpPr txBox="1"/>
          <p:nvPr/>
        </p:nvSpPr>
        <p:spPr>
          <a:xfrm>
            <a:off x="8872740" y="5366489"/>
            <a:ext cx="34774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" panose="02040504050005020304" pitchFamily="18" charset="0"/>
              </a:rPr>
              <a:t>LECTURER: </a:t>
            </a:r>
            <a:r>
              <a:rPr lang="pt-PT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" panose="02040504050005020304" pitchFamily="18" charset="0"/>
              </a:rPr>
              <a:t>Lizeta</a:t>
            </a:r>
            <a:r>
              <a:rPr lang="pt-PT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" panose="02040504050005020304" pitchFamily="18" charset="0"/>
              </a:rPr>
              <a:t> </a:t>
            </a:r>
            <a:r>
              <a:rPr lang="pt-PT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" panose="02040504050005020304" pitchFamily="18" charset="0"/>
              </a:rPr>
              <a:t>Demetriou</a:t>
            </a:r>
            <a:endParaRPr lang="pt-PT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masis MT Pro" panose="020405040500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54195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29000">
              <a:schemeClr val="tx1">
                <a:lumMod val="50000"/>
              </a:schemeClr>
            </a:gs>
            <a:gs pos="85000">
              <a:schemeClr val="tx1">
                <a:lumMod val="85000"/>
              </a:schemeClr>
            </a:gs>
            <a:gs pos="59000">
              <a:schemeClr val="tx1">
                <a:lumMod val="65000"/>
              </a:schemeClr>
            </a:gs>
            <a:gs pos="90000">
              <a:schemeClr val="tx1">
                <a:lumMod val="75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9" name="Agrupar 228">
            <a:extLst>
              <a:ext uri="{FF2B5EF4-FFF2-40B4-BE49-F238E27FC236}">
                <a16:creationId xmlns:a16="http://schemas.microsoft.com/office/drawing/2014/main" id="{46ECF0C4-37FD-466C-A0D9-15FA233A9F1A}"/>
              </a:ext>
            </a:extLst>
          </p:cNvPr>
          <p:cNvGrpSpPr/>
          <p:nvPr/>
        </p:nvGrpSpPr>
        <p:grpSpPr>
          <a:xfrm>
            <a:off x="2981568" y="1554480"/>
            <a:ext cx="3060000" cy="3060000"/>
            <a:chOff x="1926107" y="1619348"/>
            <a:chExt cx="3193568" cy="3193568"/>
          </a:xfrm>
          <a:solidFill>
            <a:schemeClr val="accent1">
              <a:lumMod val="60000"/>
              <a:lumOff val="40000"/>
            </a:schemeClr>
          </a:solidFill>
          <a:effectLst>
            <a:outerShdw blurRad="12700" dist="50800" dir="5400000" algn="ctr" rotWithShape="0">
              <a:schemeClr val="tx2">
                <a:lumMod val="75000"/>
              </a:schemeClr>
            </a:outerShdw>
          </a:effectLst>
        </p:grpSpPr>
        <p:sp>
          <p:nvSpPr>
            <p:cNvPr id="40" name="Elipse 39">
              <a:extLst>
                <a:ext uri="{FF2B5EF4-FFF2-40B4-BE49-F238E27FC236}">
                  <a16:creationId xmlns:a16="http://schemas.microsoft.com/office/drawing/2014/main" id="{646A82FF-0ADE-4680-AB9F-9933D9D08B43}"/>
                </a:ext>
              </a:extLst>
            </p:cNvPr>
            <p:cNvSpPr/>
            <p:nvPr/>
          </p:nvSpPr>
          <p:spPr>
            <a:xfrm>
              <a:off x="2186087" y="1879331"/>
              <a:ext cx="2673606" cy="2673606"/>
            </a:xfrm>
            <a:prstGeom prst="ellipse">
              <a:avLst/>
            </a:prstGeom>
            <a:grpFill/>
            <a:ln w="127000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200" name="Agrupar 199">
              <a:extLst>
                <a:ext uri="{FF2B5EF4-FFF2-40B4-BE49-F238E27FC236}">
                  <a16:creationId xmlns:a16="http://schemas.microsoft.com/office/drawing/2014/main" id="{48732A83-0F3E-4FA8-A24D-0BD8219B1EC5}"/>
                </a:ext>
              </a:extLst>
            </p:cNvPr>
            <p:cNvGrpSpPr/>
            <p:nvPr/>
          </p:nvGrpSpPr>
          <p:grpSpPr>
            <a:xfrm>
              <a:off x="1926107" y="1619352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196" name="Agrupar 195">
                <a:extLst>
                  <a:ext uri="{FF2B5EF4-FFF2-40B4-BE49-F238E27FC236}">
                    <a16:creationId xmlns:a16="http://schemas.microsoft.com/office/drawing/2014/main" id="{56AC195A-7166-42DA-8B87-B11FCC7B9AEB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50" name="Trapezoide 49">
                  <a:extLst>
                    <a:ext uri="{FF2B5EF4-FFF2-40B4-BE49-F238E27FC236}">
                      <a16:creationId xmlns:a16="http://schemas.microsoft.com/office/drawing/2014/main" id="{29226F5D-7D1C-493A-A9A3-526E84164102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95" name="Trapezoide 194">
                  <a:extLst>
                    <a:ext uri="{FF2B5EF4-FFF2-40B4-BE49-F238E27FC236}">
                      <a16:creationId xmlns:a16="http://schemas.microsoft.com/office/drawing/2014/main" id="{AA4A00C7-FE9B-4FB0-86E8-792F43ABAE98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97" name="Agrupar 196">
                <a:extLst>
                  <a:ext uri="{FF2B5EF4-FFF2-40B4-BE49-F238E27FC236}">
                    <a16:creationId xmlns:a16="http://schemas.microsoft.com/office/drawing/2014/main" id="{AAEFFCB1-E29B-4F7D-A50E-E84B9B61C169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198" name="Trapezoide 197">
                  <a:extLst>
                    <a:ext uri="{FF2B5EF4-FFF2-40B4-BE49-F238E27FC236}">
                      <a16:creationId xmlns:a16="http://schemas.microsoft.com/office/drawing/2014/main" id="{B7EE0FDC-55BB-486A-9567-8FD1B7075FB4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99" name="Trapezoide 198">
                  <a:extLst>
                    <a:ext uri="{FF2B5EF4-FFF2-40B4-BE49-F238E27FC236}">
                      <a16:creationId xmlns:a16="http://schemas.microsoft.com/office/drawing/2014/main" id="{29968492-2F98-4F76-AA8C-20C4D264463A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201" name="Agrupar 200">
              <a:extLst>
                <a:ext uri="{FF2B5EF4-FFF2-40B4-BE49-F238E27FC236}">
                  <a16:creationId xmlns:a16="http://schemas.microsoft.com/office/drawing/2014/main" id="{158A665B-0F0F-41E7-8589-9DBFCDFB6434}"/>
                </a:ext>
              </a:extLst>
            </p:cNvPr>
            <p:cNvGrpSpPr/>
            <p:nvPr/>
          </p:nvGrpSpPr>
          <p:grpSpPr>
            <a:xfrm rot="1093516">
              <a:off x="1926108" y="1619351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202" name="Agrupar 201">
                <a:extLst>
                  <a:ext uri="{FF2B5EF4-FFF2-40B4-BE49-F238E27FC236}">
                    <a16:creationId xmlns:a16="http://schemas.microsoft.com/office/drawing/2014/main" id="{AD48A18A-5760-47E5-B730-272C830C922B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06" name="Trapezoide 205">
                  <a:extLst>
                    <a:ext uri="{FF2B5EF4-FFF2-40B4-BE49-F238E27FC236}">
                      <a16:creationId xmlns:a16="http://schemas.microsoft.com/office/drawing/2014/main" id="{86361FFF-DEE3-4D2A-AF47-31A2C4687B50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07" name="Trapezoide 206">
                  <a:extLst>
                    <a:ext uri="{FF2B5EF4-FFF2-40B4-BE49-F238E27FC236}">
                      <a16:creationId xmlns:a16="http://schemas.microsoft.com/office/drawing/2014/main" id="{79BB2BDF-1C18-4581-9CB2-98AE6CD3C681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03" name="Agrupar 202">
                <a:extLst>
                  <a:ext uri="{FF2B5EF4-FFF2-40B4-BE49-F238E27FC236}">
                    <a16:creationId xmlns:a16="http://schemas.microsoft.com/office/drawing/2014/main" id="{44F47FCC-DB2B-4752-9133-20C7DCC7B91B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04" name="Trapezoide 203">
                  <a:extLst>
                    <a:ext uri="{FF2B5EF4-FFF2-40B4-BE49-F238E27FC236}">
                      <a16:creationId xmlns:a16="http://schemas.microsoft.com/office/drawing/2014/main" id="{CB1E3355-7D09-449E-A660-92D4CBCC6ED5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05" name="Trapezoide 204">
                  <a:extLst>
                    <a:ext uri="{FF2B5EF4-FFF2-40B4-BE49-F238E27FC236}">
                      <a16:creationId xmlns:a16="http://schemas.microsoft.com/office/drawing/2014/main" id="{DFA1F84F-3D20-4064-A6C5-A982305204DC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208" name="Agrupar 207">
              <a:extLst>
                <a:ext uri="{FF2B5EF4-FFF2-40B4-BE49-F238E27FC236}">
                  <a16:creationId xmlns:a16="http://schemas.microsoft.com/office/drawing/2014/main" id="{AD2C4542-2208-47D8-9021-3A8C3D4F2291}"/>
                </a:ext>
              </a:extLst>
            </p:cNvPr>
            <p:cNvGrpSpPr/>
            <p:nvPr/>
          </p:nvGrpSpPr>
          <p:grpSpPr>
            <a:xfrm rot="2155850">
              <a:off x="1926109" y="1619350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209" name="Agrupar 208">
                <a:extLst>
                  <a:ext uri="{FF2B5EF4-FFF2-40B4-BE49-F238E27FC236}">
                    <a16:creationId xmlns:a16="http://schemas.microsoft.com/office/drawing/2014/main" id="{D2E4B200-EBA5-4AD4-BE3F-E8A788F831DA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13" name="Trapezoide 212">
                  <a:extLst>
                    <a:ext uri="{FF2B5EF4-FFF2-40B4-BE49-F238E27FC236}">
                      <a16:creationId xmlns:a16="http://schemas.microsoft.com/office/drawing/2014/main" id="{A054151E-2DD0-4CF7-B38B-836EED08B9CB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14" name="Trapezoide 213">
                  <a:extLst>
                    <a:ext uri="{FF2B5EF4-FFF2-40B4-BE49-F238E27FC236}">
                      <a16:creationId xmlns:a16="http://schemas.microsoft.com/office/drawing/2014/main" id="{85E18D1E-2809-4515-9E4F-6E492D49FADA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10" name="Agrupar 209">
                <a:extLst>
                  <a:ext uri="{FF2B5EF4-FFF2-40B4-BE49-F238E27FC236}">
                    <a16:creationId xmlns:a16="http://schemas.microsoft.com/office/drawing/2014/main" id="{485D3E95-2005-4ABD-B9D0-8379BCE91D40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11" name="Trapezoide 210">
                  <a:extLst>
                    <a:ext uri="{FF2B5EF4-FFF2-40B4-BE49-F238E27FC236}">
                      <a16:creationId xmlns:a16="http://schemas.microsoft.com/office/drawing/2014/main" id="{40DD8BD9-A4FF-4D1B-BCD6-0EC561A2D9A9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12" name="Trapezoide 211">
                  <a:extLst>
                    <a:ext uri="{FF2B5EF4-FFF2-40B4-BE49-F238E27FC236}">
                      <a16:creationId xmlns:a16="http://schemas.microsoft.com/office/drawing/2014/main" id="{9CEE16EB-90DE-4AB4-931C-41FD50BE0A65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215" name="Agrupar 214">
              <a:extLst>
                <a:ext uri="{FF2B5EF4-FFF2-40B4-BE49-F238E27FC236}">
                  <a16:creationId xmlns:a16="http://schemas.microsoft.com/office/drawing/2014/main" id="{754DEB89-B0FE-4C31-963A-28AB75635B26}"/>
                </a:ext>
              </a:extLst>
            </p:cNvPr>
            <p:cNvGrpSpPr/>
            <p:nvPr/>
          </p:nvGrpSpPr>
          <p:grpSpPr>
            <a:xfrm rot="3197232">
              <a:off x="1926110" y="1619349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216" name="Agrupar 215">
                <a:extLst>
                  <a:ext uri="{FF2B5EF4-FFF2-40B4-BE49-F238E27FC236}">
                    <a16:creationId xmlns:a16="http://schemas.microsoft.com/office/drawing/2014/main" id="{CF5CE64A-2255-4DE6-931E-9C0F3B81786B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20" name="Trapezoide 219">
                  <a:extLst>
                    <a:ext uri="{FF2B5EF4-FFF2-40B4-BE49-F238E27FC236}">
                      <a16:creationId xmlns:a16="http://schemas.microsoft.com/office/drawing/2014/main" id="{9FFDC6A0-71AE-4BEA-8F1C-FA31B1E3357E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21" name="Trapezoide 220">
                  <a:extLst>
                    <a:ext uri="{FF2B5EF4-FFF2-40B4-BE49-F238E27FC236}">
                      <a16:creationId xmlns:a16="http://schemas.microsoft.com/office/drawing/2014/main" id="{B20D64D0-50FF-4348-B8FA-CB26DABC3B6F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17" name="Agrupar 216">
                <a:extLst>
                  <a:ext uri="{FF2B5EF4-FFF2-40B4-BE49-F238E27FC236}">
                    <a16:creationId xmlns:a16="http://schemas.microsoft.com/office/drawing/2014/main" id="{D05855D0-BB86-427C-B934-624B7A5695FA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18" name="Trapezoide 217">
                  <a:extLst>
                    <a:ext uri="{FF2B5EF4-FFF2-40B4-BE49-F238E27FC236}">
                      <a16:creationId xmlns:a16="http://schemas.microsoft.com/office/drawing/2014/main" id="{8BC02D5B-2AEF-4EBA-A017-DBB2E3356A0E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19" name="Trapezoide 218">
                  <a:extLst>
                    <a:ext uri="{FF2B5EF4-FFF2-40B4-BE49-F238E27FC236}">
                      <a16:creationId xmlns:a16="http://schemas.microsoft.com/office/drawing/2014/main" id="{5D4F348E-A042-42FC-9338-C6A51D9850CF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222" name="Agrupar 221">
              <a:extLst>
                <a:ext uri="{FF2B5EF4-FFF2-40B4-BE49-F238E27FC236}">
                  <a16:creationId xmlns:a16="http://schemas.microsoft.com/office/drawing/2014/main" id="{DB9AA140-29AD-4E06-B485-6C9FE84C3881}"/>
                </a:ext>
              </a:extLst>
            </p:cNvPr>
            <p:cNvGrpSpPr/>
            <p:nvPr/>
          </p:nvGrpSpPr>
          <p:grpSpPr>
            <a:xfrm rot="4261893">
              <a:off x="1926111" y="1619348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223" name="Agrupar 222">
                <a:extLst>
                  <a:ext uri="{FF2B5EF4-FFF2-40B4-BE49-F238E27FC236}">
                    <a16:creationId xmlns:a16="http://schemas.microsoft.com/office/drawing/2014/main" id="{0D7BB50C-5B9B-4B9C-8D2B-8001B580CBC7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27" name="Trapezoide 226">
                  <a:extLst>
                    <a:ext uri="{FF2B5EF4-FFF2-40B4-BE49-F238E27FC236}">
                      <a16:creationId xmlns:a16="http://schemas.microsoft.com/office/drawing/2014/main" id="{A114B4F8-0856-494A-A033-6CB02198AB77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28" name="Trapezoide 227">
                  <a:extLst>
                    <a:ext uri="{FF2B5EF4-FFF2-40B4-BE49-F238E27FC236}">
                      <a16:creationId xmlns:a16="http://schemas.microsoft.com/office/drawing/2014/main" id="{F7ABE276-8385-41A4-BCD5-7B6AB5FA25ED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4" name="Agrupar 223">
                <a:extLst>
                  <a:ext uri="{FF2B5EF4-FFF2-40B4-BE49-F238E27FC236}">
                    <a16:creationId xmlns:a16="http://schemas.microsoft.com/office/drawing/2014/main" id="{A1DF98A4-8D65-47DB-89E3-7F8016ABAD22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25" name="Trapezoide 224">
                  <a:extLst>
                    <a:ext uri="{FF2B5EF4-FFF2-40B4-BE49-F238E27FC236}">
                      <a16:creationId xmlns:a16="http://schemas.microsoft.com/office/drawing/2014/main" id="{02BAF47D-6D4B-4ECD-8FDD-DE16BE645AF7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26" name="Trapezoide 225">
                  <a:extLst>
                    <a:ext uri="{FF2B5EF4-FFF2-40B4-BE49-F238E27FC236}">
                      <a16:creationId xmlns:a16="http://schemas.microsoft.com/office/drawing/2014/main" id="{2E5CE346-166D-4F52-8A06-D583FBB5EADE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</p:grpSp>
      <p:grpSp>
        <p:nvGrpSpPr>
          <p:cNvPr id="341" name="Agrupar 340">
            <a:extLst>
              <a:ext uri="{FF2B5EF4-FFF2-40B4-BE49-F238E27FC236}">
                <a16:creationId xmlns:a16="http://schemas.microsoft.com/office/drawing/2014/main" id="{2B4D1536-4A93-431F-8EC9-4B50432D2DB7}"/>
              </a:ext>
            </a:extLst>
          </p:cNvPr>
          <p:cNvGrpSpPr/>
          <p:nvPr/>
        </p:nvGrpSpPr>
        <p:grpSpPr>
          <a:xfrm rot="429916">
            <a:off x="403828" y="2968723"/>
            <a:ext cx="3060000" cy="3060000"/>
            <a:chOff x="1926107" y="1619348"/>
            <a:chExt cx="3193568" cy="3193568"/>
          </a:xfrm>
          <a:solidFill>
            <a:schemeClr val="accent1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tx1">
                <a:lumMod val="75000"/>
              </a:schemeClr>
            </a:outerShdw>
          </a:effectLst>
        </p:grpSpPr>
        <p:sp>
          <p:nvSpPr>
            <p:cNvPr id="342" name="Elipse 341">
              <a:extLst>
                <a:ext uri="{FF2B5EF4-FFF2-40B4-BE49-F238E27FC236}">
                  <a16:creationId xmlns:a16="http://schemas.microsoft.com/office/drawing/2014/main" id="{174DB4E3-2FE2-454A-8C33-45F48110094A}"/>
                </a:ext>
              </a:extLst>
            </p:cNvPr>
            <p:cNvSpPr/>
            <p:nvPr/>
          </p:nvSpPr>
          <p:spPr>
            <a:xfrm>
              <a:off x="2186087" y="1879331"/>
              <a:ext cx="2673606" cy="2673606"/>
            </a:xfrm>
            <a:prstGeom prst="ellipse">
              <a:avLst/>
            </a:prstGeom>
            <a:grpFill/>
            <a:ln w="127000">
              <a:solidFill>
                <a:schemeClr val="accent1">
                  <a:lumMod val="60000"/>
                  <a:lumOff val="40000"/>
                </a:schemeClr>
              </a:solidFill>
            </a:ln>
            <a:effectLst>
              <a:outerShdw blurRad="50800" dist="38100" dir="5400000" algn="t" rotWithShape="0">
                <a:schemeClr val="tx1">
                  <a:lumMod val="75000"/>
                  <a:alpha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343" name="Agrupar 342">
              <a:extLst>
                <a:ext uri="{FF2B5EF4-FFF2-40B4-BE49-F238E27FC236}">
                  <a16:creationId xmlns:a16="http://schemas.microsoft.com/office/drawing/2014/main" id="{8BA3FA01-3158-4FF8-AD73-1769ACD2E174}"/>
                </a:ext>
              </a:extLst>
            </p:cNvPr>
            <p:cNvGrpSpPr/>
            <p:nvPr/>
          </p:nvGrpSpPr>
          <p:grpSpPr>
            <a:xfrm>
              <a:off x="1926107" y="1619352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72" name="Agrupar 371">
                <a:extLst>
                  <a:ext uri="{FF2B5EF4-FFF2-40B4-BE49-F238E27FC236}">
                    <a16:creationId xmlns:a16="http://schemas.microsoft.com/office/drawing/2014/main" id="{44683624-9101-4020-96BD-B0FAE6F48FFA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76" name="Trapezoide 375">
                  <a:extLst>
                    <a:ext uri="{FF2B5EF4-FFF2-40B4-BE49-F238E27FC236}">
                      <a16:creationId xmlns:a16="http://schemas.microsoft.com/office/drawing/2014/main" id="{F35A9B76-D976-4D69-BAC5-70BEAF938584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77" name="Trapezoide 376">
                  <a:extLst>
                    <a:ext uri="{FF2B5EF4-FFF2-40B4-BE49-F238E27FC236}">
                      <a16:creationId xmlns:a16="http://schemas.microsoft.com/office/drawing/2014/main" id="{51BE578C-122C-4779-931C-B3C078168612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73" name="Agrupar 372">
                <a:extLst>
                  <a:ext uri="{FF2B5EF4-FFF2-40B4-BE49-F238E27FC236}">
                    <a16:creationId xmlns:a16="http://schemas.microsoft.com/office/drawing/2014/main" id="{8413DFD0-8815-4BC2-A621-4039CDFD6A95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74" name="Trapezoide 373">
                  <a:extLst>
                    <a:ext uri="{FF2B5EF4-FFF2-40B4-BE49-F238E27FC236}">
                      <a16:creationId xmlns:a16="http://schemas.microsoft.com/office/drawing/2014/main" id="{9E047FBE-7E20-42A0-86B7-15B84983DDD2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75" name="Trapezoide 374">
                  <a:extLst>
                    <a:ext uri="{FF2B5EF4-FFF2-40B4-BE49-F238E27FC236}">
                      <a16:creationId xmlns:a16="http://schemas.microsoft.com/office/drawing/2014/main" id="{1E657165-1775-4412-A76B-26A06C958D4B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344" name="Agrupar 343">
              <a:extLst>
                <a:ext uri="{FF2B5EF4-FFF2-40B4-BE49-F238E27FC236}">
                  <a16:creationId xmlns:a16="http://schemas.microsoft.com/office/drawing/2014/main" id="{97112D16-4B9C-4996-AD54-55BD6CD818DD}"/>
                </a:ext>
              </a:extLst>
            </p:cNvPr>
            <p:cNvGrpSpPr/>
            <p:nvPr/>
          </p:nvGrpSpPr>
          <p:grpSpPr>
            <a:xfrm rot="1093516">
              <a:off x="1926108" y="1619351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66" name="Agrupar 365">
                <a:extLst>
                  <a:ext uri="{FF2B5EF4-FFF2-40B4-BE49-F238E27FC236}">
                    <a16:creationId xmlns:a16="http://schemas.microsoft.com/office/drawing/2014/main" id="{1942C310-7049-4748-BE2B-8BDF39022198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70" name="Trapezoide 369">
                  <a:extLst>
                    <a:ext uri="{FF2B5EF4-FFF2-40B4-BE49-F238E27FC236}">
                      <a16:creationId xmlns:a16="http://schemas.microsoft.com/office/drawing/2014/main" id="{CDAE8FD9-1DCA-4A67-97DC-6951D02D3933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71" name="Trapezoide 370">
                  <a:extLst>
                    <a:ext uri="{FF2B5EF4-FFF2-40B4-BE49-F238E27FC236}">
                      <a16:creationId xmlns:a16="http://schemas.microsoft.com/office/drawing/2014/main" id="{885FFD1D-BD66-404D-BA71-57460A6FAC3B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67" name="Agrupar 366">
                <a:extLst>
                  <a:ext uri="{FF2B5EF4-FFF2-40B4-BE49-F238E27FC236}">
                    <a16:creationId xmlns:a16="http://schemas.microsoft.com/office/drawing/2014/main" id="{C0F416C3-CB78-42D1-9DEB-6E334BBC7773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68" name="Trapezoide 367">
                  <a:extLst>
                    <a:ext uri="{FF2B5EF4-FFF2-40B4-BE49-F238E27FC236}">
                      <a16:creationId xmlns:a16="http://schemas.microsoft.com/office/drawing/2014/main" id="{3BB5976C-E8A8-4CF6-B339-72622CB1A765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69" name="Trapezoide 368">
                  <a:extLst>
                    <a:ext uri="{FF2B5EF4-FFF2-40B4-BE49-F238E27FC236}">
                      <a16:creationId xmlns:a16="http://schemas.microsoft.com/office/drawing/2014/main" id="{68F72907-480C-4EBA-A0F2-28D9CF7D4D82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345" name="Agrupar 344">
              <a:extLst>
                <a:ext uri="{FF2B5EF4-FFF2-40B4-BE49-F238E27FC236}">
                  <a16:creationId xmlns:a16="http://schemas.microsoft.com/office/drawing/2014/main" id="{0634257F-91B3-4855-8427-5CF52A051EEE}"/>
                </a:ext>
              </a:extLst>
            </p:cNvPr>
            <p:cNvGrpSpPr/>
            <p:nvPr/>
          </p:nvGrpSpPr>
          <p:grpSpPr>
            <a:xfrm rot="2155850">
              <a:off x="1926109" y="1619350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60" name="Agrupar 359">
                <a:extLst>
                  <a:ext uri="{FF2B5EF4-FFF2-40B4-BE49-F238E27FC236}">
                    <a16:creationId xmlns:a16="http://schemas.microsoft.com/office/drawing/2014/main" id="{6C82B07C-1A8A-471E-AD84-7173ED092964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64" name="Trapezoide 363">
                  <a:extLst>
                    <a:ext uri="{FF2B5EF4-FFF2-40B4-BE49-F238E27FC236}">
                      <a16:creationId xmlns:a16="http://schemas.microsoft.com/office/drawing/2014/main" id="{D8CACE4B-38B1-4591-B796-DB4685693CFD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65" name="Trapezoide 364">
                  <a:extLst>
                    <a:ext uri="{FF2B5EF4-FFF2-40B4-BE49-F238E27FC236}">
                      <a16:creationId xmlns:a16="http://schemas.microsoft.com/office/drawing/2014/main" id="{0F272EB6-D65D-4A93-A0AE-959C12740B2B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61" name="Agrupar 360">
                <a:extLst>
                  <a:ext uri="{FF2B5EF4-FFF2-40B4-BE49-F238E27FC236}">
                    <a16:creationId xmlns:a16="http://schemas.microsoft.com/office/drawing/2014/main" id="{41A9DC32-3804-4918-8923-85A3E52B61FE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62" name="Trapezoide 361">
                  <a:extLst>
                    <a:ext uri="{FF2B5EF4-FFF2-40B4-BE49-F238E27FC236}">
                      <a16:creationId xmlns:a16="http://schemas.microsoft.com/office/drawing/2014/main" id="{8631BA19-3513-442B-943D-5631AEEBEA58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63" name="Trapezoide 362">
                  <a:extLst>
                    <a:ext uri="{FF2B5EF4-FFF2-40B4-BE49-F238E27FC236}">
                      <a16:creationId xmlns:a16="http://schemas.microsoft.com/office/drawing/2014/main" id="{8367E2BF-8DC7-43A9-BCC1-7581C0FC93DF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346" name="Agrupar 345">
              <a:extLst>
                <a:ext uri="{FF2B5EF4-FFF2-40B4-BE49-F238E27FC236}">
                  <a16:creationId xmlns:a16="http://schemas.microsoft.com/office/drawing/2014/main" id="{6A3A2441-07EE-4015-83D8-144A50D24A99}"/>
                </a:ext>
              </a:extLst>
            </p:cNvPr>
            <p:cNvGrpSpPr/>
            <p:nvPr/>
          </p:nvGrpSpPr>
          <p:grpSpPr>
            <a:xfrm rot="3197232">
              <a:off x="1926110" y="1619349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54" name="Agrupar 353">
                <a:extLst>
                  <a:ext uri="{FF2B5EF4-FFF2-40B4-BE49-F238E27FC236}">
                    <a16:creationId xmlns:a16="http://schemas.microsoft.com/office/drawing/2014/main" id="{B3964942-B34D-40DE-A993-C1EC8AD672AB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58" name="Trapezoide 357">
                  <a:extLst>
                    <a:ext uri="{FF2B5EF4-FFF2-40B4-BE49-F238E27FC236}">
                      <a16:creationId xmlns:a16="http://schemas.microsoft.com/office/drawing/2014/main" id="{AB27875D-8F82-4560-BEB3-8F0714E6BA31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59" name="Trapezoide 358">
                  <a:extLst>
                    <a:ext uri="{FF2B5EF4-FFF2-40B4-BE49-F238E27FC236}">
                      <a16:creationId xmlns:a16="http://schemas.microsoft.com/office/drawing/2014/main" id="{A0FD0253-F4C3-4152-94F2-4CA039560741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55" name="Agrupar 354">
                <a:extLst>
                  <a:ext uri="{FF2B5EF4-FFF2-40B4-BE49-F238E27FC236}">
                    <a16:creationId xmlns:a16="http://schemas.microsoft.com/office/drawing/2014/main" id="{D895BE18-590D-4AD3-A2DE-49727A064A3D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56" name="Trapezoide 355">
                  <a:extLst>
                    <a:ext uri="{FF2B5EF4-FFF2-40B4-BE49-F238E27FC236}">
                      <a16:creationId xmlns:a16="http://schemas.microsoft.com/office/drawing/2014/main" id="{E71E7112-4EF7-4E4B-89D3-94367ED30257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57" name="Trapezoide 356">
                  <a:extLst>
                    <a:ext uri="{FF2B5EF4-FFF2-40B4-BE49-F238E27FC236}">
                      <a16:creationId xmlns:a16="http://schemas.microsoft.com/office/drawing/2014/main" id="{5D3316E4-CD5E-4F5C-9956-638933C013FC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347" name="Agrupar 346">
              <a:extLst>
                <a:ext uri="{FF2B5EF4-FFF2-40B4-BE49-F238E27FC236}">
                  <a16:creationId xmlns:a16="http://schemas.microsoft.com/office/drawing/2014/main" id="{E0C33028-D2DD-4048-8E20-A578993E5002}"/>
                </a:ext>
              </a:extLst>
            </p:cNvPr>
            <p:cNvGrpSpPr/>
            <p:nvPr/>
          </p:nvGrpSpPr>
          <p:grpSpPr>
            <a:xfrm rot="4261893">
              <a:off x="1926111" y="1619348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48" name="Agrupar 347">
                <a:extLst>
                  <a:ext uri="{FF2B5EF4-FFF2-40B4-BE49-F238E27FC236}">
                    <a16:creationId xmlns:a16="http://schemas.microsoft.com/office/drawing/2014/main" id="{5C3FA8FA-5612-438A-8A27-E6894B54FC53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52" name="Trapezoide 351">
                  <a:extLst>
                    <a:ext uri="{FF2B5EF4-FFF2-40B4-BE49-F238E27FC236}">
                      <a16:creationId xmlns:a16="http://schemas.microsoft.com/office/drawing/2014/main" id="{509F9D99-672C-433C-BF4F-2FCF7A30C50D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53" name="Trapezoide 352">
                  <a:extLst>
                    <a:ext uri="{FF2B5EF4-FFF2-40B4-BE49-F238E27FC236}">
                      <a16:creationId xmlns:a16="http://schemas.microsoft.com/office/drawing/2014/main" id="{34A6FC83-C12D-4154-827B-0D0526CED28A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49" name="Agrupar 348">
                <a:extLst>
                  <a:ext uri="{FF2B5EF4-FFF2-40B4-BE49-F238E27FC236}">
                    <a16:creationId xmlns:a16="http://schemas.microsoft.com/office/drawing/2014/main" id="{11EE8E41-F350-431F-994E-500EEB554978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50" name="Trapezoide 349">
                  <a:extLst>
                    <a:ext uri="{FF2B5EF4-FFF2-40B4-BE49-F238E27FC236}">
                      <a16:creationId xmlns:a16="http://schemas.microsoft.com/office/drawing/2014/main" id="{87C45B6B-D49C-47A6-AC4D-D94EF7A35829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51" name="Trapezoide 350">
                  <a:extLst>
                    <a:ext uri="{FF2B5EF4-FFF2-40B4-BE49-F238E27FC236}">
                      <a16:creationId xmlns:a16="http://schemas.microsoft.com/office/drawing/2014/main" id="{C0C598C4-E2F4-435E-A980-7298C52688FA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</p:grpSp>
      <p:grpSp>
        <p:nvGrpSpPr>
          <p:cNvPr id="378" name="Agrupar 377">
            <a:extLst>
              <a:ext uri="{FF2B5EF4-FFF2-40B4-BE49-F238E27FC236}">
                <a16:creationId xmlns:a16="http://schemas.microsoft.com/office/drawing/2014/main" id="{77AB27CD-00D0-4B36-BF36-8E8B76FACFF9}"/>
              </a:ext>
            </a:extLst>
          </p:cNvPr>
          <p:cNvGrpSpPr/>
          <p:nvPr/>
        </p:nvGrpSpPr>
        <p:grpSpPr>
          <a:xfrm rot="21325186">
            <a:off x="5871553" y="2113533"/>
            <a:ext cx="3060000" cy="3060000"/>
            <a:chOff x="1926107" y="1619348"/>
            <a:chExt cx="3193568" cy="3193568"/>
          </a:xfrm>
          <a:solidFill>
            <a:schemeClr val="accent1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tx1">
                <a:lumMod val="75000"/>
              </a:schemeClr>
            </a:outerShdw>
          </a:effectLst>
        </p:grpSpPr>
        <p:sp>
          <p:nvSpPr>
            <p:cNvPr id="379" name="Elipse 378">
              <a:extLst>
                <a:ext uri="{FF2B5EF4-FFF2-40B4-BE49-F238E27FC236}">
                  <a16:creationId xmlns:a16="http://schemas.microsoft.com/office/drawing/2014/main" id="{6D95BC7F-D6CE-429C-B879-B00D6C244E83}"/>
                </a:ext>
              </a:extLst>
            </p:cNvPr>
            <p:cNvSpPr/>
            <p:nvPr/>
          </p:nvSpPr>
          <p:spPr>
            <a:xfrm>
              <a:off x="2186087" y="1879331"/>
              <a:ext cx="2673606" cy="2673606"/>
            </a:xfrm>
            <a:prstGeom prst="ellipse">
              <a:avLst/>
            </a:prstGeom>
            <a:grpFill/>
            <a:ln w="127000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380" name="Agrupar 379">
              <a:extLst>
                <a:ext uri="{FF2B5EF4-FFF2-40B4-BE49-F238E27FC236}">
                  <a16:creationId xmlns:a16="http://schemas.microsoft.com/office/drawing/2014/main" id="{84EDDBB5-F44C-41AD-8CC1-4DBDEE3FA004}"/>
                </a:ext>
              </a:extLst>
            </p:cNvPr>
            <p:cNvGrpSpPr/>
            <p:nvPr/>
          </p:nvGrpSpPr>
          <p:grpSpPr>
            <a:xfrm>
              <a:off x="1926107" y="1619352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409" name="Agrupar 408">
                <a:extLst>
                  <a:ext uri="{FF2B5EF4-FFF2-40B4-BE49-F238E27FC236}">
                    <a16:creationId xmlns:a16="http://schemas.microsoft.com/office/drawing/2014/main" id="{FD954FD7-8FAA-4574-BFE9-2E50D4605ECB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13" name="Trapezoide 412">
                  <a:extLst>
                    <a:ext uri="{FF2B5EF4-FFF2-40B4-BE49-F238E27FC236}">
                      <a16:creationId xmlns:a16="http://schemas.microsoft.com/office/drawing/2014/main" id="{C087B165-C89D-4756-86D8-57A4F1E0030F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14" name="Trapezoide 413">
                  <a:extLst>
                    <a:ext uri="{FF2B5EF4-FFF2-40B4-BE49-F238E27FC236}">
                      <a16:creationId xmlns:a16="http://schemas.microsoft.com/office/drawing/2014/main" id="{2DB5D2E9-212A-484F-812C-381EEFDDFD9C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410" name="Agrupar 409">
                <a:extLst>
                  <a:ext uri="{FF2B5EF4-FFF2-40B4-BE49-F238E27FC236}">
                    <a16:creationId xmlns:a16="http://schemas.microsoft.com/office/drawing/2014/main" id="{67698430-8EBB-4AF3-B5B2-F9CE2166626E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11" name="Trapezoide 410">
                  <a:extLst>
                    <a:ext uri="{FF2B5EF4-FFF2-40B4-BE49-F238E27FC236}">
                      <a16:creationId xmlns:a16="http://schemas.microsoft.com/office/drawing/2014/main" id="{8B416578-75AA-473C-B1EC-9386EA2D0C19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12" name="Trapezoide 411">
                  <a:extLst>
                    <a:ext uri="{FF2B5EF4-FFF2-40B4-BE49-F238E27FC236}">
                      <a16:creationId xmlns:a16="http://schemas.microsoft.com/office/drawing/2014/main" id="{735C62FC-AF64-445B-8879-006E6EA22301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381" name="Agrupar 380">
              <a:extLst>
                <a:ext uri="{FF2B5EF4-FFF2-40B4-BE49-F238E27FC236}">
                  <a16:creationId xmlns:a16="http://schemas.microsoft.com/office/drawing/2014/main" id="{BECFAB48-7BC2-4204-B4B5-D9189CB077E0}"/>
                </a:ext>
              </a:extLst>
            </p:cNvPr>
            <p:cNvGrpSpPr/>
            <p:nvPr/>
          </p:nvGrpSpPr>
          <p:grpSpPr>
            <a:xfrm rot="1093516">
              <a:off x="1926108" y="1619351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403" name="Agrupar 402">
                <a:extLst>
                  <a:ext uri="{FF2B5EF4-FFF2-40B4-BE49-F238E27FC236}">
                    <a16:creationId xmlns:a16="http://schemas.microsoft.com/office/drawing/2014/main" id="{D932573C-7A7F-4402-A93C-CCE675E9E4CF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07" name="Trapezoide 406">
                  <a:extLst>
                    <a:ext uri="{FF2B5EF4-FFF2-40B4-BE49-F238E27FC236}">
                      <a16:creationId xmlns:a16="http://schemas.microsoft.com/office/drawing/2014/main" id="{796A9FE2-5895-4621-948D-B0FC093A8EF3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08" name="Trapezoide 407">
                  <a:extLst>
                    <a:ext uri="{FF2B5EF4-FFF2-40B4-BE49-F238E27FC236}">
                      <a16:creationId xmlns:a16="http://schemas.microsoft.com/office/drawing/2014/main" id="{78134D0C-E478-41C4-ACC7-5B7F60BDAD0A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404" name="Agrupar 403">
                <a:extLst>
                  <a:ext uri="{FF2B5EF4-FFF2-40B4-BE49-F238E27FC236}">
                    <a16:creationId xmlns:a16="http://schemas.microsoft.com/office/drawing/2014/main" id="{6AEFEE90-7D7A-49A1-BAA1-18198D5B14F6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05" name="Trapezoide 404">
                  <a:extLst>
                    <a:ext uri="{FF2B5EF4-FFF2-40B4-BE49-F238E27FC236}">
                      <a16:creationId xmlns:a16="http://schemas.microsoft.com/office/drawing/2014/main" id="{485973C4-99D8-4078-AF64-573428F196EB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06" name="Trapezoide 405">
                  <a:extLst>
                    <a:ext uri="{FF2B5EF4-FFF2-40B4-BE49-F238E27FC236}">
                      <a16:creationId xmlns:a16="http://schemas.microsoft.com/office/drawing/2014/main" id="{697C6863-7121-4E40-AA18-5298AF22874E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382" name="Agrupar 381">
              <a:extLst>
                <a:ext uri="{FF2B5EF4-FFF2-40B4-BE49-F238E27FC236}">
                  <a16:creationId xmlns:a16="http://schemas.microsoft.com/office/drawing/2014/main" id="{945D2D87-FF1E-414F-ADD8-DAEC521824BD}"/>
                </a:ext>
              </a:extLst>
            </p:cNvPr>
            <p:cNvGrpSpPr/>
            <p:nvPr/>
          </p:nvGrpSpPr>
          <p:grpSpPr>
            <a:xfrm rot="2155850">
              <a:off x="1926109" y="1619350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97" name="Agrupar 396">
                <a:extLst>
                  <a:ext uri="{FF2B5EF4-FFF2-40B4-BE49-F238E27FC236}">
                    <a16:creationId xmlns:a16="http://schemas.microsoft.com/office/drawing/2014/main" id="{D9C2161E-BC67-4501-B57E-0F4A743B5750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01" name="Trapezoide 400">
                  <a:extLst>
                    <a:ext uri="{FF2B5EF4-FFF2-40B4-BE49-F238E27FC236}">
                      <a16:creationId xmlns:a16="http://schemas.microsoft.com/office/drawing/2014/main" id="{7D72C243-D1E0-454A-9914-5D6C79A855B9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02" name="Trapezoide 401">
                  <a:extLst>
                    <a:ext uri="{FF2B5EF4-FFF2-40B4-BE49-F238E27FC236}">
                      <a16:creationId xmlns:a16="http://schemas.microsoft.com/office/drawing/2014/main" id="{F86E830E-AD11-4AEB-888B-FDDD130668E5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98" name="Agrupar 397">
                <a:extLst>
                  <a:ext uri="{FF2B5EF4-FFF2-40B4-BE49-F238E27FC236}">
                    <a16:creationId xmlns:a16="http://schemas.microsoft.com/office/drawing/2014/main" id="{603E6687-922E-405F-A301-E847FCD69279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99" name="Trapezoide 398">
                  <a:extLst>
                    <a:ext uri="{FF2B5EF4-FFF2-40B4-BE49-F238E27FC236}">
                      <a16:creationId xmlns:a16="http://schemas.microsoft.com/office/drawing/2014/main" id="{1F51E70A-B9FE-427F-9426-34924FCEBC77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00" name="Trapezoide 399">
                  <a:extLst>
                    <a:ext uri="{FF2B5EF4-FFF2-40B4-BE49-F238E27FC236}">
                      <a16:creationId xmlns:a16="http://schemas.microsoft.com/office/drawing/2014/main" id="{91BC36CB-F346-4F6D-88FA-B5F2408188BB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383" name="Agrupar 382">
              <a:extLst>
                <a:ext uri="{FF2B5EF4-FFF2-40B4-BE49-F238E27FC236}">
                  <a16:creationId xmlns:a16="http://schemas.microsoft.com/office/drawing/2014/main" id="{24EFC23F-19B9-4698-B0FD-0FF7B3CC08A9}"/>
                </a:ext>
              </a:extLst>
            </p:cNvPr>
            <p:cNvGrpSpPr/>
            <p:nvPr/>
          </p:nvGrpSpPr>
          <p:grpSpPr>
            <a:xfrm rot="3197232">
              <a:off x="1926110" y="1619349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91" name="Agrupar 390">
                <a:extLst>
                  <a:ext uri="{FF2B5EF4-FFF2-40B4-BE49-F238E27FC236}">
                    <a16:creationId xmlns:a16="http://schemas.microsoft.com/office/drawing/2014/main" id="{77F6EF42-47DD-4B66-9251-2BD70312E765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95" name="Trapezoide 394">
                  <a:extLst>
                    <a:ext uri="{FF2B5EF4-FFF2-40B4-BE49-F238E27FC236}">
                      <a16:creationId xmlns:a16="http://schemas.microsoft.com/office/drawing/2014/main" id="{AD51C72F-D59A-448B-B8B2-35275280446A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96" name="Trapezoide 395">
                  <a:extLst>
                    <a:ext uri="{FF2B5EF4-FFF2-40B4-BE49-F238E27FC236}">
                      <a16:creationId xmlns:a16="http://schemas.microsoft.com/office/drawing/2014/main" id="{0BCF1450-94BF-4B13-AED1-B98F132A6981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92" name="Agrupar 391">
                <a:extLst>
                  <a:ext uri="{FF2B5EF4-FFF2-40B4-BE49-F238E27FC236}">
                    <a16:creationId xmlns:a16="http://schemas.microsoft.com/office/drawing/2014/main" id="{331C1464-1CB1-4DC8-85E9-C3D4563696B1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93" name="Trapezoide 392">
                  <a:extLst>
                    <a:ext uri="{FF2B5EF4-FFF2-40B4-BE49-F238E27FC236}">
                      <a16:creationId xmlns:a16="http://schemas.microsoft.com/office/drawing/2014/main" id="{EA1DBC2A-5FD3-4918-B417-8926BA054ED6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94" name="Trapezoide 393">
                  <a:extLst>
                    <a:ext uri="{FF2B5EF4-FFF2-40B4-BE49-F238E27FC236}">
                      <a16:creationId xmlns:a16="http://schemas.microsoft.com/office/drawing/2014/main" id="{152D7101-3651-4EE3-8C8A-03FD65CC6AD4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384" name="Agrupar 383">
              <a:extLst>
                <a:ext uri="{FF2B5EF4-FFF2-40B4-BE49-F238E27FC236}">
                  <a16:creationId xmlns:a16="http://schemas.microsoft.com/office/drawing/2014/main" id="{1A4D9F3B-F891-490A-86EA-D5925C9E3392}"/>
                </a:ext>
              </a:extLst>
            </p:cNvPr>
            <p:cNvGrpSpPr/>
            <p:nvPr/>
          </p:nvGrpSpPr>
          <p:grpSpPr>
            <a:xfrm rot="4261893">
              <a:off x="1926111" y="1619348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85" name="Agrupar 384">
                <a:extLst>
                  <a:ext uri="{FF2B5EF4-FFF2-40B4-BE49-F238E27FC236}">
                    <a16:creationId xmlns:a16="http://schemas.microsoft.com/office/drawing/2014/main" id="{4326C87D-911D-48E2-A5EA-F198C014264A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89" name="Trapezoide 388">
                  <a:extLst>
                    <a:ext uri="{FF2B5EF4-FFF2-40B4-BE49-F238E27FC236}">
                      <a16:creationId xmlns:a16="http://schemas.microsoft.com/office/drawing/2014/main" id="{F9D71AE0-5A3E-46CF-B643-E6D4D741F38B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90" name="Trapezoide 389">
                  <a:extLst>
                    <a:ext uri="{FF2B5EF4-FFF2-40B4-BE49-F238E27FC236}">
                      <a16:creationId xmlns:a16="http://schemas.microsoft.com/office/drawing/2014/main" id="{F3E2E914-42E5-4CF4-9ED6-E160DD9C50C3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86" name="Agrupar 385">
                <a:extLst>
                  <a:ext uri="{FF2B5EF4-FFF2-40B4-BE49-F238E27FC236}">
                    <a16:creationId xmlns:a16="http://schemas.microsoft.com/office/drawing/2014/main" id="{86F719F0-056C-4C8B-A7FB-159532994A5E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87" name="Trapezoide 386">
                  <a:extLst>
                    <a:ext uri="{FF2B5EF4-FFF2-40B4-BE49-F238E27FC236}">
                      <a16:creationId xmlns:a16="http://schemas.microsoft.com/office/drawing/2014/main" id="{AE5BA074-686F-4D66-AFA6-60BDFDCEAC31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88" name="Trapezoide 387">
                  <a:extLst>
                    <a:ext uri="{FF2B5EF4-FFF2-40B4-BE49-F238E27FC236}">
                      <a16:creationId xmlns:a16="http://schemas.microsoft.com/office/drawing/2014/main" id="{BFEA33DE-EA41-44A5-9D58-61DBB36B0583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</p:grpSp>
      <p:grpSp>
        <p:nvGrpSpPr>
          <p:cNvPr id="415" name="Agrupar 414">
            <a:extLst>
              <a:ext uri="{FF2B5EF4-FFF2-40B4-BE49-F238E27FC236}">
                <a16:creationId xmlns:a16="http://schemas.microsoft.com/office/drawing/2014/main" id="{F9864294-70B6-4FDD-90F6-F14D413C6553}"/>
              </a:ext>
            </a:extLst>
          </p:cNvPr>
          <p:cNvGrpSpPr/>
          <p:nvPr/>
        </p:nvGrpSpPr>
        <p:grpSpPr>
          <a:xfrm rot="21160424">
            <a:off x="8536896" y="3366162"/>
            <a:ext cx="3060000" cy="3060000"/>
            <a:chOff x="1926107" y="1619348"/>
            <a:chExt cx="3193568" cy="3193568"/>
          </a:xfrm>
          <a:solidFill>
            <a:schemeClr val="accent1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tx1">
                <a:lumMod val="75000"/>
              </a:schemeClr>
            </a:outerShdw>
          </a:effectLst>
        </p:grpSpPr>
        <p:sp>
          <p:nvSpPr>
            <p:cNvPr id="416" name="Elipse 415">
              <a:extLst>
                <a:ext uri="{FF2B5EF4-FFF2-40B4-BE49-F238E27FC236}">
                  <a16:creationId xmlns:a16="http://schemas.microsoft.com/office/drawing/2014/main" id="{EDD584B5-3BF7-4203-B0BA-A1A7DEDE7C20}"/>
                </a:ext>
              </a:extLst>
            </p:cNvPr>
            <p:cNvSpPr/>
            <p:nvPr/>
          </p:nvSpPr>
          <p:spPr>
            <a:xfrm>
              <a:off x="2186087" y="1879331"/>
              <a:ext cx="2673606" cy="2673606"/>
            </a:xfrm>
            <a:prstGeom prst="ellipse">
              <a:avLst/>
            </a:prstGeom>
            <a:grpFill/>
            <a:ln w="127000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417" name="Agrupar 416">
              <a:extLst>
                <a:ext uri="{FF2B5EF4-FFF2-40B4-BE49-F238E27FC236}">
                  <a16:creationId xmlns:a16="http://schemas.microsoft.com/office/drawing/2014/main" id="{D916E98D-A42D-4639-8595-CCB01EFB038A}"/>
                </a:ext>
              </a:extLst>
            </p:cNvPr>
            <p:cNvGrpSpPr/>
            <p:nvPr/>
          </p:nvGrpSpPr>
          <p:grpSpPr>
            <a:xfrm>
              <a:off x="1926107" y="1619352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446" name="Agrupar 445">
                <a:extLst>
                  <a:ext uri="{FF2B5EF4-FFF2-40B4-BE49-F238E27FC236}">
                    <a16:creationId xmlns:a16="http://schemas.microsoft.com/office/drawing/2014/main" id="{3F9A4813-F88A-4A19-8DBB-F289F30A8E1A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50" name="Trapezoide 449">
                  <a:extLst>
                    <a:ext uri="{FF2B5EF4-FFF2-40B4-BE49-F238E27FC236}">
                      <a16:creationId xmlns:a16="http://schemas.microsoft.com/office/drawing/2014/main" id="{D90AF82B-E316-47ED-93BC-B0EF40423B98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51" name="Trapezoide 450">
                  <a:extLst>
                    <a:ext uri="{FF2B5EF4-FFF2-40B4-BE49-F238E27FC236}">
                      <a16:creationId xmlns:a16="http://schemas.microsoft.com/office/drawing/2014/main" id="{DBC741DA-03A4-49D5-977B-B54F231DDC00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447" name="Agrupar 446">
                <a:extLst>
                  <a:ext uri="{FF2B5EF4-FFF2-40B4-BE49-F238E27FC236}">
                    <a16:creationId xmlns:a16="http://schemas.microsoft.com/office/drawing/2014/main" id="{885132E6-17C9-4781-814F-43A6099FB84B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48" name="Trapezoide 447">
                  <a:extLst>
                    <a:ext uri="{FF2B5EF4-FFF2-40B4-BE49-F238E27FC236}">
                      <a16:creationId xmlns:a16="http://schemas.microsoft.com/office/drawing/2014/main" id="{29046B3D-315E-4C4E-A5DF-DE187B1DCC42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49" name="Trapezoide 448">
                  <a:extLst>
                    <a:ext uri="{FF2B5EF4-FFF2-40B4-BE49-F238E27FC236}">
                      <a16:creationId xmlns:a16="http://schemas.microsoft.com/office/drawing/2014/main" id="{049B0B40-E3DB-4F48-987F-C3CEF4159E93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418" name="Agrupar 417">
              <a:extLst>
                <a:ext uri="{FF2B5EF4-FFF2-40B4-BE49-F238E27FC236}">
                  <a16:creationId xmlns:a16="http://schemas.microsoft.com/office/drawing/2014/main" id="{99CC8FE1-37C1-4F74-9B31-BC35E5FBBC92}"/>
                </a:ext>
              </a:extLst>
            </p:cNvPr>
            <p:cNvGrpSpPr/>
            <p:nvPr/>
          </p:nvGrpSpPr>
          <p:grpSpPr>
            <a:xfrm rot="1093516">
              <a:off x="1926108" y="1619351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440" name="Agrupar 439">
                <a:extLst>
                  <a:ext uri="{FF2B5EF4-FFF2-40B4-BE49-F238E27FC236}">
                    <a16:creationId xmlns:a16="http://schemas.microsoft.com/office/drawing/2014/main" id="{69068D3F-CC72-4812-B624-0925E9A7947A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44" name="Trapezoide 443">
                  <a:extLst>
                    <a:ext uri="{FF2B5EF4-FFF2-40B4-BE49-F238E27FC236}">
                      <a16:creationId xmlns:a16="http://schemas.microsoft.com/office/drawing/2014/main" id="{738A6C6B-02FD-4916-8D40-2044FB79725A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45" name="Trapezoide 444">
                  <a:extLst>
                    <a:ext uri="{FF2B5EF4-FFF2-40B4-BE49-F238E27FC236}">
                      <a16:creationId xmlns:a16="http://schemas.microsoft.com/office/drawing/2014/main" id="{EC965ABE-B140-4BDA-9463-8013D524610D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441" name="Agrupar 440">
                <a:extLst>
                  <a:ext uri="{FF2B5EF4-FFF2-40B4-BE49-F238E27FC236}">
                    <a16:creationId xmlns:a16="http://schemas.microsoft.com/office/drawing/2014/main" id="{5C2427D4-9A27-4645-A1F3-A8F2664BEC22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42" name="Trapezoide 441">
                  <a:extLst>
                    <a:ext uri="{FF2B5EF4-FFF2-40B4-BE49-F238E27FC236}">
                      <a16:creationId xmlns:a16="http://schemas.microsoft.com/office/drawing/2014/main" id="{57D76349-4035-49E8-94DA-41027E089C24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43" name="Trapezoide 442">
                  <a:extLst>
                    <a:ext uri="{FF2B5EF4-FFF2-40B4-BE49-F238E27FC236}">
                      <a16:creationId xmlns:a16="http://schemas.microsoft.com/office/drawing/2014/main" id="{77519619-683F-4BBE-8751-ABED2281C360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419" name="Agrupar 418">
              <a:extLst>
                <a:ext uri="{FF2B5EF4-FFF2-40B4-BE49-F238E27FC236}">
                  <a16:creationId xmlns:a16="http://schemas.microsoft.com/office/drawing/2014/main" id="{19968661-8FFD-4B9A-BF80-48D0840A74AE}"/>
                </a:ext>
              </a:extLst>
            </p:cNvPr>
            <p:cNvGrpSpPr/>
            <p:nvPr/>
          </p:nvGrpSpPr>
          <p:grpSpPr>
            <a:xfrm rot="2155850">
              <a:off x="1926109" y="1619350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434" name="Agrupar 433">
                <a:extLst>
                  <a:ext uri="{FF2B5EF4-FFF2-40B4-BE49-F238E27FC236}">
                    <a16:creationId xmlns:a16="http://schemas.microsoft.com/office/drawing/2014/main" id="{54052BE4-6EDD-49CA-A1AC-44C9C7B61BB0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38" name="Trapezoide 437">
                  <a:extLst>
                    <a:ext uri="{FF2B5EF4-FFF2-40B4-BE49-F238E27FC236}">
                      <a16:creationId xmlns:a16="http://schemas.microsoft.com/office/drawing/2014/main" id="{3BBE1F8C-9B34-4BF7-BEF8-40A56EAA2B2F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39" name="Trapezoide 438">
                  <a:extLst>
                    <a:ext uri="{FF2B5EF4-FFF2-40B4-BE49-F238E27FC236}">
                      <a16:creationId xmlns:a16="http://schemas.microsoft.com/office/drawing/2014/main" id="{393ED51E-6A90-4602-98C4-E3DC6BB9B2B2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435" name="Agrupar 434">
                <a:extLst>
                  <a:ext uri="{FF2B5EF4-FFF2-40B4-BE49-F238E27FC236}">
                    <a16:creationId xmlns:a16="http://schemas.microsoft.com/office/drawing/2014/main" id="{E00F1512-604B-42ED-8148-0E3ACBE76041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36" name="Trapezoide 435">
                  <a:extLst>
                    <a:ext uri="{FF2B5EF4-FFF2-40B4-BE49-F238E27FC236}">
                      <a16:creationId xmlns:a16="http://schemas.microsoft.com/office/drawing/2014/main" id="{CA15F955-05CF-4902-B036-BEEFD4545119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37" name="Trapezoide 436">
                  <a:extLst>
                    <a:ext uri="{FF2B5EF4-FFF2-40B4-BE49-F238E27FC236}">
                      <a16:creationId xmlns:a16="http://schemas.microsoft.com/office/drawing/2014/main" id="{F6A56E52-0702-40AC-8378-128621C3D367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420" name="Agrupar 419">
              <a:extLst>
                <a:ext uri="{FF2B5EF4-FFF2-40B4-BE49-F238E27FC236}">
                  <a16:creationId xmlns:a16="http://schemas.microsoft.com/office/drawing/2014/main" id="{15781C58-BE43-424E-B5EB-8E16D88A581A}"/>
                </a:ext>
              </a:extLst>
            </p:cNvPr>
            <p:cNvGrpSpPr/>
            <p:nvPr/>
          </p:nvGrpSpPr>
          <p:grpSpPr>
            <a:xfrm rot="3197232">
              <a:off x="1926110" y="1619349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428" name="Agrupar 427">
                <a:extLst>
                  <a:ext uri="{FF2B5EF4-FFF2-40B4-BE49-F238E27FC236}">
                    <a16:creationId xmlns:a16="http://schemas.microsoft.com/office/drawing/2014/main" id="{3E109137-7226-44C6-8737-2D351C942694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32" name="Trapezoide 431">
                  <a:extLst>
                    <a:ext uri="{FF2B5EF4-FFF2-40B4-BE49-F238E27FC236}">
                      <a16:creationId xmlns:a16="http://schemas.microsoft.com/office/drawing/2014/main" id="{F4438802-7DF4-466E-BDEA-DDA63B87701F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33" name="Trapezoide 432">
                  <a:extLst>
                    <a:ext uri="{FF2B5EF4-FFF2-40B4-BE49-F238E27FC236}">
                      <a16:creationId xmlns:a16="http://schemas.microsoft.com/office/drawing/2014/main" id="{7E81649F-7A96-48A8-9B5B-C8BDADDB1D8A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429" name="Agrupar 428">
                <a:extLst>
                  <a:ext uri="{FF2B5EF4-FFF2-40B4-BE49-F238E27FC236}">
                    <a16:creationId xmlns:a16="http://schemas.microsoft.com/office/drawing/2014/main" id="{1917B983-CA27-44CB-915F-1A2BEB0071E9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30" name="Trapezoide 429">
                  <a:extLst>
                    <a:ext uri="{FF2B5EF4-FFF2-40B4-BE49-F238E27FC236}">
                      <a16:creationId xmlns:a16="http://schemas.microsoft.com/office/drawing/2014/main" id="{C923909D-27A8-4208-8598-2F4348768A1F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31" name="Trapezoide 430">
                  <a:extLst>
                    <a:ext uri="{FF2B5EF4-FFF2-40B4-BE49-F238E27FC236}">
                      <a16:creationId xmlns:a16="http://schemas.microsoft.com/office/drawing/2014/main" id="{43C2A99A-BA93-44F7-885F-86ADC28A57C4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421" name="Agrupar 420">
              <a:extLst>
                <a:ext uri="{FF2B5EF4-FFF2-40B4-BE49-F238E27FC236}">
                  <a16:creationId xmlns:a16="http://schemas.microsoft.com/office/drawing/2014/main" id="{BA8475FF-36E3-48B4-82F1-B69BD536F7A2}"/>
                </a:ext>
              </a:extLst>
            </p:cNvPr>
            <p:cNvGrpSpPr/>
            <p:nvPr/>
          </p:nvGrpSpPr>
          <p:grpSpPr>
            <a:xfrm rot="4261893">
              <a:off x="1926111" y="1619348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422" name="Agrupar 421">
                <a:extLst>
                  <a:ext uri="{FF2B5EF4-FFF2-40B4-BE49-F238E27FC236}">
                    <a16:creationId xmlns:a16="http://schemas.microsoft.com/office/drawing/2014/main" id="{B4BFA3D3-0A43-45E1-B3C8-989B17836D8B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26" name="Trapezoide 425">
                  <a:extLst>
                    <a:ext uri="{FF2B5EF4-FFF2-40B4-BE49-F238E27FC236}">
                      <a16:creationId xmlns:a16="http://schemas.microsoft.com/office/drawing/2014/main" id="{4F1E9A3B-ECE6-447B-A0CE-DB4EE4A6D12A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27" name="Trapezoide 426">
                  <a:extLst>
                    <a:ext uri="{FF2B5EF4-FFF2-40B4-BE49-F238E27FC236}">
                      <a16:creationId xmlns:a16="http://schemas.microsoft.com/office/drawing/2014/main" id="{081D9446-F70F-4A7B-9AF4-133C06F9D446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423" name="Agrupar 422">
                <a:extLst>
                  <a:ext uri="{FF2B5EF4-FFF2-40B4-BE49-F238E27FC236}">
                    <a16:creationId xmlns:a16="http://schemas.microsoft.com/office/drawing/2014/main" id="{90489A4F-D1C4-4018-A8AF-B025C326BC1D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24" name="Trapezoide 423">
                  <a:extLst>
                    <a:ext uri="{FF2B5EF4-FFF2-40B4-BE49-F238E27FC236}">
                      <a16:creationId xmlns:a16="http://schemas.microsoft.com/office/drawing/2014/main" id="{5E7F3C54-6243-4F8B-B14B-0DB29232C83F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25" name="Trapezoide 424">
                  <a:extLst>
                    <a:ext uri="{FF2B5EF4-FFF2-40B4-BE49-F238E27FC236}">
                      <a16:creationId xmlns:a16="http://schemas.microsoft.com/office/drawing/2014/main" id="{4ECE7586-2FAC-41D1-8C7A-9F582399146E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453" name="TextBox 8">
            <a:extLst>
              <a:ext uri="{FF2B5EF4-FFF2-40B4-BE49-F238E27FC236}">
                <a16:creationId xmlns:a16="http://schemas.microsoft.com/office/drawing/2014/main" id="{9B583B0D-6DEB-4147-BEF3-554243D4B71F}"/>
              </a:ext>
            </a:extLst>
          </p:cNvPr>
          <p:cNvSpPr txBox="1"/>
          <p:nvPr/>
        </p:nvSpPr>
        <p:spPr>
          <a:xfrm>
            <a:off x="970915" y="65342"/>
            <a:ext cx="10474960" cy="1569660"/>
          </a:xfrm>
          <a:prstGeom prst="rect">
            <a:avLst/>
          </a:prstGeom>
          <a:noFill/>
        </p:spPr>
        <p:txBody>
          <a:bodyPr wrap="square" lIns="108000" rIns="10800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sz="4800" dirty="0">
                <a:solidFill>
                  <a:schemeClr val="bg1"/>
                </a:solidFill>
                <a:latin typeface="Bebas Neue" panose="020B0606020202050201" pitchFamily="34" charset="0"/>
                <a:ea typeface="맑은 고딕" panose="020B0503020000020004" pitchFamily="34" charset="-127"/>
                <a:cs typeface="Arial" pitchFamily="34" charset="0"/>
              </a:rPr>
              <a:t>Topics that are going to be covered in this presentation</a:t>
            </a:r>
            <a:endParaRPr kumimoji="0" lang="ko-KR" altLang="en-US" sz="4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Bebas Neue" panose="020B0606020202050201" pitchFamily="34" charset="0"/>
              <a:ea typeface="맑은 고딕" panose="020B0503020000020004" pitchFamily="34" charset="-127"/>
              <a:cs typeface="Arial" pitchFamily="34" charset="0"/>
            </a:endParaRPr>
          </a:p>
        </p:txBody>
      </p:sp>
      <p:grpSp>
        <p:nvGrpSpPr>
          <p:cNvPr id="457" name="Agrupar 456">
            <a:extLst>
              <a:ext uri="{FF2B5EF4-FFF2-40B4-BE49-F238E27FC236}">
                <a16:creationId xmlns:a16="http://schemas.microsoft.com/office/drawing/2014/main" id="{F9F4F605-38E7-4CAE-9D64-9F7E4BBC26E8}"/>
              </a:ext>
            </a:extLst>
          </p:cNvPr>
          <p:cNvGrpSpPr/>
          <p:nvPr/>
        </p:nvGrpSpPr>
        <p:grpSpPr>
          <a:xfrm>
            <a:off x="742446" y="3553216"/>
            <a:ext cx="2385157" cy="1817052"/>
            <a:chOff x="416425" y="931936"/>
            <a:chExt cx="2553536" cy="1817052"/>
          </a:xfrm>
        </p:grpSpPr>
        <p:sp>
          <p:nvSpPr>
            <p:cNvPr id="455" name="TextBox 7">
              <a:extLst>
                <a:ext uri="{FF2B5EF4-FFF2-40B4-BE49-F238E27FC236}">
                  <a16:creationId xmlns:a16="http://schemas.microsoft.com/office/drawing/2014/main" id="{1D951E33-4817-48AA-AC90-ABF8E6C155CC}"/>
                </a:ext>
              </a:extLst>
            </p:cNvPr>
            <p:cNvSpPr txBox="1"/>
            <p:nvPr/>
          </p:nvSpPr>
          <p:spPr>
            <a:xfrm>
              <a:off x="523513" y="1548659"/>
              <a:ext cx="2374865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PT" sz="2400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International</a:t>
              </a:r>
              <a:r>
                <a:rPr kumimoji="0" lang="pt-PT" sz="240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 Business Management?</a:t>
              </a:r>
            </a:p>
          </p:txBody>
        </p:sp>
        <p:sp>
          <p:nvSpPr>
            <p:cNvPr id="456" name="TextBox 8">
              <a:extLst>
                <a:ext uri="{FF2B5EF4-FFF2-40B4-BE49-F238E27FC236}">
                  <a16:creationId xmlns:a16="http://schemas.microsoft.com/office/drawing/2014/main" id="{E3FF0B78-2E92-4856-8F05-A5B7350B15EE}"/>
                </a:ext>
              </a:extLst>
            </p:cNvPr>
            <p:cNvSpPr txBox="1"/>
            <p:nvPr/>
          </p:nvSpPr>
          <p:spPr>
            <a:xfrm>
              <a:off x="416425" y="931936"/>
              <a:ext cx="2553536" cy="584775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altLang="ko-KR" sz="3200" dirty="0">
                  <a:solidFill>
                    <a:prstClr val="white"/>
                  </a:solidFill>
                  <a:latin typeface="Bebas Neue" panose="020B0606020202050201" pitchFamily="34" charset="0"/>
                  <a:ea typeface="맑은 고딕" panose="020B0503020000020004" pitchFamily="34" charset="-127"/>
                  <a:cs typeface="Arial" pitchFamily="34" charset="0"/>
                </a:rPr>
                <a:t>What is</a:t>
              </a:r>
              <a:endParaRPr kumimoji="0" lang="ko-KR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  <a:ea typeface="맑은 고딕" panose="020B0503020000020004" pitchFamily="34" charset="-127"/>
                <a:cs typeface="Arial" pitchFamily="34" charset="0"/>
              </a:endParaRPr>
            </a:p>
          </p:txBody>
        </p:sp>
      </p:grpSp>
      <p:grpSp>
        <p:nvGrpSpPr>
          <p:cNvPr id="458" name="Agrupar 457">
            <a:extLst>
              <a:ext uri="{FF2B5EF4-FFF2-40B4-BE49-F238E27FC236}">
                <a16:creationId xmlns:a16="http://schemas.microsoft.com/office/drawing/2014/main" id="{6F3E4F2D-AA9F-45C4-961F-C9E0FD8D591A}"/>
              </a:ext>
            </a:extLst>
          </p:cNvPr>
          <p:cNvGrpSpPr/>
          <p:nvPr/>
        </p:nvGrpSpPr>
        <p:grpSpPr>
          <a:xfrm>
            <a:off x="3277907" y="2419886"/>
            <a:ext cx="2437899" cy="1077218"/>
            <a:chOff x="377832" y="1208788"/>
            <a:chExt cx="2610002" cy="1077218"/>
          </a:xfrm>
        </p:grpSpPr>
        <p:sp>
          <p:nvSpPr>
            <p:cNvPr id="459" name="TextBox 7">
              <a:extLst>
                <a:ext uri="{FF2B5EF4-FFF2-40B4-BE49-F238E27FC236}">
                  <a16:creationId xmlns:a16="http://schemas.microsoft.com/office/drawing/2014/main" id="{69E4BBBA-BEE4-445B-A941-49475B6CC27D}"/>
                </a:ext>
              </a:extLst>
            </p:cNvPr>
            <p:cNvSpPr txBox="1"/>
            <p:nvPr/>
          </p:nvSpPr>
          <p:spPr>
            <a:xfrm>
              <a:off x="377832" y="1716035"/>
              <a:ext cx="261000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altLang="ko-KR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endParaRPr>
            </a:p>
          </p:txBody>
        </p:sp>
        <p:sp>
          <p:nvSpPr>
            <p:cNvPr id="460" name="TextBox 8">
              <a:extLst>
                <a:ext uri="{FF2B5EF4-FFF2-40B4-BE49-F238E27FC236}">
                  <a16:creationId xmlns:a16="http://schemas.microsoft.com/office/drawing/2014/main" id="{20648BD7-6029-4357-873D-6A3C9B1A3AA1}"/>
                </a:ext>
              </a:extLst>
            </p:cNvPr>
            <p:cNvSpPr txBox="1"/>
            <p:nvPr/>
          </p:nvSpPr>
          <p:spPr>
            <a:xfrm>
              <a:off x="430106" y="1208788"/>
              <a:ext cx="2553536" cy="1077218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 algn="ctr"/>
              <a:r>
                <a:rPr lang="pt-BR" sz="32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Bebas Neue" panose="020B0606020202050201" pitchFamily="34" charset="0"/>
                </a:rPr>
                <a:t>SKILLS REQUIRED ON THIS </a:t>
              </a:r>
              <a:r>
                <a:rPr lang="pt-BR" sz="3200" dirty="0" err="1">
                  <a:solidFill>
                    <a:schemeClr val="tx1">
                      <a:lumMod val="75000"/>
                      <a:lumOff val="25000"/>
                    </a:schemeClr>
                  </a:solidFill>
                  <a:latin typeface="Bebas Neue" panose="020B0606020202050201" pitchFamily="34" charset="0"/>
                </a:rPr>
                <a:t>job</a:t>
              </a:r>
              <a:endParaRPr lang="pt-BR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Bebas Neue" panose="020B0606020202050201" pitchFamily="34" charset="0"/>
              </a:endParaRPr>
            </a:p>
          </p:txBody>
        </p:sp>
      </p:grpSp>
      <p:grpSp>
        <p:nvGrpSpPr>
          <p:cNvPr id="461" name="Agrupar 460">
            <a:extLst>
              <a:ext uri="{FF2B5EF4-FFF2-40B4-BE49-F238E27FC236}">
                <a16:creationId xmlns:a16="http://schemas.microsoft.com/office/drawing/2014/main" id="{940F21ED-2004-476D-A7E5-04DFE6F02498}"/>
              </a:ext>
            </a:extLst>
          </p:cNvPr>
          <p:cNvGrpSpPr/>
          <p:nvPr/>
        </p:nvGrpSpPr>
        <p:grpSpPr>
          <a:xfrm>
            <a:off x="6173507" y="2954251"/>
            <a:ext cx="2437899" cy="1323439"/>
            <a:chOff x="377832" y="1208788"/>
            <a:chExt cx="2610002" cy="1323439"/>
          </a:xfrm>
        </p:grpSpPr>
        <p:sp>
          <p:nvSpPr>
            <p:cNvPr id="462" name="TextBox 7">
              <a:extLst>
                <a:ext uri="{FF2B5EF4-FFF2-40B4-BE49-F238E27FC236}">
                  <a16:creationId xmlns:a16="http://schemas.microsoft.com/office/drawing/2014/main" id="{5E430752-6D7C-4708-823D-FF732D9C0B6B}"/>
                </a:ext>
              </a:extLst>
            </p:cNvPr>
            <p:cNvSpPr txBox="1"/>
            <p:nvPr/>
          </p:nvSpPr>
          <p:spPr>
            <a:xfrm>
              <a:off x="377832" y="1716035"/>
              <a:ext cx="261000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altLang="ko-KR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endParaRPr>
            </a:p>
          </p:txBody>
        </p:sp>
        <p:sp>
          <p:nvSpPr>
            <p:cNvPr id="463" name="TextBox 8">
              <a:extLst>
                <a:ext uri="{FF2B5EF4-FFF2-40B4-BE49-F238E27FC236}">
                  <a16:creationId xmlns:a16="http://schemas.microsoft.com/office/drawing/2014/main" id="{B518DBB7-44F2-4216-B0FC-8A054836F654}"/>
                </a:ext>
              </a:extLst>
            </p:cNvPr>
            <p:cNvSpPr txBox="1"/>
            <p:nvPr/>
          </p:nvSpPr>
          <p:spPr>
            <a:xfrm>
              <a:off x="430106" y="1208788"/>
              <a:ext cx="2553536" cy="1323439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ko-KR" sz="4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ebas Neue" panose="020B0606020202050201" pitchFamily="34" charset="0"/>
                  <a:ea typeface="맑은 고딕" panose="020B0503020000020004" pitchFamily="34" charset="-127"/>
                  <a:cs typeface="Arial" pitchFamily="34" charset="0"/>
                </a:rPr>
                <a:t>SWOT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altLang="ko-KR" sz="4000" dirty="0">
                  <a:solidFill>
                    <a:prstClr val="white"/>
                  </a:solidFill>
                  <a:latin typeface="Bebas Neue" panose="020B0606020202050201" pitchFamily="34" charset="0"/>
                  <a:ea typeface="맑은 고딕" panose="020B0503020000020004" pitchFamily="34" charset="-127"/>
                  <a:cs typeface="Arial" pitchFamily="34" charset="0"/>
                </a:rPr>
                <a:t>Analyses</a:t>
              </a:r>
              <a:endParaRPr kumimoji="0" lang="ko-KR" alt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  <a:ea typeface="맑은 고딕" panose="020B0503020000020004" pitchFamily="34" charset="-127"/>
                <a:cs typeface="Arial" pitchFamily="34" charset="0"/>
              </a:endParaRPr>
            </a:p>
          </p:txBody>
        </p:sp>
      </p:grpSp>
      <p:grpSp>
        <p:nvGrpSpPr>
          <p:cNvPr id="464" name="Agrupar 463">
            <a:extLst>
              <a:ext uri="{FF2B5EF4-FFF2-40B4-BE49-F238E27FC236}">
                <a16:creationId xmlns:a16="http://schemas.microsoft.com/office/drawing/2014/main" id="{D0BF60AC-2302-487F-A284-2442CACA2F68}"/>
              </a:ext>
            </a:extLst>
          </p:cNvPr>
          <p:cNvGrpSpPr/>
          <p:nvPr/>
        </p:nvGrpSpPr>
        <p:grpSpPr>
          <a:xfrm>
            <a:off x="8849188" y="4625882"/>
            <a:ext cx="2437899" cy="584775"/>
            <a:chOff x="377832" y="1558975"/>
            <a:chExt cx="2610002" cy="584775"/>
          </a:xfrm>
        </p:grpSpPr>
        <p:sp>
          <p:nvSpPr>
            <p:cNvPr id="465" name="TextBox 7">
              <a:extLst>
                <a:ext uri="{FF2B5EF4-FFF2-40B4-BE49-F238E27FC236}">
                  <a16:creationId xmlns:a16="http://schemas.microsoft.com/office/drawing/2014/main" id="{F7C51A17-1D42-4C0B-BA1A-AC9A6AF178B6}"/>
                </a:ext>
              </a:extLst>
            </p:cNvPr>
            <p:cNvSpPr txBox="1"/>
            <p:nvPr/>
          </p:nvSpPr>
          <p:spPr>
            <a:xfrm>
              <a:off x="377832" y="1716035"/>
              <a:ext cx="261000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altLang="ko-KR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endParaRPr>
            </a:p>
          </p:txBody>
        </p:sp>
        <p:sp>
          <p:nvSpPr>
            <p:cNvPr id="466" name="TextBox 8">
              <a:extLst>
                <a:ext uri="{FF2B5EF4-FFF2-40B4-BE49-F238E27FC236}">
                  <a16:creationId xmlns:a16="http://schemas.microsoft.com/office/drawing/2014/main" id="{3A60DDC0-1AEE-445A-8956-A95B15CFBF31}"/>
                </a:ext>
              </a:extLst>
            </p:cNvPr>
            <p:cNvSpPr txBox="1"/>
            <p:nvPr/>
          </p:nvSpPr>
          <p:spPr>
            <a:xfrm>
              <a:off x="385898" y="1558975"/>
              <a:ext cx="2553536" cy="584775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ko-KR" sz="32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ebas Neue" panose="020B0606020202050201" pitchFamily="34" charset="0"/>
                  <a:ea typeface="맑은 고딕" panose="020B0503020000020004" pitchFamily="34" charset="-127"/>
                  <a:cs typeface="Arial" pitchFamily="34" charset="0"/>
                </a:rPr>
                <a:t>rfeferences</a:t>
              </a:r>
              <a:endParaRPr kumimoji="0" lang="ko-KR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  <a:ea typeface="맑은 고딕" panose="020B0503020000020004" pitchFamily="34" charset="-127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53650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2" presetID="8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33" dur="200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4" presetID="8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5" dur="200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6" presetID="8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37" dur="20000" fill="hold"/>
                                        <p:tgtEl>
                                          <p:spTgt spid="4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8" presetID="23" presetClass="entr" presetSubtype="27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3" presetClass="entr" presetSubtype="272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3" presetClass="entr" presetSubtype="272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3" presetClass="entr" presetSubtype="272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lumMod val="20000"/>
                <a:lumOff val="80000"/>
              </a:schemeClr>
            </a:gs>
            <a:gs pos="35000">
              <a:schemeClr val="bg2">
                <a:lumMod val="40000"/>
                <a:lumOff val="60000"/>
              </a:schemeClr>
            </a:gs>
            <a:gs pos="100000">
              <a:schemeClr val="bg2">
                <a:lumMod val="94000"/>
                <a:lumOff val="6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8037B9FB-7CFF-44B3-A89D-FA8742B30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solidFill>
                  <a:prstClr val="black">
                    <a:lumMod val="85000"/>
                    <a:lumOff val="15000"/>
                  </a:prstClr>
                </a:solidFill>
                <a:latin typeface="Bebas Neue" panose="020B0606020202050201" pitchFamily="34" charset="0"/>
              </a:rPr>
              <a:t>International Business Management?</a:t>
            </a:r>
            <a:br>
              <a:rPr lang="en-US" sz="4400" dirty="0">
                <a:solidFill>
                  <a:prstClr val="black">
                    <a:lumMod val="85000"/>
                    <a:lumOff val="15000"/>
                  </a:prstClr>
                </a:solidFill>
                <a:latin typeface="Bebas Neue" panose="020B0606020202050201" pitchFamily="34" charset="0"/>
              </a:rPr>
            </a:br>
            <a:endParaRPr lang="pt-PT" dirty="0"/>
          </a:p>
        </p:txBody>
      </p:sp>
      <p:pic>
        <p:nvPicPr>
          <p:cNvPr id="5" name="Marcador de Posição de Conteúdo 4">
            <a:extLst>
              <a:ext uri="{FF2B5EF4-FFF2-40B4-BE49-F238E27FC236}">
                <a16:creationId xmlns:a16="http://schemas.microsoft.com/office/drawing/2014/main" id="{DB517A79-B6CA-4AA5-93D0-1B73A76FF1C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28" r="21795" b="-1"/>
          <a:stretch/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Agrupar 9">
            <a:extLst>
              <a:ext uri="{FF2B5EF4-FFF2-40B4-BE49-F238E27FC236}">
                <a16:creationId xmlns:a16="http://schemas.microsoft.com/office/drawing/2014/main" id="{337EDD87-8104-44BD-9566-CA1BE65B6003}"/>
              </a:ext>
            </a:extLst>
          </p:cNvPr>
          <p:cNvGrpSpPr/>
          <p:nvPr/>
        </p:nvGrpSpPr>
        <p:grpSpPr>
          <a:xfrm>
            <a:off x="6636774" y="2103085"/>
            <a:ext cx="5256876" cy="1631216"/>
            <a:chOff x="131885" y="1636132"/>
            <a:chExt cx="6502595" cy="1596146"/>
          </a:xfrm>
        </p:grpSpPr>
        <p:sp>
          <p:nvSpPr>
            <p:cNvPr id="11" name="Fluxograma: Conector fora de Página 6">
              <a:extLst>
                <a:ext uri="{FF2B5EF4-FFF2-40B4-BE49-F238E27FC236}">
                  <a16:creationId xmlns:a16="http://schemas.microsoft.com/office/drawing/2014/main" id="{D4E9A629-D699-4335-8152-8CC8F65611A1}"/>
                </a:ext>
              </a:extLst>
            </p:cNvPr>
            <p:cNvSpPr/>
            <p:nvPr/>
          </p:nvSpPr>
          <p:spPr>
            <a:xfrm rot="16200000">
              <a:off x="265606" y="1991563"/>
              <a:ext cx="283580" cy="551022"/>
            </a:xfrm>
            <a:prstGeom prst="flowChartOffpageConnector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31E102E8-79EF-43E0-AE9E-4A0046910144}"/>
                </a:ext>
              </a:extLst>
            </p:cNvPr>
            <p:cNvSpPr txBox="1"/>
            <p:nvPr/>
          </p:nvSpPr>
          <p:spPr>
            <a:xfrm>
              <a:off x="682907" y="1636132"/>
              <a:ext cx="5951573" cy="15961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0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Amasis MT Pro" panose="02040504050005020304" pitchFamily="18" charset="0"/>
                </a:rPr>
                <a:t>Are international trade operations to contribute to the sustainable international development of the company, through the research and monitoring of international markets.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83675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9" name="Agrupar 58">
            <a:extLst>
              <a:ext uri="{FF2B5EF4-FFF2-40B4-BE49-F238E27FC236}">
                <a16:creationId xmlns:a16="http://schemas.microsoft.com/office/drawing/2014/main" id="{C55CF9E7-601D-4BA0-8062-32C4BE4504D0}"/>
              </a:ext>
            </a:extLst>
          </p:cNvPr>
          <p:cNvGrpSpPr/>
          <p:nvPr/>
        </p:nvGrpSpPr>
        <p:grpSpPr>
          <a:xfrm>
            <a:off x="5983554" y="1388750"/>
            <a:ext cx="1334243" cy="338050"/>
            <a:chOff x="6131845" y="1748463"/>
            <a:chExt cx="1843320" cy="338050"/>
          </a:xfrm>
        </p:grpSpPr>
        <p:sp>
          <p:nvSpPr>
            <p:cNvPr id="43" name="Forma Livre: Forma 42">
              <a:extLst>
                <a:ext uri="{FF2B5EF4-FFF2-40B4-BE49-F238E27FC236}">
                  <a16:creationId xmlns:a16="http://schemas.microsoft.com/office/drawing/2014/main" id="{5C25F922-B16B-4CE3-96BD-3400E7B98757}"/>
                </a:ext>
              </a:extLst>
            </p:cNvPr>
            <p:cNvSpPr/>
            <p:nvPr/>
          </p:nvSpPr>
          <p:spPr>
            <a:xfrm>
              <a:off x="6131845" y="1748463"/>
              <a:ext cx="1843320" cy="338050"/>
            </a:xfrm>
            <a:custGeom>
              <a:avLst/>
              <a:gdLst>
                <a:gd name="connsiteX0" fmla="*/ 3744315 w 4122315"/>
                <a:gd name="connsiteY0" fmla="*/ 0 h 756000"/>
                <a:gd name="connsiteX1" fmla="*/ 4122315 w 4122315"/>
                <a:gd name="connsiteY1" fmla="*/ 378000 h 756000"/>
                <a:gd name="connsiteX2" fmla="*/ 3744315 w 4122315"/>
                <a:gd name="connsiteY2" fmla="*/ 756000 h 756000"/>
                <a:gd name="connsiteX3" fmla="*/ 3477029 w 4122315"/>
                <a:gd name="connsiteY3" fmla="*/ 645287 h 756000"/>
                <a:gd name="connsiteX4" fmla="*/ 3438204 w 4122315"/>
                <a:gd name="connsiteY4" fmla="*/ 598231 h 756000"/>
                <a:gd name="connsiteX5" fmla="*/ 3438435 w 4122315"/>
                <a:gd name="connsiteY5" fmla="*/ 604701 h 756000"/>
                <a:gd name="connsiteX6" fmla="*/ 3193029 w 4122315"/>
                <a:gd name="connsiteY6" fmla="*/ 488222 h 756000"/>
                <a:gd name="connsiteX7" fmla="*/ 0 w 4122315"/>
                <a:gd name="connsiteY7" fmla="*/ 490401 h 756000"/>
                <a:gd name="connsiteX8" fmla="*/ 0 w 4122315"/>
                <a:gd name="connsiteY8" fmla="*/ 296001 h 756000"/>
                <a:gd name="connsiteX9" fmla="*/ 3191124 w 4122315"/>
                <a:gd name="connsiteY9" fmla="*/ 295816 h 756000"/>
                <a:gd name="connsiteX10" fmla="*/ 3381965 w 4122315"/>
                <a:gd name="connsiteY10" fmla="*/ 245591 h 756000"/>
                <a:gd name="connsiteX11" fmla="*/ 3400233 w 4122315"/>
                <a:gd name="connsiteY11" fmla="*/ 223104 h 756000"/>
                <a:gd name="connsiteX12" fmla="*/ 3414716 w 4122315"/>
                <a:gd name="connsiteY12" fmla="*/ 196421 h 756000"/>
                <a:gd name="connsiteX13" fmla="*/ 3423195 w 4122315"/>
                <a:gd name="connsiteY13" fmla="*/ 177891 h 756000"/>
                <a:gd name="connsiteX14" fmla="*/ 3423293 w 4122315"/>
                <a:gd name="connsiteY14" fmla="*/ 180620 h 756000"/>
                <a:gd name="connsiteX15" fmla="*/ 3430872 w 4122315"/>
                <a:gd name="connsiteY15" fmla="*/ 166657 h 756000"/>
                <a:gd name="connsiteX16" fmla="*/ 3744315 w 4122315"/>
                <a:gd name="connsiteY16" fmla="*/ 0 h 756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2315" h="756000">
                  <a:moveTo>
                    <a:pt x="3744315" y="0"/>
                  </a:moveTo>
                  <a:cubicBezTo>
                    <a:pt x="3953079" y="0"/>
                    <a:pt x="4122315" y="169236"/>
                    <a:pt x="4122315" y="378000"/>
                  </a:cubicBezTo>
                  <a:cubicBezTo>
                    <a:pt x="4122315" y="586764"/>
                    <a:pt x="3953079" y="756000"/>
                    <a:pt x="3744315" y="756000"/>
                  </a:cubicBezTo>
                  <a:cubicBezTo>
                    <a:pt x="3639933" y="756000"/>
                    <a:pt x="3545433" y="713691"/>
                    <a:pt x="3477029" y="645287"/>
                  </a:cubicBezTo>
                  <a:lnTo>
                    <a:pt x="3438204" y="598231"/>
                  </a:lnTo>
                  <a:lnTo>
                    <a:pt x="3438435" y="604701"/>
                  </a:lnTo>
                  <a:cubicBezTo>
                    <a:pt x="3390923" y="489040"/>
                    <a:pt x="3272926" y="489583"/>
                    <a:pt x="3193029" y="488222"/>
                  </a:cubicBezTo>
                  <a:lnTo>
                    <a:pt x="0" y="490401"/>
                  </a:lnTo>
                  <a:lnTo>
                    <a:pt x="0" y="296001"/>
                  </a:lnTo>
                  <a:lnTo>
                    <a:pt x="3191124" y="295816"/>
                  </a:lnTo>
                  <a:cubicBezTo>
                    <a:pt x="3251523" y="293005"/>
                    <a:pt x="3330138" y="294480"/>
                    <a:pt x="3381965" y="245591"/>
                  </a:cubicBezTo>
                  <a:lnTo>
                    <a:pt x="3400233" y="223104"/>
                  </a:lnTo>
                  <a:lnTo>
                    <a:pt x="3414716" y="196421"/>
                  </a:lnTo>
                  <a:lnTo>
                    <a:pt x="3423195" y="177891"/>
                  </a:lnTo>
                  <a:lnTo>
                    <a:pt x="3423293" y="180620"/>
                  </a:lnTo>
                  <a:lnTo>
                    <a:pt x="3430872" y="166657"/>
                  </a:lnTo>
                  <a:cubicBezTo>
                    <a:pt x="3498801" y="66108"/>
                    <a:pt x="3613838" y="0"/>
                    <a:pt x="3744315" y="0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7" name="Sinal de Adição 46">
              <a:extLst>
                <a:ext uri="{FF2B5EF4-FFF2-40B4-BE49-F238E27FC236}">
                  <a16:creationId xmlns:a16="http://schemas.microsoft.com/office/drawing/2014/main" id="{9B6C5511-3710-4C7B-957D-5100E988846C}"/>
                </a:ext>
              </a:extLst>
            </p:cNvPr>
            <p:cNvSpPr/>
            <p:nvPr/>
          </p:nvSpPr>
          <p:spPr>
            <a:xfrm>
              <a:off x="7684315" y="1790095"/>
              <a:ext cx="240041" cy="240041"/>
            </a:xfrm>
            <a:prstGeom prst="mathPlus">
              <a:avLst/>
            </a:prstGeom>
            <a:solidFill>
              <a:schemeClr val="bg1"/>
            </a:solidFill>
            <a:ln>
              <a:solidFill>
                <a:schemeClr val="accent3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60" name="Agrupar 59">
            <a:extLst>
              <a:ext uri="{FF2B5EF4-FFF2-40B4-BE49-F238E27FC236}">
                <a16:creationId xmlns:a16="http://schemas.microsoft.com/office/drawing/2014/main" id="{3A6B85F8-D697-4DAF-93C8-7281BEFD2D7B}"/>
              </a:ext>
            </a:extLst>
          </p:cNvPr>
          <p:cNvGrpSpPr/>
          <p:nvPr/>
        </p:nvGrpSpPr>
        <p:grpSpPr>
          <a:xfrm>
            <a:off x="4329143" y="2576688"/>
            <a:ext cx="1843320" cy="338050"/>
            <a:chOff x="4217523" y="3024653"/>
            <a:chExt cx="1843320" cy="338050"/>
          </a:xfrm>
          <a:solidFill>
            <a:schemeClr val="accent4">
              <a:lumMod val="40000"/>
              <a:lumOff val="60000"/>
            </a:schemeClr>
          </a:solidFill>
        </p:grpSpPr>
        <p:sp>
          <p:nvSpPr>
            <p:cNvPr id="45" name="Forma Livre: Forma 44">
              <a:extLst>
                <a:ext uri="{FF2B5EF4-FFF2-40B4-BE49-F238E27FC236}">
                  <a16:creationId xmlns:a16="http://schemas.microsoft.com/office/drawing/2014/main" id="{467C6D79-8C81-4AB2-91DD-49354100448C}"/>
                </a:ext>
              </a:extLst>
            </p:cNvPr>
            <p:cNvSpPr/>
            <p:nvPr/>
          </p:nvSpPr>
          <p:spPr>
            <a:xfrm rot="10800000">
              <a:off x="4217523" y="3024653"/>
              <a:ext cx="1843320" cy="338050"/>
            </a:xfrm>
            <a:custGeom>
              <a:avLst/>
              <a:gdLst>
                <a:gd name="connsiteX0" fmla="*/ 3744315 w 4122315"/>
                <a:gd name="connsiteY0" fmla="*/ 0 h 756000"/>
                <a:gd name="connsiteX1" fmla="*/ 4122315 w 4122315"/>
                <a:gd name="connsiteY1" fmla="*/ 378000 h 756000"/>
                <a:gd name="connsiteX2" fmla="*/ 3744315 w 4122315"/>
                <a:gd name="connsiteY2" fmla="*/ 756000 h 756000"/>
                <a:gd name="connsiteX3" fmla="*/ 3477029 w 4122315"/>
                <a:gd name="connsiteY3" fmla="*/ 645287 h 756000"/>
                <a:gd name="connsiteX4" fmla="*/ 3438204 w 4122315"/>
                <a:gd name="connsiteY4" fmla="*/ 598231 h 756000"/>
                <a:gd name="connsiteX5" fmla="*/ 3438435 w 4122315"/>
                <a:gd name="connsiteY5" fmla="*/ 604701 h 756000"/>
                <a:gd name="connsiteX6" fmla="*/ 3193029 w 4122315"/>
                <a:gd name="connsiteY6" fmla="*/ 488222 h 756000"/>
                <a:gd name="connsiteX7" fmla="*/ 0 w 4122315"/>
                <a:gd name="connsiteY7" fmla="*/ 490401 h 756000"/>
                <a:gd name="connsiteX8" fmla="*/ 0 w 4122315"/>
                <a:gd name="connsiteY8" fmla="*/ 296001 h 756000"/>
                <a:gd name="connsiteX9" fmla="*/ 3191124 w 4122315"/>
                <a:gd name="connsiteY9" fmla="*/ 295816 h 756000"/>
                <a:gd name="connsiteX10" fmla="*/ 3381965 w 4122315"/>
                <a:gd name="connsiteY10" fmla="*/ 245591 h 756000"/>
                <a:gd name="connsiteX11" fmla="*/ 3400233 w 4122315"/>
                <a:gd name="connsiteY11" fmla="*/ 223104 h 756000"/>
                <a:gd name="connsiteX12" fmla="*/ 3414716 w 4122315"/>
                <a:gd name="connsiteY12" fmla="*/ 196421 h 756000"/>
                <a:gd name="connsiteX13" fmla="*/ 3423195 w 4122315"/>
                <a:gd name="connsiteY13" fmla="*/ 177891 h 756000"/>
                <a:gd name="connsiteX14" fmla="*/ 3423293 w 4122315"/>
                <a:gd name="connsiteY14" fmla="*/ 180620 h 756000"/>
                <a:gd name="connsiteX15" fmla="*/ 3430872 w 4122315"/>
                <a:gd name="connsiteY15" fmla="*/ 166657 h 756000"/>
                <a:gd name="connsiteX16" fmla="*/ 3744315 w 4122315"/>
                <a:gd name="connsiteY16" fmla="*/ 0 h 756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2315" h="756000">
                  <a:moveTo>
                    <a:pt x="3744315" y="0"/>
                  </a:moveTo>
                  <a:cubicBezTo>
                    <a:pt x="3953079" y="0"/>
                    <a:pt x="4122315" y="169236"/>
                    <a:pt x="4122315" y="378000"/>
                  </a:cubicBezTo>
                  <a:cubicBezTo>
                    <a:pt x="4122315" y="586764"/>
                    <a:pt x="3953079" y="756000"/>
                    <a:pt x="3744315" y="756000"/>
                  </a:cubicBezTo>
                  <a:cubicBezTo>
                    <a:pt x="3639933" y="756000"/>
                    <a:pt x="3545433" y="713691"/>
                    <a:pt x="3477029" y="645287"/>
                  </a:cubicBezTo>
                  <a:lnTo>
                    <a:pt x="3438204" y="598231"/>
                  </a:lnTo>
                  <a:lnTo>
                    <a:pt x="3438435" y="604701"/>
                  </a:lnTo>
                  <a:cubicBezTo>
                    <a:pt x="3390923" y="489040"/>
                    <a:pt x="3272926" y="489583"/>
                    <a:pt x="3193029" y="488222"/>
                  </a:cubicBezTo>
                  <a:lnTo>
                    <a:pt x="0" y="490401"/>
                  </a:lnTo>
                  <a:lnTo>
                    <a:pt x="0" y="296001"/>
                  </a:lnTo>
                  <a:lnTo>
                    <a:pt x="3191124" y="295816"/>
                  </a:lnTo>
                  <a:cubicBezTo>
                    <a:pt x="3251523" y="293005"/>
                    <a:pt x="3330138" y="294480"/>
                    <a:pt x="3381965" y="245591"/>
                  </a:cubicBezTo>
                  <a:lnTo>
                    <a:pt x="3400233" y="223104"/>
                  </a:lnTo>
                  <a:lnTo>
                    <a:pt x="3414716" y="196421"/>
                  </a:lnTo>
                  <a:lnTo>
                    <a:pt x="3423195" y="177891"/>
                  </a:lnTo>
                  <a:lnTo>
                    <a:pt x="3423293" y="180620"/>
                  </a:lnTo>
                  <a:lnTo>
                    <a:pt x="3430872" y="166657"/>
                  </a:lnTo>
                  <a:cubicBezTo>
                    <a:pt x="3498801" y="66108"/>
                    <a:pt x="3613838" y="0"/>
                    <a:pt x="3744315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8" name="Sinal de Adição 47">
              <a:extLst>
                <a:ext uri="{FF2B5EF4-FFF2-40B4-BE49-F238E27FC236}">
                  <a16:creationId xmlns:a16="http://schemas.microsoft.com/office/drawing/2014/main" id="{AC149D5F-A914-4F63-B08A-26EF1912CDAC}"/>
                </a:ext>
              </a:extLst>
            </p:cNvPr>
            <p:cNvSpPr/>
            <p:nvPr/>
          </p:nvSpPr>
          <p:spPr>
            <a:xfrm>
              <a:off x="4254616" y="3075009"/>
              <a:ext cx="240041" cy="240041"/>
            </a:xfrm>
            <a:prstGeom prst="mathPlus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61" name="Agrupar 60">
            <a:extLst>
              <a:ext uri="{FF2B5EF4-FFF2-40B4-BE49-F238E27FC236}">
                <a16:creationId xmlns:a16="http://schemas.microsoft.com/office/drawing/2014/main" id="{AB163A3A-4AE4-4DA3-9336-4F6C319E87AC}"/>
              </a:ext>
            </a:extLst>
          </p:cNvPr>
          <p:cNvGrpSpPr/>
          <p:nvPr/>
        </p:nvGrpSpPr>
        <p:grpSpPr>
          <a:xfrm>
            <a:off x="6007535" y="3591537"/>
            <a:ext cx="1843320" cy="338050"/>
            <a:chOff x="6128072" y="4184160"/>
            <a:chExt cx="1843320" cy="338050"/>
          </a:xfrm>
        </p:grpSpPr>
        <p:sp>
          <p:nvSpPr>
            <p:cNvPr id="46" name="Forma Livre: Forma 45">
              <a:extLst>
                <a:ext uri="{FF2B5EF4-FFF2-40B4-BE49-F238E27FC236}">
                  <a16:creationId xmlns:a16="http://schemas.microsoft.com/office/drawing/2014/main" id="{CF5C2FA7-0E4F-4A55-A58F-4A346E59BEC1}"/>
                </a:ext>
              </a:extLst>
            </p:cNvPr>
            <p:cNvSpPr/>
            <p:nvPr/>
          </p:nvSpPr>
          <p:spPr>
            <a:xfrm>
              <a:off x="6128072" y="4184160"/>
              <a:ext cx="1843320" cy="338050"/>
            </a:xfrm>
            <a:custGeom>
              <a:avLst/>
              <a:gdLst>
                <a:gd name="connsiteX0" fmla="*/ 3744315 w 4122315"/>
                <a:gd name="connsiteY0" fmla="*/ 0 h 756000"/>
                <a:gd name="connsiteX1" fmla="*/ 4122315 w 4122315"/>
                <a:gd name="connsiteY1" fmla="*/ 378000 h 756000"/>
                <a:gd name="connsiteX2" fmla="*/ 3744315 w 4122315"/>
                <a:gd name="connsiteY2" fmla="*/ 756000 h 756000"/>
                <a:gd name="connsiteX3" fmla="*/ 3477029 w 4122315"/>
                <a:gd name="connsiteY3" fmla="*/ 645287 h 756000"/>
                <a:gd name="connsiteX4" fmla="*/ 3438204 w 4122315"/>
                <a:gd name="connsiteY4" fmla="*/ 598231 h 756000"/>
                <a:gd name="connsiteX5" fmla="*/ 3438435 w 4122315"/>
                <a:gd name="connsiteY5" fmla="*/ 604701 h 756000"/>
                <a:gd name="connsiteX6" fmla="*/ 3193029 w 4122315"/>
                <a:gd name="connsiteY6" fmla="*/ 488222 h 756000"/>
                <a:gd name="connsiteX7" fmla="*/ 0 w 4122315"/>
                <a:gd name="connsiteY7" fmla="*/ 490401 h 756000"/>
                <a:gd name="connsiteX8" fmla="*/ 0 w 4122315"/>
                <a:gd name="connsiteY8" fmla="*/ 296001 h 756000"/>
                <a:gd name="connsiteX9" fmla="*/ 3191124 w 4122315"/>
                <a:gd name="connsiteY9" fmla="*/ 295816 h 756000"/>
                <a:gd name="connsiteX10" fmla="*/ 3381965 w 4122315"/>
                <a:gd name="connsiteY10" fmla="*/ 245591 h 756000"/>
                <a:gd name="connsiteX11" fmla="*/ 3400233 w 4122315"/>
                <a:gd name="connsiteY11" fmla="*/ 223104 h 756000"/>
                <a:gd name="connsiteX12" fmla="*/ 3414716 w 4122315"/>
                <a:gd name="connsiteY12" fmla="*/ 196421 h 756000"/>
                <a:gd name="connsiteX13" fmla="*/ 3423195 w 4122315"/>
                <a:gd name="connsiteY13" fmla="*/ 177891 h 756000"/>
                <a:gd name="connsiteX14" fmla="*/ 3423293 w 4122315"/>
                <a:gd name="connsiteY14" fmla="*/ 180620 h 756000"/>
                <a:gd name="connsiteX15" fmla="*/ 3430872 w 4122315"/>
                <a:gd name="connsiteY15" fmla="*/ 166657 h 756000"/>
                <a:gd name="connsiteX16" fmla="*/ 3744315 w 4122315"/>
                <a:gd name="connsiteY16" fmla="*/ 0 h 756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2315" h="756000">
                  <a:moveTo>
                    <a:pt x="3744315" y="0"/>
                  </a:moveTo>
                  <a:cubicBezTo>
                    <a:pt x="3953079" y="0"/>
                    <a:pt x="4122315" y="169236"/>
                    <a:pt x="4122315" y="378000"/>
                  </a:cubicBezTo>
                  <a:cubicBezTo>
                    <a:pt x="4122315" y="586764"/>
                    <a:pt x="3953079" y="756000"/>
                    <a:pt x="3744315" y="756000"/>
                  </a:cubicBezTo>
                  <a:cubicBezTo>
                    <a:pt x="3639933" y="756000"/>
                    <a:pt x="3545433" y="713691"/>
                    <a:pt x="3477029" y="645287"/>
                  </a:cubicBezTo>
                  <a:lnTo>
                    <a:pt x="3438204" y="598231"/>
                  </a:lnTo>
                  <a:lnTo>
                    <a:pt x="3438435" y="604701"/>
                  </a:lnTo>
                  <a:cubicBezTo>
                    <a:pt x="3390923" y="489040"/>
                    <a:pt x="3272926" y="489583"/>
                    <a:pt x="3193029" y="488222"/>
                  </a:cubicBezTo>
                  <a:lnTo>
                    <a:pt x="0" y="490401"/>
                  </a:lnTo>
                  <a:lnTo>
                    <a:pt x="0" y="296001"/>
                  </a:lnTo>
                  <a:lnTo>
                    <a:pt x="3191124" y="295816"/>
                  </a:lnTo>
                  <a:cubicBezTo>
                    <a:pt x="3251523" y="293005"/>
                    <a:pt x="3330138" y="294480"/>
                    <a:pt x="3381965" y="245591"/>
                  </a:cubicBezTo>
                  <a:lnTo>
                    <a:pt x="3400233" y="223104"/>
                  </a:lnTo>
                  <a:lnTo>
                    <a:pt x="3414716" y="196421"/>
                  </a:lnTo>
                  <a:lnTo>
                    <a:pt x="3423195" y="177891"/>
                  </a:lnTo>
                  <a:lnTo>
                    <a:pt x="3423293" y="180620"/>
                  </a:lnTo>
                  <a:lnTo>
                    <a:pt x="3430872" y="166657"/>
                  </a:lnTo>
                  <a:cubicBezTo>
                    <a:pt x="3498801" y="66108"/>
                    <a:pt x="3613838" y="0"/>
                    <a:pt x="3744315" y="0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9" name="Sinal de Adição 48">
              <a:extLst>
                <a:ext uri="{FF2B5EF4-FFF2-40B4-BE49-F238E27FC236}">
                  <a16:creationId xmlns:a16="http://schemas.microsoft.com/office/drawing/2014/main" id="{D8810102-7E27-4E53-905C-104294FEEEE7}"/>
                </a:ext>
              </a:extLst>
            </p:cNvPr>
            <p:cNvSpPr/>
            <p:nvPr/>
          </p:nvSpPr>
          <p:spPr>
            <a:xfrm>
              <a:off x="7670334" y="4225699"/>
              <a:ext cx="240041" cy="240041"/>
            </a:xfrm>
            <a:prstGeom prst="mathPlus">
              <a:avLst/>
            </a:prstGeom>
            <a:solidFill>
              <a:schemeClr val="bg1"/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62" name="Agrupar 61">
            <a:extLst>
              <a:ext uri="{FF2B5EF4-FFF2-40B4-BE49-F238E27FC236}">
                <a16:creationId xmlns:a16="http://schemas.microsoft.com/office/drawing/2014/main" id="{612D0BAD-DDB4-4FFB-A7CA-675560E9A1CF}"/>
              </a:ext>
            </a:extLst>
          </p:cNvPr>
          <p:cNvGrpSpPr/>
          <p:nvPr/>
        </p:nvGrpSpPr>
        <p:grpSpPr>
          <a:xfrm>
            <a:off x="4124202" y="4636024"/>
            <a:ext cx="1843320" cy="338050"/>
            <a:chOff x="4263199" y="5452437"/>
            <a:chExt cx="1843320" cy="338050"/>
          </a:xfrm>
        </p:grpSpPr>
        <p:sp>
          <p:nvSpPr>
            <p:cNvPr id="44" name="Forma Livre: Forma 43">
              <a:extLst>
                <a:ext uri="{FF2B5EF4-FFF2-40B4-BE49-F238E27FC236}">
                  <a16:creationId xmlns:a16="http://schemas.microsoft.com/office/drawing/2014/main" id="{9F62804B-6F09-43C2-912D-2F8FB85BB8B1}"/>
                </a:ext>
              </a:extLst>
            </p:cNvPr>
            <p:cNvSpPr/>
            <p:nvPr/>
          </p:nvSpPr>
          <p:spPr>
            <a:xfrm rot="10800000">
              <a:off x="4263199" y="5452437"/>
              <a:ext cx="1843320" cy="338050"/>
            </a:xfrm>
            <a:custGeom>
              <a:avLst/>
              <a:gdLst>
                <a:gd name="connsiteX0" fmla="*/ 3744315 w 4122315"/>
                <a:gd name="connsiteY0" fmla="*/ 0 h 756000"/>
                <a:gd name="connsiteX1" fmla="*/ 4122315 w 4122315"/>
                <a:gd name="connsiteY1" fmla="*/ 378000 h 756000"/>
                <a:gd name="connsiteX2" fmla="*/ 3744315 w 4122315"/>
                <a:gd name="connsiteY2" fmla="*/ 756000 h 756000"/>
                <a:gd name="connsiteX3" fmla="*/ 3477029 w 4122315"/>
                <a:gd name="connsiteY3" fmla="*/ 645287 h 756000"/>
                <a:gd name="connsiteX4" fmla="*/ 3438204 w 4122315"/>
                <a:gd name="connsiteY4" fmla="*/ 598231 h 756000"/>
                <a:gd name="connsiteX5" fmla="*/ 3438435 w 4122315"/>
                <a:gd name="connsiteY5" fmla="*/ 604701 h 756000"/>
                <a:gd name="connsiteX6" fmla="*/ 3193029 w 4122315"/>
                <a:gd name="connsiteY6" fmla="*/ 488222 h 756000"/>
                <a:gd name="connsiteX7" fmla="*/ 0 w 4122315"/>
                <a:gd name="connsiteY7" fmla="*/ 490401 h 756000"/>
                <a:gd name="connsiteX8" fmla="*/ 0 w 4122315"/>
                <a:gd name="connsiteY8" fmla="*/ 296001 h 756000"/>
                <a:gd name="connsiteX9" fmla="*/ 3191124 w 4122315"/>
                <a:gd name="connsiteY9" fmla="*/ 295816 h 756000"/>
                <a:gd name="connsiteX10" fmla="*/ 3381965 w 4122315"/>
                <a:gd name="connsiteY10" fmla="*/ 245591 h 756000"/>
                <a:gd name="connsiteX11" fmla="*/ 3400233 w 4122315"/>
                <a:gd name="connsiteY11" fmla="*/ 223104 h 756000"/>
                <a:gd name="connsiteX12" fmla="*/ 3414716 w 4122315"/>
                <a:gd name="connsiteY12" fmla="*/ 196421 h 756000"/>
                <a:gd name="connsiteX13" fmla="*/ 3423195 w 4122315"/>
                <a:gd name="connsiteY13" fmla="*/ 177891 h 756000"/>
                <a:gd name="connsiteX14" fmla="*/ 3423293 w 4122315"/>
                <a:gd name="connsiteY14" fmla="*/ 180620 h 756000"/>
                <a:gd name="connsiteX15" fmla="*/ 3430872 w 4122315"/>
                <a:gd name="connsiteY15" fmla="*/ 166657 h 756000"/>
                <a:gd name="connsiteX16" fmla="*/ 3744315 w 4122315"/>
                <a:gd name="connsiteY16" fmla="*/ 0 h 756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2315" h="756000">
                  <a:moveTo>
                    <a:pt x="3744315" y="0"/>
                  </a:moveTo>
                  <a:cubicBezTo>
                    <a:pt x="3953079" y="0"/>
                    <a:pt x="4122315" y="169236"/>
                    <a:pt x="4122315" y="378000"/>
                  </a:cubicBezTo>
                  <a:cubicBezTo>
                    <a:pt x="4122315" y="586764"/>
                    <a:pt x="3953079" y="756000"/>
                    <a:pt x="3744315" y="756000"/>
                  </a:cubicBezTo>
                  <a:cubicBezTo>
                    <a:pt x="3639933" y="756000"/>
                    <a:pt x="3545433" y="713691"/>
                    <a:pt x="3477029" y="645287"/>
                  </a:cubicBezTo>
                  <a:lnTo>
                    <a:pt x="3438204" y="598231"/>
                  </a:lnTo>
                  <a:lnTo>
                    <a:pt x="3438435" y="604701"/>
                  </a:lnTo>
                  <a:cubicBezTo>
                    <a:pt x="3390923" y="489040"/>
                    <a:pt x="3272926" y="489583"/>
                    <a:pt x="3193029" y="488222"/>
                  </a:cubicBezTo>
                  <a:lnTo>
                    <a:pt x="0" y="490401"/>
                  </a:lnTo>
                  <a:lnTo>
                    <a:pt x="0" y="296001"/>
                  </a:lnTo>
                  <a:lnTo>
                    <a:pt x="3191124" y="295816"/>
                  </a:lnTo>
                  <a:cubicBezTo>
                    <a:pt x="3251523" y="293005"/>
                    <a:pt x="3330138" y="294480"/>
                    <a:pt x="3381965" y="245591"/>
                  </a:cubicBezTo>
                  <a:lnTo>
                    <a:pt x="3400233" y="223104"/>
                  </a:lnTo>
                  <a:lnTo>
                    <a:pt x="3414716" y="196421"/>
                  </a:lnTo>
                  <a:lnTo>
                    <a:pt x="3423195" y="177891"/>
                  </a:lnTo>
                  <a:lnTo>
                    <a:pt x="3423293" y="180620"/>
                  </a:lnTo>
                  <a:lnTo>
                    <a:pt x="3430872" y="166657"/>
                  </a:lnTo>
                  <a:cubicBezTo>
                    <a:pt x="3498801" y="66108"/>
                    <a:pt x="3613838" y="0"/>
                    <a:pt x="374431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0" name="Sinal de Adição 49">
              <a:extLst>
                <a:ext uri="{FF2B5EF4-FFF2-40B4-BE49-F238E27FC236}">
                  <a16:creationId xmlns:a16="http://schemas.microsoft.com/office/drawing/2014/main" id="{33D2EF41-9F15-4254-BDA8-BCC9058CC9A5}"/>
                </a:ext>
              </a:extLst>
            </p:cNvPr>
            <p:cNvSpPr/>
            <p:nvPr/>
          </p:nvSpPr>
          <p:spPr>
            <a:xfrm>
              <a:off x="4316136" y="5502224"/>
              <a:ext cx="240041" cy="240041"/>
            </a:xfrm>
            <a:prstGeom prst="mathPlu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5" name="CaixaDeTexto 4">
            <a:extLst>
              <a:ext uri="{FF2B5EF4-FFF2-40B4-BE49-F238E27FC236}">
                <a16:creationId xmlns:a16="http://schemas.microsoft.com/office/drawing/2014/main" id="{330D3ED3-6A83-420F-9FEC-86D1CC531380}"/>
              </a:ext>
            </a:extLst>
          </p:cNvPr>
          <p:cNvSpPr txBox="1"/>
          <p:nvPr/>
        </p:nvSpPr>
        <p:spPr>
          <a:xfrm>
            <a:off x="1669073" y="127404"/>
            <a:ext cx="88538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5400" dirty="0">
                <a:solidFill>
                  <a:schemeClr val="tx1">
                    <a:lumMod val="75000"/>
                    <a:lumOff val="25000"/>
                  </a:schemeClr>
                </a:solidFill>
                <a:latin typeface="Bebas Neue" panose="020B0606020202050201" pitchFamily="34" charset="0"/>
              </a:rPr>
              <a:t>SKILLS REQUIRED ON THIS </a:t>
            </a:r>
            <a:r>
              <a:rPr lang="pt-BR" sz="5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Bebas Neue" panose="020B0606020202050201" pitchFamily="34" charset="0"/>
              </a:rPr>
              <a:t>job</a:t>
            </a:r>
            <a:endParaRPr lang="pt-BR" sz="5400" dirty="0">
              <a:solidFill>
                <a:schemeClr val="tx1">
                  <a:lumMod val="75000"/>
                  <a:lumOff val="25000"/>
                </a:schemeClr>
              </a:solidFill>
              <a:latin typeface="Bebas Neue" panose="020B0606020202050201" pitchFamily="34" charset="0"/>
            </a:endParaRPr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FC44D43A-2715-4DBC-9025-C1A704A6003D}"/>
              </a:ext>
            </a:extLst>
          </p:cNvPr>
          <p:cNvSpPr txBox="1"/>
          <p:nvPr/>
        </p:nvSpPr>
        <p:spPr>
          <a:xfrm rot="5400000">
            <a:off x="2707913" y="3312755"/>
            <a:ext cx="6725689" cy="2021572"/>
          </a:xfrm>
          <a:custGeom>
            <a:avLst/>
            <a:gdLst>
              <a:gd name="connsiteX0" fmla="*/ 6336195 w 7808861"/>
              <a:gd name="connsiteY0" fmla="*/ 1036800 h 2085034"/>
              <a:gd name="connsiteX1" fmla="*/ 6341145 w 7808861"/>
              <a:gd name="connsiteY1" fmla="*/ 898263 h 2085034"/>
              <a:gd name="connsiteX2" fmla="*/ 6427536 w 7808861"/>
              <a:gd name="connsiteY2" fmla="*/ 484864 h 2085034"/>
              <a:gd name="connsiteX3" fmla="*/ 6686176 w 7808861"/>
              <a:gd name="connsiteY3" fmla="*/ 122171 h 2085034"/>
              <a:gd name="connsiteX4" fmla="*/ 7071039 w 7808861"/>
              <a:gd name="connsiteY4" fmla="*/ 0 h 2085034"/>
              <a:gd name="connsiteX5" fmla="*/ 7460549 w 7808861"/>
              <a:gd name="connsiteY5" fmla="*/ 123125 h 2085034"/>
              <a:gd name="connsiteX6" fmla="*/ 7718413 w 7808861"/>
              <a:gd name="connsiteY6" fmla="*/ 485818 h 2085034"/>
              <a:gd name="connsiteX7" fmla="*/ 7804079 w 7808861"/>
              <a:gd name="connsiteY7" fmla="*/ 900470 h 2085034"/>
              <a:gd name="connsiteX8" fmla="*/ 7808861 w 7808861"/>
              <a:gd name="connsiteY8" fmla="*/ 1036800 h 2085034"/>
              <a:gd name="connsiteX9" fmla="*/ 7602975 w 7808861"/>
              <a:gd name="connsiteY9" fmla="*/ 1036800 h 2085034"/>
              <a:gd name="connsiteX10" fmla="*/ 7599547 w 7808861"/>
              <a:gd name="connsiteY10" fmla="*/ 927673 h 2085034"/>
              <a:gd name="connsiteX11" fmla="*/ 7535663 w 7808861"/>
              <a:gd name="connsiteY11" fmla="*/ 588901 h 2085034"/>
              <a:gd name="connsiteX12" fmla="*/ 7347489 w 7808861"/>
              <a:gd name="connsiteY12" fmla="*/ 302563 h 2085034"/>
              <a:gd name="connsiteX13" fmla="*/ 7071039 w 7808861"/>
              <a:gd name="connsiteY13" fmla="*/ 208071 h 2085034"/>
              <a:gd name="connsiteX14" fmla="*/ 6794588 w 7808861"/>
              <a:gd name="connsiteY14" fmla="*/ 302563 h 2085034"/>
              <a:gd name="connsiteX15" fmla="*/ 6608739 w 7808861"/>
              <a:gd name="connsiteY15" fmla="*/ 587946 h 2085034"/>
              <a:gd name="connsiteX16" fmla="*/ 6545579 w 7808861"/>
              <a:gd name="connsiteY16" fmla="*/ 924749 h 2085034"/>
              <a:gd name="connsiteX17" fmla="*/ 6542077 w 7808861"/>
              <a:gd name="connsiteY17" fmla="*/ 1036800 h 2085034"/>
              <a:gd name="connsiteX18" fmla="*/ 3801783 w 7808861"/>
              <a:gd name="connsiteY18" fmla="*/ 1044419 h 2085034"/>
              <a:gd name="connsiteX19" fmla="*/ 3806733 w 7808861"/>
              <a:gd name="connsiteY19" fmla="*/ 905882 h 2085034"/>
              <a:gd name="connsiteX20" fmla="*/ 3893124 w 7808861"/>
              <a:gd name="connsiteY20" fmla="*/ 492483 h 2085034"/>
              <a:gd name="connsiteX21" fmla="*/ 4151764 w 7808861"/>
              <a:gd name="connsiteY21" fmla="*/ 129790 h 2085034"/>
              <a:gd name="connsiteX22" fmla="*/ 4536627 w 7808861"/>
              <a:gd name="connsiteY22" fmla="*/ 7619 h 2085034"/>
              <a:gd name="connsiteX23" fmla="*/ 4926136 w 7808861"/>
              <a:gd name="connsiteY23" fmla="*/ 130744 h 2085034"/>
              <a:gd name="connsiteX24" fmla="*/ 5184001 w 7808861"/>
              <a:gd name="connsiteY24" fmla="*/ 493437 h 2085034"/>
              <a:gd name="connsiteX25" fmla="*/ 5269666 w 7808861"/>
              <a:gd name="connsiteY25" fmla="*/ 908089 h 2085034"/>
              <a:gd name="connsiteX26" fmla="*/ 5274181 w 7808861"/>
              <a:gd name="connsiteY26" fmla="*/ 1036805 h 2085034"/>
              <a:gd name="connsiteX27" fmla="*/ 5274704 w 7808861"/>
              <a:gd name="connsiteY27" fmla="*/ 1036805 h 2085034"/>
              <a:gd name="connsiteX28" fmla="*/ 5278206 w 7808861"/>
              <a:gd name="connsiteY28" fmla="*/ 1148856 h 2085034"/>
              <a:gd name="connsiteX29" fmla="*/ 5341366 w 7808861"/>
              <a:gd name="connsiteY29" fmla="*/ 1485659 h 2085034"/>
              <a:gd name="connsiteX30" fmla="*/ 5527215 w 7808861"/>
              <a:gd name="connsiteY30" fmla="*/ 1771042 h 2085034"/>
              <a:gd name="connsiteX31" fmla="*/ 5803666 w 7808861"/>
              <a:gd name="connsiteY31" fmla="*/ 1865534 h 2085034"/>
              <a:gd name="connsiteX32" fmla="*/ 6080116 w 7808861"/>
              <a:gd name="connsiteY32" fmla="*/ 1771042 h 2085034"/>
              <a:gd name="connsiteX33" fmla="*/ 6268289 w 7808861"/>
              <a:gd name="connsiteY33" fmla="*/ 1484704 h 2085034"/>
              <a:gd name="connsiteX34" fmla="*/ 6332174 w 7808861"/>
              <a:gd name="connsiteY34" fmla="*/ 1145932 h 2085034"/>
              <a:gd name="connsiteX35" fmla="*/ 6335602 w 7808861"/>
              <a:gd name="connsiteY35" fmla="*/ 1036805 h 2085034"/>
              <a:gd name="connsiteX36" fmla="*/ 6541487 w 7808861"/>
              <a:gd name="connsiteY36" fmla="*/ 1036805 h 2085034"/>
              <a:gd name="connsiteX37" fmla="*/ 6536705 w 7808861"/>
              <a:gd name="connsiteY37" fmla="*/ 1173135 h 2085034"/>
              <a:gd name="connsiteX38" fmla="*/ 6451040 w 7808861"/>
              <a:gd name="connsiteY38" fmla="*/ 1587787 h 2085034"/>
              <a:gd name="connsiteX39" fmla="*/ 6193175 w 7808861"/>
              <a:gd name="connsiteY39" fmla="*/ 1950480 h 2085034"/>
              <a:gd name="connsiteX40" fmla="*/ 5803666 w 7808861"/>
              <a:gd name="connsiteY40" fmla="*/ 2073605 h 2085034"/>
              <a:gd name="connsiteX41" fmla="*/ 5418803 w 7808861"/>
              <a:gd name="connsiteY41" fmla="*/ 1951434 h 2085034"/>
              <a:gd name="connsiteX42" fmla="*/ 5160163 w 7808861"/>
              <a:gd name="connsiteY42" fmla="*/ 1588741 h 2085034"/>
              <a:gd name="connsiteX43" fmla="*/ 5073772 w 7808861"/>
              <a:gd name="connsiteY43" fmla="*/ 1175342 h 2085034"/>
              <a:gd name="connsiteX44" fmla="*/ 5069094 w 7808861"/>
              <a:gd name="connsiteY44" fmla="*/ 1044419 h 2085034"/>
              <a:gd name="connsiteX45" fmla="*/ 5068563 w 7808861"/>
              <a:gd name="connsiteY45" fmla="*/ 1044419 h 2085034"/>
              <a:gd name="connsiteX46" fmla="*/ 5065135 w 7808861"/>
              <a:gd name="connsiteY46" fmla="*/ 935292 h 2085034"/>
              <a:gd name="connsiteX47" fmla="*/ 5001250 w 7808861"/>
              <a:gd name="connsiteY47" fmla="*/ 596520 h 2085034"/>
              <a:gd name="connsiteX48" fmla="*/ 4813077 w 7808861"/>
              <a:gd name="connsiteY48" fmla="*/ 310182 h 2085034"/>
              <a:gd name="connsiteX49" fmla="*/ 4536627 w 7808861"/>
              <a:gd name="connsiteY49" fmla="*/ 215690 h 2085034"/>
              <a:gd name="connsiteX50" fmla="*/ 4260176 w 7808861"/>
              <a:gd name="connsiteY50" fmla="*/ 310182 h 2085034"/>
              <a:gd name="connsiteX51" fmla="*/ 4074327 w 7808861"/>
              <a:gd name="connsiteY51" fmla="*/ 595565 h 2085034"/>
              <a:gd name="connsiteX52" fmla="*/ 4011167 w 7808861"/>
              <a:gd name="connsiteY52" fmla="*/ 932368 h 2085034"/>
              <a:gd name="connsiteX53" fmla="*/ 4007665 w 7808861"/>
              <a:gd name="connsiteY53" fmla="*/ 1044419 h 2085034"/>
              <a:gd name="connsiteX54" fmla="*/ 1267373 w 7808861"/>
              <a:gd name="connsiteY54" fmla="*/ 1048229 h 2085034"/>
              <a:gd name="connsiteX55" fmla="*/ 1272323 w 7808861"/>
              <a:gd name="connsiteY55" fmla="*/ 909692 h 2085034"/>
              <a:gd name="connsiteX56" fmla="*/ 1358714 w 7808861"/>
              <a:gd name="connsiteY56" fmla="*/ 496293 h 2085034"/>
              <a:gd name="connsiteX57" fmla="*/ 1617354 w 7808861"/>
              <a:gd name="connsiteY57" fmla="*/ 133600 h 2085034"/>
              <a:gd name="connsiteX58" fmla="*/ 2002217 w 7808861"/>
              <a:gd name="connsiteY58" fmla="*/ 11429 h 2085034"/>
              <a:gd name="connsiteX59" fmla="*/ 2391726 w 7808861"/>
              <a:gd name="connsiteY59" fmla="*/ 134554 h 2085034"/>
              <a:gd name="connsiteX60" fmla="*/ 2649591 w 7808861"/>
              <a:gd name="connsiteY60" fmla="*/ 497247 h 2085034"/>
              <a:gd name="connsiteX61" fmla="*/ 2735256 w 7808861"/>
              <a:gd name="connsiteY61" fmla="*/ 911899 h 2085034"/>
              <a:gd name="connsiteX62" fmla="*/ 2739905 w 7808861"/>
              <a:gd name="connsiteY62" fmla="*/ 1044424 h 2085034"/>
              <a:gd name="connsiteX63" fmla="*/ 2740292 w 7808861"/>
              <a:gd name="connsiteY63" fmla="*/ 1044424 h 2085034"/>
              <a:gd name="connsiteX64" fmla="*/ 2743794 w 7808861"/>
              <a:gd name="connsiteY64" fmla="*/ 1156475 h 2085034"/>
              <a:gd name="connsiteX65" fmla="*/ 2806954 w 7808861"/>
              <a:gd name="connsiteY65" fmla="*/ 1493278 h 2085034"/>
              <a:gd name="connsiteX66" fmla="*/ 2992803 w 7808861"/>
              <a:gd name="connsiteY66" fmla="*/ 1778661 h 2085034"/>
              <a:gd name="connsiteX67" fmla="*/ 3269254 w 7808861"/>
              <a:gd name="connsiteY67" fmla="*/ 1873153 h 2085034"/>
              <a:gd name="connsiteX68" fmla="*/ 3545704 w 7808861"/>
              <a:gd name="connsiteY68" fmla="*/ 1778661 h 2085034"/>
              <a:gd name="connsiteX69" fmla="*/ 3733877 w 7808861"/>
              <a:gd name="connsiteY69" fmla="*/ 1492323 h 2085034"/>
              <a:gd name="connsiteX70" fmla="*/ 3797762 w 7808861"/>
              <a:gd name="connsiteY70" fmla="*/ 1153551 h 2085034"/>
              <a:gd name="connsiteX71" fmla="*/ 3801190 w 7808861"/>
              <a:gd name="connsiteY71" fmla="*/ 1044424 h 2085034"/>
              <a:gd name="connsiteX72" fmla="*/ 4007075 w 7808861"/>
              <a:gd name="connsiteY72" fmla="*/ 1044424 h 2085034"/>
              <a:gd name="connsiteX73" fmla="*/ 4002293 w 7808861"/>
              <a:gd name="connsiteY73" fmla="*/ 1180754 h 2085034"/>
              <a:gd name="connsiteX74" fmla="*/ 3916628 w 7808861"/>
              <a:gd name="connsiteY74" fmla="*/ 1595406 h 2085034"/>
              <a:gd name="connsiteX75" fmla="*/ 3658763 w 7808861"/>
              <a:gd name="connsiteY75" fmla="*/ 1958099 h 2085034"/>
              <a:gd name="connsiteX76" fmla="*/ 3269254 w 7808861"/>
              <a:gd name="connsiteY76" fmla="*/ 2081224 h 2085034"/>
              <a:gd name="connsiteX77" fmla="*/ 2884391 w 7808861"/>
              <a:gd name="connsiteY77" fmla="*/ 1959053 h 2085034"/>
              <a:gd name="connsiteX78" fmla="*/ 2625751 w 7808861"/>
              <a:gd name="connsiteY78" fmla="*/ 1596360 h 2085034"/>
              <a:gd name="connsiteX79" fmla="*/ 2539360 w 7808861"/>
              <a:gd name="connsiteY79" fmla="*/ 1182961 h 2085034"/>
              <a:gd name="connsiteX80" fmla="*/ 2534546 w 7808861"/>
              <a:gd name="connsiteY80" fmla="*/ 1048229 h 2085034"/>
              <a:gd name="connsiteX81" fmla="*/ 2534153 w 7808861"/>
              <a:gd name="connsiteY81" fmla="*/ 1048229 h 2085034"/>
              <a:gd name="connsiteX82" fmla="*/ 2530725 w 7808861"/>
              <a:gd name="connsiteY82" fmla="*/ 939102 h 2085034"/>
              <a:gd name="connsiteX83" fmla="*/ 2466840 w 7808861"/>
              <a:gd name="connsiteY83" fmla="*/ 600330 h 2085034"/>
              <a:gd name="connsiteX84" fmla="*/ 2278667 w 7808861"/>
              <a:gd name="connsiteY84" fmla="*/ 313992 h 2085034"/>
              <a:gd name="connsiteX85" fmla="*/ 2002217 w 7808861"/>
              <a:gd name="connsiteY85" fmla="*/ 219500 h 2085034"/>
              <a:gd name="connsiteX86" fmla="*/ 1725766 w 7808861"/>
              <a:gd name="connsiteY86" fmla="*/ 313992 h 2085034"/>
              <a:gd name="connsiteX87" fmla="*/ 1539917 w 7808861"/>
              <a:gd name="connsiteY87" fmla="*/ 599375 h 2085034"/>
              <a:gd name="connsiteX88" fmla="*/ 1476757 w 7808861"/>
              <a:gd name="connsiteY88" fmla="*/ 936178 h 2085034"/>
              <a:gd name="connsiteX89" fmla="*/ 1473255 w 7808861"/>
              <a:gd name="connsiteY89" fmla="*/ 1048229 h 2085034"/>
              <a:gd name="connsiteX90" fmla="*/ 0 w 7808861"/>
              <a:gd name="connsiteY90" fmla="*/ 1048234 h 2085034"/>
              <a:gd name="connsiteX91" fmla="*/ 205882 w 7808861"/>
              <a:gd name="connsiteY91" fmla="*/ 1048234 h 2085034"/>
              <a:gd name="connsiteX92" fmla="*/ 209384 w 7808861"/>
              <a:gd name="connsiteY92" fmla="*/ 1160285 h 2085034"/>
              <a:gd name="connsiteX93" fmla="*/ 272544 w 7808861"/>
              <a:gd name="connsiteY93" fmla="*/ 1497088 h 2085034"/>
              <a:gd name="connsiteX94" fmla="*/ 458393 w 7808861"/>
              <a:gd name="connsiteY94" fmla="*/ 1782471 h 2085034"/>
              <a:gd name="connsiteX95" fmla="*/ 734844 w 7808861"/>
              <a:gd name="connsiteY95" fmla="*/ 1876963 h 2085034"/>
              <a:gd name="connsiteX96" fmla="*/ 1011294 w 7808861"/>
              <a:gd name="connsiteY96" fmla="*/ 1782471 h 2085034"/>
              <a:gd name="connsiteX97" fmla="*/ 1199467 w 7808861"/>
              <a:gd name="connsiteY97" fmla="*/ 1496133 h 2085034"/>
              <a:gd name="connsiteX98" fmla="*/ 1263352 w 7808861"/>
              <a:gd name="connsiteY98" fmla="*/ 1157361 h 2085034"/>
              <a:gd name="connsiteX99" fmla="*/ 1266780 w 7808861"/>
              <a:gd name="connsiteY99" fmla="*/ 1048234 h 2085034"/>
              <a:gd name="connsiteX100" fmla="*/ 1472665 w 7808861"/>
              <a:gd name="connsiteY100" fmla="*/ 1048234 h 2085034"/>
              <a:gd name="connsiteX101" fmla="*/ 1467883 w 7808861"/>
              <a:gd name="connsiteY101" fmla="*/ 1184564 h 2085034"/>
              <a:gd name="connsiteX102" fmla="*/ 1382218 w 7808861"/>
              <a:gd name="connsiteY102" fmla="*/ 1599216 h 2085034"/>
              <a:gd name="connsiteX103" fmla="*/ 1124353 w 7808861"/>
              <a:gd name="connsiteY103" fmla="*/ 1961909 h 2085034"/>
              <a:gd name="connsiteX104" fmla="*/ 734844 w 7808861"/>
              <a:gd name="connsiteY104" fmla="*/ 2085034 h 2085034"/>
              <a:gd name="connsiteX105" fmla="*/ 349981 w 7808861"/>
              <a:gd name="connsiteY105" fmla="*/ 1962863 h 2085034"/>
              <a:gd name="connsiteX106" fmla="*/ 91341 w 7808861"/>
              <a:gd name="connsiteY106" fmla="*/ 1600170 h 2085034"/>
              <a:gd name="connsiteX107" fmla="*/ 4950 w 7808861"/>
              <a:gd name="connsiteY107" fmla="*/ 1186771 h 2085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</a:cxnLst>
            <a:rect l="l" t="t" r="r" b="b"/>
            <a:pathLst>
              <a:path w="7808861" h="2085034">
                <a:moveTo>
                  <a:pt x="6336195" y="1036800"/>
                </a:moveTo>
                <a:lnTo>
                  <a:pt x="6341145" y="898263"/>
                </a:lnTo>
                <a:cubicBezTo>
                  <a:pt x="6352664" y="742926"/>
                  <a:pt x="6381461" y="605126"/>
                  <a:pt x="6427536" y="484864"/>
                </a:cubicBezTo>
                <a:cubicBezTo>
                  <a:pt x="6488970" y="324516"/>
                  <a:pt x="6575183" y="203618"/>
                  <a:pt x="6686176" y="122171"/>
                </a:cubicBezTo>
                <a:cubicBezTo>
                  <a:pt x="6797169" y="40723"/>
                  <a:pt x="6925457" y="0"/>
                  <a:pt x="7071039" y="0"/>
                </a:cubicBezTo>
                <a:cubicBezTo>
                  <a:pt x="7219719" y="0"/>
                  <a:pt x="7349555" y="41041"/>
                  <a:pt x="7460549" y="123125"/>
                </a:cubicBezTo>
                <a:cubicBezTo>
                  <a:pt x="7571541" y="205208"/>
                  <a:pt x="7657497" y="326106"/>
                  <a:pt x="7718413" y="485818"/>
                </a:cubicBezTo>
                <a:cubicBezTo>
                  <a:pt x="7764101" y="605603"/>
                  <a:pt x="7792657" y="743821"/>
                  <a:pt x="7804079" y="900470"/>
                </a:cubicBezTo>
                <a:lnTo>
                  <a:pt x="7808861" y="1036800"/>
                </a:lnTo>
                <a:lnTo>
                  <a:pt x="7602975" y="1036800"/>
                </a:lnTo>
                <a:lnTo>
                  <a:pt x="7599547" y="927673"/>
                </a:lnTo>
                <a:cubicBezTo>
                  <a:pt x="7591029" y="797748"/>
                  <a:pt x="7569735" y="684823"/>
                  <a:pt x="7535663" y="588901"/>
                </a:cubicBezTo>
                <a:cubicBezTo>
                  <a:pt x="7490233" y="461003"/>
                  <a:pt x="7427509" y="365558"/>
                  <a:pt x="7347489" y="302563"/>
                </a:cubicBezTo>
                <a:cubicBezTo>
                  <a:pt x="7267471" y="239569"/>
                  <a:pt x="7175321" y="208071"/>
                  <a:pt x="7071039" y="208071"/>
                </a:cubicBezTo>
                <a:cubicBezTo>
                  <a:pt x="6965724" y="208071"/>
                  <a:pt x="6873574" y="239569"/>
                  <a:pt x="6794588" y="302563"/>
                </a:cubicBezTo>
                <a:cubicBezTo>
                  <a:pt x="6715602" y="365558"/>
                  <a:pt x="6653652" y="460685"/>
                  <a:pt x="6608739" y="587946"/>
                </a:cubicBezTo>
                <a:cubicBezTo>
                  <a:pt x="6575054" y="683391"/>
                  <a:pt x="6554001" y="795660"/>
                  <a:pt x="6545579" y="924749"/>
                </a:cubicBezTo>
                <a:lnTo>
                  <a:pt x="6542077" y="1036800"/>
                </a:lnTo>
                <a:close/>
                <a:moveTo>
                  <a:pt x="3801783" y="1044419"/>
                </a:moveTo>
                <a:lnTo>
                  <a:pt x="3806733" y="905882"/>
                </a:lnTo>
                <a:cubicBezTo>
                  <a:pt x="3818252" y="750545"/>
                  <a:pt x="3847049" y="612745"/>
                  <a:pt x="3893124" y="492483"/>
                </a:cubicBezTo>
                <a:cubicBezTo>
                  <a:pt x="3954558" y="332135"/>
                  <a:pt x="4040771" y="211237"/>
                  <a:pt x="4151764" y="129790"/>
                </a:cubicBezTo>
                <a:cubicBezTo>
                  <a:pt x="4262757" y="48342"/>
                  <a:pt x="4391045" y="7619"/>
                  <a:pt x="4536627" y="7619"/>
                </a:cubicBezTo>
                <a:cubicBezTo>
                  <a:pt x="4685306" y="7619"/>
                  <a:pt x="4815142" y="48660"/>
                  <a:pt x="4926136" y="130744"/>
                </a:cubicBezTo>
                <a:cubicBezTo>
                  <a:pt x="5037129" y="212827"/>
                  <a:pt x="5123084" y="333725"/>
                  <a:pt x="5184001" y="493437"/>
                </a:cubicBezTo>
                <a:cubicBezTo>
                  <a:pt x="5229689" y="613222"/>
                  <a:pt x="5258244" y="751440"/>
                  <a:pt x="5269666" y="908089"/>
                </a:cubicBezTo>
                <a:lnTo>
                  <a:pt x="5274181" y="1036805"/>
                </a:lnTo>
                <a:lnTo>
                  <a:pt x="5274704" y="1036805"/>
                </a:lnTo>
                <a:lnTo>
                  <a:pt x="5278206" y="1148856"/>
                </a:lnTo>
                <a:cubicBezTo>
                  <a:pt x="5286628" y="1277945"/>
                  <a:pt x="5307681" y="1390214"/>
                  <a:pt x="5341366" y="1485659"/>
                </a:cubicBezTo>
                <a:cubicBezTo>
                  <a:pt x="5386279" y="1612920"/>
                  <a:pt x="5448229" y="1708047"/>
                  <a:pt x="5527215" y="1771042"/>
                </a:cubicBezTo>
                <a:cubicBezTo>
                  <a:pt x="5606201" y="1834036"/>
                  <a:pt x="5698351" y="1865534"/>
                  <a:pt x="5803666" y="1865534"/>
                </a:cubicBezTo>
                <a:cubicBezTo>
                  <a:pt x="5907948" y="1865534"/>
                  <a:pt x="6000098" y="1834036"/>
                  <a:pt x="6080116" y="1771042"/>
                </a:cubicBezTo>
                <a:cubicBezTo>
                  <a:pt x="6160135" y="1708047"/>
                  <a:pt x="6222859" y="1612602"/>
                  <a:pt x="6268289" y="1484704"/>
                </a:cubicBezTo>
                <a:cubicBezTo>
                  <a:pt x="6302361" y="1388782"/>
                  <a:pt x="6323656" y="1275857"/>
                  <a:pt x="6332174" y="1145932"/>
                </a:cubicBezTo>
                <a:lnTo>
                  <a:pt x="6335602" y="1036805"/>
                </a:lnTo>
                <a:lnTo>
                  <a:pt x="6541487" y="1036805"/>
                </a:lnTo>
                <a:lnTo>
                  <a:pt x="6536705" y="1173135"/>
                </a:lnTo>
                <a:cubicBezTo>
                  <a:pt x="6525283" y="1329784"/>
                  <a:pt x="6496728" y="1468002"/>
                  <a:pt x="6451040" y="1587787"/>
                </a:cubicBezTo>
                <a:cubicBezTo>
                  <a:pt x="6390123" y="1747499"/>
                  <a:pt x="6304168" y="1868397"/>
                  <a:pt x="6193175" y="1950480"/>
                </a:cubicBezTo>
                <a:cubicBezTo>
                  <a:pt x="6082181" y="2032564"/>
                  <a:pt x="5952345" y="2073605"/>
                  <a:pt x="5803666" y="2073605"/>
                </a:cubicBezTo>
                <a:cubicBezTo>
                  <a:pt x="5658084" y="2073605"/>
                  <a:pt x="5529796" y="2032882"/>
                  <a:pt x="5418803" y="1951434"/>
                </a:cubicBezTo>
                <a:cubicBezTo>
                  <a:pt x="5307810" y="1869987"/>
                  <a:pt x="5221597" y="1749089"/>
                  <a:pt x="5160163" y="1588741"/>
                </a:cubicBezTo>
                <a:cubicBezTo>
                  <a:pt x="5114088" y="1468479"/>
                  <a:pt x="5085291" y="1330679"/>
                  <a:pt x="5073772" y="1175342"/>
                </a:cubicBezTo>
                <a:lnTo>
                  <a:pt x="5069094" y="1044419"/>
                </a:lnTo>
                <a:lnTo>
                  <a:pt x="5068563" y="1044419"/>
                </a:lnTo>
                <a:lnTo>
                  <a:pt x="5065135" y="935292"/>
                </a:lnTo>
                <a:cubicBezTo>
                  <a:pt x="5056617" y="805367"/>
                  <a:pt x="5035322" y="692442"/>
                  <a:pt x="5001250" y="596520"/>
                </a:cubicBezTo>
                <a:cubicBezTo>
                  <a:pt x="4955820" y="468622"/>
                  <a:pt x="4893096" y="373177"/>
                  <a:pt x="4813077" y="310182"/>
                </a:cubicBezTo>
                <a:cubicBezTo>
                  <a:pt x="4733059" y="247188"/>
                  <a:pt x="4640909" y="215690"/>
                  <a:pt x="4536627" y="215690"/>
                </a:cubicBezTo>
                <a:cubicBezTo>
                  <a:pt x="4431312" y="215690"/>
                  <a:pt x="4339162" y="247188"/>
                  <a:pt x="4260176" y="310182"/>
                </a:cubicBezTo>
                <a:cubicBezTo>
                  <a:pt x="4181190" y="373177"/>
                  <a:pt x="4119240" y="468304"/>
                  <a:pt x="4074327" y="595565"/>
                </a:cubicBezTo>
                <a:cubicBezTo>
                  <a:pt x="4040642" y="691010"/>
                  <a:pt x="4019589" y="803279"/>
                  <a:pt x="4011167" y="932368"/>
                </a:cubicBezTo>
                <a:lnTo>
                  <a:pt x="4007665" y="1044419"/>
                </a:lnTo>
                <a:close/>
                <a:moveTo>
                  <a:pt x="1267373" y="1048229"/>
                </a:moveTo>
                <a:lnTo>
                  <a:pt x="1272323" y="909692"/>
                </a:lnTo>
                <a:cubicBezTo>
                  <a:pt x="1283842" y="754355"/>
                  <a:pt x="1312639" y="616555"/>
                  <a:pt x="1358714" y="496293"/>
                </a:cubicBezTo>
                <a:cubicBezTo>
                  <a:pt x="1420148" y="335945"/>
                  <a:pt x="1506361" y="215047"/>
                  <a:pt x="1617354" y="133600"/>
                </a:cubicBezTo>
                <a:cubicBezTo>
                  <a:pt x="1728347" y="52152"/>
                  <a:pt x="1856635" y="11429"/>
                  <a:pt x="2002217" y="11429"/>
                </a:cubicBezTo>
                <a:cubicBezTo>
                  <a:pt x="2150896" y="11429"/>
                  <a:pt x="2280732" y="52470"/>
                  <a:pt x="2391726" y="134554"/>
                </a:cubicBezTo>
                <a:cubicBezTo>
                  <a:pt x="2502719" y="216637"/>
                  <a:pt x="2588674" y="337535"/>
                  <a:pt x="2649591" y="497247"/>
                </a:cubicBezTo>
                <a:cubicBezTo>
                  <a:pt x="2695279" y="617032"/>
                  <a:pt x="2723834" y="755250"/>
                  <a:pt x="2735256" y="911899"/>
                </a:cubicBezTo>
                <a:lnTo>
                  <a:pt x="2739905" y="1044424"/>
                </a:lnTo>
                <a:lnTo>
                  <a:pt x="2740292" y="1044424"/>
                </a:lnTo>
                <a:lnTo>
                  <a:pt x="2743794" y="1156475"/>
                </a:lnTo>
                <a:cubicBezTo>
                  <a:pt x="2752216" y="1285564"/>
                  <a:pt x="2773269" y="1397833"/>
                  <a:pt x="2806954" y="1493278"/>
                </a:cubicBezTo>
                <a:cubicBezTo>
                  <a:pt x="2851867" y="1620539"/>
                  <a:pt x="2913817" y="1715666"/>
                  <a:pt x="2992803" y="1778661"/>
                </a:cubicBezTo>
                <a:cubicBezTo>
                  <a:pt x="3071789" y="1841655"/>
                  <a:pt x="3163939" y="1873153"/>
                  <a:pt x="3269254" y="1873153"/>
                </a:cubicBezTo>
                <a:cubicBezTo>
                  <a:pt x="3373536" y="1873153"/>
                  <a:pt x="3465686" y="1841655"/>
                  <a:pt x="3545704" y="1778661"/>
                </a:cubicBezTo>
                <a:cubicBezTo>
                  <a:pt x="3625723" y="1715666"/>
                  <a:pt x="3688447" y="1620221"/>
                  <a:pt x="3733877" y="1492323"/>
                </a:cubicBezTo>
                <a:cubicBezTo>
                  <a:pt x="3767949" y="1396401"/>
                  <a:pt x="3789244" y="1283476"/>
                  <a:pt x="3797762" y="1153551"/>
                </a:cubicBezTo>
                <a:lnTo>
                  <a:pt x="3801190" y="1044424"/>
                </a:lnTo>
                <a:lnTo>
                  <a:pt x="4007075" y="1044424"/>
                </a:lnTo>
                <a:lnTo>
                  <a:pt x="4002293" y="1180754"/>
                </a:lnTo>
                <a:cubicBezTo>
                  <a:pt x="3990871" y="1337403"/>
                  <a:pt x="3962316" y="1475621"/>
                  <a:pt x="3916628" y="1595406"/>
                </a:cubicBezTo>
                <a:cubicBezTo>
                  <a:pt x="3855711" y="1755118"/>
                  <a:pt x="3769756" y="1876016"/>
                  <a:pt x="3658763" y="1958099"/>
                </a:cubicBezTo>
                <a:cubicBezTo>
                  <a:pt x="3547769" y="2040183"/>
                  <a:pt x="3417933" y="2081224"/>
                  <a:pt x="3269254" y="2081224"/>
                </a:cubicBezTo>
                <a:cubicBezTo>
                  <a:pt x="3123672" y="2081224"/>
                  <a:pt x="2995384" y="2040501"/>
                  <a:pt x="2884391" y="1959053"/>
                </a:cubicBezTo>
                <a:cubicBezTo>
                  <a:pt x="2773398" y="1877606"/>
                  <a:pt x="2687185" y="1756708"/>
                  <a:pt x="2625751" y="1596360"/>
                </a:cubicBezTo>
                <a:cubicBezTo>
                  <a:pt x="2579676" y="1476098"/>
                  <a:pt x="2550879" y="1338298"/>
                  <a:pt x="2539360" y="1182961"/>
                </a:cubicBezTo>
                <a:lnTo>
                  <a:pt x="2534546" y="1048229"/>
                </a:lnTo>
                <a:lnTo>
                  <a:pt x="2534153" y="1048229"/>
                </a:lnTo>
                <a:lnTo>
                  <a:pt x="2530725" y="939102"/>
                </a:lnTo>
                <a:cubicBezTo>
                  <a:pt x="2522207" y="809177"/>
                  <a:pt x="2500912" y="696252"/>
                  <a:pt x="2466840" y="600330"/>
                </a:cubicBezTo>
                <a:cubicBezTo>
                  <a:pt x="2421410" y="472432"/>
                  <a:pt x="2358686" y="376987"/>
                  <a:pt x="2278667" y="313992"/>
                </a:cubicBezTo>
                <a:cubicBezTo>
                  <a:pt x="2198649" y="250998"/>
                  <a:pt x="2106499" y="219500"/>
                  <a:pt x="2002217" y="219500"/>
                </a:cubicBezTo>
                <a:cubicBezTo>
                  <a:pt x="1896902" y="219500"/>
                  <a:pt x="1804752" y="250998"/>
                  <a:pt x="1725766" y="313992"/>
                </a:cubicBezTo>
                <a:cubicBezTo>
                  <a:pt x="1646780" y="376987"/>
                  <a:pt x="1584830" y="472114"/>
                  <a:pt x="1539917" y="599375"/>
                </a:cubicBezTo>
                <a:cubicBezTo>
                  <a:pt x="1506232" y="694820"/>
                  <a:pt x="1485179" y="807089"/>
                  <a:pt x="1476757" y="936178"/>
                </a:cubicBezTo>
                <a:lnTo>
                  <a:pt x="1473255" y="1048229"/>
                </a:lnTo>
                <a:close/>
                <a:moveTo>
                  <a:pt x="0" y="1048234"/>
                </a:moveTo>
                <a:lnTo>
                  <a:pt x="205882" y="1048234"/>
                </a:lnTo>
                <a:lnTo>
                  <a:pt x="209384" y="1160285"/>
                </a:lnTo>
                <a:cubicBezTo>
                  <a:pt x="217806" y="1289374"/>
                  <a:pt x="238859" y="1401643"/>
                  <a:pt x="272544" y="1497088"/>
                </a:cubicBezTo>
                <a:cubicBezTo>
                  <a:pt x="317457" y="1624349"/>
                  <a:pt x="379407" y="1719476"/>
                  <a:pt x="458393" y="1782471"/>
                </a:cubicBezTo>
                <a:cubicBezTo>
                  <a:pt x="537379" y="1845465"/>
                  <a:pt x="629529" y="1876963"/>
                  <a:pt x="734844" y="1876963"/>
                </a:cubicBezTo>
                <a:cubicBezTo>
                  <a:pt x="839126" y="1876963"/>
                  <a:pt x="931276" y="1845465"/>
                  <a:pt x="1011294" y="1782471"/>
                </a:cubicBezTo>
                <a:cubicBezTo>
                  <a:pt x="1091313" y="1719476"/>
                  <a:pt x="1154037" y="1624031"/>
                  <a:pt x="1199467" y="1496133"/>
                </a:cubicBezTo>
                <a:cubicBezTo>
                  <a:pt x="1233539" y="1400211"/>
                  <a:pt x="1254834" y="1287286"/>
                  <a:pt x="1263352" y="1157361"/>
                </a:cubicBezTo>
                <a:lnTo>
                  <a:pt x="1266780" y="1048234"/>
                </a:lnTo>
                <a:lnTo>
                  <a:pt x="1472665" y="1048234"/>
                </a:lnTo>
                <a:lnTo>
                  <a:pt x="1467883" y="1184564"/>
                </a:lnTo>
                <a:cubicBezTo>
                  <a:pt x="1456461" y="1341213"/>
                  <a:pt x="1427906" y="1479431"/>
                  <a:pt x="1382218" y="1599216"/>
                </a:cubicBezTo>
                <a:cubicBezTo>
                  <a:pt x="1321301" y="1758928"/>
                  <a:pt x="1235346" y="1879826"/>
                  <a:pt x="1124353" y="1961909"/>
                </a:cubicBezTo>
                <a:cubicBezTo>
                  <a:pt x="1013359" y="2043993"/>
                  <a:pt x="883523" y="2085034"/>
                  <a:pt x="734844" y="2085034"/>
                </a:cubicBezTo>
                <a:cubicBezTo>
                  <a:pt x="589262" y="2085034"/>
                  <a:pt x="460974" y="2044311"/>
                  <a:pt x="349981" y="1962863"/>
                </a:cubicBezTo>
                <a:cubicBezTo>
                  <a:pt x="238988" y="1881416"/>
                  <a:pt x="152775" y="1760518"/>
                  <a:pt x="91341" y="1600170"/>
                </a:cubicBezTo>
                <a:cubicBezTo>
                  <a:pt x="45266" y="1479908"/>
                  <a:pt x="16469" y="1342108"/>
                  <a:pt x="4950" y="1186771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5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Nova Light" panose="020B0304020202020204" pitchFamily="34" charset="0"/>
              <a:ea typeface="+mn-ea"/>
              <a:cs typeface="+mn-cs"/>
            </a:endParaRPr>
          </a:p>
        </p:txBody>
      </p:sp>
      <p:grpSp>
        <p:nvGrpSpPr>
          <p:cNvPr id="58" name="Agrupar 57">
            <a:extLst>
              <a:ext uri="{FF2B5EF4-FFF2-40B4-BE49-F238E27FC236}">
                <a16:creationId xmlns:a16="http://schemas.microsoft.com/office/drawing/2014/main" id="{11373ADF-B0C2-4DAE-BED6-9725A7FDD777}"/>
              </a:ext>
            </a:extLst>
          </p:cNvPr>
          <p:cNvGrpSpPr/>
          <p:nvPr/>
        </p:nvGrpSpPr>
        <p:grpSpPr>
          <a:xfrm>
            <a:off x="5953891" y="4456702"/>
            <a:ext cx="758568" cy="663507"/>
            <a:chOff x="6049819" y="5190835"/>
            <a:chExt cx="790294" cy="774000"/>
          </a:xfrm>
        </p:grpSpPr>
        <p:sp>
          <p:nvSpPr>
            <p:cNvPr id="20" name="Elipse 19">
              <a:extLst>
                <a:ext uri="{FF2B5EF4-FFF2-40B4-BE49-F238E27FC236}">
                  <a16:creationId xmlns:a16="http://schemas.microsoft.com/office/drawing/2014/main" id="{824532F6-B220-4859-8430-76DF7FB95B38}"/>
                </a:ext>
              </a:extLst>
            </p:cNvPr>
            <p:cNvSpPr/>
            <p:nvPr/>
          </p:nvSpPr>
          <p:spPr>
            <a:xfrm>
              <a:off x="6049819" y="5190835"/>
              <a:ext cx="774000" cy="774000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0" name="Forma Livre: Forma 29">
              <a:extLst>
                <a:ext uri="{FF2B5EF4-FFF2-40B4-BE49-F238E27FC236}">
                  <a16:creationId xmlns:a16="http://schemas.microsoft.com/office/drawing/2014/main" id="{5C31205C-E51C-4A62-A612-3044776FE68C}"/>
                </a:ext>
              </a:extLst>
            </p:cNvPr>
            <p:cNvSpPr/>
            <p:nvPr/>
          </p:nvSpPr>
          <p:spPr>
            <a:xfrm rot="2700000">
              <a:off x="6360835" y="5432550"/>
              <a:ext cx="413006" cy="545551"/>
            </a:xfrm>
            <a:custGeom>
              <a:avLst/>
              <a:gdLst>
                <a:gd name="connsiteX0" fmla="*/ 289190 w 413006"/>
                <a:gd name="connsiteY0" fmla="*/ 568800 h 568800"/>
                <a:gd name="connsiteX1" fmla="*/ 291600 w 413006"/>
                <a:gd name="connsiteY1" fmla="*/ 566831 h 568800"/>
                <a:gd name="connsiteX2" fmla="*/ 291600 w 413006"/>
                <a:gd name="connsiteY2" fmla="*/ 568800 h 568800"/>
                <a:gd name="connsiteX3" fmla="*/ 289192 w 413006"/>
                <a:gd name="connsiteY3" fmla="*/ 0 h 568800"/>
                <a:gd name="connsiteX4" fmla="*/ 291601 w 413006"/>
                <a:gd name="connsiteY4" fmla="*/ 0 h 568800"/>
                <a:gd name="connsiteX5" fmla="*/ 291601 w 413006"/>
                <a:gd name="connsiteY5" fmla="*/ 1968 h 568800"/>
                <a:gd name="connsiteX6" fmla="*/ 0 w 413006"/>
                <a:gd name="connsiteY6" fmla="*/ 0 h 568800"/>
                <a:gd name="connsiteX7" fmla="*/ 289191 w 413006"/>
                <a:gd name="connsiteY7" fmla="*/ 0 h 568800"/>
                <a:gd name="connsiteX8" fmla="*/ 291600 w 413006"/>
                <a:gd name="connsiteY8" fmla="*/ 1968 h 568800"/>
                <a:gd name="connsiteX9" fmla="*/ 291600 w 413006"/>
                <a:gd name="connsiteY9" fmla="*/ 4168 h 568800"/>
                <a:gd name="connsiteX10" fmla="*/ 299657 w 413006"/>
                <a:gd name="connsiteY10" fmla="*/ 10749 h 568800"/>
                <a:gd name="connsiteX11" fmla="*/ 299657 w 413006"/>
                <a:gd name="connsiteY11" fmla="*/ 558050 h 568800"/>
                <a:gd name="connsiteX12" fmla="*/ 291600 w 413006"/>
                <a:gd name="connsiteY12" fmla="*/ 564631 h 568800"/>
                <a:gd name="connsiteX13" fmla="*/ 291600 w 413006"/>
                <a:gd name="connsiteY13" fmla="*/ 566831 h 568800"/>
                <a:gd name="connsiteX14" fmla="*/ 289190 w 413006"/>
                <a:gd name="connsiteY14" fmla="*/ 568800 h 568800"/>
                <a:gd name="connsiteX15" fmla="*/ 0 w 413006"/>
                <a:gd name="connsiteY15" fmla="*/ 568800 h 56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3006" h="568800">
                  <a:moveTo>
                    <a:pt x="289190" y="568800"/>
                  </a:moveTo>
                  <a:lnTo>
                    <a:pt x="291600" y="566831"/>
                  </a:lnTo>
                  <a:lnTo>
                    <a:pt x="291600" y="568800"/>
                  </a:lnTo>
                  <a:close/>
                  <a:moveTo>
                    <a:pt x="289192" y="0"/>
                  </a:moveTo>
                  <a:lnTo>
                    <a:pt x="291601" y="0"/>
                  </a:lnTo>
                  <a:lnTo>
                    <a:pt x="291601" y="1968"/>
                  </a:lnTo>
                  <a:close/>
                  <a:moveTo>
                    <a:pt x="0" y="0"/>
                  </a:moveTo>
                  <a:lnTo>
                    <a:pt x="289191" y="0"/>
                  </a:lnTo>
                  <a:lnTo>
                    <a:pt x="291600" y="1968"/>
                  </a:lnTo>
                  <a:lnTo>
                    <a:pt x="291600" y="4168"/>
                  </a:lnTo>
                  <a:lnTo>
                    <a:pt x="299657" y="10749"/>
                  </a:lnTo>
                  <a:cubicBezTo>
                    <a:pt x="450790" y="161882"/>
                    <a:pt x="450790" y="406917"/>
                    <a:pt x="299657" y="558050"/>
                  </a:cubicBezTo>
                  <a:lnTo>
                    <a:pt x="291600" y="564631"/>
                  </a:lnTo>
                  <a:lnTo>
                    <a:pt x="291600" y="566831"/>
                  </a:lnTo>
                  <a:lnTo>
                    <a:pt x="289190" y="568800"/>
                  </a:lnTo>
                  <a:lnTo>
                    <a:pt x="0" y="56880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Elipse 33">
              <a:extLst>
                <a:ext uri="{FF2B5EF4-FFF2-40B4-BE49-F238E27FC236}">
                  <a16:creationId xmlns:a16="http://schemas.microsoft.com/office/drawing/2014/main" id="{BA71FC77-4359-49B9-98D2-C1CB9DE66AB7}"/>
                </a:ext>
              </a:extLst>
            </p:cNvPr>
            <p:cNvSpPr/>
            <p:nvPr/>
          </p:nvSpPr>
          <p:spPr>
            <a:xfrm>
              <a:off x="6163219" y="5304235"/>
              <a:ext cx="547200" cy="547200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57" name="Agrupar 56">
            <a:extLst>
              <a:ext uri="{FF2B5EF4-FFF2-40B4-BE49-F238E27FC236}">
                <a16:creationId xmlns:a16="http://schemas.microsoft.com/office/drawing/2014/main" id="{26694A29-36F5-4825-B0E0-EB13885E300C}"/>
              </a:ext>
            </a:extLst>
          </p:cNvPr>
          <p:cNvGrpSpPr/>
          <p:nvPr/>
        </p:nvGrpSpPr>
        <p:grpSpPr>
          <a:xfrm>
            <a:off x="5332772" y="3427307"/>
            <a:ext cx="735390" cy="671936"/>
            <a:chOff x="5361710" y="3985489"/>
            <a:chExt cx="774000" cy="774000"/>
          </a:xfrm>
        </p:grpSpPr>
        <p:sp>
          <p:nvSpPr>
            <p:cNvPr id="19" name="Elipse 18">
              <a:extLst>
                <a:ext uri="{FF2B5EF4-FFF2-40B4-BE49-F238E27FC236}">
                  <a16:creationId xmlns:a16="http://schemas.microsoft.com/office/drawing/2014/main" id="{4D7B1D8F-C609-4FB0-AFD4-8A44DF683061}"/>
                </a:ext>
              </a:extLst>
            </p:cNvPr>
            <p:cNvSpPr/>
            <p:nvPr/>
          </p:nvSpPr>
          <p:spPr>
            <a:xfrm>
              <a:off x="5361710" y="3985489"/>
              <a:ext cx="774000" cy="774000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1" name="Forma Livre: Forma 30">
              <a:extLst>
                <a:ext uri="{FF2B5EF4-FFF2-40B4-BE49-F238E27FC236}">
                  <a16:creationId xmlns:a16="http://schemas.microsoft.com/office/drawing/2014/main" id="{0C098220-5C3A-42CB-AA3B-B2BCD0FB8077}"/>
                </a:ext>
              </a:extLst>
            </p:cNvPr>
            <p:cNvSpPr/>
            <p:nvPr/>
          </p:nvSpPr>
          <p:spPr>
            <a:xfrm rot="2700000">
              <a:off x="5659021" y="4235979"/>
              <a:ext cx="413006" cy="540163"/>
            </a:xfrm>
            <a:custGeom>
              <a:avLst/>
              <a:gdLst>
                <a:gd name="connsiteX0" fmla="*/ 289190 w 413006"/>
                <a:gd name="connsiteY0" fmla="*/ 568800 h 568800"/>
                <a:gd name="connsiteX1" fmla="*/ 291600 w 413006"/>
                <a:gd name="connsiteY1" fmla="*/ 566831 h 568800"/>
                <a:gd name="connsiteX2" fmla="*/ 291600 w 413006"/>
                <a:gd name="connsiteY2" fmla="*/ 568800 h 568800"/>
                <a:gd name="connsiteX3" fmla="*/ 289192 w 413006"/>
                <a:gd name="connsiteY3" fmla="*/ 0 h 568800"/>
                <a:gd name="connsiteX4" fmla="*/ 291601 w 413006"/>
                <a:gd name="connsiteY4" fmla="*/ 0 h 568800"/>
                <a:gd name="connsiteX5" fmla="*/ 291601 w 413006"/>
                <a:gd name="connsiteY5" fmla="*/ 1968 h 568800"/>
                <a:gd name="connsiteX6" fmla="*/ 0 w 413006"/>
                <a:gd name="connsiteY6" fmla="*/ 0 h 568800"/>
                <a:gd name="connsiteX7" fmla="*/ 289191 w 413006"/>
                <a:gd name="connsiteY7" fmla="*/ 0 h 568800"/>
                <a:gd name="connsiteX8" fmla="*/ 291600 w 413006"/>
                <a:gd name="connsiteY8" fmla="*/ 1968 h 568800"/>
                <a:gd name="connsiteX9" fmla="*/ 291600 w 413006"/>
                <a:gd name="connsiteY9" fmla="*/ 4168 h 568800"/>
                <a:gd name="connsiteX10" fmla="*/ 299657 w 413006"/>
                <a:gd name="connsiteY10" fmla="*/ 10749 h 568800"/>
                <a:gd name="connsiteX11" fmla="*/ 299657 w 413006"/>
                <a:gd name="connsiteY11" fmla="*/ 558050 h 568800"/>
                <a:gd name="connsiteX12" fmla="*/ 291600 w 413006"/>
                <a:gd name="connsiteY12" fmla="*/ 564631 h 568800"/>
                <a:gd name="connsiteX13" fmla="*/ 291600 w 413006"/>
                <a:gd name="connsiteY13" fmla="*/ 566831 h 568800"/>
                <a:gd name="connsiteX14" fmla="*/ 289190 w 413006"/>
                <a:gd name="connsiteY14" fmla="*/ 568800 h 568800"/>
                <a:gd name="connsiteX15" fmla="*/ 0 w 413006"/>
                <a:gd name="connsiteY15" fmla="*/ 568800 h 56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3006" h="568800">
                  <a:moveTo>
                    <a:pt x="289190" y="568800"/>
                  </a:moveTo>
                  <a:lnTo>
                    <a:pt x="291600" y="566831"/>
                  </a:lnTo>
                  <a:lnTo>
                    <a:pt x="291600" y="568800"/>
                  </a:lnTo>
                  <a:close/>
                  <a:moveTo>
                    <a:pt x="289192" y="0"/>
                  </a:moveTo>
                  <a:lnTo>
                    <a:pt x="291601" y="0"/>
                  </a:lnTo>
                  <a:lnTo>
                    <a:pt x="291601" y="1968"/>
                  </a:lnTo>
                  <a:close/>
                  <a:moveTo>
                    <a:pt x="0" y="0"/>
                  </a:moveTo>
                  <a:lnTo>
                    <a:pt x="289191" y="0"/>
                  </a:lnTo>
                  <a:lnTo>
                    <a:pt x="291600" y="1968"/>
                  </a:lnTo>
                  <a:lnTo>
                    <a:pt x="291600" y="4168"/>
                  </a:lnTo>
                  <a:lnTo>
                    <a:pt x="299657" y="10749"/>
                  </a:lnTo>
                  <a:cubicBezTo>
                    <a:pt x="450790" y="161882"/>
                    <a:pt x="450790" y="406917"/>
                    <a:pt x="299657" y="558050"/>
                  </a:cubicBezTo>
                  <a:lnTo>
                    <a:pt x="291600" y="564631"/>
                  </a:lnTo>
                  <a:lnTo>
                    <a:pt x="291600" y="566831"/>
                  </a:lnTo>
                  <a:lnTo>
                    <a:pt x="289190" y="568800"/>
                  </a:lnTo>
                  <a:lnTo>
                    <a:pt x="0" y="56880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Elipse 34">
              <a:extLst>
                <a:ext uri="{FF2B5EF4-FFF2-40B4-BE49-F238E27FC236}">
                  <a16:creationId xmlns:a16="http://schemas.microsoft.com/office/drawing/2014/main" id="{D7C44666-9AC3-45D1-8093-CBE0E4ED859A}"/>
                </a:ext>
              </a:extLst>
            </p:cNvPr>
            <p:cNvSpPr/>
            <p:nvPr/>
          </p:nvSpPr>
          <p:spPr>
            <a:xfrm>
              <a:off x="5467510" y="4066212"/>
              <a:ext cx="547200" cy="547200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56" name="Agrupar 55">
            <a:extLst>
              <a:ext uri="{FF2B5EF4-FFF2-40B4-BE49-F238E27FC236}">
                <a16:creationId xmlns:a16="http://schemas.microsoft.com/office/drawing/2014/main" id="{9D5F7D48-1312-4599-A6DC-B58EE7C8E3B2}"/>
              </a:ext>
            </a:extLst>
          </p:cNvPr>
          <p:cNvGrpSpPr/>
          <p:nvPr/>
        </p:nvGrpSpPr>
        <p:grpSpPr>
          <a:xfrm>
            <a:off x="6021896" y="2354318"/>
            <a:ext cx="742527" cy="676538"/>
            <a:chOff x="6054437" y="2757053"/>
            <a:chExt cx="788054" cy="774000"/>
          </a:xfrm>
        </p:grpSpPr>
        <p:sp>
          <p:nvSpPr>
            <p:cNvPr id="21" name="Elipse 20">
              <a:extLst>
                <a:ext uri="{FF2B5EF4-FFF2-40B4-BE49-F238E27FC236}">
                  <a16:creationId xmlns:a16="http://schemas.microsoft.com/office/drawing/2014/main" id="{29471934-BEE1-44CA-8B22-B34D511F5983}"/>
                </a:ext>
              </a:extLst>
            </p:cNvPr>
            <p:cNvSpPr/>
            <p:nvPr/>
          </p:nvSpPr>
          <p:spPr>
            <a:xfrm>
              <a:off x="6054437" y="2757053"/>
              <a:ext cx="774000" cy="774000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solidFill>
                <a:schemeClr val="accent3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2" name="Forma Livre: Forma 31">
              <a:extLst>
                <a:ext uri="{FF2B5EF4-FFF2-40B4-BE49-F238E27FC236}">
                  <a16:creationId xmlns:a16="http://schemas.microsoft.com/office/drawing/2014/main" id="{189EB268-EFEE-43A1-B9C7-CD0F12E76E71}"/>
                </a:ext>
              </a:extLst>
            </p:cNvPr>
            <p:cNvSpPr/>
            <p:nvPr/>
          </p:nvSpPr>
          <p:spPr>
            <a:xfrm rot="2700000">
              <a:off x="6360518" y="2996854"/>
              <a:ext cx="413006" cy="550940"/>
            </a:xfrm>
            <a:custGeom>
              <a:avLst/>
              <a:gdLst>
                <a:gd name="connsiteX0" fmla="*/ 289190 w 413006"/>
                <a:gd name="connsiteY0" fmla="*/ 568800 h 568800"/>
                <a:gd name="connsiteX1" fmla="*/ 291600 w 413006"/>
                <a:gd name="connsiteY1" fmla="*/ 566831 h 568800"/>
                <a:gd name="connsiteX2" fmla="*/ 291600 w 413006"/>
                <a:gd name="connsiteY2" fmla="*/ 568800 h 568800"/>
                <a:gd name="connsiteX3" fmla="*/ 289192 w 413006"/>
                <a:gd name="connsiteY3" fmla="*/ 0 h 568800"/>
                <a:gd name="connsiteX4" fmla="*/ 291601 w 413006"/>
                <a:gd name="connsiteY4" fmla="*/ 0 h 568800"/>
                <a:gd name="connsiteX5" fmla="*/ 291601 w 413006"/>
                <a:gd name="connsiteY5" fmla="*/ 1968 h 568800"/>
                <a:gd name="connsiteX6" fmla="*/ 0 w 413006"/>
                <a:gd name="connsiteY6" fmla="*/ 0 h 568800"/>
                <a:gd name="connsiteX7" fmla="*/ 289191 w 413006"/>
                <a:gd name="connsiteY7" fmla="*/ 0 h 568800"/>
                <a:gd name="connsiteX8" fmla="*/ 291600 w 413006"/>
                <a:gd name="connsiteY8" fmla="*/ 1968 h 568800"/>
                <a:gd name="connsiteX9" fmla="*/ 291600 w 413006"/>
                <a:gd name="connsiteY9" fmla="*/ 4168 h 568800"/>
                <a:gd name="connsiteX10" fmla="*/ 299657 w 413006"/>
                <a:gd name="connsiteY10" fmla="*/ 10749 h 568800"/>
                <a:gd name="connsiteX11" fmla="*/ 299657 w 413006"/>
                <a:gd name="connsiteY11" fmla="*/ 558050 h 568800"/>
                <a:gd name="connsiteX12" fmla="*/ 291600 w 413006"/>
                <a:gd name="connsiteY12" fmla="*/ 564631 h 568800"/>
                <a:gd name="connsiteX13" fmla="*/ 291600 w 413006"/>
                <a:gd name="connsiteY13" fmla="*/ 566831 h 568800"/>
                <a:gd name="connsiteX14" fmla="*/ 289190 w 413006"/>
                <a:gd name="connsiteY14" fmla="*/ 568800 h 568800"/>
                <a:gd name="connsiteX15" fmla="*/ 0 w 413006"/>
                <a:gd name="connsiteY15" fmla="*/ 568800 h 56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3006" h="568800">
                  <a:moveTo>
                    <a:pt x="289190" y="568800"/>
                  </a:moveTo>
                  <a:lnTo>
                    <a:pt x="291600" y="566831"/>
                  </a:lnTo>
                  <a:lnTo>
                    <a:pt x="291600" y="568800"/>
                  </a:lnTo>
                  <a:close/>
                  <a:moveTo>
                    <a:pt x="289192" y="0"/>
                  </a:moveTo>
                  <a:lnTo>
                    <a:pt x="291601" y="0"/>
                  </a:lnTo>
                  <a:lnTo>
                    <a:pt x="291601" y="1968"/>
                  </a:lnTo>
                  <a:close/>
                  <a:moveTo>
                    <a:pt x="0" y="0"/>
                  </a:moveTo>
                  <a:lnTo>
                    <a:pt x="289191" y="0"/>
                  </a:lnTo>
                  <a:lnTo>
                    <a:pt x="291600" y="1968"/>
                  </a:lnTo>
                  <a:lnTo>
                    <a:pt x="291600" y="4168"/>
                  </a:lnTo>
                  <a:lnTo>
                    <a:pt x="299657" y="10749"/>
                  </a:lnTo>
                  <a:cubicBezTo>
                    <a:pt x="450790" y="161882"/>
                    <a:pt x="450790" y="406917"/>
                    <a:pt x="299657" y="558050"/>
                  </a:cubicBezTo>
                  <a:lnTo>
                    <a:pt x="291600" y="564631"/>
                  </a:lnTo>
                  <a:lnTo>
                    <a:pt x="291600" y="566831"/>
                  </a:lnTo>
                  <a:lnTo>
                    <a:pt x="289190" y="568800"/>
                  </a:lnTo>
                  <a:lnTo>
                    <a:pt x="0" y="56880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Elipse 35">
              <a:extLst>
                <a:ext uri="{FF2B5EF4-FFF2-40B4-BE49-F238E27FC236}">
                  <a16:creationId xmlns:a16="http://schemas.microsoft.com/office/drawing/2014/main" id="{1CC2AF58-E8E8-4349-BF0D-EC15CB7DBDCC}"/>
                </a:ext>
              </a:extLst>
            </p:cNvPr>
            <p:cNvSpPr/>
            <p:nvPr/>
          </p:nvSpPr>
          <p:spPr>
            <a:xfrm>
              <a:off x="6163219" y="2870037"/>
              <a:ext cx="547200" cy="547200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51" name="CaixaDeTexto 50">
            <a:extLst>
              <a:ext uri="{FF2B5EF4-FFF2-40B4-BE49-F238E27FC236}">
                <a16:creationId xmlns:a16="http://schemas.microsoft.com/office/drawing/2014/main" id="{CEE47A2C-7A1E-4275-950F-7C5FCAC9884E}"/>
              </a:ext>
            </a:extLst>
          </p:cNvPr>
          <p:cNvSpPr txBox="1"/>
          <p:nvPr/>
        </p:nvSpPr>
        <p:spPr>
          <a:xfrm>
            <a:off x="7321146" y="804134"/>
            <a:ext cx="482958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>
              <a:defRPr/>
            </a:pPr>
            <a:r>
              <a:rPr lang="en-US" sz="3200" dirty="0">
                <a:solidFill>
                  <a:prstClr val="black"/>
                </a:solidFill>
                <a:latin typeface="Bebas Neue" panose="020B0606020202050201" pitchFamily="34" charset="0"/>
              </a:rPr>
              <a:t>Strong Communication</a:t>
            </a:r>
          </a:p>
          <a:p>
            <a:pPr lvl="0" defTabSz="914400">
              <a:defRPr/>
            </a:pPr>
            <a:r>
              <a:rPr lang="en-US" sz="1600" dirty="0">
                <a:solidFill>
                  <a:prstClr val="black"/>
                </a:solidFill>
                <a:latin typeface="Montserrat Medium" panose="00000600000000000000" pitchFamily="2" charset="0"/>
              </a:rPr>
              <a:t> Communication skills are essential for any business professional—especially those who aspire to work in a leadership or management position. It’s through communication that business is done </a:t>
            </a:r>
          </a:p>
        </p:txBody>
      </p:sp>
      <p:sp>
        <p:nvSpPr>
          <p:cNvPr id="52" name="CaixaDeTexto 51">
            <a:extLst>
              <a:ext uri="{FF2B5EF4-FFF2-40B4-BE49-F238E27FC236}">
                <a16:creationId xmlns:a16="http://schemas.microsoft.com/office/drawing/2014/main" id="{820EF7CC-F847-4EE0-863C-7A3C6B2330DF}"/>
              </a:ext>
            </a:extLst>
          </p:cNvPr>
          <p:cNvSpPr txBox="1"/>
          <p:nvPr/>
        </p:nvSpPr>
        <p:spPr>
          <a:xfrm>
            <a:off x="776385" y="2142985"/>
            <a:ext cx="34359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914400">
              <a:defRPr/>
            </a:pPr>
            <a:r>
              <a:rPr lang="en-US" sz="3200" dirty="0">
                <a:solidFill>
                  <a:prstClr val="black"/>
                </a:solidFill>
                <a:latin typeface="Bebas Neue" panose="020B0606020202050201" pitchFamily="34" charset="0"/>
              </a:rPr>
              <a:t>Emotional Intelligence</a:t>
            </a:r>
            <a:endParaRPr kumimoji="0" lang="en-US" sz="3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ebas Neue" panose="020B0606020202050201" pitchFamily="34" charset="0"/>
            </a:endParaRPr>
          </a:p>
          <a:p>
            <a:pPr lvl="0" algn="r" defTabSz="914400">
              <a:defRPr/>
            </a:pPr>
            <a:r>
              <a:rPr lang="en-US" sz="1600" dirty="0">
                <a:solidFill>
                  <a:prstClr val="black"/>
                </a:solidFill>
                <a:latin typeface="Montserrat Medium" panose="00000600000000000000" pitchFamily="2" charset="0"/>
              </a:rPr>
              <a:t>Individual’s ability to perceive and manage others’ emotions while also recognizing and regulating their own.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ontserrat Medium" panose="00000600000000000000" pitchFamily="2" charset="0"/>
            </a:endParaRPr>
          </a:p>
        </p:txBody>
      </p:sp>
      <p:sp>
        <p:nvSpPr>
          <p:cNvPr id="53" name="CaixaDeTexto 52">
            <a:extLst>
              <a:ext uri="{FF2B5EF4-FFF2-40B4-BE49-F238E27FC236}">
                <a16:creationId xmlns:a16="http://schemas.microsoft.com/office/drawing/2014/main" id="{C5A9B28C-41C7-481F-9497-740C262C016B}"/>
              </a:ext>
            </a:extLst>
          </p:cNvPr>
          <p:cNvSpPr txBox="1"/>
          <p:nvPr/>
        </p:nvSpPr>
        <p:spPr>
          <a:xfrm>
            <a:off x="7959703" y="2742136"/>
            <a:ext cx="3393486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3200" dirty="0">
                <a:solidFill>
                  <a:prstClr val="black"/>
                </a:solidFill>
                <a:latin typeface="Bebas Neue" panose="020B0606020202050201" pitchFamily="34" charset="0"/>
              </a:rPr>
              <a:t>Cultural Awareness</a:t>
            </a:r>
          </a:p>
          <a:p>
            <a:pPr>
              <a:defRPr/>
            </a:pPr>
            <a:r>
              <a:rPr lang="en-US" sz="1600" dirty="0">
                <a:solidFill>
                  <a:prstClr val="black"/>
                </a:solidFill>
                <a:latin typeface="Montserrat Medium" panose="00000600000000000000" pitchFamily="2" charset="0"/>
              </a:rPr>
              <a:t>D</a:t>
            </a:r>
            <a:r>
              <a:rPr lang="en-US" sz="1400" dirty="0">
                <a:solidFill>
                  <a:prstClr val="black"/>
                </a:solidFill>
                <a:latin typeface="Montserrat Medium" panose="00000600000000000000" pitchFamily="2" charset="0"/>
              </a:rPr>
              <a:t>evelop a firm understanding of the various cultures you’ll interact with. In addition to learning their languages, familiarize with other culture beliefs, traditions, and social norms.</a:t>
            </a:r>
          </a:p>
        </p:txBody>
      </p:sp>
      <p:sp>
        <p:nvSpPr>
          <p:cNvPr id="54" name="CaixaDeTexto 53">
            <a:extLst>
              <a:ext uri="{FF2B5EF4-FFF2-40B4-BE49-F238E27FC236}">
                <a16:creationId xmlns:a16="http://schemas.microsoft.com/office/drawing/2014/main" id="{703B4881-EB58-4B00-9AB8-44E3CEB3120B}"/>
              </a:ext>
            </a:extLst>
          </p:cNvPr>
          <p:cNvSpPr txBox="1"/>
          <p:nvPr/>
        </p:nvSpPr>
        <p:spPr>
          <a:xfrm>
            <a:off x="515702" y="4264132"/>
            <a:ext cx="34954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defRPr/>
            </a:pPr>
            <a:r>
              <a:rPr lang="en-US" sz="3200" dirty="0">
                <a:solidFill>
                  <a:prstClr val="black"/>
                </a:solidFill>
                <a:latin typeface="Bebas Neue" panose="020B0606020202050201" pitchFamily="34" charset="0"/>
              </a:rPr>
              <a:t>Hard Skills</a:t>
            </a:r>
          </a:p>
          <a:p>
            <a:pPr algn="r">
              <a:defRPr/>
            </a:pPr>
            <a:r>
              <a:rPr lang="en-US" sz="1600" dirty="0">
                <a:solidFill>
                  <a:prstClr val="black"/>
                </a:solidFill>
                <a:latin typeface="Montserrat Medium" panose="00000600000000000000" pitchFamily="2" charset="0"/>
              </a:rPr>
              <a:t>Understanding of basic economic principles, financial accounting, and entrepreneurial frameworks.</a:t>
            </a:r>
          </a:p>
        </p:txBody>
      </p:sp>
      <p:pic>
        <p:nvPicPr>
          <p:cNvPr id="8" name="Imagem 7">
            <a:extLst>
              <a:ext uri="{FF2B5EF4-FFF2-40B4-BE49-F238E27FC236}">
                <a16:creationId xmlns:a16="http://schemas.microsoft.com/office/drawing/2014/main" id="{85FAA15D-E5B3-46DF-B0E5-C977C06B95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7557" y="2648712"/>
            <a:ext cx="182896" cy="182896"/>
          </a:xfrm>
          <a:prstGeom prst="rect">
            <a:avLst/>
          </a:prstGeom>
        </p:spPr>
      </p:pic>
      <p:pic>
        <p:nvPicPr>
          <p:cNvPr id="10" name="Imagem 9">
            <a:extLst>
              <a:ext uri="{FF2B5EF4-FFF2-40B4-BE49-F238E27FC236}">
                <a16:creationId xmlns:a16="http://schemas.microsoft.com/office/drawing/2014/main" id="{49C50A75-08AA-4293-82DB-2F2ED40D9C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09548" y="1219775"/>
            <a:ext cx="675049" cy="675049"/>
          </a:xfrm>
          <a:prstGeom prst="rect">
            <a:avLst/>
          </a:prstGeom>
        </p:spPr>
      </p:pic>
      <p:pic>
        <p:nvPicPr>
          <p:cNvPr id="3" name="Imagem 2">
            <a:extLst>
              <a:ext uri="{FF2B5EF4-FFF2-40B4-BE49-F238E27FC236}">
                <a16:creationId xmlns:a16="http://schemas.microsoft.com/office/drawing/2014/main" id="{8B1BD935-71A8-4259-9905-486883FF0B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3295" y="1007200"/>
            <a:ext cx="1115665" cy="1066892"/>
          </a:xfrm>
          <a:prstGeom prst="rect">
            <a:avLst/>
          </a:prstGeom>
        </p:spPr>
      </p:pic>
      <p:pic>
        <p:nvPicPr>
          <p:cNvPr id="11" name="Imagem 10">
            <a:extLst>
              <a:ext uri="{FF2B5EF4-FFF2-40B4-BE49-F238E27FC236}">
                <a16:creationId xmlns:a16="http://schemas.microsoft.com/office/drawing/2014/main" id="{A99F957E-AFCF-44A7-A8B0-F782572A0B3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53198" y="4429844"/>
            <a:ext cx="765826" cy="732529"/>
          </a:xfrm>
          <a:prstGeom prst="rect">
            <a:avLst/>
          </a:prstGeom>
        </p:spPr>
      </p:pic>
      <p:pic>
        <p:nvPicPr>
          <p:cNvPr id="12" name="Imagem 11">
            <a:extLst>
              <a:ext uri="{FF2B5EF4-FFF2-40B4-BE49-F238E27FC236}">
                <a16:creationId xmlns:a16="http://schemas.microsoft.com/office/drawing/2014/main" id="{B96572A7-C10E-4AE3-91A3-568A70590CE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0092" y="3237036"/>
            <a:ext cx="1121761" cy="1072989"/>
          </a:xfrm>
          <a:prstGeom prst="rect">
            <a:avLst/>
          </a:prstGeom>
        </p:spPr>
      </p:pic>
      <p:pic>
        <p:nvPicPr>
          <p:cNvPr id="13" name="Imagem 12">
            <a:extLst>
              <a:ext uri="{FF2B5EF4-FFF2-40B4-BE49-F238E27FC236}">
                <a16:creationId xmlns:a16="http://schemas.microsoft.com/office/drawing/2014/main" id="{A42295D7-F666-4B92-85DA-0DBF45D318B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38320" y="2185277"/>
            <a:ext cx="1121761" cy="1072989"/>
          </a:xfrm>
          <a:prstGeom prst="rect">
            <a:avLst/>
          </a:prstGeom>
        </p:spPr>
      </p:pic>
      <p:pic>
        <p:nvPicPr>
          <p:cNvPr id="22" name="Imagem 21">
            <a:extLst>
              <a:ext uri="{FF2B5EF4-FFF2-40B4-BE49-F238E27FC236}">
                <a16:creationId xmlns:a16="http://schemas.microsoft.com/office/drawing/2014/main" id="{B546BCF7-E490-4DFC-8626-0D3E0C9A9DE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18211" y="5616478"/>
            <a:ext cx="2530059" cy="695004"/>
          </a:xfrm>
          <a:prstGeom prst="rect">
            <a:avLst/>
          </a:prstGeom>
        </p:spPr>
      </p:pic>
      <p:pic>
        <p:nvPicPr>
          <p:cNvPr id="23" name="Imagem 22">
            <a:extLst>
              <a:ext uri="{FF2B5EF4-FFF2-40B4-BE49-F238E27FC236}">
                <a16:creationId xmlns:a16="http://schemas.microsoft.com/office/drawing/2014/main" id="{CEEABE34-490D-47B3-9F1F-4560DB8BC86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16816" y="5372238"/>
            <a:ext cx="1121761" cy="1072989"/>
          </a:xfrm>
          <a:prstGeom prst="rect">
            <a:avLst/>
          </a:prstGeom>
        </p:spPr>
      </p:pic>
      <p:sp>
        <p:nvSpPr>
          <p:cNvPr id="25" name="CaixaDeTexto 24">
            <a:extLst>
              <a:ext uri="{FF2B5EF4-FFF2-40B4-BE49-F238E27FC236}">
                <a16:creationId xmlns:a16="http://schemas.microsoft.com/office/drawing/2014/main" id="{57A95E1D-BF4C-42B1-88D3-1671E5093AC6}"/>
              </a:ext>
            </a:extLst>
          </p:cNvPr>
          <p:cNvSpPr txBox="1"/>
          <p:nvPr/>
        </p:nvSpPr>
        <p:spPr>
          <a:xfrm>
            <a:off x="7081544" y="5208059"/>
            <a:ext cx="374775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Time management</a:t>
            </a: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ebas Neue" panose="020B0606020202050201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7725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" presetClass="entr" presetSubtype="2" decel="10000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2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" presetClass="entr" presetSubtype="8" decel="10000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" presetClass="entr" presetSubtype="2" decel="10000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2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6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" presetClass="entr" presetSubtype="8" decel="10000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51" grpId="0"/>
      <p:bldP spid="52" grpId="0"/>
      <p:bldP spid="53" grpId="0"/>
      <p:bldP spid="5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lipse 4">
            <a:extLst>
              <a:ext uri="{FF2B5EF4-FFF2-40B4-BE49-F238E27FC236}">
                <a16:creationId xmlns:a16="http://schemas.microsoft.com/office/drawing/2014/main" id="{52CEC4E3-B467-4560-8D9C-0AC28548A354}"/>
              </a:ext>
            </a:extLst>
          </p:cNvPr>
          <p:cNvSpPr/>
          <p:nvPr/>
        </p:nvSpPr>
        <p:spPr>
          <a:xfrm>
            <a:off x="2052251" y="645357"/>
            <a:ext cx="3210411" cy="3210411"/>
          </a:xfrm>
          <a:prstGeom prst="ellipse">
            <a:avLst/>
          </a:prstGeom>
          <a:gradFill flip="none" rotWithShape="1">
            <a:gsLst>
              <a:gs pos="10000">
                <a:schemeClr val="accent2">
                  <a:lumMod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177800" sx="102000" sy="102000" algn="ctr" rotWithShape="0">
              <a:prstClr val="black">
                <a:alpha val="1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 w="19050">
                <a:solidFill>
                  <a:prstClr val="white"/>
                </a:solidFill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1F5C3364-DDBB-4A4F-92AB-63B2D3C69492}"/>
              </a:ext>
            </a:extLst>
          </p:cNvPr>
          <p:cNvSpPr txBox="1"/>
          <p:nvPr/>
        </p:nvSpPr>
        <p:spPr>
          <a:xfrm>
            <a:off x="2788102" y="845349"/>
            <a:ext cx="1725229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99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O</a:t>
            </a:r>
          </a:p>
        </p:txBody>
      </p:sp>
      <p:sp>
        <p:nvSpPr>
          <p:cNvPr id="3" name="Elipse 2">
            <a:extLst>
              <a:ext uri="{FF2B5EF4-FFF2-40B4-BE49-F238E27FC236}">
                <a16:creationId xmlns:a16="http://schemas.microsoft.com/office/drawing/2014/main" id="{F4970A21-1291-4526-8A33-637366AF0822}"/>
              </a:ext>
            </a:extLst>
          </p:cNvPr>
          <p:cNvSpPr/>
          <p:nvPr/>
        </p:nvSpPr>
        <p:spPr>
          <a:xfrm>
            <a:off x="269809" y="1803012"/>
            <a:ext cx="3210411" cy="3210411"/>
          </a:xfrm>
          <a:prstGeom prst="ellipse">
            <a:avLst/>
          </a:prstGeom>
          <a:gradFill flip="none" rotWithShape="1">
            <a:gsLst>
              <a:gs pos="1000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177800" sx="102000" sy="102000" algn="ctr" rotWithShape="0">
              <a:prstClr val="black">
                <a:alpha val="1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 w="19050">
                <a:solidFill>
                  <a:prstClr val="white"/>
                </a:solidFill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8DE27B2A-EF43-45E8-8C61-00929ED76507}"/>
              </a:ext>
            </a:extLst>
          </p:cNvPr>
          <p:cNvSpPr txBox="1"/>
          <p:nvPr/>
        </p:nvSpPr>
        <p:spPr>
          <a:xfrm>
            <a:off x="1005660" y="2003004"/>
            <a:ext cx="1725229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99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S</a:t>
            </a:r>
          </a:p>
        </p:txBody>
      </p:sp>
      <p:sp>
        <p:nvSpPr>
          <p:cNvPr id="7" name="Elipse 6">
            <a:extLst>
              <a:ext uri="{FF2B5EF4-FFF2-40B4-BE49-F238E27FC236}">
                <a16:creationId xmlns:a16="http://schemas.microsoft.com/office/drawing/2014/main" id="{9E2CDECD-9305-4FC5-9B18-7BB7044E8EAA}"/>
              </a:ext>
            </a:extLst>
          </p:cNvPr>
          <p:cNvSpPr/>
          <p:nvPr/>
        </p:nvSpPr>
        <p:spPr>
          <a:xfrm>
            <a:off x="3821213" y="1803012"/>
            <a:ext cx="3210411" cy="3210411"/>
          </a:xfrm>
          <a:prstGeom prst="ellipse">
            <a:avLst/>
          </a:prstGeom>
          <a:gradFill flip="none" rotWithShape="1">
            <a:gsLst>
              <a:gs pos="10000">
                <a:schemeClr val="accent4">
                  <a:lumMod val="75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177800" sx="102000" sy="102000" algn="ctr" rotWithShape="0">
              <a:prstClr val="black">
                <a:alpha val="1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 w="19050">
                <a:solidFill>
                  <a:prstClr val="white"/>
                </a:solidFill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BC6E74A5-73B6-45A1-8FA6-A179892459D5}"/>
              </a:ext>
            </a:extLst>
          </p:cNvPr>
          <p:cNvSpPr txBox="1"/>
          <p:nvPr/>
        </p:nvSpPr>
        <p:spPr>
          <a:xfrm>
            <a:off x="4557064" y="2003004"/>
            <a:ext cx="1725229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99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t</a:t>
            </a:r>
          </a:p>
        </p:txBody>
      </p:sp>
      <p:sp>
        <p:nvSpPr>
          <p:cNvPr id="10" name="Elipse 9">
            <a:extLst>
              <a:ext uri="{FF2B5EF4-FFF2-40B4-BE49-F238E27FC236}">
                <a16:creationId xmlns:a16="http://schemas.microsoft.com/office/drawing/2014/main" id="{FF9379C9-D32F-4DF7-9A8E-D2A3C65A6978}"/>
              </a:ext>
            </a:extLst>
          </p:cNvPr>
          <p:cNvSpPr/>
          <p:nvPr/>
        </p:nvSpPr>
        <p:spPr>
          <a:xfrm>
            <a:off x="2052251" y="3063242"/>
            <a:ext cx="3210411" cy="3210411"/>
          </a:xfrm>
          <a:prstGeom prst="ellipse">
            <a:avLst/>
          </a:prstGeom>
          <a:gradFill flip="none" rotWithShape="1">
            <a:gsLst>
              <a:gs pos="10000">
                <a:schemeClr val="accent3">
                  <a:lumMod val="75000"/>
                </a:schemeClr>
              </a:gs>
              <a:gs pos="100000">
                <a:schemeClr val="accent3">
                  <a:lumMod val="60000"/>
                  <a:lumOff val="4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177800" sx="102000" sy="102000" algn="ctr" rotWithShape="0">
              <a:prstClr val="black">
                <a:alpha val="1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 w="19050">
                <a:solidFill>
                  <a:prstClr val="white"/>
                </a:solidFill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CaixaDeTexto 10">
            <a:extLst>
              <a:ext uri="{FF2B5EF4-FFF2-40B4-BE49-F238E27FC236}">
                <a16:creationId xmlns:a16="http://schemas.microsoft.com/office/drawing/2014/main" id="{9F2A416E-08A7-4F2C-8B5F-72B132789AF5}"/>
              </a:ext>
            </a:extLst>
          </p:cNvPr>
          <p:cNvSpPr txBox="1"/>
          <p:nvPr/>
        </p:nvSpPr>
        <p:spPr>
          <a:xfrm>
            <a:off x="2788102" y="3263234"/>
            <a:ext cx="1725229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99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Bebas Neue" panose="020B0606020202050201" pitchFamily="34" charset="0"/>
                <a:ea typeface="+mn-ea"/>
                <a:cs typeface="+mn-cs"/>
              </a:rPr>
              <a:t>w</a:t>
            </a: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06B0125D-C7B7-4EF5-BFB5-F5DC772BC5BF}"/>
              </a:ext>
            </a:extLst>
          </p:cNvPr>
          <p:cNvSpPr txBox="1"/>
          <p:nvPr/>
        </p:nvSpPr>
        <p:spPr>
          <a:xfrm>
            <a:off x="6282293" y="3042949"/>
            <a:ext cx="55681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4800" dirty="0">
                <a:solidFill>
                  <a:prstClr val="white"/>
                </a:solidFill>
                <a:latin typeface="Bebas Neue" panose="020B0606020202050201" pitchFamily="34" charset="0"/>
                <a:ea typeface="맑은 고딕" panose="020B0503020000020004" pitchFamily="34" charset="-127"/>
                <a:cs typeface="Arial" pitchFamily="34" charset="0"/>
              </a:rPr>
              <a:t> </a:t>
            </a:r>
            <a:r>
              <a:rPr lang="pt-BR" sz="8000" dirty="0">
                <a:solidFill>
                  <a:prstClr val="white"/>
                </a:solidFill>
                <a:latin typeface="Bebas Neue" panose="020B0606020202050201" pitchFamily="34" charset="0"/>
                <a:ea typeface="맑은 고딕" panose="020B0503020000020004" pitchFamily="34" charset="-127"/>
                <a:cs typeface="Arial" pitchFamily="34" charset="0"/>
              </a:rPr>
              <a:t>ANALYSES</a:t>
            </a:r>
            <a:endParaRPr kumimoji="0" lang="pt-BR" sz="8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ebas Neue" panose="020B0606020202050201" pitchFamily="34" charset="0"/>
              <a:ea typeface="맑은 고딕" panose="020B0503020000020004" pitchFamily="34" charset="-127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084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 p14:presetBounceEnd="52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2000">
                                          <p:cBhvr additive="base">
                                            <p:cTn id="7" dur="1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2000">
                                          <p:cBhvr additive="base">
                                            <p:cTn id="8" dur="1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6" fill="hold" grpId="0" nodeType="withEffect" p14:presetBounceEnd="71000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1000">
                                          <p:cBhvr additive="base">
                                            <p:cTn id="11" dur="2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1000">
                                          <p:cBhvr additive="base">
                                            <p:cTn id="12" dur="2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2" fill="hold" grpId="0" nodeType="withEffect" p14:presetBounceEnd="71000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1000">
                                          <p:cBhvr additive="base">
                                            <p:cTn id="15" dur="175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1000">
                                          <p:cBhvr additive="base">
                                            <p:cTn id="16" dur="175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4" fill="hold" grpId="0" nodeType="withEffect" p14:presetBounceEnd="52000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2000">
                                          <p:cBhvr additive="base">
                                            <p:cTn id="19" dur="15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2000">
                                          <p:cBhvr additive="base">
                                            <p:cTn id="20" dur="15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2" decel="10000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10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10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5" grpId="0" animBg="1"/>
          <p:bldP spid="3" grpId="0" animBg="1"/>
          <p:bldP spid="7" grpId="0" animBg="1"/>
          <p:bldP spid="10" grpId="0" animBg="1"/>
          <p:bldP spid="12" grpId="0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1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1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6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2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2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2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175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175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4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15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15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2" decel="100000" fill="hold" grpId="0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10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1000" fill="hold"/>
                                            <p:tgtEl>
                                              <p:spTgt spid="1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5" grpId="0" animBg="1"/>
          <p:bldP spid="3" grpId="0" animBg="1"/>
          <p:bldP spid="7" grpId="0" animBg="1"/>
          <p:bldP spid="10" grpId="0" animBg="1"/>
          <p:bldP spid="12" grpId="0"/>
        </p:bldLst>
      </p:timing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Elipse 2">
            <a:extLst>
              <a:ext uri="{FF2B5EF4-FFF2-40B4-BE49-F238E27FC236}">
                <a16:creationId xmlns:a16="http://schemas.microsoft.com/office/drawing/2014/main" id="{B0F3D487-5C7F-4CCE-B74D-6A25E2B26EB0}"/>
              </a:ext>
            </a:extLst>
          </p:cNvPr>
          <p:cNvSpPr/>
          <p:nvPr/>
        </p:nvSpPr>
        <p:spPr>
          <a:xfrm>
            <a:off x="0" y="1115580"/>
            <a:ext cx="3792006" cy="4100413"/>
          </a:xfrm>
          <a:prstGeom prst="ellipse">
            <a:avLst/>
          </a:prstGeom>
          <a:solidFill>
            <a:schemeClr val="tx1">
              <a:lumMod val="6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perspectiveLeft"/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6" name="Gráfico 5">
            <a:extLst>
              <a:ext uri="{FF2B5EF4-FFF2-40B4-BE49-F238E27FC236}">
                <a16:creationId xmlns:a16="http://schemas.microsoft.com/office/drawing/2014/main" id="{D01750F3-FE02-472A-B33F-7C33ABAF290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95263304"/>
              </p:ext>
            </p:extLst>
          </p:nvPr>
        </p:nvGraphicFramePr>
        <p:xfrm>
          <a:off x="4041058" y="465615"/>
          <a:ext cx="8181422" cy="60291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1" name="CaixaDeTexto 10">
            <a:extLst>
              <a:ext uri="{FF2B5EF4-FFF2-40B4-BE49-F238E27FC236}">
                <a16:creationId xmlns:a16="http://schemas.microsoft.com/office/drawing/2014/main" id="{77D19EAB-BC1C-4A1F-8F5F-A4A90A756806}"/>
              </a:ext>
            </a:extLst>
          </p:cNvPr>
          <p:cNvSpPr txBox="1"/>
          <p:nvPr/>
        </p:nvSpPr>
        <p:spPr>
          <a:xfrm>
            <a:off x="-199616" y="2288623"/>
            <a:ext cx="419123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5400" dirty="0">
                <a:solidFill>
                  <a:schemeClr val="accent3">
                    <a:lumMod val="60000"/>
                    <a:lumOff val="40000"/>
                  </a:schemeClr>
                </a:solidFill>
                <a:latin typeface="Bebas Neue" panose="020B0606020202050201" pitchFamily="34" charset="0"/>
              </a:rPr>
              <a:t>Zinetty’s weakness</a:t>
            </a:r>
            <a:endParaRPr kumimoji="0" lang="en-US" sz="5400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60000"/>
                  <a:lumOff val="40000"/>
                </a:schemeClr>
              </a:solidFill>
              <a:effectLst/>
              <a:uLnTx/>
              <a:uFillTx/>
              <a:latin typeface="Bebas Neue" panose="020B0606020202050201" pitchFamily="34" charset="0"/>
            </a:endParaRP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192C7A5B-2E0A-497E-B869-5D48DCE69404}"/>
              </a:ext>
            </a:extLst>
          </p:cNvPr>
          <p:cNvSpPr/>
          <p:nvPr/>
        </p:nvSpPr>
        <p:spPr>
          <a:xfrm>
            <a:off x="12523807" y="1115580"/>
            <a:ext cx="729206" cy="4502552"/>
          </a:xfrm>
          <a:prstGeom prst="roundRect">
            <a:avLst>
              <a:gd name="adj" fmla="val 50000"/>
            </a:avLst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Elipse 6">
            <a:extLst>
              <a:ext uri="{FF2B5EF4-FFF2-40B4-BE49-F238E27FC236}">
                <a16:creationId xmlns:a16="http://schemas.microsoft.com/office/drawing/2014/main" id="{DB4A5D7C-B54F-47ED-B6C3-455E2ED91E09}"/>
              </a:ext>
            </a:extLst>
          </p:cNvPr>
          <p:cNvSpPr/>
          <p:nvPr/>
        </p:nvSpPr>
        <p:spPr>
          <a:xfrm>
            <a:off x="12500659" y="5742420"/>
            <a:ext cx="752354" cy="752354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23957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3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6">
                                            <p:graphicEl>
                                              <a:chart seriesIdx="-4" categoryIdx="3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4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6">
                                            <p:graphicEl>
                                              <a:chart seriesIdx="-4" categoryIdx="4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5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6">
                                            <p:graphicEl>
                                              <a:chart seriesIdx="-4" categoryIdx="5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Graphic spid="6" grpId="0" uiExpand="1">
        <p:bldSub>
          <a:bldChart bld="category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Elipse 2">
            <a:extLst>
              <a:ext uri="{FF2B5EF4-FFF2-40B4-BE49-F238E27FC236}">
                <a16:creationId xmlns:a16="http://schemas.microsoft.com/office/drawing/2014/main" id="{B0F3D487-5C7F-4CCE-B74D-6A25E2B26EB0}"/>
              </a:ext>
            </a:extLst>
          </p:cNvPr>
          <p:cNvSpPr/>
          <p:nvPr/>
        </p:nvSpPr>
        <p:spPr>
          <a:xfrm>
            <a:off x="0" y="1115580"/>
            <a:ext cx="3792006" cy="4100413"/>
          </a:xfrm>
          <a:prstGeom prst="ellipse">
            <a:avLst/>
          </a:prstGeom>
          <a:solidFill>
            <a:schemeClr val="tx1">
              <a:lumMod val="6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perspectiveLeft"/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6" name="Gráfico 5">
            <a:extLst>
              <a:ext uri="{FF2B5EF4-FFF2-40B4-BE49-F238E27FC236}">
                <a16:creationId xmlns:a16="http://schemas.microsoft.com/office/drawing/2014/main" id="{D01750F3-FE02-472A-B33F-7C33ABAF290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85949611"/>
              </p:ext>
            </p:extLst>
          </p:nvPr>
        </p:nvGraphicFramePr>
        <p:xfrm>
          <a:off x="4041058" y="465615"/>
          <a:ext cx="8181422" cy="60291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1" name="CaixaDeTexto 10">
            <a:extLst>
              <a:ext uri="{FF2B5EF4-FFF2-40B4-BE49-F238E27FC236}">
                <a16:creationId xmlns:a16="http://schemas.microsoft.com/office/drawing/2014/main" id="{77D19EAB-BC1C-4A1F-8F5F-A4A90A756806}"/>
              </a:ext>
            </a:extLst>
          </p:cNvPr>
          <p:cNvSpPr txBox="1"/>
          <p:nvPr/>
        </p:nvSpPr>
        <p:spPr>
          <a:xfrm>
            <a:off x="-199616" y="2288623"/>
            <a:ext cx="419123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5400" dirty="0">
                <a:solidFill>
                  <a:schemeClr val="accent3">
                    <a:lumMod val="60000"/>
                    <a:lumOff val="40000"/>
                  </a:schemeClr>
                </a:solidFill>
                <a:latin typeface="Bebas Neue" panose="020B0606020202050201" pitchFamily="34" charset="0"/>
              </a:rPr>
              <a:t>Zinetty’s STRENGTHS</a:t>
            </a:r>
            <a:endParaRPr kumimoji="0" lang="en-US" sz="5400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60000"/>
                  <a:lumOff val="40000"/>
                </a:schemeClr>
              </a:solidFill>
              <a:effectLst/>
              <a:uLnTx/>
              <a:uFillTx/>
              <a:latin typeface="Bebas Neue" panose="020B0606020202050201" pitchFamily="34" charset="0"/>
            </a:endParaRPr>
          </a:p>
        </p:txBody>
      </p:sp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192C7A5B-2E0A-497E-B869-5D48DCE69404}"/>
              </a:ext>
            </a:extLst>
          </p:cNvPr>
          <p:cNvSpPr/>
          <p:nvPr/>
        </p:nvSpPr>
        <p:spPr>
          <a:xfrm>
            <a:off x="12523807" y="1115580"/>
            <a:ext cx="729206" cy="4502552"/>
          </a:xfrm>
          <a:prstGeom prst="roundRect">
            <a:avLst>
              <a:gd name="adj" fmla="val 50000"/>
            </a:avLst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7" name="Elipse 6">
            <a:extLst>
              <a:ext uri="{FF2B5EF4-FFF2-40B4-BE49-F238E27FC236}">
                <a16:creationId xmlns:a16="http://schemas.microsoft.com/office/drawing/2014/main" id="{DB4A5D7C-B54F-47ED-B6C3-455E2ED91E09}"/>
              </a:ext>
            </a:extLst>
          </p:cNvPr>
          <p:cNvSpPr/>
          <p:nvPr/>
        </p:nvSpPr>
        <p:spPr>
          <a:xfrm>
            <a:off x="12500659" y="5742420"/>
            <a:ext cx="752354" cy="752354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80782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3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6">
                                            <p:graphicEl>
                                              <a:chart seriesIdx="-4" categoryIdx="3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4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6">
                                            <p:graphicEl>
                                              <a:chart seriesIdx="-4" categoryIdx="4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Graphic spid="6" grpId="0" uiExpand="1">
        <p:bldSub>
          <a:bldChart bld="category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FD9D7E7-DF77-490E-BCAC-DB04B3804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B44FE275-210B-4B98-B555-5BCCB8994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993914"/>
            <a:ext cx="4572192" cy="34747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skills i need to develop?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8A6DC93-4348-48FB-A1F6-6E8F5C960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111" y="4546924"/>
            <a:ext cx="2369988" cy="2311077"/>
          </a:xfrm>
          <a:custGeom>
            <a:avLst/>
            <a:gdLst>
              <a:gd name="connsiteX0" fmla="*/ 0 w 2369988"/>
              <a:gd name="connsiteY0" fmla="*/ 0 h 2311077"/>
              <a:gd name="connsiteX1" fmla="*/ 1128071 w 2369988"/>
              <a:gd name="connsiteY1" fmla="*/ 0 h 2311077"/>
              <a:gd name="connsiteX2" fmla="*/ 1157716 w 2369988"/>
              <a:gd name="connsiteY2" fmla="*/ 128440 h 2311077"/>
              <a:gd name="connsiteX3" fmla="*/ 2316462 w 2369988"/>
              <a:gd name="connsiteY3" fmla="*/ 2257392 h 2311077"/>
              <a:gd name="connsiteX4" fmla="*/ 2369988 w 2369988"/>
              <a:gd name="connsiteY4" fmla="*/ 2311077 h 2311077"/>
              <a:gd name="connsiteX5" fmla="*/ 957894 w 2369988"/>
              <a:gd name="connsiteY5" fmla="*/ 2311077 h 2311077"/>
              <a:gd name="connsiteX6" fmla="*/ 777804 w 2369988"/>
              <a:gd name="connsiteY6" fmla="*/ 2040997 h 2311077"/>
              <a:gd name="connsiteX7" fmla="*/ 19614 w 2369988"/>
              <a:gd name="connsiteY7" fmla="*/ 109827 h 2311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69988" h="2311077">
                <a:moveTo>
                  <a:pt x="0" y="0"/>
                </a:moveTo>
                <a:lnTo>
                  <a:pt x="1128071" y="0"/>
                </a:lnTo>
                <a:lnTo>
                  <a:pt x="1157716" y="128440"/>
                </a:lnTo>
                <a:cubicBezTo>
                  <a:pt x="1365270" y="935139"/>
                  <a:pt x="1769588" y="1662859"/>
                  <a:pt x="2316462" y="2257392"/>
                </a:cubicBezTo>
                <a:lnTo>
                  <a:pt x="2369988" y="2311077"/>
                </a:lnTo>
                <a:lnTo>
                  <a:pt x="957894" y="2311077"/>
                </a:lnTo>
                <a:lnTo>
                  <a:pt x="777804" y="2040997"/>
                </a:lnTo>
                <a:cubicBezTo>
                  <a:pt x="421651" y="1454849"/>
                  <a:pt x="161627" y="803832"/>
                  <a:pt x="19614" y="109827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C2304549-EB3C-463F-AB16-A65AD59BCC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4764" y="0"/>
            <a:ext cx="6067239" cy="6858000"/>
          </a:xfrm>
          <a:custGeom>
            <a:avLst/>
            <a:gdLst>
              <a:gd name="connsiteX0" fmla="*/ 1619628 w 6067239"/>
              <a:gd name="connsiteY0" fmla="*/ 0 h 6858000"/>
              <a:gd name="connsiteX1" fmla="*/ 6067239 w 6067239"/>
              <a:gd name="connsiteY1" fmla="*/ 0 h 6858000"/>
              <a:gd name="connsiteX2" fmla="*/ 6067239 w 6067239"/>
              <a:gd name="connsiteY2" fmla="*/ 6858000 h 6858000"/>
              <a:gd name="connsiteX3" fmla="*/ 1619627 w 6067239"/>
              <a:gd name="connsiteY3" fmla="*/ 6858000 h 6858000"/>
              <a:gd name="connsiteX4" fmla="*/ 1615622 w 6067239"/>
              <a:gd name="connsiteY4" fmla="*/ 6854853 h 6858000"/>
              <a:gd name="connsiteX5" fmla="*/ 0 w 6067239"/>
              <a:gd name="connsiteY5" fmla="*/ 3429000 h 6858000"/>
              <a:gd name="connsiteX6" fmla="*/ 1615622 w 6067239"/>
              <a:gd name="connsiteY6" fmla="*/ 314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67239" h="6858000">
                <a:moveTo>
                  <a:pt x="1619628" y="0"/>
                </a:moveTo>
                <a:lnTo>
                  <a:pt x="6067239" y="0"/>
                </a:lnTo>
                <a:lnTo>
                  <a:pt x="6067239" y="6858000"/>
                </a:lnTo>
                <a:lnTo>
                  <a:pt x="1619627" y="6858000"/>
                </a:lnTo>
                <a:lnTo>
                  <a:pt x="1615622" y="6854853"/>
                </a:lnTo>
                <a:cubicBezTo>
                  <a:pt x="628921" y="6040555"/>
                  <a:pt x="0" y="4808224"/>
                  <a:pt x="0" y="3429000"/>
                </a:cubicBezTo>
                <a:cubicBezTo>
                  <a:pt x="0" y="2049777"/>
                  <a:pt x="628921" y="817446"/>
                  <a:pt x="1615622" y="3148"/>
                </a:cubicBezTo>
                <a:close/>
              </a:path>
            </a:pathLst>
          </a:cu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Gráfico 3" descr="Ajuda com preenchimento sólido">
            <a:extLst>
              <a:ext uri="{FF2B5EF4-FFF2-40B4-BE49-F238E27FC236}">
                <a16:creationId xmlns:a16="http://schemas.microsoft.com/office/drawing/2014/main" id="{14748B63-20F9-4E27-BF5D-04BEDC91208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39631" y="1486364"/>
            <a:ext cx="4035319" cy="4035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5792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uxograma: Entrada Manual 3">
            <a:extLst>
              <a:ext uri="{FF2B5EF4-FFF2-40B4-BE49-F238E27FC236}">
                <a16:creationId xmlns:a16="http://schemas.microsoft.com/office/drawing/2014/main" id="{5655C839-BDFB-45FC-BB16-D766065B36E5}"/>
              </a:ext>
            </a:extLst>
          </p:cNvPr>
          <p:cNvSpPr/>
          <p:nvPr/>
        </p:nvSpPr>
        <p:spPr>
          <a:xfrm rot="16200000" flipV="1">
            <a:off x="-1045800" y="1045800"/>
            <a:ext cx="6858000" cy="4766400"/>
          </a:xfrm>
          <a:custGeom>
            <a:avLst/>
            <a:gdLst>
              <a:gd name="connsiteX0" fmla="*/ 0 w 10000"/>
              <a:gd name="connsiteY0" fmla="*/ 2000 h 10000"/>
              <a:gd name="connsiteX1" fmla="*/ 10000 w 10000"/>
              <a:gd name="connsiteY1" fmla="*/ 0 h 10000"/>
              <a:gd name="connsiteX2" fmla="*/ 10000 w 10000"/>
              <a:gd name="connsiteY2" fmla="*/ 10000 h 10000"/>
              <a:gd name="connsiteX3" fmla="*/ 0 w 10000"/>
              <a:gd name="connsiteY3" fmla="*/ 10000 h 10000"/>
              <a:gd name="connsiteX4" fmla="*/ 0 w 10000"/>
              <a:gd name="connsiteY4" fmla="*/ 2000 h 10000"/>
              <a:gd name="connsiteX0" fmla="*/ 0 w 10000"/>
              <a:gd name="connsiteY0" fmla="*/ 5474 h 10000"/>
              <a:gd name="connsiteX1" fmla="*/ 10000 w 10000"/>
              <a:gd name="connsiteY1" fmla="*/ 0 h 10000"/>
              <a:gd name="connsiteX2" fmla="*/ 10000 w 10000"/>
              <a:gd name="connsiteY2" fmla="*/ 10000 h 10000"/>
              <a:gd name="connsiteX3" fmla="*/ 0 w 10000"/>
              <a:gd name="connsiteY3" fmla="*/ 10000 h 10000"/>
              <a:gd name="connsiteX4" fmla="*/ 0 w 10000"/>
              <a:gd name="connsiteY4" fmla="*/ 5474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00" h="10000">
                <a:moveTo>
                  <a:pt x="0" y="5474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5474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" name="Conector reto 6">
            <a:extLst>
              <a:ext uri="{FF2B5EF4-FFF2-40B4-BE49-F238E27FC236}">
                <a16:creationId xmlns:a16="http://schemas.microsoft.com/office/drawing/2014/main" id="{E34162D4-D0CE-4401-90E8-B348BBE0D7DC}"/>
              </a:ext>
            </a:extLst>
          </p:cNvPr>
          <p:cNvCxnSpPr/>
          <p:nvPr/>
        </p:nvCxnSpPr>
        <p:spPr>
          <a:xfrm flipV="1">
            <a:off x="1879199" y="4104640"/>
            <a:ext cx="1008000" cy="2520000"/>
          </a:xfrm>
          <a:prstGeom prst="line">
            <a:avLst/>
          </a:prstGeom>
          <a:ln w="76200" cap="rnd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Conector reto 7">
            <a:extLst>
              <a:ext uri="{FF2B5EF4-FFF2-40B4-BE49-F238E27FC236}">
                <a16:creationId xmlns:a16="http://schemas.microsoft.com/office/drawing/2014/main" id="{0C54ABD4-17E4-4567-9BE8-BE7FB675B4DA}"/>
              </a:ext>
            </a:extLst>
          </p:cNvPr>
          <p:cNvCxnSpPr>
            <a:cxnSpLocks/>
          </p:cNvCxnSpPr>
          <p:nvPr/>
        </p:nvCxnSpPr>
        <p:spPr>
          <a:xfrm flipV="1">
            <a:off x="933918" y="5273040"/>
            <a:ext cx="540640" cy="1351600"/>
          </a:xfrm>
          <a:prstGeom prst="line">
            <a:avLst/>
          </a:prstGeom>
          <a:ln w="76200" cap="rnd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ector reto 8">
            <a:extLst>
              <a:ext uri="{FF2B5EF4-FFF2-40B4-BE49-F238E27FC236}">
                <a16:creationId xmlns:a16="http://schemas.microsoft.com/office/drawing/2014/main" id="{B4A2623A-CDA7-42BD-B904-BBC52134E1A2}"/>
              </a:ext>
            </a:extLst>
          </p:cNvPr>
          <p:cNvCxnSpPr>
            <a:cxnSpLocks/>
          </p:cNvCxnSpPr>
          <p:nvPr/>
        </p:nvCxnSpPr>
        <p:spPr>
          <a:xfrm flipV="1">
            <a:off x="1437918" y="4656835"/>
            <a:ext cx="787122" cy="1967805"/>
          </a:xfrm>
          <a:prstGeom prst="line">
            <a:avLst/>
          </a:prstGeom>
          <a:ln w="76200" cap="rnd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>
            <a:extLst>
              <a:ext uri="{FF2B5EF4-FFF2-40B4-BE49-F238E27FC236}">
                <a16:creationId xmlns:a16="http://schemas.microsoft.com/office/drawing/2014/main" id="{7C6F5ADD-68E7-4265-AA49-5725D26B52C3}"/>
              </a:ext>
            </a:extLst>
          </p:cNvPr>
          <p:cNvCxnSpPr>
            <a:cxnSpLocks/>
          </p:cNvCxnSpPr>
          <p:nvPr/>
        </p:nvCxnSpPr>
        <p:spPr>
          <a:xfrm flipV="1">
            <a:off x="10576159" y="5364640"/>
            <a:ext cx="504000" cy="1260000"/>
          </a:xfrm>
          <a:prstGeom prst="line">
            <a:avLst/>
          </a:prstGeom>
          <a:ln w="76200" cap="rnd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0794083B-D4F4-46D6-A87D-0E81F596A11F}"/>
              </a:ext>
            </a:extLst>
          </p:cNvPr>
          <p:cNvCxnSpPr/>
          <p:nvPr/>
        </p:nvCxnSpPr>
        <p:spPr>
          <a:xfrm flipV="1">
            <a:off x="10941919" y="4104640"/>
            <a:ext cx="1008000" cy="2520000"/>
          </a:xfrm>
          <a:prstGeom prst="line">
            <a:avLst/>
          </a:prstGeom>
          <a:ln w="76200" cap="rnd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7B1B94F5-4CE2-43A5-856C-0899432A1265}"/>
              </a:ext>
            </a:extLst>
          </p:cNvPr>
          <p:cNvSpPr txBox="1"/>
          <p:nvPr/>
        </p:nvSpPr>
        <p:spPr>
          <a:xfrm>
            <a:off x="158721" y="377234"/>
            <a:ext cx="38313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dirty="0">
                <a:solidFill>
                  <a:schemeClr val="accent3"/>
                </a:solidFill>
                <a:latin typeface="Bebas Neue" panose="020B0606020202050201" pitchFamily="34" charset="0"/>
              </a:rPr>
              <a:t>References</a:t>
            </a:r>
          </a:p>
        </p:txBody>
      </p:sp>
      <p:grpSp>
        <p:nvGrpSpPr>
          <p:cNvPr id="21" name="Agrupar 20">
            <a:extLst>
              <a:ext uri="{FF2B5EF4-FFF2-40B4-BE49-F238E27FC236}">
                <a16:creationId xmlns:a16="http://schemas.microsoft.com/office/drawing/2014/main" id="{32327039-897F-4038-BEE2-2397A441C3AF}"/>
              </a:ext>
            </a:extLst>
          </p:cNvPr>
          <p:cNvGrpSpPr/>
          <p:nvPr/>
        </p:nvGrpSpPr>
        <p:grpSpPr>
          <a:xfrm>
            <a:off x="5223449" y="1589756"/>
            <a:ext cx="4709891" cy="830997"/>
            <a:chOff x="5223449" y="1589756"/>
            <a:chExt cx="4709891" cy="830997"/>
          </a:xfrm>
        </p:grpSpPr>
        <p:sp>
          <p:nvSpPr>
            <p:cNvPr id="18" name="TextBox 7">
              <a:extLst>
                <a:ext uri="{FF2B5EF4-FFF2-40B4-BE49-F238E27FC236}">
                  <a16:creationId xmlns:a16="http://schemas.microsoft.com/office/drawing/2014/main" id="{C61D1051-4A6B-4B37-A37A-B449163DAFC0}"/>
                </a:ext>
              </a:extLst>
            </p:cNvPr>
            <p:cNvSpPr txBox="1"/>
            <p:nvPr/>
          </p:nvSpPr>
          <p:spPr>
            <a:xfrm>
              <a:off x="5911644" y="2125170"/>
              <a:ext cx="402169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pt-BR" altLang="ko-KR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Montserrat Medium" panose="00000600000000000000" pitchFamily="2" charset="0"/>
                <a:cs typeface="Arial" pitchFamily="34" charset="0"/>
              </a:endParaRPr>
            </a:p>
          </p:txBody>
        </p:sp>
        <p:sp>
          <p:nvSpPr>
            <p:cNvPr id="19" name="TextBox 8">
              <a:extLst>
                <a:ext uri="{FF2B5EF4-FFF2-40B4-BE49-F238E27FC236}">
                  <a16:creationId xmlns:a16="http://schemas.microsoft.com/office/drawing/2014/main" id="{492B7758-4E0F-40D2-A592-483121522DBF}"/>
                </a:ext>
              </a:extLst>
            </p:cNvPr>
            <p:cNvSpPr txBox="1"/>
            <p:nvPr/>
          </p:nvSpPr>
          <p:spPr>
            <a:xfrm>
              <a:off x="5895164" y="1700673"/>
              <a:ext cx="4021696" cy="584775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endParaRPr lang="ko-KR" altLang="en-US" sz="3200" dirty="0">
                <a:solidFill>
                  <a:srgbClr val="262626"/>
                </a:solidFill>
                <a:latin typeface="Bebas Neue" panose="020B0606020202050201" pitchFamily="34" charset="0"/>
                <a:cs typeface="Arial" pitchFamily="34" charset="0"/>
              </a:endParaRPr>
            </a:p>
          </p:txBody>
        </p:sp>
        <p:sp>
          <p:nvSpPr>
            <p:cNvPr id="20" name="TextBox 6">
              <a:extLst>
                <a:ext uri="{FF2B5EF4-FFF2-40B4-BE49-F238E27FC236}">
                  <a16:creationId xmlns:a16="http://schemas.microsoft.com/office/drawing/2014/main" id="{DF5B06E5-46B9-496F-BF63-3B9DA4A98AAD}"/>
                </a:ext>
              </a:extLst>
            </p:cNvPr>
            <p:cNvSpPr txBox="1"/>
            <p:nvPr/>
          </p:nvSpPr>
          <p:spPr>
            <a:xfrm>
              <a:off x="5223449" y="1589756"/>
              <a:ext cx="854799" cy="830997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 algn="ctr"/>
              <a:r>
                <a:rPr lang="en-US" altLang="ko-KR" sz="4800" dirty="0">
                  <a:solidFill>
                    <a:srgbClr val="262626"/>
                  </a:solidFill>
                  <a:latin typeface="Bebas Neue" panose="020B0606020202050201" pitchFamily="34" charset="0"/>
                  <a:cs typeface="Arial" pitchFamily="34" charset="0"/>
                </a:rPr>
                <a:t>01</a:t>
              </a:r>
              <a:endParaRPr lang="ko-KR" altLang="en-US" sz="4800" dirty="0">
                <a:solidFill>
                  <a:srgbClr val="262626"/>
                </a:solidFill>
                <a:latin typeface="Bebas Neue" panose="020B0606020202050201" pitchFamily="34" charset="0"/>
                <a:cs typeface="Arial" pitchFamily="34" charset="0"/>
              </a:endParaRPr>
            </a:p>
          </p:txBody>
        </p:sp>
      </p:grpSp>
      <p:grpSp>
        <p:nvGrpSpPr>
          <p:cNvPr id="34" name="Group 36">
            <a:extLst>
              <a:ext uri="{FF2B5EF4-FFF2-40B4-BE49-F238E27FC236}">
                <a16:creationId xmlns:a16="http://schemas.microsoft.com/office/drawing/2014/main" id="{E0074C78-B940-4C06-8932-18C624015143}"/>
              </a:ext>
            </a:extLst>
          </p:cNvPr>
          <p:cNvGrpSpPr/>
          <p:nvPr/>
        </p:nvGrpSpPr>
        <p:grpSpPr>
          <a:xfrm>
            <a:off x="4753565" y="2803179"/>
            <a:ext cx="4531112" cy="843191"/>
            <a:chOff x="5999092" y="1555203"/>
            <a:chExt cx="5279051" cy="843191"/>
          </a:xfrm>
        </p:grpSpPr>
        <p:sp>
          <p:nvSpPr>
            <p:cNvPr id="35" name="TextBox 37">
              <a:extLst>
                <a:ext uri="{FF2B5EF4-FFF2-40B4-BE49-F238E27FC236}">
                  <a16:creationId xmlns:a16="http://schemas.microsoft.com/office/drawing/2014/main" id="{FDB2F7EC-97E9-4756-BEC9-4643F7B3F97B}"/>
                </a:ext>
              </a:extLst>
            </p:cNvPr>
            <p:cNvSpPr txBox="1"/>
            <p:nvPr/>
          </p:nvSpPr>
          <p:spPr>
            <a:xfrm>
              <a:off x="6770451" y="2090617"/>
              <a:ext cx="450769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pt-BR" altLang="ko-KR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Tw Cen MT" panose="020B0602020104020603" pitchFamily="34" charset="0"/>
                <a:cs typeface="Arial" pitchFamily="34" charset="0"/>
              </a:endParaRPr>
            </a:p>
          </p:txBody>
        </p:sp>
        <p:sp>
          <p:nvSpPr>
            <p:cNvPr id="36" name="TextBox 38">
              <a:extLst>
                <a:ext uri="{FF2B5EF4-FFF2-40B4-BE49-F238E27FC236}">
                  <a16:creationId xmlns:a16="http://schemas.microsoft.com/office/drawing/2014/main" id="{009891A9-BDAF-4BC4-B2B5-4A96D27DCC09}"/>
                </a:ext>
              </a:extLst>
            </p:cNvPr>
            <p:cNvSpPr txBox="1"/>
            <p:nvPr/>
          </p:nvSpPr>
          <p:spPr>
            <a:xfrm>
              <a:off x="6751980" y="1666120"/>
              <a:ext cx="4507692" cy="584775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endParaRPr lang="ko-KR" altLang="en-US" sz="3200" dirty="0">
                <a:solidFill>
                  <a:srgbClr val="262626"/>
                </a:solidFill>
                <a:latin typeface="Bebas Neue" panose="020B0606020202050201" pitchFamily="34" charset="0"/>
                <a:cs typeface="Arial" pitchFamily="34" charset="0"/>
              </a:endParaRPr>
            </a:p>
          </p:txBody>
        </p:sp>
        <p:sp>
          <p:nvSpPr>
            <p:cNvPr id="37" name="TextBox 39">
              <a:extLst>
                <a:ext uri="{FF2B5EF4-FFF2-40B4-BE49-F238E27FC236}">
                  <a16:creationId xmlns:a16="http://schemas.microsoft.com/office/drawing/2014/main" id="{3CA75D81-CB20-4530-8CF3-7800599D27B6}"/>
                </a:ext>
              </a:extLst>
            </p:cNvPr>
            <p:cNvSpPr txBox="1"/>
            <p:nvPr/>
          </p:nvSpPr>
          <p:spPr>
            <a:xfrm>
              <a:off x="5999092" y="1555203"/>
              <a:ext cx="958096" cy="830997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 algn="ctr"/>
              <a:r>
                <a:rPr lang="en-US" altLang="ko-KR" sz="4800">
                  <a:solidFill>
                    <a:srgbClr val="262626"/>
                  </a:solidFill>
                  <a:latin typeface="Bebas Neue" panose="020B0606020202050201" pitchFamily="34" charset="0"/>
                  <a:cs typeface="Arial" pitchFamily="34" charset="0"/>
                </a:rPr>
                <a:t>02</a:t>
              </a:r>
              <a:endParaRPr lang="ko-KR" altLang="en-US" sz="4800" dirty="0">
                <a:solidFill>
                  <a:srgbClr val="262626"/>
                </a:solidFill>
                <a:latin typeface="Bebas Neue" panose="020B0606020202050201" pitchFamily="34" charset="0"/>
                <a:cs typeface="Arial" pitchFamily="34" charset="0"/>
              </a:endParaRPr>
            </a:p>
          </p:txBody>
        </p:sp>
      </p:grpSp>
      <p:grpSp>
        <p:nvGrpSpPr>
          <p:cNvPr id="38" name="Group 44">
            <a:extLst>
              <a:ext uri="{FF2B5EF4-FFF2-40B4-BE49-F238E27FC236}">
                <a16:creationId xmlns:a16="http://schemas.microsoft.com/office/drawing/2014/main" id="{6FC5F16A-5832-42AB-9A83-9518FE3D54F2}"/>
              </a:ext>
            </a:extLst>
          </p:cNvPr>
          <p:cNvGrpSpPr/>
          <p:nvPr/>
        </p:nvGrpSpPr>
        <p:grpSpPr>
          <a:xfrm>
            <a:off x="3826310" y="4300603"/>
            <a:ext cx="5503159" cy="923330"/>
            <a:chOff x="4934326" y="1386006"/>
            <a:chExt cx="6325345" cy="923330"/>
          </a:xfrm>
        </p:grpSpPr>
        <p:sp>
          <p:nvSpPr>
            <p:cNvPr id="39" name="TextBox 45">
              <a:extLst>
                <a:ext uri="{FF2B5EF4-FFF2-40B4-BE49-F238E27FC236}">
                  <a16:creationId xmlns:a16="http://schemas.microsoft.com/office/drawing/2014/main" id="{076EAC4D-B977-4A9F-B0EC-585D094CDE49}"/>
                </a:ext>
              </a:extLst>
            </p:cNvPr>
            <p:cNvSpPr txBox="1"/>
            <p:nvPr/>
          </p:nvSpPr>
          <p:spPr>
            <a:xfrm>
              <a:off x="6361736" y="1386006"/>
              <a:ext cx="4507692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kumimoji="0" lang="pt-PT" sz="1800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https://www.totaljobs.com/job/manager-of-private-wealth/leighton-taylor-consulting-job96754666</a:t>
              </a:r>
              <a:endParaRPr lang="pt-BR" altLang="ko-KR" sz="1200" dirty="0">
                <a:solidFill>
                  <a:schemeClr val="bg1"/>
                </a:solidFill>
                <a:latin typeface="Montserrat Medium" panose="00000600000000000000" pitchFamily="2" charset="0"/>
                <a:cs typeface="Arial" pitchFamily="34" charset="0"/>
              </a:endParaRPr>
            </a:p>
          </p:txBody>
        </p:sp>
        <p:sp>
          <p:nvSpPr>
            <p:cNvPr id="40" name="TextBox 46">
              <a:extLst>
                <a:ext uri="{FF2B5EF4-FFF2-40B4-BE49-F238E27FC236}">
                  <a16:creationId xmlns:a16="http://schemas.microsoft.com/office/drawing/2014/main" id="{90C27C35-ECEA-4D45-939D-D6B4B492641F}"/>
                </a:ext>
              </a:extLst>
            </p:cNvPr>
            <p:cNvSpPr txBox="1"/>
            <p:nvPr/>
          </p:nvSpPr>
          <p:spPr>
            <a:xfrm>
              <a:off x="6751979" y="1666120"/>
              <a:ext cx="4507692" cy="584775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endParaRPr lang="ko-KR" altLang="en-US" sz="3200" dirty="0">
                <a:solidFill>
                  <a:srgbClr val="262626"/>
                </a:solidFill>
                <a:latin typeface="Bebas Neue" panose="020B0606020202050201" pitchFamily="34" charset="0"/>
                <a:cs typeface="Arial" pitchFamily="34" charset="0"/>
              </a:endParaRPr>
            </a:p>
          </p:txBody>
        </p:sp>
        <p:sp>
          <p:nvSpPr>
            <p:cNvPr id="41" name="TextBox 47">
              <a:extLst>
                <a:ext uri="{FF2B5EF4-FFF2-40B4-BE49-F238E27FC236}">
                  <a16:creationId xmlns:a16="http://schemas.microsoft.com/office/drawing/2014/main" id="{B09FCCA8-232F-43BC-83E1-97B609C15BC2}"/>
                </a:ext>
              </a:extLst>
            </p:cNvPr>
            <p:cNvSpPr txBox="1"/>
            <p:nvPr/>
          </p:nvSpPr>
          <p:spPr>
            <a:xfrm>
              <a:off x="4934326" y="1417911"/>
              <a:ext cx="958096" cy="830997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 algn="ctr"/>
              <a:r>
                <a:rPr lang="en-US" altLang="ko-KR" sz="4800" dirty="0">
                  <a:solidFill>
                    <a:srgbClr val="262626"/>
                  </a:solidFill>
                  <a:latin typeface="Bebas Neue" panose="020B0606020202050201" pitchFamily="34" charset="0"/>
                  <a:cs typeface="Arial" pitchFamily="34" charset="0"/>
                </a:rPr>
                <a:t>03</a:t>
              </a:r>
              <a:endParaRPr lang="ko-KR" altLang="en-US" sz="4800" dirty="0">
                <a:solidFill>
                  <a:srgbClr val="262626"/>
                </a:solidFill>
                <a:latin typeface="Bebas Neue" panose="020B0606020202050201" pitchFamily="34" charset="0"/>
                <a:cs typeface="Arial" pitchFamily="34" charset="0"/>
              </a:endParaRPr>
            </a:p>
          </p:txBody>
        </p:sp>
      </p:grpSp>
      <p:sp>
        <p:nvSpPr>
          <p:cNvPr id="27" name="CaixaDeTexto 26">
            <a:extLst>
              <a:ext uri="{FF2B5EF4-FFF2-40B4-BE49-F238E27FC236}">
                <a16:creationId xmlns:a16="http://schemas.microsoft.com/office/drawing/2014/main" id="{83AB63B3-3963-49CB-B118-A2AF5A244C7D}"/>
              </a:ext>
            </a:extLst>
          </p:cNvPr>
          <p:cNvSpPr txBox="1"/>
          <p:nvPr/>
        </p:nvSpPr>
        <p:spPr>
          <a:xfrm>
            <a:off x="5943600" y="1732351"/>
            <a:ext cx="62484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1800" dirty="0">
                <a:solidFill>
                  <a:schemeClr val="bg1"/>
                </a:solidFill>
              </a:rPr>
              <a:t>https://uk.indeed.com/International-Business-Manager-jobs?vjk=901ddbd82ec0a52b&amp;advn=6960808712216493</a:t>
            </a:r>
            <a:endParaRPr lang="pt-PT" dirty="0">
              <a:solidFill>
                <a:schemeClr val="bg1"/>
              </a:solidFill>
            </a:endParaRPr>
          </a:p>
        </p:txBody>
      </p:sp>
      <p:sp>
        <p:nvSpPr>
          <p:cNvPr id="29" name="CaixaDeTexto 28">
            <a:extLst>
              <a:ext uri="{FF2B5EF4-FFF2-40B4-BE49-F238E27FC236}">
                <a16:creationId xmlns:a16="http://schemas.microsoft.com/office/drawing/2014/main" id="{8028F952-E6D3-459F-A7FF-6A3F11EA54D0}"/>
              </a:ext>
            </a:extLst>
          </p:cNvPr>
          <p:cNvSpPr txBox="1"/>
          <p:nvPr/>
        </p:nvSpPr>
        <p:spPr>
          <a:xfrm>
            <a:off x="5659955" y="2928091"/>
            <a:ext cx="62484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1800" dirty="0">
                <a:solidFill>
                  <a:schemeClr val="bg1"/>
                </a:solidFill>
              </a:rPr>
              <a:t>https://www.totaljobs.com/job/manager-of-private-wealth/leighton-taylor-consulting-job96754666</a:t>
            </a:r>
            <a:endParaRPr lang="pt-PT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7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decel="10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" presetClass="entr" presetSubtype="2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2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750"/>
                            </p:stCondLst>
                            <p:childTnLst>
                              <p:par>
                                <p:cTn id="37" presetID="2" presetClass="entr" presetSubtype="4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250"/>
                            </p:stCondLst>
                            <p:childTnLst>
                              <p:par>
                                <p:cTn id="42" presetID="2" presetClass="entr" presetSubtype="4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750"/>
                            </p:stCondLst>
                            <p:childTnLst>
                              <p:par>
                                <p:cTn id="47" presetID="2" presetClass="entr" presetSubtype="4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48">
            <a:extLst>
              <a:ext uri="{FF2B5EF4-FFF2-40B4-BE49-F238E27FC236}">
                <a16:creationId xmlns:a16="http://schemas.microsoft.com/office/drawing/2014/main" id="{C3862298-AF85-4572-BED3-52E573EB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03E485DD-0C12-45BC-A361-28152A03B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4207" y="0"/>
            <a:ext cx="2472664" cy="6858000"/>
          </a:xfrm>
          <a:custGeom>
            <a:avLst/>
            <a:gdLst>
              <a:gd name="connsiteX0" fmla="*/ 1056708 w 2472664"/>
              <a:gd name="connsiteY0" fmla="*/ 0 h 6858000"/>
              <a:gd name="connsiteX1" fmla="*/ 2472664 w 2472664"/>
              <a:gd name="connsiteY1" fmla="*/ 0 h 6858000"/>
              <a:gd name="connsiteX2" fmla="*/ 2400427 w 2472664"/>
              <a:gd name="connsiteY2" fmla="*/ 75768 h 6858000"/>
              <a:gd name="connsiteX3" fmla="*/ 1104861 w 2472664"/>
              <a:gd name="connsiteY3" fmla="*/ 3429000 h 6858000"/>
              <a:gd name="connsiteX4" fmla="*/ 2400427 w 2472664"/>
              <a:gd name="connsiteY4" fmla="*/ 6782233 h 6858000"/>
              <a:gd name="connsiteX5" fmla="*/ 2472664 w 2472664"/>
              <a:gd name="connsiteY5" fmla="*/ 6858000 h 6858000"/>
              <a:gd name="connsiteX6" fmla="*/ 1056708 w 2472664"/>
              <a:gd name="connsiteY6" fmla="*/ 6858000 h 6858000"/>
              <a:gd name="connsiteX7" fmla="*/ 1040416 w 2472664"/>
              <a:gd name="connsiteY7" fmla="*/ 6835090 h 6858000"/>
              <a:gd name="connsiteX8" fmla="*/ 0 w 2472664"/>
              <a:gd name="connsiteY8" fmla="*/ 3429000 h 6858000"/>
              <a:gd name="connsiteX9" fmla="*/ 1040416 w 2472664"/>
              <a:gd name="connsiteY9" fmla="*/ 2291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72664" h="6858000">
                <a:moveTo>
                  <a:pt x="1056708" y="0"/>
                </a:moveTo>
                <a:lnTo>
                  <a:pt x="2472664" y="0"/>
                </a:lnTo>
                <a:lnTo>
                  <a:pt x="2400427" y="75768"/>
                </a:lnTo>
                <a:cubicBezTo>
                  <a:pt x="1595469" y="961418"/>
                  <a:pt x="1104861" y="2137915"/>
                  <a:pt x="1104861" y="3429000"/>
                </a:cubicBezTo>
                <a:cubicBezTo>
                  <a:pt x="1104861" y="4720086"/>
                  <a:pt x="1595469" y="5896583"/>
                  <a:pt x="2400427" y="6782233"/>
                </a:cubicBezTo>
                <a:lnTo>
                  <a:pt x="2472664" y="6858000"/>
                </a:lnTo>
                <a:lnTo>
                  <a:pt x="1056708" y="6858000"/>
                </a:lnTo>
                <a:lnTo>
                  <a:pt x="1040416" y="6835090"/>
                </a:lnTo>
                <a:cubicBezTo>
                  <a:pt x="383551" y="5862802"/>
                  <a:pt x="0" y="4690693"/>
                  <a:pt x="0" y="3429000"/>
                </a:cubicBezTo>
                <a:cubicBezTo>
                  <a:pt x="0" y="2167308"/>
                  <a:pt x="383551" y="995199"/>
                  <a:pt x="1040416" y="22911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6EFA8A2C-8E47-4034-830B-6950FAF9BC8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9" r="1" b="15499"/>
          <a:stretch/>
        </p:blipFill>
        <p:spPr>
          <a:xfrm>
            <a:off x="3648075" y="2153426"/>
            <a:ext cx="6524625" cy="2551147"/>
          </a:xfrm>
          <a:prstGeom prst="rect">
            <a:avLst/>
          </a:prstGeom>
        </p:spPr>
      </p:pic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6D6B998F-CA62-4EE6-B7E7-046377D4F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03038" y="1992863"/>
            <a:ext cx="1488962" cy="2872274"/>
          </a:xfrm>
          <a:custGeom>
            <a:avLst/>
            <a:gdLst>
              <a:gd name="connsiteX0" fmla="*/ 1436137 w 1488962"/>
              <a:gd name="connsiteY0" fmla="*/ 0 h 2872274"/>
              <a:gd name="connsiteX1" fmla="*/ 1488962 w 1488962"/>
              <a:gd name="connsiteY1" fmla="*/ 2668 h 2872274"/>
              <a:gd name="connsiteX2" fmla="*/ 1488962 w 1488962"/>
              <a:gd name="connsiteY2" fmla="*/ 2869607 h 2872274"/>
              <a:gd name="connsiteX3" fmla="*/ 1436137 w 1488962"/>
              <a:gd name="connsiteY3" fmla="*/ 2872274 h 2872274"/>
              <a:gd name="connsiteX4" fmla="*/ 0 w 1488962"/>
              <a:gd name="connsiteY4" fmla="*/ 1436137 h 2872274"/>
              <a:gd name="connsiteX5" fmla="*/ 1436137 w 1488962"/>
              <a:gd name="connsiteY5" fmla="*/ 0 h 2872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8962" h="2872274">
                <a:moveTo>
                  <a:pt x="1436137" y="0"/>
                </a:moveTo>
                <a:lnTo>
                  <a:pt x="1488962" y="2668"/>
                </a:lnTo>
                <a:lnTo>
                  <a:pt x="1488962" y="2869607"/>
                </a:lnTo>
                <a:lnTo>
                  <a:pt x="1436137" y="2872274"/>
                </a:lnTo>
                <a:cubicBezTo>
                  <a:pt x="642980" y="2872274"/>
                  <a:pt x="0" y="2229294"/>
                  <a:pt x="0" y="1436137"/>
                </a:cubicBezTo>
                <a:cubicBezTo>
                  <a:pt x="0" y="642980"/>
                  <a:pt x="642980" y="0"/>
                  <a:pt x="1436137" y="0"/>
                </a:cubicBezTo>
                <a:close/>
              </a:path>
            </a:pathLst>
          </a:cu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542394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TechEnfim - Modelo 2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F0A54"/>
      </a:accent1>
      <a:accent2>
        <a:srgbClr val="FF477E"/>
      </a:accent2>
      <a:accent3>
        <a:srgbClr val="FF5C8A"/>
      </a:accent3>
      <a:accent4>
        <a:srgbClr val="FF7096"/>
      </a:accent4>
      <a:accent5>
        <a:srgbClr val="FF99AC"/>
      </a:accent5>
      <a:accent6>
        <a:srgbClr val="FBB1BD"/>
      </a:accent6>
      <a:hlink>
        <a:srgbClr val="0563C1"/>
      </a:hlink>
      <a:folHlink>
        <a:srgbClr val="954F72"/>
      </a:folHlink>
    </a:clrScheme>
    <a:fontScheme name="Tema do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o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821</TotalTime>
  <Words>255</Words>
  <Application>Microsoft Office PowerPoint</Application>
  <PresentationFormat>Ecrã Panorâmico</PresentationFormat>
  <Paragraphs>44</Paragraphs>
  <Slides>10</Slides>
  <Notes>1</Notes>
  <HiddenSlides>0</HiddenSlides>
  <MMClips>0</MMClips>
  <ScaleCrop>false</ScaleCrop>
  <HeadingPairs>
    <vt:vector size="6" baseType="variant">
      <vt:variant>
        <vt:lpstr>Tipos de letra usados</vt:lpstr>
      </vt:variant>
      <vt:variant>
        <vt:i4>8</vt:i4>
      </vt:variant>
      <vt:variant>
        <vt:lpstr>Tema</vt:lpstr>
      </vt:variant>
      <vt:variant>
        <vt:i4>1</vt:i4>
      </vt:variant>
      <vt:variant>
        <vt:lpstr>Títulos dos diapositivos</vt:lpstr>
      </vt:variant>
      <vt:variant>
        <vt:i4>10</vt:i4>
      </vt:variant>
    </vt:vector>
  </HeadingPairs>
  <TitlesOfParts>
    <vt:vector size="19" baseType="lpstr">
      <vt:lpstr>Amasis MT Pro</vt:lpstr>
      <vt:lpstr>Arial</vt:lpstr>
      <vt:lpstr>Arial Nova Light</vt:lpstr>
      <vt:lpstr>Bebas Neue</vt:lpstr>
      <vt:lpstr>Calibri</vt:lpstr>
      <vt:lpstr>Calibri Light</vt:lpstr>
      <vt:lpstr>Montserrat Medium</vt:lpstr>
      <vt:lpstr>Tw Cen MT</vt:lpstr>
      <vt:lpstr>Office Theme</vt:lpstr>
      <vt:lpstr>Apresentação do PowerPoint</vt:lpstr>
      <vt:lpstr>Apresentação do PowerPoint</vt:lpstr>
      <vt:lpstr>International Business Management? </vt:lpstr>
      <vt:lpstr>Apresentação do PowerPoint</vt:lpstr>
      <vt:lpstr>Apresentação do PowerPoint</vt:lpstr>
      <vt:lpstr>Apresentação do PowerPoint</vt:lpstr>
      <vt:lpstr>Apresentação do PowerPoint</vt:lpstr>
      <vt:lpstr>What skills i need to develop?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rafael pires</dc:creator>
  <cp:lastModifiedBy>Zinetty Bonfim Dos Prazeres</cp:lastModifiedBy>
  <cp:revision>2</cp:revision>
  <dcterms:created xsi:type="dcterms:W3CDTF">2021-07-03T22:10:36Z</dcterms:created>
  <dcterms:modified xsi:type="dcterms:W3CDTF">2022-04-11T17:27:16Z</dcterms:modified>
</cp:coreProperties>
</file>