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5" d="100"/>
          <a:sy n="65" d="100"/>
        </p:scale>
        <p:origin x="78"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EEA6DFD-AB18-46DE-9C24-FC2F74D088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03E302-1FB4-435C-9043-C0C1960837BF}">
      <dgm:prSet/>
      <dgm:spPr/>
      <dgm:t>
        <a:bodyPr/>
        <a:lstStyle/>
        <a:p>
          <a:r>
            <a:rPr lang="en-GB"/>
            <a:t>Silence can be uncomfortable, embarrassing and awkward.</a:t>
          </a:r>
          <a:endParaRPr lang="en-US"/>
        </a:p>
      </dgm:t>
    </dgm:pt>
    <dgm:pt modelId="{DE2C8A34-62C0-469D-80B9-FCF5951387DB}" type="parTrans" cxnId="{11B1BE70-0464-4DF7-9954-5859411273B8}">
      <dgm:prSet/>
      <dgm:spPr/>
      <dgm:t>
        <a:bodyPr/>
        <a:lstStyle/>
        <a:p>
          <a:endParaRPr lang="en-US"/>
        </a:p>
      </dgm:t>
    </dgm:pt>
    <dgm:pt modelId="{9C3E3754-E984-4BEE-8567-15F1CEEE55B3}" type="sibTrans" cxnId="{11B1BE70-0464-4DF7-9954-5859411273B8}">
      <dgm:prSet/>
      <dgm:spPr/>
      <dgm:t>
        <a:bodyPr/>
        <a:lstStyle/>
        <a:p>
          <a:endParaRPr lang="en-US"/>
        </a:p>
      </dgm:t>
    </dgm:pt>
    <dgm:pt modelId="{542D927A-DA2F-4265-8127-DD37971813F4}">
      <dgm:prSet/>
      <dgm:spPr/>
      <dgm:t>
        <a:bodyPr/>
        <a:lstStyle/>
        <a:p>
          <a:r>
            <a:rPr lang="en-GB"/>
            <a:t>Sometimes, as helpers, we feel the need to fill the silent space and say something quickly.</a:t>
          </a:r>
          <a:endParaRPr lang="en-US"/>
        </a:p>
      </dgm:t>
    </dgm:pt>
    <dgm:pt modelId="{8BA39348-6BC3-4E6E-8455-2A70623F63D0}" type="parTrans" cxnId="{FE2D24F8-0AFF-4AD0-8AB6-DA23BBB14D2A}">
      <dgm:prSet/>
      <dgm:spPr/>
      <dgm:t>
        <a:bodyPr/>
        <a:lstStyle/>
        <a:p>
          <a:endParaRPr lang="en-US"/>
        </a:p>
      </dgm:t>
    </dgm:pt>
    <dgm:pt modelId="{A1310AD9-38E7-46CC-9BB7-36CBFB22BF11}" type="sibTrans" cxnId="{FE2D24F8-0AFF-4AD0-8AB6-DA23BBB14D2A}">
      <dgm:prSet/>
      <dgm:spPr/>
      <dgm:t>
        <a:bodyPr/>
        <a:lstStyle/>
        <a:p>
          <a:endParaRPr lang="en-US"/>
        </a:p>
      </dgm:t>
    </dgm:pt>
    <dgm:pt modelId="{C2CDB47A-033F-4EDC-BD90-4602CB64A0B5}">
      <dgm:prSet/>
      <dgm:spPr/>
      <dgm:t>
        <a:bodyPr/>
        <a:lstStyle/>
        <a:p>
          <a:r>
            <a:rPr lang="en-GB"/>
            <a:t>But often the silence in a session is helpful and necessary.</a:t>
          </a:r>
          <a:endParaRPr lang="en-US"/>
        </a:p>
      </dgm:t>
    </dgm:pt>
    <dgm:pt modelId="{C28D3619-DBDB-4061-BB83-1A2FA2A7A258}" type="parTrans" cxnId="{C5DBDA98-C996-4C7A-9E31-A93011ED1790}">
      <dgm:prSet/>
      <dgm:spPr/>
      <dgm:t>
        <a:bodyPr/>
        <a:lstStyle/>
        <a:p>
          <a:endParaRPr lang="en-US"/>
        </a:p>
      </dgm:t>
    </dgm:pt>
    <dgm:pt modelId="{1A2E2440-5D08-407A-B425-19447179ED65}" type="sibTrans" cxnId="{C5DBDA98-C996-4C7A-9E31-A93011ED1790}">
      <dgm:prSet/>
      <dgm:spPr/>
      <dgm:t>
        <a:bodyPr/>
        <a:lstStyle/>
        <a:p>
          <a:endParaRPr lang="en-US"/>
        </a:p>
      </dgm:t>
    </dgm:pt>
    <dgm:pt modelId="{74F3BC8B-C3F9-4A43-931C-CB428D5838A3}">
      <dgm:prSet/>
      <dgm:spPr/>
      <dgm:t>
        <a:bodyPr/>
        <a:lstStyle/>
        <a:p>
          <a:r>
            <a:rPr lang="en-GB"/>
            <a:t>It allows time for the client to reflect and consider all that has been said and commented on so far.</a:t>
          </a:r>
          <a:endParaRPr lang="en-US"/>
        </a:p>
      </dgm:t>
    </dgm:pt>
    <dgm:pt modelId="{B92172CB-CA64-46FE-9A7D-F4BAC4532C4C}" type="parTrans" cxnId="{E53787C9-F3F8-4C10-A5DB-825A13EB3E83}">
      <dgm:prSet/>
      <dgm:spPr/>
      <dgm:t>
        <a:bodyPr/>
        <a:lstStyle/>
        <a:p>
          <a:endParaRPr lang="en-US"/>
        </a:p>
      </dgm:t>
    </dgm:pt>
    <dgm:pt modelId="{D6AFC5B1-21F3-46FB-8BAC-AF815DB70A98}" type="sibTrans" cxnId="{E53787C9-F3F8-4C10-A5DB-825A13EB3E83}">
      <dgm:prSet/>
      <dgm:spPr/>
      <dgm:t>
        <a:bodyPr/>
        <a:lstStyle/>
        <a:p>
          <a:endParaRPr lang="en-US"/>
        </a:p>
      </dgm:t>
    </dgm:pt>
    <dgm:pt modelId="{B145433F-7A66-43F0-A5BB-75271B9834D5}" type="pres">
      <dgm:prSet presAssocID="{8EEA6DFD-AB18-46DE-9C24-FC2F74D088C3}" presName="root" presStyleCnt="0">
        <dgm:presLayoutVars>
          <dgm:dir/>
          <dgm:resizeHandles val="exact"/>
        </dgm:presLayoutVars>
      </dgm:prSet>
      <dgm:spPr/>
    </dgm:pt>
    <dgm:pt modelId="{04730F5F-9BB0-4625-A9C0-A5B0248356B3}" type="pres">
      <dgm:prSet presAssocID="{5603E302-1FB4-435C-9043-C0C1960837BF}" presName="compNode" presStyleCnt="0"/>
      <dgm:spPr/>
    </dgm:pt>
    <dgm:pt modelId="{57A2BDFC-8384-40B4-BB3A-B70B76E5A279}" type="pres">
      <dgm:prSet presAssocID="{5603E302-1FB4-435C-9043-C0C1960837BF}" presName="bgRect" presStyleLbl="bgShp" presStyleIdx="0" presStyleCnt="4"/>
      <dgm:spPr/>
    </dgm:pt>
    <dgm:pt modelId="{47302BBB-D89C-4F45-ACC7-80B43A7D8862}" type="pres">
      <dgm:prSet presAssocID="{5603E302-1FB4-435C-9043-C0C196083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te Speaker"/>
        </a:ext>
      </dgm:extLst>
    </dgm:pt>
    <dgm:pt modelId="{EB9F91D4-02A7-44E3-9088-C76D5A16304B}" type="pres">
      <dgm:prSet presAssocID="{5603E302-1FB4-435C-9043-C0C1960837BF}" presName="spaceRect" presStyleCnt="0"/>
      <dgm:spPr/>
    </dgm:pt>
    <dgm:pt modelId="{5ED9A8FE-FAE2-438E-B717-1ED91F0AA5B8}" type="pres">
      <dgm:prSet presAssocID="{5603E302-1FB4-435C-9043-C0C1960837BF}" presName="parTx" presStyleLbl="revTx" presStyleIdx="0" presStyleCnt="4">
        <dgm:presLayoutVars>
          <dgm:chMax val="0"/>
          <dgm:chPref val="0"/>
        </dgm:presLayoutVars>
      </dgm:prSet>
      <dgm:spPr/>
    </dgm:pt>
    <dgm:pt modelId="{60E4B192-15E6-4A62-A8EB-871E1F915584}" type="pres">
      <dgm:prSet presAssocID="{9C3E3754-E984-4BEE-8567-15F1CEEE55B3}" presName="sibTrans" presStyleCnt="0"/>
      <dgm:spPr/>
    </dgm:pt>
    <dgm:pt modelId="{553F5CA0-A323-450E-922B-FCBFED4EE5F2}" type="pres">
      <dgm:prSet presAssocID="{542D927A-DA2F-4265-8127-DD37971813F4}" presName="compNode" presStyleCnt="0"/>
      <dgm:spPr/>
    </dgm:pt>
    <dgm:pt modelId="{873BD2A8-295E-4A3D-96CE-526299AC2E7C}" type="pres">
      <dgm:prSet presAssocID="{542D927A-DA2F-4265-8127-DD37971813F4}" presName="bgRect" presStyleLbl="bgShp" presStyleIdx="1" presStyleCnt="4"/>
      <dgm:spPr/>
    </dgm:pt>
    <dgm:pt modelId="{271ACBBE-879D-4494-81EE-B13FA78D4C4E}" type="pres">
      <dgm:prSet presAssocID="{542D927A-DA2F-4265-8127-DD37971813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ing Hands"/>
        </a:ext>
      </dgm:extLst>
    </dgm:pt>
    <dgm:pt modelId="{F9E1322C-4ADA-4C9B-986D-7627ABF208B3}" type="pres">
      <dgm:prSet presAssocID="{542D927A-DA2F-4265-8127-DD37971813F4}" presName="spaceRect" presStyleCnt="0"/>
      <dgm:spPr/>
    </dgm:pt>
    <dgm:pt modelId="{22C0BED7-EE0A-4BF7-BE8E-BB3C4FD2EF26}" type="pres">
      <dgm:prSet presAssocID="{542D927A-DA2F-4265-8127-DD37971813F4}" presName="parTx" presStyleLbl="revTx" presStyleIdx="1" presStyleCnt="4">
        <dgm:presLayoutVars>
          <dgm:chMax val="0"/>
          <dgm:chPref val="0"/>
        </dgm:presLayoutVars>
      </dgm:prSet>
      <dgm:spPr/>
    </dgm:pt>
    <dgm:pt modelId="{C38B1586-AFBF-4CCF-B131-22A7DFF87506}" type="pres">
      <dgm:prSet presAssocID="{A1310AD9-38E7-46CC-9BB7-36CBFB22BF11}" presName="sibTrans" presStyleCnt="0"/>
      <dgm:spPr/>
    </dgm:pt>
    <dgm:pt modelId="{B8B9C8CF-1018-4F46-BA35-088D7AAB3E5B}" type="pres">
      <dgm:prSet presAssocID="{C2CDB47A-033F-4EDC-BD90-4602CB64A0B5}" presName="compNode" presStyleCnt="0"/>
      <dgm:spPr/>
    </dgm:pt>
    <dgm:pt modelId="{D50EECC8-0567-41F9-9A7B-FD35BB9C7858}" type="pres">
      <dgm:prSet presAssocID="{C2CDB47A-033F-4EDC-BD90-4602CB64A0B5}" presName="bgRect" presStyleLbl="bgShp" presStyleIdx="2" presStyleCnt="4"/>
      <dgm:spPr/>
    </dgm:pt>
    <dgm:pt modelId="{030061D1-38FB-4D62-89C8-621DD4308FB7}" type="pres">
      <dgm:prSet presAssocID="{C2CDB47A-033F-4EDC-BD90-4602CB64A0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te Ringer"/>
        </a:ext>
      </dgm:extLst>
    </dgm:pt>
    <dgm:pt modelId="{9F6728A9-E4B3-4173-BEF7-0AF4A4CAAD10}" type="pres">
      <dgm:prSet presAssocID="{C2CDB47A-033F-4EDC-BD90-4602CB64A0B5}" presName="spaceRect" presStyleCnt="0"/>
      <dgm:spPr/>
    </dgm:pt>
    <dgm:pt modelId="{7B934952-91C3-4D7D-B738-8875D40FF8A6}" type="pres">
      <dgm:prSet presAssocID="{C2CDB47A-033F-4EDC-BD90-4602CB64A0B5}" presName="parTx" presStyleLbl="revTx" presStyleIdx="2" presStyleCnt="4">
        <dgm:presLayoutVars>
          <dgm:chMax val="0"/>
          <dgm:chPref val="0"/>
        </dgm:presLayoutVars>
      </dgm:prSet>
      <dgm:spPr/>
    </dgm:pt>
    <dgm:pt modelId="{4F9D2C43-2310-497F-B4B8-91625CDB8154}" type="pres">
      <dgm:prSet presAssocID="{1A2E2440-5D08-407A-B425-19447179ED65}" presName="sibTrans" presStyleCnt="0"/>
      <dgm:spPr/>
    </dgm:pt>
    <dgm:pt modelId="{72B1F428-5205-4D9A-9C38-4C7D0EDEC6D7}" type="pres">
      <dgm:prSet presAssocID="{74F3BC8B-C3F9-4A43-931C-CB428D5838A3}" presName="compNode" presStyleCnt="0"/>
      <dgm:spPr/>
    </dgm:pt>
    <dgm:pt modelId="{2F0394CA-6072-4232-A48C-DE49F2675BD9}" type="pres">
      <dgm:prSet presAssocID="{74F3BC8B-C3F9-4A43-931C-CB428D5838A3}" presName="bgRect" presStyleLbl="bgShp" presStyleIdx="3" presStyleCnt="4"/>
      <dgm:spPr/>
    </dgm:pt>
    <dgm:pt modelId="{00092572-2152-4B0C-B4B7-4248DBEEF13D}" type="pres">
      <dgm:prSet presAssocID="{74F3BC8B-C3F9-4A43-931C-CB428D5838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BBB525CA-2F46-4CAD-8FAA-88FF2B850515}" type="pres">
      <dgm:prSet presAssocID="{74F3BC8B-C3F9-4A43-931C-CB428D5838A3}" presName="spaceRect" presStyleCnt="0"/>
      <dgm:spPr/>
    </dgm:pt>
    <dgm:pt modelId="{ACAE066B-3654-4859-963D-03CF8FD1175E}" type="pres">
      <dgm:prSet presAssocID="{74F3BC8B-C3F9-4A43-931C-CB428D5838A3}" presName="parTx" presStyleLbl="revTx" presStyleIdx="3" presStyleCnt="4">
        <dgm:presLayoutVars>
          <dgm:chMax val="0"/>
          <dgm:chPref val="0"/>
        </dgm:presLayoutVars>
      </dgm:prSet>
      <dgm:spPr/>
    </dgm:pt>
  </dgm:ptLst>
  <dgm:cxnLst>
    <dgm:cxn modelId="{F5EE561C-5476-4C7E-80FF-490202564175}" type="presOf" srcId="{C2CDB47A-033F-4EDC-BD90-4602CB64A0B5}" destId="{7B934952-91C3-4D7D-B738-8875D40FF8A6}" srcOrd="0" destOrd="0" presId="urn:microsoft.com/office/officeart/2018/2/layout/IconVerticalSolidList"/>
    <dgm:cxn modelId="{256B6E21-253B-401A-BE73-146BAF317621}" type="presOf" srcId="{542D927A-DA2F-4265-8127-DD37971813F4}" destId="{22C0BED7-EE0A-4BF7-BE8E-BB3C4FD2EF26}" srcOrd="0" destOrd="0" presId="urn:microsoft.com/office/officeart/2018/2/layout/IconVerticalSolidList"/>
    <dgm:cxn modelId="{DC07952E-30B4-44FF-A7FB-2D77C2C14CEA}" type="presOf" srcId="{5603E302-1FB4-435C-9043-C0C1960837BF}" destId="{5ED9A8FE-FAE2-438E-B717-1ED91F0AA5B8}" srcOrd="0" destOrd="0" presId="urn:microsoft.com/office/officeart/2018/2/layout/IconVerticalSolidList"/>
    <dgm:cxn modelId="{11B1BE70-0464-4DF7-9954-5859411273B8}" srcId="{8EEA6DFD-AB18-46DE-9C24-FC2F74D088C3}" destId="{5603E302-1FB4-435C-9043-C0C1960837BF}" srcOrd="0" destOrd="0" parTransId="{DE2C8A34-62C0-469D-80B9-FCF5951387DB}" sibTransId="{9C3E3754-E984-4BEE-8567-15F1CEEE55B3}"/>
    <dgm:cxn modelId="{0278E280-7A26-4AB7-887D-F451A60956DB}" type="presOf" srcId="{74F3BC8B-C3F9-4A43-931C-CB428D5838A3}" destId="{ACAE066B-3654-4859-963D-03CF8FD1175E}" srcOrd="0" destOrd="0" presId="urn:microsoft.com/office/officeart/2018/2/layout/IconVerticalSolidList"/>
    <dgm:cxn modelId="{CF419293-7439-4568-980A-BB9EA1BE1F95}" type="presOf" srcId="{8EEA6DFD-AB18-46DE-9C24-FC2F74D088C3}" destId="{B145433F-7A66-43F0-A5BB-75271B9834D5}" srcOrd="0" destOrd="0" presId="urn:microsoft.com/office/officeart/2018/2/layout/IconVerticalSolidList"/>
    <dgm:cxn modelId="{C5DBDA98-C996-4C7A-9E31-A93011ED1790}" srcId="{8EEA6DFD-AB18-46DE-9C24-FC2F74D088C3}" destId="{C2CDB47A-033F-4EDC-BD90-4602CB64A0B5}" srcOrd="2" destOrd="0" parTransId="{C28D3619-DBDB-4061-BB83-1A2FA2A7A258}" sibTransId="{1A2E2440-5D08-407A-B425-19447179ED65}"/>
    <dgm:cxn modelId="{E53787C9-F3F8-4C10-A5DB-825A13EB3E83}" srcId="{8EEA6DFD-AB18-46DE-9C24-FC2F74D088C3}" destId="{74F3BC8B-C3F9-4A43-931C-CB428D5838A3}" srcOrd="3" destOrd="0" parTransId="{B92172CB-CA64-46FE-9A7D-F4BAC4532C4C}" sibTransId="{D6AFC5B1-21F3-46FB-8BAC-AF815DB70A98}"/>
    <dgm:cxn modelId="{FE2D24F8-0AFF-4AD0-8AB6-DA23BBB14D2A}" srcId="{8EEA6DFD-AB18-46DE-9C24-FC2F74D088C3}" destId="{542D927A-DA2F-4265-8127-DD37971813F4}" srcOrd="1" destOrd="0" parTransId="{8BA39348-6BC3-4E6E-8455-2A70623F63D0}" sibTransId="{A1310AD9-38E7-46CC-9BB7-36CBFB22BF11}"/>
    <dgm:cxn modelId="{123105E6-1573-4B59-918F-F4B615F86F30}" type="presParOf" srcId="{B145433F-7A66-43F0-A5BB-75271B9834D5}" destId="{04730F5F-9BB0-4625-A9C0-A5B0248356B3}" srcOrd="0" destOrd="0" presId="urn:microsoft.com/office/officeart/2018/2/layout/IconVerticalSolidList"/>
    <dgm:cxn modelId="{B2ABB3C6-AC9D-48B0-9DB5-15434CA5BE97}" type="presParOf" srcId="{04730F5F-9BB0-4625-A9C0-A5B0248356B3}" destId="{57A2BDFC-8384-40B4-BB3A-B70B76E5A279}" srcOrd="0" destOrd="0" presId="urn:microsoft.com/office/officeart/2018/2/layout/IconVerticalSolidList"/>
    <dgm:cxn modelId="{BD26FF8A-02D3-498F-9890-98BFC7301C14}" type="presParOf" srcId="{04730F5F-9BB0-4625-A9C0-A5B0248356B3}" destId="{47302BBB-D89C-4F45-ACC7-80B43A7D8862}" srcOrd="1" destOrd="0" presId="urn:microsoft.com/office/officeart/2018/2/layout/IconVerticalSolidList"/>
    <dgm:cxn modelId="{B8341613-718E-46F3-8CF6-5AFCEDB6F8BB}" type="presParOf" srcId="{04730F5F-9BB0-4625-A9C0-A5B0248356B3}" destId="{EB9F91D4-02A7-44E3-9088-C76D5A16304B}" srcOrd="2" destOrd="0" presId="urn:microsoft.com/office/officeart/2018/2/layout/IconVerticalSolidList"/>
    <dgm:cxn modelId="{BE7139D7-D218-44BA-9D07-B87441C5A8AF}" type="presParOf" srcId="{04730F5F-9BB0-4625-A9C0-A5B0248356B3}" destId="{5ED9A8FE-FAE2-438E-B717-1ED91F0AA5B8}" srcOrd="3" destOrd="0" presId="urn:microsoft.com/office/officeart/2018/2/layout/IconVerticalSolidList"/>
    <dgm:cxn modelId="{F5CB7301-BF9E-4B18-8FEC-6CB4B5DE3D69}" type="presParOf" srcId="{B145433F-7A66-43F0-A5BB-75271B9834D5}" destId="{60E4B192-15E6-4A62-A8EB-871E1F915584}" srcOrd="1" destOrd="0" presId="urn:microsoft.com/office/officeart/2018/2/layout/IconVerticalSolidList"/>
    <dgm:cxn modelId="{2BC8318F-4B51-456E-8F72-596FEE3463EF}" type="presParOf" srcId="{B145433F-7A66-43F0-A5BB-75271B9834D5}" destId="{553F5CA0-A323-450E-922B-FCBFED4EE5F2}" srcOrd="2" destOrd="0" presId="urn:microsoft.com/office/officeart/2018/2/layout/IconVerticalSolidList"/>
    <dgm:cxn modelId="{D47FE47C-BF9F-494C-965D-31A1FD6D77FC}" type="presParOf" srcId="{553F5CA0-A323-450E-922B-FCBFED4EE5F2}" destId="{873BD2A8-295E-4A3D-96CE-526299AC2E7C}" srcOrd="0" destOrd="0" presId="urn:microsoft.com/office/officeart/2018/2/layout/IconVerticalSolidList"/>
    <dgm:cxn modelId="{562949EE-96C4-4FE4-98B1-C75BFCABF820}" type="presParOf" srcId="{553F5CA0-A323-450E-922B-FCBFED4EE5F2}" destId="{271ACBBE-879D-4494-81EE-B13FA78D4C4E}" srcOrd="1" destOrd="0" presId="urn:microsoft.com/office/officeart/2018/2/layout/IconVerticalSolidList"/>
    <dgm:cxn modelId="{4BA23F23-4461-462C-A94E-C7E8214DABBF}" type="presParOf" srcId="{553F5CA0-A323-450E-922B-FCBFED4EE5F2}" destId="{F9E1322C-4ADA-4C9B-986D-7627ABF208B3}" srcOrd="2" destOrd="0" presId="urn:microsoft.com/office/officeart/2018/2/layout/IconVerticalSolidList"/>
    <dgm:cxn modelId="{3A18C77D-647A-4BF9-89FA-62102497ECD8}" type="presParOf" srcId="{553F5CA0-A323-450E-922B-FCBFED4EE5F2}" destId="{22C0BED7-EE0A-4BF7-BE8E-BB3C4FD2EF26}" srcOrd="3" destOrd="0" presId="urn:microsoft.com/office/officeart/2018/2/layout/IconVerticalSolidList"/>
    <dgm:cxn modelId="{10C4B621-902A-4886-BFA8-164C2B7A7A63}" type="presParOf" srcId="{B145433F-7A66-43F0-A5BB-75271B9834D5}" destId="{C38B1586-AFBF-4CCF-B131-22A7DFF87506}" srcOrd="3" destOrd="0" presId="urn:microsoft.com/office/officeart/2018/2/layout/IconVerticalSolidList"/>
    <dgm:cxn modelId="{3D1451C8-9E0E-46BF-A23E-3926D5BE86FE}" type="presParOf" srcId="{B145433F-7A66-43F0-A5BB-75271B9834D5}" destId="{B8B9C8CF-1018-4F46-BA35-088D7AAB3E5B}" srcOrd="4" destOrd="0" presId="urn:microsoft.com/office/officeart/2018/2/layout/IconVerticalSolidList"/>
    <dgm:cxn modelId="{7C7CAF88-2563-481D-9BC7-B3EC582BE759}" type="presParOf" srcId="{B8B9C8CF-1018-4F46-BA35-088D7AAB3E5B}" destId="{D50EECC8-0567-41F9-9A7B-FD35BB9C7858}" srcOrd="0" destOrd="0" presId="urn:microsoft.com/office/officeart/2018/2/layout/IconVerticalSolidList"/>
    <dgm:cxn modelId="{18C6B93B-F769-4D79-9662-952BE7D37201}" type="presParOf" srcId="{B8B9C8CF-1018-4F46-BA35-088D7AAB3E5B}" destId="{030061D1-38FB-4D62-89C8-621DD4308FB7}" srcOrd="1" destOrd="0" presId="urn:microsoft.com/office/officeart/2018/2/layout/IconVerticalSolidList"/>
    <dgm:cxn modelId="{C576601C-76D7-4792-80F1-4406FC1F203E}" type="presParOf" srcId="{B8B9C8CF-1018-4F46-BA35-088D7AAB3E5B}" destId="{9F6728A9-E4B3-4173-BEF7-0AF4A4CAAD10}" srcOrd="2" destOrd="0" presId="urn:microsoft.com/office/officeart/2018/2/layout/IconVerticalSolidList"/>
    <dgm:cxn modelId="{165013BA-81FE-4665-8C96-6C856E293949}" type="presParOf" srcId="{B8B9C8CF-1018-4F46-BA35-088D7AAB3E5B}" destId="{7B934952-91C3-4D7D-B738-8875D40FF8A6}" srcOrd="3" destOrd="0" presId="urn:microsoft.com/office/officeart/2018/2/layout/IconVerticalSolidList"/>
    <dgm:cxn modelId="{ED9EA806-7009-4E25-AA7D-01A1E2F3C104}" type="presParOf" srcId="{B145433F-7A66-43F0-A5BB-75271B9834D5}" destId="{4F9D2C43-2310-497F-B4B8-91625CDB8154}" srcOrd="5" destOrd="0" presId="urn:microsoft.com/office/officeart/2018/2/layout/IconVerticalSolidList"/>
    <dgm:cxn modelId="{485D8F1B-A2D2-4F1E-8EFC-F10C92633A57}" type="presParOf" srcId="{B145433F-7A66-43F0-A5BB-75271B9834D5}" destId="{72B1F428-5205-4D9A-9C38-4C7D0EDEC6D7}" srcOrd="6" destOrd="0" presId="urn:microsoft.com/office/officeart/2018/2/layout/IconVerticalSolidList"/>
    <dgm:cxn modelId="{95F5567B-8093-498E-9939-86D43D2C8EC8}" type="presParOf" srcId="{72B1F428-5205-4D9A-9C38-4C7D0EDEC6D7}" destId="{2F0394CA-6072-4232-A48C-DE49F2675BD9}" srcOrd="0" destOrd="0" presId="urn:microsoft.com/office/officeart/2018/2/layout/IconVerticalSolidList"/>
    <dgm:cxn modelId="{65344C30-F3CF-4E06-B755-6E2544A4B0B1}" type="presParOf" srcId="{72B1F428-5205-4D9A-9C38-4C7D0EDEC6D7}" destId="{00092572-2152-4B0C-B4B7-4248DBEEF13D}" srcOrd="1" destOrd="0" presId="urn:microsoft.com/office/officeart/2018/2/layout/IconVerticalSolidList"/>
    <dgm:cxn modelId="{13087151-95D9-491D-9E47-4D7BFEC78C66}" type="presParOf" srcId="{72B1F428-5205-4D9A-9C38-4C7D0EDEC6D7}" destId="{BBB525CA-2F46-4CAD-8FAA-88FF2B850515}" srcOrd="2" destOrd="0" presId="urn:microsoft.com/office/officeart/2018/2/layout/IconVerticalSolidList"/>
    <dgm:cxn modelId="{995B5F8D-C05D-496F-869C-DB53118F70D5}" type="presParOf" srcId="{72B1F428-5205-4D9A-9C38-4C7D0EDEC6D7}" destId="{ACAE066B-3654-4859-963D-03CF8FD1175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2BDFC-8384-40B4-BB3A-B70B76E5A279}">
      <dsp:nvSpPr>
        <dsp:cNvPr id="0" name=""/>
        <dsp:cNvSpPr/>
      </dsp:nvSpPr>
      <dsp:spPr>
        <a:xfrm>
          <a:off x="0" y="2178"/>
          <a:ext cx="5914209" cy="11040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02BBB-D89C-4F45-ACC7-80B43A7D8862}">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D9A8FE-FAE2-438E-B717-1ED91F0AA5B8}">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Silence can be uncomfortable, embarrassing and awkward.</a:t>
          </a:r>
          <a:endParaRPr lang="en-US" sz="2200" kern="1200"/>
        </a:p>
      </dsp:txBody>
      <dsp:txXfrm>
        <a:off x="1275192" y="2178"/>
        <a:ext cx="4639016" cy="1104063"/>
      </dsp:txXfrm>
    </dsp:sp>
    <dsp:sp modelId="{873BD2A8-295E-4A3D-96CE-526299AC2E7C}">
      <dsp:nvSpPr>
        <dsp:cNvPr id="0" name=""/>
        <dsp:cNvSpPr/>
      </dsp:nvSpPr>
      <dsp:spPr>
        <a:xfrm>
          <a:off x="0" y="1382257"/>
          <a:ext cx="5914209" cy="11040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ACBBE-879D-4494-81EE-B13FA78D4C4E}">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C0BED7-EE0A-4BF7-BE8E-BB3C4FD2EF26}">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Sometimes, as helpers, we feel the need to fill the silent space and say something quickly.</a:t>
          </a:r>
          <a:endParaRPr lang="en-US" sz="2200" kern="1200"/>
        </a:p>
      </dsp:txBody>
      <dsp:txXfrm>
        <a:off x="1275192" y="1382257"/>
        <a:ext cx="4639016" cy="1104063"/>
      </dsp:txXfrm>
    </dsp:sp>
    <dsp:sp modelId="{D50EECC8-0567-41F9-9A7B-FD35BB9C7858}">
      <dsp:nvSpPr>
        <dsp:cNvPr id="0" name=""/>
        <dsp:cNvSpPr/>
      </dsp:nvSpPr>
      <dsp:spPr>
        <a:xfrm>
          <a:off x="0" y="2762336"/>
          <a:ext cx="5914209" cy="11040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061D1-38FB-4D62-89C8-621DD4308FB7}">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934952-91C3-4D7D-B738-8875D40FF8A6}">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But often the silence in a session is helpful and necessary.</a:t>
          </a:r>
          <a:endParaRPr lang="en-US" sz="2200" kern="1200"/>
        </a:p>
      </dsp:txBody>
      <dsp:txXfrm>
        <a:off x="1275192" y="2762336"/>
        <a:ext cx="4639016" cy="1104063"/>
      </dsp:txXfrm>
    </dsp:sp>
    <dsp:sp modelId="{2F0394CA-6072-4232-A48C-DE49F2675BD9}">
      <dsp:nvSpPr>
        <dsp:cNvPr id="0" name=""/>
        <dsp:cNvSpPr/>
      </dsp:nvSpPr>
      <dsp:spPr>
        <a:xfrm>
          <a:off x="0" y="4142415"/>
          <a:ext cx="5914209" cy="11040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092572-2152-4B0C-B4B7-4248DBEEF13D}">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AE066B-3654-4859-963D-03CF8FD1175E}">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It allows time for the client to reflect and consider all that has been said and commented on so far.</a:t>
          </a:r>
          <a:endParaRPr lang="en-US" sz="2200" kern="1200"/>
        </a:p>
      </dsp:txBody>
      <dsp:txXfrm>
        <a:off x="1275192" y="4142415"/>
        <a:ext cx="4639016" cy="11040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FE12AF50-9CCD-49BB-9BBA-110EAE85085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3697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4109963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6745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381749-F6FB-4FCE-95A7-AC8D8904E6BF}"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4983833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381749-F6FB-4FCE-95A7-AC8D8904E6BF}" type="datetimeFigureOut">
              <a:rPr lang="en-GB" smtClean="0"/>
              <a:t>05/03/2023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12AF50-9CCD-49BB-9BBA-110EAE85085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306596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381749-F6FB-4FCE-95A7-AC8D8904E6BF}" type="datetimeFigureOut">
              <a:rPr lang="en-GB" smtClean="0"/>
              <a:t>05/03/2023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12AF50-9CCD-49BB-9BBA-110EAE85085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284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381749-F6FB-4FCE-95A7-AC8D8904E6BF}" type="datetimeFigureOut">
              <a:rPr lang="en-GB" smtClean="0"/>
              <a:t>05/03/2023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1461688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1332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1961370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381749-F6FB-4FCE-95A7-AC8D8904E6BF}"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264980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1573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06792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Tree>
    <p:extLst>
      <p:ext uri="{BB962C8B-B14F-4D97-AF65-F5344CB8AC3E}">
        <p14:creationId xmlns:p14="http://schemas.microsoft.com/office/powerpoint/2010/main" val="500741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5102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487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6539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381749-F6FB-4FCE-95A7-AC8D8904E6BF}"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2AF50-9CCD-49BB-9BBA-110EAE85085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449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381749-F6FB-4FCE-95A7-AC8D8904E6BF}" type="datetimeFigureOut">
              <a:rPr lang="en-GB" smtClean="0"/>
              <a:t>05/03/2023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E12AF50-9CCD-49BB-9BBA-110EAE850857}" type="slidenum">
              <a:rPr lang="en-GB" smtClean="0"/>
              <a:t>‹#›</a:t>
            </a:fld>
            <a:endParaRPr lang="en-GB"/>
          </a:p>
        </p:txBody>
      </p:sp>
    </p:spTree>
    <p:extLst>
      <p:ext uri="{BB962C8B-B14F-4D97-AF65-F5344CB8AC3E}">
        <p14:creationId xmlns:p14="http://schemas.microsoft.com/office/powerpoint/2010/main" val="10153394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6.xml.rels><?xml version="1.0" encoding="UTF-8" standalone="yes"?>
<Relationships xmlns="http://schemas.openxmlformats.org/package/2006/relationships"><Relationship Id="rId3" Type="http://schemas.openxmlformats.org/officeDocument/2006/relationships/hyperlink" Target="https://www.routledge.com/Embedding-Counselling-and-Communication-Skills-A-Relational-Skills-Model/Midwinter-Dickson/p/book/9780273774921"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2" name="Rectangle 20">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2">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4">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36" name="Group 26">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8"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30"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ormAutofit/>
          </a:bodyPr>
          <a:lstStyle/>
          <a:p>
            <a:r>
              <a:rPr lang="en-GB">
                <a:solidFill>
                  <a:schemeClr val="bg1"/>
                </a:solidFill>
              </a:rPr>
              <a:t>Use of Silence</a:t>
            </a:r>
          </a:p>
        </p:txBody>
      </p:sp>
      <p:sp>
        <p:nvSpPr>
          <p:cNvPr id="3" name="Subtitle 2"/>
          <p:cNvSpPr>
            <a:spLocks noGrp="1"/>
          </p:cNvSpPr>
          <p:nvPr>
            <p:ph type="subTitle" idx="1"/>
          </p:nvPr>
        </p:nvSpPr>
        <p:spPr>
          <a:xfrm>
            <a:off x="2692398" y="3657597"/>
            <a:ext cx="6815669" cy="1320802"/>
          </a:xfrm>
        </p:spPr>
        <p:txBody>
          <a:bodyPr>
            <a:normAutofit/>
          </a:bodyPr>
          <a:lstStyle/>
          <a:p>
            <a:endParaRPr lang="en-GB">
              <a:solidFill>
                <a:schemeClr val="bg1"/>
              </a:solidFill>
            </a:endParaRPr>
          </a:p>
        </p:txBody>
      </p:sp>
      <p:cxnSp>
        <p:nvCxnSpPr>
          <p:cNvPr id="33" name="Straight Connector 32">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52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6" name="Group 25">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47" name="Straight Connector 31">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8" name="Rectangle 33">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49" name="Group 35">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37" name="Picture 36">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8" name="Rectangle 37">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9" name="Picture 38">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0" name="Picture 39">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How do you feel about silence?</a:t>
            </a:r>
          </a:p>
        </p:txBody>
      </p:sp>
      <p:pic>
        <p:nvPicPr>
          <p:cNvPr id="4" name="Content Placeholder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611096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Silence</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012DE52D-74A2-E56F-00B9-311CE422CFAE}"/>
              </a:ext>
            </a:extLst>
          </p:cNvPr>
          <p:cNvGraphicFramePr>
            <a:graphicFrameLocks noGrp="1"/>
          </p:cNvGraphicFramePr>
          <p:nvPr>
            <p:ph idx="1"/>
            <p:extLst>
              <p:ext uri="{D42A27DB-BD31-4B8C-83A1-F6EECF244321}">
                <p14:modId xmlns:p14="http://schemas.microsoft.com/office/powerpoint/2010/main" val="2580363269"/>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5617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421" y="796374"/>
            <a:ext cx="10583158" cy="880027"/>
          </a:xfrm>
        </p:spPr>
        <p:txBody>
          <a:bodyPr>
            <a:normAutofit/>
          </a:bodyPr>
          <a:lstStyle/>
          <a:p>
            <a:r>
              <a:rPr lang="en-GB">
                <a:solidFill>
                  <a:srgbClr val="FFFFFF"/>
                </a:solidFill>
              </a:rPr>
              <a:t>Silence</a:t>
            </a:r>
          </a:p>
        </p:txBody>
      </p:sp>
      <p:sp>
        <p:nvSpPr>
          <p:cNvPr id="18"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9"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50747" y="2612255"/>
            <a:ext cx="11111092" cy="3597367"/>
          </a:xfrm>
        </p:spPr>
        <p:txBody>
          <a:bodyPr>
            <a:normAutofit/>
          </a:bodyPr>
          <a:lstStyle/>
          <a:p>
            <a:r>
              <a:rPr lang="en-GB" dirty="0"/>
              <a:t>It is our role as counsellors to monitor the silence.</a:t>
            </a:r>
          </a:p>
          <a:p>
            <a:r>
              <a:rPr lang="en-GB" dirty="0"/>
              <a:t>We need to observe the client, we need to see if there is a discomfort there or whether the client is actually reflecting.</a:t>
            </a:r>
          </a:p>
          <a:p>
            <a:r>
              <a:rPr lang="en-GB" dirty="0"/>
              <a:t>After a time it might feel appropriate to ask a question, such as..</a:t>
            </a:r>
          </a:p>
          <a:p>
            <a:pPr lvl="1"/>
            <a:r>
              <a:rPr lang="en-GB" dirty="0"/>
              <a:t>“I’m wondering what is going on for you right now?”</a:t>
            </a:r>
          </a:p>
          <a:p>
            <a:pPr lvl="1"/>
            <a:r>
              <a:rPr lang="en-GB" dirty="0"/>
              <a:t>“I’m noticing that this is difficult for you”</a:t>
            </a:r>
          </a:p>
          <a:p>
            <a:pPr lvl="1"/>
            <a:r>
              <a:rPr lang="en-GB" dirty="0"/>
              <a:t>“You seem to be thinking about something, would you like to share this?”</a:t>
            </a:r>
          </a:p>
        </p:txBody>
      </p:sp>
    </p:spTree>
    <p:extLst>
      <p:ext uri="{BB962C8B-B14F-4D97-AF65-F5344CB8AC3E}">
        <p14:creationId xmlns:p14="http://schemas.microsoft.com/office/powerpoint/2010/main" val="2955021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Silence</a:t>
            </a:r>
          </a:p>
        </p:txBody>
      </p:sp>
      <p:sp>
        <p:nvSpPr>
          <p:cNvPr id="3" name="Content Placeholder 2"/>
          <p:cNvSpPr>
            <a:spLocks noGrp="1"/>
          </p:cNvSpPr>
          <p:nvPr>
            <p:ph idx="1"/>
          </p:nvPr>
        </p:nvSpPr>
        <p:spPr>
          <a:xfrm>
            <a:off x="1295402" y="2556932"/>
            <a:ext cx="6256866" cy="3318936"/>
          </a:xfrm>
        </p:spPr>
        <p:txBody>
          <a:bodyPr>
            <a:normAutofit/>
          </a:bodyPr>
          <a:lstStyle/>
          <a:p>
            <a:r>
              <a:rPr lang="en-GB" dirty="0">
                <a:solidFill>
                  <a:srgbClr val="262626"/>
                </a:solidFill>
              </a:rPr>
              <a:t>At other times it is important to just hold the silence.</a:t>
            </a:r>
          </a:p>
          <a:p>
            <a:endParaRPr lang="en-GB" dirty="0">
              <a:solidFill>
                <a:srgbClr val="262626"/>
              </a:solidFill>
            </a:endParaRPr>
          </a:p>
          <a:p>
            <a:r>
              <a:rPr lang="en-GB" dirty="0">
                <a:solidFill>
                  <a:srgbClr val="262626"/>
                </a:solidFill>
              </a:rPr>
              <a:t>However, it is also important to note, that silence can be just as uncomfortable and even traumatic for some clients, so it is important that you stay with the client and monitor, observe and sense what is happening in that moment.</a:t>
            </a:r>
          </a:p>
        </p:txBody>
      </p:sp>
      <p:pic>
        <p:nvPicPr>
          <p:cNvPr id="7" name="Graphic 6" descr="Mute Ringer">
            <a:extLst>
              <a:ext uri="{FF2B5EF4-FFF2-40B4-BE49-F238E27FC236}">
                <a16:creationId xmlns:a16="http://schemas.microsoft.com/office/drawing/2014/main" id="{E5E0FE4D-D1DC-4877-4F8E-EEDC901FDA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724634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421" y="796374"/>
            <a:ext cx="10583158" cy="880027"/>
          </a:xfrm>
        </p:spPr>
        <p:txBody>
          <a:bodyPr>
            <a:normAutofit/>
          </a:bodyPr>
          <a:lstStyle/>
          <a:p>
            <a:r>
              <a:rPr lang="en-GB">
                <a:solidFill>
                  <a:srgbClr val="FFFFFF"/>
                </a:solidFill>
              </a:rPr>
              <a:t>Cultural considerations</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295401" y="2612256"/>
            <a:ext cx="9601196" cy="3263612"/>
          </a:xfrm>
        </p:spPr>
        <p:txBody>
          <a:bodyPr>
            <a:normAutofit/>
          </a:bodyPr>
          <a:lstStyle/>
          <a:p>
            <a:r>
              <a:rPr lang="en-GB" dirty="0"/>
              <a:t>Silence can mean different things in different cultures. </a:t>
            </a:r>
          </a:p>
          <a:p>
            <a:r>
              <a:rPr lang="en-GB" dirty="0"/>
              <a:t>We need to notice what is happening in the moment and watch for the client to give you cues about what they need in that time. This is often indicated through non-verbal communication.</a:t>
            </a:r>
          </a:p>
          <a:p>
            <a:endParaRPr lang="en-GB" dirty="0"/>
          </a:p>
          <a:p>
            <a:r>
              <a:rPr lang="en-GB" dirty="0">
                <a:hlinkClick r:id="rId3"/>
              </a:rPr>
              <a:t>Silence in the therapeutic relationship</a:t>
            </a:r>
            <a:endParaRPr lang="en-GB" dirty="0"/>
          </a:p>
        </p:txBody>
      </p:sp>
    </p:spTree>
    <p:extLst>
      <p:ext uri="{BB962C8B-B14F-4D97-AF65-F5344CB8AC3E}">
        <p14:creationId xmlns:p14="http://schemas.microsoft.com/office/powerpoint/2010/main" val="10006132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0</TotalTime>
  <Words>272</Words>
  <Application>Microsoft Office PowerPoint</Application>
  <PresentationFormat>Widescreen</PresentationFormat>
  <Paragraphs>23</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Use of Silence</vt:lpstr>
      <vt:lpstr>How do you feel about silence?</vt:lpstr>
      <vt:lpstr>Silence</vt:lpstr>
      <vt:lpstr>Silence</vt:lpstr>
      <vt:lpstr>Silence</vt:lpstr>
      <vt:lpstr>Cultural considerations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Silence</dc:title>
  <dc:creator>Catherine Slade</dc:creator>
  <cp:lastModifiedBy>Ruth Groff</cp:lastModifiedBy>
  <cp:revision>4</cp:revision>
  <dcterms:created xsi:type="dcterms:W3CDTF">2019-01-22T10:15:54Z</dcterms:created>
  <dcterms:modified xsi:type="dcterms:W3CDTF">2023-03-05T17:22:22Z</dcterms:modified>
</cp:coreProperties>
</file>