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8" r:id="rId5"/>
    <p:sldId id="265" r:id="rId6"/>
    <p:sldId id="259" r:id="rId7"/>
    <p:sldId id="260" r:id="rId8"/>
    <p:sldId id="261" r:id="rId9"/>
    <p:sldId id="263" r:id="rId10"/>
    <p:sldId id="262"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6F45D-7C1C-5158-5D8C-74A4ECB43282}" v="151" dt="2022-06-22T20:42:08.258"/>
    <p1510:client id="{0312D34A-1D4A-129D-88CD-CB890E066EF7}" v="10" dt="2022-06-23T20:01:36.406"/>
    <p1510:client id="{1FFA1B64-1D44-701A-014A-60F51475DFB0}" v="1010" dt="2022-06-18T09:16:42.405"/>
    <p1510:client id="{27740F95-3878-0B0D-3B64-1BB2CF575D99}" v="56" dt="2022-06-12T08:26:55.424"/>
    <p1510:client id="{56525882-B441-4793-92BE-D8DCE579A360}" v="15" dt="2022-06-25T17:43:05.460"/>
    <p1510:client id="{59E17C4B-1BB8-1909-C323-ED65D094585D}" v="317" dt="2022-06-12T08:26:10.013"/>
    <p1510:client id="{626B1CD4-8B9E-435C-BB2C-6091FC6971F1}" v="63" dt="2022-06-24T16:22:57.746"/>
    <p1510:client id="{856E5983-2D58-A2C9-B3D8-578B26502CE6}" v="12" dt="2022-06-19T09:30:33.961"/>
    <p1510:client id="{89AFF9BE-2372-062C-AB66-CD4DF8E55E54}" v="721" dt="2022-06-25T09:28:09.326"/>
    <p1510:client id="{9248E791-EFC8-2DE2-0116-CF1409458017}" v="31" dt="2022-06-25T09:16:29.065"/>
    <p1510:client id="{97919B21-BD73-AB58-7779-6CED77B19E06}" v="421" dt="2022-06-11T11:37:22.443"/>
    <p1510:client id="{9B1A9B4F-B1D8-21D1-B09D-C87F9F76AFD0}" v="463" dt="2022-06-22T21:14:56.641"/>
    <p1510:client id="{A34DBEEB-8A82-4A7A-0EE3-7568799D9570}" v="762" dt="2022-06-18T17:58:31.105"/>
    <p1510:client id="{E2319D7D-0623-A3E2-F782-FB1294CE608C}" v="785" dt="2022-06-22T20:47:46.429"/>
    <p1510:client id="{F49A916D-57C9-94B4-C03C-72338EEC5902}" v="356" dt="2022-06-20T16:16:08.557"/>
    <p1510:client id="{F9C75A9E-AD90-A353-5901-C544CE47FE2C}" v="1563" dt="2022-06-25T17:46:02.002"/>
    <p1510:client id="{FB9B9D07-AC03-DBD7-1907-6FCE70637B3E}" v="244" dt="2022-06-25T10:54:55.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EED2B-7C27-46F7-A206-9CAD3E2FD5A6}" type="doc">
      <dgm:prSet loTypeId="urn:microsoft.com/office/officeart/2017/3/layout/DropPinTimeline" loCatId="timeline" qsTypeId="urn:microsoft.com/office/officeart/2005/8/quickstyle/simple1" qsCatId="simple" csTypeId="urn:microsoft.com/office/officeart/2005/8/colors/accent1_2" csCatId="accent1" phldr="1"/>
      <dgm:spPr/>
      <dgm:t>
        <a:bodyPr/>
        <a:lstStyle/>
        <a:p>
          <a:endParaRPr lang="en-GB"/>
        </a:p>
      </dgm:t>
    </dgm:pt>
    <dgm:pt modelId="{0555EDD7-A707-468A-BBBC-310AFFB8DF82}">
      <dgm:prSet phldrT="[Text]" phldr="0"/>
      <dgm:spPr/>
      <dgm:t>
        <a:bodyPr/>
        <a:lstStyle/>
        <a:p>
          <a:pPr>
            <a:defRPr b="1"/>
          </a:pPr>
          <a:r>
            <a:rPr lang="en-GB">
              <a:solidFill>
                <a:schemeClr val="bg1"/>
              </a:solidFill>
              <a:latin typeface="Univers Condensed"/>
            </a:rPr>
            <a:t>03.07</a:t>
          </a:r>
          <a:endParaRPr lang="en-GB">
            <a:solidFill>
              <a:schemeClr val="bg1"/>
            </a:solidFill>
          </a:endParaRPr>
        </a:p>
      </dgm:t>
    </dgm:pt>
    <dgm:pt modelId="{EA935DC5-B646-4729-A0E3-29FC6653EF09}" type="parTrans" cxnId="{54624EF7-5BE5-424D-B7BC-26751048F02D}">
      <dgm:prSet/>
      <dgm:spPr/>
      <dgm:t>
        <a:bodyPr/>
        <a:lstStyle/>
        <a:p>
          <a:endParaRPr lang="en-GB"/>
        </a:p>
      </dgm:t>
    </dgm:pt>
    <dgm:pt modelId="{D5CDACC5-036E-4E4C-9CA5-62386AD73890}" type="sibTrans" cxnId="{54624EF7-5BE5-424D-B7BC-26751048F02D}">
      <dgm:prSet/>
      <dgm:spPr/>
      <dgm:t>
        <a:bodyPr/>
        <a:lstStyle/>
        <a:p>
          <a:endParaRPr lang="en-GB"/>
        </a:p>
      </dgm:t>
    </dgm:pt>
    <dgm:pt modelId="{FC9350D5-C2E6-4F8F-A293-0D61955312AD}">
      <dgm:prSet phldrT="[Text]" phldr="0"/>
      <dgm:spPr/>
      <dgm:t>
        <a:bodyPr/>
        <a:lstStyle/>
        <a:p>
          <a:r>
            <a:rPr lang="en-GB">
              <a:solidFill>
                <a:schemeClr val="bg1"/>
              </a:solidFill>
              <a:latin typeface="Univers Condensed"/>
            </a:rPr>
            <a:t>Start asking to students</a:t>
          </a:r>
          <a:endParaRPr lang="en-GB">
            <a:solidFill>
              <a:schemeClr val="bg1"/>
            </a:solidFill>
          </a:endParaRPr>
        </a:p>
      </dgm:t>
    </dgm:pt>
    <dgm:pt modelId="{A5DC6532-7A35-4A33-9B4D-B9015E771615}" type="parTrans" cxnId="{5E9610AA-A0D2-49AA-9456-F9A930FB957B}">
      <dgm:prSet/>
      <dgm:spPr/>
      <dgm:t>
        <a:bodyPr/>
        <a:lstStyle/>
        <a:p>
          <a:endParaRPr lang="en-GB"/>
        </a:p>
      </dgm:t>
    </dgm:pt>
    <dgm:pt modelId="{824FB4D8-453C-4B25-A235-80CCA342AE4C}" type="sibTrans" cxnId="{5E9610AA-A0D2-49AA-9456-F9A930FB957B}">
      <dgm:prSet/>
      <dgm:spPr/>
      <dgm:t>
        <a:bodyPr/>
        <a:lstStyle/>
        <a:p>
          <a:endParaRPr lang="en-GB"/>
        </a:p>
      </dgm:t>
    </dgm:pt>
    <dgm:pt modelId="{6621C9F1-4713-4457-A227-FEB92BBB1B9C}">
      <dgm:prSet phldrT="[Text]" phldr="0"/>
      <dgm:spPr/>
      <dgm:t>
        <a:bodyPr/>
        <a:lstStyle/>
        <a:p>
          <a:pPr>
            <a:defRPr b="1"/>
          </a:pPr>
          <a:r>
            <a:rPr lang="en-GB">
              <a:solidFill>
                <a:schemeClr val="bg1"/>
              </a:solidFill>
              <a:latin typeface="Univers Condensed"/>
            </a:rPr>
            <a:t>10.07-14.07</a:t>
          </a:r>
          <a:endParaRPr lang="en-GB">
            <a:solidFill>
              <a:schemeClr val="bg1"/>
            </a:solidFill>
          </a:endParaRPr>
        </a:p>
      </dgm:t>
    </dgm:pt>
    <dgm:pt modelId="{192547FA-968B-4CF8-BFAD-E1E08A9D923F}" type="parTrans" cxnId="{CE768051-1116-4A0B-89AC-2F1092592131}">
      <dgm:prSet/>
      <dgm:spPr/>
      <dgm:t>
        <a:bodyPr/>
        <a:lstStyle/>
        <a:p>
          <a:endParaRPr lang="en-GB"/>
        </a:p>
      </dgm:t>
    </dgm:pt>
    <dgm:pt modelId="{011B7924-F97F-4FF8-A588-09D24342C851}" type="sibTrans" cxnId="{CE768051-1116-4A0B-89AC-2F1092592131}">
      <dgm:prSet/>
      <dgm:spPr/>
      <dgm:t>
        <a:bodyPr/>
        <a:lstStyle/>
        <a:p>
          <a:endParaRPr lang="en-GB"/>
        </a:p>
      </dgm:t>
    </dgm:pt>
    <dgm:pt modelId="{C3ADD3F2-C570-4CF7-8916-C3A8BC6EA6F9}">
      <dgm:prSet phldrT="[Text]" phldr="0"/>
      <dgm:spPr/>
      <dgm:t>
        <a:bodyPr/>
        <a:lstStyle/>
        <a:p>
          <a:r>
            <a:rPr lang="en-GB">
              <a:solidFill>
                <a:schemeClr val="bg1"/>
              </a:solidFill>
              <a:latin typeface="Univers Condensed"/>
            </a:rPr>
            <a:t>Gather data </a:t>
          </a:r>
          <a:endParaRPr lang="en-GB">
            <a:solidFill>
              <a:schemeClr val="bg1"/>
            </a:solidFill>
          </a:endParaRPr>
        </a:p>
      </dgm:t>
    </dgm:pt>
    <dgm:pt modelId="{444F79E1-1CC3-4947-A268-102016B6E1C4}" type="parTrans" cxnId="{19AB70E2-4825-404E-8A81-8896861DCECA}">
      <dgm:prSet/>
      <dgm:spPr/>
      <dgm:t>
        <a:bodyPr/>
        <a:lstStyle/>
        <a:p>
          <a:endParaRPr lang="en-GB"/>
        </a:p>
      </dgm:t>
    </dgm:pt>
    <dgm:pt modelId="{A0E9968A-936F-4051-981B-D8C09B61E6A0}" type="sibTrans" cxnId="{19AB70E2-4825-404E-8A81-8896861DCECA}">
      <dgm:prSet/>
      <dgm:spPr/>
      <dgm:t>
        <a:bodyPr/>
        <a:lstStyle/>
        <a:p>
          <a:endParaRPr lang="en-GB"/>
        </a:p>
      </dgm:t>
    </dgm:pt>
    <dgm:pt modelId="{101B5F76-FB53-4235-A6AC-42EFBC334B32}">
      <dgm:prSet phldrT="[Text]" phldr="0"/>
      <dgm:spPr/>
      <dgm:t>
        <a:bodyPr/>
        <a:lstStyle/>
        <a:p>
          <a:pPr>
            <a:defRPr b="1"/>
          </a:pPr>
          <a:r>
            <a:rPr lang="en-GB">
              <a:solidFill>
                <a:schemeClr val="bg1"/>
              </a:solidFill>
              <a:latin typeface="Univers Condensed"/>
            </a:rPr>
            <a:t>14.07-22.07</a:t>
          </a:r>
          <a:endParaRPr lang="en-GB">
            <a:solidFill>
              <a:schemeClr val="bg1"/>
            </a:solidFill>
          </a:endParaRPr>
        </a:p>
      </dgm:t>
    </dgm:pt>
    <dgm:pt modelId="{847EA5B6-1499-49E1-9EC2-4F85E9401E4B}" type="parTrans" cxnId="{3FC704E7-2362-47FB-B0B7-C5657CBE9494}">
      <dgm:prSet/>
      <dgm:spPr/>
      <dgm:t>
        <a:bodyPr/>
        <a:lstStyle/>
        <a:p>
          <a:endParaRPr lang="en-GB"/>
        </a:p>
      </dgm:t>
    </dgm:pt>
    <dgm:pt modelId="{0BBF24A2-0A5E-4B3E-920F-E2681C954B55}" type="sibTrans" cxnId="{3FC704E7-2362-47FB-B0B7-C5657CBE9494}">
      <dgm:prSet/>
      <dgm:spPr/>
      <dgm:t>
        <a:bodyPr/>
        <a:lstStyle/>
        <a:p>
          <a:endParaRPr lang="en-GB"/>
        </a:p>
      </dgm:t>
    </dgm:pt>
    <dgm:pt modelId="{9495FC42-9B70-49FE-A5FE-9D06A2F8A1E1}">
      <dgm:prSet phldrT="[Text]" phldr="0"/>
      <dgm:spPr/>
      <dgm:t>
        <a:bodyPr/>
        <a:lstStyle/>
        <a:p>
          <a:r>
            <a:rPr lang="en-GB">
              <a:solidFill>
                <a:schemeClr val="bg1"/>
              </a:solidFill>
              <a:latin typeface="Univers Condensed"/>
            </a:rPr>
            <a:t>Share questionnaire</a:t>
          </a:r>
          <a:endParaRPr lang="en-GB">
            <a:solidFill>
              <a:schemeClr val="bg1"/>
            </a:solidFill>
          </a:endParaRPr>
        </a:p>
      </dgm:t>
    </dgm:pt>
    <dgm:pt modelId="{7A780908-9180-42CF-8FDA-9BEDCC18489A}" type="parTrans" cxnId="{54A14762-BCB6-4C0E-9110-3FA5B405CE89}">
      <dgm:prSet/>
      <dgm:spPr/>
      <dgm:t>
        <a:bodyPr/>
        <a:lstStyle/>
        <a:p>
          <a:endParaRPr lang="en-GB"/>
        </a:p>
      </dgm:t>
    </dgm:pt>
    <dgm:pt modelId="{6FD585F5-BF4B-48F4-B5D3-BC1705C6E3C7}" type="sibTrans" cxnId="{54A14762-BCB6-4C0E-9110-3FA5B405CE89}">
      <dgm:prSet/>
      <dgm:spPr/>
      <dgm:t>
        <a:bodyPr/>
        <a:lstStyle/>
        <a:p>
          <a:endParaRPr lang="en-GB"/>
        </a:p>
      </dgm:t>
    </dgm:pt>
    <dgm:pt modelId="{EDF1E84C-13C9-489E-84C4-21106735E86C}">
      <dgm:prSet phldr="0"/>
      <dgm:spPr/>
      <dgm:t>
        <a:bodyPr/>
        <a:lstStyle/>
        <a:p>
          <a:pPr>
            <a:defRPr b="1"/>
          </a:pPr>
          <a:r>
            <a:rPr lang="en-GB" b="0">
              <a:solidFill>
                <a:schemeClr val="bg1"/>
              </a:solidFill>
              <a:latin typeface="Univers Condensed"/>
            </a:rPr>
            <a:t>22.07-30.07 </a:t>
          </a:r>
          <a:r>
            <a:rPr lang="en-GB" b="0">
              <a:latin typeface="Univers Condensed"/>
            </a:rPr>
            <a:t>        </a:t>
          </a:r>
          <a:endParaRPr lang="en-GB" b="1">
            <a:latin typeface="Univers Condensed"/>
          </a:endParaRPr>
        </a:p>
      </dgm:t>
    </dgm:pt>
    <dgm:pt modelId="{E0E928AD-723A-464E-BD87-D3B6731B152D}" type="parTrans" cxnId="{A9D23E71-CC81-4C88-8048-6ECD467EF3D3}">
      <dgm:prSet/>
      <dgm:spPr/>
    </dgm:pt>
    <dgm:pt modelId="{46CCBBB3-5569-45C2-8E79-6C1EF56089A0}" type="sibTrans" cxnId="{A9D23E71-CC81-4C88-8048-6ECD467EF3D3}">
      <dgm:prSet/>
      <dgm:spPr/>
    </dgm:pt>
    <dgm:pt modelId="{8286EF9A-BB91-4129-AF6F-31A4868EB68F}" type="pres">
      <dgm:prSet presAssocID="{285EED2B-7C27-46F7-A206-9CAD3E2FD5A6}" presName="root" presStyleCnt="0">
        <dgm:presLayoutVars>
          <dgm:chMax/>
          <dgm:chPref/>
          <dgm:animLvl val="lvl"/>
        </dgm:presLayoutVars>
      </dgm:prSet>
      <dgm:spPr/>
    </dgm:pt>
    <dgm:pt modelId="{CD76140A-55BA-4010-A7DF-429AA4729589}" type="pres">
      <dgm:prSet presAssocID="{285EED2B-7C27-46F7-A206-9CAD3E2FD5A6}" presName="divider" presStyleLbl="fgAcc1" presStyleIdx="0" presStyleCnt="5"/>
      <dgm:spPr>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gm:spPr>
    </dgm:pt>
    <dgm:pt modelId="{25707943-A12B-42B7-B864-73DC37D1207B}" type="pres">
      <dgm:prSet presAssocID="{285EED2B-7C27-46F7-A206-9CAD3E2FD5A6}" presName="nodes" presStyleCnt="0">
        <dgm:presLayoutVars>
          <dgm:chMax/>
          <dgm:chPref/>
          <dgm:animLvl val="lvl"/>
        </dgm:presLayoutVars>
      </dgm:prSet>
      <dgm:spPr/>
    </dgm:pt>
    <dgm:pt modelId="{691DA7DA-BBA9-4265-A9F8-5DFC6847BB89}" type="pres">
      <dgm:prSet presAssocID="{0555EDD7-A707-468A-BBBC-310AFFB8DF82}" presName="composite" presStyleCnt="0"/>
      <dgm:spPr/>
    </dgm:pt>
    <dgm:pt modelId="{3EACA9C3-BF0C-4E25-BC3C-7EA657B1C33E}" type="pres">
      <dgm:prSet presAssocID="{0555EDD7-A707-468A-BBBC-310AFFB8DF82}" presName="ConnectorPoint" presStyleLbl="lnNode1" presStyleIdx="0"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554F518-C044-4E4F-92DA-07F48D8D6111}" type="pres">
      <dgm:prSet presAssocID="{0555EDD7-A707-468A-BBBC-310AFFB8DF82}" presName="DropPinPlaceHolder" presStyleCnt="0"/>
      <dgm:spPr/>
    </dgm:pt>
    <dgm:pt modelId="{F37AFC15-51A8-424C-9391-655A5D312DBD}" type="pres">
      <dgm:prSet presAssocID="{0555EDD7-A707-468A-BBBC-310AFFB8DF82}" presName="DropPin" presStyleLbl="alignNode1" presStyleIdx="0" presStyleCnt="4"/>
      <dgm:spPr/>
    </dgm:pt>
    <dgm:pt modelId="{816782B2-DE5D-49C4-8833-688390313361}" type="pres">
      <dgm:prSet presAssocID="{0555EDD7-A707-468A-BBBC-310AFFB8DF82}" presName="Ellipse" presStyleLbl="fgAcc1" presStyleIdx="1" presStyleCnt="5"/>
      <dgm:spPr>
        <a:solidFill>
          <a:schemeClr val="lt1">
            <a:alpha val="90000"/>
            <a:hueOff val="0"/>
            <a:satOff val="0"/>
            <a:lumOff val="0"/>
            <a:alphaOff val="0"/>
          </a:schemeClr>
        </a:solidFill>
        <a:ln w="12700" cap="flat" cmpd="sng" algn="ctr">
          <a:noFill/>
          <a:prstDash val="solid"/>
          <a:miter lim="800000"/>
        </a:ln>
        <a:effectLst/>
      </dgm:spPr>
    </dgm:pt>
    <dgm:pt modelId="{E2A305D9-B0F4-45F7-A4C9-524B2B7D506D}" type="pres">
      <dgm:prSet presAssocID="{0555EDD7-A707-468A-BBBC-310AFFB8DF82}" presName="L2TextContainer" presStyleLbl="revTx" presStyleIdx="0" presStyleCnt="8">
        <dgm:presLayoutVars>
          <dgm:bulletEnabled val="1"/>
        </dgm:presLayoutVars>
      </dgm:prSet>
      <dgm:spPr/>
    </dgm:pt>
    <dgm:pt modelId="{67F35B82-F093-49E5-8797-344656D51177}" type="pres">
      <dgm:prSet presAssocID="{0555EDD7-A707-468A-BBBC-310AFFB8DF82}" presName="L1TextContainer" presStyleLbl="revTx" presStyleIdx="1" presStyleCnt="8">
        <dgm:presLayoutVars>
          <dgm:chMax val="1"/>
          <dgm:chPref val="1"/>
          <dgm:bulletEnabled val="1"/>
        </dgm:presLayoutVars>
      </dgm:prSet>
      <dgm:spPr/>
    </dgm:pt>
    <dgm:pt modelId="{113858FB-C544-433E-85C0-3E8E45FFAF1C}" type="pres">
      <dgm:prSet presAssocID="{0555EDD7-A707-468A-BBBC-310AFFB8DF82}" presName="ConnectLine" presStyleLbl="sibTrans1D1" presStyleIdx="0" presStyleCnt="4"/>
      <dgm:spPr>
        <a:noFill/>
        <a:ln w="12700" cap="flat" cmpd="sng" algn="ctr">
          <a:solidFill>
            <a:schemeClr val="accent1">
              <a:hueOff val="0"/>
              <a:satOff val="0"/>
              <a:lumOff val="0"/>
              <a:alphaOff val="0"/>
            </a:schemeClr>
          </a:solidFill>
          <a:prstDash val="dash"/>
          <a:miter lim="800000"/>
        </a:ln>
        <a:effectLst/>
      </dgm:spPr>
    </dgm:pt>
    <dgm:pt modelId="{7C9239A6-B92A-4493-BAAB-90A4ECEF1756}" type="pres">
      <dgm:prSet presAssocID="{0555EDD7-A707-468A-BBBC-310AFFB8DF82}" presName="EmptyPlaceHolder" presStyleCnt="0"/>
      <dgm:spPr/>
    </dgm:pt>
    <dgm:pt modelId="{336C14EA-641F-4CB6-893A-CE3D3D721386}" type="pres">
      <dgm:prSet presAssocID="{D5CDACC5-036E-4E4C-9CA5-62386AD73890}" presName="spaceBetweenRectangles" presStyleCnt="0"/>
      <dgm:spPr/>
    </dgm:pt>
    <dgm:pt modelId="{37FF865E-CF62-4A00-884C-CE0A02685E94}" type="pres">
      <dgm:prSet presAssocID="{6621C9F1-4713-4457-A227-FEB92BBB1B9C}" presName="composite" presStyleCnt="0"/>
      <dgm:spPr/>
    </dgm:pt>
    <dgm:pt modelId="{2F87C2BD-8046-4C43-BC09-F8342DE4448F}" type="pres">
      <dgm:prSet presAssocID="{6621C9F1-4713-4457-A227-FEB92BBB1B9C}" presName="ConnectorPoint" presStyleLbl="lnNode1" presStyleIdx="1"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3E59484B-650A-4647-8DD8-B670D4C4D4F6}" type="pres">
      <dgm:prSet presAssocID="{6621C9F1-4713-4457-A227-FEB92BBB1B9C}" presName="DropPinPlaceHolder" presStyleCnt="0"/>
      <dgm:spPr/>
    </dgm:pt>
    <dgm:pt modelId="{F607F21F-239A-4DE3-9AB2-84B27FB924F9}" type="pres">
      <dgm:prSet presAssocID="{6621C9F1-4713-4457-A227-FEB92BBB1B9C}" presName="DropPin" presStyleLbl="alignNode1" presStyleIdx="1" presStyleCnt="4"/>
      <dgm:spPr/>
    </dgm:pt>
    <dgm:pt modelId="{759CAB1F-3F9B-45BB-8248-9D97A2E82DC3}" type="pres">
      <dgm:prSet presAssocID="{6621C9F1-4713-4457-A227-FEB92BBB1B9C}" presName="Ellipse" presStyleLbl="fgAcc1" presStyleIdx="2" presStyleCnt="5"/>
      <dgm:spPr>
        <a:solidFill>
          <a:schemeClr val="lt1">
            <a:alpha val="90000"/>
            <a:hueOff val="0"/>
            <a:satOff val="0"/>
            <a:lumOff val="0"/>
            <a:alphaOff val="0"/>
          </a:schemeClr>
        </a:solidFill>
        <a:ln w="12700" cap="flat" cmpd="sng" algn="ctr">
          <a:noFill/>
          <a:prstDash val="solid"/>
          <a:miter lim="800000"/>
        </a:ln>
        <a:effectLst/>
      </dgm:spPr>
    </dgm:pt>
    <dgm:pt modelId="{77C53F36-7E51-445F-B201-5ACC44EF2F24}" type="pres">
      <dgm:prSet presAssocID="{6621C9F1-4713-4457-A227-FEB92BBB1B9C}" presName="L2TextContainer" presStyleLbl="revTx" presStyleIdx="2" presStyleCnt="8">
        <dgm:presLayoutVars>
          <dgm:bulletEnabled val="1"/>
        </dgm:presLayoutVars>
      </dgm:prSet>
      <dgm:spPr/>
    </dgm:pt>
    <dgm:pt modelId="{0E535BE2-36A4-4BDF-AA49-F6B383B7B25B}" type="pres">
      <dgm:prSet presAssocID="{6621C9F1-4713-4457-A227-FEB92BBB1B9C}" presName="L1TextContainer" presStyleLbl="revTx" presStyleIdx="3" presStyleCnt="8">
        <dgm:presLayoutVars>
          <dgm:chMax val="1"/>
          <dgm:chPref val="1"/>
          <dgm:bulletEnabled val="1"/>
        </dgm:presLayoutVars>
      </dgm:prSet>
      <dgm:spPr/>
    </dgm:pt>
    <dgm:pt modelId="{262A8539-34BD-4958-A31C-9D43D96CAD1D}" type="pres">
      <dgm:prSet presAssocID="{6621C9F1-4713-4457-A227-FEB92BBB1B9C}" presName="ConnectLine" presStyleLbl="sibTrans1D1" presStyleIdx="1" presStyleCnt="4"/>
      <dgm:spPr>
        <a:noFill/>
        <a:ln w="12700" cap="flat" cmpd="sng" algn="ctr">
          <a:solidFill>
            <a:schemeClr val="accent1">
              <a:hueOff val="0"/>
              <a:satOff val="0"/>
              <a:lumOff val="0"/>
              <a:alphaOff val="0"/>
            </a:schemeClr>
          </a:solidFill>
          <a:prstDash val="dash"/>
          <a:miter lim="800000"/>
        </a:ln>
        <a:effectLst/>
      </dgm:spPr>
    </dgm:pt>
    <dgm:pt modelId="{0AE45363-A855-47CC-8819-32CD284A6B23}" type="pres">
      <dgm:prSet presAssocID="{6621C9F1-4713-4457-A227-FEB92BBB1B9C}" presName="EmptyPlaceHolder" presStyleCnt="0"/>
      <dgm:spPr/>
    </dgm:pt>
    <dgm:pt modelId="{08A21A2B-ED3A-4FCB-B412-B5CE68527493}" type="pres">
      <dgm:prSet presAssocID="{011B7924-F97F-4FF8-A588-09D24342C851}" presName="spaceBetweenRectangles" presStyleCnt="0"/>
      <dgm:spPr/>
    </dgm:pt>
    <dgm:pt modelId="{767158A0-F6A9-4B76-841E-DD91148DDB45}" type="pres">
      <dgm:prSet presAssocID="{101B5F76-FB53-4235-A6AC-42EFBC334B32}" presName="composite" presStyleCnt="0"/>
      <dgm:spPr/>
    </dgm:pt>
    <dgm:pt modelId="{85CCA8DC-9D6D-414E-AD46-22B11D6B0C1F}" type="pres">
      <dgm:prSet presAssocID="{101B5F76-FB53-4235-A6AC-42EFBC334B32}" presName="ConnectorPoint" presStyleLbl="lnNode1" presStyleIdx="2"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8F3D572-8C4A-432E-AFCF-D220D4A71C2F}" type="pres">
      <dgm:prSet presAssocID="{101B5F76-FB53-4235-A6AC-42EFBC334B32}" presName="DropPinPlaceHolder" presStyleCnt="0"/>
      <dgm:spPr/>
    </dgm:pt>
    <dgm:pt modelId="{BD3D46C9-4848-4B95-886F-31C17250C17D}" type="pres">
      <dgm:prSet presAssocID="{101B5F76-FB53-4235-A6AC-42EFBC334B32}" presName="DropPin" presStyleLbl="alignNode1" presStyleIdx="2" presStyleCnt="4"/>
      <dgm:spPr/>
    </dgm:pt>
    <dgm:pt modelId="{4B827409-7AA5-4047-BE61-4477D8A0E463}" type="pres">
      <dgm:prSet presAssocID="{101B5F76-FB53-4235-A6AC-42EFBC334B32}" presName="Ellipse" presStyleLbl="fgAcc1" presStyleIdx="3" presStyleCnt="5"/>
      <dgm:spPr>
        <a:solidFill>
          <a:schemeClr val="lt1">
            <a:alpha val="90000"/>
            <a:hueOff val="0"/>
            <a:satOff val="0"/>
            <a:lumOff val="0"/>
            <a:alphaOff val="0"/>
          </a:schemeClr>
        </a:solidFill>
        <a:ln w="12700" cap="flat" cmpd="sng" algn="ctr">
          <a:noFill/>
          <a:prstDash val="solid"/>
          <a:miter lim="800000"/>
        </a:ln>
        <a:effectLst/>
      </dgm:spPr>
    </dgm:pt>
    <dgm:pt modelId="{9701E4E8-9685-4195-8171-9F86EC42407B}" type="pres">
      <dgm:prSet presAssocID="{101B5F76-FB53-4235-A6AC-42EFBC334B32}" presName="L2TextContainer" presStyleLbl="revTx" presStyleIdx="4" presStyleCnt="8">
        <dgm:presLayoutVars>
          <dgm:bulletEnabled val="1"/>
        </dgm:presLayoutVars>
      </dgm:prSet>
      <dgm:spPr/>
    </dgm:pt>
    <dgm:pt modelId="{37307043-B385-4E18-AD41-B4AAE49F0523}" type="pres">
      <dgm:prSet presAssocID="{101B5F76-FB53-4235-A6AC-42EFBC334B32}" presName="L1TextContainer" presStyleLbl="revTx" presStyleIdx="5" presStyleCnt="8">
        <dgm:presLayoutVars>
          <dgm:chMax val="1"/>
          <dgm:chPref val="1"/>
          <dgm:bulletEnabled val="1"/>
        </dgm:presLayoutVars>
      </dgm:prSet>
      <dgm:spPr/>
    </dgm:pt>
    <dgm:pt modelId="{289203D8-4ED9-48A9-B907-44F52AAE6943}" type="pres">
      <dgm:prSet presAssocID="{101B5F76-FB53-4235-A6AC-42EFBC334B32}" presName="ConnectLine" presStyleLbl="sibTrans1D1" presStyleIdx="2" presStyleCnt="4"/>
      <dgm:spPr>
        <a:noFill/>
        <a:ln w="12700" cap="flat" cmpd="sng" algn="ctr">
          <a:solidFill>
            <a:schemeClr val="accent1">
              <a:hueOff val="0"/>
              <a:satOff val="0"/>
              <a:lumOff val="0"/>
              <a:alphaOff val="0"/>
            </a:schemeClr>
          </a:solidFill>
          <a:prstDash val="dash"/>
          <a:miter lim="800000"/>
        </a:ln>
        <a:effectLst/>
      </dgm:spPr>
    </dgm:pt>
    <dgm:pt modelId="{B377FEB2-6413-493E-873E-AD21F3A1085F}" type="pres">
      <dgm:prSet presAssocID="{101B5F76-FB53-4235-A6AC-42EFBC334B32}" presName="EmptyPlaceHolder" presStyleCnt="0"/>
      <dgm:spPr/>
    </dgm:pt>
    <dgm:pt modelId="{F0767F07-C3B3-4C8B-A3BF-15D9DAFE6F6C}" type="pres">
      <dgm:prSet presAssocID="{0BBF24A2-0A5E-4B3E-920F-E2681C954B55}" presName="spaceBetweenRectangles" presStyleCnt="0"/>
      <dgm:spPr/>
    </dgm:pt>
    <dgm:pt modelId="{1E5B56F5-8B49-4488-B6B0-3B842DCDE8AD}" type="pres">
      <dgm:prSet presAssocID="{EDF1E84C-13C9-489E-84C4-21106735E86C}" presName="composite" presStyleCnt="0"/>
      <dgm:spPr/>
    </dgm:pt>
    <dgm:pt modelId="{67497847-0871-4283-83BA-9A6D5EC2D0A2}" type="pres">
      <dgm:prSet presAssocID="{EDF1E84C-13C9-489E-84C4-21106735E86C}" presName="ConnectorPoint" presStyleLbl="lnNode1" presStyleIdx="3"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0C3207C-A6BD-4B77-9E48-1CE6402D7424}" type="pres">
      <dgm:prSet presAssocID="{EDF1E84C-13C9-489E-84C4-21106735E86C}" presName="DropPinPlaceHolder" presStyleCnt="0"/>
      <dgm:spPr/>
    </dgm:pt>
    <dgm:pt modelId="{3FCA9827-34A7-4C45-B4EC-31CEA9DEB9EE}" type="pres">
      <dgm:prSet presAssocID="{EDF1E84C-13C9-489E-84C4-21106735E86C}" presName="DropPin" presStyleLbl="alignNode1" presStyleIdx="3" presStyleCnt="4"/>
      <dgm:spPr/>
    </dgm:pt>
    <dgm:pt modelId="{F67A2B9D-580A-465A-B5FC-A51BAAC936B1}" type="pres">
      <dgm:prSet presAssocID="{EDF1E84C-13C9-489E-84C4-21106735E86C}" presName="Ellipse" presStyleLbl="fgAcc1" presStyleIdx="4" presStyleCnt="5"/>
      <dgm:spPr>
        <a:solidFill>
          <a:schemeClr val="lt1">
            <a:alpha val="90000"/>
            <a:hueOff val="0"/>
            <a:satOff val="0"/>
            <a:lumOff val="0"/>
            <a:alphaOff val="0"/>
          </a:schemeClr>
        </a:solidFill>
        <a:ln w="12700" cap="flat" cmpd="sng" algn="ctr">
          <a:noFill/>
          <a:prstDash val="solid"/>
          <a:miter lim="800000"/>
        </a:ln>
        <a:effectLst/>
      </dgm:spPr>
    </dgm:pt>
    <dgm:pt modelId="{E68AD5C4-625B-4D5B-B3A5-EE5DE14C2DB4}" type="pres">
      <dgm:prSet presAssocID="{EDF1E84C-13C9-489E-84C4-21106735E86C}" presName="L2TextContainer" presStyleLbl="revTx" presStyleIdx="6" presStyleCnt="8">
        <dgm:presLayoutVars>
          <dgm:bulletEnabled val="1"/>
        </dgm:presLayoutVars>
      </dgm:prSet>
      <dgm:spPr/>
    </dgm:pt>
    <dgm:pt modelId="{8A5D8DC9-07A1-49AC-8A26-025C9A6F3813}" type="pres">
      <dgm:prSet presAssocID="{EDF1E84C-13C9-489E-84C4-21106735E86C}" presName="L1TextContainer" presStyleLbl="revTx" presStyleIdx="7" presStyleCnt="8">
        <dgm:presLayoutVars>
          <dgm:chMax val="1"/>
          <dgm:chPref val="1"/>
          <dgm:bulletEnabled val="1"/>
        </dgm:presLayoutVars>
      </dgm:prSet>
      <dgm:spPr/>
    </dgm:pt>
    <dgm:pt modelId="{90C9BE7A-CD96-4631-88BC-76BDBB51E1B3}" type="pres">
      <dgm:prSet presAssocID="{EDF1E84C-13C9-489E-84C4-21106735E86C}" presName="ConnectLine" presStyleLbl="sibTrans1D1" presStyleIdx="3" presStyleCnt="4"/>
      <dgm:spPr>
        <a:noFill/>
        <a:ln w="12700" cap="flat" cmpd="sng" algn="ctr">
          <a:solidFill>
            <a:schemeClr val="accent1">
              <a:hueOff val="0"/>
              <a:satOff val="0"/>
              <a:lumOff val="0"/>
              <a:alphaOff val="0"/>
            </a:schemeClr>
          </a:solidFill>
          <a:prstDash val="dash"/>
          <a:miter lim="800000"/>
        </a:ln>
        <a:effectLst/>
      </dgm:spPr>
    </dgm:pt>
    <dgm:pt modelId="{371A6618-13A8-4627-801C-D976E72E23E7}" type="pres">
      <dgm:prSet presAssocID="{EDF1E84C-13C9-489E-84C4-21106735E86C}" presName="EmptyPlaceHolder" presStyleCnt="0"/>
      <dgm:spPr/>
    </dgm:pt>
  </dgm:ptLst>
  <dgm:cxnLst>
    <dgm:cxn modelId="{E1083D0A-CFB9-43FD-BE5A-1E1B7797D8C5}" type="presOf" srcId="{0555EDD7-A707-468A-BBBC-310AFFB8DF82}" destId="{67F35B82-F093-49E5-8797-344656D51177}" srcOrd="0" destOrd="0" presId="urn:microsoft.com/office/officeart/2017/3/layout/DropPinTimeline"/>
    <dgm:cxn modelId="{3A952328-4BEE-41E1-8D63-0F60619A4971}" type="presOf" srcId="{101B5F76-FB53-4235-A6AC-42EFBC334B32}" destId="{37307043-B385-4E18-AD41-B4AAE49F0523}" srcOrd="0" destOrd="0" presId="urn:microsoft.com/office/officeart/2017/3/layout/DropPinTimeline"/>
    <dgm:cxn modelId="{B166D02C-C710-4C81-A215-FBB545E62131}" type="presOf" srcId="{FC9350D5-C2E6-4F8F-A293-0D61955312AD}" destId="{E2A305D9-B0F4-45F7-A4C9-524B2B7D506D}" srcOrd="0" destOrd="0" presId="urn:microsoft.com/office/officeart/2017/3/layout/DropPinTimeline"/>
    <dgm:cxn modelId="{A01A393E-1F15-4EEC-BFAC-2FEF0CCD92E0}" type="presOf" srcId="{285EED2B-7C27-46F7-A206-9CAD3E2FD5A6}" destId="{8286EF9A-BB91-4129-AF6F-31A4868EB68F}" srcOrd="0" destOrd="0" presId="urn:microsoft.com/office/officeart/2017/3/layout/DropPinTimeline"/>
    <dgm:cxn modelId="{54A14762-BCB6-4C0E-9110-3FA5B405CE89}" srcId="{101B5F76-FB53-4235-A6AC-42EFBC334B32}" destId="{9495FC42-9B70-49FE-A5FE-9D06A2F8A1E1}" srcOrd="0" destOrd="0" parTransId="{7A780908-9180-42CF-8FDA-9BEDCC18489A}" sibTransId="{6FD585F5-BF4B-48F4-B5D3-BC1705C6E3C7}"/>
    <dgm:cxn modelId="{A9D23E71-CC81-4C88-8048-6ECD467EF3D3}" srcId="{285EED2B-7C27-46F7-A206-9CAD3E2FD5A6}" destId="{EDF1E84C-13C9-489E-84C4-21106735E86C}" srcOrd="3" destOrd="0" parTransId="{E0E928AD-723A-464E-BD87-D3B6731B152D}" sibTransId="{46CCBBB3-5569-45C2-8E79-6C1EF56089A0}"/>
    <dgm:cxn modelId="{CE768051-1116-4A0B-89AC-2F1092592131}" srcId="{285EED2B-7C27-46F7-A206-9CAD3E2FD5A6}" destId="{6621C9F1-4713-4457-A227-FEB92BBB1B9C}" srcOrd="1" destOrd="0" parTransId="{192547FA-968B-4CF8-BFAD-E1E08A9D923F}" sibTransId="{011B7924-F97F-4FF8-A588-09D24342C851}"/>
    <dgm:cxn modelId="{9887848B-0F4B-4F84-9C17-A8E7CF6F9181}" type="presOf" srcId="{C3ADD3F2-C570-4CF7-8916-C3A8BC6EA6F9}" destId="{77C53F36-7E51-445F-B201-5ACC44EF2F24}" srcOrd="0" destOrd="0" presId="urn:microsoft.com/office/officeart/2017/3/layout/DropPinTimeline"/>
    <dgm:cxn modelId="{5E9610AA-A0D2-49AA-9456-F9A930FB957B}" srcId="{0555EDD7-A707-468A-BBBC-310AFFB8DF82}" destId="{FC9350D5-C2E6-4F8F-A293-0D61955312AD}" srcOrd="0" destOrd="0" parTransId="{A5DC6532-7A35-4A33-9B4D-B9015E771615}" sibTransId="{824FB4D8-453C-4B25-A235-80CCA342AE4C}"/>
    <dgm:cxn modelId="{667EEBC7-80DA-4D7A-B85E-23A329726D33}" type="presOf" srcId="{6621C9F1-4713-4457-A227-FEB92BBB1B9C}" destId="{0E535BE2-36A4-4BDF-AA49-F6B383B7B25B}" srcOrd="0" destOrd="0" presId="urn:microsoft.com/office/officeart/2017/3/layout/DropPinTimeline"/>
    <dgm:cxn modelId="{731010D5-DEA4-4329-9DE4-559E4959760F}" type="presOf" srcId="{9495FC42-9B70-49FE-A5FE-9D06A2F8A1E1}" destId="{9701E4E8-9685-4195-8171-9F86EC42407B}" srcOrd="0" destOrd="0" presId="urn:microsoft.com/office/officeart/2017/3/layout/DropPinTimeline"/>
    <dgm:cxn modelId="{19AB70E2-4825-404E-8A81-8896861DCECA}" srcId="{6621C9F1-4713-4457-A227-FEB92BBB1B9C}" destId="{C3ADD3F2-C570-4CF7-8916-C3A8BC6EA6F9}" srcOrd="0" destOrd="0" parTransId="{444F79E1-1CC3-4947-A268-102016B6E1C4}" sibTransId="{A0E9968A-936F-4051-981B-D8C09B61E6A0}"/>
    <dgm:cxn modelId="{3FC704E7-2362-47FB-B0B7-C5657CBE9494}" srcId="{285EED2B-7C27-46F7-A206-9CAD3E2FD5A6}" destId="{101B5F76-FB53-4235-A6AC-42EFBC334B32}" srcOrd="2" destOrd="0" parTransId="{847EA5B6-1499-49E1-9EC2-4F85E9401E4B}" sibTransId="{0BBF24A2-0A5E-4B3E-920F-E2681C954B55}"/>
    <dgm:cxn modelId="{AF09ECF0-AF6B-4C36-8065-E1698EE9F216}" type="presOf" srcId="{EDF1E84C-13C9-489E-84C4-21106735E86C}" destId="{8A5D8DC9-07A1-49AC-8A26-025C9A6F3813}" srcOrd="0" destOrd="0" presId="urn:microsoft.com/office/officeart/2017/3/layout/DropPinTimeline"/>
    <dgm:cxn modelId="{54624EF7-5BE5-424D-B7BC-26751048F02D}" srcId="{285EED2B-7C27-46F7-A206-9CAD3E2FD5A6}" destId="{0555EDD7-A707-468A-BBBC-310AFFB8DF82}" srcOrd="0" destOrd="0" parTransId="{EA935DC5-B646-4729-A0E3-29FC6653EF09}" sibTransId="{D5CDACC5-036E-4E4C-9CA5-62386AD73890}"/>
    <dgm:cxn modelId="{5BD52041-FDB5-4A18-9876-2887895356ED}" type="presParOf" srcId="{8286EF9A-BB91-4129-AF6F-31A4868EB68F}" destId="{CD76140A-55BA-4010-A7DF-429AA4729589}" srcOrd="0" destOrd="0" presId="urn:microsoft.com/office/officeart/2017/3/layout/DropPinTimeline"/>
    <dgm:cxn modelId="{245035B2-3A4C-4629-B719-886E15EBBC12}" type="presParOf" srcId="{8286EF9A-BB91-4129-AF6F-31A4868EB68F}" destId="{25707943-A12B-42B7-B864-73DC37D1207B}" srcOrd="1" destOrd="0" presId="urn:microsoft.com/office/officeart/2017/3/layout/DropPinTimeline"/>
    <dgm:cxn modelId="{9393E77E-5EC2-434C-BE65-BA2126EEA462}" type="presParOf" srcId="{25707943-A12B-42B7-B864-73DC37D1207B}" destId="{691DA7DA-BBA9-4265-A9F8-5DFC6847BB89}" srcOrd="0" destOrd="0" presId="urn:microsoft.com/office/officeart/2017/3/layout/DropPinTimeline"/>
    <dgm:cxn modelId="{3E488A50-3150-44D8-961A-D3B067E4D1F3}" type="presParOf" srcId="{691DA7DA-BBA9-4265-A9F8-5DFC6847BB89}" destId="{3EACA9C3-BF0C-4E25-BC3C-7EA657B1C33E}" srcOrd="0" destOrd="0" presId="urn:microsoft.com/office/officeart/2017/3/layout/DropPinTimeline"/>
    <dgm:cxn modelId="{6A483D92-E14E-4DEF-8DE8-869CA8DA9AB7}" type="presParOf" srcId="{691DA7DA-BBA9-4265-A9F8-5DFC6847BB89}" destId="{D554F518-C044-4E4F-92DA-07F48D8D6111}" srcOrd="1" destOrd="0" presId="urn:microsoft.com/office/officeart/2017/3/layout/DropPinTimeline"/>
    <dgm:cxn modelId="{8C586BB2-4511-49F0-889D-B51ECBE20FFF}" type="presParOf" srcId="{D554F518-C044-4E4F-92DA-07F48D8D6111}" destId="{F37AFC15-51A8-424C-9391-655A5D312DBD}" srcOrd="0" destOrd="0" presId="urn:microsoft.com/office/officeart/2017/3/layout/DropPinTimeline"/>
    <dgm:cxn modelId="{EEF1A176-6E2A-4A00-8DC9-F0837BCA3681}" type="presParOf" srcId="{D554F518-C044-4E4F-92DA-07F48D8D6111}" destId="{816782B2-DE5D-49C4-8833-688390313361}" srcOrd="1" destOrd="0" presId="urn:microsoft.com/office/officeart/2017/3/layout/DropPinTimeline"/>
    <dgm:cxn modelId="{0EFA70F5-1FAE-4FAB-897C-B02E4425C1D9}" type="presParOf" srcId="{691DA7DA-BBA9-4265-A9F8-5DFC6847BB89}" destId="{E2A305D9-B0F4-45F7-A4C9-524B2B7D506D}" srcOrd="2" destOrd="0" presId="urn:microsoft.com/office/officeart/2017/3/layout/DropPinTimeline"/>
    <dgm:cxn modelId="{6B81CF29-49CC-4A35-96E9-D5AAD600C318}" type="presParOf" srcId="{691DA7DA-BBA9-4265-A9F8-5DFC6847BB89}" destId="{67F35B82-F093-49E5-8797-344656D51177}" srcOrd="3" destOrd="0" presId="urn:microsoft.com/office/officeart/2017/3/layout/DropPinTimeline"/>
    <dgm:cxn modelId="{F76F74C5-0DAB-4513-857E-24A233402AAF}" type="presParOf" srcId="{691DA7DA-BBA9-4265-A9F8-5DFC6847BB89}" destId="{113858FB-C544-433E-85C0-3E8E45FFAF1C}" srcOrd="4" destOrd="0" presId="urn:microsoft.com/office/officeart/2017/3/layout/DropPinTimeline"/>
    <dgm:cxn modelId="{39EC1499-9EE8-4733-8D32-8F0F98FFF905}" type="presParOf" srcId="{691DA7DA-BBA9-4265-A9F8-5DFC6847BB89}" destId="{7C9239A6-B92A-4493-BAAB-90A4ECEF1756}" srcOrd="5" destOrd="0" presId="urn:microsoft.com/office/officeart/2017/3/layout/DropPinTimeline"/>
    <dgm:cxn modelId="{705C2E3C-AF0C-4A27-8A7A-2DA5A9F5A5C8}" type="presParOf" srcId="{25707943-A12B-42B7-B864-73DC37D1207B}" destId="{336C14EA-641F-4CB6-893A-CE3D3D721386}" srcOrd="1" destOrd="0" presId="urn:microsoft.com/office/officeart/2017/3/layout/DropPinTimeline"/>
    <dgm:cxn modelId="{8A68DC5D-FD37-42D1-B981-600CC1C31D7D}" type="presParOf" srcId="{25707943-A12B-42B7-B864-73DC37D1207B}" destId="{37FF865E-CF62-4A00-884C-CE0A02685E94}" srcOrd="2" destOrd="0" presId="urn:microsoft.com/office/officeart/2017/3/layout/DropPinTimeline"/>
    <dgm:cxn modelId="{7ED211BE-57F0-4E11-BDC3-327B58510780}" type="presParOf" srcId="{37FF865E-CF62-4A00-884C-CE0A02685E94}" destId="{2F87C2BD-8046-4C43-BC09-F8342DE4448F}" srcOrd="0" destOrd="0" presId="urn:microsoft.com/office/officeart/2017/3/layout/DropPinTimeline"/>
    <dgm:cxn modelId="{B4907B24-6713-4EDA-A9BD-A4C9FDCA654F}" type="presParOf" srcId="{37FF865E-CF62-4A00-884C-CE0A02685E94}" destId="{3E59484B-650A-4647-8DD8-B670D4C4D4F6}" srcOrd="1" destOrd="0" presId="urn:microsoft.com/office/officeart/2017/3/layout/DropPinTimeline"/>
    <dgm:cxn modelId="{F51EB0AE-761C-48E3-AE82-4AFB9157DC5C}" type="presParOf" srcId="{3E59484B-650A-4647-8DD8-B670D4C4D4F6}" destId="{F607F21F-239A-4DE3-9AB2-84B27FB924F9}" srcOrd="0" destOrd="0" presId="urn:microsoft.com/office/officeart/2017/3/layout/DropPinTimeline"/>
    <dgm:cxn modelId="{20A615A4-34E9-4F6D-8C70-F3C96BBF0DFF}" type="presParOf" srcId="{3E59484B-650A-4647-8DD8-B670D4C4D4F6}" destId="{759CAB1F-3F9B-45BB-8248-9D97A2E82DC3}" srcOrd="1" destOrd="0" presId="urn:microsoft.com/office/officeart/2017/3/layout/DropPinTimeline"/>
    <dgm:cxn modelId="{FE098C7F-4A16-4722-A946-911EB28F0C00}" type="presParOf" srcId="{37FF865E-CF62-4A00-884C-CE0A02685E94}" destId="{77C53F36-7E51-445F-B201-5ACC44EF2F24}" srcOrd="2" destOrd="0" presId="urn:microsoft.com/office/officeart/2017/3/layout/DropPinTimeline"/>
    <dgm:cxn modelId="{B3FEDC47-63E1-46F1-868B-F0E1825CC7A1}" type="presParOf" srcId="{37FF865E-CF62-4A00-884C-CE0A02685E94}" destId="{0E535BE2-36A4-4BDF-AA49-F6B383B7B25B}" srcOrd="3" destOrd="0" presId="urn:microsoft.com/office/officeart/2017/3/layout/DropPinTimeline"/>
    <dgm:cxn modelId="{325D66A8-E143-4535-A6F9-2B30DCC06EFD}" type="presParOf" srcId="{37FF865E-CF62-4A00-884C-CE0A02685E94}" destId="{262A8539-34BD-4958-A31C-9D43D96CAD1D}" srcOrd="4" destOrd="0" presId="urn:microsoft.com/office/officeart/2017/3/layout/DropPinTimeline"/>
    <dgm:cxn modelId="{4980C5E3-A688-46BC-9A84-AB07409DEC79}" type="presParOf" srcId="{37FF865E-CF62-4A00-884C-CE0A02685E94}" destId="{0AE45363-A855-47CC-8819-32CD284A6B23}" srcOrd="5" destOrd="0" presId="urn:microsoft.com/office/officeart/2017/3/layout/DropPinTimeline"/>
    <dgm:cxn modelId="{37145275-B999-4391-AE2C-1CEFD59ED987}" type="presParOf" srcId="{25707943-A12B-42B7-B864-73DC37D1207B}" destId="{08A21A2B-ED3A-4FCB-B412-B5CE68527493}" srcOrd="3" destOrd="0" presId="urn:microsoft.com/office/officeart/2017/3/layout/DropPinTimeline"/>
    <dgm:cxn modelId="{2F4B3C28-C830-4BB7-9D9B-3D27060871B7}" type="presParOf" srcId="{25707943-A12B-42B7-B864-73DC37D1207B}" destId="{767158A0-F6A9-4B76-841E-DD91148DDB45}" srcOrd="4" destOrd="0" presId="urn:microsoft.com/office/officeart/2017/3/layout/DropPinTimeline"/>
    <dgm:cxn modelId="{1F203C02-FEDD-421D-85A4-EBBED32F743D}" type="presParOf" srcId="{767158A0-F6A9-4B76-841E-DD91148DDB45}" destId="{85CCA8DC-9D6D-414E-AD46-22B11D6B0C1F}" srcOrd="0" destOrd="0" presId="urn:microsoft.com/office/officeart/2017/3/layout/DropPinTimeline"/>
    <dgm:cxn modelId="{0DD44EC3-561A-47C4-A0A0-59A4A0387528}" type="presParOf" srcId="{767158A0-F6A9-4B76-841E-DD91148DDB45}" destId="{18F3D572-8C4A-432E-AFCF-D220D4A71C2F}" srcOrd="1" destOrd="0" presId="urn:microsoft.com/office/officeart/2017/3/layout/DropPinTimeline"/>
    <dgm:cxn modelId="{16246B03-9220-4769-A28D-AD2263A36F3F}" type="presParOf" srcId="{18F3D572-8C4A-432E-AFCF-D220D4A71C2F}" destId="{BD3D46C9-4848-4B95-886F-31C17250C17D}" srcOrd="0" destOrd="0" presId="urn:microsoft.com/office/officeart/2017/3/layout/DropPinTimeline"/>
    <dgm:cxn modelId="{080866C4-6C99-451D-AD40-219936647EC7}" type="presParOf" srcId="{18F3D572-8C4A-432E-AFCF-D220D4A71C2F}" destId="{4B827409-7AA5-4047-BE61-4477D8A0E463}" srcOrd="1" destOrd="0" presId="urn:microsoft.com/office/officeart/2017/3/layout/DropPinTimeline"/>
    <dgm:cxn modelId="{2EF4E52C-0902-4238-BD89-B8A10C0D5500}" type="presParOf" srcId="{767158A0-F6A9-4B76-841E-DD91148DDB45}" destId="{9701E4E8-9685-4195-8171-9F86EC42407B}" srcOrd="2" destOrd="0" presId="urn:microsoft.com/office/officeart/2017/3/layout/DropPinTimeline"/>
    <dgm:cxn modelId="{5F7C9E54-E7FE-4783-A330-45E74F591B1B}" type="presParOf" srcId="{767158A0-F6A9-4B76-841E-DD91148DDB45}" destId="{37307043-B385-4E18-AD41-B4AAE49F0523}" srcOrd="3" destOrd="0" presId="urn:microsoft.com/office/officeart/2017/3/layout/DropPinTimeline"/>
    <dgm:cxn modelId="{BBDF4A85-67C3-460A-A466-690642D79607}" type="presParOf" srcId="{767158A0-F6A9-4B76-841E-DD91148DDB45}" destId="{289203D8-4ED9-48A9-B907-44F52AAE6943}" srcOrd="4" destOrd="0" presId="urn:microsoft.com/office/officeart/2017/3/layout/DropPinTimeline"/>
    <dgm:cxn modelId="{8AF10E99-C117-465A-901A-8955A5858B30}" type="presParOf" srcId="{767158A0-F6A9-4B76-841E-DD91148DDB45}" destId="{B377FEB2-6413-493E-873E-AD21F3A1085F}" srcOrd="5" destOrd="0" presId="urn:microsoft.com/office/officeart/2017/3/layout/DropPinTimeline"/>
    <dgm:cxn modelId="{B53D38DF-FF3C-49B5-AB1F-770B9386A2F5}" type="presParOf" srcId="{25707943-A12B-42B7-B864-73DC37D1207B}" destId="{F0767F07-C3B3-4C8B-A3BF-15D9DAFE6F6C}" srcOrd="5" destOrd="0" presId="urn:microsoft.com/office/officeart/2017/3/layout/DropPinTimeline"/>
    <dgm:cxn modelId="{3DDB1807-310C-4E31-BAA8-98A6ED984B8E}" type="presParOf" srcId="{25707943-A12B-42B7-B864-73DC37D1207B}" destId="{1E5B56F5-8B49-4488-B6B0-3B842DCDE8AD}" srcOrd="6" destOrd="0" presId="urn:microsoft.com/office/officeart/2017/3/layout/DropPinTimeline"/>
    <dgm:cxn modelId="{4A7DE91C-EB70-47C7-8A7F-871F7EDCC67B}" type="presParOf" srcId="{1E5B56F5-8B49-4488-B6B0-3B842DCDE8AD}" destId="{67497847-0871-4283-83BA-9A6D5EC2D0A2}" srcOrd="0" destOrd="0" presId="urn:microsoft.com/office/officeart/2017/3/layout/DropPinTimeline"/>
    <dgm:cxn modelId="{0C32FB68-8AC3-4585-B7CC-B2FBBB1E3420}" type="presParOf" srcId="{1E5B56F5-8B49-4488-B6B0-3B842DCDE8AD}" destId="{00C3207C-A6BD-4B77-9E48-1CE6402D7424}" srcOrd="1" destOrd="0" presId="urn:microsoft.com/office/officeart/2017/3/layout/DropPinTimeline"/>
    <dgm:cxn modelId="{B0AACEED-D917-4978-8268-0AAE18EC83A6}" type="presParOf" srcId="{00C3207C-A6BD-4B77-9E48-1CE6402D7424}" destId="{3FCA9827-34A7-4C45-B4EC-31CEA9DEB9EE}" srcOrd="0" destOrd="0" presId="urn:microsoft.com/office/officeart/2017/3/layout/DropPinTimeline"/>
    <dgm:cxn modelId="{D242D1CE-5034-4E55-9E18-82A9ADBDD212}" type="presParOf" srcId="{00C3207C-A6BD-4B77-9E48-1CE6402D7424}" destId="{F67A2B9D-580A-465A-B5FC-A51BAAC936B1}" srcOrd="1" destOrd="0" presId="urn:microsoft.com/office/officeart/2017/3/layout/DropPinTimeline"/>
    <dgm:cxn modelId="{C07C7519-7641-4E69-B515-8A71E2C304C1}" type="presParOf" srcId="{1E5B56F5-8B49-4488-B6B0-3B842DCDE8AD}" destId="{E68AD5C4-625B-4D5B-B3A5-EE5DE14C2DB4}" srcOrd="2" destOrd="0" presId="urn:microsoft.com/office/officeart/2017/3/layout/DropPinTimeline"/>
    <dgm:cxn modelId="{8E8DAD91-8777-48B0-9E4B-2C4C18CD9C18}" type="presParOf" srcId="{1E5B56F5-8B49-4488-B6B0-3B842DCDE8AD}" destId="{8A5D8DC9-07A1-49AC-8A26-025C9A6F3813}" srcOrd="3" destOrd="0" presId="urn:microsoft.com/office/officeart/2017/3/layout/DropPinTimeline"/>
    <dgm:cxn modelId="{24312183-74B5-42EA-8287-56BFF438580F}" type="presParOf" srcId="{1E5B56F5-8B49-4488-B6B0-3B842DCDE8AD}" destId="{90C9BE7A-CD96-4631-88BC-76BDBB51E1B3}" srcOrd="4" destOrd="0" presId="urn:microsoft.com/office/officeart/2017/3/layout/DropPinTimeline"/>
    <dgm:cxn modelId="{374F56A2-BED3-4434-B69F-9586279B29BB}" type="presParOf" srcId="{1E5B56F5-8B49-4488-B6B0-3B842DCDE8AD}" destId="{371A6618-13A8-4627-801C-D976E72E23E7}"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1378C3-0A0D-4351-BAAE-C21A7905D45D}" type="doc">
      <dgm:prSet loTypeId="urn:microsoft.com/office/officeart/2005/8/layout/hierarchy1" loCatId="hierarchy" qsTypeId="urn:microsoft.com/office/officeart/2005/8/quickstyle/simple1" qsCatId="simple" csTypeId="urn:microsoft.com/office/officeart/2005/8/colors/accent3_4" csCatId="accent3" phldr="1"/>
      <dgm:spPr/>
      <dgm:t>
        <a:bodyPr/>
        <a:lstStyle/>
        <a:p>
          <a:endParaRPr lang="en-GB"/>
        </a:p>
      </dgm:t>
    </dgm:pt>
    <dgm:pt modelId="{22CAAAF3-41BB-43BD-8D44-088F5E2F9DBB}">
      <dgm:prSet phldrT="[Text]" phldr="0"/>
      <dgm:spPr/>
      <dgm:t>
        <a:bodyPr/>
        <a:lstStyle/>
        <a:p>
          <a:pPr rtl="0"/>
          <a:r>
            <a:rPr lang="en-GB">
              <a:latin typeface="Univers Condensed"/>
            </a:rPr>
            <a:t>Outlook email</a:t>
          </a:r>
          <a:endParaRPr lang="en-GB"/>
        </a:p>
      </dgm:t>
    </dgm:pt>
    <dgm:pt modelId="{F425897B-34FE-4579-9168-984DDAFE4F2E}" type="parTrans" cxnId="{AEE9EAB0-EFB2-4177-A79A-54AFCE30B872}">
      <dgm:prSet/>
      <dgm:spPr/>
      <dgm:t>
        <a:bodyPr/>
        <a:lstStyle/>
        <a:p>
          <a:endParaRPr lang="en-GB"/>
        </a:p>
      </dgm:t>
    </dgm:pt>
    <dgm:pt modelId="{4FA20576-4857-4D6B-9E7F-B24A95F8A537}" type="sibTrans" cxnId="{AEE9EAB0-EFB2-4177-A79A-54AFCE30B872}">
      <dgm:prSet/>
      <dgm:spPr/>
      <dgm:t>
        <a:bodyPr/>
        <a:lstStyle/>
        <a:p>
          <a:endParaRPr lang="en-GB"/>
        </a:p>
      </dgm:t>
    </dgm:pt>
    <dgm:pt modelId="{34F860CE-D5CD-4B64-9BFD-FB879C61DF03}">
      <dgm:prSet phldrT="[Text]" phldr="0"/>
      <dgm:spPr/>
      <dgm:t>
        <a:bodyPr/>
        <a:lstStyle/>
        <a:p>
          <a:r>
            <a:rPr lang="en-GB">
              <a:latin typeface="Univers Condensed"/>
            </a:rPr>
            <a:t>OneDrive</a:t>
          </a:r>
          <a:endParaRPr lang="en-GB"/>
        </a:p>
      </dgm:t>
    </dgm:pt>
    <dgm:pt modelId="{13889BD7-6C1B-40F6-B2A9-74EFE219B0B5}" type="parTrans" cxnId="{BC8A078A-0309-46BE-A40D-2FDB619C762A}">
      <dgm:prSet/>
      <dgm:spPr/>
      <dgm:t>
        <a:bodyPr/>
        <a:lstStyle/>
        <a:p>
          <a:endParaRPr lang="en-GB"/>
        </a:p>
      </dgm:t>
    </dgm:pt>
    <dgm:pt modelId="{9612DEE1-2071-43D8-B13B-422A7EA2DB58}" type="sibTrans" cxnId="{BC8A078A-0309-46BE-A40D-2FDB619C762A}">
      <dgm:prSet/>
      <dgm:spPr/>
      <dgm:t>
        <a:bodyPr/>
        <a:lstStyle/>
        <a:p>
          <a:endParaRPr lang="en-GB"/>
        </a:p>
      </dgm:t>
    </dgm:pt>
    <dgm:pt modelId="{CBF662F5-8403-4CA4-847C-5FAA4C548BC0}">
      <dgm:prSet phldrT="[Text]" phldr="0"/>
      <dgm:spPr/>
      <dgm:t>
        <a:bodyPr/>
        <a:lstStyle/>
        <a:p>
          <a:r>
            <a:rPr lang="en-GB">
              <a:latin typeface="Univers Condensed"/>
            </a:rPr>
            <a:t>Word</a:t>
          </a:r>
          <a:endParaRPr lang="en-GB"/>
        </a:p>
      </dgm:t>
    </dgm:pt>
    <dgm:pt modelId="{8963CDA1-3391-4A91-BBD5-F0A98D1FF47A}" type="parTrans" cxnId="{A03C9CFC-DD16-4A96-B42B-FC10E8CE457B}">
      <dgm:prSet/>
      <dgm:spPr/>
      <dgm:t>
        <a:bodyPr/>
        <a:lstStyle/>
        <a:p>
          <a:endParaRPr lang="en-GB"/>
        </a:p>
      </dgm:t>
    </dgm:pt>
    <dgm:pt modelId="{A520FB2D-DE84-4731-8905-4B488B195780}" type="sibTrans" cxnId="{A03C9CFC-DD16-4A96-B42B-FC10E8CE457B}">
      <dgm:prSet/>
      <dgm:spPr/>
      <dgm:t>
        <a:bodyPr/>
        <a:lstStyle/>
        <a:p>
          <a:endParaRPr lang="en-GB"/>
        </a:p>
      </dgm:t>
    </dgm:pt>
    <dgm:pt modelId="{F2151E27-2DCC-401F-A1C4-E61636F3B804}">
      <dgm:prSet phldrT="[Text]" phldr="0"/>
      <dgm:spPr/>
      <dgm:t>
        <a:bodyPr/>
        <a:lstStyle/>
        <a:p>
          <a:r>
            <a:rPr lang="en-GB">
              <a:latin typeface="Univers Condensed"/>
            </a:rPr>
            <a:t>Mail</a:t>
          </a:r>
          <a:endParaRPr lang="en-GB"/>
        </a:p>
      </dgm:t>
    </dgm:pt>
    <dgm:pt modelId="{FE3B0BE0-1B84-4F82-8641-6ED256018A7A}" type="parTrans" cxnId="{5E2721FB-4396-4678-B821-3DBA427177EB}">
      <dgm:prSet/>
      <dgm:spPr/>
      <dgm:t>
        <a:bodyPr/>
        <a:lstStyle/>
        <a:p>
          <a:endParaRPr lang="en-GB"/>
        </a:p>
      </dgm:t>
    </dgm:pt>
    <dgm:pt modelId="{916F8C7F-E2DF-44F3-9A0D-94B46CEA12AF}" type="sibTrans" cxnId="{5E2721FB-4396-4678-B821-3DBA427177EB}">
      <dgm:prSet/>
      <dgm:spPr/>
      <dgm:t>
        <a:bodyPr/>
        <a:lstStyle/>
        <a:p>
          <a:endParaRPr lang="en-GB"/>
        </a:p>
      </dgm:t>
    </dgm:pt>
    <dgm:pt modelId="{00C8709C-2C8B-4FA2-A7B1-781FF0C392E0}">
      <dgm:prSet phldrT="[Text]" phldr="0"/>
      <dgm:spPr/>
      <dgm:t>
        <a:bodyPr/>
        <a:lstStyle/>
        <a:p>
          <a:r>
            <a:rPr lang="en-GB">
              <a:latin typeface="Univers Condensed"/>
            </a:rPr>
            <a:t>Hwb</a:t>
          </a:r>
          <a:endParaRPr lang="en-GB"/>
        </a:p>
      </dgm:t>
    </dgm:pt>
    <dgm:pt modelId="{72990D2B-A73F-4CF0-9A23-1558ABE0CFFB}" type="parTrans" cxnId="{29791C69-FB57-4D28-8919-0D0FADD67EBC}">
      <dgm:prSet/>
      <dgm:spPr/>
      <dgm:t>
        <a:bodyPr/>
        <a:lstStyle/>
        <a:p>
          <a:endParaRPr lang="en-GB"/>
        </a:p>
      </dgm:t>
    </dgm:pt>
    <dgm:pt modelId="{008B1032-1F14-405F-A85A-E1E667998146}" type="sibTrans" cxnId="{29791C69-FB57-4D28-8919-0D0FADD67EBC}">
      <dgm:prSet/>
      <dgm:spPr/>
      <dgm:t>
        <a:bodyPr/>
        <a:lstStyle/>
        <a:p>
          <a:endParaRPr lang="en-GB"/>
        </a:p>
      </dgm:t>
    </dgm:pt>
    <dgm:pt modelId="{B513CFD2-ECDA-47D1-A516-6A5F567F8A80}">
      <dgm:prSet phldr="0"/>
      <dgm:spPr/>
      <dgm:t>
        <a:bodyPr/>
        <a:lstStyle/>
        <a:p>
          <a:pPr rtl="0"/>
          <a:r>
            <a:rPr lang="en-GB">
              <a:latin typeface="Univers Condensed"/>
            </a:rPr>
            <a:t>Most used tools</a:t>
          </a:r>
        </a:p>
      </dgm:t>
    </dgm:pt>
    <dgm:pt modelId="{68D18F19-733E-46BB-A80A-0A0DF285EE4E}" type="parTrans" cxnId="{D98ACF02-C77E-43A8-9DB7-685CB5CB0D36}">
      <dgm:prSet/>
      <dgm:spPr/>
    </dgm:pt>
    <dgm:pt modelId="{6CF1EEB8-1BB8-41DF-AB96-1982D67A54B8}" type="sibTrans" cxnId="{D98ACF02-C77E-43A8-9DB7-685CB5CB0D36}">
      <dgm:prSet/>
      <dgm:spPr/>
    </dgm:pt>
    <dgm:pt modelId="{20102404-7917-466E-AA83-02C26DB25510}">
      <dgm:prSet phldr="0"/>
      <dgm:spPr/>
      <dgm:t>
        <a:bodyPr/>
        <a:lstStyle/>
        <a:p>
          <a:pPr rtl="0"/>
          <a:r>
            <a:rPr lang="en-GB">
              <a:latin typeface="Univers Condensed"/>
            </a:rPr>
            <a:t>Library</a:t>
          </a:r>
        </a:p>
      </dgm:t>
    </dgm:pt>
    <dgm:pt modelId="{8736771A-1EC3-4CFA-99F6-7ECD9CEFB591}" type="parTrans" cxnId="{0CB2BF28-4AB7-4566-BFC9-01B4E1278BC4}">
      <dgm:prSet/>
      <dgm:spPr/>
    </dgm:pt>
    <dgm:pt modelId="{A692021B-A6B2-4B87-A20A-F6DD293E8483}" type="sibTrans" cxnId="{0CB2BF28-4AB7-4566-BFC9-01B4E1278BC4}">
      <dgm:prSet/>
      <dgm:spPr/>
    </dgm:pt>
    <dgm:pt modelId="{5A2A6057-CDF9-40F0-A554-80DF503D2D85}">
      <dgm:prSet phldr="0"/>
      <dgm:spPr/>
      <dgm:t>
        <a:bodyPr/>
        <a:lstStyle/>
        <a:p>
          <a:r>
            <a:rPr lang="en-GB">
              <a:latin typeface="Univers Condensed"/>
            </a:rPr>
            <a:t>Moodle</a:t>
          </a:r>
        </a:p>
      </dgm:t>
    </dgm:pt>
    <dgm:pt modelId="{6F787AC1-8548-4804-A119-9199DAA4AEA9}" type="parTrans" cxnId="{40B2D22F-7A95-4E75-97EB-4AE7631191C4}">
      <dgm:prSet/>
      <dgm:spPr/>
    </dgm:pt>
    <dgm:pt modelId="{8F3970B8-3B42-49A1-B55A-B93812E177F4}" type="sibTrans" cxnId="{40B2D22F-7A95-4E75-97EB-4AE7631191C4}">
      <dgm:prSet/>
      <dgm:spPr/>
    </dgm:pt>
    <dgm:pt modelId="{B2B4EEE3-AEDB-4DF0-9B12-00407E65B5D6}" type="pres">
      <dgm:prSet presAssocID="{BD1378C3-0A0D-4351-BAAE-C21A7905D45D}" presName="hierChild1" presStyleCnt="0">
        <dgm:presLayoutVars>
          <dgm:chPref val="1"/>
          <dgm:dir/>
          <dgm:animOne val="branch"/>
          <dgm:animLvl val="lvl"/>
          <dgm:resizeHandles/>
        </dgm:presLayoutVars>
      </dgm:prSet>
      <dgm:spPr/>
    </dgm:pt>
    <dgm:pt modelId="{FDC2C2A7-EAA2-4BDD-AFC0-ECF5C586BA80}" type="pres">
      <dgm:prSet presAssocID="{B513CFD2-ECDA-47D1-A516-6A5F567F8A80}" presName="hierRoot1" presStyleCnt="0"/>
      <dgm:spPr/>
    </dgm:pt>
    <dgm:pt modelId="{0517B51A-692B-4A0F-8E6F-7F1AF6258336}" type="pres">
      <dgm:prSet presAssocID="{B513CFD2-ECDA-47D1-A516-6A5F567F8A80}" presName="composite" presStyleCnt="0"/>
      <dgm:spPr/>
    </dgm:pt>
    <dgm:pt modelId="{48002DF3-DDF2-4C99-A9D8-2BB595F64DDB}" type="pres">
      <dgm:prSet presAssocID="{B513CFD2-ECDA-47D1-A516-6A5F567F8A80}" presName="background" presStyleLbl="node0" presStyleIdx="0" presStyleCnt="1"/>
      <dgm:spPr/>
    </dgm:pt>
    <dgm:pt modelId="{0E6A7D08-C7C1-4395-8B08-20782F409725}" type="pres">
      <dgm:prSet presAssocID="{B513CFD2-ECDA-47D1-A516-6A5F567F8A80}" presName="text" presStyleLbl="fgAcc0" presStyleIdx="0" presStyleCnt="1">
        <dgm:presLayoutVars>
          <dgm:chPref val="3"/>
        </dgm:presLayoutVars>
      </dgm:prSet>
      <dgm:spPr/>
    </dgm:pt>
    <dgm:pt modelId="{7B91B9C9-5EE1-4E42-9504-2D8F174103F3}" type="pres">
      <dgm:prSet presAssocID="{B513CFD2-ECDA-47D1-A516-6A5F567F8A80}" presName="hierChild2" presStyleCnt="0"/>
      <dgm:spPr/>
    </dgm:pt>
    <dgm:pt modelId="{6EE93B9A-EDF7-47EB-81EA-C9C67DEBDEDD}" type="pres">
      <dgm:prSet presAssocID="{F425897B-34FE-4579-9168-984DDAFE4F2E}" presName="Name10" presStyleLbl="parChTrans1D2" presStyleIdx="0" presStyleCnt="2"/>
      <dgm:spPr/>
    </dgm:pt>
    <dgm:pt modelId="{305AD287-F3CE-45F1-ABF9-AB3E22087B69}" type="pres">
      <dgm:prSet presAssocID="{22CAAAF3-41BB-43BD-8D44-088F5E2F9DBB}" presName="hierRoot2" presStyleCnt="0"/>
      <dgm:spPr/>
    </dgm:pt>
    <dgm:pt modelId="{A5BBCF0D-6DCB-407B-A0C4-1771555A00E4}" type="pres">
      <dgm:prSet presAssocID="{22CAAAF3-41BB-43BD-8D44-088F5E2F9DBB}" presName="composite2" presStyleCnt="0"/>
      <dgm:spPr/>
    </dgm:pt>
    <dgm:pt modelId="{BB8CC640-B4AC-4DB3-8916-E97B7044D98D}" type="pres">
      <dgm:prSet presAssocID="{22CAAAF3-41BB-43BD-8D44-088F5E2F9DBB}" presName="background2" presStyleLbl="node2" presStyleIdx="0" presStyleCnt="2"/>
      <dgm:spPr/>
    </dgm:pt>
    <dgm:pt modelId="{22B10355-DCAB-4417-AE7D-5A3433BED5E2}" type="pres">
      <dgm:prSet presAssocID="{22CAAAF3-41BB-43BD-8D44-088F5E2F9DBB}" presName="text2" presStyleLbl="fgAcc2" presStyleIdx="0" presStyleCnt="2">
        <dgm:presLayoutVars>
          <dgm:chPref val="3"/>
        </dgm:presLayoutVars>
      </dgm:prSet>
      <dgm:spPr/>
    </dgm:pt>
    <dgm:pt modelId="{C79643B5-6668-4BC8-96D7-79AACF6D7FDE}" type="pres">
      <dgm:prSet presAssocID="{22CAAAF3-41BB-43BD-8D44-088F5E2F9DBB}" presName="hierChild3" presStyleCnt="0"/>
      <dgm:spPr/>
    </dgm:pt>
    <dgm:pt modelId="{31AA5D2B-CAC6-4D28-9C47-D4E4A80F3168}" type="pres">
      <dgm:prSet presAssocID="{13889BD7-6C1B-40F6-B2A9-74EFE219B0B5}" presName="Name17" presStyleLbl="parChTrans1D3" presStyleIdx="0" presStyleCnt="5"/>
      <dgm:spPr/>
    </dgm:pt>
    <dgm:pt modelId="{28BCFFF2-CA04-4A14-BF9D-C830CDEAC80B}" type="pres">
      <dgm:prSet presAssocID="{34F860CE-D5CD-4B64-9BFD-FB879C61DF03}" presName="hierRoot3" presStyleCnt="0"/>
      <dgm:spPr/>
    </dgm:pt>
    <dgm:pt modelId="{AC6A9350-BB42-4C52-898F-38D1CB7DF18A}" type="pres">
      <dgm:prSet presAssocID="{34F860CE-D5CD-4B64-9BFD-FB879C61DF03}" presName="composite3" presStyleCnt="0"/>
      <dgm:spPr/>
    </dgm:pt>
    <dgm:pt modelId="{63BBAB4E-0F44-4DFD-A9BB-D036C2960ECB}" type="pres">
      <dgm:prSet presAssocID="{34F860CE-D5CD-4B64-9BFD-FB879C61DF03}" presName="background3" presStyleLbl="node3" presStyleIdx="0" presStyleCnt="5"/>
      <dgm:spPr/>
    </dgm:pt>
    <dgm:pt modelId="{7A4CDA17-E97B-4298-97DB-D7FB825A3DD8}" type="pres">
      <dgm:prSet presAssocID="{34F860CE-D5CD-4B64-9BFD-FB879C61DF03}" presName="text3" presStyleLbl="fgAcc3" presStyleIdx="0" presStyleCnt="5">
        <dgm:presLayoutVars>
          <dgm:chPref val="3"/>
        </dgm:presLayoutVars>
      </dgm:prSet>
      <dgm:spPr/>
    </dgm:pt>
    <dgm:pt modelId="{F7FC7313-FA76-4E66-B575-C2C4695E0E61}" type="pres">
      <dgm:prSet presAssocID="{34F860CE-D5CD-4B64-9BFD-FB879C61DF03}" presName="hierChild4" presStyleCnt="0"/>
      <dgm:spPr/>
    </dgm:pt>
    <dgm:pt modelId="{4C4E4BF2-09BE-43C3-9E61-BBFEEDDD365C}" type="pres">
      <dgm:prSet presAssocID="{8963CDA1-3391-4A91-BBD5-F0A98D1FF47A}" presName="Name17" presStyleLbl="parChTrans1D3" presStyleIdx="1" presStyleCnt="5"/>
      <dgm:spPr/>
    </dgm:pt>
    <dgm:pt modelId="{761A5071-EE67-444B-B3B7-F160B812C787}" type="pres">
      <dgm:prSet presAssocID="{CBF662F5-8403-4CA4-847C-5FAA4C548BC0}" presName="hierRoot3" presStyleCnt="0"/>
      <dgm:spPr/>
    </dgm:pt>
    <dgm:pt modelId="{7433EFEA-E939-4B82-B8AD-308A02C9483C}" type="pres">
      <dgm:prSet presAssocID="{CBF662F5-8403-4CA4-847C-5FAA4C548BC0}" presName="composite3" presStyleCnt="0"/>
      <dgm:spPr/>
    </dgm:pt>
    <dgm:pt modelId="{40F8CCD7-ACE5-4916-9290-91585103B98E}" type="pres">
      <dgm:prSet presAssocID="{CBF662F5-8403-4CA4-847C-5FAA4C548BC0}" presName="background3" presStyleLbl="node3" presStyleIdx="1" presStyleCnt="5"/>
      <dgm:spPr/>
    </dgm:pt>
    <dgm:pt modelId="{958E27B5-498D-41D8-8355-A12A7AFD5926}" type="pres">
      <dgm:prSet presAssocID="{CBF662F5-8403-4CA4-847C-5FAA4C548BC0}" presName="text3" presStyleLbl="fgAcc3" presStyleIdx="1" presStyleCnt="5">
        <dgm:presLayoutVars>
          <dgm:chPref val="3"/>
        </dgm:presLayoutVars>
      </dgm:prSet>
      <dgm:spPr/>
    </dgm:pt>
    <dgm:pt modelId="{6DD29A9D-1983-4DAE-A04F-00338D09C059}" type="pres">
      <dgm:prSet presAssocID="{CBF662F5-8403-4CA4-847C-5FAA4C548BC0}" presName="hierChild4" presStyleCnt="0"/>
      <dgm:spPr/>
    </dgm:pt>
    <dgm:pt modelId="{792B223A-1CDE-49B8-9E2F-05CEA6B8EE84}" type="pres">
      <dgm:prSet presAssocID="{FE3B0BE0-1B84-4F82-8641-6ED256018A7A}" presName="Name17" presStyleLbl="parChTrans1D3" presStyleIdx="2" presStyleCnt="5"/>
      <dgm:spPr/>
    </dgm:pt>
    <dgm:pt modelId="{670C69D1-32F1-4446-8A24-2BD6871EE013}" type="pres">
      <dgm:prSet presAssocID="{F2151E27-2DCC-401F-A1C4-E61636F3B804}" presName="hierRoot3" presStyleCnt="0"/>
      <dgm:spPr/>
    </dgm:pt>
    <dgm:pt modelId="{065D5375-C458-4D2A-B5B6-FCCB30AE353E}" type="pres">
      <dgm:prSet presAssocID="{F2151E27-2DCC-401F-A1C4-E61636F3B804}" presName="composite3" presStyleCnt="0"/>
      <dgm:spPr/>
    </dgm:pt>
    <dgm:pt modelId="{DBD4FAB4-46FA-4821-AC7B-08B4B5F451A4}" type="pres">
      <dgm:prSet presAssocID="{F2151E27-2DCC-401F-A1C4-E61636F3B804}" presName="background3" presStyleLbl="node3" presStyleIdx="2" presStyleCnt="5"/>
      <dgm:spPr/>
    </dgm:pt>
    <dgm:pt modelId="{6A97F6A9-F17A-488D-B9EC-C5C9AE60E373}" type="pres">
      <dgm:prSet presAssocID="{F2151E27-2DCC-401F-A1C4-E61636F3B804}" presName="text3" presStyleLbl="fgAcc3" presStyleIdx="2" presStyleCnt="5">
        <dgm:presLayoutVars>
          <dgm:chPref val="3"/>
        </dgm:presLayoutVars>
      </dgm:prSet>
      <dgm:spPr/>
    </dgm:pt>
    <dgm:pt modelId="{A0BCD907-F0E6-48ED-AB08-0A29482BF0D7}" type="pres">
      <dgm:prSet presAssocID="{F2151E27-2DCC-401F-A1C4-E61636F3B804}" presName="hierChild4" presStyleCnt="0"/>
      <dgm:spPr/>
    </dgm:pt>
    <dgm:pt modelId="{AEBE7D5C-7CCF-426B-9680-77AB4951E3CD}" type="pres">
      <dgm:prSet presAssocID="{72990D2B-A73F-4CF0-9A23-1558ABE0CFFB}" presName="Name10" presStyleLbl="parChTrans1D2" presStyleIdx="1" presStyleCnt="2"/>
      <dgm:spPr/>
    </dgm:pt>
    <dgm:pt modelId="{5E41DF46-23CC-4238-B6BA-58A8177003B8}" type="pres">
      <dgm:prSet presAssocID="{00C8709C-2C8B-4FA2-A7B1-781FF0C392E0}" presName="hierRoot2" presStyleCnt="0"/>
      <dgm:spPr/>
    </dgm:pt>
    <dgm:pt modelId="{42604466-E58A-4183-AD5A-72B3A88DE9C5}" type="pres">
      <dgm:prSet presAssocID="{00C8709C-2C8B-4FA2-A7B1-781FF0C392E0}" presName="composite2" presStyleCnt="0"/>
      <dgm:spPr/>
    </dgm:pt>
    <dgm:pt modelId="{54456F62-DC2D-4668-9BAE-67D00734E68D}" type="pres">
      <dgm:prSet presAssocID="{00C8709C-2C8B-4FA2-A7B1-781FF0C392E0}" presName="background2" presStyleLbl="node2" presStyleIdx="1" presStyleCnt="2"/>
      <dgm:spPr/>
    </dgm:pt>
    <dgm:pt modelId="{03EC491A-92C4-4CF8-8CA6-B717F84817E2}" type="pres">
      <dgm:prSet presAssocID="{00C8709C-2C8B-4FA2-A7B1-781FF0C392E0}" presName="text2" presStyleLbl="fgAcc2" presStyleIdx="1" presStyleCnt="2">
        <dgm:presLayoutVars>
          <dgm:chPref val="3"/>
        </dgm:presLayoutVars>
      </dgm:prSet>
      <dgm:spPr/>
    </dgm:pt>
    <dgm:pt modelId="{F601F00E-5B42-4CB5-9A5E-25427A5B8A96}" type="pres">
      <dgm:prSet presAssocID="{00C8709C-2C8B-4FA2-A7B1-781FF0C392E0}" presName="hierChild3" presStyleCnt="0"/>
      <dgm:spPr/>
    </dgm:pt>
    <dgm:pt modelId="{B721A37C-CB13-4C61-AF4C-13AE6D917394}" type="pres">
      <dgm:prSet presAssocID="{8736771A-1EC3-4CFA-99F6-7ECD9CEFB591}" presName="Name17" presStyleLbl="parChTrans1D3" presStyleIdx="3" presStyleCnt="5"/>
      <dgm:spPr/>
    </dgm:pt>
    <dgm:pt modelId="{3CD81EB8-4B0A-4EC8-82E6-F540892B979B}" type="pres">
      <dgm:prSet presAssocID="{20102404-7917-466E-AA83-02C26DB25510}" presName="hierRoot3" presStyleCnt="0"/>
      <dgm:spPr/>
    </dgm:pt>
    <dgm:pt modelId="{155435AD-A6B0-4407-87EC-31D832ABE9BC}" type="pres">
      <dgm:prSet presAssocID="{20102404-7917-466E-AA83-02C26DB25510}" presName="composite3" presStyleCnt="0"/>
      <dgm:spPr/>
    </dgm:pt>
    <dgm:pt modelId="{3951D9D4-2B1A-4189-8ACD-CFC0EB45C20C}" type="pres">
      <dgm:prSet presAssocID="{20102404-7917-466E-AA83-02C26DB25510}" presName="background3" presStyleLbl="node3" presStyleIdx="3" presStyleCnt="5"/>
      <dgm:spPr/>
    </dgm:pt>
    <dgm:pt modelId="{C669159F-386E-48E8-9C46-10D0C251BE7E}" type="pres">
      <dgm:prSet presAssocID="{20102404-7917-466E-AA83-02C26DB25510}" presName="text3" presStyleLbl="fgAcc3" presStyleIdx="3" presStyleCnt="5">
        <dgm:presLayoutVars>
          <dgm:chPref val="3"/>
        </dgm:presLayoutVars>
      </dgm:prSet>
      <dgm:spPr/>
    </dgm:pt>
    <dgm:pt modelId="{78739F17-AAF2-4736-BAED-7AC8E084831C}" type="pres">
      <dgm:prSet presAssocID="{20102404-7917-466E-AA83-02C26DB25510}" presName="hierChild4" presStyleCnt="0"/>
      <dgm:spPr/>
    </dgm:pt>
    <dgm:pt modelId="{D5907D0D-C671-4F0B-AA8E-B542E9B43C98}" type="pres">
      <dgm:prSet presAssocID="{6F787AC1-8548-4804-A119-9199DAA4AEA9}" presName="Name17" presStyleLbl="parChTrans1D3" presStyleIdx="4" presStyleCnt="5"/>
      <dgm:spPr/>
    </dgm:pt>
    <dgm:pt modelId="{7E4B942D-7460-4A07-8480-644CACD72A5E}" type="pres">
      <dgm:prSet presAssocID="{5A2A6057-CDF9-40F0-A554-80DF503D2D85}" presName="hierRoot3" presStyleCnt="0"/>
      <dgm:spPr/>
    </dgm:pt>
    <dgm:pt modelId="{21242ABD-743B-49EA-9F81-48D45D04312A}" type="pres">
      <dgm:prSet presAssocID="{5A2A6057-CDF9-40F0-A554-80DF503D2D85}" presName="composite3" presStyleCnt="0"/>
      <dgm:spPr/>
    </dgm:pt>
    <dgm:pt modelId="{7D36B3E7-B2E4-4585-920F-39EA534A99CA}" type="pres">
      <dgm:prSet presAssocID="{5A2A6057-CDF9-40F0-A554-80DF503D2D85}" presName="background3" presStyleLbl="node3" presStyleIdx="4" presStyleCnt="5"/>
      <dgm:spPr/>
    </dgm:pt>
    <dgm:pt modelId="{0258D38F-53A5-4A63-B6A2-1C7DEE1CF199}" type="pres">
      <dgm:prSet presAssocID="{5A2A6057-CDF9-40F0-A554-80DF503D2D85}" presName="text3" presStyleLbl="fgAcc3" presStyleIdx="4" presStyleCnt="5">
        <dgm:presLayoutVars>
          <dgm:chPref val="3"/>
        </dgm:presLayoutVars>
      </dgm:prSet>
      <dgm:spPr/>
    </dgm:pt>
    <dgm:pt modelId="{34A74C1A-8984-4DE3-8BAA-25530DB9A7C3}" type="pres">
      <dgm:prSet presAssocID="{5A2A6057-CDF9-40F0-A554-80DF503D2D85}" presName="hierChild4" presStyleCnt="0"/>
      <dgm:spPr/>
    </dgm:pt>
  </dgm:ptLst>
  <dgm:cxnLst>
    <dgm:cxn modelId="{D98ACF02-C77E-43A8-9DB7-685CB5CB0D36}" srcId="{BD1378C3-0A0D-4351-BAAE-C21A7905D45D}" destId="{B513CFD2-ECDA-47D1-A516-6A5F567F8A80}" srcOrd="0" destOrd="0" parTransId="{68D18F19-733E-46BB-A80A-0A0DF285EE4E}" sibTransId="{6CF1EEB8-1BB8-41DF-AB96-1982D67A54B8}"/>
    <dgm:cxn modelId="{D9AE3725-3DEB-4613-A7C9-A87BFC88CBE1}" type="presOf" srcId="{B513CFD2-ECDA-47D1-A516-6A5F567F8A80}" destId="{0E6A7D08-C7C1-4395-8B08-20782F409725}" srcOrd="0" destOrd="0" presId="urn:microsoft.com/office/officeart/2005/8/layout/hierarchy1"/>
    <dgm:cxn modelId="{B8410126-0EB5-47C5-8B60-86BD630F2C86}" type="presOf" srcId="{8736771A-1EC3-4CFA-99F6-7ECD9CEFB591}" destId="{B721A37C-CB13-4C61-AF4C-13AE6D917394}" srcOrd="0" destOrd="0" presId="urn:microsoft.com/office/officeart/2005/8/layout/hierarchy1"/>
    <dgm:cxn modelId="{0CB2BF28-4AB7-4566-BFC9-01B4E1278BC4}" srcId="{00C8709C-2C8B-4FA2-A7B1-781FF0C392E0}" destId="{20102404-7917-466E-AA83-02C26DB25510}" srcOrd="0" destOrd="0" parTransId="{8736771A-1EC3-4CFA-99F6-7ECD9CEFB591}" sibTransId="{A692021B-A6B2-4B87-A20A-F6DD293E8483}"/>
    <dgm:cxn modelId="{40B2D22F-7A95-4E75-97EB-4AE7631191C4}" srcId="{00C8709C-2C8B-4FA2-A7B1-781FF0C392E0}" destId="{5A2A6057-CDF9-40F0-A554-80DF503D2D85}" srcOrd="1" destOrd="0" parTransId="{6F787AC1-8548-4804-A119-9199DAA4AEA9}" sibTransId="{8F3970B8-3B42-49A1-B55A-B93812E177F4}"/>
    <dgm:cxn modelId="{95D46C3D-ABA4-4126-A431-0785BDC6E7EA}" type="presOf" srcId="{5A2A6057-CDF9-40F0-A554-80DF503D2D85}" destId="{0258D38F-53A5-4A63-B6A2-1C7DEE1CF199}" srcOrd="0" destOrd="0" presId="urn:microsoft.com/office/officeart/2005/8/layout/hierarchy1"/>
    <dgm:cxn modelId="{29791C69-FB57-4D28-8919-0D0FADD67EBC}" srcId="{B513CFD2-ECDA-47D1-A516-6A5F567F8A80}" destId="{00C8709C-2C8B-4FA2-A7B1-781FF0C392E0}" srcOrd="1" destOrd="0" parTransId="{72990D2B-A73F-4CF0-9A23-1558ABE0CFFB}" sibTransId="{008B1032-1F14-405F-A85A-E1E667998146}"/>
    <dgm:cxn modelId="{B6C8E269-46E2-4ADC-BEDE-8B548021ED8B}" type="presOf" srcId="{FE3B0BE0-1B84-4F82-8641-6ED256018A7A}" destId="{792B223A-1CDE-49B8-9E2F-05CEA6B8EE84}" srcOrd="0" destOrd="0" presId="urn:microsoft.com/office/officeart/2005/8/layout/hierarchy1"/>
    <dgm:cxn modelId="{F835C957-1682-4219-A3F3-2EB6D076B1A8}" type="presOf" srcId="{F425897B-34FE-4579-9168-984DDAFE4F2E}" destId="{6EE93B9A-EDF7-47EB-81EA-C9C67DEBDEDD}" srcOrd="0" destOrd="0" presId="urn:microsoft.com/office/officeart/2005/8/layout/hierarchy1"/>
    <dgm:cxn modelId="{32D86379-0DEC-4C4C-971F-974C53407E7C}" type="presOf" srcId="{22CAAAF3-41BB-43BD-8D44-088F5E2F9DBB}" destId="{22B10355-DCAB-4417-AE7D-5A3433BED5E2}" srcOrd="0" destOrd="0" presId="urn:microsoft.com/office/officeart/2005/8/layout/hierarchy1"/>
    <dgm:cxn modelId="{63F5355A-8D7D-4BFA-9A9F-708D75FCEF30}" type="presOf" srcId="{F2151E27-2DCC-401F-A1C4-E61636F3B804}" destId="{6A97F6A9-F17A-488D-B9EC-C5C9AE60E373}" srcOrd="0" destOrd="0" presId="urn:microsoft.com/office/officeart/2005/8/layout/hierarchy1"/>
    <dgm:cxn modelId="{FBDB7E7C-3D63-42E5-AC75-665CC1EE48F3}" type="presOf" srcId="{8963CDA1-3391-4A91-BBD5-F0A98D1FF47A}" destId="{4C4E4BF2-09BE-43C3-9E61-BBFEEDDD365C}" srcOrd="0" destOrd="0" presId="urn:microsoft.com/office/officeart/2005/8/layout/hierarchy1"/>
    <dgm:cxn modelId="{BC8A078A-0309-46BE-A40D-2FDB619C762A}" srcId="{22CAAAF3-41BB-43BD-8D44-088F5E2F9DBB}" destId="{34F860CE-D5CD-4B64-9BFD-FB879C61DF03}" srcOrd="0" destOrd="0" parTransId="{13889BD7-6C1B-40F6-B2A9-74EFE219B0B5}" sibTransId="{9612DEE1-2071-43D8-B13B-422A7EA2DB58}"/>
    <dgm:cxn modelId="{64B23A9C-89D9-4D9A-94ED-FCE15D7D1A00}" type="presOf" srcId="{BD1378C3-0A0D-4351-BAAE-C21A7905D45D}" destId="{B2B4EEE3-AEDB-4DF0-9B12-00407E65B5D6}" srcOrd="0" destOrd="0" presId="urn:microsoft.com/office/officeart/2005/8/layout/hierarchy1"/>
    <dgm:cxn modelId="{AEE9EAB0-EFB2-4177-A79A-54AFCE30B872}" srcId="{B513CFD2-ECDA-47D1-A516-6A5F567F8A80}" destId="{22CAAAF3-41BB-43BD-8D44-088F5E2F9DBB}" srcOrd="0" destOrd="0" parTransId="{F425897B-34FE-4579-9168-984DDAFE4F2E}" sibTransId="{4FA20576-4857-4D6B-9E7F-B24A95F8A537}"/>
    <dgm:cxn modelId="{8B2BEABC-7398-4BE7-BFE7-28795A644E52}" type="presOf" srcId="{13889BD7-6C1B-40F6-B2A9-74EFE219B0B5}" destId="{31AA5D2B-CAC6-4D28-9C47-D4E4A80F3168}" srcOrd="0" destOrd="0" presId="urn:microsoft.com/office/officeart/2005/8/layout/hierarchy1"/>
    <dgm:cxn modelId="{1014CAC1-D7CF-4F27-8A83-1D949E3FF177}" type="presOf" srcId="{72990D2B-A73F-4CF0-9A23-1558ABE0CFFB}" destId="{AEBE7D5C-7CCF-426B-9680-77AB4951E3CD}" srcOrd="0" destOrd="0" presId="urn:microsoft.com/office/officeart/2005/8/layout/hierarchy1"/>
    <dgm:cxn modelId="{86B62ED2-4612-4191-978E-406DE4FB367C}" type="presOf" srcId="{CBF662F5-8403-4CA4-847C-5FAA4C548BC0}" destId="{958E27B5-498D-41D8-8355-A12A7AFD5926}" srcOrd="0" destOrd="0" presId="urn:microsoft.com/office/officeart/2005/8/layout/hierarchy1"/>
    <dgm:cxn modelId="{0C09B1E1-ED69-47BC-9E5D-BD6E2A898604}" type="presOf" srcId="{6F787AC1-8548-4804-A119-9199DAA4AEA9}" destId="{D5907D0D-C671-4F0B-AA8E-B542E9B43C98}" srcOrd="0" destOrd="0" presId="urn:microsoft.com/office/officeart/2005/8/layout/hierarchy1"/>
    <dgm:cxn modelId="{5ED589E6-7293-4E06-B577-1DE4B7BC8900}" type="presOf" srcId="{34F860CE-D5CD-4B64-9BFD-FB879C61DF03}" destId="{7A4CDA17-E97B-4298-97DB-D7FB825A3DD8}" srcOrd="0" destOrd="0" presId="urn:microsoft.com/office/officeart/2005/8/layout/hierarchy1"/>
    <dgm:cxn modelId="{355123F1-FA16-47EB-84F1-E0B94908E5C1}" type="presOf" srcId="{20102404-7917-466E-AA83-02C26DB25510}" destId="{C669159F-386E-48E8-9C46-10D0C251BE7E}" srcOrd="0" destOrd="0" presId="urn:microsoft.com/office/officeart/2005/8/layout/hierarchy1"/>
    <dgm:cxn modelId="{56934AFA-1E74-49B6-A707-CBCDE9F1252A}" type="presOf" srcId="{00C8709C-2C8B-4FA2-A7B1-781FF0C392E0}" destId="{03EC491A-92C4-4CF8-8CA6-B717F84817E2}" srcOrd="0" destOrd="0" presId="urn:microsoft.com/office/officeart/2005/8/layout/hierarchy1"/>
    <dgm:cxn modelId="{5E2721FB-4396-4678-B821-3DBA427177EB}" srcId="{22CAAAF3-41BB-43BD-8D44-088F5E2F9DBB}" destId="{F2151E27-2DCC-401F-A1C4-E61636F3B804}" srcOrd="2" destOrd="0" parTransId="{FE3B0BE0-1B84-4F82-8641-6ED256018A7A}" sibTransId="{916F8C7F-E2DF-44F3-9A0D-94B46CEA12AF}"/>
    <dgm:cxn modelId="{A03C9CFC-DD16-4A96-B42B-FC10E8CE457B}" srcId="{22CAAAF3-41BB-43BD-8D44-088F5E2F9DBB}" destId="{CBF662F5-8403-4CA4-847C-5FAA4C548BC0}" srcOrd="1" destOrd="0" parTransId="{8963CDA1-3391-4A91-BBD5-F0A98D1FF47A}" sibTransId="{A520FB2D-DE84-4731-8905-4B488B195780}"/>
    <dgm:cxn modelId="{1ECB66CA-3840-47C5-9C13-9FA0C431B838}" type="presParOf" srcId="{B2B4EEE3-AEDB-4DF0-9B12-00407E65B5D6}" destId="{FDC2C2A7-EAA2-4BDD-AFC0-ECF5C586BA80}" srcOrd="0" destOrd="0" presId="urn:microsoft.com/office/officeart/2005/8/layout/hierarchy1"/>
    <dgm:cxn modelId="{49EEFA2E-9A7C-457E-A134-2DFDB0E7D66C}" type="presParOf" srcId="{FDC2C2A7-EAA2-4BDD-AFC0-ECF5C586BA80}" destId="{0517B51A-692B-4A0F-8E6F-7F1AF6258336}" srcOrd="0" destOrd="0" presId="urn:microsoft.com/office/officeart/2005/8/layout/hierarchy1"/>
    <dgm:cxn modelId="{F183A6C3-2714-45F1-9366-39F086424857}" type="presParOf" srcId="{0517B51A-692B-4A0F-8E6F-7F1AF6258336}" destId="{48002DF3-DDF2-4C99-A9D8-2BB595F64DDB}" srcOrd="0" destOrd="0" presId="urn:microsoft.com/office/officeart/2005/8/layout/hierarchy1"/>
    <dgm:cxn modelId="{8BF6326D-A517-4415-826E-1F6CF91D7FC0}" type="presParOf" srcId="{0517B51A-692B-4A0F-8E6F-7F1AF6258336}" destId="{0E6A7D08-C7C1-4395-8B08-20782F409725}" srcOrd="1" destOrd="0" presId="urn:microsoft.com/office/officeart/2005/8/layout/hierarchy1"/>
    <dgm:cxn modelId="{58C9F354-C1BC-48EB-9CAC-46693C62A50C}" type="presParOf" srcId="{FDC2C2A7-EAA2-4BDD-AFC0-ECF5C586BA80}" destId="{7B91B9C9-5EE1-4E42-9504-2D8F174103F3}" srcOrd="1" destOrd="0" presId="urn:microsoft.com/office/officeart/2005/8/layout/hierarchy1"/>
    <dgm:cxn modelId="{FE99624D-8F18-44C9-B85E-2DC278378C99}" type="presParOf" srcId="{7B91B9C9-5EE1-4E42-9504-2D8F174103F3}" destId="{6EE93B9A-EDF7-47EB-81EA-C9C67DEBDEDD}" srcOrd="0" destOrd="0" presId="urn:microsoft.com/office/officeart/2005/8/layout/hierarchy1"/>
    <dgm:cxn modelId="{B68E8B9B-C8EF-4F1D-AB74-4574E75A2DCF}" type="presParOf" srcId="{7B91B9C9-5EE1-4E42-9504-2D8F174103F3}" destId="{305AD287-F3CE-45F1-ABF9-AB3E22087B69}" srcOrd="1" destOrd="0" presId="urn:microsoft.com/office/officeart/2005/8/layout/hierarchy1"/>
    <dgm:cxn modelId="{C39A5311-CD97-4974-B8ED-E7E223E60C85}" type="presParOf" srcId="{305AD287-F3CE-45F1-ABF9-AB3E22087B69}" destId="{A5BBCF0D-6DCB-407B-A0C4-1771555A00E4}" srcOrd="0" destOrd="0" presId="urn:microsoft.com/office/officeart/2005/8/layout/hierarchy1"/>
    <dgm:cxn modelId="{AF856790-1575-4F12-BA7B-6FAE86CB3454}" type="presParOf" srcId="{A5BBCF0D-6DCB-407B-A0C4-1771555A00E4}" destId="{BB8CC640-B4AC-4DB3-8916-E97B7044D98D}" srcOrd="0" destOrd="0" presId="urn:microsoft.com/office/officeart/2005/8/layout/hierarchy1"/>
    <dgm:cxn modelId="{BBE6B0F5-E9BF-4EF4-B6F4-B2AEE7188A85}" type="presParOf" srcId="{A5BBCF0D-6DCB-407B-A0C4-1771555A00E4}" destId="{22B10355-DCAB-4417-AE7D-5A3433BED5E2}" srcOrd="1" destOrd="0" presId="urn:microsoft.com/office/officeart/2005/8/layout/hierarchy1"/>
    <dgm:cxn modelId="{6890AE29-DEF0-4A21-A7C9-C99BC384C3A1}" type="presParOf" srcId="{305AD287-F3CE-45F1-ABF9-AB3E22087B69}" destId="{C79643B5-6668-4BC8-96D7-79AACF6D7FDE}" srcOrd="1" destOrd="0" presId="urn:microsoft.com/office/officeart/2005/8/layout/hierarchy1"/>
    <dgm:cxn modelId="{A5EC723C-DB23-4CF1-9C51-21739B119236}" type="presParOf" srcId="{C79643B5-6668-4BC8-96D7-79AACF6D7FDE}" destId="{31AA5D2B-CAC6-4D28-9C47-D4E4A80F3168}" srcOrd="0" destOrd="0" presId="urn:microsoft.com/office/officeart/2005/8/layout/hierarchy1"/>
    <dgm:cxn modelId="{5DE87D19-805C-4E23-8EE4-60A5032BC723}" type="presParOf" srcId="{C79643B5-6668-4BC8-96D7-79AACF6D7FDE}" destId="{28BCFFF2-CA04-4A14-BF9D-C830CDEAC80B}" srcOrd="1" destOrd="0" presId="urn:microsoft.com/office/officeart/2005/8/layout/hierarchy1"/>
    <dgm:cxn modelId="{C5B95ADF-B29D-4463-B7A5-162B4CDED41E}" type="presParOf" srcId="{28BCFFF2-CA04-4A14-BF9D-C830CDEAC80B}" destId="{AC6A9350-BB42-4C52-898F-38D1CB7DF18A}" srcOrd="0" destOrd="0" presId="urn:microsoft.com/office/officeart/2005/8/layout/hierarchy1"/>
    <dgm:cxn modelId="{CC3498A5-19E2-4CB9-B445-7B579EAD9881}" type="presParOf" srcId="{AC6A9350-BB42-4C52-898F-38D1CB7DF18A}" destId="{63BBAB4E-0F44-4DFD-A9BB-D036C2960ECB}" srcOrd="0" destOrd="0" presId="urn:microsoft.com/office/officeart/2005/8/layout/hierarchy1"/>
    <dgm:cxn modelId="{6CAD0D19-1524-42FB-98B0-82AB8D3FC8F2}" type="presParOf" srcId="{AC6A9350-BB42-4C52-898F-38D1CB7DF18A}" destId="{7A4CDA17-E97B-4298-97DB-D7FB825A3DD8}" srcOrd="1" destOrd="0" presId="urn:microsoft.com/office/officeart/2005/8/layout/hierarchy1"/>
    <dgm:cxn modelId="{D351DC42-A496-4A34-AF4A-759B6BD32C91}" type="presParOf" srcId="{28BCFFF2-CA04-4A14-BF9D-C830CDEAC80B}" destId="{F7FC7313-FA76-4E66-B575-C2C4695E0E61}" srcOrd="1" destOrd="0" presId="urn:microsoft.com/office/officeart/2005/8/layout/hierarchy1"/>
    <dgm:cxn modelId="{17784E70-38A6-4831-915B-7E7D2A3C21C7}" type="presParOf" srcId="{C79643B5-6668-4BC8-96D7-79AACF6D7FDE}" destId="{4C4E4BF2-09BE-43C3-9E61-BBFEEDDD365C}" srcOrd="2" destOrd="0" presId="urn:microsoft.com/office/officeart/2005/8/layout/hierarchy1"/>
    <dgm:cxn modelId="{8A334922-E48B-4C41-8D5F-FA5140652EA7}" type="presParOf" srcId="{C79643B5-6668-4BC8-96D7-79AACF6D7FDE}" destId="{761A5071-EE67-444B-B3B7-F160B812C787}" srcOrd="3" destOrd="0" presId="urn:microsoft.com/office/officeart/2005/8/layout/hierarchy1"/>
    <dgm:cxn modelId="{060BA09C-AB2F-40C5-A019-FF1F9842B1C9}" type="presParOf" srcId="{761A5071-EE67-444B-B3B7-F160B812C787}" destId="{7433EFEA-E939-4B82-B8AD-308A02C9483C}" srcOrd="0" destOrd="0" presId="urn:microsoft.com/office/officeart/2005/8/layout/hierarchy1"/>
    <dgm:cxn modelId="{0E4AAD6C-61A9-4581-9883-8F5CADB23301}" type="presParOf" srcId="{7433EFEA-E939-4B82-B8AD-308A02C9483C}" destId="{40F8CCD7-ACE5-4916-9290-91585103B98E}" srcOrd="0" destOrd="0" presId="urn:microsoft.com/office/officeart/2005/8/layout/hierarchy1"/>
    <dgm:cxn modelId="{67B5E600-8412-45C3-9862-65C712BE8914}" type="presParOf" srcId="{7433EFEA-E939-4B82-B8AD-308A02C9483C}" destId="{958E27B5-498D-41D8-8355-A12A7AFD5926}" srcOrd="1" destOrd="0" presId="urn:microsoft.com/office/officeart/2005/8/layout/hierarchy1"/>
    <dgm:cxn modelId="{F5D65402-A833-4923-AA08-01DAAF7183B5}" type="presParOf" srcId="{761A5071-EE67-444B-B3B7-F160B812C787}" destId="{6DD29A9D-1983-4DAE-A04F-00338D09C059}" srcOrd="1" destOrd="0" presId="urn:microsoft.com/office/officeart/2005/8/layout/hierarchy1"/>
    <dgm:cxn modelId="{91142F78-8663-4FFF-8602-ADACBFA3B744}" type="presParOf" srcId="{C79643B5-6668-4BC8-96D7-79AACF6D7FDE}" destId="{792B223A-1CDE-49B8-9E2F-05CEA6B8EE84}" srcOrd="4" destOrd="0" presId="urn:microsoft.com/office/officeart/2005/8/layout/hierarchy1"/>
    <dgm:cxn modelId="{9D1F0703-3631-4D63-8789-AB62D0AD011F}" type="presParOf" srcId="{C79643B5-6668-4BC8-96D7-79AACF6D7FDE}" destId="{670C69D1-32F1-4446-8A24-2BD6871EE013}" srcOrd="5" destOrd="0" presId="urn:microsoft.com/office/officeart/2005/8/layout/hierarchy1"/>
    <dgm:cxn modelId="{F1F9EC14-E7EC-4375-A48E-DABE2B9C6848}" type="presParOf" srcId="{670C69D1-32F1-4446-8A24-2BD6871EE013}" destId="{065D5375-C458-4D2A-B5B6-FCCB30AE353E}" srcOrd="0" destOrd="0" presId="urn:microsoft.com/office/officeart/2005/8/layout/hierarchy1"/>
    <dgm:cxn modelId="{E671DEE3-6599-47FC-A09F-7EE76C873D60}" type="presParOf" srcId="{065D5375-C458-4D2A-B5B6-FCCB30AE353E}" destId="{DBD4FAB4-46FA-4821-AC7B-08B4B5F451A4}" srcOrd="0" destOrd="0" presId="urn:microsoft.com/office/officeart/2005/8/layout/hierarchy1"/>
    <dgm:cxn modelId="{73FBE5B5-63B9-4190-8E2D-A183819599D5}" type="presParOf" srcId="{065D5375-C458-4D2A-B5B6-FCCB30AE353E}" destId="{6A97F6A9-F17A-488D-B9EC-C5C9AE60E373}" srcOrd="1" destOrd="0" presId="urn:microsoft.com/office/officeart/2005/8/layout/hierarchy1"/>
    <dgm:cxn modelId="{C31D83DB-5088-44C0-9C12-FA5F523EDAC3}" type="presParOf" srcId="{670C69D1-32F1-4446-8A24-2BD6871EE013}" destId="{A0BCD907-F0E6-48ED-AB08-0A29482BF0D7}" srcOrd="1" destOrd="0" presId="urn:microsoft.com/office/officeart/2005/8/layout/hierarchy1"/>
    <dgm:cxn modelId="{02AF0F29-D289-4ACD-B2AA-2E4F502041FC}" type="presParOf" srcId="{7B91B9C9-5EE1-4E42-9504-2D8F174103F3}" destId="{AEBE7D5C-7CCF-426B-9680-77AB4951E3CD}" srcOrd="2" destOrd="0" presId="urn:microsoft.com/office/officeart/2005/8/layout/hierarchy1"/>
    <dgm:cxn modelId="{E7214C8D-63F8-4A41-8EF1-566C48F41651}" type="presParOf" srcId="{7B91B9C9-5EE1-4E42-9504-2D8F174103F3}" destId="{5E41DF46-23CC-4238-B6BA-58A8177003B8}" srcOrd="3" destOrd="0" presId="urn:microsoft.com/office/officeart/2005/8/layout/hierarchy1"/>
    <dgm:cxn modelId="{B3325983-C7B6-43FA-BEE8-31F1BF8EA606}" type="presParOf" srcId="{5E41DF46-23CC-4238-B6BA-58A8177003B8}" destId="{42604466-E58A-4183-AD5A-72B3A88DE9C5}" srcOrd="0" destOrd="0" presId="urn:microsoft.com/office/officeart/2005/8/layout/hierarchy1"/>
    <dgm:cxn modelId="{0D738B46-E943-45E9-B66B-9D0658A56984}" type="presParOf" srcId="{42604466-E58A-4183-AD5A-72B3A88DE9C5}" destId="{54456F62-DC2D-4668-9BAE-67D00734E68D}" srcOrd="0" destOrd="0" presId="urn:microsoft.com/office/officeart/2005/8/layout/hierarchy1"/>
    <dgm:cxn modelId="{C5E87F33-A4AF-4A1C-812C-BC9B7E72BFD0}" type="presParOf" srcId="{42604466-E58A-4183-AD5A-72B3A88DE9C5}" destId="{03EC491A-92C4-4CF8-8CA6-B717F84817E2}" srcOrd="1" destOrd="0" presId="urn:microsoft.com/office/officeart/2005/8/layout/hierarchy1"/>
    <dgm:cxn modelId="{48457A0B-5428-4178-A830-6EC5B45A53BD}" type="presParOf" srcId="{5E41DF46-23CC-4238-B6BA-58A8177003B8}" destId="{F601F00E-5B42-4CB5-9A5E-25427A5B8A96}" srcOrd="1" destOrd="0" presId="urn:microsoft.com/office/officeart/2005/8/layout/hierarchy1"/>
    <dgm:cxn modelId="{0A9887E6-5683-4058-B1E8-0C14A15885E7}" type="presParOf" srcId="{F601F00E-5B42-4CB5-9A5E-25427A5B8A96}" destId="{B721A37C-CB13-4C61-AF4C-13AE6D917394}" srcOrd="0" destOrd="0" presId="urn:microsoft.com/office/officeart/2005/8/layout/hierarchy1"/>
    <dgm:cxn modelId="{9613955E-65BD-4879-8927-C1C9AA2ED9B4}" type="presParOf" srcId="{F601F00E-5B42-4CB5-9A5E-25427A5B8A96}" destId="{3CD81EB8-4B0A-4EC8-82E6-F540892B979B}" srcOrd="1" destOrd="0" presId="urn:microsoft.com/office/officeart/2005/8/layout/hierarchy1"/>
    <dgm:cxn modelId="{FF47797D-9385-4E80-91D8-3676DCA216C2}" type="presParOf" srcId="{3CD81EB8-4B0A-4EC8-82E6-F540892B979B}" destId="{155435AD-A6B0-4407-87EC-31D832ABE9BC}" srcOrd="0" destOrd="0" presId="urn:microsoft.com/office/officeart/2005/8/layout/hierarchy1"/>
    <dgm:cxn modelId="{F75C5278-6518-4C7F-876B-C50B90FE9E91}" type="presParOf" srcId="{155435AD-A6B0-4407-87EC-31D832ABE9BC}" destId="{3951D9D4-2B1A-4189-8ACD-CFC0EB45C20C}" srcOrd="0" destOrd="0" presId="urn:microsoft.com/office/officeart/2005/8/layout/hierarchy1"/>
    <dgm:cxn modelId="{DBD75A9C-E93E-43E2-918F-900B2FC13033}" type="presParOf" srcId="{155435AD-A6B0-4407-87EC-31D832ABE9BC}" destId="{C669159F-386E-48E8-9C46-10D0C251BE7E}" srcOrd="1" destOrd="0" presId="urn:microsoft.com/office/officeart/2005/8/layout/hierarchy1"/>
    <dgm:cxn modelId="{D84ED74B-1D03-480D-A2D5-045EED117757}" type="presParOf" srcId="{3CD81EB8-4B0A-4EC8-82E6-F540892B979B}" destId="{78739F17-AAF2-4736-BAED-7AC8E084831C}" srcOrd="1" destOrd="0" presId="urn:microsoft.com/office/officeart/2005/8/layout/hierarchy1"/>
    <dgm:cxn modelId="{53DEF135-5159-4D89-8705-880D03753BC8}" type="presParOf" srcId="{F601F00E-5B42-4CB5-9A5E-25427A5B8A96}" destId="{D5907D0D-C671-4F0B-AA8E-B542E9B43C98}" srcOrd="2" destOrd="0" presId="urn:microsoft.com/office/officeart/2005/8/layout/hierarchy1"/>
    <dgm:cxn modelId="{E21E6C20-E2EC-4022-AC40-AC68553723A4}" type="presParOf" srcId="{F601F00E-5B42-4CB5-9A5E-25427A5B8A96}" destId="{7E4B942D-7460-4A07-8480-644CACD72A5E}" srcOrd="3" destOrd="0" presId="urn:microsoft.com/office/officeart/2005/8/layout/hierarchy1"/>
    <dgm:cxn modelId="{C98E83FE-0B80-4850-9D66-3BB9986A0130}" type="presParOf" srcId="{7E4B942D-7460-4A07-8480-644CACD72A5E}" destId="{21242ABD-743B-49EA-9F81-48D45D04312A}" srcOrd="0" destOrd="0" presId="urn:microsoft.com/office/officeart/2005/8/layout/hierarchy1"/>
    <dgm:cxn modelId="{AAD9192C-A4F6-46E4-B51E-2B9074C101B7}" type="presParOf" srcId="{21242ABD-743B-49EA-9F81-48D45D04312A}" destId="{7D36B3E7-B2E4-4585-920F-39EA534A99CA}" srcOrd="0" destOrd="0" presId="urn:microsoft.com/office/officeart/2005/8/layout/hierarchy1"/>
    <dgm:cxn modelId="{6E8542F7-E6BA-44F8-B1B8-41B19B7980E9}" type="presParOf" srcId="{21242ABD-743B-49EA-9F81-48D45D04312A}" destId="{0258D38F-53A5-4A63-B6A2-1C7DEE1CF199}" srcOrd="1" destOrd="0" presId="urn:microsoft.com/office/officeart/2005/8/layout/hierarchy1"/>
    <dgm:cxn modelId="{FD85A0C0-8C2F-4FD2-BD78-6E97ED9D2AA8}" type="presParOf" srcId="{7E4B942D-7460-4A07-8480-644CACD72A5E}" destId="{34A74C1A-8984-4DE3-8BAA-25530DB9A7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6140A-55BA-4010-A7DF-429AA4729589}">
      <dsp:nvSpPr>
        <dsp:cNvPr id="0" name=""/>
        <dsp:cNvSpPr/>
      </dsp:nvSpPr>
      <dsp:spPr>
        <a:xfrm>
          <a:off x="0" y="2413907"/>
          <a:ext cx="7606393" cy="0"/>
        </a:xfrm>
        <a:prstGeom prst="lin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37AFC15-51A8-424C-9391-655A5D312DBD}">
      <dsp:nvSpPr>
        <dsp:cNvPr id="0" name=""/>
        <dsp:cNvSpPr/>
      </dsp:nvSpPr>
      <dsp:spPr>
        <a:xfrm rot="8100000">
          <a:off x="73597" y="556311"/>
          <a:ext cx="355033" cy="355033"/>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782B2-DE5D-49C4-8833-688390313361}">
      <dsp:nvSpPr>
        <dsp:cNvPr id="0" name=""/>
        <dsp:cNvSpPr/>
      </dsp:nvSpPr>
      <dsp:spPr>
        <a:xfrm>
          <a:off x="113038" y="595752"/>
          <a:ext cx="276150" cy="2761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2A305D9-B0F4-45F7-A4C9-524B2B7D506D}">
      <dsp:nvSpPr>
        <dsp:cNvPr id="0" name=""/>
        <dsp:cNvSpPr/>
      </dsp:nvSpPr>
      <dsp:spPr>
        <a:xfrm>
          <a:off x="502159" y="984874"/>
          <a:ext cx="2534311" cy="1429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GB" sz="1500" kern="1200">
              <a:solidFill>
                <a:schemeClr val="bg1"/>
              </a:solidFill>
              <a:latin typeface="Univers Condensed"/>
            </a:rPr>
            <a:t>Start asking to students</a:t>
          </a:r>
          <a:endParaRPr lang="en-GB" sz="1500" kern="1200">
            <a:solidFill>
              <a:schemeClr val="bg1"/>
            </a:solidFill>
          </a:endParaRPr>
        </a:p>
      </dsp:txBody>
      <dsp:txXfrm>
        <a:off x="502159" y="984874"/>
        <a:ext cx="2534311" cy="1429032"/>
      </dsp:txXfrm>
    </dsp:sp>
    <dsp:sp modelId="{67F35B82-F093-49E5-8797-344656D51177}">
      <dsp:nvSpPr>
        <dsp:cNvPr id="0" name=""/>
        <dsp:cNvSpPr/>
      </dsp:nvSpPr>
      <dsp:spPr>
        <a:xfrm>
          <a:off x="502159" y="482781"/>
          <a:ext cx="2534311" cy="50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a:solidFill>
                <a:schemeClr val="bg1"/>
              </a:solidFill>
              <a:latin typeface="Univers Condensed"/>
            </a:rPr>
            <a:t>03.07</a:t>
          </a:r>
          <a:endParaRPr lang="en-GB" sz="2000" kern="1200">
            <a:solidFill>
              <a:schemeClr val="bg1"/>
            </a:solidFill>
          </a:endParaRPr>
        </a:p>
      </dsp:txBody>
      <dsp:txXfrm>
        <a:off x="502159" y="482781"/>
        <a:ext cx="2534311" cy="502092"/>
      </dsp:txXfrm>
    </dsp:sp>
    <dsp:sp modelId="{113858FB-C544-433E-85C0-3E8E45FFAF1C}">
      <dsp:nvSpPr>
        <dsp:cNvPr id="0" name=""/>
        <dsp:cNvSpPr/>
      </dsp:nvSpPr>
      <dsp:spPr>
        <a:xfrm>
          <a:off x="251113" y="984874"/>
          <a:ext cx="0" cy="14290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EACA9C3-BF0C-4E25-BC3C-7EA657B1C33E}">
      <dsp:nvSpPr>
        <dsp:cNvPr id="0" name=""/>
        <dsp:cNvSpPr/>
      </dsp:nvSpPr>
      <dsp:spPr>
        <a:xfrm>
          <a:off x="204442" y="2368718"/>
          <a:ext cx="90376" cy="90376"/>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07F21F-239A-4DE3-9AB2-84B27FB924F9}">
      <dsp:nvSpPr>
        <dsp:cNvPr id="0" name=""/>
        <dsp:cNvSpPr/>
      </dsp:nvSpPr>
      <dsp:spPr>
        <a:xfrm rot="18900000">
          <a:off x="1591220" y="3916469"/>
          <a:ext cx="355033" cy="355033"/>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9CAB1F-3F9B-45BB-8248-9D97A2E82DC3}">
      <dsp:nvSpPr>
        <dsp:cNvPr id="0" name=""/>
        <dsp:cNvSpPr/>
      </dsp:nvSpPr>
      <dsp:spPr>
        <a:xfrm>
          <a:off x="1630661" y="3955910"/>
          <a:ext cx="276150" cy="2761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7C53F36-7E51-445F-B201-5ACC44EF2F24}">
      <dsp:nvSpPr>
        <dsp:cNvPr id="0" name=""/>
        <dsp:cNvSpPr/>
      </dsp:nvSpPr>
      <dsp:spPr>
        <a:xfrm>
          <a:off x="2019783" y="2413907"/>
          <a:ext cx="2534311" cy="1429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GB" sz="1500" kern="1200">
              <a:solidFill>
                <a:schemeClr val="bg1"/>
              </a:solidFill>
              <a:latin typeface="Univers Condensed"/>
            </a:rPr>
            <a:t>Gather data </a:t>
          </a:r>
          <a:endParaRPr lang="en-GB" sz="1500" kern="1200">
            <a:solidFill>
              <a:schemeClr val="bg1"/>
            </a:solidFill>
          </a:endParaRPr>
        </a:p>
      </dsp:txBody>
      <dsp:txXfrm>
        <a:off x="2019783" y="2413907"/>
        <a:ext cx="2534311" cy="1429032"/>
      </dsp:txXfrm>
    </dsp:sp>
    <dsp:sp modelId="{0E535BE2-36A4-4BDF-AA49-F6B383B7B25B}">
      <dsp:nvSpPr>
        <dsp:cNvPr id="0" name=""/>
        <dsp:cNvSpPr/>
      </dsp:nvSpPr>
      <dsp:spPr>
        <a:xfrm>
          <a:off x="2019783" y="3842939"/>
          <a:ext cx="2534311" cy="50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a:solidFill>
                <a:schemeClr val="bg1"/>
              </a:solidFill>
              <a:latin typeface="Univers Condensed"/>
            </a:rPr>
            <a:t>10.07-14.07</a:t>
          </a:r>
          <a:endParaRPr lang="en-GB" sz="2000" kern="1200">
            <a:solidFill>
              <a:schemeClr val="bg1"/>
            </a:solidFill>
          </a:endParaRPr>
        </a:p>
      </dsp:txBody>
      <dsp:txXfrm>
        <a:off x="2019783" y="3842939"/>
        <a:ext cx="2534311" cy="502092"/>
      </dsp:txXfrm>
    </dsp:sp>
    <dsp:sp modelId="{262A8539-34BD-4958-A31C-9D43D96CAD1D}">
      <dsp:nvSpPr>
        <dsp:cNvPr id="0" name=""/>
        <dsp:cNvSpPr/>
      </dsp:nvSpPr>
      <dsp:spPr>
        <a:xfrm>
          <a:off x="1768737" y="2413907"/>
          <a:ext cx="0" cy="14290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F87C2BD-8046-4C43-BC09-F8342DE4448F}">
      <dsp:nvSpPr>
        <dsp:cNvPr id="0" name=""/>
        <dsp:cNvSpPr/>
      </dsp:nvSpPr>
      <dsp:spPr>
        <a:xfrm>
          <a:off x="1722066" y="2368718"/>
          <a:ext cx="90376" cy="90376"/>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3D46C9-4848-4B95-886F-31C17250C17D}">
      <dsp:nvSpPr>
        <dsp:cNvPr id="0" name=""/>
        <dsp:cNvSpPr/>
      </dsp:nvSpPr>
      <dsp:spPr>
        <a:xfrm rot="8100000">
          <a:off x="3108844" y="556311"/>
          <a:ext cx="355033" cy="355033"/>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27409-7AA5-4047-BE61-4477D8A0E463}">
      <dsp:nvSpPr>
        <dsp:cNvPr id="0" name=""/>
        <dsp:cNvSpPr/>
      </dsp:nvSpPr>
      <dsp:spPr>
        <a:xfrm>
          <a:off x="3148285" y="595752"/>
          <a:ext cx="276150" cy="2761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701E4E8-9685-4195-8171-9F86EC42407B}">
      <dsp:nvSpPr>
        <dsp:cNvPr id="0" name=""/>
        <dsp:cNvSpPr/>
      </dsp:nvSpPr>
      <dsp:spPr>
        <a:xfrm>
          <a:off x="3537407" y="984874"/>
          <a:ext cx="2534311" cy="1429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GB" sz="1500" kern="1200">
              <a:solidFill>
                <a:schemeClr val="bg1"/>
              </a:solidFill>
              <a:latin typeface="Univers Condensed"/>
            </a:rPr>
            <a:t>Share questionnaire</a:t>
          </a:r>
          <a:endParaRPr lang="en-GB" sz="1500" kern="1200">
            <a:solidFill>
              <a:schemeClr val="bg1"/>
            </a:solidFill>
          </a:endParaRPr>
        </a:p>
      </dsp:txBody>
      <dsp:txXfrm>
        <a:off x="3537407" y="984874"/>
        <a:ext cx="2534311" cy="1429032"/>
      </dsp:txXfrm>
    </dsp:sp>
    <dsp:sp modelId="{37307043-B385-4E18-AD41-B4AAE49F0523}">
      <dsp:nvSpPr>
        <dsp:cNvPr id="0" name=""/>
        <dsp:cNvSpPr/>
      </dsp:nvSpPr>
      <dsp:spPr>
        <a:xfrm>
          <a:off x="3537407" y="482781"/>
          <a:ext cx="2534311" cy="50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a:solidFill>
                <a:schemeClr val="bg1"/>
              </a:solidFill>
              <a:latin typeface="Univers Condensed"/>
            </a:rPr>
            <a:t>14.07-22.07</a:t>
          </a:r>
          <a:endParaRPr lang="en-GB" sz="2000" kern="1200">
            <a:solidFill>
              <a:schemeClr val="bg1"/>
            </a:solidFill>
          </a:endParaRPr>
        </a:p>
      </dsp:txBody>
      <dsp:txXfrm>
        <a:off x="3537407" y="482781"/>
        <a:ext cx="2534311" cy="502092"/>
      </dsp:txXfrm>
    </dsp:sp>
    <dsp:sp modelId="{289203D8-4ED9-48A9-B907-44F52AAE6943}">
      <dsp:nvSpPr>
        <dsp:cNvPr id="0" name=""/>
        <dsp:cNvSpPr/>
      </dsp:nvSpPr>
      <dsp:spPr>
        <a:xfrm>
          <a:off x="3286361" y="984874"/>
          <a:ext cx="0" cy="14290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5CCA8DC-9D6D-414E-AD46-22B11D6B0C1F}">
      <dsp:nvSpPr>
        <dsp:cNvPr id="0" name=""/>
        <dsp:cNvSpPr/>
      </dsp:nvSpPr>
      <dsp:spPr>
        <a:xfrm>
          <a:off x="3239690" y="2368718"/>
          <a:ext cx="90376" cy="90376"/>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A9827-34A7-4C45-B4EC-31CEA9DEB9EE}">
      <dsp:nvSpPr>
        <dsp:cNvPr id="0" name=""/>
        <dsp:cNvSpPr/>
      </dsp:nvSpPr>
      <dsp:spPr>
        <a:xfrm rot="18900000">
          <a:off x="4626468" y="3916469"/>
          <a:ext cx="355033" cy="355033"/>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A2B9D-580A-465A-B5FC-A51BAAC936B1}">
      <dsp:nvSpPr>
        <dsp:cNvPr id="0" name=""/>
        <dsp:cNvSpPr/>
      </dsp:nvSpPr>
      <dsp:spPr>
        <a:xfrm>
          <a:off x="4665909" y="3955910"/>
          <a:ext cx="276150" cy="2761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68AD5C4-625B-4D5B-B3A5-EE5DE14C2DB4}">
      <dsp:nvSpPr>
        <dsp:cNvPr id="0" name=""/>
        <dsp:cNvSpPr/>
      </dsp:nvSpPr>
      <dsp:spPr>
        <a:xfrm>
          <a:off x="5055031" y="2413907"/>
          <a:ext cx="2534311" cy="1429032"/>
        </a:xfrm>
        <a:prstGeom prst="rect">
          <a:avLst/>
        </a:prstGeom>
        <a:noFill/>
        <a:ln>
          <a:noFill/>
        </a:ln>
        <a:effectLst/>
      </dsp:spPr>
      <dsp:style>
        <a:lnRef idx="0">
          <a:scrgbClr r="0" g="0" b="0"/>
        </a:lnRef>
        <a:fillRef idx="0">
          <a:scrgbClr r="0" g="0" b="0"/>
        </a:fillRef>
        <a:effectRef idx="0">
          <a:scrgbClr r="0" g="0" b="0"/>
        </a:effectRef>
        <a:fontRef idx="minor"/>
      </dsp:style>
    </dsp:sp>
    <dsp:sp modelId="{8A5D8DC9-07A1-49AC-8A26-025C9A6F3813}">
      <dsp:nvSpPr>
        <dsp:cNvPr id="0" name=""/>
        <dsp:cNvSpPr/>
      </dsp:nvSpPr>
      <dsp:spPr>
        <a:xfrm>
          <a:off x="5055031" y="3842939"/>
          <a:ext cx="2534311" cy="50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b="0" kern="1200">
              <a:solidFill>
                <a:schemeClr val="bg1"/>
              </a:solidFill>
              <a:latin typeface="Univers Condensed"/>
            </a:rPr>
            <a:t>22.07-30.07 </a:t>
          </a:r>
          <a:r>
            <a:rPr lang="en-GB" sz="2000" b="0" kern="1200">
              <a:latin typeface="Univers Condensed"/>
            </a:rPr>
            <a:t>        </a:t>
          </a:r>
          <a:endParaRPr lang="en-GB" sz="2000" b="1" kern="1200">
            <a:latin typeface="Univers Condensed"/>
          </a:endParaRPr>
        </a:p>
      </dsp:txBody>
      <dsp:txXfrm>
        <a:off x="5055031" y="3842939"/>
        <a:ext cx="2534311" cy="502092"/>
      </dsp:txXfrm>
    </dsp:sp>
    <dsp:sp modelId="{90C9BE7A-CD96-4631-88BC-76BDBB51E1B3}">
      <dsp:nvSpPr>
        <dsp:cNvPr id="0" name=""/>
        <dsp:cNvSpPr/>
      </dsp:nvSpPr>
      <dsp:spPr>
        <a:xfrm>
          <a:off x="4803984" y="2413907"/>
          <a:ext cx="0" cy="14290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7497847-0871-4283-83BA-9A6D5EC2D0A2}">
      <dsp:nvSpPr>
        <dsp:cNvPr id="0" name=""/>
        <dsp:cNvSpPr/>
      </dsp:nvSpPr>
      <dsp:spPr>
        <a:xfrm>
          <a:off x="4757313" y="2368718"/>
          <a:ext cx="90376" cy="90376"/>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07D0D-C671-4F0B-AA8E-B542E9B43C98}">
      <dsp:nvSpPr>
        <dsp:cNvPr id="0" name=""/>
        <dsp:cNvSpPr/>
      </dsp:nvSpPr>
      <dsp:spPr>
        <a:xfrm>
          <a:off x="5221294" y="1770989"/>
          <a:ext cx="667553" cy="317694"/>
        </a:xfrm>
        <a:custGeom>
          <a:avLst/>
          <a:gdLst/>
          <a:ahLst/>
          <a:cxnLst/>
          <a:rect l="0" t="0" r="0" b="0"/>
          <a:pathLst>
            <a:path>
              <a:moveTo>
                <a:pt x="0" y="0"/>
              </a:moveTo>
              <a:lnTo>
                <a:pt x="0" y="216499"/>
              </a:lnTo>
              <a:lnTo>
                <a:pt x="667553" y="216499"/>
              </a:lnTo>
              <a:lnTo>
                <a:pt x="667553" y="317694"/>
              </a:lnTo>
            </a:path>
          </a:pathLst>
        </a:custGeom>
        <a:no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21A37C-CB13-4C61-AF4C-13AE6D917394}">
      <dsp:nvSpPr>
        <dsp:cNvPr id="0" name=""/>
        <dsp:cNvSpPr/>
      </dsp:nvSpPr>
      <dsp:spPr>
        <a:xfrm>
          <a:off x="4553741" y="1770989"/>
          <a:ext cx="667553" cy="317694"/>
        </a:xfrm>
        <a:custGeom>
          <a:avLst/>
          <a:gdLst/>
          <a:ahLst/>
          <a:cxnLst/>
          <a:rect l="0" t="0" r="0" b="0"/>
          <a:pathLst>
            <a:path>
              <a:moveTo>
                <a:pt x="667553" y="0"/>
              </a:moveTo>
              <a:lnTo>
                <a:pt x="667553" y="216499"/>
              </a:lnTo>
              <a:lnTo>
                <a:pt x="0" y="216499"/>
              </a:lnTo>
              <a:lnTo>
                <a:pt x="0" y="317694"/>
              </a:lnTo>
            </a:path>
          </a:pathLst>
        </a:custGeom>
        <a:no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BE7D5C-7CCF-426B-9680-77AB4951E3CD}">
      <dsp:nvSpPr>
        <dsp:cNvPr id="0" name=""/>
        <dsp:cNvSpPr/>
      </dsp:nvSpPr>
      <dsp:spPr>
        <a:xfrm>
          <a:off x="3552411" y="759646"/>
          <a:ext cx="1668883" cy="317694"/>
        </a:xfrm>
        <a:custGeom>
          <a:avLst/>
          <a:gdLst/>
          <a:ahLst/>
          <a:cxnLst/>
          <a:rect l="0" t="0" r="0" b="0"/>
          <a:pathLst>
            <a:path>
              <a:moveTo>
                <a:pt x="0" y="0"/>
              </a:moveTo>
              <a:lnTo>
                <a:pt x="0" y="216499"/>
              </a:lnTo>
              <a:lnTo>
                <a:pt x="1668883" y="216499"/>
              </a:lnTo>
              <a:lnTo>
                <a:pt x="1668883" y="317694"/>
              </a:lnTo>
            </a:path>
          </a:pathLst>
        </a:custGeom>
        <a:no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2B223A-1CDE-49B8-9E2F-05CEA6B8EE84}">
      <dsp:nvSpPr>
        <dsp:cNvPr id="0" name=""/>
        <dsp:cNvSpPr/>
      </dsp:nvSpPr>
      <dsp:spPr>
        <a:xfrm>
          <a:off x="1883528" y="1770989"/>
          <a:ext cx="1335106" cy="317694"/>
        </a:xfrm>
        <a:custGeom>
          <a:avLst/>
          <a:gdLst/>
          <a:ahLst/>
          <a:cxnLst/>
          <a:rect l="0" t="0" r="0" b="0"/>
          <a:pathLst>
            <a:path>
              <a:moveTo>
                <a:pt x="0" y="0"/>
              </a:moveTo>
              <a:lnTo>
                <a:pt x="0" y="216499"/>
              </a:lnTo>
              <a:lnTo>
                <a:pt x="1335106" y="216499"/>
              </a:lnTo>
              <a:lnTo>
                <a:pt x="1335106" y="317694"/>
              </a:lnTo>
            </a:path>
          </a:pathLst>
        </a:custGeom>
        <a:no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4E4BF2-09BE-43C3-9E61-BBFEEDDD365C}">
      <dsp:nvSpPr>
        <dsp:cNvPr id="0" name=""/>
        <dsp:cNvSpPr/>
      </dsp:nvSpPr>
      <dsp:spPr>
        <a:xfrm>
          <a:off x="1837808" y="1770989"/>
          <a:ext cx="91440" cy="317694"/>
        </a:xfrm>
        <a:custGeom>
          <a:avLst/>
          <a:gdLst/>
          <a:ahLst/>
          <a:cxnLst/>
          <a:rect l="0" t="0" r="0" b="0"/>
          <a:pathLst>
            <a:path>
              <a:moveTo>
                <a:pt x="45720" y="0"/>
              </a:moveTo>
              <a:lnTo>
                <a:pt x="45720" y="317694"/>
              </a:lnTo>
            </a:path>
          </a:pathLst>
        </a:custGeom>
        <a:no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AA5D2B-CAC6-4D28-9C47-D4E4A80F3168}">
      <dsp:nvSpPr>
        <dsp:cNvPr id="0" name=""/>
        <dsp:cNvSpPr/>
      </dsp:nvSpPr>
      <dsp:spPr>
        <a:xfrm>
          <a:off x="548421" y="1770989"/>
          <a:ext cx="1335106" cy="317694"/>
        </a:xfrm>
        <a:custGeom>
          <a:avLst/>
          <a:gdLst/>
          <a:ahLst/>
          <a:cxnLst/>
          <a:rect l="0" t="0" r="0" b="0"/>
          <a:pathLst>
            <a:path>
              <a:moveTo>
                <a:pt x="1335106" y="0"/>
              </a:moveTo>
              <a:lnTo>
                <a:pt x="1335106" y="216499"/>
              </a:lnTo>
              <a:lnTo>
                <a:pt x="0" y="216499"/>
              </a:lnTo>
              <a:lnTo>
                <a:pt x="0" y="317694"/>
              </a:lnTo>
            </a:path>
          </a:pathLst>
        </a:custGeom>
        <a:no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E93B9A-EDF7-47EB-81EA-C9C67DEBDEDD}">
      <dsp:nvSpPr>
        <dsp:cNvPr id="0" name=""/>
        <dsp:cNvSpPr/>
      </dsp:nvSpPr>
      <dsp:spPr>
        <a:xfrm>
          <a:off x="1883528" y="759646"/>
          <a:ext cx="1668883" cy="317694"/>
        </a:xfrm>
        <a:custGeom>
          <a:avLst/>
          <a:gdLst/>
          <a:ahLst/>
          <a:cxnLst/>
          <a:rect l="0" t="0" r="0" b="0"/>
          <a:pathLst>
            <a:path>
              <a:moveTo>
                <a:pt x="1668883" y="0"/>
              </a:moveTo>
              <a:lnTo>
                <a:pt x="1668883" y="216499"/>
              </a:lnTo>
              <a:lnTo>
                <a:pt x="0" y="216499"/>
              </a:lnTo>
              <a:lnTo>
                <a:pt x="0" y="317694"/>
              </a:lnTo>
            </a:path>
          </a:pathLst>
        </a:custGeom>
        <a:no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002DF3-DDF2-4C99-A9D8-2BB595F64DDB}">
      <dsp:nvSpPr>
        <dsp:cNvPr id="0" name=""/>
        <dsp:cNvSpPr/>
      </dsp:nvSpPr>
      <dsp:spPr>
        <a:xfrm>
          <a:off x="3006231" y="65998"/>
          <a:ext cx="1092359" cy="693648"/>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6A7D08-C7C1-4395-8B08-20782F409725}">
      <dsp:nvSpPr>
        <dsp:cNvPr id="0" name=""/>
        <dsp:cNvSpPr/>
      </dsp:nvSpPr>
      <dsp:spPr>
        <a:xfrm>
          <a:off x="3127604" y="181302"/>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Univers Condensed"/>
            </a:rPr>
            <a:t>Most used tools</a:t>
          </a:r>
        </a:p>
      </dsp:txBody>
      <dsp:txXfrm>
        <a:off x="3147920" y="201618"/>
        <a:ext cx="1051727" cy="653016"/>
      </dsp:txXfrm>
    </dsp:sp>
    <dsp:sp modelId="{BB8CC640-B4AC-4DB3-8916-E97B7044D98D}">
      <dsp:nvSpPr>
        <dsp:cNvPr id="0" name=""/>
        <dsp:cNvSpPr/>
      </dsp:nvSpPr>
      <dsp:spPr>
        <a:xfrm>
          <a:off x="1337348" y="1077341"/>
          <a:ext cx="1092359" cy="693648"/>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B10355-DCAB-4417-AE7D-5A3433BED5E2}">
      <dsp:nvSpPr>
        <dsp:cNvPr id="0" name=""/>
        <dsp:cNvSpPr/>
      </dsp:nvSpPr>
      <dsp:spPr>
        <a:xfrm>
          <a:off x="1458721" y="1192646"/>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Univers Condensed"/>
            </a:rPr>
            <a:t>Outlook email</a:t>
          </a:r>
          <a:endParaRPr lang="en-GB" sz="1700" kern="1200"/>
        </a:p>
      </dsp:txBody>
      <dsp:txXfrm>
        <a:off x="1479037" y="1212962"/>
        <a:ext cx="1051727" cy="653016"/>
      </dsp:txXfrm>
    </dsp:sp>
    <dsp:sp modelId="{63BBAB4E-0F44-4DFD-A9BB-D036C2960ECB}">
      <dsp:nvSpPr>
        <dsp:cNvPr id="0" name=""/>
        <dsp:cNvSpPr/>
      </dsp:nvSpPr>
      <dsp:spPr>
        <a:xfrm>
          <a:off x="2241" y="2088684"/>
          <a:ext cx="1092359" cy="693648"/>
        </a:xfrm>
        <a:prstGeom prst="roundRect">
          <a:avLst>
            <a:gd name="adj" fmla="val 10000"/>
          </a:avLst>
        </a:prstGeom>
        <a:solidFill>
          <a:schemeClr val="accent3">
            <a:tint val="99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CDA17-E97B-4298-97DB-D7FB825A3DD8}">
      <dsp:nvSpPr>
        <dsp:cNvPr id="0" name=""/>
        <dsp:cNvSpPr/>
      </dsp:nvSpPr>
      <dsp:spPr>
        <a:xfrm>
          <a:off x="123615" y="2203989"/>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Univers Condensed"/>
            </a:rPr>
            <a:t>OneDrive</a:t>
          </a:r>
          <a:endParaRPr lang="en-GB" sz="1700" kern="1200"/>
        </a:p>
      </dsp:txBody>
      <dsp:txXfrm>
        <a:off x="143931" y="2224305"/>
        <a:ext cx="1051727" cy="653016"/>
      </dsp:txXfrm>
    </dsp:sp>
    <dsp:sp modelId="{40F8CCD7-ACE5-4916-9290-91585103B98E}">
      <dsp:nvSpPr>
        <dsp:cNvPr id="0" name=""/>
        <dsp:cNvSpPr/>
      </dsp:nvSpPr>
      <dsp:spPr>
        <a:xfrm>
          <a:off x="1337348" y="2088684"/>
          <a:ext cx="1092359" cy="693648"/>
        </a:xfrm>
        <a:prstGeom prst="roundRect">
          <a:avLst>
            <a:gd name="adj" fmla="val 10000"/>
          </a:avLst>
        </a:prstGeom>
        <a:solidFill>
          <a:schemeClr val="accent3">
            <a:tint val="99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8E27B5-498D-41D8-8355-A12A7AFD5926}">
      <dsp:nvSpPr>
        <dsp:cNvPr id="0" name=""/>
        <dsp:cNvSpPr/>
      </dsp:nvSpPr>
      <dsp:spPr>
        <a:xfrm>
          <a:off x="1458721" y="2203989"/>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Univers Condensed"/>
            </a:rPr>
            <a:t>Word</a:t>
          </a:r>
          <a:endParaRPr lang="en-GB" sz="1700" kern="1200"/>
        </a:p>
      </dsp:txBody>
      <dsp:txXfrm>
        <a:off x="1479037" y="2224305"/>
        <a:ext cx="1051727" cy="653016"/>
      </dsp:txXfrm>
    </dsp:sp>
    <dsp:sp modelId="{DBD4FAB4-46FA-4821-AC7B-08B4B5F451A4}">
      <dsp:nvSpPr>
        <dsp:cNvPr id="0" name=""/>
        <dsp:cNvSpPr/>
      </dsp:nvSpPr>
      <dsp:spPr>
        <a:xfrm>
          <a:off x="2672454" y="2088684"/>
          <a:ext cx="1092359" cy="693648"/>
        </a:xfrm>
        <a:prstGeom prst="roundRect">
          <a:avLst>
            <a:gd name="adj" fmla="val 10000"/>
          </a:avLst>
        </a:prstGeom>
        <a:solidFill>
          <a:schemeClr val="accent3">
            <a:tint val="99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97F6A9-F17A-488D-B9EC-C5C9AE60E373}">
      <dsp:nvSpPr>
        <dsp:cNvPr id="0" name=""/>
        <dsp:cNvSpPr/>
      </dsp:nvSpPr>
      <dsp:spPr>
        <a:xfrm>
          <a:off x="2793828" y="2203989"/>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Univers Condensed"/>
            </a:rPr>
            <a:t>Mail</a:t>
          </a:r>
          <a:endParaRPr lang="en-GB" sz="1700" kern="1200"/>
        </a:p>
      </dsp:txBody>
      <dsp:txXfrm>
        <a:off x="2814144" y="2224305"/>
        <a:ext cx="1051727" cy="653016"/>
      </dsp:txXfrm>
    </dsp:sp>
    <dsp:sp modelId="{54456F62-DC2D-4668-9BAE-67D00734E68D}">
      <dsp:nvSpPr>
        <dsp:cNvPr id="0" name=""/>
        <dsp:cNvSpPr/>
      </dsp:nvSpPr>
      <dsp:spPr>
        <a:xfrm>
          <a:off x="4675114" y="1077341"/>
          <a:ext cx="1092359" cy="693648"/>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C491A-92C4-4CF8-8CA6-B717F84817E2}">
      <dsp:nvSpPr>
        <dsp:cNvPr id="0" name=""/>
        <dsp:cNvSpPr/>
      </dsp:nvSpPr>
      <dsp:spPr>
        <a:xfrm>
          <a:off x="4796488" y="1192646"/>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Univers Condensed"/>
            </a:rPr>
            <a:t>Hwb</a:t>
          </a:r>
          <a:endParaRPr lang="en-GB" sz="1700" kern="1200"/>
        </a:p>
      </dsp:txBody>
      <dsp:txXfrm>
        <a:off x="4816804" y="1212962"/>
        <a:ext cx="1051727" cy="653016"/>
      </dsp:txXfrm>
    </dsp:sp>
    <dsp:sp modelId="{3951D9D4-2B1A-4189-8ACD-CFC0EB45C20C}">
      <dsp:nvSpPr>
        <dsp:cNvPr id="0" name=""/>
        <dsp:cNvSpPr/>
      </dsp:nvSpPr>
      <dsp:spPr>
        <a:xfrm>
          <a:off x="4007561" y="2088684"/>
          <a:ext cx="1092359" cy="693648"/>
        </a:xfrm>
        <a:prstGeom prst="roundRect">
          <a:avLst>
            <a:gd name="adj" fmla="val 10000"/>
          </a:avLst>
        </a:prstGeom>
        <a:solidFill>
          <a:schemeClr val="accent3">
            <a:tint val="99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69159F-386E-48E8-9C46-10D0C251BE7E}">
      <dsp:nvSpPr>
        <dsp:cNvPr id="0" name=""/>
        <dsp:cNvSpPr/>
      </dsp:nvSpPr>
      <dsp:spPr>
        <a:xfrm>
          <a:off x="4128934" y="2203989"/>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Univers Condensed"/>
            </a:rPr>
            <a:t>Library</a:t>
          </a:r>
        </a:p>
      </dsp:txBody>
      <dsp:txXfrm>
        <a:off x="4149250" y="2224305"/>
        <a:ext cx="1051727" cy="653016"/>
      </dsp:txXfrm>
    </dsp:sp>
    <dsp:sp modelId="{7D36B3E7-B2E4-4585-920F-39EA534A99CA}">
      <dsp:nvSpPr>
        <dsp:cNvPr id="0" name=""/>
        <dsp:cNvSpPr/>
      </dsp:nvSpPr>
      <dsp:spPr>
        <a:xfrm>
          <a:off x="5342668" y="2088684"/>
          <a:ext cx="1092359" cy="693648"/>
        </a:xfrm>
        <a:prstGeom prst="roundRect">
          <a:avLst>
            <a:gd name="adj" fmla="val 10000"/>
          </a:avLst>
        </a:prstGeom>
        <a:solidFill>
          <a:schemeClr val="accent3">
            <a:tint val="99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8D38F-53A5-4A63-B6A2-1C7DEE1CF199}">
      <dsp:nvSpPr>
        <dsp:cNvPr id="0" name=""/>
        <dsp:cNvSpPr/>
      </dsp:nvSpPr>
      <dsp:spPr>
        <a:xfrm>
          <a:off x="5464041" y="2203989"/>
          <a:ext cx="1092359" cy="693648"/>
        </a:xfrm>
        <a:prstGeom prst="roundRect">
          <a:avLst>
            <a:gd name="adj" fmla="val 10000"/>
          </a:avLst>
        </a:prstGeom>
        <a:solidFill>
          <a:schemeClr val="lt1">
            <a:alpha val="90000"/>
            <a:hueOff val="0"/>
            <a:satOff val="0"/>
            <a:lumOff val="0"/>
            <a:alphaOff val="0"/>
          </a:schemeClr>
        </a:solidFill>
        <a:ln w="12700" cap="flat" cmpd="sng" algn="ctr">
          <a:solidFill>
            <a:schemeClr val="accent3">
              <a:tint val="7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Univers Condensed"/>
            </a:rPr>
            <a:t>Moodle</a:t>
          </a:r>
        </a:p>
      </dsp:txBody>
      <dsp:txXfrm>
        <a:off x="5484357" y="2224305"/>
        <a:ext cx="1051727" cy="653016"/>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10899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28960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28528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48079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5785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68792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19313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5126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53909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32370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6/25/2022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49151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6/25/2022</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833730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thebluediamondgallery.com/wooden-tile/r/research.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christiansincontext.com/2013_02_01_archive.htm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tizacontic.blogspot.com/2020/04/como-hacer-examenes-autocorregibles-con.html"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hyperlink" Target="https://www.scribbr.co.uk/research-methods/ethical-considerations/#:~:text=considerations%20in%20research%3F-,Ethical%20considerations%20in%20research%20are%20a%20set%20of%20principles%20that,for%20harm%2C%20and%20results%20communica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ih.gov/health-information/nih-clinical-research-trials-you/guiding-principles-ethical-researc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E99FF03-DD5A-4DE5-9633-AA461D9BB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07858" y="2437851"/>
            <a:ext cx="5726905" cy="2606165"/>
          </a:xfrm>
        </p:spPr>
        <p:txBody>
          <a:bodyPr vert="horz" lIns="91440" tIns="45720" rIns="91440" bIns="45720" rtlCol="0" anchor="t">
            <a:noAutofit/>
          </a:bodyPr>
          <a:lstStyle/>
          <a:p>
            <a:r>
              <a:rPr lang="en-GB" sz="4400">
                <a:solidFill>
                  <a:schemeClr val="bg1"/>
                </a:solidFill>
                <a:latin typeface="Arial Nova"/>
              </a:rPr>
              <a:t>How do students use technology to collaborate at </a:t>
            </a:r>
            <a:r>
              <a:rPr lang="en-GB" sz="4400" err="1">
                <a:solidFill>
                  <a:schemeClr val="bg1"/>
                </a:solidFill>
                <a:latin typeface="Arial Nova"/>
              </a:rPr>
              <a:t>uwtsd</a:t>
            </a:r>
            <a:r>
              <a:rPr lang="en-GB" sz="4400">
                <a:solidFill>
                  <a:schemeClr val="bg1"/>
                </a:solidFill>
                <a:latin typeface="Arial Nova"/>
              </a:rPr>
              <a:t>? </a:t>
            </a:r>
          </a:p>
        </p:txBody>
      </p:sp>
      <p:sp>
        <p:nvSpPr>
          <p:cNvPr id="3" name="Subtitle 2"/>
          <p:cNvSpPr>
            <a:spLocks noGrp="1"/>
          </p:cNvSpPr>
          <p:nvPr>
            <p:ph type="subTitle" idx="1"/>
          </p:nvPr>
        </p:nvSpPr>
        <p:spPr>
          <a:xfrm>
            <a:off x="745671" y="585106"/>
            <a:ext cx="2522294" cy="1943100"/>
          </a:xfrm>
        </p:spPr>
        <p:txBody>
          <a:bodyPr anchor="t">
            <a:normAutofit/>
          </a:bodyPr>
          <a:lstStyle/>
          <a:p>
            <a:pPr algn="r"/>
            <a:r>
              <a:rPr lang="en-GB" sz="1400">
                <a:solidFill>
                  <a:schemeClr val="bg1"/>
                </a:solidFill>
                <a:latin typeface="Arial Nova"/>
              </a:rPr>
              <a:t>Yasmin Shakira Akhter</a:t>
            </a:r>
          </a:p>
          <a:p>
            <a:pPr algn="r"/>
            <a:r>
              <a:rPr lang="en-GB" sz="1400">
                <a:solidFill>
                  <a:schemeClr val="bg1"/>
                </a:solidFill>
                <a:latin typeface="Arial Nova"/>
              </a:rPr>
              <a:t>2130089</a:t>
            </a:r>
          </a:p>
          <a:p>
            <a:pPr algn="r"/>
            <a:endParaRPr lang="en-GB" sz="1400">
              <a:solidFill>
                <a:schemeClr val="bg1"/>
              </a:solidFill>
              <a:latin typeface="Arial Nova"/>
            </a:endParaRPr>
          </a:p>
          <a:p>
            <a:pPr algn="r"/>
            <a:r>
              <a:rPr lang="en-GB" sz="1400">
                <a:solidFill>
                  <a:schemeClr val="bg1"/>
                </a:solidFill>
                <a:latin typeface="Arial Nova"/>
              </a:rPr>
              <a:t>Ana Maria Camelia </a:t>
            </a:r>
            <a:r>
              <a:rPr lang="en-GB" sz="1400" err="1">
                <a:solidFill>
                  <a:schemeClr val="bg1"/>
                </a:solidFill>
                <a:latin typeface="Arial Nova"/>
              </a:rPr>
              <a:t>Balteanu</a:t>
            </a:r>
            <a:endParaRPr lang="en-GB" sz="1400">
              <a:solidFill>
                <a:schemeClr val="bg1"/>
              </a:solidFill>
              <a:latin typeface="Arial Nova"/>
            </a:endParaRPr>
          </a:p>
          <a:p>
            <a:pPr algn="r"/>
            <a:r>
              <a:rPr lang="en-GB" sz="1400">
                <a:solidFill>
                  <a:schemeClr val="bg1"/>
                </a:solidFill>
                <a:latin typeface="Arial Nova"/>
              </a:rPr>
              <a:t>2132981</a:t>
            </a:r>
          </a:p>
        </p:txBody>
      </p:sp>
      <p:cxnSp>
        <p:nvCxnSpPr>
          <p:cNvPr id="12" name="Straight Connector 11">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6169" y="723900"/>
            <a:ext cx="0" cy="533400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DA9C15-EC72-95C5-4C6A-198D8570B298}"/>
              </a:ext>
            </a:extLst>
          </p:cNvPr>
          <p:cNvSpPr txBox="1"/>
          <p:nvPr/>
        </p:nvSpPr>
        <p:spPr>
          <a:xfrm>
            <a:off x="9074150" y="215900"/>
            <a:ext cx="207645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chemeClr val="bg1"/>
                </a:solidFill>
                <a:latin typeface="Arial Nova"/>
              </a:rPr>
              <a:t>bmsw4003.birm</a:t>
            </a:r>
          </a:p>
          <a:p>
            <a:r>
              <a:rPr lang="en-GB" u="sng">
                <a:solidFill>
                  <a:schemeClr val="bg1"/>
                </a:solidFill>
                <a:latin typeface="Arial Nova"/>
              </a:rPr>
              <a:t>digital skills and research methods</a:t>
            </a:r>
          </a:p>
        </p:txBody>
      </p:sp>
      <p:sp>
        <p:nvSpPr>
          <p:cNvPr id="5" name="TextBox 4">
            <a:extLst>
              <a:ext uri="{FF2B5EF4-FFF2-40B4-BE49-F238E27FC236}">
                <a16:creationId xmlns:a16="http://schemas.microsoft.com/office/drawing/2014/main" id="{F8366794-F2EE-6C66-D4F0-61105265E520}"/>
              </a:ext>
            </a:extLst>
          </p:cNvPr>
          <p:cNvSpPr txBox="1"/>
          <p:nvPr/>
        </p:nvSpPr>
        <p:spPr>
          <a:xfrm>
            <a:off x="803275" y="48672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Mr. Sayed Navid </a:t>
            </a:r>
            <a:r>
              <a:rPr lang="en-GB" err="1">
                <a:solidFill>
                  <a:schemeClr val="bg1"/>
                </a:solidFill>
              </a:rPr>
              <a:t>Nasipour</a:t>
            </a:r>
          </a:p>
        </p:txBody>
      </p:sp>
      <p:pic>
        <p:nvPicPr>
          <p:cNvPr id="7" name="Picture 8" descr="Text&#10;&#10;Description automatically generated">
            <a:extLst>
              <a:ext uri="{FF2B5EF4-FFF2-40B4-BE49-F238E27FC236}">
                <a16:creationId xmlns:a16="http://schemas.microsoft.com/office/drawing/2014/main" id="{D3F22D5B-D209-07D5-78FA-F05494E208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87687" y="320319"/>
            <a:ext cx="3872590" cy="1577326"/>
          </a:xfrm>
          <a:prstGeom prst="rect">
            <a:avLst/>
          </a:prstGeom>
        </p:spPr>
      </p:pic>
      <p:sp>
        <p:nvSpPr>
          <p:cNvPr id="9" name="TextBox 8">
            <a:extLst>
              <a:ext uri="{FF2B5EF4-FFF2-40B4-BE49-F238E27FC236}">
                <a16:creationId xmlns:a16="http://schemas.microsoft.com/office/drawing/2014/main" id="{5D19DFBD-1DA6-3E15-C786-E04656873B07}"/>
              </a:ext>
            </a:extLst>
          </p:cNvPr>
          <p:cNvSpPr txBox="1"/>
          <p:nvPr/>
        </p:nvSpPr>
        <p:spPr>
          <a:xfrm>
            <a:off x="6561365" y="5503863"/>
            <a:ext cx="3872592" cy="467178"/>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E2706-D313-781C-0AC8-250871C8B28A}"/>
              </a:ext>
            </a:extLst>
          </p:cNvPr>
          <p:cNvSpPr>
            <a:spLocks noGrp="1"/>
          </p:cNvSpPr>
          <p:nvPr>
            <p:ph type="title"/>
          </p:nvPr>
        </p:nvSpPr>
        <p:spPr>
          <a:xfrm>
            <a:off x="695324" y="871758"/>
            <a:ext cx="10732487" cy="1612358"/>
          </a:xfrm>
        </p:spPr>
        <p:txBody>
          <a:bodyPr vert="horz" lIns="91440" tIns="45720" rIns="91440" bIns="45720" rtlCol="0" anchor="t">
            <a:noAutofit/>
          </a:bodyPr>
          <a:lstStyle/>
          <a:p>
            <a:r>
              <a:rPr lang="en-US" sz="2400" cap="none">
                <a:solidFill>
                  <a:schemeClr val="bg2"/>
                </a:solidFill>
                <a:latin typeface="Arial Nova"/>
              </a:rPr>
              <a:t>UWTSD, like many other universities and learning facilities, has suggested their students to use their app to facilitate their learning journey.</a:t>
            </a:r>
            <a:br>
              <a:rPr lang="en-US" sz="2400" cap="none">
                <a:solidFill>
                  <a:schemeClr val="bg2"/>
                </a:solidFill>
                <a:latin typeface="Arial Nova"/>
              </a:rPr>
            </a:br>
            <a:endParaRPr lang="en-US" sz="2400" cap="none">
              <a:solidFill>
                <a:schemeClr val="bg2"/>
              </a:solidFill>
              <a:latin typeface="Arial Nova"/>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CDF4141-0106-EFA0-DBDE-4190B14C450B}"/>
              </a:ext>
            </a:extLst>
          </p:cNvPr>
          <p:cNvSpPr txBox="1"/>
          <p:nvPr/>
        </p:nvSpPr>
        <p:spPr>
          <a:xfrm>
            <a:off x="1159329" y="2601686"/>
            <a:ext cx="83901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solidFill>
                  <a:schemeClr val="bg1"/>
                </a:solidFill>
                <a:latin typeface="Arial Nova"/>
              </a:rPr>
              <a:t>Which digital tool is most used by students at UWTSD to collaborate together?</a:t>
            </a:r>
          </a:p>
        </p:txBody>
      </p:sp>
      <p:sp>
        <p:nvSpPr>
          <p:cNvPr id="4" name="TextBox 3">
            <a:extLst>
              <a:ext uri="{FF2B5EF4-FFF2-40B4-BE49-F238E27FC236}">
                <a16:creationId xmlns:a16="http://schemas.microsoft.com/office/drawing/2014/main" id="{9BB0EA5D-B273-172E-61D1-3A5121683AD5}"/>
              </a:ext>
            </a:extLst>
          </p:cNvPr>
          <p:cNvSpPr txBox="1"/>
          <p:nvPr/>
        </p:nvSpPr>
        <p:spPr>
          <a:xfrm>
            <a:off x="8833757" y="256086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99753C0C-2798-DE9A-E6FD-7CF28E862058}"/>
              </a:ext>
            </a:extLst>
          </p:cNvPr>
          <p:cNvSpPr txBox="1"/>
          <p:nvPr/>
        </p:nvSpPr>
        <p:spPr>
          <a:xfrm>
            <a:off x="8105776" y="5141119"/>
            <a:ext cx="28860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Calisto MT"/>
              </a:rPr>
              <a:t>  Ana Maria Camelia </a:t>
            </a:r>
            <a:r>
              <a:rPr lang="en-GB" err="1">
                <a:solidFill>
                  <a:srgbClr val="FFFFFF"/>
                </a:solidFill>
                <a:latin typeface="Calisto MT"/>
              </a:rPr>
              <a:t>Balteanu</a:t>
            </a:r>
            <a:endParaRPr lang="en-GB" err="1">
              <a:solidFill>
                <a:schemeClr val="bg1"/>
              </a:solidFill>
            </a:endParaRPr>
          </a:p>
        </p:txBody>
      </p:sp>
      <p:pic>
        <p:nvPicPr>
          <p:cNvPr id="6" name="Picture 6" descr="Logo&#10;&#10;Description automatically generated">
            <a:extLst>
              <a:ext uri="{FF2B5EF4-FFF2-40B4-BE49-F238E27FC236}">
                <a16:creationId xmlns:a16="http://schemas.microsoft.com/office/drawing/2014/main" id="{DEA4756B-663E-EA8D-4CF9-CF5AC3F7E516}"/>
              </a:ext>
            </a:extLst>
          </p:cNvPr>
          <p:cNvPicPr>
            <a:picLocks noChangeAspect="1"/>
          </p:cNvPicPr>
          <p:nvPr/>
        </p:nvPicPr>
        <p:blipFill>
          <a:blip r:embed="rId2"/>
          <a:stretch>
            <a:fillRect/>
          </a:stretch>
        </p:blipFill>
        <p:spPr>
          <a:xfrm>
            <a:off x="9715500" y="1880507"/>
            <a:ext cx="1716678" cy="1716678"/>
          </a:xfrm>
          <a:prstGeom prst="rect">
            <a:avLst/>
          </a:prstGeom>
        </p:spPr>
      </p:pic>
    </p:spTree>
    <p:extLst>
      <p:ext uri="{BB962C8B-B14F-4D97-AF65-F5344CB8AC3E}">
        <p14:creationId xmlns:p14="http://schemas.microsoft.com/office/powerpoint/2010/main" val="345038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1BED5-E249-BAA5-35F4-4DC987BFBED8}"/>
              </a:ext>
            </a:extLst>
          </p:cNvPr>
          <p:cNvSpPr>
            <a:spLocks noGrp="1"/>
          </p:cNvSpPr>
          <p:nvPr>
            <p:ph type="title"/>
          </p:nvPr>
        </p:nvSpPr>
        <p:spPr>
          <a:xfrm>
            <a:off x="709701" y="914890"/>
            <a:ext cx="10283452" cy="3066011"/>
          </a:xfrm>
        </p:spPr>
        <p:txBody>
          <a:bodyPr vert="horz" lIns="91440" tIns="45720" rIns="91440" bIns="45720" rtlCol="0" anchor="t">
            <a:normAutofit/>
          </a:bodyPr>
          <a:lstStyle/>
          <a:p>
            <a:r>
              <a:rPr lang="en-US" sz="3200" cap="none">
                <a:solidFill>
                  <a:schemeClr val="bg1"/>
                </a:solidFill>
                <a:latin typeface="Arial Nova"/>
              </a:rPr>
              <a:t>Students are being advised to use the app and all the online facilities, because it is known that the users</a:t>
            </a:r>
            <a:r>
              <a:rPr lang="en-US" sz="3200" cap="none">
                <a:solidFill>
                  <a:schemeClr val="bg1"/>
                </a:solidFill>
                <a:latin typeface="Arial Nova"/>
                <a:ea typeface="+mj-lt"/>
                <a:cs typeface="+mj-lt"/>
              </a:rPr>
              <a:t> believe that using technology is really easy. Research made by Teo et al (2014), shows that when the use of technology is perceived to be free of effort, students using it are much more eager at its use</a:t>
            </a:r>
            <a:endParaRPr lang="en-US" sz="3200" cap="none">
              <a:solidFill>
                <a:schemeClr val="bg1"/>
              </a:solidFill>
              <a:latin typeface="Arial Nova"/>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9435C28-FB0F-A0CF-5175-2E626E83D8CE}"/>
              </a:ext>
            </a:extLst>
          </p:cNvPr>
          <p:cNvSpPr txBox="1"/>
          <p:nvPr/>
        </p:nvSpPr>
        <p:spPr>
          <a:xfrm>
            <a:off x="8275608" y="514134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Click t</a:t>
            </a:r>
            <a:r>
              <a:rPr lang="en-GB">
                <a:solidFill>
                  <a:srgbClr val="FFFFFF"/>
                </a:solidFill>
                <a:ea typeface="+mn-lt"/>
                <a:cs typeface="+mn-lt"/>
              </a:rPr>
              <a:t>  Ana Maria Camelia Balteanu</a:t>
            </a:r>
            <a:r>
              <a:rPr lang="en-GB"/>
              <a:t>o add text</a:t>
            </a:r>
          </a:p>
        </p:txBody>
      </p:sp>
    </p:spTree>
    <p:extLst>
      <p:ext uri="{BB962C8B-B14F-4D97-AF65-F5344CB8AC3E}">
        <p14:creationId xmlns:p14="http://schemas.microsoft.com/office/powerpoint/2010/main" val="1310087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D2911-C95E-EC47-0FB3-514B57B0EC34}"/>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b="1">
                <a:solidFill>
                  <a:schemeClr val="bg2"/>
                </a:solidFill>
                <a:latin typeface="Arial Nova"/>
              </a:rPr>
              <a:t>General Research:</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4A122EC-65DF-71C2-3077-6E26CCFCB0E1}"/>
              </a:ext>
            </a:extLst>
          </p:cNvPr>
          <p:cNvSpPr txBox="1"/>
          <p:nvPr/>
        </p:nvSpPr>
        <p:spPr>
          <a:xfrm>
            <a:off x="569119" y="2009775"/>
            <a:ext cx="110299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solidFill>
                <a:schemeClr val="bg1"/>
              </a:solidFill>
            </a:endParaRPr>
          </a:p>
        </p:txBody>
      </p:sp>
      <p:sp>
        <p:nvSpPr>
          <p:cNvPr id="5" name="TextBox 4">
            <a:extLst>
              <a:ext uri="{FF2B5EF4-FFF2-40B4-BE49-F238E27FC236}">
                <a16:creationId xmlns:a16="http://schemas.microsoft.com/office/drawing/2014/main" id="{F92AE9AF-5344-40D2-CA69-33DA23E68DB3}"/>
              </a:ext>
            </a:extLst>
          </p:cNvPr>
          <p:cNvSpPr txBox="1"/>
          <p:nvPr/>
        </p:nvSpPr>
        <p:spPr>
          <a:xfrm>
            <a:off x="509588" y="2009775"/>
            <a:ext cx="1113710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Arial Nova"/>
              </a:rPr>
              <a:t>From our research we have gathered that using technology to collaborate has many advantages such as:</a:t>
            </a:r>
          </a:p>
          <a:p>
            <a:pPr marL="457200" indent="-457200">
              <a:buFont typeface="Wingdings"/>
              <a:buChar char="§"/>
            </a:pPr>
            <a:r>
              <a:rPr lang="en-GB" sz="2800">
                <a:solidFill>
                  <a:schemeClr val="bg1"/>
                </a:solidFill>
                <a:latin typeface="Arial Nova"/>
              </a:rPr>
              <a:t>Engaging with one another</a:t>
            </a:r>
          </a:p>
          <a:p>
            <a:pPr marL="457200" indent="-457200">
              <a:buFont typeface="Wingdings"/>
              <a:buChar char="§"/>
            </a:pPr>
            <a:r>
              <a:rPr lang="en-GB" sz="2800">
                <a:solidFill>
                  <a:schemeClr val="bg1"/>
                </a:solidFill>
                <a:latin typeface="Arial Nova"/>
              </a:rPr>
              <a:t>Educational purposes </a:t>
            </a:r>
          </a:p>
          <a:p>
            <a:pPr marL="457200" indent="-457200">
              <a:buFont typeface="Wingdings"/>
              <a:buChar char="§"/>
            </a:pPr>
            <a:r>
              <a:rPr lang="en-GB" sz="2800">
                <a:solidFill>
                  <a:schemeClr val="bg1"/>
                </a:solidFill>
                <a:latin typeface="Arial Nova"/>
              </a:rPr>
              <a:t>Learning independently </a:t>
            </a:r>
          </a:p>
          <a:p>
            <a:pPr marL="457200" indent="-457200">
              <a:buFont typeface="Wingdings"/>
              <a:buChar char="§"/>
            </a:pPr>
            <a:r>
              <a:rPr lang="en-GB" sz="2800">
                <a:solidFill>
                  <a:schemeClr val="bg1"/>
                </a:solidFill>
                <a:latin typeface="Arial Nova"/>
              </a:rPr>
              <a:t>Gaining new knowledge and skills</a:t>
            </a:r>
          </a:p>
          <a:p>
            <a:pPr marL="457200" indent="-457200">
              <a:buFont typeface="Wingdings"/>
              <a:buChar char="§"/>
            </a:pPr>
            <a:r>
              <a:rPr lang="en-GB" sz="2800">
                <a:solidFill>
                  <a:schemeClr val="bg1"/>
                </a:solidFill>
                <a:latin typeface="Arial Nova"/>
              </a:rPr>
              <a:t>Accessing information </a:t>
            </a:r>
          </a:p>
          <a:p>
            <a:endParaRPr lang="en-GB" sz="2800">
              <a:solidFill>
                <a:schemeClr val="bg1"/>
              </a:solidFill>
            </a:endParaRPr>
          </a:p>
        </p:txBody>
      </p:sp>
      <p:pic>
        <p:nvPicPr>
          <p:cNvPr id="7" name="Picture 8" descr="Calendar&#10;&#10;Description automatically generated">
            <a:extLst>
              <a:ext uri="{FF2B5EF4-FFF2-40B4-BE49-F238E27FC236}">
                <a16:creationId xmlns:a16="http://schemas.microsoft.com/office/drawing/2014/main" id="{47076ED4-9673-A61A-583C-880BF2204D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94650" y="2927350"/>
            <a:ext cx="2743200" cy="1828800"/>
          </a:xfrm>
          <a:prstGeom prst="rect">
            <a:avLst/>
          </a:prstGeom>
        </p:spPr>
      </p:pic>
      <p:sp>
        <p:nvSpPr>
          <p:cNvPr id="9" name="TextBox 8">
            <a:extLst>
              <a:ext uri="{FF2B5EF4-FFF2-40B4-BE49-F238E27FC236}">
                <a16:creationId xmlns:a16="http://schemas.microsoft.com/office/drawing/2014/main" id="{EE79371C-9BD5-07C2-F1AC-29F0A87D9405}"/>
              </a:ext>
            </a:extLst>
          </p:cNvPr>
          <p:cNvSpPr txBox="1"/>
          <p:nvPr/>
        </p:nvSpPr>
        <p:spPr>
          <a:xfrm>
            <a:off x="7994650" y="4756150"/>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sp>
        <p:nvSpPr>
          <p:cNvPr id="13" name="TextBox 12">
            <a:extLst>
              <a:ext uri="{FF2B5EF4-FFF2-40B4-BE49-F238E27FC236}">
                <a16:creationId xmlns:a16="http://schemas.microsoft.com/office/drawing/2014/main" id="{D9D2AC1C-E3BB-CA72-D7A5-9E1BD03D797F}"/>
              </a:ext>
            </a:extLst>
          </p:cNvPr>
          <p:cNvSpPr txBox="1"/>
          <p:nvPr/>
        </p:nvSpPr>
        <p:spPr>
          <a:xfrm>
            <a:off x="7498556" y="541496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Yasmin Shakira Akhter</a:t>
            </a:r>
          </a:p>
        </p:txBody>
      </p:sp>
    </p:spTree>
    <p:extLst>
      <p:ext uri="{BB962C8B-B14F-4D97-AF65-F5344CB8AC3E}">
        <p14:creationId xmlns:p14="http://schemas.microsoft.com/office/powerpoint/2010/main" val="1133521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7" presetClass="entr" presetSubtype="1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p:cTn id="20" dur="500" fill="hold"/>
                                        <p:tgtEl>
                                          <p:spTgt spid="7"/>
                                        </p:tgtEl>
                                        <p:attrNameLst>
                                          <p:attrName>ppt_w</p:attrName>
                                        </p:attrNameLst>
                                      </p:cBhvr>
                                      <p:tavLst>
                                        <p:tav tm="0">
                                          <p:val>
                                            <p:fltVal val="0"/>
                                          </p:val>
                                        </p:tav>
                                        <p:tav tm="100000">
                                          <p:val>
                                            <p:strVal val="#ppt_w"/>
                                          </p:val>
                                        </p:tav>
                                      </p:tavLst>
                                    </p:anim>
                                    <p:anim calcmode="lin" valueType="num">
                                      <p:cBhvr>
                                        <p:cTn id="21" dur="500" fill="hold"/>
                                        <p:tgtEl>
                                          <p:spTgt spid="7"/>
                                        </p:tgtEl>
                                        <p:attrNameLst>
                                          <p:attrName>ppt_h</p:attrName>
                                        </p:attrNameLst>
                                      </p:cBhvr>
                                      <p:tavLst>
                                        <p:tav tm="0">
                                          <p:val>
                                            <p:fltVal val="0"/>
                                          </p:val>
                                        </p:tav>
                                        <p:tav tm="100000">
                                          <p:val>
                                            <p:strVal val="#ppt_h"/>
                                          </p:val>
                                        </p:tav>
                                      </p:tavLst>
                                    </p:anim>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EAA793F-3E3E-237A-DEA8-AD08D5B870ED}"/>
              </a:ext>
            </a:extLst>
          </p:cNvPr>
          <p:cNvSpPr txBox="1"/>
          <p:nvPr/>
        </p:nvSpPr>
        <p:spPr>
          <a:xfrm>
            <a:off x="779868" y="1132115"/>
            <a:ext cx="1085151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However, as research shows, there are pros and cons with using technology, "</a:t>
            </a:r>
            <a:r>
              <a:rPr lang="en-GB" sz="2400">
                <a:solidFill>
                  <a:schemeClr val="bg1"/>
                </a:solidFill>
                <a:ea typeface="+mn-lt"/>
                <a:cs typeface="+mn-lt"/>
              </a:rPr>
              <a:t>Using and mastering technology helped me become a better teacher. I learned and was able to communicate with other teachers and research new instructional strategies via email and internet" (Thieman , 2008, p.356) </a:t>
            </a:r>
          </a:p>
          <a:p>
            <a:r>
              <a:rPr lang="en-GB" sz="2400">
                <a:solidFill>
                  <a:schemeClr val="bg1"/>
                </a:solidFill>
                <a:ea typeface="+mn-lt"/>
                <a:cs typeface="+mn-lt"/>
              </a:rPr>
              <a:t>Nonetheless, in many cases, students don`t succeed in using the Internet to appropriately research and they do not know how to evaluate whether the source is adequate or credible. (Thieman, 2008, p.360)</a:t>
            </a:r>
            <a:endParaRPr lang="en-GB" sz="2400">
              <a:solidFill>
                <a:schemeClr val="bg1"/>
              </a:solidFill>
            </a:endParaRPr>
          </a:p>
        </p:txBody>
      </p:sp>
      <p:sp>
        <p:nvSpPr>
          <p:cNvPr id="6" name="TextBox 5">
            <a:extLst>
              <a:ext uri="{FF2B5EF4-FFF2-40B4-BE49-F238E27FC236}">
                <a16:creationId xmlns:a16="http://schemas.microsoft.com/office/drawing/2014/main" id="{F231B15D-8E7B-61DD-B3B6-2D46DDB68452}"/>
              </a:ext>
            </a:extLst>
          </p:cNvPr>
          <p:cNvSpPr txBox="1"/>
          <p:nvPr/>
        </p:nvSpPr>
        <p:spPr>
          <a:xfrm>
            <a:off x="8548777" y="52563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Click to add text</a:t>
            </a:r>
            <a:r>
              <a:rPr lang="en-GB">
                <a:solidFill>
                  <a:srgbClr val="FFFFFF"/>
                </a:solidFill>
                <a:ea typeface="+mn-lt"/>
                <a:cs typeface="+mn-lt"/>
              </a:rPr>
              <a:t>  Ana Maria Camelia </a:t>
            </a:r>
            <a:r>
              <a:rPr lang="en-GB" err="1">
                <a:solidFill>
                  <a:srgbClr val="FFFFFF"/>
                </a:solidFill>
                <a:ea typeface="+mn-lt"/>
                <a:cs typeface="+mn-lt"/>
              </a:rPr>
              <a:t>Balteanu</a:t>
            </a:r>
            <a:endParaRPr lang="en-GB" err="1"/>
          </a:p>
        </p:txBody>
      </p:sp>
      <p:pic>
        <p:nvPicPr>
          <p:cNvPr id="7" name="Picture 8" descr="A hand writing on a blackboard&#10;&#10;Description automatically generated">
            <a:extLst>
              <a:ext uri="{FF2B5EF4-FFF2-40B4-BE49-F238E27FC236}">
                <a16:creationId xmlns:a16="http://schemas.microsoft.com/office/drawing/2014/main" id="{AE3F2D97-7FD3-E5AE-641E-61B4C02232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39042" y="3984447"/>
            <a:ext cx="2743199" cy="1822088"/>
          </a:xfrm>
          <a:prstGeom prst="rect">
            <a:avLst/>
          </a:prstGeom>
        </p:spPr>
      </p:pic>
      <p:sp>
        <p:nvSpPr>
          <p:cNvPr id="9" name="TextBox 8">
            <a:extLst>
              <a:ext uri="{FF2B5EF4-FFF2-40B4-BE49-F238E27FC236}">
                <a16:creationId xmlns:a16="http://schemas.microsoft.com/office/drawing/2014/main" id="{014CD0C3-E1CE-C0F8-CC99-D021D37759EB}"/>
              </a:ext>
            </a:extLst>
          </p:cNvPr>
          <p:cNvSpPr txBox="1"/>
          <p:nvPr/>
        </p:nvSpPr>
        <p:spPr>
          <a:xfrm>
            <a:off x="2539042" y="5806716"/>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BY-ND</a:t>
            </a:r>
            <a:r>
              <a:rPr lang="en-US"/>
              <a:t>.</a:t>
            </a:r>
          </a:p>
        </p:txBody>
      </p:sp>
    </p:spTree>
    <p:extLst>
      <p:ext uri="{BB962C8B-B14F-4D97-AF65-F5344CB8AC3E}">
        <p14:creationId xmlns:p14="http://schemas.microsoft.com/office/powerpoint/2010/main" val="3071389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9CA14-BEE3-582B-D833-4D3EC40365F9}"/>
              </a:ext>
            </a:extLst>
          </p:cNvPr>
          <p:cNvSpPr>
            <a:spLocks noGrp="1"/>
          </p:cNvSpPr>
          <p:nvPr>
            <p:ph type="title"/>
          </p:nvPr>
        </p:nvSpPr>
        <p:spPr>
          <a:xfrm>
            <a:off x="3784146" y="722079"/>
            <a:ext cx="8215166" cy="945608"/>
          </a:xfrm>
        </p:spPr>
        <p:txBody>
          <a:bodyPr vert="horz" lIns="91440" tIns="45720" rIns="91440" bIns="45720" rtlCol="0" anchor="t">
            <a:normAutofit/>
          </a:bodyPr>
          <a:lstStyle/>
          <a:p>
            <a:r>
              <a:rPr lang="en-US" sz="5400">
                <a:solidFill>
                  <a:schemeClr val="bg2"/>
                </a:solidFill>
                <a:latin typeface="Arial Nova"/>
              </a:rPr>
              <a:t>Proposed method</a:t>
            </a:r>
            <a:r>
              <a:rPr lang="en-US" sz="5400">
                <a:solidFill>
                  <a:schemeClr val="bg2"/>
                </a:solidFill>
              </a:rPr>
              <a:t>:</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BF96CB4-7013-B031-79BD-A9E8E3BA3A90}"/>
              </a:ext>
            </a:extLst>
          </p:cNvPr>
          <p:cNvSpPr txBox="1"/>
          <p:nvPr/>
        </p:nvSpPr>
        <p:spPr>
          <a:xfrm>
            <a:off x="9451181" y="527208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Ana Maria Camelia </a:t>
            </a:r>
            <a:r>
              <a:rPr lang="en-GB" err="1">
                <a:solidFill>
                  <a:schemeClr val="bg1"/>
                </a:solidFill>
                <a:ea typeface="+mn-lt"/>
                <a:cs typeface="+mn-lt"/>
              </a:rPr>
              <a:t>Balteanu</a:t>
            </a:r>
            <a:endParaRPr lang="en-US" err="1">
              <a:solidFill>
                <a:schemeClr val="bg1"/>
              </a:solidFill>
              <a:ea typeface="+mn-lt"/>
              <a:cs typeface="+mn-lt"/>
            </a:endParaRPr>
          </a:p>
        </p:txBody>
      </p:sp>
      <p:sp>
        <p:nvSpPr>
          <p:cNvPr id="3" name="TextBox 2">
            <a:extLst>
              <a:ext uri="{FF2B5EF4-FFF2-40B4-BE49-F238E27FC236}">
                <a16:creationId xmlns:a16="http://schemas.microsoft.com/office/drawing/2014/main" id="{5C534922-33A0-DD0E-635E-A46EB19E0D88}"/>
              </a:ext>
            </a:extLst>
          </p:cNvPr>
          <p:cNvSpPr txBox="1"/>
          <p:nvPr/>
        </p:nvSpPr>
        <p:spPr>
          <a:xfrm>
            <a:off x="111579" y="1445079"/>
            <a:ext cx="7015843" cy="3046988"/>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Nova"/>
              </a:rPr>
              <a:t>We are going to ask various students around the campus, from different backgrounds, a series of questions.</a:t>
            </a:r>
          </a:p>
          <a:p>
            <a:r>
              <a:rPr lang="en-GB" sz="2400">
                <a:solidFill>
                  <a:schemeClr val="bg1"/>
                </a:solidFill>
                <a:latin typeface="Arial Nova"/>
              </a:rPr>
              <a:t>These questions are going to give us a distinctive answer on which of the tools provided by UWTSD is more used by them and of course, more useful to their projects or whatever they are going through.</a:t>
            </a:r>
          </a:p>
        </p:txBody>
      </p:sp>
      <p:sp>
        <p:nvSpPr>
          <p:cNvPr id="5" name="TextBox 4">
            <a:extLst>
              <a:ext uri="{FF2B5EF4-FFF2-40B4-BE49-F238E27FC236}">
                <a16:creationId xmlns:a16="http://schemas.microsoft.com/office/drawing/2014/main" id="{29FDC15B-E1AB-DEAB-19F5-DC83B25EFEE6}"/>
              </a:ext>
            </a:extLst>
          </p:cNvPr>
          <p:cNvSpPr txBox="1"/>
          <p:nvPr/>
        </p:nvSpPr>
        <p:spPr>
          <a:xfrm>
            <a:off x="2390775" y="4322989"/>
            <a:ext cx="67573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Nova"/>
              </a:rPr>
              <a:t>We are also going to share a questionnaire to be able to get a defined and quantitative answer to our question, we</a:t>
            </a:r>
            <a:r>
              <a:rPr lang="en-GB">
                <a:solidFill>
                  <a:schemeClr val="bg1"/>
                </a:solidFill>
                <a:latin typeface="Arial Nova"/>
                <a:ea typeface="+mn-lt"/>
                <a:cs typeface="+mn-lt"/>
              </a:rPr>
              <a:t> will ensure all answers are anonymous and the data is only used for research purposes.</a:t>
            </a:r>
            <a:endParaRPr lang="en-GB">
              <a:solidFill>
                <a:schemeClr val="bg1"/>
              </a:solidFill>
              <a:latin typeface="Arial Nova"/>
            </a:endParaRPr>
          </a:p>
        </p:txBody>
      </p:sp>
      <p:sp>
        <p:nvSpPr>
          <p:cNvPr id="6" name="TextBox 5">
            <a:extLst>
              <a:ext uri="{FF2B5EF4-FFF2-40B4-BE49-F238E27FC236}">
                <a16:creationId xmlns:a16="http://schemas.microsoft.com/office/drawing/2014/main" id="{5993598E-99C6-3A18-7D25-828F53015D43}"/>
              </a:ext>
            </a:extLst>
          </p:cNvPr>
          <p:cNvSpPr txBox="1"/>
          <p:nvPr/>
        </p:nvSpPr>
        <p:spPr>
          <a:xfrm>
            <a:off x="7826829" y="26561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10" descr="Icon&#10;&#10;Description automatically generated">
            <a:extLst>
              <a:ext uri="{FF2B5EF4-FFF2-40B4-BE49-F238E27FC236}">
                <a16:creationId xmlns:a16="http://schemas.microsoft.com/office/drawing/2014/main" id="{2712B5CC-B682-E430-8F65-93B0C2EA96F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97044" y="2411948"/>
            <a:ext cx="1341664" cy="1244891"/>
          </a:xfrm>
          <a:prstGeom prst="rect">
            <a:avLst/>
          </a:prstGeom>
        </p:spPr>
      </p:pic>
      <p:pic>
        <p:nvPicPr>
          <p:cNvPr id="15" name="Picture 16" descr="A picture containing text, first-aid kit, clock, vector graphics&#10;&#10;Description automatically generated">
            <a:extLst>
              <a:ext uri="{FF2B5EF4-FFF2-40B4-BE49-F238E27FC236}">
                <a16:creationId xmlns:a16="http://schemas.microsoft.com/office/drawing/2014/main" id="{5162AE9A-646D-C686-83CE-2F96455BF99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398579" y="3783493"/>
            <a:ext cx="1123950" cy="991907"/>
          </a:xfrm>
          <a:prstGeom prst="rect">
            <a:avLst/>
          </a:prstGeom>
        </p:spPr>
      </p:pic>
      <p:sp>
        <p:nvSpPr>
          <p:cNvPr id="17" name="TextBox 16">
            <a:extLst>
              <a:ext uri="{FF2B5EF4-FFF2-40B4-BE49-F238E27FC236}">
                <a16:creationId xmlns:a16="http://schemas.microsoft.com/office/drawing/2014/main" id="{4BDFD29F-3F5D-7F9B-0AB7-B7BAF9C07A14}"/>
              </a:ext>
            </a:extLst>
          </p:cNvPr>
          <p:cNvSpPr txBox="1"/>
          <p:nvPr/>
        </p:nvSpPr>
        <p:spPr>
          <a:xfrm>
            <a:off x="7704364" y="4557939"/>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378091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3"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900" decel="100000" fill="hold"/>
                                        <p:tgtEl>
                                          <p:spTgt spid="9"/>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1000" fill="hold"/>
                                        <p:tgtEl>
                                          <p:spTgt spid="15"/>
                                        </p:tgtEl>
                                        <p:attrNameLst>
                                          <p:attrName>ppt_w</p:attrName>
                                        </p:attrNameLst>
                                      </p:cBhvr>
                                      <p:tavLst>
                                        <p:tav tm="0">
                                          <p:val>
                                            <p:strVal val="#ppt_w*0.70"/>
                                          </p:val>
                                        </p:tav>
                                        <p:tav tm="100000">
                                          <p:val>
                                            <p:strVal val="#ppt_w"/>
                                          </p:val>
                                        </p:tav>
                                      </p:tavLst>
                                    </p:anim>
                                    <p:anim calcmode="lin" valueType="num">
                                      <p:cBhvr>
                                        <p:cTn id="32" dur="1000" fill="hold"/>
                                        <p:tgtEl>
                                          <p:spTgt spid="15"/>
                                        </p:tgtEl>
                                        <p:attrNameLst>
                                          <p:attrName>ppt_h</p:attrName>
                                        </p:attrNameLst>
                                      </p:cBhvr>
                                      <p:tavLst>
                                        <p:tav tm="0">
                                          <p:val>
                                            <p:strVal val="#ppt_h"/>
                                          </p:val>
                                        </p:tav>
                                        <p:tav tm="100000">
                                          <p:val>
                                            <p:strVal val="#ppt_h"/>
                                          </p:val>
                                        </p:tav>
                                      </p:tavLst>
                                    </p:anim>
                                    <p:animEffect transition="in" filter="fade">
                                      <p:cBhvr>
                                        <p:cTn id="33"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E5D66-F77E-6890-6A85-33C5559FBE6A}"/>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latin typeface="Arial Nova"/>
              </a:rPr>
              <a:t>Ethical consideration:</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EE2A0C1-5170-38A4-FA35-2DD1CD582A57}"/>
              </a:ext>
            </a:extLst>
          </p:cNvPr>
          <p:cNvSpPr txBox="1"/>
          <p:nvPr/>
        </p:nvSpPr>
        <p:spPr>
          <a:xfrm>
            <a:off x="563827" y="2075921"/>
            <a:ext cx="1039891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Arial Nova"/>
              </a:rPr>
              <a:t>What is ethical consideration?</a:t>
            </a:r>
          </a:p>
          <a:p>
            <a:r>
              <a:rPr lang="en-GB" sz="2800">
                <a:solidFill>
                  <a:schemeClr val="bg1"/>
                </a:solidFill>
                <a:latin typeface="Arial Nova"/>
              </a:rPr>
              <a:t>Ethical consideration is principles that guide you in your research </a:t>
            </a:r>
            <a:r>
              <a:rPr lang="en-GB" sz="2800">
                <a:solidFill>
                  <a:schemeClr val="bg1"/>
                </a:solidFill>
                <a:latin typeface="Arial Nova"/>
                <a:ea typeface="+mn-lt"/>
                <a:cs typeface="+mn-lt"/>
              </a:rPr>
              <a:t>(</a:t>
            </a:r>
            <a:r>
              <a:rPr lang="en-GB" sz="2800">
                <a:latin typeface="Arial Nova"/>
                <a:ea typeface="+mn-lt"/>
                <a:cs typeface="+mn-lt"/>
                <a:hlinkClick r:id="rId2"/>
              </a:rPr>
              <a:t>Ethical Considerations in Research | Types &amp; Examples (scribbr.co.uk)</a:t>
            </a:r>
          </a:p>
        </p:txBody>
      </p:sp>
      <p:sp>
        <p:nvSpPr>
          <p:cNvPr id="5" name="TextBox 4">
            <a:extLst>
              <a:ext uri="{FF2B5EF4-FFF2-40B4-BE49-F238E27FC236}">
                <a16:creationId xmlns:a16="http://schemas.microsoft.com/office/drawing/2014/main" id="{4BC71874-2190-9B0B-65AD-3D00693FE3B7}"/>
              </a:ext>
            </a:extLst>
          </p:cNvPr>
          <p:cNvSpPr txBox="1"/>
          <p:nvPr/>
        </p:nvSpPr>
        <p:spPr>
          <a:xfrm>
            <a:off x="8653462" y="541496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rPr>
              <a:t>Yasmin Shakira Akhter</a:t>
            </a:r>
          </a:p>
        </p:txBody>
      </p:sp>
    </p:spTree>
    <p:extLst>
      <p:ext uri="{BB962C8B-B14F-4D97-AF65-F5344CB8AC3E}">
        <p14:creationId xmlns:p14="http://schemas.microsoft.com/office/powerpoint/2010/main" val="9633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953FE-772E-FFBB-697B-62F73EBEDD7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latin typeface="Arial Nova"/>
                <a:ea typeface="+mj-lt"/>
                <a:cs typeface="+mj-lt"/>
              </a:rPr>
              <a:t>ETHICAL CONSIDERATION:</a:t>
            </a:r>
            <a:br>
              <a:rPr lang="en-US" sz="5400">
                <a:ea typeface="+mj-lt"/>
                <a:cs typeface="+mj-lt"/>
              </a:rPr>
            </a:br>
            <a:br>
              <a:rPr lang="en-US" sz="5400">
                <a:ea typeface="+mj-lt"/>
                <a:cs typeface="+mj-lt"/>
              </a:rPr>
            </a:br>
            <a:endParaRPr lang="en-US" sz="5400">
              <a:solidFill>
                <a:schemeClr val="bg2"/>
              </a:solidFill>
              <a:ea typeface="+mj-lt"/>
              <a:cs typeface="+mj-lt"/>
            </a:endParaRPr>
          </a:p>
          <a:p>
            <a:endParaRPr lang="en-US" sz="540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426448B-96A6-602D-3717-BA709BB2D7C3}"/>
              </a:ext>
            </a:extLst>
          </p:cNvPr>
          <p:cNvSpPr txBox="1"/>
          <p:nvPr/>
        </p:nvSpPr>
        <p:spPr>
          <a:xfrm>
            <a:off x="1331119" y="1950243"/>
            <a:ext cx="9374980" cy="1477328"/>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Ensuring all data and private information is confidential </a:t>
            </a:r>
          </a:p>
          <a:p>
            <a:pPr marL="285750" indent="-285750">
              <a:buFont typeface="Wingdings"/>
              <a:buChar char="Ø"/>
            </a:pPr>
            <a:r>
              <a:rPr lang="en-GB"/>
              <a:t>Allow others to make choices for themselves </a:t>
            </a:r>
          </a:p>
          <a:p>
            <a:pPr marL="285750" indent="-285750">
              <a:buFont typeface="Wingdings"/>
              <a:buChar char="Ø"/>
            </a:pPr>
            <a:r>
              <a:rPr lang="en-GB"/>
              <a:t>Making sure data protection laws are followed</a:t>
            </a:r>
          </a:p>
          <a:p>
            <a:pPr marL="285750" indent="-285750">
              <a:buFont typeface="Wingdings"/>
              <a:buChar char="Ø"/>
            </a:pPr>
            <a:r>
              <a:rPr lang="en-GB"/>
              <a:t>Making sure all data is accurate</a:t>
            </a:r>
          </a:p>
          <a:p>
            <a:pPr marL="285750" indent="-285750">
              <a:buFont typeface="Wingdings"/>
              <a:buChar char="Ø"/>
            </a:pPr>
            <a:endParaRPr lang="en-GB"/>
          </a:p>
        </p:txBody>
      </p:sp>
      <p:sp>
        <p:nvSpPr>
          <p:cNvPr id="7" name="TextBox 6">
            <a:extLst>
              <a:ext uri="{FF2B5EF4-FFF2-40B4-BE49-F238E27FC236}">
                <a16:creationId xmlns:a16="http://schemas.microsoft.com/office/drawing/2014/main" id="{8A4E4D00-37C3-9996-6923-E9F01DA09192}"/>
              </a:ext>
            </a:extLst>
          </p:cNvPr>
          <p:cNvSpPr txBox="1"/>
          <p:nvPr/>
        </p:nvSpPr>
        <p:spPr>
          <a:xfrm>
            <a:off x="1336675" y="54260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9" name="TextBox 8">
            <a:extLst>
              <a:ext uri="{FF2B5EF4-FFF2-40B4-BE49-F238E27FC236}">
                <a16:creationId xmlns:a16="http://schemas.microsoft.com/office/drawing/2014/main" id="{735C8806-3F87-A543-006D-E50882FF381F}"/>
              </a:ext>
            </a:extLst>
          </p:cNvPr>
          <p:cNvSpPr txBox="1"/>
          <p:nvPr/>
        </p:nvSpPr>
        <p:spPr>
          <a:xfrm>
            <a:off x="965200" y="5143500"/>
            <a:ext cx="6616700" cy="64633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Guiding Principles for Ethical Research | National Institutes of Health (NIH)</a:t>
            </a:r>
            <a:endParaRPr lang="en-US"/>
          </a:p>
        </p:txBody>
      </p:sp>
      <p:sp>
        <p:nvSpPr>
          <p:cNvPr id="11" name="TextBox 10">
            <a:extLst>
              <a:ext uri="{FF2B5EF4-FFF2-40B4-BE49-F238E27FC236}">
                <a16:creationId xmlns:a16="http://schemas.microsoft.com/office/drawing/2014/main" id="{4E949DF0-1951-2F1A-19BD-1D3974A4E02F}"/>
              </a:ext>
            </a:extLst>
          </p:cNvPr>
          <p:cNvSpPr txBox="1"/>
          <p:nvPr/>
        </p:nvSpPr>
        <p:spPr>
          <a:xfrm>
            <a:off x="8403431" y="570071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Yasmin Shakira Akhter</a:t>
            </a:r>
          </a:p>
        </p:txBody>
      </p:sp>
    </p:spTree>
    <p:extLst>
      <p:ext uri="{BB962C8B-B14F-4D97-AF65-F5344CB8AC3E}">
        <p14:creationId xmlns:p14="http://schemas.microsoft.com/office/powerpoint/2010/main" val="3895069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500" fill="hold"/>
                                        <p:tgtEl>
                                          <p:spTgt spid="4"/>
                                        </p:tgtEl>
                                        <p:attrNameLst>
                                          <p:attrName>ppt_w</p:attrName>
                                        </p:attrNameLst>
                                      </p:cBhvr>
                                      <p:tavLst>
                                        <p:tav tm="0">
                                          <p:val>
                                            <p:fltVal val="0"/>
                                          </p:val>
                                        </p:tav>
                                        <p:tav tm="100000">
                                          <p:val>
                                            <p:strVal val="#ppt_w"/>
                                          </p:val>
                                        </p:tav>
                                      </p:tavLst>
                                    </p:anim>
                                    <p:anim calcmode="lin" valueType="num">
                                      <p:cBhvr>
                                        <p:cTn id="16" dur="500" fill="hold"/>
                                        <p:tgtEl>
                                          <p:spTgt spid="4"/>
                                        </p:tgtEl>
                                        <p:attrNameLst>
                                          <p:attrName>ppt_h</p:attrName>
                                        </p:attrNameLst>
                                      </p:cBhvr>
                                      <p:tavLst>
                                        <p:tav tm="0">
                                          <p:val>
                                            <p:fltVal val="0"/>
                                          </p:val>
                                        </p:tav>
                                        <p:tav tm="100000">
                                          <p:val>
                                            <p:strVal val="#ppt_h"/>
                                          </p:val>
                                        </p:tav>
                                      </p:tavLst>
                                    </p:anim>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anim calcmode="lin" valueType="num">
                                      <p:cBhvr>
                                        <p:cTn id="23" dur="1000" fill="hold"/>
                                        <p:tgtEl>
                                          <p:spTgt spid="9"/>
                                        </p:tgtEl>
                                        <p:attrNameLst>
                                          <p:attrName>ppt_x</p:attrName>
                                        </p:attrNameLst>
                                      </p:cBhvr>
                                      <p:tavLst>
                                        <p:tav tm="0">
                                          <p:val>
                                            <p:strVal val="#ppt_x"/>
                                          </p:val>
                                        </p:tav>
                                        <p:tav tm="100000">
                                          <p:val>
                                            <p:strVal val="#ppt_x"/>
                                          </p:val>
                                        </p:tav>
                                      </p:tavLst>
                                    </p:anim>
                                    <p:anim calcmode="lin" valueType="num">
                                      <p:cBhvr>
                                        <p:cTn id="24" dur="900" decel="100000" fill="hold"/>
                                        <p:tgtEl>
                                          <p:spTgt spid="9"/>
                                        </p:tgtEl>
                                        <p:attrNameLst>
                                          <p:attrName>ppt_y</p:attrName>
                                        </p:attrNameLst>
                                      </p:cBhvr>
                                      <p:tavLst>
                                        <p:tav tm="0">
                                          <p:val>
                                            <p:strVal val="#ppt_y+1"/>
                                          </p:val>
                                        </p:tav>
                                        <p:tav tm="100000">
                                          <p:val>
                                            <p:strVal val="#ppt_y-.03"/>
                                          </p:val>
                                        </p:tav>
                                      </p:tavLst>
                                    </p:anim>
                                    <p:anim calcmode="lin" valueType="num">
                                      <p:cBhvr>
                                        <p:cTn id="25"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86DB5-2D4E-2CEB-2C9C-7A9B28CB12A3}"/>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latin typeface="Arial Nova"/>
              </a:rPr>
              <a:t>Research timeline</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8FFC979-038F-05C0-F60F-B3E318E3228B}"/>
              </a:ext>
            </a:extLst>
          </p:cNvPr>
          <p:cNvSpPr txBox="1"/>
          <p:nvPr/>
        </p:nvSpPr>
        <p:spPr>
          <a:xfrm>
            <a:off x="6411686" y="4751614"/>
            <a:ext cx="72879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Collect answers </a:t>
            </a:r>
            <a:endParaRPr lang="en-US">
              <a:solidFill>
                <a:schemeClr val="bg1"/>
              </a:solidFill>
            </a:endParaRPr>
          </a:p>
        </p:txBody>
      </p:sp>
      <p:sp>
        <p:nvSpPr>
          <p:cNvPr id="6" name="TextBox 5">
            <a:extLst>
              <a:ext uri="{FF2B5EF4-FFF2-40B4-BE49-F238E27FC236}">
                <a16:creationId xmlns:a16="http://schemas.microsoft.com/office/drawing/2014/main" id="{00CFD120-957D-240D-0213-945B4FC1ED4B}"/>
              </a:ext>
            </a:extLst>
          </p:cNvPr>
          <p:cNvSpPr txBox="1"/>
          <p:nvPr/>
        </p:nvSpPr>
        <p:spPr>
          <a:xfrm>
            <a:off x="8650061" y="538434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Nova"/>
              </a:rPr>
              <a:t>Ana Maria Camelia </a:t>
            </a:r>
            <a:r>
              <a:rPr lang="en-GB" err="1">
                <a:solidFill>
                  <a:schemeClr val="bg1"/>
                </a:solidFill>
                <a:latin typeface="Arial Nova"/>
              </a:rPr>
              <a:t>Balteanu</a:t>
            </a:r>
            <a:endParaRPr lang="en-GB">
              <a:solidFill>
                <a:schemeClr val="bg1"/>
              </a:solidFill>
              <a:latin typeface="Arial Nova"/>
            </a:endParaRPr>
          </a:p>
        </p:txBody>
      </p:sp>
      <p:graphicFrame>
        <p:nvGraphicFramePr>
          <p:cNvPr id="3" name="Diagram 3">
            <a:extLst>
              <a:ext uri="{FF2B5EF4-FFF2-40B4-BE49-F238E27FC236}">
                <a16:creationId xmlns:a16="http://schemas.microsoft.com/office/drawing/2014/main" id="{7E047FBA-83CC-1EE3-B580-E739B198330F}"/>
              </a:ext>
            </a:extLst>
          </p:cNvPr>
          <p:cNvGraphicFramePr/>
          <p:nvPr>
            <p:extLst>
              <p:ext uri="{D42A27DB-BD31-4B8C-83A1-F6EECF244321}">
                <p14:modId xmlns:p14="http://schemas.microsoft.com/office/powerpoint/2010/main" val="4236881237"/>
              </p:ext>
            </p:extLst>
          </p:nvPr>
        </p:nvGraphicFramePr>
        <p:xfrm>
          <a:off x="1510392" y="1178378"/>
          <a:ext cx="7606393" cy="4827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3" name="TextBox 172">
            <a:extLst>
              <a:ext uri="{FF2B5EF4-FFF2-40B4-BE49-F238E27FC236}">
                <a16:creationId xmlns:a16="http://schemas.microsoft.com/office/drawing/2014/main" id="{BD061809-ACE8-6B7C-1F11-18937B7AA94C}"/>
              </a:ext>
            </a:extLst>
          </p:cNvPr>
          <p:cNvSpPr txBox="1"/>
          <p:nvPr/>
        </p:nvSpPr>
        <p:spPr>
          <a:xfrm>
            <a:off x="4673600" y="35864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620390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A7729-163F-F19F-2D33-69BA05302822}"/>
              </a:ext>
            </a:extLst>
          </p:cNvPr>
          <p:cNvSpPr>
            <a:spLocks noGrp="1"/>
          </p:cNvSpPr>
          <p:nvPr>
            <p:ph type="title"/>
          </p:nvPr>
        </p:nvSpPr>
        <p:spPr>
          <a:xfrm>
            <a:off x="695324" y="871758"/>
            <a:ext cx="10283452" cy="3871143"/>
          </a:xfrm>
        </p:spPr>
        <p:txBody>
          <a:bodyPr vert="horz" lIns="91440" tIns="45720" rIns="91440" bIns="45720" rtlCol="0" anchor="t">
            <a:normAutofit fontScale="90000"/>
          </a:bodyPr>
          <a:lstStyle/>
          <a:p>
            <a:r>
              <a:rPr lang="en-US" sz="5400">
                <a:solidFill>
                  <a:schemeClr val="bg2"/>
                </a:solidFill>
                <a:latin typeface="Arial Nova"/>
              </a:rPr>
              <a:t>Hypothesis</a:t>
            </a:r>
            <a:br>
              <a:rPr lang="en-US" sz="5400">
                <a:solidFill>
                  <a:schemeClr val="bg2"/>
                </a:solidFill>
                <a:latin typeface="Arial Nova"/>
              </a:rPr>
            </a:br>
            <a:br>
              <a:rPr lang="en-US" sz="5400">
                <a:latin typeface="Arial Nova"/>
              </a:rPr>
            </a:br>
            <a:br>
              <a:rPr lang="en-US" sz="5400">
                <a:latin typeface="Arial Nova"/>
              </a:rPr>
            </a:br>
            <a:br>
              <a:rPr lang="en-US" sz="5400"/>
            </a:br>
            <a:br>
              <a:rPr lang="en-US" sz="5400"/>
            </a:br>
            <a:endParaRPr lang="en-US" sz="540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2C1EB6A-D373-6056-392D-ECE5E4F7F97E}"/>
              </a:ext>
            </a:extLst>
          </p:cNvPr>
          <p:cNvSpPr txBox="1"/>
          <p:nvPr/>
        </p:nvSpPr>
        <p:spPr>
          <a:xfrm>
            <a:off x="346301" y="1715520"/>
            <a:ext cx="6245337" cy="2031325"/>
          </a:xfrm>
          <a:prstGeom prst="rect">
            <a:avLst/>
          </a:prstGeom>
          <a:solidFill>
            <a:schemeClr val="tx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Nova"/>
              </a:rPr>
              <a:t>Our hypothesis is that students use more than one digital tool to collaborate, however there will be one tool that is most frequently used by students and another tool that isn't used as often, depending on their knowledge and practicality of IT, as well as their own particular backgrounds, as Beckman et al (2014) suggests.</a:t>
            </a:r>
            <a:endParaRPr lang="en-US">
              <a:solidFill>
                <a:schemeClr val="bg1"/>
              </a:solidFill>
            </a:endParaRPr>
          </a:p>
          <a:p>
            <a:endParaRPr lang="en-GB">
              <a:solidFill>
                <a:schemeClr val="bg1"/>
              </a:solidFill>
              <a:latin typeface="Arial Nova"/>
            </a:endParaRPr>
          </a:p>
        </p:txBody>
      </p:sp>
      <p:sp>
        <p:nvSpPr>
          <p:cNvPr id="3" name="TextBox 2">
            <a:extLst>
              <a:ext uri="{FF2B5EF4-FFF2-40B4-BE49-F238E27FC236}">
                <a16:creationId xmlns:a16="http://schemas.microsoft.com/office/drawing/2014/main" id="{3FFC3D69-6CA7-ECFD-F141-B6385B48C5BB}"/>
              </a:ext>
            </a:extLst>
          </p:cNvPr>
          <p:cNvSpPr txBox="1"/>
          <p:nvPr/>
        </p:nvSpPr>
        <p:spPr>
          <a:xfrm>
            <a:off x="7571874" y="554655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solidFill>
              </a:rPr>
              <a:t>Yasmin Shakira Akhter</a:t>
            </a:r>
          </a:p>
        </p:txBody>
      </p:sp>
      <p:graphicFrame>
        <p:nvGraphicFramePr>
          <p:cNvPr id="6" name="Diagram 6">
            <a:extLst>
              <a:ext uri="{FF2B5EF4-FFF2-40B4-BE49-F238E27FC236}">
                <a16:creationId xmlns:a16="http://schemas.microsoft.com/office/drawing/2014/main" id="{932AAE70-08BF-1255-E049-87B88322273F}"/>
              </a:ext>
            </a:extLst>
          </p:cNvPr>
          <p:cNvGraphicFramePr/>
          <p:nvPr>
            <p:extLst>
              <p:ext uri="{D42A27DB-BD31-4B8C-83A1-F6EECF244321}">
                <p14:modId xmlns:p14="http://schemas.microsoft.com/office/powerpoint/2010/main" val="3448770170"/>
              </p:ext>
            </p:extLst>
          </p:nvPr>
        </p:nvGraphicFramePr>
        <p:xfrm>
          <a:off x="4871357" y="2416628"/>
          <a:ext cx="6558643" cy="2963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91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strVal val="#ppt_w*0.70"/>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Effect transition="in" filter="fade">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24AD4-8681-146E-C725-675B9FF5CBE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b="1">
                <a:solidFill>
                  <a:schemeClr val="bg2"/>
                </a:solidFill>
                <a:latin typeface="Arial Nova"/>
              </a:rPr>
              <a:t>References:</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AA5E729-8E27-F479-07F3-9898AF8F2096}"/>
              </a:ext>
            </a:extLst>
          </p:cNvPr>
          <p:cNvSpPr txBox="1"/>
          <p:nvPr/>
        </p:nvSpPr>
        <p:spPr>
          <a:xfrm>
            <a:off x="656680" y="4478473"/>
            <a:ext cx="1050380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latin typeface="Arial Nova"/>
                <a:ea typeface="Roboto Condensed"/>
                <a:cs typeface="Roboto Condensed"/>
              </a:rPr>
              <a:t>Thieman, G. (2008) `</a:t>
            </a:r>
            <a:r>
              <a:rPr lang="en-GB" sz="2000">
                <a:solidFill>
                  <a:schemeClr val="bg1"/>
                </a:solidFill>
                <a:latin typeface="Arial Nova"/>
                <a:ea typeface="+mn-lt"/>
                <a:cs typeface="+mn-lt"/>
              </a:rPr>
              <a:t>Using Technology as a Tool for Learning and Developing 21st Century Skills: an Examination of Technology Use by Pre-Service Teachers with their K-12 Studen</a:t>
            </a:r>
            <a:r>
              <a:rPr lang="en-GB" sz="2000" i="1">
                <a:solidFill>
                  <a:schemeClr val="bg1"/>
                </a:solidFill>
                <a:latin typeface="Arial Nova"/>
                <a:ea typeface="+mn-lt"/>
                <a:cs typeface="+mn-lt"/>
              </a:rPr>
              <a:t>ts`, CITE, 8(4)</a:t>
            </a:r>
            <a:r>
              <a:rPr lang="en-GB" sz="2000">
                <a:solidFill>
                  <a:schemeClr val="bg1"/>
                </a:solidFill>
                <a:latin typeface="Arial Nova"/>
                <a:ea typeface="+mn-lt"/>
                <a:cs typeface="+mn-lt"/>
              </a:rPr>
              <a:t>, pp. 342-363</a:t>
            </a:r>
            <a:endParaRPr lang="en-US" sz="2000" i="1">
              <a:solidFill>
                <a:schemeClr val="bg1"/>
              </a:solidFill>
              <a:latin typeface="Arial Nova"/>
            </a:endParaRPr>
          </a:p>
          <a:p>
            <a:endParaRPr lang="en-GB">
              <a:solidFill>
                <a:schemeClr val="bg1"/>
              </a:solidFill>
              <a:latin typeface="Helvetica Neue"/>
            </a:endParaRPr>
          </a:p>
        </p:txBody>
      </p:sp>
      <p:sp>
        <p:nvSpPr>
          <p:cNvPr id="5" name="TextBox 4">
            <a:extLst>
              <a:ext uri="{FF2B5EF4-FFF2-40B4-BE49-F238E27FC236}">
                <a16:creationId xmlns:a16="http://schemas.microsoft.com/office/drawing/2014/main" id="{9E723652-445B-0B24-9C67-2DC5632C38EE}"/>
              </a:ext>
            </a:extLst>
          </p:cNvPr>
          <p:cNvSpPr txBox="1"/>
          <p:nvPr/>
        </p:nvSpPr>
        <p:spPr>
          <a:xfrm>
            <a:off x="653505" y="2981235"/>
            <a:ext cx="1074075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latin typeface="Arial Nova"/>
              </a:rPr>
              <a:t>Teo, T and Zhou, M. (2014)</a:t>
            </a:r>
          </a:p>
          <a:p>
            <a:r>
              <a:rPr lang="en-GB" sz="2000">
                <a:solidFill>
                  <a:schemeClr val="bg1"/>
                </a:solidFill>
                <a:latin typeface="Arial Nova"/>
              </a:rPr>
              <a:t>`Explaining the intention to use technology among university students: a structural equation modelling approach`</a:t>
            </a:r>
            <a:endParaRPr lang="en-US" sz="2000">
              <a:solidFill>
                <a:schemeClr val="bg1"/>
              </a:solidFill>
              <a:latin typeface="Arial Nova"/>
            </a:endParaRPr>
          </a:p>
          <a:p>
            <a:r>
              <a:rPr lang="en-GB" sz="2000" i="1">
                <a:solidFill>
                  <a:schemeClr val="bg1"/>
                </a:solidFill>
                <a:latin typeface="Arial Nova"/>
                <a:ea typeface="+mn-lt"/>
                <a:cs typeface="+mn-lt"/>
              </a:rPr>
              <a:t>Journal of Computing in Higher Education, </a:t>
            </a:r>
            <a:r>
              <a:rPr lang="en-GB" sz="2000">
                <a:solidFill>
                  <a:schemeClr val="bg1"/>
                </a:solidFill>
                <a:latin typeface="Arial Nova"/>
                <a:ea typeface="+mn-lt"/>
                <a:cs typeface="+mn-lt"/>
              </a:rPr>
              <a:t>26, pp.124–142</a:t>
            </a:r>
            <a:endParaRPr lang="en-GB" sz="2000">
              <a:solidFill>
                <a:schemeClr val="bg1"/>
              </a:solidFill>
              <a:latin typeface="Arial Nova"/>
            </a:endParaRPr>
          </a:p>
          <a:p>
            <a:pPr algn="l"/>
            <a:endParaRPr lang="en-GB"/>
          </a:p>
        </p:txBody>
      </p:sp>
      <p:sp>
        <p:nvSpPr>
          <p:cNvPr id="6" name="TextBox 5">
            <a:extLst>
              <a:ext uri="{FF2B5EF4-FFF2-40B4-BE49-F238E27FC236}">
                <a16:creationId xmlns:a16="http://schemas.microsoft.com/office/drawing/2014/main" id="{F78A984D-D355-E729-1877-6C9FF1FCF65A}"/>
              </a:ext>
            </a:extLst>
          </p:cNvPr>
          <p:cNvSpPr txBox="1"/>
          <p:nvPr/>
        </p:nvSpPr>
        <p:spPr>
          <a:xfrm>
            <a:off x="696959" y="1820363"/>
            <a:ext cx="1043522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latin typeface="Arial Nova"/>
              </a:rPr>
              <a:t>Beckman, K, Bennett, S and Lockyer, L, (2014) </a:t>
            </a:r>
            <a:endParaRPr lang="en-US" sz="2000">
              <a:solidFill>
                <a:schemeClr val="bg1"/>
              </a:solidFill>
              <a:latin typeface="Arial Nova"/>
            </a:endParaRPr>
          </a:p>
          <a:p>
            <a:r>
              <a:rPr lang="en-GB" sz="2000">
                <a:solidFill>
                  <a:schemeClr val="bg1"/>
                </a:solidFill>
                <a:latin typeface="Arial Nova"/>
              </a:rPr>
              <a:t>`Understanding students' use and value of technology for learning`, </a:t>
            </a:r>
            <a:r>
              <a:rPr lang="en-GB" sz="2000" i="1">
                <a:solidFill>
                  <a:schemeClr val="bg1"/>
                </a:solidFill>
                <a:latin typeface="Arial Nova"/>
              </a:rPr>
              <a:t>Learning, Media and Technology, </a:t>
            </a:r>
            <a:r>
              <a:rPr lang="en-GB" sz="2000">
                <a:solidFill>
                  <a:schemeClr val="bg1"/>
                </a:solidFill>
                <a:latin typeface="Arial Nova"/>
              </a:rPr>
              <a:t>39(3)</a:t>
            </a:r>
            <a:r>
              <a:rPr lang="en-GB" sz="2000">
                <a:solidFill>
                  <a:schemeClr val="bg1"/>
                </a:solidFill>
                <a:latin typeface="Arial Nova"/>
                <a:ea typeface="+mn-lt"/>
                <a:cs typeface="+mn-lt"/>
              </a:rPr>
              <a:t> pp346-367</a:t>
            </a:r>
            <a:endParaRPr lang="en-GB" sz="2000">
              <a:solidFill>
                <a:schemeClr val="bg1"/>
              </a:solidFill>
              <a:latin typeface="Arial Nova"/>
            </a:endParaRPr>
          </a:p>
          <a:p>
            <a:pPr algn="l"/>
            <a:endParaRPr lang="en-GB"/>
          </a:p>
        </p:txBody>
      </p:sp>
    </p:spTree>
    <p:extLst>
      <p:ext uri="{BB962C8B-B14F-4D97-AF65-F5344CB8AC3E}">
        <p14:creationId xmlns:p14="http://schemas.microsoft.com/office/powerpoint/2010/main" val="175153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How do students use technology to collaborate at uwtsd? </vt:lpstr>
      <vt:lpstr>UWTSD, like many other universities and learning facilities, has suggested their students to use their app to facilitate their learning journey. </vt:lpstr>
      <vt:lpstr>Students are being advised to use the app and all the online facilities, because it is known that the users believe that using technology is really easy. Research made by Teo et al (2014), shows that when the use of technology is perceived to be free of effort, students using it are much more eager at its use</vt:lpstr>
      <vt:lpstr>General Research:</vt:lpstr>
      <vt:lpstr>PowerPoint Presentation</vt:lpstr>
      <vt:lpstr>Proposed method:</vt:lpstr>
      <vt:lpstr>Ethical consideration:</vt:lpstr>
      <vt:lpstr>ETHICAL CONSIDERATION:   </vt:lpstr>
      <vt:lpstr>Research timeline</vt:lpstr>
      <vt:lpstr>Hypothesis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2022-06-11T11:22:19Z</dcterms:created>
  <dcterms:modified xsi:type="dcterms:W3CDTF">2022-06-25T17:46:40Z</dcterms:modified>
</cp:coreProperties>
</file>