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C30350-0AAD-4056-BF06-5AC563EA5D35}" v="13" dt="2023-03-20T01:06:00.910"/>
    <p1510:client id="{63858300-ADC5-421A-96E4-6EB694F7E946}" v="7" dt="2023-03-20T11:55:08.7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mamvas.blogspot.com/2018/05/impactos-invisibles-de-la-era-digital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peoplematters.in/article/leadership/authentic-leadership-in-the-digital-age-23063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signveloper.com/blog/computer-programmer-" TargetMode="External"/><Relationship Id="rId2" Type="http://schemas.openxmlformats.org/officeDocument/2006/relationships/hyperlink" Target="https://www.computersciencezone.org/10-skills-necessary-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balancemoney.com/deductive-reasoning-definition-with-examples-" TargetMode="External"/><Relationship Id="rId4" Type="http://schemas.openxmlformats.org/officeDocument/2006/relationships/hyperlink" Target="https://www.devry.edu/blog/13-web-developer-skills-you-should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67">
            <a:extLst>
              <a:ext uri="{FF2B5EF4-FFF2-40B4-BE49-F238E27FC236}">
                <a16:creationId xmlns:a16="http://schemas.microsoft.com/office/drawing/2014/main" id="{197C305C-0E98-44D5-A930-21F23CC52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 descr="A picture containing text, person, electronics, display&#10;&#10;Description automatically generated">
            <a:extLst>
              <a:ext uri="{FF2B5EF4-FFF2-40B4-BE49-F238E27FC236}">
                <a16:creationId xmlns:a16="http://schemas.microsoft.com/office/drawing/2014/main" id="{135F7379-849A-5BFF-769B-E666869589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0817" r="22516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62" name="Picture 61" descr="A picture containing outdoor object, day">
            <a:extLst>
              <a:ext uri="{FF2B5EF4-FFF2-40B4-BE49-F238E27FC236}">
                <a16:creationId xmlns:a16="http://schemas.microsoft.com/office/drawing/2014/main" id="{71A46D3E-2938-06A1-197C-69F708820DD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4171" r="15829"/>
          <a:stretch/>
        </p:blipFill>
        <p:spPr>
          <a:xfrm>
            <a:off x="6096000" y="1"/>
            <a:ext cx="6096000" cy="6858000"/>
          </a:xfrm>
          <a:prstGeom prst="rect">
            <a:avLst/>
          </a:prstGeom>
        </p:spPr>
      </p:pic>
      <p:sp>
        <p:nvSpPr>
          <p:cNvPr id="79" name="Rectangle 69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4638503"/>
            <a:ext cx="8384770" cy="1332634"/>
          </a:xfrm>
          <a:prstGeom prst="rect">
            <a:avLst/>
          </a:prstGeom>
          <a:solidFill>
            <a:schemeClr val="bg1">
              <a:alpha val="95000"/>
            </a:schemeClr>
          </a:solidFill>
          <a:ln w="12700">
            <a:solidFill>
              <a:srgbClr val="EFEFEF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3121" y="4727173"/>
            <a:ext cx="7985759" cy="868823"/>
          </a:xfrm>
        </p:spPr>
        <p:txBody>
          <a:bodyPr anchor="ctr">
            <a:normAutofit/>
          </a:bodyPr>
          <a:lstStyle/>
          <a:p>
            <a:r>
              <a:rPr lang="en-GB" sz="4000"/>
              <a:t>Learning in Digital Era</a:t>
            </a:r>
          </a:p>
        </p:txBody>
      </p:sp>
      <p:sp>
        <p:nvSpPr>
          <p:cNvPr id="80" name="Rectangle: Rounded Corners 71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562823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5738" y="5680637"/>
            <a:ext cx="6960524" cy="598516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Nighat Irshad- 2232921</a:t>
            </a:r>
          </a:p>
        </p:txBody>
      </p:sp>
    </p:spTree>
    <p:extLst>
      <p:ext uri="{BB962C8B-B14F-4D97-AF65-F5344CB8AC3E}">
        <p14:creationId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295602"/>
              </p:ext>
            </p:extLst>
          </p:nvPr>
        </p:nvGraphicFramePr>
        <p:xfrm>
          <a:off x="457200" y="1430281"/>
          <a:ext cx="11277603" cy="399744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179904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740800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934066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386550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848611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187672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662263"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long-term objectives </a:t>
                      </a:r>
                    </a:p>
                    <a:p>
                      <a:pPr algn="ctr"/>
                      <a:r>
                        <a:rPr lang="en-GB" sz="1200"/>
                        <a:t>do you have?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are your particular professional objectives?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essential skills required for each of your objectives?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 need to improve?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What are your plans?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/>
                        <a:t>When do you plan to finish your training?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8412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Improve computing skills being a programmer 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 Self-support, Languages , Logic, Scientific method, Problem-solving skills, Communication skills,  [1] 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 JavaScript , or python [2]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Completing the level 4 programme and practising time management will enable me to do more work at home on my own.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12 months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662263">
                <a:tc>
                  <a:txBody>
                    <a:bodyPr/>
                    <a:lstStyle/>
                    <a:p>
                      <a:pPr algn="ctr"/>
                      <a:r>
                        <a:rPr lang="en-GB" sz="1200" b="1">
                          <a:latin typeface="Amasis MT Pro Black" panose="02040A04050005020304" pitchFamily="18" charset="0"/>
                        </a:rPr>
                        <a:t>A Career I</a:t>
                      </a:r>
                    </a:p>
                    <a:p>
                      <a:pPr algn="ctr"/>
                      <a:r>
                        <a:rPr lang="en-GB" sz="1200" b="1">
                          <a:latin typeface="Amasis MT Pro Black" panose="02040A04050005020304" pitchFamily="18" charset="0"/>
                        </a:rPr>
                        <a:t>I.T.</a:t>
                      </a:r>
                      <a:endParaRPr lang="en-GB" sz="1200" b="1" dirty="0">
                        <a:latin typeface="Amasis MT Pro Black" panose="02040A04050005020304" pitchFamily="18" charset="0"/>
                      </a:endParaRP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Learn about Web developer 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Coding languages , HTML ,CSS, JavaScript, Git , SEO and web techniques [3] 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HTML, CSS,  java script web programming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Focus more on coding tasks. Practicing on website codes doing assessments and modules at university.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15 months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8412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Discover more about cyber security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Networking, Coding, Cloud, and Operating Systems Artificial Intelligence (AI)</a:t>
                      </a:r>
                      <a:endParaRPr lang="en-GB" sz="12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2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Problem-Solving and </a:t>
                      </a:r>
                    </a:p>
                    <a:p>
                      <a:pPr rtl="0" fontAlgn="base"/>
                      <a:r>
                        <a:rPr lang="en-GB" sz="1200" b="0" i="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Communication skills</a:t>
                      </a:r>
                      <a:endParaRPr lang="en-GB" sz="1200" b="0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Spend time concentrate on study my experience social media, university, assessments, and university modules.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20 months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662263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Job employment 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Conceptualizing, Analytical, assistance, Verbal and note presenting,  [4]</a:t>
                      </a:r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Communication, Problem solving 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/>
                        <a:t>Possessing a positive attitude, sharing enthusiasm, and demonstrating resilience under stress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r>
                        <a:rPr lang="en-GB" sz="1200"/>
                        <a:t>36 months</a:t>
                      </a:r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328148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 marL="89495" marR="89495" marT="44747" marB="44747"/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400" b="0" i="1" u="sng" strike="noStrike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badi" panose="020B0604020104020204" pitchFamily="34" charset="0"/>
              </a:rPr>
              <a:t>[1] 	</a:t>
            </a:r>
            <a:r>
              <a:rPr lang="en-GB" sz="1200" dirty="0">
                <a:effectLst/>
                <a:latin typeface="Abadi" panose="020B0604020104020204" pitchFamily="34" charset="0"/>
              </a:rPr>
              <a:t>John, “10 skills necessary for coding,” </a:t>
            </a:r>
            <a:r>
              <a:rPr lang="en-GB" sz="1200" i="1" dirty="0">
                <a:effectLst/>
                <a:latin typeface="Abadi" panose="020B0604020104020204" pitchFamily="34" charset="0"/>
              </a:rPr>
              <a:t>Computer Science Zone</a:t>
            </a:r>
            <a:r>
              <a:rPr lang="en-GB" sz="1200" dirty="0">
                <a:effectLst/>
                <a:latin typeface="Abadi" panose="020B0604020104020204" pitchFamily="34" charset="0"/>
              </a:rPr>
              <a:t>, 01-May-2017. 	[Online]. Available: </a:t>
            </a:r>
            <a:r>
              <a:rPr lang="en-GB" sz="1200" dirty="0">
                <a:effectLst/>
                <a:latin typeface="Abadi" panose="020B0604020104020204" pitchFamily="34" charset="0"/>
                <a:hlinkClick r:id="rId2"/>
              </a:rPr>
              <a:t>https://www.computersciencezone.org/10-skills-necessary-</a:t>
            </a:r>
            <a:r>
              <a:rPr lang="en-GB" sz="1200" dirty="0">
                <a:effectLst/>
                <a:latin typeface="Abadi" panose="020B0604020104020204" pitchFamily="34" charset="0"/>
              </a:rPr>
              <a:t>	coding/. [Accessed: 20-Mar-2023]. </a:t>
            </a:r>
          </a:p>
          <a:p>
            <a:pPr marL="0" indent="0">
              <a:buNone/>
            </a:pPr>
            <a:endParaRPr lang="en-GB" sz="1200" b="0" i="0" u="sng" strike="noStrike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GB" sz="1200" u="sng" dirty="0"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200" u="sng" dirty="0">
                <a:latin typeface="Abadi" panose="020B0604020104020204" pitchFamily="34" charset="0"/>
              </a:rPr>
              <a:t>[2] 	</a:t>
            </a:r>
            <a:r>
              <a:rPr lang="en-GB" sz="1200" dirty="0">
                <a:effectLst/>
                <a:latin typeface="Abadi" panose="020B0604020104020204" pitchFamily="34" charset="0"/>
              </a:rPr>
              <a:t>“6 best computer programmer skills that you should focus on,” 	</a:t>
            </a:r>
            <a:r>
              <a:rPr lang="en-GB" sz="1200" i="1" dirty="0" err="1">
                <a:effectLst/>
                <a:latin typeface="Abadi" panose="020B0604020104020204" pitchFamily="34" charset="0"/>
              </a:rPr>
              <a:t>Designveloper</a:t>
            </a:r>
            <a:r>
              <a:rPr lang="en-GB" sz="1200" dirty="0">
                <a:effectLst/>
                <a:latin typeface="Abadi" panose="020B0604020104020204" pitchFamily="34" charset="0"/>
              </a:rPr>
              <a:t>, 13-Nov-2022. [Online]. Available: 	</a:t>
            </a:r>
            <a:r>
              <a:rPr lang="en-GB" sz="1200" dirty="0">
                <a:effectLst/>
                <a:latin typeface="Abadi" panose="020B0604020104020204" pitchFamily="34" charset="0"/>
                <a:hlinkClick r:id="rId3"/>
              </a:rPr>
              <a:t>https://www.designveloper.com/blog/computer-programmer-</a:t>
            </a:r>
            <a:r>
              <a:rPr lang="en-GB" sz="1200" dirty="0">
                <a:effectLst/>
                <a:latin typeface="Abadi" panose="020B0604020104020204" pitchFamily="34" charset="0"/>
              </a:rPr>
              <a:t>skills/. [Accessed: 20-	Mar-2023]. </a:t>
            </a:r>
          </a:p>
          <a:p>
            <a:pPr marL="0" indent="0">
              <a:buNone/>
            </a:pPr>
            <a:endParaRPr lang="en-GB" sz="1200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GB" sz="1200" b="0" i="0" u="sng" strike="noStrike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200" dirty="0">
                <a:latin typeface="Abadi" panose="020B0604020104020204" pitchFamily="34" charset="0"/>
              </a:rPr>
              <a:t> [3] 	</a:t>
            </a:r>
            <a:r>
              <a:rPr lang="en-GB" sz="1200" dirty="0">
                <a:effectLst/>
                <a:latin typeface="Abadi" panose="020B0604020104020204" pitchFamily="34" charset="0"/>
              </a:rPr>
              <a:t>“13 web developer skills you should have,” </a:t>
            </a:r>
            <a:r>
              <a:rPr lang="en-GB" sz="1200" i="1" dirty="0">
                <a:effectLst/>
                <a:latin typeface="Abadi" panose="020B0604020104020204" pitchFamily="34" charset="0"/>
              </a:rPr>
              <a:t>devry.edu</a:t>
            </a:r>
            <a:r>
              <a:rPr lang="en-GB" sz="1200" dirty="0">
                <a:effectLst/>
                <a:latin typeface="Abadi" panose="020B0604020104020204" pitchFamily="34" charset="0"/>
              </a:rPr>
              <a:t>, 09-Dec-2022. [Online]. 	Available: </a:t>
            </a:r>
            <a:r>
              <a:rPr lang="en-GB" sz="1200" dirty="0">
                <a:effectLst/>
                <a:latin typeface="Abadi" panose="020B0604020104020204" pitchFamily="34" charset="0"/>
                <a:hlinkClick r:id="rId4"/>
              </a:rPr>
              <a:t>https://www.devry.edu/blog/13-web-developer-skills-you-should-</a:t>
            </a:r>
            <a:r>
              <a:rPr lang="en-GB" sz="1200" dirty="0">
                <a:effectLst/>
                <a:latin typeface="Abadi" panose="020B0604020104020204" pitchFamily="34" charset="0"/>
              </a:rPr>
              <a:t>	have.html. [Accessed: 20-Mar-2023]. </a:t>
            </a:r>
          </a:p>
          <a:p>
            <a:pPr marL="0" indent="0">
              <a:buNone/>
            </a:pPr>
            <a:endParaRPr lang="en-GB" sz="1200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GB" sz="1200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GB" sz="1200" b="0" i="0" dirty="0">
              <a:effectLst/>
              <a:latin typeface="Abadi" panose="020B0604020104020204" pitchFamily="34" charset="0"/>
            </a:endParaRPr>
          </a:p>
          <a:p>
            <a:pPr marL="0" indent="0">
              <a:buNone/>
            </a:pPr>
            <a:r>
              <a:rPr lang="en-GB" sz="1200" dirty="0">
                <a:effectLst/>
                <a:latin typeface="Abadi" panose="020B0604020104020204" pitchFamily="34" charset="0"/>
              </a:rPr>
              <a:t>[4] 	A. Doyle, “What is deductive reasoning?,” </a:t>
            </a:r>
            <a:r>
              <a:rPr lang="en-GB" sz="1200" i="1" dirty="0">
                <a:effectLst/>
                <a:latin typeface="Abadi" panose="020B0604020104020204" pitchFamily="34" charset="0"/>
              </a:rPr>
              <a:t>The Balance</a:t>
            </a:r>
            <a:r>
              <a:rPr lang="en-GB" sz="1200" dirty="0">
                <a:effectLst/>
                <a:latin typeface="Abadi" panose="020B0604020104020204" pitchFamily="34" charset="0"/>
              </a:rPr>
              <a:t>, 05-Jul-2020. 	[Online]. 	</a:t>
            </a:r>
            <a:r>
              <a:rPr lang="en-GB" sz="1200">
                <a:effectLst/>
                <a:latin typeface="Abadi" panose="020B0604020104020204" pitchFamily="34" charset="0"/>
              </a:rPr>
              <a:t>Available</a:t>
            </a:r>
            <a:r>
              <a:rPr lang="en-GB" sz="1200" dirty="0">
                <a:effectLst/>
                <a:latin typeface="Abadi" panose="020B0604020104020204" pitchFamily="34" charset="0"/>
              </a:rPr>
              <a:t>: </a:t>
            </a:r>
            <a:r>
              <a:rPr lang="en-GB" sz="1200" dirty="0">
                <a:effectLst/>
                <a:latin typeface="Abadi" panose="020B0604020104020204" pitchFamily="34" charset="0"/>
                <a:hlinkClick r:id="rId5"/>
              </a:rPr>
              <a:t>https://www.thebalancemoney.com</a:t>
            </a:r>
            <a:r>
              <a:rPr lang="en-GB" sz="1200">
                <a:effectLst/>
                <a:latin typeface="Abadi" panose="020B0604020104020204" pitchFamily="34" charset="0"/>
                <a:hlinkClick r:id="rId5"/>
              </a:rPr>
              <a:t>/deductive-reasoning-definition-with-	examples-</a:t>
            </a:r>
            <a:r>
              <a:rPr lang="en-GB" sz="1200">
                <a:effectLst/>
                <a:latin typeface="Abadi" panose="020B0604020104020204" pitchFamily="34" charset="0"/>
              </a:rPr>
              <a:t>2063749</a:t>
            </a:r>
            <a:r>
              <a:rPr lang="en-GB" sz="1200" dirty="0">
                <a:effectLst/>
                <a:latin typeface="Abadi" panose="020B0604020104020204" pitchFamily="34" charset="0"/>
              </a:rPr>
              <a:t>. [Accessed: 20-Mar-2023]. </a:t>
            </a: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425</Words>
  <Application>Microsoft Office PowerPoint</Application>
  <PresentationFormat>Widescreen</PresentationFormat>
  <Paragraphs>45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Abadi</vt:lpstr>
      <vt:lpstr>Amasis MT Pro Black</vt:lpstr>
      <vt:lpstr>Arial</vt:lpstr>
      <vt:lpstr>Avenir Next LT Pro</vt:lpstr>
      <vt:lpstr>Calibri</vt:lpstr>
      <vt:lpstr>Calibri Light</vt:lpstr>
      <vt:lpstr>Office Theme</vt:lpstr>
      <vt:lpstr>Learning in Digital Era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Nighat Irshad</cp:lastModifiedBy>
  <cp:revision>5</cp:revision>
  <dcterms:created xsi:type="dcterms:W3CDTF">2022-07-21T09:53:39Z</dcterms:created>
  <dcterms:modified xsi:type="dcterms:W3CDTF">2023-03-20T12:09:51Z</dcterms:modified>
</cp:coreProperties>
</file>