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33" r:id="rId1"/>
  </p:sldMasterIdLst>
  <p:sldIdLst>
    <p:sldId id="257" r:id="rId2"/>
    <p:sldId id="258" r:id="rId3"/>
    <p:sldId id="259" r:id="rId4"/>
    <p:sldId id="260" r:id="rId5"/>
    <p:sldId id="266" r:id="rId6"/>
    <p:sldId id="267" r:id="rId7"/>
    <p:sldId id="262" r:id="rId8"/>
    <p:sldId id="261" r:id="rId9"/>
    <p:sldId id="263" r:id="rId10"/>
    <p:sldId id="264" r:id="rId11"/>
    <p:sldId id="268" r:id="rId12"/>
    <p:sldId id="265" r:id="rId13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8F472A2-CC04-9667-CD2D-19011CC9F6F7}" v="419" dt="2026-03-14T23:48:30.807"/>
    <p1510:client id="{BA345EB4-7F56-D121-1DED-255D1BCA9638}" v="69" dt="2026-03-13T14:03:28.781"/>
    <p1510:client id="{D591B3C0-B250-8194-016F-F822F00B60F7}" v="778" dt="2026-03-13T13:50:46.80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mandeep Kaur (2434005)" userId="S::2434005@student.uwtsd.ac.uk::6d602681-050f-4c9d-ab59-03a490c09b5a" providerId="AD" clId="Web-{D591B3C0-B250-8194-016F-F822F00B60F7}"/>
    <pc:docChg chg="addSld delSld modSld">
      <pc:chgData name="Amandeep Kaur (2434005)" userId="S::2434005@student.uwtsd.ac.uk::6d602681-050f-4c9d-ab59-03a490c09b5a" providerId="AD" clId="Web-{D591B3C0-B250-8194-016F-F822F00B60F7}" dt="2026-03-13T13:50:46.803" v="774"/>
      <pc:docMkLst>
        <pc:docMk/>
      </pc:docMkLst>
      <pc:sldChg chg="addSp delSp modSp new mod setBg modClrScheme delDesignElem chgLayout">
        <pc:chgData name="Amandeep Kaur (2434005)" userId="S::2434005@student.uwtsd.ac.uk::6d602681-050f-4c9d-ab59-03a490c09b5a" providerId="AD" clId="Web-{D591B3C0-B250-8194-016F-F822F00B60F7}" dt="2026-03-13T12:10:20.382" v="106" actId="20577"/>
        <pc:sldMkLst>
          <pc:docMk/>
          <pc:sldMk cId="531176231" sldId="258"/>
        </pc:sldMkLst>
        <pc:spChg chg="mod ord">
          <ac:chgData name="Amandeep Kaur (2434005)" userId="S::2434005@student.uwtsd.ac.uk::6d602681-050f-4c9d-ab59-03a490c09b5a" providerId="AD" clId="Web-{D591B3C0-B250-8194-016F-F822F00B60F7}" dt="2026-03-13T11:57:25.298" v="99" actId="14100"/>
          <ac:spMkLst>
            <pc:docMk/>
            <pc:sldMk cId="531176231" sldId="258"/>
            <ac:spMk id="2" creationId="{86C1D7E5-89F0-752C-1DF1-E7300CD7D86F}"/>
          </ac:spMkLst>
        </pc:spChg>
        <pc:spChg chg="add del mod ord">
          <ac:chgData name="Amandeep Kaur (2434005)" userId="S::2434005@student.uwtsd.ac.uk::6d602681-050f-4c9d-ab59-03a490c09b5a" providerId="AD" clId="Web-{D591B3C0-B250-8194-016F-F822F00B60F7}" dt="2026-03-13T11:51:35.577" v="81"/>
          <ac:spMkLst>
            <pc:docMk/>
            <pc:sldMk cId="531176231" sldId="258"/>
            <ac:spMk id="3" creationId="{2DA50287-154D-4536-19D7-272D5BC352CD}"/>
          </ac:spMkLst>
        </pc:spChg>
        <pc:spChg chg="add mod ord">
          <ac:chgData name="Amandeep Kaur (2434005)" userId="S::2434005@student.uwtsd.ac.uk::6d602681-050f-4c9d-ab59-03a490c09b5a" providerId="AD" clId="Web-{D591B3C0-B250-8194-016F-F822F00B60F7}" dt="2026-03-13T12:10:20.382" v="106" actId="20577"/>
          <ac:spMkLst>
            <pc:docMk/>
            <pc:sldMk cId="531176231" sldId="258"/>
            <ac:spMk id="6" creationId="{1BE8AB6D-DE9F-67CB-43F3-66752FB5DCE8}"/>
          </ac:spMkLst>
        </pc:spChg>
        <pc:spChg chg="add del">
          <ac:chgData name="Amandeep Kaur (2434005)" userId="S::2434005@student.uwtsd.ac.uk::6d602681-050f-4c9d-ab59-03a490c09b5a" providerId="AD" clId="Web-{D591B3C0-B250-8194-016F-F822F00B60F7}" dt="2026-03-13T11:44:13.585" v="41"/>
          <ac:spMkLst>
            <pc:docMk/>
            <pc:sldMk cId="531176231" sldId="258"/>
            <ac:spMk id="8" creationId="{84136905-015B-4510-B514-027CBA846BD6}"/>
          </ac:spMkLst>
        </pc:spChg>
        <pc:spChg chg="add del">
          <ac:chgData name="Amandeep Kaur (2434005)" userId="S::2434005@student.uwtsd.ac.uk::6d602681-050f-4c9d-ab59-03a490c09b5a" providerId="AD" clId="Web-{D591B3C0-B250-8194-016F-F822F00B60F7}" dt="2026-03-13T11:44:13.585" v="41"/>
          <ac:spMkLst>
            <pc:docMk/>
            <pc:sldMk cId="531176231" sldId="258"/>
            <ac:spMk id="10" creationId="{36CD0F97-2E5B-4E84-8544-EB24DED10446}"/>
          </ac:spMkLst>
        </pc:spChg>
        <pc:spChg chg="add del">
          <ac:chgData name="Amandeep Kaur (2434005)" userId="S::2434005@student.uwtsd.ac.uk::6d602681-050f-4c9d-ab59-03a490c09b5a" providerId="AD" clId="Web-{D591B3C0-B250-8194-016F-F822F00B60F7}" dt="2026-03-13T11:44:13.585" v="41"/>
          <ac:spMkLst>
            <pc:docMk/>
            <pc:sldMk cId="531176231" sldId="258"/>
            <ac:spMk id="12" creationId="{65CDAFE1-059B-49EF-8E73-47DED29BD77B}"/>
          </ac:spMkLst>
        </pc:spChg>
        <pc:spChg chg="add del mod">
          <ac:chgData name="Amandeep Kaur (2434005)" userId="S::2434005@student.uwtsd.ac.uk::6d602681-050f-4c9d-ab59-03a490c09b5a" providerId="AD" clId="Web-{D591B3C0-B250-8194-016F-F822F00B60F7}" dt="2026-03-13T12:02:54.772" v="100"/>
          <ac:spMkLst>
            <pc:docMk/>
            <pc:sldMk cId="531176231" sldId="258"/>
            <ac:spMk id="22" creationId="{272FE468-C730-C017-5AAA-0826F2498BF0}"/>
          </ac:spMkLst>
        </pc:spChg>
        <pc:graphicFrameChg chg="add del mod ord modGraphic">
          <ac:chgData name="Amandeep Kaur (2434005)" userId="S::2434005@student.uwtsd.ac.uk::6d602681-050f-4c9d-ab59-03a490c09b5a" providerId="AD" clId="Web-{D591B3C0-B250-8194-016F-F822F00B60F7}" dt="2026-03-13T11:52:01.673" v="83"/>
          <ac:graphicFrameMkLst>
            <pc:docMk/>
            <pc:sldMk cId="531176231" sldId="258"/>
            <ac:graphicFrameMk id="4" creationId="{FD656275-D49B-FC33-E895-67F0593B5D67}"/>
          </ac:graphicFrameMkLst>
        </pc:graphicFrameChg>
        <pc:picChg chg="add mod ord">
          <ac:chgData name="Amandeep Kaur (2434005)" userId="S::2434005@student.uwtsd.ac.uk::6d602681-050f-4c9d-ab59-03a490c09b5a" providerId="AD" clId="Web-{D591B3C0-B250-8194-016F-F822F00B60F7}" dt="2026-03-13T12:03:12.619" v="102" actId="14100"/>
          <ac:picMkLst>
            <pc:docMk/>
            <pc:sldMk cId="531176231" sldId="258"/>
            <ac:picMk id="23" creationId="{39496424-5B47-1F9C-EBC9-EF6900F16E65}"/>
          </ac:picMkLst>
        </pc:picChg>
      </pc:sldChg>
      <pc:sldChg chg="addSp delSp modSp new mod setBg modClrScheme chgLayout">
        <pc:chgData name="Amandeep Kaur (2434005)" userId="S::2434005@student.uwtsd.ac.uk::6d602681-050f-4c9d-ab59-03a490c09b5a" providerId="AD" clId="Web-{D591B3C0-B250-8194-016F-F822F00B60F7}" dt="2026-03-13T12:23:58.743" v="142"/>
        <pc:sldMkLst>
          <pc:docMk/>
          <pc:sldMk cId="3323131705" sldId="259"/>
        </pc:sldMkLst>
        <pc:spChg chg="mod ord">
          <ac:chgData name="Amandeep Kaur (2434005)" userId="S::2434005@student.uwtsd.ac.uk::6d602681-050f-4c9d-ab59-03a490c09b5a" providerId="AD" clId="Web-{D591B3C0-B250-8194-016F-F822F00B60F7}" dt="2026-03-13T12:23:50.961" v="141"/>
          <ac:spMkLst>
            <pc:docMk/>
            <pc:sldMk cId="3323131705" sldId="259"/>
            <ac:spMk id="2" creationId="{C31E52AC-CF2D-3C9A-D9C2-5D064BF4C33B}"/>
          </ac:spMkLst>
        </pc:spChg>
        <pc:spChg chg="del mod ord">
          <ac:chgData name="Amandeep Kaur (2434005)" userId="S::2434005@student.uwtsd.ac.uk::6d602681-050f-4c9d-ab59-03a490c09b5a" providerId="AD" clId="Web-{D591B3C0-B250-8194-016F-F822F00B60F7}" dt="2026-03-13T12:11:38.698" v="110"/>
          <ac:spMkLst>
            <pc:docMk/>
            <pc:sldMk cId="3323131705" sldId="259"/>
            <ac:spMk id="3" creationId="{CE8863FF-C976-5C60-C03F-0A644169DF58}"/>
          </ac:spMkLst>
        </pc:spChg>
        <pc:spChg chg="add mod ord">
          <ac:chgData name="Amandeep Kaur (2434005)" userId="S::2434005@student.uwtsd.ac.uk::6d602681-050f-4c9d-ab59-03a490c09b5a" providerId="AD" clId="Web-{D591B3C0-B250-8194-016F-F822F00B60F7}" dt="2026-03-13T12:23:50.961" v="141"/>
          <ac:spMkLst>
            <pc:docMk/>
            <pc:sldMk cId="3323131705" sldId="259"/>
            <ac:spMk id="4" creationId="{FC5C4AB1-9081-8BB8-37BF-9B7CAF5AF575}"/>
          </ac:spMkLst>
        </pc:spChg>
        <pc:spChg chg="add del mod">
          <ac:chgData name="Amandeep Kaur (2434005)" userId="S::2434005@student.uwtsd.ac.uk::6d602681-050f-4c9d-ab59-03a490c09b5a" providerId="AD" clId="Web-{D591B3C0-B250-8194-016F-F822F00B60F7}" dt="2026-03-13T12:18:55.557" v="125"/>
          <ac:spMkLst>
            <pc:docMk/>
            <pc:sldMk cId="3323131705" sldId="259"/>
            <ac:spMk id="7" creationId="{F54F3064-F3C0-C562-7879-1D29099E96B4}"/>
          </ac:spMkLst>
        </pc:spChg>
        <pc:spChg chg="add del">
          <ac:chgData name="Amandeep Kaur (2434005)" userId="S::2434005@student.uwtsd.ac.uk::6d602681-050f-4c9d-ab59-03a490c09b5a" providerId="AD" clId="Web-{D591B3C0-B250-8194-016F-F822F00B60F7}" dt="2026-03-13T12:19:25.939" v="130"/>
          <ac:spMkLst>
            <pc:docMk/>
            <pc:sldMk cId="3323131705" sldId="259"/>
            <ac:spMk id="13" creationId="{49306479-8C4D-4E4A-A330-DFC80A8A01BE}"/>
          </ac:spMkLst>
        </pc:spChg>
        <pc:spChg chg="add del">
          <ac:chgData name="Amandeep Kaur (2434005)" userId="S::2434005@student.uwtsd.ac.uk::6d602681-050f-4c9d-ab59-03a490c09b5a" providerId="AD" clId="Web-{D591B3C0-B250-8194-016F-F822F00B60F7}" dt="2026-03-13T12:19:25.939" v="130"/>
          <ac:spMkLst>
            <pc:docMk/>
            <pc:sldMk cId="3323131705" sldId="259"/>
            <ac:spMk id="15" creationId="{84136905-015B-4510-B514-027CBA846BD6}"/>
          </ac:spMkLst>
        </pc:spChg>
        <pc:spChg chg="add del">
          <ac:chgData name="Amandeep Kaur (2434005)" userId="S::2434005@student.uwtsd.ac.uk::6d602681-050f-4c9d-ab59-03a490c09b5a" providerId="AD" clId="Web-{D591B3C0-B250-8194-016F-F822F00B60F7}" dt="2026-03-13T12:19:25.939" v="130"/>
          <ac:spMkLst>
            <pc:docMk/>
            <pc:sldMk cId="3323131705" sldId="259"/>
            <ac:spMk id="17" creationId="{36CD0F97-2E5B-4E84-8544-EB24DED10446}"/>
          </ac:spMkLst>
        </pc:spChg>
        <pc:spChg chg="add del">
          <ac:chgData name="Amandeep Kaur (2434005)" userId="S::2434005@student.uwtsd.ac.uk::6d602681-050f-4c9d-ab59-03a490c09b5a" providerId="AD" clId="Web-{D591B3C0-B250-8194-016F-F822F00B60F7}" dt="2026-03-13T12:19:25.939" v="130"/>
          <ac:spMkLst>
            <pc:docMk/>
            <pc:sldMk cId="3323131705" sldId="259"/>
            <ac:spMk id="19" creationId="{3B272257-593A-402F-88FA-F1DECD9E3FC4}"/>
          </ac:spMkLst>
        </pc:spChg>
        <pc:spChg chg="add del">
          <ac:chgData name="Amandeep Kaur (2434005)" userId="S::2434005@student.uwtsd.ac.uk::6d602681-050f-4c9d-ab59-03a490c09b5a" providerId="AD" clId="Web-{D591B3C0-B250-8194-016F-F822F00B60F7}" dt="2026-03-13T12:19:29.096" v="132"/>
          <ac:spMkLst>
            <pc:docMk/>
            <pc:sldMk cId="3323131705" sldId="259"/>
            <ac:spMk id="21" creationId="{49306479-8C4D-4E4A-A330-DFC80A8A01BE}"/>
          </ac:spMkLst>
        </pc:spChg>
        <pc:spChg chg="add del">
          <ac:chgData name="Amandeep Kaur (2434005)" userId="S::2434005@student.uwtsd.ac.uk::6d602681-050f-4c9d-ab59-03a490c09b5a" providerId="AD" clId="Web-{D591B3C0-B250-8194-016F-F822F00B60F7}" dt="2026-03-13T12:19:29.096" v="132"/>
          <ac:spMkLst>
            <pc:docMk/>
            <pc:sldMk cId="3323131705" sldId="259"/>
            <ac:spMk id="22" creationId="{84136905-015B-4510-B514-027CBA846BD6}"/>
          </ac:spMkLst>
        </pc:spChg>
        <pc:spChg chg="add del">
          <ac:chgData name="Amandeep Kaur (2434005)" userId="S::2434005@student.uwtsd.ac.uk::6d602681-050f-4c9d-ab59-03a490c09b5a" providerId="AD" clId="Web-{D591B3C0-B250-8194-016F-F822F00B60F7}" dt="2026-03-13T12:19:29.096" v="132"/>
          <ac:spMkLst>
            <pc:docMk/>
            <pc:sldMk cId="3323131705" sldId="259"/>
            <ac:spMk id="23" creationId="{36CD0F97-2E5B-4E84-8544-EB24DED10446}"/>
          </ac:spMkLst>
        </pc:spChg>
        <pc:spChg chg="add del">
          <ac:chgData name="Amandeep Kaur (2434005)" userId="S::2434005@student.uwtsd.ac.uk::6d602681-050f-4c9d-ab59-03a490c09b5a" providerId="AD" clId="Web-{D591B3C0-B250-8194-016F-F822F00B60F7}" dt="2026-03-13T12:19:29.096" v="132"/>
          <ac:spMkLst>
            <pc:docMk/>
            <pc:sldMk cId="3323131705" sldId="259"/>
            <ac:spMk id="24" creationId="{3B272257-593A-402F-88FA-F1DECD9E3FC4}"/>
          </ac:spMkLst>
        </pc:spChg>
        <pc:spChg chg="add del">
          <ac:chgData name="Amandeep Kaur (2434005)" userId="S::2434005@student.uwtsd.ac.uk::6d602681-050f-4c9d-ab59-03a490c09b5a" providerId="AD" clId="Web-{D591B3C0-B250-8194-016F-F822F00B60F7}" dt="2026-03-13T12:19:36.941" v="134"/>
          <ac:spMkLst>
            <pc:docMk/>
            <pc:sldMk cId="3323131705" sldId="259"/>
            <ac:spMk id="26" creationId="{49306479-8C4D-4E4A-A330-DFC80A8A01BE}"/>
          </ac:spMkLst>
        </pc:spChg>
        <pc:spChg chg="add del">
          <ac:chgData name="Amandeep Kaur (2434005)" userId="S::2434005@student.uwtsd.ac.uk::6d602681-050f-4c9d-ab59-03a490c09b5a" providerId="AD" clId="Web-{D591B3C0-B250-8194-016F-F822F00B60F7}" dt="2026-03-13T12:19:36.941" v="134"/>
          <ac:spMkLst>
            <pc:docMk/>
            <pc:sldMk cId="3323131705" sldId="259"/>
            <ac:spMk id="27" creationId="{84136905-015B-4510-B514-027CBA846BD6}"/>
          </ac:spMkLst>
        </pc:spChg>
        <pc:spChg chg="add del">
          <ac:chgData name="Amandeep Kaur (2434005)" userId="S::2434005@student.uwtsd.ac.uk::6d602681-050f-4c9d-ab59-03a490c09b5a" providerId="AD" clId="Web-{D591B3C0-B250-8194-016F-F822F00B60F7}" dt="2026-03-13T12:23:50.961" v="141"/>
          <ac:spMkLst>
            <pc:docMk/>
            <pc:sldMk cId="3323131705" sldId="259"/>
            <ac:spMk id="29" creationId="{49306479-8C4D-4E4A-A330-DFC80A8A01BE}"/>
          </ac:spMkLst>
        </pc:spChg>
        <pc:spChg chg="add del">
          <ac:chgData name="Amandeep Kaur (2434005)" userId="S::2434005@student.uwtsd.ac.uk::6d602681-050f-4c9d-ab59-03a490c09b5a" providerId="AD" clId="Web-{D591B3C0-B250-8194-016F-F822F00B60F7}" dt="2026-03-13T12:23:50.961" v="141"/>
          <ac:spMkLst>
            <pc:docMk/>
            <pc:sldMk cId="3323131705" sldId="259"/>
            <ac:spMk id="30" creationId="{84136905-015B-4510-B514-027CBA846BD6}"/>
          </ac:spMkLst>
        </pc:spChg>
        <pc:spChg chg="add del">
          <ac:chgData name="Amandeep Kaur (2434005)" userId="S::2434005@student.uwtsd.ac.uk::6d602681-050f-4c9d-ab59-03a490c09b5a" providerId="AD" clId="Web-{D591B3C0-B250-8194-016F-F822F00B60F7}" dt="2026-03-13T12:23:50.961" v="141"/>
          <ac:spMkLst>
            <pc:docMk/>
            <pc:sldMk cId="3323131705" sldId="259"/>
            <ac:spMk id="31" creationId="{36CD0F97-2E5B-4E84-8544-EB24DED10446}"/>
          </ac:spMkLst>
        </pc:spChg>
        <pc:spChg chg="add del">
          <ac:chgData name="Amandeep Kaur (2434005)" userId="S::2434005@student.uwtsd.ac.uk::6d602681-050f-4c9d-ab59-03a490c09b5a" providerId="AD" clId="Web-{D591B3C0-B250-8194-016F-F822F00B60F7}" dt="2026-03-13T12:23:50.961" v="141"/>
          <ac:spMkLst>
            <pc:docMk/>
            <pc:sldMk cId="3323131705" sldId="259"/>
            <ac:spMk id="32" creationId="{DB667490-DB81-488B-B0E9-A2D13C48B92B}"/>
          </ac:spMkLst>
        </pc:spChg>
        <pc:spChg chg="add">
          <ac:chgData name="Amandeep Kaur (2434005)" userId="S::2434005@student.uwtsd.ac.uk::6d602681-050f-4c9d-ab59-03a490c09b5a" providerId="AD" clId="Web-{D591B3C0-B250-8194-016F-F822F00B60F7}" dt="2026-03-13T12:23:50.961" v="141"/>
          <ac:spMkLst>
            <pc:docMk/>
            <pc:sldMk cId="3323131705" sldId="259"/>
            <ac:spMk id="37" creationId="{49306479-8C4D-4E4A-A330-DFC80A8A01BE}"/>
          </ac:spMkLst>
        </pc:spChg>
        <pc:spChg chg="add">
          <ac:chgData name="Amandeep Kaur (2434005)" userId="S::2434005@student.uwtsd.ac.uk::6d602681-050f-4c9d-ab59-03a490c09b5a" providerId="AD" clId="Web-{D591B3C0-B250-8194-016F-F822F00B60F7}" dt="2026-03-13T12:23:50.961" v="141"/>
          <ac:spMkLst>
            <pc:docMk/>
            <pc:sldMk cId="3323131705" sldId="259"/>
            <ac:spMk id="39" creationId="{84136905-015B-4510-B514-027CBA846BD6}"/>
          </ac:spMkLst>
        </pc:spChg>
        <pc:spChg chg="add">
          <ac:chgData name="Amandeep Kaur (2434005)" userId="S::2434005@student.uwtsd.ac.uk::6d602681-050f-4c9d-ab59-03a490c09b5a" providerId="AD" clId="Web-{D591B3C0-B250-8194-016F-F822F00B60F7}" dt="2026-03-13T12:23:50.961" v="141"/>
          <ac:spMkLst>
            <pc:docMk/>
            <pc:sldMk cId="3323131705" sldId="259"/>
            <ac:spMk id="41" creationId="{36CD0F97-2E5B-4E84-8544-EB24DED10446}"/>
          </ac:spMkLst>
        </pc:spChg>
        <pc:spChg chg="add">
          <ac:chgData name="Amandeep Kaur (2434005)" userId="S::2434005@student.uwtsd.ac.uk::6d602681-050f-4c9d-ab59-03a490c09b5a" providerId="AD" clId="Web-{D591B3C0-B250-8194-016F-F822F00B60F7}" dt="2026-03-13T12:23:50.961" v="141"/>
          <ac:spMkLst>
            <pc:docMk/>
            <pc:sldMk cId="3323131705" sldId="259"/>
            <ac:spMk id="43" creationId="{867738BA-6281-40B8-B775-410D49E724D0}"/>
          </ac:spMkLst>
        </pc:spChg>
        <pc:picChg chg="add del mod ord">
          <ac:chgData name="Amandeep Kaur (2434005)" userId="S::2434005@student.uwtsd.ac.uk::6d602681-050f-4c9d-ab59-03a490c09b5a" providerId="AD" clId="Web-{D591B3C0-B250-8194-016F-F822F00B60F7}" dt="2026-03-13T12:11:51.543" v="111"/>
          <ac:picMkLst>
            <pc:docMk/>
            <pc:sldMk cId="3323131705" sldId="259"/>
            <ac:picMk id="5" creationId="{9D293AB6-6962-F576-B96A-12BB8BFB8B7B}"/>
          </ac:picMkLst>
        </pc:picChg>
        <pc:picChg chg="add mod ord">
          <ac:chgData name="Amandeep Kaur (2434005)" userId="S::2434005@student.uwtsd.ac.uk::6d602681-050f-4c9d-ab59-03a490c09b5a" providerId="AD" clId="Web-{D591B3C0-B250-8194-016F-F822F00B60F7}" dt="2026-03-13T12:19:48.052" v="138" actId="14100"/>
          <ac:picMkLst>
            <pc:docMk/>
            <pc:sldMk cId="3323131705" sldId="259"/>
            <ac:picMk id="8" creationId="{6D4A1EE6-5BC3-DA8C-152C-6B8CDC6A13BE}"/>
          </ac:picMkLst>
        </pc:picChg>
      </pc:sldChg>
      <pc:sldChg chg="addSp delSp modSp new mod setBg modClrScheme delDesignElem chgLayout">
        <pc:chgData name="Amandeep Kaur (2434005)" userId="S::2434005@student.uwtsd.ac.uk::6d602681-050f-4c9d-ab59-03a490c09b5a" providerId="AD" clId="Web-{D591B3C0-B250-8194-016F-F822F00B60F7}" dt="2026-03-13T12:54:24.183" v="369" actId="14100"/>
        <pc:sldMkLst>
          <pc:docMk/>
          <pc:sldMk cId="3464045107" sldId="260"/>
        </pc:sldMkLst>
        <pc:spChg chg="mod ord">
          <ac:chgData name="Amandeep Kaur (2434005)" userId="S::2434005@student.uwtsd.ac.uk::6d602681-050f-4c9d-ab59-03a490c09b5a" providerId="AD" clId="Web-{D591B3C0-B250-8194-016F-F822F00B60F7}" dt="2026-03-13T12:54:14.963" v="368" actId="20577"/>
          <ac:spMkLst>
            <pc:docMk/>
            <pc:sldMk cId="3464045107" sldId="260"/>
            <ac:spMk id="2" creationId="{11A85358-5818-36D0-ABCA-4E63F67C5DCC}"/>
          </ac:spMkLst>
        </pc:spChg>
        <pc:spChg chg="del">
          <ac:chgData name="Amandeep Kaur (2434005)" userId="S::2434005@student.uwtsd.ac.uk::6d602681-050f-4c9d-ab59-03a490c09b5a" providerId="AD" clId="Web-{D591B3C0-B250-8194-016F-F822F00B60F7}" dt="2026-03-13T12:22:58.221" v="140"/>
          <ac:spMkLst>
            <pc:docMk/>
            <pc:sldMk cId="3464045107" sldId="260"/>
            <ac:spMk id="3" creationId="{A49D8B7A-2558-EA2B-BA36-50335789F9C4}"/>
          </ac:spMkLst>
        </pc:spChg>
        <pc:spChg chg="add del mod ord">
          <ac:chgData name="Amandeep Kaur (2434005)" userId="S::2434005@student.uwtsd.ac.uk::6d602681-050f-4c9d-ab59-03a490c09b5a" providerId="AD" clId="Web-{D591B3C0-B250-8194-016F-F822F00B60F7}" dt="2026-03-13T12:29:52.530" v="196"/>
          <ac:spMkLst>
            <pc:docMk/>
            <pc:sldMk cId="3464045107" sldId="260"/>
            <ac:spMk id="4" creationId="{75DB751C-4382-7936-ADE8-B0222E0E70C6}"/>
          </ac:spMkLst>
        </pc:spChg>
        <pc:spChg chg="add del mod ord">
          <ac:chgData name="Amandeep Kaur (2434005)" userId="S::2434005@student.uwtsd.ac.uk::6d602681-050f-4c9d-ab59-03a490c09b5a" providerId="AD" clId="Web-{D591B3C0-B250-8194-016F-F822F00B60F7}" dt="2026-03-13T12:29:52.530" v="196"/>
          <ac:spMkLst>
            <pc:docMk/>
            <pc:sldMk cId="3464045107" sldId="260"/>
            <ac:spMk id="5" creationId="{DB685159-36A8-75BE-352E-53EE8198811C}"/>
          </ac:spMkLst>
        </pc:spChg>
        <pc:spChg chg="add del mod ord">
          <ac:chgData name="Amandeep Kaur (2434005)" userId="S::2434005@student.uwtsd.ac.uk::6d602681-050f-4c9d-ab59-03a490c09b5a" providerId="AD" clId="Web-{D591B3C0-B250-8194-016F-F822F00B60F7}" dt="2026-03-13T12:29:21.169" v="191"/>
          <ac:spMkLst>
            <pc:docMk/>
            <pc:sldMk cId="3464045107" sldId="260"/>
            <ac:spMk id="6" creationId="{B169A2DB-EE49-40E8-291A-00D0E8FBEAB4}"/>
          </ac:spMkLst>
        </pc:spChg>
        <pc:spChg chg="add del">
          <ac:chgData name="Amandeep Kaur (2434005)" userId="S::2434005@student.uwtsd.ac.uk::6d602681-050f-4c9d-ab59-03a490c09b5a" providerId="AD" clId="Web-{D591B3C0-B250-8194-016F-F822F00B60F7}" dt="2026-03-13T12:28:11.416" v="187"/>
          <ac:spMkLst>
            <pc:docMk/>
            <pc:sldMk cId="3464045107" sldId="260"/>
            <ac:spMk id="7" creationId="{49306479-8C4D-4E4A-A330-DFC80A8A01BE}"/>
          </ac:spMkLst>
        </pc:spChg>
        <pc:spChg chg="add del mod ord">
          <ac:chgData name="Amandeep Kaur (2434005)" userId="S::2434005@student.uwtsd.ac.uk::6d602681-050f-4c9d-ab59-03a490c09b5a" providerId="AD" clId="Web-{D591B3C0-B250-8194-016F-F822F00B60F7}" dt="2026-03-13T12:29:21.169" v="191"/>
          <ac:spMkLst>
            <pc:docMk/>
            <pc:sldMk cId="3464045107" sldId="260"/>
            <ac:spMk id="8" creationId="{A6343031-F102-B40B-7805-1ED3618A4BAB}"/>
          </ac:spMkLst>
        </pc:spChg>
        <pc:spChg chg="add del">
          <ac:chgData name="Amandeep Kaur (2434005)" userId="S::2434005@student.uwtsd.ac.uk::6d602681-050f-4c9d-ab59-03a490c09b5a" providerId="AD" clId="Web-{D591B3C0-B250-8194-016F-F822F00B60F7}" dt="2026-03-13T12:28:11.416" v="187"/>
          <ac:spMkLst>
            <pc:docMk/>
            <pc:sldMk cId="3464045107" sldId="260"/>
            <ac:spMk id="9" creationId="{9B45BA4C-9B54-4496-821F-9E0985CA984D}"/>
          </ac:spMkLst>
        </pc:spChg>
        <pc:spChg chg="add del">
          <ac:chgData name="Amandeep Kaur (2434005)" userId="S::2434005@student.uwtsd.ac.uk::6d602681-050f-4c9d-ab59-03a490c09b5a" providerId="AD" clId="Web-{D591B3C0-B250-8194-016F-F822F00B60F7}" dt="2026-03-13T12:29:46.779" v="193"/>
          <ac:spMkLst>
            <pc:docMk/>
            <pc:sldMk cId="3464045107" sldId="260"/>
            <ac:spMk id="10" creationId="{49306479-8C4D-4E4A-A330-DFC80A8A01BE}"/>
          </ac:spMkLst>
        </pc:spChg>
        <pc:spChg chg="add del">
          <ac:chgData name="Amandeep Kaur (2434005)" userId="S::2434005@student.uwtsd.ac.uk::6d602681-050f-4c9d-ab59-03a490c09b5a" providerId="AD" clId="Web-{D591B3C0-B250-8194-016F-F822F00B60F7}" dt="2026-03-13T12:28:11.416" v="187"/>
          <ac:spMkLst>
            <pc:docMk/>
            <pc:sldMk cId="3464045107" sldId="260"/>
            <ac:spMk id="11" creationId="{C340C2BF-40B4-4E8A-A6BB-EF76CC80EE59}"/>
          </ac:spMkLst>
        </pc:spChg>
        <pc:spChg chg="add del">
          <ac:chgData name="Amandeep Kaur (2434005)" userId="S::2434005@student.uwtsd.ac.uk::6d602681-050f-4c9d-ab59-03a490c09b5a" providerId="AD" clId="Web-{D591B3C0-B250-8194-016F-F822F00B60F7}" dt="2026-03-13T12:29:46.779" v="193"/>
          <ac:spMkLst>
            <pc:docMk/>
            <pc:sldMk cId="3464045107" sldId="260"/>
            <ac:spMk id="12" creationId="{84136905-015B-4510-B514-027CBA846BD6}"/>
          </ac:spMkLst>
        </pc:spChg>
        <pc:spChg chg="add del">
          <ac:chgData name="Amandeep Kaur (2434005)" userId="S::2434005@student.uwtsd.ac.uk::6d602681-050f-4c9d-ab59-03a490c09b5a" providerId="AD" clId="Web-{D591B3C0-B250-8194-016F-F822F00B60F7}" dt="2026-03-13T12:28:11.416" v="187"/>
          <ac:spMkLst>
            <pc:docMk/>
            <pc:sldMk cId="3464045107" sldId="260"/>
            <ac:spMk id="13" creationId="{F0F00D00-FA76-49D4-9105-5692A512AF2C}"/>
          </ac:spMkLst>
        </pc:spChg>
        <pc:spChg chg="add del">
          <ac:chgData name="Amandeep Kaur (2434005)" userId="S::2434005@student.uwtsd.ac.uk::6d602681-050f-4c9d-ab59-03a490c09b5a" providerId="AD" clId="Web-{D591B3C0-B250-8194-016F-F822F00B60F7}" dt="2026-03-13T12:29:46.779" v="193"/>
          <ac:spMkLst>
            <pc:docMk/>
            <pc:sldMk cId="3464045107" sldId="260"/>
            <ac:spMk id="14" creationId="{36CD0F97-2E5B-4E84-8544-EB24DED10446}"/>
          </ac:spMkLst>
        </pc:spChg>
        <pc:spChg chg="add mod ord">
          <ac:chgData name="Amandeep Kaur (2434005)" userId="S::2434005@student.uwtsd.ac.uk::6d602681-050f-4c9d-ab59-03a490c09b5a" providerId="AD" clId="Web-{D591B3C0-B250-8194-016F-F822F00B60F7}" dt="2026-03-13T12:40:50.835" v="270" actId="20577"/>
          <ac:spMkLst>
            <pc:docMk/>
            <pc:sldMk cId="3464045107" sldId="260"/>
            <ac:spMk id="15" creationId="{212E8658-8FF8-57D7-F916-D4D488C660CC}"/>
          </ac:spMkLst>
        </pc:spChg>
        <pc:spChg chg="add del">
          <ac:chgData name="Amandeep Kaur (2434005)" userId="S::2434005@student.uwtsd.ac.uk::6d602681-050f-4c9d-ab59-03a490c09b5a" providerId="AD" clId="Web-{D591B3C0-B250-8194-016F-F822F00B60F7}" dt="2026-03-13T12:29:46.779" v="193"/>
          <ac:spMkLst>
            <pc:docMk/>
            <pc:sldMk cId="3464045107" sldId="260"/>
            <ac:spMk id="16" creationId="{3B272257-593A-402F-88FA-F1DECD9E3FC4}"/>
          </ac:spMkLst>
        </pc:spChg>
        <pc:spChg chg="add del">
          <ac:chgData name="Amandeep Kaur (2434005)" userId="S::2434005@student.uwtsd.ac.uk::6d602681-050f-4c9d-ab59-03a490c09b5a" providerId="AD" clId="Web-{D591B3C0-B250-8194-016F-F822F00B60F7}" dt="2026-03-13T12:29:52.514" v="195"/>
          <ac:spMkLst>
            <pc:docMk/>
            <pc:sldMk cId="3464045107" sldId="260"/>
            <ac:spMk id="18" creationId="{05B437B7-8977-4FCB-A046-84E7F8E29408}"/>
          </ac:spMkLst>
        </pc:spChg>
        <pc:spChg chg="add del">
          <ac:chgData name="Amandeep Kaur (2434005)" userId="S::2434005@student.uwtsd.ac.uk::6d602681-050f-4c9d-ab59-03a490c09b5a" providerId="AD" clId="Web-{D591B3C0-B250-8194-016F-F822F00B60F7}" dt="2026-03-13T12:29:52.514" v="195"/>
          <ac:spMkLst>
            <pc:docMk/>
            <pc:sldMk cId="3464045107" sldId="260"/>
            <ac:spMk id="19" creationId="{49306479-8C4D-4E4A-A330-DFC80A8A01BE}"/>
          </ac:spMkLst>
        </pc:spChg>
        <pc:spChg chg="add del">
          <ac:chgData name="Amandeep Kaur (2434005)" userId="S::2434005@student.uwtsd.ac.uk::6d602681-050f-4c9d-ab59-03a490c09b5a" providerId="AD" clId="Web-{D591B3C0-B250-8194-016F-F822F00B60F7}" dt="2026-03-13T12:29:52.514" v="195"/>
          <ac:spMkLst>
            <pc:docMk/>
            <pc:sldMk cId="3464045107" sldId="260"/>
            <ac:spMk id="20" creationId="{9B45BA4C-9B54-4496-821F-9E0985CA984D}"/>
          </ac:spMkLst>
        </pc:spChg>
        <pc:spChg chg="add del">
          <ac:chgData name="Amandeep Kaur (2434005)" userId="S::2434005@student.uwtsd.ac.uk::6d602681-050f-4c9d-ab59-03a490c09b5a" providerId="AD" clId="Web-{D591B3C0-B250-8194-016F-F822F00B60F7}" dt="2026-03-13T12:29:52.514" v="195"/>
          <ac:spMkLst>
            <pc:docMk/>
            <pc:sldMk cId="3464045107" sldId="260"/>
            <ac:spMk id="21" creationId="{85E1BB9D-FAFF-4C3E-9E44-13F8FBABCD62}"/>
          </ac:spMkLst>
        </pc:spChg>
        <pc:spChg chg="add mod">
          <ac:chgData name="Amandeep Kaur (2434005)" userId="S::2434005@student.uwtsd.ac.uk::6d602681-050f-4c9d-ab59-03a490c09b5a" providerId="AD" clId="Web-{D591B3C0-B250-8194-016F-F822F00B60F7}" dt="2026-03-13T12:47:30.250" v="325" actId="20577"/>
          <ac:spMkLst>
            <pc:docMk/>
            <pc:sldMk cId="3464045107" sldId="260"/>
            <ac:spMk id="23" creationId="{6F3D1439-FE10-B248-781E-FB652B105EF1}"/>
          </ac:spMkLst>
        </pc:spChg>
        <pc:spChg chg="add del">
          <ac:chgData name="Amandeep Kaur (2434005)" userId="S::2434005@student.uwtsd.ac.uk::6d602681-050f-4c9d-ab59-03a490c09b5a" providerId="AD" clId="Web-{D591B3C0-B250-8194-016F-F822F00B60F7}" dt="2026-03-13T12:30:09.187" v="197"/>
          <ac:spMkLst>
            <pc:docMk/>
            <pc:sldMk cId="3464045107" sldId="260"/>
            <ac:spMk id="24" creationId="{49306479-8C4D-4E4A-A330-DFC80A8A01BE}"/>
          </ac:spMkLst>
        </pc:spChg>
        <pc:spChg chg="add del">
          <ac:chgData name="Amandeep Kaur (2434005)" userId="S::2434005@student.uwtsd.ac.uk::6d602681-050f-4c9d-ab59-03a490c09b5a" providerId="AD" clId="Web-{D591B3C0-B250-8194-016F-F822F00B60F7}" dt="2026-03-13T12:30:09.187" v="197"/>
          <ac:spMkLst>
            <pc:docMk/>
            <pc:sldMk cId="3464045107" sldId="260"/>
            <ac:spMk id="25" creationId="{84136905-015B-4510-B514-027CBA846BD6}"/>
          </ac:spMkLst>
        </pc:spChg>
        <pc:spChg chg="add del">
          <ac:chgData name="Amandeep Kaur (2434005)" userId="S::2434005@student.uwtsd.ac.uk::6d602681-050f-4c9d-ab59-03a490c09b5a" providerId="AD" clId="Web-{D591B3C0-B250-8194-016F-F822F00B60F7}" dt="2026-03-13T12:30:09.187" v="197"/>
          <ac:spMkLst>
            <pc:docMk/>
            <pc:sldMk cId="3464045107" sldId="260"/>
            <ac:spMk id="26" creationId="{36CD0F97-2E5B-4E84-8544-EB24DED10446}"/>
          </ac:spMkLst>
        </pc:spChg>
        <pc:spChg chg="add del">
          <ac:chgData name="Amandeep Kaur (2434005)" userId="S::2434005@student.uwtsd.ac.uk::6d602681-050f-4c9d-ab59-03a490c09b5a" providerId="AD" clId="Web-{D591B3C0-B250-8194-016F-F822F00B60F7}" dt="2026-03-13T12:30:09.187" v="197"/>
          <ac:spMkLst>
            <pc:docMk/>
            <pc:sldMk cId="3464045107" sldId="260"/>
            <ac:spMk id="27" creationId="{3B272257-593A-402F-88FA-F1DECD9E3FC4}"/>
          </ac:spMkLst>
        </pc:spChg>
        <pc:spChg chg="add mod ord">
          <ac:chgData name="Amandeep Kaur (2434005)" userId="S::2434005@student.uwtsd.ac.uk::6d602681-050f-4c9d-ab59-03a490c09b5a" providerId="AD" clId="Web-{D591B3C0-B250-8194-016F-F822F00B60F7}" dt="2026-03-13T12:54:24.183" v="369" actId="14100"/>
          <ac:spMkLst>
            <pc:docMk/>
            <pc:sldMk cId="3464045107" sldId="260"/>
            <ac:spMk id="28" creationId="{75DB751C-4382-7936-ADE8-B0222E0E70C6}"/>
          </ac:spMkLst>
        </pc:spChg>
        <pc:picChg chg="add mod">
          <ac:chgData name="Amandeep Kaur (2434005)" userId="S::2434005@student.uwtsd.ac.uk::6d602681-050f-4c9d-ab59-03a490c09b5a" providerId="AD" clId="Web-{D591B3C0-B250-8194-016F-F822F00B60F7}" dt="2026-03-13T12:53:51.802" v="362" actId="14100"/>
          <ac:picMkLst>
            <pc:docMk/>
            <pc:sldMk cId="3464045107" sldId="260"/>
            <ac:picMk id="17" creationId="{E9F8E07D-6ACB-74CF-CAF2-FDC2A4B6251D}"/>
          </ac:picMkLst>
        </pc:picChg>
        <pc:picChg chg="add del">
          <ac:chgData name="Amandeep Kaur (2434005)" userId="S::2434005@student.uwtsd.ac.uk::6d602681-050f-4c9d-ab59-03a490c09b5a" providerId="AD" clId="Web-{D591B3C0-B250-8194-016F-F822F00B60F7}" dt="2026-03-13T12:29:52.514" v="195"/>
          <ac:picMkLst>
            <pc:docMk/>
            <pc:sldMk cId="3464045107" sldId="260"/>
            <ac:picMk id="22" creationId="{D4FD0CF8-E751-2A93-A903-E5FAFBC27C53}"/>
          </ac:picMkLst>
        </pc:picChg>
      </pc:sldChg>
      <pc:sldChg chg="addSp delSp modSp new add del mod setBg modClrScheme chgLayout">
        <pc:chgData name="Amandeep Kaur (2434005)" userId="S::2434005@student.uwtsd.ac.uk::6d602681-050f-4c9d-ab59-03a490c09b5a" providerId="AD" clId="Web-{D591B3C0-B250-8194-016F-F822F00B60F7}" dt="2026-03-13T13:24:26.639" v="570"/>
        <pc:sldMkLst>
          <pc:docMk/>
          <pc:sldMk cId="2786232333" sldId="261"/>
        </pc:sldMkLst>
        <pc:spChg chg="mod ord">
          <ac:chgData name="Amandeep Kaur (2434005)" userId="S::2434005@student.uwtsd.ac.uk::6d602681-050f-4c9d-ab59-03a490c09b5a" providerId="AD" clId="Web-{D591B3C0-B250-8194-016F-F822F00B60F7}" dt="2026-03-13T13:15:00.540" v="489"/>
          <ac:spMkLst>
            <pc:docMk/>
            <pc:sldMk cId="2786232333" sldId="261"/>
            <ac:spMk id="2" creationId="{7A2251A0-A18C-66BA-41F2-5F6A9C0A5CF5}"/>
          </ac:spMkLst>
        </pc:spChg>
        <pc:spChg chg="del mod ord">
          <ac:chgData name="Amandeep Kaur (2434005)" userId="S::2434005@student.uwtsd.ac.uk::6d602681-050f-4c9d-ab59-03a490c09b5a" providerId="AD" clId="Web-{D591B3C0-B250-8194-016F-F822F00B60F7}" dt="2026-03-13T12:56:29.624" v="377"/>
          <ac:spMkLst>
            <pc:docMk/>
            <pc:sldMk cId="2786232333" sldId="261"/>
            <ac:spMk id="3" creationId="{389B9D70-F8AE-3B74-CAD4-599310FA6385}"/>
          </ac:spMkLst>
        </pc:spChg>
        <pc:spChg chg="add del mod ord">
          <ac:chgData name="Amandeep Kaur (2434005)" userId="S::2434005@student.uwtsd.ac.uk::6d602681-050f-4c9d-ab59-03a490c09b5a" providerId="AD" clId="Web-{D591B3C0-B250-8194-016F-F822F00B60F7}" dt="2026-03-13T13:13:53.251" v="482"/>
          <ac:spMkLst>
            <pc:docMk/>
            <pc:sldMk cId="2786232333" sldId="261"/>
            <ac:spMk id="3" creationId="{B83DBDFF-FD74-0774-4F48-9E039B24B840}"/>
          </ac:spMkLst>
        </pc:spChg>
        <pc:spChg chg="del mod ord">
          <ac:chgData name="Amandeep Kaur (2434005)" userId="S::2434005@student.uwtsd.ac.uk::6d602681-050f-4c9d-ab59-03a490c09b5a" providerId="AD" clId="Web-{D591B3C0-B250-8194-016F-F822F00B60F7}" dt="2026-03-13T12:56:23.138" v="376"/>
          <ac:spMkLst>
            <pc:docMk/>
            <pc:sldMk cId="2786232333" sldId="261"/>
            <ac:spMk id="4" creationId="{60C05ED0-5E87-74F1-BA44-8188BF44FCC0}"/>
          </ac:spMkLst>
        </pc:spChg>
        <pc:spChg chg="add del mod ord">
          <ac:chgData name="Amandeep Kaur (2434005)" userId="S::2434005@student.uwtsd.ac.uk::6d602681-050f-4c9d-ab59-03a490c09b5a" providerId="AD" clId="Web-{D591B3C0-B250-8194-016F-F822F00B60F7}" dt="2026-03-13T13:15:00.540" v="489"/>
          <ac:spMkLst>
            <pc:docMk/>
            <pc:sldMk cId="2786232333" sldId="261"/>
            <ac:spMk id="4" creationId="{8B5320CA-FF8F-2451-6562-9CADCECD9984}"/>
          </ac:spMkLst>
        </pc:spChg>
        <pc:spChg chg="add del mod ord">
          <ac:chgData name="Amandeep Kaur (2434005)" userId="S::2434005@student.uwtsd.ac.uk::6d602681-050f-4c9d-ab59-03a490c09b5a" providerId="AD" clId="Web-{D591B3C0-B250-8194-016F-F822F00B60F7}" dt="2026-03-13T13:13:53.251" v="482"/>
          <ac:spMkLst>
            <pc:docMk/>
            <pc:sldMk cId="2786232333" sldId="261"/>
            <ac:spMk id="5" creationId="{0E9E90A4-CE9F-725A-8CAA-9C7AFAEC24AE}"/>
          </ac:spMkLst>
        </pc:spChg>
        <pc:spChg chg="add del mod ord">
          <ac:chgData name="Amandeep Kaur (2434005)" userId="S::2434005@student.uwtsd.ac.uk::6d602681-050f-4c9d-ab59-03a490c09b5a" providerId="AD" clId="Web-{D591B3C0-B250-8194-016F-F822F00B60F7}" dt="2026-03-13T13:14:38.694" v="486"/>
          <ac:spMkLst>
            <pc:docMk/>
            <pc:sldMk cId="2786232333" sldId="261"/>
            <ac:spMk id="6" creationId="{3E92FBEA-636D-FEAE-7F65-1581A44B864B}"/>
          </ac:spMkLst>
        </pc:spChg>
        <pc:spChg chg="add del">
          <ac:chgData name="Amandeep Kaur (2434005)" userId="S::2434005@student.uwtsd.ac.uk::6d602681-050f-4c9d-ab59-03a490c09b5a" providerId="AD" clId="Web-{D591B3C0-B250-8194-016F-F822F00B60F7}" dt="2026-03-13T13:15:00.524" v="488"/>
          <ac:spMkLst>
            <pc:docMk/>
            <pc:sldMk cId="2786232333" sldId="261"/>
            <ac:spMk id="7" creationId="{49306479-8C4D-4E4A-A330-DFC80A8A01BE}"/>
          </ac:spMkLst>
        </pc:spChg>
        <pc:spChg chg="add del">
          <ac:chgData name="Amandeep Kaur (2434005)" userId="S::2434005@student.uwtsd.ac.uk::6d602681-050f-4c9d-ab59-03a490c09b5a" providerId="AD" clId="Web-{D591B3C0-B250-8194-016F-F822F00B60F7}" dt="2026-03-13T13:15:00.524" v="488"/>
          <ac:spMkLst>
            <pc:docMk/>
            <pc:sldMk cId="2786232333" sldId="261"/>
            <ac:spMk id="8" creationId="{9B45BA4C-9B54-4496-821F-9E0985CA984D}"/>
          </ac:spMkLst>
        </pc:spChg>
        <pc:spChg chg="add">
          <ac:chgData name="Amandeep Kaur (2434005)" userId="S::2434005@student.uwtsd.ac.uk::6d602681-050f-4c9d-ab59-03a490c09b5a" providerId="AD" clId="Web-{D591B3C0-B250-8194-016F-F822F00B60F7}" dt="2026-03-13T12:56:29.624" v="377"/>
          <ac:spMkLst>
            <pc:docMk/>
            <pc:sldMk cId="2786232333" sldId="261"/>
            <ac:spMk id="9" creationId="{49306479-8C4D-4E4A-A330-DFC80A8A01BE}"/>
          </ac:spMkLst>
        </pc:spChg>
        <pc:spChg chg="add del">
          <ac:chgData name="Amandeep Kaur (2434005)" userId="S::2434005@student.uwtsd.ac.uk::6d602681-050f-4c9d-ab59-03a490c09b5a" providerId="AD" clId="Web-{D591B3C0-B250-8194-016F-F822F00B60F7}" dt="2026-03-13T13:15:00.524" v="488"/>
          <ac:spMkLst>
            <pc:docMk/>
            <pc:sldMk cId="2786232333" sldId="261"/>
            <ac:spMk id="10" creationId="{85E1BB9D-FAFF-4C3E-9E44-13F8FBABCD62}"/>
          </ac:spMkLst>
        </pc:spChg>
        <pc:spChg chg="add">
          <ac:chgData name="Amandeep Kaur (2434005)" userId="S::2434005@student.uwtsd.ac.uk::6d602681-050f-4c9d-ab59-03a490c09b5a" providerId="AD" clId="Web-{D591B3C0-B250-8194-016F-F822F00B60F7}" dt="2026-03-13T12:56:29.624" v="377"/>
          <ac:spMkLst>
            <pc:docMk/>
            <pc:sldMk cId="2786232333" sldId="261"/>
            <ac:spMk id="11" creationId="{9B45BA4C-9B54-4496-821F-9E0985CA984D}"/>
          </ac:spMkLst>
        </pc:spChg>
        <pc:spChg chg="add del">
          <ac:chgData name="Amandeep Kaur (2434005)" userId="S::2434005@student.uwtsd.ac.uk::6d602681-050f-4c9d-ab59-03a490c09b5a" providerId="AD" clId="Web-{D591B3C0-B250-8194-016F-F822F00B60F7}" dt="2026-03-13T13:15:00.524" v="488"/>
          <ac:spMkLst>
            <pc:docMk/>
            <pc:sldMk cId="2786232333" sldId="261"/>
            <ac:spMk id="12" creationId="{4FCC0365-8932-4A68-AACE-DF18F71F041E}"/>
          </ac:spMkLst>
        </pc:spChg>
        <pc:spChg chg="add">
          <ac:chgData name="Amandeep Kaur (2434005)" userId="S::2434005@student.uwtsd.ac.uk::6d602681-050f-4c9d-ab59-03a490c09b5a" providerId="AD" clId="Web-{D591B3C0-B250-8194-016F-F822F00B60F7}" dt="2026-03-13T12:56:29.624" v="377"/>
          <ac:spMkLst>
            <pc:docMk/>
            <pc:sldMk cId="2786232333" sldId="261"/>
            <ac:spMk id="13" creationId="{85E1BB9D-FAFF-4C3E-9E44-13F8FBABCD62}"/>
          </ac:spMkLst>
        </pc:spChg>
        <pc:spChg chg="add">
          <ac:chgData name="Amandeep Kaur (2434005)" userId="S::2434005@student.uwtsd.ac.uk::6d602681-050f-4c9d-ab59-03a490c09b5a" providerId="AD" clId="Web-{D591B3C0-B250-8194-016F-F822F00B60F7}" dt="2026-03-13T13:15:00.540" v="489"/>
          <ac:spMkLst>
            <pc:docMk/>
            <pc:sldMk cId="2786232333" sldId="261"/>
            <ac:spMk id="14" creationId="{84136905-015B-4510-B514-027CBA846BD6}"/>
          </ac:spMkLst>
        </pc:spChg>
        <pc:spChg chg="add">
          <ac:chgData name="Amandeep Kaur (2434005)" userId="S::2434005@student.uwtsd.ac.uk::6d602681-050f-4c9d-ab59-03a490c09b5a" providerId="AD" clId="Web-{D591B3C0-B250-8194-016F-F822F00B60F7}" dt="2026-03-13T12:56:29.624" v="377"/>
          <ac:spMkLst>
            <pc:docMk/>
            <pc:sldMk cId="2786232333" sldId="261"/>
            <ac:spMk id="15" creationId="{A8DDC302-DBEC-4742-B54B-5E9AAFE96961}"/>
          </ac:spMkLst>
        </pc:spChg>
        <pc:spChg chg="add">
          <ac:chgData name="Amandeep Kaur (2434005)" userId="S::2434005@student.uwtsd.ac.uk::6d602681-050f-4c9d-ab59-03a490c09b5a" providerId="AD" clId="Web-{D591B3C0-B250-8194-016F-F822F00B60F7}" dt="2026-03-13T13:15:00.540" v="489"/>
          <ac:spMkLst>
            <pc:docMk/>
            <pc:sldMk cId="2786232333" sldId="261"/>
            <ac:spMk id="16" creationId="{36CD0F97-2E5B-4E84-8544-EB24DED10446}"/>
          </ac:spMkLst>
        </pc:spChg>
        <pc:spChg chg="add">
          <ac:chgData name="Amandeep Kaur (2434005)" userId="S::2434005@student.uwtsd.ac.uk::6d602681-050f-4c9d-ab59-03a490c09b5a" providerId="AD" clId="Web-{D591B3C0-B250-8194-016F-F822F00B60F7}" dt="2026-03-13T13:15:00.540" v="489"/>
          <ac:spMkLst>
            <pc:docMk/>
            <pc:sldMk cId="2786232333" sldId="261"/>
            <ac:spMk id="17" creationId="{65CDAFE1-059B-49EF-8E73-47DED29BD77B}"/>
          </ac:spMkLst>
        </pc:spChg>
        <pc:spChg chg="add mod">
          <ac:chgData name="Amandeep Kaur (2434005)" userId="S::2434005@student.uwtsd.ac.uk::6d602681-050f-4c9d-ab59-03a490c09b5a" providerId="AD" clId="Web-{D591B3C0-B250-8194-016F-F822F00B60F7}" dt="2026-03-13T13:22:38.454" v="569" actId="20577"/>
          <ac:spMkLst>
            <pc:docMk/>
            <pc:sldMk cId="2786232333" sldId="261"/>
            <ac:spMk id="18" creationId="{8B5320CA-FF8F-2451-6562-9CADCECD9984}"/>
          </ac:spMkLst>
        </pc:spChg>
        <pc:picChg chg="add del">
          <ac:chgData name="Amandeep Kaur (2434005)" userId="S::2434005@student.uwtsd.ac.uk::6d602681-050f-4c9d-ab59-03a490c09b5a" providerId="AD" clId="Web-{D591B3C0-B250-8194-016F-F822F00B60F7}" dt="2026-03-13T12:56:34.234" v="378"/>
          <ac:picMkLst>
            <pc:docMk/>
            <pc:sldMk cId="2786232333" sldId="261"/>
            <ac:picMk id="5" creationId="{008AFED9-AEBE-2FA4-CA69-FCE675146856}"/>
          </ac:picMkLst>
        </pc:picChg>
        <pc:picChg chg="add mod">
          <ac:chgData name="Amandeep Kaur (2434005)" userId="S::2434005@student.uwtsd.ac.uk::6d602681-050f-4c9d-ab59-03a490c09b5a" providerId="AD" clId="Web-{D591B3C0-B250-8194-016F-F822F00B60F7}" dt="2026-03-13T13:21:08.765" v="549" actId="1076"/>
          <ac:picMkLst>
            <pc:docMk/>
            <pc:sldMk cId="2786232333" sldId="261"/>
            <ac:picMk id="9" creationId="{5A2D9452-58DB-6779-DB93-1E31462E474B}"/>
          </ac:picMkLst>
        </pc:picChg>
        <pc:picChg chg="add mod">
          <ac:chgData name="Amandeep Kaur (2434005)" userId="S::2434005@student.uwtsd.ac.uk::6d602681-050f-4c9d-ab59-03a490c09b5a" providerId="AD" clId="Web-{D591B3C0-B250-8194-016F-F822F00B60F7}" dt="2026-03-13T13:22:26.814" v="568" actId="1076"/>
          <ac:picMkLst>
            <pc:docMk/>
            <pc:sldMk cId="2786232333" sldId="261"/>
            <ac:picMk id="11" creationId="{C9BBF91E-EF6E-51C3-F5A2-2ED0D1ECE185}"/>
          </ac:picMkLst>
        </pc:picChg>
      </pc:sldChg>
      <pc:sldChg chg="addSp delSp modSp new mod setBg modClrScheme chgLayout">
        <pc:chgData name="Amandeep Kaur (2434005)" userId="S::2434005@student.uwtsd.ac.uk::6d602681-050f-4c9d-ab59-03a490c09b5a" providerId="AD" clId="Web-{D591B3C0-B250-8194-016F-F822F00B60F7}" dt="2026-03-13T13:11:48.187" v="480"/>
        <pc:sldMkLst>
          <pc:docMk/>
          <pc:sldMk cId="1019606130" sldId="262"/>
        </pc:sldMkLst>
        <pc:spChg chg="mod ord">
          <ac:chgData name="Amandeep Kaur (2434005)" userId="S::2434005@student.uwtsd.ac.uk::6d602681-050f-4c9d-ab59-03a490c09b5a" providerId="AD" clId="Web-{D591B3C0-B250-8194-016F-F822F00B60F7}" dt="2026-03-13T12:58:42.731" v="403" actId="20577"/>
          <ac:spMkLst>
            <pc:docMk/>
            <pc:sldMk cId="1019606130" sldId="262"/>
            <ac:spMk id="2" creationId="{3B203906-8F83-6E5F-1EFD-96AD1B833C62}"/>
          </ac:spMkLst>
        </pc:spChg>
        <pc:spChg chg="mod ord">
          <ac:chgData name="Amandeep Kaur (2434005)" userId="S::2434005@student.uwtsd.ac.uk::6d602681-050f-4c9d-ab59-03a490c09b5a" providerId="AD" clId="Web-{D591B3C0-B250-8194-016F-F822F00B60F7}" dt="2026-03-13T13:10:38.722" v="479" actId="20577"/>
          <ac:spMkLst>
            <pc:docMk/>
            <pc:sldMk cId="1019606130" sldId="262"/>
            <ac:spMk id="3" creationId="{FB3555C3-7528-91E2-F08F-68326E8B694E}"/>
          </ac:spMkLst>
        </pc:spChg>
        <pc:spChg chg="del">
          <ac:chgData name="Amandeep Kaur (2434005)" userId="S::2434005@student.uwtsd.ac.uk::6d602681-050f-4c9d-ab59-03a490c09b5a" providerId="AD" clId="Web-{D591B3C0-B250-8194-016F-F822F00B60F7}" dt="2026-03-13T12:57:06.206" v="380"/>
          <ac:spMkLst>
            <pc:docMk/>
            <pc:sldMk cId="1019606130" sldId="262"/>
            <ac:spMk id="4" creationId="{F28600F6-29FB-9483-62B9-1C6DF038FB6F}"/>
          </ac:spMkLst>
        </pc:spChg>
        <pc:spChg chg="add">
          <ac:chgData name="Amandeep Kaur (2434005)" userId="S::2434005@student.uwtsd.ac.uk::6d602681-050f-4c9d-ab59-03a490c09b5a" providerId="AD" clId="Web-{D591B3C0-B250-8194-016F-F822F00B60F7}" dt="2026-03-13T12:57:17.676" v="381"/>
          <ac:spMkLst>
            <pc:docMk/>
            <pc:sldMk cId="1019606130" sldId="262"/>
            <ac:spMk id="8" creationId="{84136905-015B-4510-B514-027CBA846BD6}"/>
          </ac:spMkLst>
        </pc:spChg>
        <pc:spChg chg="add">
          <ac:chgData name="Amandeep Kaur (2434005)" userId="S::2434005@student.uwtsd.ac.uk::6d602681-050f-4c9d-ab59-03a490c09b5a" providerId="AD" clId="Web-{D591B3C0-B250-8194-016F-F822F00B60F7}" dt="2026-03-13T12:57:17.676" v="381"/>
          <ac:spMkLst>
            <pc:docMk/>
            <pc:sldMk cId="1019606130" sldId="262"/>
            <ac:spMk id="10" creationId="{ACD0CF1E-4915-4854-AE1A-BE8E8ABDE396}"/>
          </ac:spMkLst>
        </pc:spChg>
        <pc:spChg chg="add">
          <ac:chgData name="Amandeep Kaur (2434005)" userId="S::2434005@student.uwtsd.ac.uk::6d602681-050f-4c9d-ab59-03a490c09b5a" providerId="AD" clId="Web-{D591B3C0-B250-8194-016F-F822F00B60F7}" dt="2026-03-13T12:57:17.676" v="381"/>
          <ac:spMkLst>
            <pc:docMk/>
            <pc:sldMk cId="1019606130" sldId="262"/>
            <ac:spMk id="12" creationId="{C378B036-879B-4F45-A653-56FC275A70F6}"/>
          </ac:spMkLst>
        </pc:spChg>
        <pc:picChg chg="add mod">
          <ac:chgData name="Amandeep Kaur (2434005)" userId="S::2434005@student.uwtsd.ac.uk::6d602681-050f-4c9d-ab59-03a490c09b5a" providerId="AD" clId="Web-{D591B3C0-B250-8194-016F-F822F00B60F7}" dt="2026-03-13T13:04:24.469" v="446" actId="14100"/>
          <ac:picMkLst>
            <pc:docMk/>
            <pc:sldMk cId="1019606130" sldId="262"/>
            <ac:picMk id="5" creationId="{72DF784F-7388-27A1-0408-2B3ED5BE1605}"/>
          </ac:picMkLst>
        </pc:picChg>
        <pc:picChg chg="add mod">
          <ac:chgData name="Amandeep Kaur (2434005)" userId="S::2434005@student.uwtsd.ac.uk::6d602681-050f-4c9d-ab59-03a490c09b5a" providerId="AD" clId="Web-{D591B3C0-B250-8194-016F-F822F00B60F7}" dt="2026-03-13T13:05:44.972" v="461" actId="14100"/>
          <ac:picMkLst>
            <pc:docMk/>
            <pc:sldMk cId="1019606130" sldId="262"/>
            <ac:picMk id="6" creationId="{9D224318-0200-6481-C5B0-07B497871806}"/>
          </ac:picMkLst>
        </pc:picChg>
        <pc:picChg chg="add mod">
          <ac:chgData name="Amandeep Kaur (2434005)" userId="S::2434005@student.uwtsd.ac.uk::6d602681-050f-4c9d-ab59-03a490c09b5a" providerId="AD" clId="Web-{D591B3C0-B250-8194-016F-F822F00B60F7}" dt="2026-03-13T13:08:23.010" v="468" actId="14100"/>
          <ac:picMkLst>
            <pc:docMk/>
            <pc:sldMk cId="1019606130" sldId="262"/>
            <ac:picMk id="7" creationId="{E5A32EB0-0BAB-2AC1-CC2E-54ED6B670C40}"/>
          </ac:picMkLst>
        </pc:picChg>
      </pc:sldChg>
      <pc:sldChg chg="addSp delSp modSp new mod setBg modClrScheme chgLayout">
        <pc:chgData name="Amandeep Kaur (2434005)" userId="S::2434005@student.uwtsd.ac.uk::6d602681-050f-4c9d-ab59-03a490c09b5a" providerId="AD" clId="Web-{D591B3C0-B250-8194-016F-F822F00B60F7}" dt="2026-03-13T13:35:11.844" v="656" actId="1076"/>
        <pc:sldMkLst>
          <pc:docMk/>
          <pc:sldMk cId="2279323071" sldId="263"/>
        </pc:sldMkLst>
        <pc:spChg chg="mod ord">
          <ac:chgData name="Amandeep Kaur (2434005)" userId="S::2434005@student.uwtsd.ac.uk::6d602681-050f-4c9d-ab59-03a490c09b5a" providerId="AD" clId="Web-{D591B3C0-B250-8194-016F-F822F00B60F7}" dt="2026-03-13T13:27:07.764" v="588" actId="14100"/>
          <ac:spMkLst>
            <pc:docMk/>
            <pc:sldMk cId="2279323071" sldId="263"/>
            <ac:spMk id="2" creationId="{91C5ABC5-54C9-1629-D903-DB5C006D9366}"/>
          </ac:spMkLst>
        </pc:spChg>
        <pc:spChg chg="del mod ord">
          <ac:chgData name="Amandeep Kaur (2434005)" userId="S::2434005@student.uwtsd.ac.uk::6d602681-050f-4c9d-ab59-03a490c09b5a" providerId="AD" clId="Web-{D591B3C0-B250-8194-016F-F822F00B60F7}" dt="2026-03-13T13:26:37.451" v="574"/>
          <ac:spMkLst>
            <pc:docMk/>
            <pc:sldMk cId="2279323071" sldId="263"/>
            <ac:spMk id="3" creationId="{DDAB2CB9-24BE-7012-3B76-67730FEEE36C}"/>
          </ac:spMkLst>
        </pc:spChg>
        <pc:spChg chg="del">
          <ac:chgData name="Amandeep Kaur (2434005)" userId="S::2434005@student.uwtsd.ac.uk::6d602681-050f-4c9d-ab59-03a490c09b5a" providerId="AD" clId="Web-{D591B3C0-B250-8194-016F-F822F00B60F7}" dt="2026-03-13T13:26:20.654" v="571"/>
          <ac:spMkLst>
            <pc:docMk/>
            <pc:sldMk cId="2279323071" sldId="263"/>
            <ac:spMk id="4" creationId="{10B50FD0-5F6F-3369-49F8-AD9E96FF43CE}"/>
          </ac:spMkLst>
        </pc:spChg>
        <pc:spChg chg="add mod">
          <ac:chgData name="Amandeep Kaur (2434005)" userId="S::2434005@student.uwtsd.ac.uk::6d602681-050f-4c9d-ab59-03a490c09b5a" providerId="AD" clId="Web-{D591B3C0-B250-8194-016F-F822F00B60F7}" dt="2026-03-13T13:33:40.109" v="642" actId="20577"/>
          <ac:spMkLst>
            <pc:docMk/>
            <pc:sldMk cId="2279323071" sldId="263"/>
            <ac:spMk id="7" creationId="{BF35CF2F-BA9A-10ED-C429-7775EAC1DD00}"/>
          </ac:spMkLst>
        </pc:spChg>
        <pc:picChg chg="add del mod ord">
          <ac:chgData name="Amandeep Kaur (2434005)" userId="S::2434005@student.uwtsd.ac.uk::6d602681-050f-4c9d-ab59-03a490c09b5a" providerId="AD" clId="Web-{D591B3C0-B250-8194-016F-F822F00B60F7}" dt="2026-03-13T13:26:43.264" v="575"/>
          <ac:picMkLst>
            <pc:docMk/>
            <pc:sldMk cId="2279323071" sldId="263"/>
            <ac:picMk id="5" creationId="{5C891D2E-1CFE-988B-C7F0-7E736504136F}"/>
          </ac:picMkLst>
        </pc:picChg>
        <pc:picChg chg="add del mod">
          <ac:chgData name="Amandeep Kaur (2434005)" userId="S::2434005@student.uwtsd.ac.uk::6d602681-050f-4c9d-ab59-03a490c09b5a" providerId="AD" clId="Web-{D591B3C0-B250-8194-016F-F822F00B60F7}" dt="2026-03-13T13:32:21.264" v="635"/>
          <ac:picMkLst>
            <pc:docMk/>
            <pc:sldMk cId="2279323071" sldId="263"/>
            <ac:picMk id="8" creationId="{75C3617F-FB91-87FF-A2C1-2AE86275F8FD}"/>
          </ac:picMkLst>
        </pc:picChg>
        <pc:picChg chg="add del mod">
          <ac:chgData name="Amandeep Kaur (2434005)" userId="S::2434005@student.uwtsd.ac.uk::6d602681-050f-4c9d-ab59-03a490c09b5a" providerId="AD" clId="Web-{D591B3C0-B250-8194-016F-F822F00B60F7}" dt="2026-03-13T13:33:00.796" v="638"/>
          <ac:picMkLst>
            <pc:docMk/>
            <pc:sldMk cId="2279323071" sldId="263"/>
            <ac:picMk id="9" creationId="{2DA55408-10BE-E9B1-078A-11F6A628CFCF}"/>
          </ac:picMkLst>
        </pc:picChg>
        <pc:picChg chg="add mod">
          <ac:chgData name="Amandeep Kaur (2434005)" userId="S::2434005@student.uwtsd.ac.uk::6d602681-050f-4c9d-ab59-03a490c09b5a" providerId="AD" clId="Web-{D591B3C0-B250-8194-016F-F822F00B60F7}" dt="2026-03-13T13:35:11.844" v="656" actId="1076"/>
          <ac:picMkLst>
            <pc:docMk/>
            <pc:sldMk cId="2279323071" sldId="263"/>
            <ac:picMk id="10" creationId="{E8BFD648-9C44-87CA-B6F6-D4960A58C3F7}"/>
          </ac:picMkLst>
        </pc:picChg>
      </pc:sldChg>
      <pc:sldChg chg="addSp delSp modSp new mod setBg modClrScheme delDesignElem chgLayout">
        <pc:chgData name="Amandeep Kaur (2434005)" userId="S::2434005@student.uwtsd.ac.uk::6d602681-050f-4c9d-ab59-03a490c09b5a" providerId="AD" clId="Web-{D591B3C0-B250-8194-016F-F822F00B60F7}" dt="2026-03-13T13:47:57.444" v="765"/>
        <pc:sldMkLst>
          <pc:docMk/>
          <pc:sldMk cId="2878420460" sldId="264"/>
        </pc:sldMkLst>
        <pc:spChg chg="del mod ord">
          <ac:chgData name="Amandeep Kaur (2434005)" userId="S::2434005@student.uwtsd.ac.uk::6d602681-050f-4c9d-ab59-03a490c09b5a" providerId="AD" clId="Web-{D591B3C0-B250-8194-016F-F822F00B60F7}" dt="2026-03-13T13:39:07.817" v="659"/>
          <ac:spMkLst>
            <pc:docMk/>
            <pc:sldMk cId="2878420460" sldId="264"/>
            <ac:spMk id="2" creationId="{03E9BEE2-2BCD-0C36-21DE-34211E28C961}"/>
          </ac:spMkLst>
        </pc:spChg>
        <pc:spChg chg="del mod ord">
          <ac:chgData name="Amandeep Kaur (2434005)" userId="S::2434005@student.uwtsd.ac.uk::6d602681-050f-4c9d-ab59-03a490c09b5a" providerId="AD" clId="Web-{D591B3C0-B250-8194-016F-F822F00B60F7}" dt="2026-03-13T13:39:07.817" v="659"/>
          <ac:spMkLst>
            <pc:docMk/>
            <pc:sldMk cId="2878420460" sldId="264"/>
            <ac:spMk id="3" creationId="{B0AB0F34-E3A1-8C2F-B7B4-0A9A88A8A66F}"/>
          </ac:spMkLst>
        </pc:spChg>
        <pc:spChg chg="del">
          <ac:chgData name="Amandeep Kaur (2434005)" userId="S::2434005@student.uwtsd.ac.uk::6d602681-050f-4c9d-ab59-03a490c09b5a" providerId="AD" clId="Web-{D591B3C0-B250-8194-016F-F822F00B60F7}" dt="2026-03-13T13:38:20.580" v="657"/>
          <ac:spMkLst>
            <pc:docMk/>
            <pc:sldMk cId="2878420460" sldId="264"/>
            <ac:spMk id="4" creationId="{E17F516B-EC6E-8765-EC18-253684D11799}"/>
          </ac:spMkLst>
        </pc:spChg>
        <pc:spChg chg="add mod">
          <ac:chgData name="Amandeep Kaur (2434005)" userId="S::2434005@student.uwtsd.ac.uk::6d602681-050f-4c9d-ab59-03a490c09b5a" providerId="AD" clId="Web-{D591B3C0-B250-8194-016F-F822F00B60F7}" dt="2026-03-13T13:47:29.881" v="764" actId="20577"/>
          <ac:spMkLst>
            <pc:docMk/>
            <pc:sldMk cId="2878420460" sldId="264"/>
            <ac:spMk id="5" creationId="{3E8C5B3A-0866-3E7A-30A9-E44E78776255}"/>
          </ac:spMkLst>
        </pc:spChg>
        <pc:spChg chg="add del mod">
          <ac:chgData name="Amandeep Kaur (2434005)" userId="S::2434005@student.uwtsd.ac.uk::6d602681-050f-4c9d-ab59-03a490c09b5a" providerId="AD" clId="Web-{D591B3C0-B250-8194-016F-F822F00B60F7}" dt="2026-03-13T13:39:43.380" v="661"/>
          <ac:spMkLst>
            <pc:docMk/>
            <pc:sldMk cId="2878420460" sldId="264"/>
            <ac:spMk id="6" creationId="{D791B66B-099F-EA45-48DD-C6C535A562B2}"/>
          </ac:spMkLst>
        </pc:spChg>
        <pc:spChg chg="add del">
          <ac:chgData name="Amandeep Kaur (2434005)" userId="S::2434005@student.uwtsd.ac.uk::6d602681-050f-4c9d-ab59-03a490c09b5a" providerId="AD" clId="Web-{D591B3C0-B250-8194-016F-F822F00B60F7}" dt="2026-03-13T13:39:07.817" v="659"/>
          <ac:spMkLst>
            <pc:docMk/>
            <pc:sldMk cId="2878420460" sldId="264"/>
            <ac:spMk id="8" creationId="{D160B463-41E9-4323-AE6D-30E67F2C7227}"/>
          </ac:spMkLst>
        </pc:spChg>
        <pc:spChg chg="add del">
          <ac:chgData name="Amandeep Kaur (2434005)" userId="S::2434005@student.uwtsd.ac.uk::6d602681-050f-4c9d-ab59-03a490c09b5a" providerId="AD" clId="Web-{D591B3C0-B250-8194-016F-F822F00B60F7}" dt="2026-03-13T13:39:07.817" v="659"/>
          <ac:spMkLst>
            <pc:docMk/>
            <pc:sldMk cId="2878420460" sldId="264"/>
            <ac:spMk id="10" creationId="{188A358F-F8B2-4FD2-99F3-7CA83358500E}"/>
          </ac:spMkLst>
        </pc:spChg>
        <pc:spChg chg="add">
          <ac:chgData name="Amandeep Kaur (2434005)" userId="S::2434005@student.uwtsd.ac.uk::6d602681-050f-4c9d-ab59-03a490c09b5a" providerId="AD" clId="Web-{D591B3C0-B250-8194-016F-F822F00B60F7}" dt="2026-03-13T13:39:43.380" v="661"/>
          <ac:spMkLst>
            <pc:docMk/>
            <pc:sldMk cId="2878420460" sldId="264"/>
            <ac:spMk id="11" creationId="{49306479-8C4D-4E4A-A330-DFC80A8A01BE}"/>
          </ac:spMkLst>
        </pc:spChg>
        <pc:spChg chg="add del">
          <ac:chgData name="Amandeep Kaur (2434005)" userId="S::2434005@student.uwtsd.ac.uk::6d602681-050f-4c9d-ab59-03a490c09b5a" providerId="AD" clId="Web-{D591B3C0-B250-8194-016F-F822F00B60F7}" dt="2026-03-13T13:39:07.817" v="659"/>
          <ac:spMkLst>
            <pc:docMk/>
            <pc:sldMk cId="2878420460" sldId="264"/>
            <ac:spMk id="12" creationId="{2CCE2735-7843-4DC6-81F5-6366AB3EFF63}"/>
          </ac:spMkLst>
        </pc:spChg>
        <pc:spChg chg="add">
          <ac:chgData name="Amandeep Kaur (2434005)" userId="S::2434005@student.uwtsd.ac.uk::6d602681-050f-4c9d-ab59-03a490c09b5a" providerId="AD" clId="Web-{D591B3C0-B250-8194-016F-F822F00B60F7}" dt="2026-03-13T13:39:43.380" v="661"/>
          <ac:spMkLst>
            <pc:docMk/>
            <pc:sldMk cId="2878420460" sldId="264"/>
            <ac:spMk id="13" creationId="{9B45BA4C-9B54-4496-821F-9E0985CA984D}"/>
          </ac:spMkLst>
        </pc:spChg>
        <pc:spChg chg="add">
          <ac:chgData name="Amandeep Kaur (2434005)" userId="S::2434005@student.uwtsd.ac.uk::6d602681-050f-4c9d-ab59-03a490c09b5a" providerId="AD" clId="Web-{D591B3C0-B250-8194-016F-F822F00B60F7}" dt="2026-03-13T13:39:43.380" v="661"/>
          <ac:spMkLst>
            <pc:docMk/>
            <pc:sldMk cId="2878420460" sldId="264"/>
            <ac:spMk id="15" creationId="{117B5C06-12CC-49EF-A907-08F1B132CAE2}"/>
          </ac:spMkLst>
        </pc:spChg>
        <pc:spChg chg="add">
          <ac:chgData name="Amandeep Kaur (2434005)" userId="S::2434005@student.uwtsd.ac.uk::6d602681-050f-4c9d-ab59-03a490c09b5a" providerId="AD" clId="Web-{D591B3C0-B250-8194-016F-F822F00B60F7}" dt="2026-03-13T13:39:43.380" v="661"/>
          <ac:spMkLst>
            <pc:docMk/>
            <pc:sldMk cId="2878420460" sldId="264"/>
            <ac:spMk id="17" creationId="{F37401D6-BDB1-48AE-A98F-2CD05E92E30B}"/>
          </ac:spMkLst>
        </pc:spChg>
        <pc:picChg chg="add mod">
          <ac:chgData name="Amandeep Kaur (2434005)" userId="S::2434005@student.uwtsd.ac.uk::6d602681-050f-4c9d-ab59-03a490c09b5a" providerId="AD" clId="Web-{D591B3C0-B250-8194-016F-F822F00B60F7}" dt="2026-03-13T13:47:08.975" v="758" actId="14100"/>
          <ac:picMkLst>
            <pc:docMk/>
            <pc:sldMk cId="2878420460" sldId="264"/>
            <ac:picMk id="7" creationId="{EC189BDF-F294-322C-4A7F-A6A0A88E609D}"/>
          </ac:picMkLst>
        </pc:picChg>
      </pc:sldChg>
      <pc:sldChg chg="addSp delSp modSp new mod setBg modClrScheme chgLayout">
        <pc:chgData name="Amandeep Kaur (2434005)" userId="S::2434005@student.uwtsd.ac.uk::6d602681-050f-4c9d-ab59-03a490c09b5a" providerId="AD" clId="Web-{D591B3C0-B250-8194-016F-F822F00B60F7}" dt="2026-03-13T13:50:46.803" v="774"/>
        <pc:sldMkLst>
          <pc:docMk/>
          <pc:sldMk cId="3451963809" sldId="265"/>
        </pc:sldMkLst>
        <pc:spChg chg="del">
          <ac:chgData name="Amandeep Kaur (2434005)" userId="S::2434005@student.uwtsd.ac.uk::6d602681-050f-4c9d-ab59-03a490c09b5a" providerId="AD" clId="Web-{D591B3C0-B250-8194-016F-F822F00B60F7}" dt="2026-03-13T13:48:50.662" v="767"/>
          <ac:spMkLst>
            <pc:docMk/>
            <pc:sldMk cId="3451963809" sldId="265"/>
            <ac:spMk id="2" creationId="{87F51046-9192-B479-A38E-F67FC7662FCB}"/>
          </ac:spMkLst>
        </pc:spChg>
        <pc:spChg chg="del">
          <ac:chgData name="Amandeep Kaur (2434005)" userId="S::2434005@student.uwtsd.ac.uk::6d602681-050f-4c9d-ab59-03a490c09b5a" providerId="AD" clId="Web-{D591B3C0-B250-8194-016F-F822F00B60F7}" dt="2026-03-13T13:48:50.662" v="767"/>
          <ac:spMkLst>
            <pc:docMk/>
            <pc:sldMk cId="3451963809" sldId="265"/>
            <ac:spMk id="3" creationId="{9364CE26-348E-8D48-D990-9475AA686569}"/>
          </ac:spMkLst>
        </pc:spChg>
        <pc:spChg chg="add del">
          <ac:chgData name="Amandeep Kaur (2434005)" userId="S::2434005@student.uwtsd.ac.uk::6d602681-050f-4c9d-ab59-03a490c09b5a" providerId="AD" clId="Web-{D591B3C0-B250-8194-016F-F822F00B60F7}" dt="2026-03-13T13:50:30.929" v="770"/>
          <ac:spMkLst>
            <pc:docMk/>
            <pc:sldMk cId="3451963809" sldId="265"/>
            <ac:spMk id="9" creationId="{675AF5A1-4884-4FBA-B1BB-80A2939EA21A}"/>
          </ac:spMkLst>
        </pc:spChg>
        <pc:spChg chg="add del">
          <ac:chgData name="Amandeep Kaur (2434005)" userId="S::2434005@student.uwtsd.ac.uk::6d602681-050f-4c9d-ab59-03a490c09b5a" providerId="AD" clId="Web-{D591B3C0-B250-8194-016F-F822F00B60F7}" dt="2026-03-13T13:50:30.929" v="770"/>
          <ac:spMkLst>
            <pc:docMk/>
            <pc:sldMk cId="3451963809" sldId="265"/>
            <ac:spMk id="11" creationId="{5A8C16DA-E452-4500-B803-5D451BB091A3}"/>
          </ac:spMkLst>
        </pc:spChg>
        <pc:spChg chg="add del">
          <ac:chgData name="Amandeep Kaur (2434005)" userId="S::2434005@student.uwtsd.ac.uk::6d602681-050f-4c9d-ab59-03a490c09b5a" providerId="AD" clId="Web-{D591B3C0-B250-8194-016F-F822F00B60F7}" dt="2026-03-13T13:50:39.897" v="773"/>
          <ac:spMkLst>
            <pc:docMk/>
            <pc:sldMk cId="3451963809" sldId="265"/>
            <ac:spMk id="13" creationId="{BC4A0336-662C-41C3-8DC8-3104A1694777}"/>
          </ac:spMkLst>
        </pc:spChg>
        <pc:spChg chg="add">
          <ac:chgData name="Amandeep Kaur (2434005)" userId="S::2434005@student.uwtsd.ac.uk::6d602681-050f-4c9d-ab59-03a490c09b5a" providerId="AD" clId="Web-{D591B3C0-B250-8194-016F-F822F00B60F7}" dt="2026-03-13T13:50:39.897" v="773"/>
          <ac:spMkLst>
            <pc:docMk/>
            <pc:sldMk cId="3451963809" sldId="265"/>
            <ac:spMk id="18" creationId="{ACEDC033-8DAA-4024-87F5-57430053AE84}"/>
          </ac:spMkLst>
        </pc:spChg>
        <pc:spChg chg="add">
          <ac:chgData name="Amandeep Kaur (2434005)" userId="S::2434005@student.uwtsd.ac.uk::6d602681-050f-4c9d-ab59-03a490c09b5a" providerId="AD" clId="Web-{D591B3C0-B250-8194-016F-F822F00B60F7}" dt="2026-03-13T13:50:39.897" v="773"/>
          <ac:spMkLst>
            <pc:docMk/>
            <pc:sldMk cId="3451963809" sldId="265"/>
            <ac:spMk id="20" creationId="{D584A691-C497-4066-927B-46560195E11F}"/>
          </ac:spMkLst>
        </pc:spChg>
        <pc:spChg chg="add">
          <ac:chgData name="Amandeep Kaur (2434005)" userId="S::2434005@student.uwtsd.ac.uk::6d602681-050f-4c9d-ab59-03a490c09b5a" providerId="AD" clId="Web-{D591B3C0-B250-8194-016F-F822F00B60F7}" dt="2026-03-13T13:50:39.897" v="773"/>
          <ac:spMkLst>
            <pc:docMk/>
            <pc:sldMk cId="3451963809" sldId="265"/>
            <ac:spMk id="22" creationId="{85142CA2-DBFB-4161-ABDF-E87C86881F99}"/>
          </ac:spMkLst>
        </pc:spChg>
        <pc:picChg chg="add mod">
          <ac:chgData name="Amandeep Kaur (2434005)" userId="S::2434005@student.uwtsd.ac.uk::6d602681-050f-4c9d-ab59-03a490c09b5a" providerId="AD" clId="Web-{D591B3C0-B250-8194-016F-F822F00B60F7}" dt="2026-03-13T13:50:39.897" v="773"/>
          <ac:picMkLst>
            <pc:docMk/>
            <pc:sldMk cId="3451963809" sldId="265"/>
            <ac:picMk id="4" creationId="{5DD6ADA3-B087-0AF9-D46D-7F01B2D20D04}"/>
          </ac:picMkLst>
        </pc:picChg>
      </pc:sldChg>
    </pc:docChg>
  </pc:docChgLst>
  <pc:docChgLst>
    <pc:chgData name="Amandeep Kaur (2434005)" userId="S::2434005@student.uwtsd.ac.uk::6d602681-050f-4c9d-ab59-03a490c09b5a" providerId="AD" clId="Web-{78F472A2-CC04-9667-CD2D-19011CC9F6F7}"/>
    <pc:docChg chg="addSld modSld sldOrd modMainMaster">
      <pc:chgData name="Amandeep Kaur (2434005)" userId="S::2434005@student.uwtsd.ac.uk::6d602681-050f-4c9d-ab59-03a490c09b5a" providerId="AD" clId="Web-{78F472A2-CC04-9667-CD2D-19011CC9F6F7}" dt="2026-03-14T23:48:30.807" v="431" actId="14100"/>
      <pc:docMkLst>
        <pc:docMk/>
      </pc:docMkLst>
      <pc:sldChg chg="mod">
        <pc:chgData name="Amandeep Kaur (2434005)" userId="S::2434005@student.uwtsd.ac.uk::6d602681-050f-4c9d-ab59-03a490c09b5a" providerId="AD" clId="Web-{78F472A2-CC04-9667-CD2D-19011CC9F6F7}" dt="2026-03-13T23:54:15.469" v="75"/>
        <pc:sldMkLst>
          <pc:docMk/>
          <pc:sldMk cId="250026895" sldId="257"/>
        </pc:sldMkLst>
      </pc:sldChg>
      <pc:sldChg chg="mod">
        <pc:chgData name="Amandeep Kaur (2434005)" userId="S::2434005@student.uwtsd.ac.uk::6d602681-050f-4c9d-ab59-03a490c09b5a" providerId="AD" clId="Web-{78F472A2-CC04-9667-CD2D-19011CC9F6F7}" dt="2026-03-13T23:54:15.469" v="75"/>
        <pc:sldMkLst>
          <pc:docMk/>
          <pc:sldMk cId="531176231" sldId="258"/>
        </pc:sldMkLst>
      </pc:sldChg>
      <pc:sldChg chg="addSp delSp modSp mod setBg modClrScheme delDesignElem chgLayout">
        <pc:chgData name="Amandeep Kaur (2434005)" userId="S::2434005@student.uwtsd.ac.uk::6d602681-050f-4c9d-ab59-03a490c09b5a" providerId="AD" clId="Web-{78F472A2-CC04-9667-CD2D-19011CC9F6F7}" dt="2026-03-14T23:47:24.775" v="427"/>
        <pc:sldMkLst>
          <pc:docMk/>
          <pc:sldMk cId="3323131705" sldId="259"/>
        </pc:sldMkLst>
        <pc:spChg chg="mod ord">
          <ac:chgData name="Amandeep Kaur (2434005)" userId="S::2434005@student.uwtsd.ac.uk::6d602681-050f-4c9d-ab59-03a490c09b5a" providerId="AD" clId="Web-{78F472A2-CC04-9667-CD2D-19011CC9F6F7}" dt="2026-03-14T01:08:45.557" v="354"/>
          <ac:spMkLst>
            <pc:docMk/>
            <pc:sldMk cId="3323131705" sldId="259"/>
            <ac:spMk id="2" creationId="{C31E52AC-CF2D-3C9A-D9C2-5D064BF4C33B}"/>
          </ac:spMkLst>
        </pc:spChg>
        <pc:spChg chg="mod ord">
          <ac:chgData name="Amandeep Kaur (2434005)" userId="S::2434005@student.uwtsd.ac.uk::6d602681-050f-4c9d-ab59-03a490c09b5a" providerId="AD" clId="Web-{78F472A2-CC04-9667-CD2D-19011CC9F6F7}" dt="2026-03-14T01:08:45.557" v="354"/>
          <ac:spMkLst>
            <pc:docMk/>
            <pc:sldMk cId="3323131705" sldId="259"/>
            <ac:spMk id="4" creationId="{FC5C4AB1-9081-8BB8-37BF-9B7CAF5AF575}"/>
          </ac:spMkLst>
        </pc:spChg>
        <pc:spChg chg="add del">
          <ac:chgData name="Amandeep Kaur (2434005)" userId="S::2434005@student.uwtsd.ac.uk::6d602681-050f-4c9d-ab59-03a490c09b5a" providerId="AD" clId="Web-{78F472A2-CC04-9667-CD2D-19011CC9F6F7}" dt="2026-03-14T01:08:45.542" v="353"/>
          <ac:spMkLst>
            <pc:docMk/>
            <pc:sldMk cId="3323131705" sldId="259"/>
            <ac:spMk id="10" creationId="{49306479-8C4D-4E4A-A330-DFC80A8A01BE}"/>
          </ac:spMkLst>
        </pc:spChg>
        <pc:spChg chg="add del">
          <ac:chgData name="Amandeep Kaur (2434005)" userId="S::2434005@student.uwtsd.ac.uk::6d602681-050f-4c9d-ab59-03a490c09b5a" providerId="AD" clId="Web-{78F472A2-CC04-9667-CD2D-19011CC9F6F7}" dt="2026-03-14T01:08:45.542" v="353"/>
          <ac:spMkLst>
            <pc:docMk/>
            <pc:sldMk cId="3323131705" sldId="259"/>
            <ac:spMk id="11" creationId="{84136905-015B-4510-B514-027CBA846BD6}"/>
          </ac:spMkLst>
        </pc:spChg>
        <pc:spChg chg="add">
          <ac:chgData name="Amandeep Kaur (2434005)" userId="S::2434005@student.uwtsd.ac.uk::6d602681-050f-4c9d-ab59-03a490c09b5a" providerId="AD" clId="Web-{78F472A2-CC04-9667-CD2D-19011CC9F6F7}" dt="2026-03-14T01:08:45.557" v="354"/>
          <ac:spMkLst>
            <pc:docMk/>
            <pc:sldMk cId="3323131705" sldId="259"/>
            <ac:spMk id="14" creationId="{49306479-8C4D-4E4A-A330-DFC80A8A01BE}"/>
          </ac:spMkLst>
        </pc:spChg>
        <pc:spChg chg="add">
          <ac:chgData name="Amandeep Kaur (2434005)" userId="S::2434005@student.uwtsd.ac.uk::6d602681-050f-4c9d-ab59-03a490c09b5a" providerId="AD" clId="Web-{78F472A2-CC04-9667-CD2D-19011CC9F6F7}" dt="2026-03-14T01:08:45.557" v="354"/>
          <ac:spMkLst>
            <pc:docMk/>
            <pc:sldMk cId="3323131705" sldId="259"/>
            <ac:spMk id="16" creationId="{84136905-015B-4510-B514-027CBA846BD6}"/>
          </ac:spMkLst>
        </pc:spChg>
        <pc:spChg chg="add">
          <ac:chgData name="Amandeep Kaur (2434005)" userId="S::2434005@student.uwtsd.ac.uk::6d602681-050f-4c9d-ab59-03a490c09b5a" providerId="AD" clId="Web-{78F472A2-CC04-9667-CD2D-19011CC9F6F7}" dt="2026-03-14T01:08:45.557" v="354"/>
          <ac:spMkLst>
            <pc:docMk/>
            <pc:sldMk cId="3323131705" sldId="259"/>
            <ac:spMk id="18" creationId="{36CD0F97-2E5B-4E84-8544-EB24DED10446}"/>
          </ac:spMkLst>
        </pc:spChg>
        <pc:spChg chg="add">
          <ac:chgData name="Amandeep Kaur (2434005)" userId="S::2434005@student.uwtsd.ac.uk::6d602681-050f-4c9d-ab59-03a490c09b5a" providerId="AD" clId="Web-{78F472A2-CC04-9667-CD2D-19011CC9F6F7}" dt="2026-03-14T01:08:45.557" v="354"/>
          <ac:spMkLst>
            <pc:docMk/>
            <pc:sldMk cId="3323131705" sldId="259"/>
            <ac:spMk id="20" creationId="{DB667490-DB81-488B-B0E9-A2D13C48B92B}"/>
          </ac:spMkLst>
        </pc:spChg>
        <pc:spChg chg="del">
          <ac:chgData name="Amandeep Kaur (2434005)" userId="S::2434005@student.uwtsd.ac.uk::6d602681-050f-4c9d-ab59-03a490c09b5a" providerId="AD" clId="Web-{78F472A2-CC04-9667-CD2D-19011CC9F6F7}" dt="2026-03-14T01:08:35.932" v="351"/>
          <ac:spMkLst>
            <pc:docMk/>
            <pc:sldMk cId="3323131705" sldId="259"/>
            <ac:spMk id="37" creationId="{49306479-8C4D-4E4A-A330-DFC80A8A01BE}"/>
          </ac:spMkLst>
        </pc:spChg>
        <pc:spChg chg="del">
          <ac:chgData name="Amandeep Kaur (2434005)" userId="S::2434005@student.uwtsd.ac.uk::6d602681-050f-4c9d-ab59-03a490c09b5a" providerId="AD" clId="Web-{78F472A2-CC04-9667-CD2D-19011CC9F6F7}" dt="2026-03-14T01:08:35.932" v="351"/>
          <ac:spMkLst>
            <pc:docMk/>
            <pc:sldMk cId="3323131705" sldId="259"/>
            <ac:spMk id="39" creationId="{84136905-015B-4510-B514-027CBA846BD6}"/>
          </ac:spMkLst>
        </pc:spChg>
        <pc:spChg chg="del">
          <ac:chgData name="Amandeep Kaur (2434005)" userId="S::2434005@student.uwtsd.ac.uk::6d602681-050f-4c9d-ab59-03a490c09b5a" providerId="AD" clId="Web-{78F472A2-CC04-9667-CD2D-19011CC9F6F7}" dt="2026-03-14T01:08:35.932" v="351"/>
          <ac:spMkLst>
            <pc:docMk/>
            <pc:sldMk cId="3323131705" sldId="259"/>
            <ac:spMk id="41" creationId="{36CD0F97-2E5B-4E84-8544-EB24DED10446}"/>
          </ac:spMkLst>
        </pc:spChg>
        <pc:spChg chg="del">
          <ac:chgData name="Amandeep Kaur (2434005)" userId="S::2434005@student.uwtsd.ac.uk::6d602681-050f-4c9d-ab59-03a490c09b5a" providerId="AD" clId="Web-{78F472A2-CC04-9667-CD2D-19011CC9F6F7}" dt="2026-03-14T01:08:35.932" v="351"/>
          <ac:spMkLst>
            <pc:docMk/>
            <pc:sldMk cId="3323131705" sldId="259"/>
            <ac:spMk id="43" creationId="{867738BA-6281-40B8-B775-410D49E724D0}"/>
          </ac:spMkLst>
        </pc:spChg>
        <pc:picChg chg="mod ord">
          <ac:chgData name="Amandeep Kaur (2434005)" userId="S::2434005@student.uwtsd.ac.uk::6d602681-050f-4c9d-ab59-03a490c09b5a" providerId="AD" clId="Web-{78F472A2-CC04-9667-CD2D-19011CC9F6F7}" dt="2026-03-14T01:08:45.557" v="354"/>
          <ac:picMkLst>
            <pc:docMk/>
            <pc:sldMk cId="3323131705" sldId="259"/>
            <ac:picMk id="8" creationId="{6D4A1EE6-5BC3-DA8C-152C-6B8CDC6A13BE}"/>
          </ac:picMkLst>
        </pc:picChg>
      </pc:sldChg>
      <pc:sldChg chg="modSp mod">
        <pc:chgData name="Amandeep Kaur (2434005)" userId="S::2434005@student.uwtsd.ac.uk::6d602681-050f-4c9d-ab59-03a490c09b5a" providerId="AD" clId="Web-{78F472A2-CC04-9667-CD2D-19011CC9F6F7}" dt="2026-03-14T00:06:54.152" v="159" actId="14100"/>
        <pc:sldMkLst>
          <pc:docMk/>
          <pc:sldMk cId="3464045107" sldId="260"/>
        </pc:sldMkLst>
        <pc:spChg chg="mod">
          <ac:chgData name="Amandeep Kaur (2434005)" userId="S::2434005@student.uwtsd.ac.uk::6d602681-050f-4c9d-ab59-03a490c09b5a" providerId="AD" clId="Web-{78F472A2-CC04-9667-CD2D-19011CC9F6F7}" dt="2026-03-14T00:06:54.152" v="159" actId="14100"/>
          <ac:spMkLst>
            <pc:docMk/>
            <pc:sldMk cId="3464045107" sldId="260"/>
            <ac:spMk id="23" creationId="{6F3D1439-FE10-B248-781E-FB652B105EF1}"/>
          </ac:spMkLst>
        </pc:spChg>
        <pc:spChg chg="mod">
          <ac:chgData name="Amandeep Kaur (2434005)" userId="S::2434005@student.uwtsd.ac.uk::6d602681-050f-4c9d-ab59-03a490c09b5a" providerId="AD" clId="Web-{78F472A2-CC04-9667-CD2D-19011CC9F6F7}" dt="2026-03-14T00:06:40.417" v="157" actId="20577"/>
          <ac:spMkLst>
            <pc:docMk/>
            <pc:sldMk cId="3464045107" sldId="260"/>
            <ac:spMk id="28" creationId="{75DB751C-4382-7936-ADE8-B0222E0E70C6}"/>
          </ac:spMkLst>
        </pc:spChg>
        <pc:picChg chg="mod">
          <ac:chgData name="Amandeep Kaur (2434005)" userId="S::2434005@student.uwtsd.ac.uk::6d602681-050f-4c9d-ab59-03a490c09b5a" providerId="AD" clId="Web-{78F472A2-CC04-9667-CD2D-19011CC9F6F7}" dt="2026-03-14T00:05:47.229" v="153" actId="14100"/>
          <ac:picMkLst>
            <pc:docMk/>
            <pc:sldMk cId="3464045107" sldId="260"/>
            <ac:picMk id="17" creationId="{E9F8E07D-6ACB-74CF-CAF2-FDC2A4B6251D}"/>
          </ac:picMkLst>
        </pc:picChg>
      </pc:sldChg>
      <pc:sldChg chg="mod">
        <pc:chgData name="Amandeep Kaur (2434005)" userId="S::2434005@student.uwtsd.ac.uk::6d602681-050f-4c9d-ab59-03a490c09b5a" providerId="AD" clId="Web-{78F472A2-CC04-9667-CD2D-19011CC9F6F7}" dt="2026-03-13T23:54:15.469" v="75"/>
        <pc:sldMkLst>
          <pc:docMk/>
          <pc:sldMk cId="2786232333" sldId="261"/>
        </pc:sldMkLst>
      </pc:sldChg>
      <pc:sldChg chg="addSp delSp modSp mod setBg modClrScheme delDesignElem chgLayout">
        <pc:chgData name="Amandeep Kaur (2434005)" userId="S::2434005@student.uwtsd.ac.uk::6d602681-050f-4c9d-ab59-03a490c09b5a" providerId="AD" clId="Web-{78F472A2-CC04-9667-CD2D-19011CC9F6F7}" dt="2026-03-14T23:24:30.650" v="364" actId="1076"/>
        <pc:sldMkLst>
          <pc:docMk/>
          <pc:sldMk cId="1019606130" sldId="262"/>
        </pc:sldMkLst>
        <pc:spChg chg="del mod ord">
          <ac:chgData name="Amandeep Kaur (2434005)" userId="S::2434005@student.uwtsd.ac.uk::6d602681-050f-4c9d-ab59-03a490c09b5a" providerId="AD" clId="Web-{78F472A2-CC04-9667-CD2D-19011CC9F6F7}" dt="2026-03-14T00:10:32.752" v="173"/>
          <ac:spMkLst>
            <pc:docMk/>
            <pc:sldMk cId="1019606130" sldId="262"/>
            <ac:spMk id="2" creationId="{3B203906-8F83-6E5F-1EFD-96AD1B833C62}"/>
          </ac:spMkLst>
        </pc:spChg>
        <pc:spChg chg="add mod">
          <ac:chgData name="Amandeep Kaur (2434005)" userId="S::2434005@student.uwtsd.ac.uk::6d602681-050f-4c9d-ab59-03a490c09b5a" providerId="AD" clId="Web-{78F472A2-CC04-9667-CD2D-19011CC9F6F7}" dt="2026-03-14T00:46:36.934" v="256" actId="14100"/>
          <ac:spMkLst>
            <pc:docMk/>
            <pc:sldMk cId="1019606130" sldId="262"/>
            <ac:spMk id="2" creationId="{918A411B-3E7B-44B6-CD3B-382491881111}"/>
          </ac:spMkLst>
        </pc:spChg>
        <pc:spChg chg="mod ord">
          <ac:chgData name="Amandeep Kaur (2434005)" userId="S::2434005@student.uwtsd.ac.uk::6d602681-050f-4c9d-ab59-03a490c09b5a" providerId="AD" clId="Web-{78F472A2-CC04-9667-CD2D-19011CC9F6F7}" dt="2026-03-14T00:10:36.018" v="177"/>
          <ac:spMkLst>
            <pc:docMk/>
            <pc:sldMk cId="1019606130" sldId="262"/>
            <ac:spMk id="3" creationId="{FB3555C3-7528-91E2-F08F-68326E8B694E}"/>
          </ac:spMkLst>
        </pc:spChg>
        <pc:spChg chg="add del mod ord">
          <ac:chgData name="Amandeep Kaur (2434005)" userId="S::2434005@student.uwtsd.ac.uk::6d602681-050f-4c9d-ab59-03a490c09b5a" providerId="AD" clId="Web-{78F472A2-CC04-9667-CD2D-19011CC9F6F7}" dt="2026-03-14T00:10:02.184" v="168"/>
          <ac:spMkLst>
            <pc:docMk/>
            <pc:sldMk cId="1019606130" sldId="262"/>
            <ac:spMk id="4" creationId="{2E6BF1B2-DA15-BBF1-FEA7-33335B3E6473}"/>
          </ac:spMkLst>
        </pc:spChg>
        <pc:spChg chg="add mod">
          <ac:chgData name="Amandeep Kaur (2434005)" userId="S::2434005@student.uwtsd.ac.uk::6d602681-050f-4c9d-ab59-03a490c09b5a" providerId="AD" clId="Web-{78F472A2-CC04-9667-CD2D-19011CC9F6F7}" dt="2026-03-14T00:50:58.297" v="295" actId="20577"/>
          <ac:spMkLst>
            <pc:docMk/>
            <pc:sldMk cId="1019606130" sldId="262"/>
            <ac:spMk id="4" creationId="{D7796091-BD55-B65C-7F6A-4789F186ED8C}"/>
          </ac:spMkLst>
        </pc:spChg>
        <pc:spChg chg="add mod">
          <ac:chgData name="Amandeep Kaur (2434005)" userId="S::2434005@student.uwtsd.ac.uk::6d602681-050f-4c9d-ab59-03a490c09b5a" providerId="AD" clId="Web-{78F472A2-CC04-9667-CD2D-19011CC9F6F7}" dt="2026-03-14T00:51:53.018" v="307" actId="20577"/>
          <ac:spMkLst>
            <pc:docMk/>
            <pc:sldMk cId="1019606130" sldId="262"/>
            <ac:spMk id="5" creationId="{D87CFF25-C5D5-1E6D-4FB2-4F12169BFE94}"/>
          </ac:spMkLst>
        </pc:spChg>
        <pc:spChg chg="del">
          <ac:chgData name="Amandeep Kaur (2434005)" userId="S::2434005@student.uwtsd.ac.uk::6d602681-050f-4c9d-ab59-03a490c09b5a" providerId="AD" clId="Web-{78F472A2-CC04-9667-CD2D-19011CC9F6F7}" dt="2026-03-14T00:09:39.617" v="165"/>
          <ac:spMkLst>
            <pc:docMk/>
            <pc:sldMk cId="1019606130" sldId="262"/>
            <ac:spMk id="8" creationId="{84136905-015B-4510-B514-027CBA846BD6}"/>
          </ac:spMkLst>
        </pc:spChg>
        <pc:spChg chg="add del mod ord">
          <ac:chgData name="Amandeep Kaur (2434005)" userId="S::2434005@student.uwtsd.ac.uk::6d602681-050f-4c9d-ab59-03a490c09b5a" providerId="AD" clId="Web-{78F472A2-CC04-9667-CD2D-19011CC9F6F7}" dt="2026-03-14T00:10:02.184" v="168"/>
          <ac:spMkLst>
            <pc:docMk/>
            <pc:sldMk cId="1019606130" sldId="262"/>
            <ac:spMk id="9" creationId="{BAC93DF7-0AE9-F4C0-D387-7A7F27599532}"/>
          </ac:spMkLst>
        </pc:spChg>
        <pc:spChg chg="del">
          <ac:chgData name="Amandeep Kaur (2434005)" userId="S::2434005@student.uwtsd.ac.uk::6d602681-050f-4c9d-ab59-03a490c09b5a" providerId="AD" clId="Web-{78F472A2-CC04-9667-CD2D-19011CC9F6F7}" dt="2026-03-14T00:09:39.617" v="165"/>
          <ac:spMkLst>
            <pc:docMk/>
            <pc:sldMk cId="1019606130" sldId="262"/>
            <ac:spMk id="10" creationId="{ACD0CF1E-4915-4854-AE1A-BE8E8ABDE396}"/>
          </ac:spMkLst>
        </pc:spChg>
        <pc:spChg chg="add del mod ord">
          <ac:chgData name="Amandeep Kaur (2434005)" userId="S::2434005@student.uwtsd.ac.uk::6d602681-050f-4c9d-ab59-03a490c09b5a" providerId="AD" clId="Web-{78F472A2-CC04-9667-CD2D-19011CC9F6F7}" dt="2026-03-14T00:10:02.184" v="168"/>
          <ac:spMkLst>
            <pc:docMk/>
            <pc:sldMk cId="1019606130" sldId="262"/>
            <ac:spMk id="11" creationId="{7BBC9CE9-4E5C-3556-3EF2-BFC9E7AAA699}"/>
          </ac:spMkLst>
        </pc:spChg>
        <pc:spChg chg="del">
          <ac:chgData name="Amandeep Kaur (2434005)" userId="S::2434005@student.uwtsd.ac.uk::6d602681-050f-4c9d-ab59-03a490c09b5a" providerId="AD" clId="Web-{78F472A2-CC04-9667-CD2D-19011CC9F6F7}" dt="2026-03-14T00:09:39.617" v="165"/>
          <ac:spMkLst>
            <pc:docMk/>
            <pc:sldMk cId="1019606130" sldId="262"/>
            <ac:spMk id="12" creationId="{C378B036-879B-4F45-A653-56FC275A70F6}"/>
          </ac:spMkLst>
        </pc:spChg>
        <pc:spChg chg="add del">
          <ac:chgData name="Amandeep Kaur (2434005)" userId="S::2434005@student.uwtsd.ac.uk::6d602681-050f-4c9d-ab59-03a490c09b5a" providerId="AD" clId="Web-{78F472A2-CC04-9667-CD2D-19011CC9F6F7}" dt="2026-03-14T00:10:26.110" v="171"/>
          <ac:spMkLst>
            <pc:docMk/>
            <pc:sldMk cId="1019606130" sldId="262"/>
            <ac:spMk id="13" creationId="{84136905-015B-4510-B514-027CBA846BD6}"/>
          </ac:spMkLst>
        </pc:spChg>
        <pc:spChg chg="add mod">
          <ac:chgData name="Amandeep Kaur (2434005)" userId="S::2434005@student.uwtsd.ac.uk::6d602681-050f-4c9d-ab59-03a490c09b5a" providerId="AD" clId="Web-{78F472A2-CC04-9667-CD2D-19011CC9F6F7}" dt="2026-03-14T00:39:44.683" v="195" actId="14100"/>
          <ac:spMkLst>
            <pc:docMk/>
            <pc:sldMk cId="1019606130" sldId="262"/>
            <ac:spMk id="16" creationId="{F33E2179-B7CC-034C-D25D-B7BB5B33A81F}"/>
          </ac:spMkLst>
        </pc:spChg>
        <pc:spChg chg="add">
          <ac:chgData name="Amandeep Kaur (2434005)" userId="S::2434005@student.uwtsd.ac.uk::6d602681-050f-4c9d-ab59-03a490c09b5a" providerId="AD" clId="Web-{78F472A2-CC04-9667-CD2D-19011CC9F6F7}" dt="2026-03-14T00:10:36.018" v="177"/>
          <ac:spMkLst>
            <pc:docMk/>
            <pc:sldMk cId="1019606130" sldId="262"/>
            <ac:spMk id="18" creationId="{84136905-015B-4510-B514-027CBA846BD6}"/>
          </ac:spMkLst>
        </pc:spChg>
        <pc:spChg chg="add del">
          <ac:chgData name="Amandeep Kaur (2434005)" userId="S::2434005@student.uwtsd.ac.uk::6d602681-050f-4c9d-ab59-03a490c09b5a" providerId="AD" clId="Web-{78F472A2-CC04-9667-CD2D-19011CC9F6F7}" dt="2026-03-14T00:10:32.752" v="176"/>
          <ac:spMkLst>
            <pc:docMk/>
            <pc:sldMk cId="1019606130" sldId="262"/>
            <ac:spMk id="19" creationId="{84136905-015B-4510-B514-027CBA846BD6}"/>
          </ac:spMkLst>
        </pc:spChg>
        <pc:spChg chg="add">
          <ac:chgData name="Amandeep Kaur (2434005)" userId="S::2434005@student.uwtsd.ac.uk::6d602681-050f-4c9d-ab59-03a490c09b5a" providerId="AD" clId="Web-{78F472A2-CC04-9667-CD2D-19011CC9F6F7}" dt="2026-03-14T00:10:36.018" v="177"/>
          <ac:spMkLst>
            <pc:docMk/>
            <pc:sldMk cId="1019606130" sldId="262"/>
            <ac:spMk id="20" creationId="{ACD0CF1E-4915-4854-AE1A-BE8E8ABDE396}"/>
          </ac:spMkLst>
        </pc:spChg>
        <pc:spChg chg="add del">
          <ac:chgData name="Amandeep Kaur (2434005)" userId="S::2434005@student.uwtsd.ac.uk::6d602681-050f-4c9d-ab59-03a490c09b5a" providerId="AD" clId="Web-{78F472A2-CC04-9667-CD2D-19011CC9F6F7}" dt="2026-03-14T00:10:32.752" v="175"/>
          <ac:spMkLst>
            <pc:docMk/>
            <pc:sldMk cId="1019606130" sldId="262"/>
            <ac:spMk id="21" creationId="{36CD0F97-2E5B-4E84-8544-EB24DED10446}"/>
          </ac:spMkLst>
        </pc:spChg>
        <pc:spChg chg="add del">
          <ac:chgData name="Amandeep Kaur (2434005)" userId="S::2434005@student.uwtsd.ac.uk::6d602681-050f-4c9d-ab59-03a490c09b5a" providerId="AD" clId="Web-{78F472A2-CC04-9667-CD2D-19011CC9F6F7}" dt="2026-03-14T00:10:32.752" v="174"/>
          <ac:spMkLst>
            <pc:docMk/>
            <pc:sldMk cId="1019606130" sldId="262"/>
            <ac:spMk id="23" creationId="{3B272257-593A-402F-88FA-F1DECD9E3FC4}"/>
          </ac:spMkLst>
        </pc:spChg>
        <pc:spChg chg="add">
          <ac:chgData name="Amandeep Kaur (2434005)" userId="S::2434005@student.uwtsd.ac.uk::6d602681-050f-4c9d-ab59-03a490c09b5a" providerId="AD" clId="Web-{78F472A2-CC04-9667-CD2D-19011CC9F6F7}" dt="2026-03-14T00:10:36.018" v="177"/>
          <ac:spMkLst>
            <pc:docMk/>
            <pc:sldMk cId="1019606130" sldId="262"/>
            <ac:spMk id="25" creationId="{C378B036-879B-4F45-A653-56FC275A70F6}"/>
          </ac:spMkLst>
        </pc:spChg>
        <pc:picChg chg="del">
          <ac:chgData name="Amandeep Kaur (2434005)" userId="S::2434005@student.uwtsd.ac.uk::6d602681-050f-4c9d-ab59-03a490c09b5a" providerId="AD" clId="Web-{78F472A2-CC04-9667-CD2D-19011CC9F6F7}" dt="2026-03-14T00:09:19.285" v="164"/>
          <ac:picMkLst>
            <pc:docMk/>
            <pc:sldMk cId="1019606130" sldId="262"/>
            <ac:picMk id="5" creationId="{72DF784F-7388-27A1-0408-2B3ED5BE1605}"/>
          </ac:picMkLst>
        </pc:picChg>
        <pc:picChg chg="add del mod">
          <ac:chgData name="Amandeep Kaur (2434005)" userId="S::2434005@student.uwtsd.ac.uk::6d602681-050f-4c9d-ab59-03a490c09b5a" providerId="AD" clId="Web-{78F472A2-CC04-9667-CD2D-19011CC9F6F7}" dt="2026-03-14T01:00:09.936" v="321"/>
          <ac:picMkLst>
            <pc:docMk/>
            <pc:sldMk cId="1019606130" sldId="262"/>
            <ac:picMk id="6" creationId="{06E3B64E-6D73-303A-FA44-F7B05413C64C}"/>
          </ac:picMkLst>
        </pc:picChg>
        <pc:picChg chg="add mod">
          <ac:chgData name="Amandeep Kaur (2434005)" userId="S::2434005@student.uwtsd.ac.uk::6d602681-050f-4c9d-ab59-03a490c09b5a" providerId="AD" clId="Web-{78F472A2-CC04-9667-CD2D-19011CC9F6F7}" dt="2026-03-14T23:18:26.633" v="361" actId="1076"/>
          <ac:picMkLst>
            <pc:docMk/>
            <pc:sldMk cId="1019606130" sldId="262"/>
            <ac:picMk id="6" creationId="{6C172ADC-746F-8542-6801-B220FDF9F4E4}"/>
          </ac:picMkLst>
        </pc:picChg>
        <pc:picChg chg="del">
          <ac:chgData name="Amandeep Kaur (2434005)" userId="S::2434005@student.uwtsd.ac.uk::6d602681-050f-4c9d-ab59-03a490c09b5a" providerId="AD" clId="Web-{78F472A2-CC04-9667-CD2D-19011CC9F6F7}" dt="2026-03-14T00:09:17.160" v="163"/>
          <ac:picMkLst>
            <pc:docMk/>
            <pc:sldMk cId="1019606130" sldId="262"/>
            <ac:picMk id="6" creationId="{9D224318-0200-6481-C5B0-07B497871806}"/>
          </ac:picMkLst>
        </pc:picChg>
        <pc:picChg chg="add mod">
          <ac:chgData name="Amandeep Kaur (2434005)" userId="S::2434005@student.uwtsd.ac.uk::6d602681-050f-4c9d-ab59-03a490c09b5a" providerId="AD" clId="Web-{78F472A2-CC04-9667-CD2D-19011CC9F6F7}" dt="2026-03-14T23:24:30.650" v="364" actId="1076"/>
          <ac:picMkLst>
            <pc:docMk/>
            <pc:sldMk cId="1019606130" sldId="262"/>
            <ac:picMk id="7" creationId="{05E66081-DE8A-73A5-E097-F3ACC9D4E191}"/>
          </ac:picMkLst>
        </pc:picChg>
        <pc:picChg chg="add del mod">
          <ac:chgData name="Amandeep Kaur (2434005)" userId="S::2434005@student.uwtsd.ac.uk::6d602681-050f-4c9d-ab59-03a490c09b5a" providerId="AD" clId="Web-{78F472A2-CC04-9667-CD2D-19011CC9F6F7}" dt="2026-03-14T01:01:21.688" v="335"/>
          <ac:picMkLst>
            <pc:docMk/>
            <pc:sldMk cId="1019606130" sldId="262"/>
            <ac:picMk id="7" creationId="{AE760B98-A020-4AF2-BD29-04EBE6809531}"/>
          </ac:picMkLst>
        </pc:picChg>
        <pc:picChg chg="del mod">
          <ac:chgData name="Amandeep Kaur (2434005)" userId="S::2434005@student.uwtsd.ac.uk::6d602681-050f-4c9d-ab59-03a490c09b5a" providerId="AD" clId="Web-{78F472A2-CC04-9667-CD2D-19011CC9F6F7}" dt="2026-03-14T00:09:14.925" v="162"/>
          <ac:picMkLst>
            <pc:docMk/>
            <pc:sldMk cId="1019606130" sldId="262"/>
            <ac:picMk id="7" creationId="{E5A32EB0-0BAB-2AC1-CC2E-54ED6B670C40}"/>
          </ac:picMkLst>
        </pc:picChg>
        <pc:picChg chg="add del mod">
          <ac:chgData name="Amandeep Kaur (2434005)" userId="S::2434005@student.uwtsd.ac.uk::6d602681-050f-4c9d-ab59-03a490c09b5a" providerId="AD" clId="Web-{78F472A2-CC04-9667-CD2D-19011CC9F6F7}" dt="2026-03-14T01:00:30.998" v="325"/>
          <ac:picMkLst>
            <pc:docMk/>
            <pc:sldMk cId="1019606130" sldId="262"/>
            <ac:picMk id="8" creationId="{C13D1C10-9C9C-C0A6-EC9B-D16742F438A7}"/>
          </ac:picMkLst>
        </pc:picChg>
        <pc:picChg chg="add mod">
          <ac:chgData name="Amandeep Kaur (2434005)" userId="S::2434005@student.uwtsd.ac.uk::6d602681-050f-4c9d-ab59-03a490c09b5a" providerId="AD" clId="Web-{78F472A2-CC04-9667-CD2D-19011CC9F6F7}" dt="2026-03-14T01:01:34.220" v="337" actId="14100"/>
          <ac:picMkLst>
            <pc:docMk/>
            <pc:sldMk cId="1019606130" sldId="262"/>
            <ac:picMk id="9" creationId="{B1834FFB-8EA4-B485-F52A-A0042114CA15}"/>
          </ac:picMkLst>
        </pc:picChg>
        <pc:picChg chg="add del mod">
          <ac:chgData name="Amandeep Kaur (2434005)" userId="S::2434005@student.uwtsd.ac.uk::6d602681-050f-4c9d-ab59-03a490c09b5a" providerId="AD" clId="Web-{78F472A2-CC04-9667-CD2D-19011CC9F6F7}" dt="2026-03-14T23:18:30.477" v="362"/>
          <ac:picMkLst>
            <pc:docMk/>
            <pc:sldMk cId="1019606130" sldId="262"/>
            <ac:picMk id="10" creationId="{DA00B399-550D-0C10-76C0-C1360863D4DF}"/>
          </ac:picMkLst>
        </pc:picChg>
        <pc:picChg chg="add del mod">
          <ac:chgData name="Amandeep Kaur (2434005)" userId="S::2434005@student.uwtsd.ac.uk::6d602681-050f-4c9d-ab59-03a490c09b5a" providerId="AD" clId="Web-{78F472A2-CC04-9667-CD2D-19011CC9F6F7}" dt="2026-03-14T00:10:29.033" v="172"/>
          <ac:picMkLst>
            <pc:docMk/>
            <pc:sldMk cId="1019606130" sldId="262"/>
            <ac:picMk id="14" creationId="{6661D555-A639-EBF7-02B6-F7A71CEDAB51}"/>
          </ac:picMkLst>
        </pc:picChg>
      </pc:sldChg>
      <pc:sldChg chg="mod">
        <pc:chgData name="Amandeep Kaur (2434005)" userId="S::2434005@student.uwtsd.ac.uk::6d602681-050f-4c9d-ab59-03a490c09b5a" providerId="AD" clId="Web-{78F472A2-CC04-9667-CD2D-19011CC9F6F7}" dt="2026-03-13T23:54:15.469" v="75"/>
        <pc:sldMkLst>
          <pc:docMk/>
          <pc:sldMk cId="2279323071" sldId="263"/>
        </pc:sldMkLst>
      </pc:sldChg>
      <pc:sldChg chg="mod">
        <pc:chgData name="Amandeep Kaur (2434005)" userId="S::2434005@student.uwtsd.ac.uk::6d602681-050f-4c9d-ab59-03a490c09b5a" providerId="AD" clId="Web-{78F472A2-CC04-9667-CD2D-19011CC9F6F7}" dt="2026-03-13T23:54:15.469" v="75"/>
        <pc:sldMkLst>
          <pc:docMk/>
          <pc:sldMk cId="2878420460" sldId="264"/>
        </pc:sldMkLst>
      </pc:sldChg>
      <pc:sldChg chg="mod">
        <pc:chgData name="Amandeep Kaur (2434005)" userId="S::2434005@student.uwtsd.ac.uk::6d602681-050f-4c9d-ab59-03a490c09b5a" providerId="AD" clId="Web-{78F472A2-CC04-9667-CD2D-19011CC9F6F7}" dt="2026-03-13T23:54:15.469" v="75"/>
        <pc:sldMkLst>
          <pc:docMk/>
          <pc:sldMk cId="3451963809" sldId="265"/>
        </pc:sldMkLst>
      </pc:sldChg>
      <pc:sldChg chg="addSp delSp modSp new mod setBg modClrScheme chgLayout">
        <pc:chgData name="Amandeep Kaur (2434005)" userId="S::2434005@student.uwtsd.ac.uk::6d602681-050f-4c9d-ab59-03a490c09b5a" providerId="AD" clId="Web-{78F472A2-CC04-9667-CD2D-19011CC9F6F7}" dt="2026-03-14T00:07:11.277" v="160" actId="20577"/>
        <pc:sldMkLst>
          <pc:docMk/>
          <pc:sldMk cId="1046337308" sldId="266"/>
        </pc:sldMkLst>
        <pc:spChg chg="mod ord">
          <ac:chgData name="Amandeep Kaur (2434005)" userId="S::2434005@student.uwtsd.ac.uk::6d602681-050f-4c9d-ab59-03a490c09b5a" providerId="AD" clId="Web-{78F472A2-CC04-9667-CD2D-19011CC9F6F7}" dt="2026-03-13T23:51:35.466" v="70" actId="14100"/>
          <ac:spMkLst>
            <pc:docMk/>
            <pc:sldMk cId="1046337308" sldId="266"/>
            <ac:spMk id="2" creationId="{98308D6A-74DA-B8BA-81CF-47C762A564E9}"/>
          </ac:spMkLst>
        </pc:spChg>
        <pc:spChg chg="mod ord">
          <ac:chgData name="Amandeep Kaur (2434005)" userId="S::2434005@student.uwtsd.ac.uk::6d602681-050f-4c9d-ab59-03a490c09b5a" providerId="AD" clId="Web-{78F472A2-CC04-9667-CD2D-19011CC9F6F7}" dt="2026-03-14T00:07:11.277" v="160" actId="20577"/>
          <ac:spMkLst>
            <pc:docMk/>
            <pc:sldMk cId="1046337308" sldId="266"/>
            <ac:spMk id="3" creationId="{2ABD48BC-87BA-AF4C-0E06-0B53271C06BD}"/>
          </ac:spMkLst>
        </pc:spChg>
        <pc:spChg chg="del">
          <ac:chgData name="Amandeep Kaur (2434005)" userId="S::2434005@student.uwtsd.ac.uk::6d602681-050f-4c9d-ab59-03a490c09b5a" providerId="AD" clId="Web-{78F472A2-CC04-9667-CD2D-19011CC9F6F7}" dt="2026-03-13T23:47:33.325" v="2"/>
          <ac:spMkLst>
            <pc:docMk/>
            <pc:sldMk cId="1046337308" sldId="266"/>
            <ac:spMk id="4" creationId="{51BF068A-9085-5BB0-7994-38A3E20DF87E}"/>
          </ac:spMkLst>
        </pc:spChg>
        <pc:spChg chg="add">
          <ac:chgData name="Amandeep Kaur (2434005)" userId="S::2434005@student.uwtsd.ac.uk::6d602681-050f-4c9d-ab59-03a490c09b5a" providerId="AD" clId="Web-{78F472A2-CC04-9667-CD2D-19011CC9F6F7}" dt="2026-03-13T23:47:36.982" v="3"/>
          <ac:spMkLst>
            <pc:docMk/>
            <pc:sldMk cId="1046337308" sldId="266"/>
            <ac:spMk id="8" creationId="{84136905-015B-4510-B514-027CBA846BD6}"/>
          </ac:spMkLst>
        </pc:spChg>
        <pc:spChg chg="add">
          <ac:chgData name="Amandeep Kaur (2434005)" userId="S::2434005@student.uwtsd.ac.uk::6d602681-050f-4c9d-ab59-03a490c09b5a" providerId="AD" clId="Web-{78F472A2-CC04-9667-CD2D-19011CC9F6F7}" dt="2026-03-13T23:47:36.982" v="3"/>
          <ac:spMkLst>
            <pc:docMk/>
            <pc:sldMk cId="1046337308" sldId="266"/>
            <ac:spMk id="10" creationId="{ACD0CF1E-4915-4854-AE1A-BE8E8ABDE396}"/>
          </ac:spMkLst>
        </pc:spChg>
        <pc:spChg chg="add">
          <ac:chgData name="Amandeep Kaur (2434005)" userId="S::2434005@student.uwtsd.ac.uk::6d602681-050f-4c9d-ab59-03a490c09b5a" providerId="AD" clId="Web-{78F472A2-CC04-9667-CD2D-19011CC9F6F7}" dt="2026-03-13T23:47:36.982" v="3"/>
          <ac:spMkLst>
            <pc:docMk/>
            <pc:sldMk cId="1046337308" sldId="266"/>
            <ac:spMk id="12" creationId="{C378B036-879B-4F45-A653-56FC275A70F6}"/>
          </ac:spMkLst>
        </pc:spChg>
      </pc:sldChg>
      <pc:sldChg chg="addSp delSp modSp new mod ord setBg modClrScheme chgLayout">
        <pc:chgData name="Amandeep Kaur (2434005)" userId="S::2434005@student.uwtsd.ac.uk::6d602681-050f-4c9d-ab59-03a490c09b5a" providerId="AD" clId="Web-{78F472A2-CC04-9667-CD2D-19011CC9F6F7}" dt="2026-03-14T23:28:35.952" v="371" actId="14100"/>
        <pc:sldMkLst>
          <pc:docMk/>
          <pc:sldMk cId="3415388400" sldId="267"/>
        </pc:sldMkLst>
        <pc:spChg chg="mod ord">
          <ac:chgData name="Amandeep Kaur (2434005)" userId="S::2434005@student.uwtsd.ac.uk::6d602681-050f-4c9d-ab59-03a490c09b5a" providerId="AD" clId="Web-{78F472A2-CC04-9667-CD2D-19011CC9F6F7}" dt="2026-03-14T00:01:01.160" v="94" actId="14100"/>
          <ac:spMkLst>
            <pc:docMk/>
            <pc:sldMk cId="3415388400" sldId="267"/>
            <ac:spMk id="2" creationId="{BBAF59ED-5B7C-E46F-FC33-22E791A63001}"/>
          </ac:spMkLst>
        </pc:spChg>
        <pc:spChg chg="mod ord">
          <ac:chgData name="Amandeep Kaur (2434005)" userId="S::2434005@student.uwtsd.ac.uk::6d602681-050f-4c9d-ab59-03a490c09b5a" providerId="AD" clId="Web-{78F472A2-CC04-9667-CD2D-19011CC9F6F7}" dt="2026-03-14T00:04:58.306" v="149" actId="20577"/>
          <ac:spMkLst>
            <pc:docMk/>
            <pc:sldMk cId="3415388400" sldId="267"/>
            <ac:spMk id="3" creationId="{9F083878-D4D4-957F-5B3F-888F5B155508}"/>
          </ac:spMkLst>
        </pc:spChg>
        <pc:spChg chg="del">
          <ac:chgData name="Amandeep Kaur (2434005)" userId="S::2434005@student.uwtsd.ac.uk::6d602681-050f-4c9d-ab59-03a490c09b5a" providerId="AD" clId="Web-{78F472A2-CC04-9667-CD2D-19011CC9F6F7}" dt="2026-03-13T23:59:57.705" v="81"/>
          <ac:spMkLst>
            <pc:docMk/>
            <pc:sldMk cId="3415388400" sldId="267"/>
            <ac:spMk id="4" creationId="{659E9D8C-2183-7027-B460-B65D62FF47F9}"/>
          </ac:spMkLst>
        </pc:spChg>
        <pc:spChg chg="add">
          <ac:chgData name="Amandeep Kaur (2434005)" userId="S::2434005@student.uwtsd.ac.uk::6d602681-050f-4c9d-ab59-03a490c09b5a" providerId="AD" clId="Web-{78F472A2-CC04-9667-CD2D-19011CC9F6F7}" dt="2026-03-14T00:00:03.971" v="82"/>
          <ac:spMkLst>
            <pc:docMk/>
            <pc:sldMk cId="3415388400" sldId="267"/>
            <ac:spMk id="8" creationId="{84136905-015B-4510-B514-027CBA846BD6}"/>
          </ac:spMkLst>
        </pc:spChg>
        <pc:spChg chg="add">
          <ac:chgData name="Amandeep Kaur (2434005)" userId="S::2434005@student.uwtsd.ac.uk::6d602681-050f-4c9d-ab59-03a490c09b5a" providerId="AD" clId="Web-{78F472A2-CC04-9667-CD2D-19011CC9F6F7}" dt="2026-03-14T00:00:03.971" v="82"/>
          <ac:spMkLst>
            <pc:docMk/>
            <pc:sldMk cId="3415388400" sldId="267"/>
            <ac:spMk id="10" creationId="{ACD0CF1E-4915-4854-AE1A-BE8E8ABDE396}"/>
          </ac:spMkLst>
        </pc:spChg>
        <pc:spChg chg="add">
          <ac:chgData name="Amandeep Kaur (2434005)" userId="S::2434005@student.uwtsd.ac.uk::6d602681-050f-4c9d-ab59-03a490c09b5a" providerId="AD" clId="Web-{78F472A2-CC04-9667-CD2D-19011CC9F6F7}" dt="2026-03-14T00:00:03.971" v="82"/>
          <ac:spMkLst>
            <pc:docMk/>
            <pc:sldMk cId="3415388400" sldId="267"/>
            <ac:spMk id="12" creationId="{C378B036-879B-4F45-A653-56FC275A70F6}"/>
          </ac:spMkLst>
        </pc:spChg>
        <pc:picChg chg="add mod">
          <ac:chgData name="Amandeep Kaur (2434005)" userId="S::2434005@student.uwtsd.ac.uk::6d602681-050f-4c9d-ab59-03a490c09b5a" providerId="AD" clId="Web-{78F472A2-CC04-9667-CD2D-19011CC9F6F7}" dt="2026-03-14T23:28:35.952" v="371" actId="14100"/>
          <ac:picMkLst>
            <pc:docMk/>
            <pc:sldMk cId="3415388400" sldId="267"/>
            <ac:picMk id="4" creationId="{326DEA0E-9CFF-85AE-324C-C349BA2046F1}"/>
          </ac:picMkLst>
        </pc:picChg>
      </pc:sldChg>
      <pc:sldChg chg="modSp new mod setBg">
        <pc:chgData name="Amandeep Kaur (2434005)" userId="S::2434005@student.uwtsd.ac.uk::6d602681-050f-4c9d-ab59-03a490c09b5a" providerId="AD" clId="Web-{78F472A2-CC04-9667-CD2D-19011CC9F6F7}" dt="2026-03-14T23:48:30.807" v="431" actId="14100"/>
        <pc:sldMkLst>
          <pc:docMk/>
          <pc:sldMk cId="1605924032" sldId="268"/>
        </pc:sldMkLst>
        <pc:spChg chg="mod">
          <ac:chgData name="Amandeep Kaur (2434005)" userId="S::2434005@student.uwtsd.ac.uk::6d602681-050f-4c9d-ab59-03a490c09b5a" providerId="AD" clId="Web-{78F472A2-CC04-9667-CD2D-19011CC9F6F7}" dt="2026-03-14T23:48:30.807" v="431" actId="14100"/>
          <ac:spMkLst>
            <pc:docMk/>
            <pc:sldMk cId="1605924032" sldId="268"/>
            <ac:spMk id="2" creationId="{5595DBD8-B984-9DCD-DDC4-54B40D3E721E}"/>
          </ac:spMkLst>
        </pc:spChg>
        <pc:spChg chg="mod">
          <ac:chgData name="Amandeep Kaur (2434005)" userId="S::2434005@student.uwtsd.ac.uk::6d602681-050f-4c9d-ab59-03a490c09b5a" providerId="AD" clId="Web-{78F472A2-CC04-9667-CD2D-19011CC9F6F7}" dt="2026-03-14T23:48:20.588" v="429" actId="14100"/>
          <ac:spMkLst>
            <pc:docMk/>
            <pc:sldMk cId="1605924032" sldId="268"/>
            <ac:spMk id="3" creationId="{2CF27D35-EA63-32EF-9EFA-3B7CACC74B07}"/>
          </ac:spMkLst>
        </pc:spChg>
      </pc:sldChg>
      <pc:sldMasterChg chg="mod setBg modSldLayout">
        <pc:chgData name="Amandeep Kaur (2434005)" userId="S::2434005@student.uwtsd.ac.uk::6d602681-050f-4c9d-ab59-03a490c09b5a" providerId="AD" clId="Web-{78F472A2-CC04-9667-CD2D-19011CC9F6F7}" dt="2026-03-13T23:54:15.469" v="75"/>
        <pc:sldMasterMkLst>
          <pc:docMk/>
          <pc:sldMasterMk cId="1368137629" sldId="2147483833"/>
        </pc:sldMasterMkLst>
        <pc:sldLayoutChg chg="mod">
          <pc:chgData name="Amandeep Kaur (2434005)" userId="S::2434005@student.uwtsd.ac.uk::6d602681-050f-4c9d-ab59-03a490c09b5a" providerId="AD" clId="Web-{78F472A2-CC04-9667-CD2D-19011CC9F6F7}" dt="2026-03-13T23:54:15.469" v="75"/>
          <pc:sldLayoutMkLst>
            <pc:docMk/>
            <pc:sldMasterMk cId="1368137629" sldId="2147483833"/>
            <pc:sldLayoutMk cId="2029707389" sldId="2147483822"/>
          </pc:sldLayoutMkLst>
        </pc:sldLayoutChg>
        <pc:sldLayoutChg chg="mod">
          <pc:chgData name="Amandeep Kaur (2434005)" userId="S::2434005@student.uwtsd.ac.uk::6d602681-050f-4c9d-ab59-03a490c09b5a" providerId="AD" clId="Web-{78F472A2-CC04-9667-CD2D-19011CC9F6F7}" dt="2026-03-13T23:54:15.469" v="75"/>
          <pc:sldLayoutMkLst>
            <pc:docMk/>
            <pc:sldMasterMk cId="1368137629" sldId="2147483833"/>
            <pc:sldLayoutMk cId="607134582" sldId="2147483823"/>
          </pc:sldLayoutMkLst>
        </pc:sldLayoutChg>
        <pc:sldLayoutChg chg="mod">
          <pc:chgData name="Amandeep Kaur (2434005)" userId="S::2434005@student.uwtsd.ac.uk::6d602681-050f-4c9d-ab59-03a490c09b5a" providerId="AD" clId="Web-{78F472A2-CC04-9667-CD2D-19011CC9F6F7}" dt="2026-03-13T23:54:15.469" v="75"/>
          <pc:sldLayoutMkLst>
            <pc:docMk/>
            <pc:sldMasterMk cId="1368137629" sldId="2147483833"/>
            <pc:sldLayoutMk cId="399402543" sldId="2147483824"/>
          </pc:sldLayoutMkLst>
        </pc:sldLayoutChg>
        <pc:sldLayoutChg chg="mod">
          <pc:chgData name="Amandeep Kaur (2434005)" userId="S::2434005@student.uwtsd.ac.uk::6d602681-050f-4c9d-ab59-03a490c09b5a" providerId="AD" clId="Web-{78F472A2-CC04-9667-CD2D-19011CC9F6F7}" dt="2026-03-13T23:54:15.469" v="75"/>
          <pc:sldLayoutMkLst>
            <pc:docMk/>
            <pc:sldMasterMk cId="1368137629" sldId="2147483833"/>
            <pc:sldLayoutMk cId="3002290185" sldId="2147483825"/>
          </pc:sldLayoutMkLst>
        </pc:sldLayoutChg>
        <pc:sldLayoutChg chg="mod">
          <pc:chgData name="Amandeep Kaur (2434005)" userId="S::2434005@student.uwtsd.ac.uk::6d602681-050f-4c9d-ab59-03a490c09b5a" providerId="AD" clId="Web-{78F472A2-CC04-9667-CD2D-19011CC9F6F7}" dt="2026-03-13T23:54:15.469" v="75"/>
          <pc:sldLayoutMkLst>
            <pc:docMk/>
            <pc:sldMasterMk cId="1368137629" sldId="2147483833"/>
            <pc:sldLayoutMk cId="2511220122" sldId="2147483826"/>
          </pc:sldLayoutMkLst>
        </pc:sldLayoutChg>
        <pc:sldLayoutChg chg="mod">
          <pc:chgData name="Amandeep Kaur (2434005)" userId="S::2434005@student.uwtsd.ac.uk::6d602681-050f-4c9d-ab59-03a490c09b5a" providerId="AD" clId="Web-{78F472A2-CC04-9667-CD2D-19011CC9F6F7}" dt="2026-03-13T23:54:15.469" v="75"/>
          <pc:sldLayoutMkLst>
            <pc:docMk/>
            <pc:sldMasterMk cId="1368137629" sldId="2147483833"/>
            <pc:sldLayoutMk cId="788423313" sldId="2147483827"/>
          </pc:sldLayoutMkLst>
        </pc:sldLayoutChg>
        <pc:sldLayoutChg chg="mod">
          <pc:chgData name="Amandeep Kaur (2434005)" userId="S::2434005@student.uwtsd.ac.uk::6d602681-050f-4c9d-ab59-03a490c09b5a" providerId="AD" clId="Web-{78F472A2-CC04-9667-CD2D-19011CC9F6F7}" dt="2026-03-13T23:54:15.469" v="75"/>
          <pc:sldLayoutMkLst>
            <pc:docMk/>
            <pc:sldMasterMk cId="1368137629" sldId="2147483833"/>
            <pc:sldLayoutMk cId="312593144" sldId="2147483828"/>
          </pc:sldLayoutMkLst>
        </pc:sldLayoutChg>
        <pc:sldLayoutChg chg="mod">
          <pc:chgData name="Amandeep Kaur (2434005)" userId="S::2434005@student.uwtsd.ac.uk::6d602681-050f-4c9d-ab59-03a490c09b5a" providerId="AD" clId="Web-{78F472A2-CC04-9667-CD2D-19011CC9F6F7}" dt="2026-03-13T23:54:15.469" v="75"/>
          <pc:sldLayoutMkLst>
            <pc:docMk/>
            <pc:sldMasterMk cId="1368137629" sldId="2147483833"/>
            <pc:sldLayoutMk cId="2890014630" sldId="2147483829"/>
          </pc:sldLayoutMkLst>
        </pc:sldLayoutChg>
        <pc:sldLayoutChg chg="mod">
          <pc:chgData name="Amandeep Kaur (2434005)" userId="S::2434005@student.uwtsd.ac.uk::6d602681-050f-4c9d-ab59-03a490c09b5a" providerId="AD" clId="Web-{78F472A2-CC04-9667-CD2D-19011CC9F6F7}" dt="2026-03-13T23:54:15.469" v="75"/>
          <pc:sldLayoutMkLst>
            <pc:docMk/>
            <pc:sldMasterMk cId="1368137629" sldId="2147483833"/>
            <pc:sldLayoutMk cId="3404182087" sldId="2147483830"/>
          </pc:sldLayoutMkLst>
        </pc:sldLayoutChg>
        <pc:sldLayoutChg chg="mod">
          <pc:chgData name="Amandeep Kaur (2434005)" userId="S::2434005@student.uwtsd.ac.uk::6d602681-050f-4c9d-ab59-03a490c09b5a" providerId="AD" clId="Web-{78F472A2-CC04-9667-CD2D-19011CC9F6F7}" dt="2026-03-13T23:54:15.469" v="75"/>
          <pc:sldLayoutMkLst>
            <pc:docMk/>
            <pc:sldMasterMk cId="1368137629" sldId="2147483833"/>
            <pc:sldLayoutMk cId="2489627466" sldId="2147483831"/>
          </pc:sldLayoutMkLst>
        </pc:sldLayoutChg>
        <pc:sldLayoutChg chg="mod">
          <pc:chgData name="Amandeep Kaur (2434005)" userId="S::2434005@student.uwtsd.ac.uk::6d602681-050f-4c9d-ab59-03a490c09b5a" providerId="AD" clId="Web-{78F472A2-CC04-9667-CD2D-19011CC9F6F7}" dt="2026-03-13T23:54:15.469" v="75"/>
          <pc:sldLayoutMkLst>
            <pc:docMk/>
            <pc:sldMasterMk cId="1368137629" sldId="2147483833"/>
            <pc:sldLayoutMk cId="1723442296" sldId="2147483832"/>
          </pc:sldLayoutMkLst>
        </pc:sldLayoutChg>
      </pc:sldMasterChg>
    </pc:docChg>
  </pc:docChgLst>
  <pc:docChgLst>
    <pc:chgData clId="Web-{9028673A-1D45-826C-DFCE-3260CB202FD7}"/>
    <pc:docChg chg="modSld">
      <pc:chgData name="" userId="" providerId="" clId="Web-{9028673A-1D45-826C-DFCE-3260CB202FD7}" dt="2026-03-12T22:26:25.145" v="0" actId="14100"/>
      <pc:docMkLst>
        <pc:docMk/>
      </pc:docMkLst>
    </pc:docChg>
  </pc:docChgLst>
  <pc:docChgLst>
    <pc:chgData name="Amandeep Kaur (2434005)" userId="S::2434005@student.uwtsd.ac.uk::6d602681-050f-4c9d-ab59-03a490c09b5a" providerId="AD" clId="Web-{9028673A-1D45-826C-DFCE-3260CB202FD7}"/>
    <pc:docChg chg="addSld delSld modSld addMainMaster delMainMaster">
      <pc:chgData name="Amandeep Kaur (2434005)" userId="S::2434005@student.uwtsd.ac.uk::6d602681-050f-4c9d-ab59-03a490c09b5a" providerId="AD" clId="Web-{9028673A-1D45-826C-DFCE-3260CB202FD7}" dt="2026-03-12T23:18:05.081" v="261"/>
      <pc:docMkLst>
        <pc:docMk/>
      </pc:docMkLst>
      <pc:sldChg chg="addSp delSp modSp new mod setBg modClrScheme setClrOvrMap delDesignElem chgLayout">
        <pc:chgData name="Amandeep Kaur (2434005)" userId="S::2434005@student.uwtsd.ac.uk::6d602681-050f-4c9d-ab59-03a490c09b5a" providerId="AD" clId="Web-{9028673A-1D45-826C-DFCE-3260CB202FD7}" dt="2026-03-12T23:18:05.081" v="261"/>
        <pc:sldMkLst>
          <pc:docMk/>
          <pc:sldMk cId="250026895" sldId="257"/>
        </pc:sldMkLst>
        <pc:spChg chg="mod ord">
          <ac:chgData name="Amandeep Kaur (2434005)" userId="S::2434005@student.uwtsd.ac.uk::6d602681-050f-4c9d-ab59-03a490c09b5a" providerId="AD" clId="Web-{9028673A-1D45-826C-DFCE-3260CB202FD7}" dt="2026-03-12T23:18:05.081" v="261"/>
          <ac:spMkLst>
            <pc:docMk/>
            <pc:sldMk cId="250026895" sldId="257"/>
            <ac:spMk id="2" creationId="{AB57222B-53EA-EC63-E20D-33805B3D5F8C}"/>
          </ac:spMkLst>
        </pc:spChg>
        <pc:spChg chg="mod ord">
          <ac:chgData name="Amandeep Kaur (2434005)" userId="S::2434005@student.uwtsd.ac.uk::6d602681-050f-4c9d-ab59-03a490c09b5a" providerId="AD" clId="Web-{9028673A-1D45-826C-DFCE-3260CB202FD7}" dt="2026-03-12T23:18:05.081" v="261"/>
          <ac:spMkLst>
            <pc:docMk/>
            <pc:sldMk cId="250026895" sldId="257"/>
            <ac:spMk id="3" creationId="{2AF3487E-08D7-7A13-8B68-2DB1D4986DC0}"/>
          </ac:spMkLst>
        </pc:spChg>
        <pc:spChg chg="add del">
          <ac:chgData name="Amandeep Kaur (2434005)" userId="S::2434005@student.uwtsd.ac.uk::6d602681-050f-4c9d-ab59-03a490c09b5a" providerId="AD" clId="Web-{9028673A-1D45-826C-DFCE-3260CB202FD7}" dt="2026-03-12T23:18:05.081" v="261"/>
          <ac:spMkLst>
            <pc:docMk/>
            <pc:sldMk cId="250026895" sldId="257"/>
            <ac:spMk id="59" creationId="{9B45BA4C-9B54-4496-821F-9E0985CA984D}"/>
          </ac:spMkLst>
        </pc:spChg>
        <pc:spChg chg="add del">
          <ac:chgData name="Amandeep Kaur (2434005)" userId="S::2434005@student.uwtsd.ac.uk::6d602681-050f-4c9d-ab59-03a490c09b5a" providerId="AD" clId="Web-{9028673A-1D45-826C-DFCE-3260CB202FD7}" dt="2026-03-12T23:18:05.081" v="261"/>
          <ac:spMkLst>
            <pc:docMk/>
            <pc:sldMk cId="250026895" sldId="257"/>
            <ac:spMk id="61" creationId="{85E1BB9D-FAFF-4C3E-9E44-13F8FBABCD62}"/>
          </ac:spMkLst>
        </pc:spChg>
        <pc:spChg chg="add del">
          <ac:chgData name="Amandeep Kaur (2434005)" userId="S::2434005@student.uwtsd.ac.uk::6d602681-050f-4c9d-ab59-03a490c09b5a" providerId="AD" clId="Web-{9028673A-1D45-826C-DFCE-3260CB202FD7}" dt="2026-03-12T23:18:05.081" v="261"/>
          <ac:spMkLst>
            <pc:docMk/>
            <pc:sldMk cId="250026895" sldId="257"/>
            <ac:spMk id="63" creationId="{A8DDC302-DBEC-4742-B54B-5E9AAFE96961}"/>
          </ac:spMkLst>
        </pc:spChg>
        <pc:picChg chg="add mod ord modCrop">
          <ac:chgData name="Amandeep Kaur (2434005)" userId="S::2434005@student.uwtsd.ac.uk::6d602681-050f-4c9d-ab59-03a490c09b5a" providerId="AD" clId="Web-{9028673A-1D45-826C-DFCE-3260CB202FD7}" dt="2026-03-12T23:17:03.690" v="259"/>
          <ac:picMkLst>
            <pc:docMk/>
            <pc:sldMk cId="250026895" sldId="257"/>
            <ac:picMk id="4" creationId="{B2756B82-BBB5-9611-A441-24E341AAB4F6}"/>
          </ac:picMkLst>
        </pc:picChg>
      </pc:sldChg>
      <pc:sldMasterChg chg="add addSldLayout">
        <pc:chgData name="Amandeep Kaur (2434005)" userId="S::2434005@student.uwtsd.ac.uk::6d602681-050f-4c9d-ab59-03a490c09b5a" providerId="AD" clId="Web-{9028673A-1D45-826C-DFCE-3260CB202FD7}" dt="2026-03-12T22:53:43.068" v="157"/>
        <pc:sldMasterMkLst>
          <pc:docMk/>
          <pc:sldMasterMk cId="1368137629" sldId="2147483833"/>
        </pc:sldMasterMkLst>
        <pc:sldLayoutChg chg="add">
          <pc:chgData name="Amandeep Kaur (2434005)" userId="S::2434005@student.uwtsd.ac.uk::6d602681-050f-4c9d-ab59-03a490c09b5a" providerId="AD" clId="Web-{9028673A-1D45-826C-DFCE-3260CB202FD7}" dt="2026-03-12T22:53:43.068" v="157"/>
          <pc:sldLayoutMkLst>
            <pc:docMk/>
            <pc:sldMasterMk cId="1368137629" sldId="2147483833"/>
            <pc:sldLayoutMk cId="2029707389" sldId="2147483822"/>
          </pc:sldLayoutMkLst>
        </pc:sldLayoutChg>
        <pc:sldLayoutChg chg="add">
          <pc:chgData name="Amandeep Kaur (2434005)" userId="S::2434005@student.uwtsd.ac.uk::6d602681-050f-4c9d-ab59-03a490c09b5a" providerId="AD" clId="Web-{9028673A-1D45-826C-DFCE-3260CB202FD7}" dt="2026-03-12T22:53:43.068" v="157"/>
          <pc:sldLayoutMkLst>
            <pc:docMk/>
            <pc:sldMasterMk cId="1368137629" sldId="2147483833"/>
            <pc:sldLayoutMk cId="607134582" sldId="2147483823"/>
          </pc:sldLayoutMkLst>
        </pc:sldLayoutChg>
        <pc:sldLayoutChg chg="add">
          <pc:chgData name="Amandeep Kaur (2434005)" userId="S::2434005@student.uwtsd.ac.uk::6d602681-050f-4c9d-ab59-03a490c09b5a" providerId="AD" clId="Web-{9028673A-1D45-826C-DFCE-3260CB202FD7}" dt="2026-03-12T22:53:43.068" v="157"/>
          <pc:sldLayoutMkLst>
            <pc:docMk/>
            <pc:sldMasterMk cId="1368137629" sldId="2147483833"/>
            <pc:sldLayoutMk cId="399402543" sldId="2147483824"/>
          </pc:sldLayoutMkLst>
        </pc:sldLayoutChg>
        <pc:sldLayoutChg chg="add">
          <pc:chgData name="Amandeep Kaur (2434005)" userId="S::2434005@student.uwtsd.ac.uk::6d602681-050f-4c9d-ab59-03a490c09b5a" providerId="AD" clId="Web-{9028673A-1D45-826C-DFCE-3260CB202FD7}" dt="2026-03-12T22:53:43.068" v="157"/>
          <pc:sldLayoutMkLst>
            <pc:docMk/>
            <pc:sldMasterMk cId="1368137629" sldId="2147483833"/>
            <pc:sldLayoutMk cId="3002290185" sldId="2147483825"/>
          </pc:sldLayoutMkLst>
        </pc:sldLayoutChg>
        <pc:sldLayoutChg chg="add">
          <pc:chgData name="Amandeep Kaur (2434005)" userId="S::2434005@student.uwtsd.ac.uk::6d602681-050f-4c9d-ab59-03a490c09b5a" providerId="AD" clId="Web-{9028673A-1D45-826C-DFCE-3260CB202FD7}" dt="2026-03-12T22:53:43.068" v="157"/>
          <pc:sldLayoutMkLst>
            <pc:docMk/>
            <pc:sldMasterMk cId="1368137629" sldId="2147483833"/>
            <pc:sldLayoutMk cId="2511220122" sldId="2147483826"/>
          </pc:sldLayoutMkLst>
        </pc:sldLayoutChg>
        <pc:sldLayoutChg chg="add">
          <pc:chgData name="Amandeep Kaur (2434005)" userId="S::2434005@student.uwtsd.ac.uk::6d602681-050f-4c9d-ab59-03a490c09b5a" providerId="AD" clId="Web-{9028673A-1D45-826C-DFCE-3260CB202FD7}" dt="2026-03-12T22:53:43.068" v="157"/>
          <pc:sldLayoutMkLst>
            <pc:docMk/>
            <pc:sldMasterMk cId="1368137629" sldId="2147483833"/>
            <pc:sldLayoutMk cId="788423313" sldId="2147483827"/>
          </pc:sldLayoutMkLst>
        </pc:sldLayoutChg>
        <pc:sldLayoutChg chg="add">
          <pc:chgData name="Amandeep Kaur (2434005)" userId="S::2434005@student.uwtsd.ac.uk::6d602681-050f-4c9d-ab59-03a490c09b5a" providerId="AD" clId="Web-{9028673A-1D45-826C-DFCE-3260CB202FD7}" dt="2026-03-12T22:53:43.068" v="157"/>
          <pc:sldLayoutMkLst>
            <pc:docMk/>
            <pc:sldMasterMk cId="1368137629" sldId="2147483833"/>
            <pc:sldLayoutMk cId="312593144" sldId="2147483828"/>
          </pc:sldLayoutMkLst>
        </pc:sldLayoutChg>
        <pc:sldLayoutChg chg="add">
          <pc:chgData name="Amandeep Kaur (2434005)" userId="S::2434005@student.uwtsd.ac.uk::6d602681-050f-4c9d-ab59-03a490c09b5a" providerId="AD" clId="Web-{9028673A-1D45-826C-DFCE-3260CB202FD7}" dt="2026-03-12T22:53:43.068" v="157"/>
          <pc:sldLayoutMkLst>
            <pc:docMk/>
            <pc:sldMasterMk cId="1368137629" sldId="2147483833"/>
            <pc:sldLayoutMk cId="2890014630" sldId="2147483829"/>
          </pc:sldLayoutMkLst>
        </pc:sldLayoutChg>
        <pc:sldLayoutChg chg="add">
          <pc:chgData name="Amandeep Kaur (2434005)" userId="S::2434005@student.uwtsd.ac.uk::6d602681-050f-4c9d-ab59-03a490c09b5a" providerId="AD" clId="Web-{9028673A-1D45-826C-DFCE-3260CB202FD7}" dt="2026-03-12T22:53:43.068" v="157"/>
          <pc:sldLayoutMkLst>
            <pc:docMk/>
            <pc:sldMasterMk cId="1368137629" sldId="2147483833"/>
            <pc:sldLayoutMk cId="3404182087" sldId="2147483830"/>
          </pc:sldLayoutMkLst>
        </pc:sldLayoutChg>
        <pc:sldLayoutChg chg="add">
          <pc:chgData name="Amandeep Kaur (2434005)" userId="S::2434005@student.uwtsd.ac.uk::6d602681-050f-4c9d-ab59-03a490c09b5a" providerId="AD" clId="Web-{9028673A-1D45-826C-DFCE-3260CB202FD7}" dt="2026-03-12T22:53:43.068" v="157"/>
          <pc:sldLayoutMkLst>
            <pc:docMk/>
            <pc:sldMasterMk cId="1368137629" sldId="2147483833"/>
            <pc:sldLayoutMk cId="2489627466" sldId="2147483831"/>
          </pc:sldLayoutMkLst>
        </pc:sldLayoutChg>
        <pc:sldLayoutChg chg="add">
          <pc:chgData name="Amandeep Kaur (2434005)" userId="S::2434005@student.uwtsd.ac.uk::6d602681-050f-4c9d-ab59-03a490c09b5a" providerId="AD" clId="Web-{9028673A-1D45-826C-DFCE-3260CB202FD7}" dt="2026-03-12T22:53:43.068" v="157"/>
          <pc:sldLayoutMkLst>
            <pc:docMk/>
            <pc:sldMasterMk cId="1368137629" sldId="2147483833"/>
            <pc:sldLayoutMk cId="1723442296" sldId="2147483832"/>
          </pc:sldLayoutMkLst>
        </pc:sldLayoutChg>
      </pc:sldMasterChg>
    </pc:docChg>
  </pc:docChgLst>
  <pc:docChgLst>
    <pc:chgData name="Amandeep Kaur (2434005)" userId="S::2434005@student.uwtsd.ac.uk::6d602681-050f-4c9d-ab59-03a490c09b5a" providerId="AD" clId="Web-{BA345EB4-7F56-D121-1DED-255D1BCA9638}"/>
    <pc:docChg chg="modSld">
      <pc:chgData name="Amandeep Kaur (2434005)" userId="S::2434005@student.uwtsd.ac.uk::6d602681-050f-4c9d-ab59-03a490c09b5a" providerId="AD" clId="Web-{BA345EB4-7F56-D121-1DED-255D1BCA9638}" dt="2026-03-13T14:03:28.781" v="69" actId="20577"/>
      <pc:docMkLst>
        <pc:docMk/>
      </pc:docMkLst>
      <pc:sldChg chg="modSp">
        <pc:chgData name="Amandeep Kaur (2434005)" userId="S::2434005@student.uwtsd.ac.uk::6d602681-050f-4c9d-ab59-03a490c09b5a" providerId="AD" clId="Web-{BA345EB4-7F56-D121-1DED-255D1BCA9638}" dt="2026-03-13T13:59:19.586" v="39" actId="20577"/>
        <pc:sldMkLst>
          <pc:docMk/>
          <pc:sldMk cId="531176231" sldId="258"/>
        </pc:sldMkLst>
        <pc:spChg chg="mod">
          <ac:chgData name="Amandeep Kaur (2434005)" userId="S::2434005@student.uwtsd.ac.uk::6d602681-050f-4c9d-ab59-03a490c09b5a" providerId="AD" clId="Web-{BA345EB4-7F56-D121-1DED-255D1BCA9638}" dt="2026-03-13T13:58:28.537" v="36" actId="20577"/>
          <ac:spMkLst>
            <pc:docMk/>
            <pc:sldMk cId="531176231" sldId="258"/>
            <ac:spMk id="2" creationId="{86C1D7E5-89F0-752C-1DF1-E7300CD7D86F}"/>
          </ac:spMkLst>
        </pc:spChg>
        <pc:spChg chg="mod">
          <ac:chgData name="Amandeep Kaur (2434005)" userId="S::2434005@student.uwtsd.ac.uk::6d602681-050f-4c9d-ab59-03a490c09b5a" providerId="AD" clId="Web-{BA345EB4-7F56-D121-1DED-255D1BCA9638}" dt="2026-03-13T13:59:19.586" v="39" actId="20577"/>
          <ac:spMkLst>
            <pc:docMk/>
            <pc:sldMk cId="531176231" sldId="258"/>
            <ac:spMk id="6" creationId="{1BE8AB6D-DE9F-67CB-43F3-66752FB5DCE8}"/>
          </ac:spMkLst>
        </pc:spChg>
      </pc:sldChg>
      <pc:sldChg chg="modSp">
        <pc:chgData name="Amandeep Kaur (2434005)" userId="S::2434005@student.uwtsd.ac.uk::6d602681-050f-4c9d-ab59-03a490c09b5a" providerId="AD" clId="Web-{BA345EB4-7F56-D121-1DED-255D1BCA9638}" dt="2026-03-13T13:57:51.363" v="32" actId="20577"/>
        <pc:sldMkLst>
          <pc:docMk/>
          <pc:sldMk cId="3323131705" sldId="259"/>
        </pc:sldMkLst>
        <pc:spChg chg="mod">
          <ac:chgData name="Amandeep Kaur (2434005)" userId="S::2434005@student.uwtsd.ac.uk::6d602681-050f-4c9d-ab59-03a490c09b5a" providerId="AD" clId="Web-{BA345EB4-7F56-D121-1DED-255D1BCA9638}" dt="2026-03-13T13:57:45.050" v="31" actId="20577"/>
          <ac:spMkLst>
            <pc:docMk/>
            <pc:sldMk cId="3323131705" sldId="259"/>
            <ac:spMk id="2" creationId="{C31E52AC-CF2D-3C9A-D9C2-5D064BF4C33B}"/>
          </ac:spMkLst>
        </pc:spChg>
        <pc:spChg chg="mod">
          <ac:chgData name="Amandeep Kaur (2434005)" userId="S::2434005@student.uwtsd.ac.uk::6d602681-050f-4c9d-ab59-03a490c09b5a" providerId="AD" clId="Web-{BA345EB4-7F56-D121-1DED-255D1BCA9638}" dt="2026-03-13T13:57:51.363" v="32" actId="20577"/>
          <ac:spMkLst>
            <pc:docMk/>
            <pc:sldMk cId="3323131705" sldId="259"/>
            <ac:spMk id="4" creationId="{FC5C4AB1-9081-8BB8-37BF-9B7CAF5AF575}"/>
          </ac:spMkLst>
        </pc:spChg>
      </pc:sldChg>
      <pc:sldChg chg="modSp">
        <pc:chgData name="Amandeep Kaur (2434005)" userId="S::2434005@student.uwtsd.ac.uk::6d602681-050f-4c9d-ab59-03a490c09b5a" providerId="AD" clId="Web-{BA345EB4-7F56-D121-1DED-255D1BCA9638}" dt="2026-03-13T13:59:50.493" v="43" actId="20577"/>
        <pc:sldMkLst>
          <pc:docMk/>
          <pc:sldMk cId="3464045107" sldId="260"/>
        </pc:sldMkLst>
        <pc:spChg chg="mod">
          <ac:chgData name="Amandeep Kaur (2434005)" userId="S::2434005@student.uwtsd.ac.uk::6d602681-050f-4c9d-ab59-03a490c09b5a" providerId="AD" clId="Web-{BA345EB4-7F56-D121-1DED-255D1BCA9638}" dt="2026-03-13T13:59:41.274" v="41" actId="20577"/>
          <ac:spMkLst>
            <pc:docMk/>
            <pc:sldMk cId="3464045107" sldId="260"/>
            <ac:spMk id="2" creationId="{11A85358-5818-36D0-ABCA-4E63F67C5DCC}"/>
          </ac:spMkLst>
        </pc:spChg>
        <pc:spChg chg="mod">
          <ac:chgData name="Amandeep Kaur (2434005)" userId="S::2434005@student.uwtsd.ac.uk::6d602681-050f-4c9d-ab59-03a490c09b5a" providerId="AD" clId="Web-{BA345EB4-7F56-D121-1DED-255D1BCA9638}" dt="2026-03-13T13:59:50.493" v="43" actId="20577"/>
          <ac:spMkLst>
            <pc:docMk/>
            <pc:sldMk cId="3464045107" sldId="260"/>
            <ac:spMk id="28" creationId="{75DB751C-4382-7936-ADE8-B0222E0E70C6}"/>
          </ac:spMkLst>
        </pc:spChg>
      </pc:sldChg>
      <pc:sldChg chg="modSp">
        <pc:chgData name="Amandeep Kaur (2434005)" userId="S::2434005@student.uwtsd.ac.uk::6d602681-050f-4c9d-ab59-03a490c09b5a" providerId="AD" clId="Web-{BA345EB4-7F56-D121-1DED-255D1BCA9638}" dt="2026-03-13T14:01:21.325" v="54" actId="20577"/>
        <pc:sldMkLst>
          <pc:docMk/>
          <pc:sldMk cId="2786232333" sldId="261"/>
        </pc:sldMkLst>
        <pc:spChg chg="mod">
          <ac:chgData name="Amandeep Kaur (2434005)" userId="S::2434005@student.uwtsd.ac.uk::6d602681-050f-4c9d-ab59-03a490c09b5a" providerId="AD" clId="Web-{BA345EB4-7F56-D121-1DED-255D1BCA9638}" dt="2026-03-13T14:01:21.325" v="54" actId="20577"/>
          <ac:spMkLst>
            <pc:docMk/>
            <pc:sldMk cId="2786232333" sldId="261"/>
            <ac:spMk id="18" creationId="{8B5320CA-FF8F-2451-6562-9CADCECD9984}"/>
          </ac:spMkLst>
        </pc:spChg>
      </pc:sldChg>
      <pc:sldChg chg="modSp">
        <pc:chgData name="Amandeep Kaur (2434005)" userId="S::2434005@student.uwtsd.ac.uk::6d602681-050f-4c9d-ab59-03a490c09b5a" providerId="AD" clId="Web-{BA345EB4-7F56-D121-1DED-255D1BCA9638}" dt="2026-03-13T14:02:58.280" v="67" actId="14100"/>
        <pc:sldMkLst>
          <pc:docMk/>
          <pc:sldMk cId="2279323071" sldId="263"/>
        </pc:sldMkLst>
        <pc:spChg chg="mod">
          <ac:chgData name="Amandeep Kaur (2434005)" userId="S::2434005@student.uwtsd.ac.uk::6d602681-050f-4c9d-ab59-03a490c09b5a" providerId="AD" clId="Web-{BA345EB4-7F56-D121-1DED-255D1BCA9638}" dt="2026-03-13T14:01:41.263" v="57" actId="20577"/>
          <ac:spMkLst>
            <pc:docMk/>
            <pc:sldMk cId="2279323071" sldId="263"/>
            <ac:spMk id="2" creationId="{91C5ABC5-54C9-1629-D903-DB5C006D9366}"/>
          </ac:spMkLst>
        </pc:spChg>
        <pc:spChg chg="mod">
          <ac:chgData name="Amandeep Kaur (2434005)" userId="S::2434005@student.uwtsd.ac.uk::6d602681-050f-4c9d-ab59-03a490c09b5a" providerId="AD" clId="Web-{BA345EB4-7F56-D121-1DED-255D1BCA9638}" dt="2026-03-13T14:02:58.280" v="67" actId="14100"/>
          <ac:spMkLst>
            <pc:docMk/>
            <pc:sldMk cId="2279323071" sldId="263"/>
            <ac:spMk id="7" creationId="{BF35CF2F-BA9A-10ED-C429-7775EAC1DD00}"/>
          </ac:spMkLst>
        </pc:spChg>
      </pc:sldChg>
      <pc:sldChg chg="modSp">
        <pc:chgData name="Amandeep Kaur (2434005)" userId="S::2434005@student.uwtsd.ac.uk::6d602681-050f-4c9d-ab59-03a490c09b5a" providerId="AD" clId="Web-{BA345EB4-7F56-D121-1DED-255D1BCA9638}" dt="2026-03-13T14:03:28.781" v="69" actId="20577"/>
        <pc:sldMkLst>
          <pc:docMk/>
          <pc:sldMk cId="2878420460" sldId="264"/>
        </pc:sldMkLst>
        <pc:spChg chg="mod">
          <ac:chgData name="Amandeep Kaur (2434005)" userId="S::2434005@student.uwtsd.ac.uk::6d602681-050f-4c9d-ab59-03a490c09b5a" providerId="AD" clId="Web-{BA345EB4-7F56-D121-1DED-255D1BCA9638}" dt="2026-03-13T14:03:28.781" v="69" actId="20577"/>
          <ac:spMkLst>
            <pc:docMk/>
            <pc:sldMk cId="2878420460" sldId="264"/>
            <ac:spMk id="5" creationId="{3E8C5B3A-0866-3E7A-30A9-E44E78776255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C9EA1E-98C4-4A2E-AAC3-800E357DC9F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17904" y="1517904"/>
            <a:ext cx="9144000" cy="2798064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A96B1FA-5AE6-4D57-B37B-4AA0216007F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17904" y="4572000"/>
            <a:ext cx="9144000" cy="1527048"/>
          </a:xfrm>
        </p:spPr>
        <p:txBody>
          <a:bodyPr/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1F49B66-DBC3-45EE-A6E1-DE10A6C186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3F9AFA87-1417-4992-ABD9-27C3BC8CC883}" type="datetimeFigureOut">
              <a:rPr lang="en-US" smtClean="0"/>
              <a:pPr algn="r"/>
              <a:t>3/14/2026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41085F0-1967-4B4F-9824-58E9F2E051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sz="100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0AEDEE5-31B5-4868-8C16-47FF43E276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pPr/>
              <a:t>‹#›</a:t>
            </a:fld>
            <a:endParaRPr lang="en-US" sz="1000"/>
          </a:p>
        </p:txBody>
      </p:sp>
    </p:spTree>
    <p:extLst>
      <p:ext uri="{BB962C8B-B14F-4D97-AF65-F5344CB8AC3E}">
        <p14:creationId xmlns:p14="http://schemas.microsoft.com/office/powerpoint/2010/main" val="3125931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4C5BB2-C09C-49B0-BAFA-DE1801CD3E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A47C21-944D-47FE-9519-A2551883711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C7CE36D-6B7B-4D5E-831E-34A4286D6E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AFA87-1417-4992-ABD9-27C3BC8CC883}" type="datetimeFigureOut">
              <a:rPr lang="en-US" smtClean="0"/>
              <a:t>3/14/2026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2AD668-6E19-425C-88F7-AF4220662C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905C53-CF7C-4936-9E35-1BEBD68362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00146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146C78-A717-4E1F-A742-FD5AECA03B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17904" y="1517904"/>
            <a:ext cx="91440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DA1270D-CCAE-4437-A0C0-052D111DFC8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17904" y="4572000"/>
            <a:ext cx="91440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A9F006A-7EEE-4DB0-8F92-D34C0D46C3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AFA87-1417-4992-ABD9-27C3BC8CC883}" type="datetimeFigureOut">
              <a:rPr lang="en-US" smtClean="0"/>
              <a:t>3/14/2026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A3F2ED-2B0E-44A9-8603-286CA06345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4D801C-6B4E-40B6-9D6E-558192264D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41820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C446AA-9418-4C3E-901B-8E2806122E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997482-2CA6-4707-976E-6FD4B57BFE6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517904" y="2980944"/>
            <a:ext cx="4334256" cy="311810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B909652-DD12-479C-B639-9452CBA8C01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36792" y="2980944"/>
            <a:ext cx="4334256" cy="311810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D0EC7A6-AFB1-4989-A0B4-B422D5B2C6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AFA87-1417-4992-ABD9-27C3BC8CC883}" type="datetimeFigureOut">
              <a:rPr lang="en-US" smtClean="0"/>
              <a:t>3/14/2026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8D2117C-B497-4647-A66B-1887750FB5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9E8C7AF-5092-416B-B61C-F41D3C573E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96274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E90CDE0-3FEB-42A0-8BCC-7DADE7D4A62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17905" y="2944368"/>
            <a:ext cx="4334256" cy="606026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B778B8B-E9A3-44BE-85A6-3E316659A9B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517904" y="3644987"/>
            <a:ext cx="4334256" cy="244964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0BF1BCA-A435-4779-A6FE-15207141F51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36792" y="2944368"/>
            <a:ext cx="4334256" cy="606026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49B1923-9749-49E3-88FA-75C326E6719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36792" y="3644987"/>
            <a:ext cx="4334256" cy="244964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F3A70F0-5AFA-4C5A-812B-220C6A38DB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AFA87-1417-4992-ABD9-27C3BC8CC883}" type="datetimeFigureOut">
              <a:rPr lang="en-US" smtClean="0"/>
              <a:t>3/14/2026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76AF721-83FE-4B57-B910-C395D23FDE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56A5893-52F1-44A1-AE8E-CF094DB41C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D9D22302-83E3-4E22-93DF-1E5D463B64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7234422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ED85A6-A4E6-4160-BE43-8146A98946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BA24A80-0792-4B3B-BB5A-8B2BD91095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AFA87-1417-4992-ABD9-27C3BC8CC883}" type="datetimeFigureOut">
              <a:rPr lang="en-US" smtClean="0"/>
              <a:t>3/14/2026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526116E-7A6D-485F-9FA2-25F94D4F40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309ADCC-C5F2-4D90-B153-93DF558582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12201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7862271-51F6-4122-9709-D279042F88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AFA87-1417-4992-ABD9-27C3BC8CC883}" type="datetimeFigureOut">
              <a:rPr lang="en-US" smtClean="0"/>
              <a:t>3/14/2026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52CFE08-03FE-487B-8963-9FAD3049CF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A935A50-18AE-4CB1-BB10-1CBDD8A7C2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970738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11F683-796D-458C-9B32-A385D604DB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17904" y="1517904"/>
            <a:ext cx="3145536" cy="1792224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B1F0BD-641B-4148-BCB3-2704218C80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30952" y="1517904"/>
            <a:ext cx="5330952" cy="4581144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B28C843-B846-4456-9720-71B7D4FF406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517904" y="3483864"/>
            <a:ext cx="3145536" cy="2615184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A3A3A03-31BD-4E7E-879A-A1C7184970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AFA87-1417-4992-ABD9-27C3BC8CC883}" type="datetimeFigureOut">
              <a:rPr lang="en-US" smtClean="0"/>
              <a:t>3/14/2026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EA39078-7D38-4851-A363-B6BC179A50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E1FF25E-A25D-47AA-94EB-580A74F01F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71345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EE83B4-9B31-4F73-9767-163636522F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17904" y="1517904"/>
            <a:ext cx="3145536" cy="1792224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C7CFC30-8163-47A0-A97F-3F2C3A3BE73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349240" y="764032"/>
            <a:ext cx="6089904" cy="5330952"/>
          </a:xfrm>
          <a:solidFill>
            <a:schemeClr val="bg1">
              <a:lumMod val="9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AF1B390-0C23-466E-987C-26420A5F098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517904" y="3483864"/>
            <a:ext cx="3145536" cy="2615184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AC9CA7C-B9D0-4A72-8061-1E02AA15FE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AFA87-1417-4992-ABD9-27C3BC8CC883}" type="datetimeFigureOut">
              <a:rPr lang="en-US" smtClean="0"/>
              <a:t>3/14/2026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53EFC84-C9FE-4BFA-9B4E-4516A13625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801A469-3EFC-4F94-8482-378582E1C1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4025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DF9454-6F74-46A8-B299-4AF451BFB9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6F55CA9-A0BD-4609-9307-BAF987B2626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25E4293-851E-4FA2-BFF2-B646A42369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AFA87-1417-4992-ABD9-27C3BC8CC883}" type="datetimeFigureOut">
              <a:rPr lang="en-US" smtClean="0"/>
              <a:t>3/14/2026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A907F5-F26D-4A91-8D70-AB54F8B43D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8ACBD8-D942-449E-A2B8-358CD1365C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22901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DA50897-0C2E-420B-9A38-A8D5C1D7278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450317" y="1517904"/>
            <a:ext cx="2220731" cy="4546786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EDB2173-32A5-4677-A08F-DAB8FD430D1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517904" y="1517904"/>
            <a:ext cx="6562553" cy="454678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3DB124D-B801-4A6A-9DAF-EBC1B98FE4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AFA87-1417-4992-ABD9-27C3BC8CC883}" type="datetimeFigureOut">
              <a:rPr lang="en-US" smtClean="0"/>
              <a:t>3/14/2026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8DAF8DF-2544-45A5-B62B-BB7948FCCA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AC232D-131E-4BE6-8E2E-BAF5A30846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84233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FB1D84C-7934-4E5B-B6E4-A1D6EC2995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17904" y="1517904"/>
            <a:ext cx="9144000" cy="134416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6A990F-40AC-447A-964A-840C94A6471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17904" y="2971800"/>
            <a:ext cx="9144000" cy="312724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7D832A1-FFBA-48B6-B2D0-E5414F12838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805672" y="6400800"/>
            <a:ext cx="186537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pPr algn="r"/>
            <a:fld id="{3F9AFA87-1417-4992-ABD9-27C3BC8CC883}" type="datetimeFigureOut">
              <a:rPr lang="en-US" smtClean="0"/>
              <a:pPr algn="r"/>
              <a:t>3/14/2026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933EC1-4EE2-4453-841C-CFDFE708948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58952" y="6400800"/>
            <a:ext cx="609904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US" sz="100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CEBA78-E732-44EF-BA0B-FC42F793131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99648" y="6400800"/>
            <a:ext cx="5303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>
                <a:solidFill>
                  <a:schemeClr val="tx1"/>
                </a:solidFill>
              </a:defRPr>
            </a:lvl1pPr>
          </a:lstStyle>
          <a:p>
            <a:fld id="{CB1E4CB7-CB13-4810-BF18-BE31AFC64F93}" type="slidenum">
              <a:rPr lang="en-US" smtClean="0"/>
              <a:pPr/>
              <a:t>‹#›</a:t>
            </a:fld>
            <a:endParaRPr lang="en-US" sz="100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49306479-8C4D-4E4A-A330-DFC80A8A01BE}"/>
              </a:ext>
            </a:extLst>
          </p:cNvPr>
          <p:cNvSpPr/>
          <p:nvPr/>
        </p:nvSpPr>
        <p:spPr>
          <a:xfrm>
            <a:off x="0" y="0"/>
            <a:ext cx="12192000" cy="6105524"/>
          </a:xfrm>
          <a:custGeom>
            <a:avLst/>
            <a:gdLst>
              <a:gd name="connsiteX0" fmla="*/ 0 w 12192000"/>
              <a:gd name="connsiteY0" fmla="*/ 0 h 6105524"/>
              <a:gd name="connsiteX1" fmla="*/ 12192000 w 12192000"/>
              <a:gd name="connsiteY1" fmla="*/ 0 h 6105524"/>
              <a:gd name="connsiteX2" fmla="*/ 12192000 w 12192000"/>
              <a:gd name="connsiteY2" fmla="*/ 6105524 h 6105524"/>
              <a:gd name="connsiteX3" fmla="*/ 11435080 w 12192000"/>
              <a:gd name="connsiteY3" fmla="*/ 6105524 h 6105524"/>
              <a:gd name="connsiteX4" fmla="*/ 11435080 w 12192000"/>
              <a:gd name="connsiteY4" fmla="*/ 771523 h 6105524"/>
              <a:gd name="connsiteX5" fmla="*/ 767080 w 12192000"/>
              <a:gd name="connsiteY5" fmla="*/ 771523 h 6105524"/>
              <a:gd name="connsiteX6" fmla="*/ 767080 w 12192000"/>
              <a:gd name="connsiteY6" fmla="*/ 6105524 h 6105524"/>
              <a:gd name="connsiteX7" fmla="*/ 0 w 12192000"/>
              <a:gd name="connsiteY7" fmla="*/ 6105524 h 61055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6105524">
                <a:moveTo>
                  <a:pt x="0" y="0"/>
                </a:moveTo>
                <a:lnTo>
                  <a:pt x="12192000" y="0"/>
                </a:lnTo>
                <a:lnTo>
                  <a:pt x="12192000" y="6105524"/>
                </a:lnTo>
                <a:lnTo>
                  <a:pt x="11435080" y="6105524"/>
                </a:lnTo>
                <a:lnTo>
                  <a:pt x="11435080" y="771523"/>
                </a:lnTo>
                <a:lnTo>
                  <a:pt x="767080" y="771523"/>
                </a:lnTo>
                <a:lnTo>
                  <a:pt x="767080" y="6105524"/>
                </a:lnTo>
                <a:lnTo>
                  <a:pt x="0" y="6105524"/>
                </a:lnTo>
                <a:close/>
              </a:path>
            </a:pathLst>
          </a:custGeom>
          <a:gradFill flip="none" rotWithShape="1">
            <a:gsLst>
              <a:gs pos="10000">
                <a:schemeClr val="accent5"/>
              </a:gs>
              <a:gs pos="90000">
                <a:schemeClr val="accent1"/>
              </a:gs>
              <a:gs pos="70000">
                <a:schemeClr val="accent2"/>
              </a:gs>
              <a:gs pos="30000">
                <a:schemeClr val="accent4"/>
              </a:gs>
              <a:gs pos="50000">
                <a:schemeClr val="accent3">
                  <a:lumMod val="60000"/>
                  <a:lumOff val="40000"/>
                </a:schemeClr>
              </a:gs>
            </a:gsLst>
            <a:lin ang="7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81376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28" r:id="rId1"/>
    <p:sldLayoutId id="2147483829" r:id="rId2"/>
    <p:sldLayoutId id="2147483830" r:id="rId3"/>
    <p:sldLayoutId id="2147483831" r:id="rId4"/>
    <p:sldLayoutId id="2147483832" r:id="rId5"/>
    <p:sldLayoutId id="2147483826" r:id="rId6"/>
    <p:sldLayoutId id="2147483822" r:id="rId7"/>
    <p:sldLayoutId id="2147483823" r:id="rId8"/>
    <p:sldLayoutId id="2147483824" r:id="rId9"/>
    <p:sldLayoutId id="2147483825" r:id="rId10"/>
    <p:sldLayoutId id="2147483827" r:id="rId11"/>
  </p:sldLayoutIdLst>
  <p:txStyles>
    <p:titleStyle>
      <a:lvl1pPr algn="l" defTabSz="914400" rtl="0" eaLnBrk="1" latinLnBrk="0" hangingPunct="1">
        <a:lnSpc>
          <a:spcPct val="95000"/>
        </a:lnSpc>
        <a:spcBef>
          <a:spcPct val="0"/>
        </a:spcBef>
        <a:buNone/>
        <a:defRPr sz="4200" kern="1200" spc="-5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65760" indent="-365760" algn="l" defTabSz="914400" rtl="0" eaLnBrk="1" latinLnBrk="0" hangingPunct="1">
        <a:lnSpc>
          <a:spcPct val="105000"/>
        </a:lnSpc>
        <a:spcBef>
          <a:spcPts val="900"/>
        </a:spcBef>
        <a:buClr>
          <a:schemeClr val="accent5"/>
        </a:buClr>
        <a:buFont typeface="Avenir Next LT Pro" panose="020B0504020202020204" pitchFamily="34" charset="0"/>
        <a:buChar char="+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365760" indent="0" algn="l" defTabSz="914400" rtl="0" eaLnBrk="1" latinLnBrk="0" hangingPunct="1">
        <a:lnSpc>
          <a:spcPct val="105000"/>
        </a:lnSpc>
        <a:spcBef>
          <a:spcPts val="900"/>
        </a:spcBef>
        <a:buFont typeface="Arial" panose="020B0604020202020204" pitchFamily="34" charset="0"/>
        <a:buNone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640080" indent="-274320" algn="l" defTabSz="914400" rtl="0" eaLnBrk="1" latinLnBrk="0" hangingPunct="1">
        <a:lnSpc>
          <a:spcPct val="105000"/>
        </a:lnSpc>
        <a:spcBef>
          <a:spcPts val="600"/>
        </a:spcBef>
        <a:buClr>
          <a:schemeClr val="accent5"/>
        </a:buClr>
        <a:buFont typeface="Avenir Next LT Pro" panose="020B0504020202020204" pitchFamily="34" charset="0"/>
        <a:buChar char="+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640080" indent="0" algn="l" defTabSz="914400" rtl="0" eaLnBrk="1" latinLnBrk="0" hangingPunct="1">
        <a:lnSpc>
          <a:spcPct val="105000"/>
        </a:lnSpc>
        <a:spcBef>
          <a:spcPts val="600"/>
        </a:spcBef>
        <a:buFontTx/>
        <a:buNone/>
        <a:defRPr sz="1800" i="1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886968" indent="-274320" algn="l" defTabSz="914400" rtl="0" eaLnBrk="1" latinLnBrk="0" hangingPunct="1">
        <a:lnSpc>
          <a:spcPct val="105000"/>
        </a:lnSpc>
        <a:spcBef>
          <a:spcPts val="600"/>
        </a:spcBef>
        <a:buClr>
          <a:schemeClr val="accent5"/>
        </a:buClr>
        <a:buFont typeface="Avenir Next LT Pro" panose="020B0504020202020204" pitchFamily="34" charset="0"/>
        <a:buChar char="+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9" name="Rectangle 58">
            <a:extLst>
              <a:ext uri="{FF2B5EF4-FFF2-40B4-BE49-F238E27FC236}">
                <a16:creationId xmlns:a16="http://schemas.microsoft.com/office/drawing/2014/main" id="{9B45BA4C-9B54-4496-821F-9E0985CA9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Rectangle 60">
            <a:extLst>
              <a:ext uri="{FF2B5EF4-FFF2-40B4-BE49-F238E27FC236}">
                <a16:creationId xmlns:a16="http://schemas.microsoft.com/office/drawing/2014/main" id="{85E1BB9D-FAFF-4C3E-9E44-13F8FBABCD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8000"/>
          </a:xfrm>
          <a:prstGeom prst="rect">
            <a:avLst/>
          </a:prstGeom>
          <a:gradFill flip="none" rotWithShape="1">
            <a:gsLst>
              <a:gs pos="10000">
                <a:schemeClr val="accent5"/>
              </a:gs>
              <a:gs pos="90000">
                <a:schemeClr val="accent1"/>
              </a:gs>
              <a:gs pos="70000">
                <a:schemeClr val="accent2"/>
              </a:gs>
              <a:gs pos="30000">
                <a:schemeClr val="accent4"/>
              </a:gs>
              <a:gs pos="50000">
                <a:schemeClr val="accent3">
                  <a:lumMod val="60000"/>
                  <a:lumOff val="40000"/>
                </a:schemeClr>
              </a:gs>
            </a:gsLst>
            <a:lin ang="7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63" name="Freeform: Shape 62">
            <a:extLst>
              <a:ext uri="{FF2B5EF4-FFF2-40B4-BE49-F238E27FC236}">
                <a16:creationId xmlns:a16="http://schemas.microsoft.com/office/drawing/2014/main" id="{A8DDC302-DBEC-4742-B54B-5E9AAFE969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1430001" cy="6858000"/>
          </a:xfrm>
          <a:custGeom>
            <a:avLst/>
            <a:gdLst>
              <a:gd name="connsiteX0" fmla="*/ 0 w 11430001"/>
              <a:gd name="connsiteY0" fmla="*/ 0 h 6858000"/>
              <a:gd name="connsiteX1" fmla="*/ 5330522 w 11430001"/>
              <a:gd name="connsiteY1" fmla="*/ 0 h 6858000"/>
              <a:gd name="connsiteX2" fmla="*/ 5334002 w 11430001"/>
              <a:gd name="connsiteY2" fmla="*/ 0 h 6858000"/>
              <a:gd name="connsiteX3" fmla="*/ 5334002 w 11430001"/>
              <a:gd name="connsiteY3" fmla="*/ 762270 h 6858000"/>
              <a:gd name="connsiteX4" fmla="*/ 11430001 w 11430001"/>
              <a:gd name="connsiteY4" fmla="*/ 762270 h 6858000"/>
              <a:gd name="connsiteX5" fmla="*/ 11430001 w 11430001"/>
              <a:gd name="connsiteY5" fmla="*/ 6094807 h 6858000"/>
              <a:gd name="connsiteX6" fmla="*/ 5330522 w 11430001"/>
              <a:gd name="connsiteY6" fmla="*/ 6094807 h 6858000"/>
              <a:gd name="connsiteX7" fmla="*/ 5330522 w 11430001"/>
              <a:gd name="connsiteY7" fmla="*/ 6858000 h 6858000"/>
              <a:gd name="connsiteX8" fmla="*/ 0 w 11430001"/>
              <a:gd name="connsiteY8" fmla="*/ 6858000 h 6858000"/>
              <a:gd name="connsiteX9" fmla="*/ 0 w 11430001"/>
              <a:gd name="connsiteY9" fmla="*/ 609480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1430001" h="6858000">
                <a:moveTo>
                  <a:pt x="0" y="0"/>
                </a:moveTo>
                <a:lnTo>
                  <a:pt x="5330522" y="0"/>
                </a:lnTo>
                <a:lnTo>
                  <a:pt x="5334002" y="0"/>
                </a:lnTo>
                <a:lnTo>
                  <a:pt x="5334002" y="762270"/>
                </a:lnTo>
                <a:lnTo>
                  <a:pt x="11430001" y="762270"/>
                </a:lnTo>
                <a:lnTo>
                  <a:pt x="11430001" y="6094807"/>
                </a:lnTo>
                <a:lnTo>
                  <a:pt x="5330522" y="6094807"/>
                </a:lnTo>
                <a:lnTo>
                  <a:pt x="5330522" y="6858000"/>
                </a:lnTo>
                <a:lnTo>
                  <a:pt x="0" y="6858000"/>
                </a:lnTo>
                <a:lnTo>
                  <a:pt x="0" y="6094807"/>
                </a:lnTo>
                <a:close/>
              </a:path>
            </a:pathLst>
          </a:custGeom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B57222B-53EA-EC63-E20D-33805B3D5F8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708806" y="1244734"/>
            <a:ext cx="5715097" cy="3803360"/>
          </a:xfrm>
        </p:spPr>
        <p:txBody>
          <a:bodyPr>
            <a:normAutofit/>
          </a:bodyPr>
          <a:lstStyle/>
          <a:p>
            <a:r>
              <a:rPr lang="en-GB" sz="2000">
                <a:ea typeface="+mj-lt"/>
                <a:cs typeface="+mj-lt"/>
              </a:rPr>
              <a:t> </a:t>
            </a:r>
            <a:r>
              <a:rPr lang="en-GB" sz="2000" b="1">
                <a:ea typeface="+mj-lt"/>
                <a:cs typeface="+mj-lt"/>
              </a:rPr>
              <a:t> </a:t>
            </a:r>
            <a:r>
              <a:rPr lang="en-GB" sz="2000" b="1">
                <a:highlight>
                  <a:srgbClr val="FFFFFF"/>
                </a:highlight>
                <a:latin typeface="Arial"/>
                <a:ea typeface="+mj-lt"/>
                <a:cs typeface="Arial"/>
              </a:rPr>
              <a:t>Module Name and Code: LCLM4006 Enterprise &amp; Entrepreneurship</a:t>
            </a:r>
            <a:br>
              <a:rPr lang="en-GB" sz="2000" b="1">
                <a:highlight>
                  <a:srgbClr val="FFFFFF"/>
                </a:highlight>
                <a:latin typeface="Arial"/>
                <a:ea typeface="+mj-lt"/>
                <a:cs typeface="Arial"/>
              </a:rPr>
            </a:br>
            <a:br>
              <a:rPr lang="en-GB" sz="2000" b="1">
                <a:highlight>
                  <a:srgbClr val="FFFFFF"/>
                </a:highlight>
                <a:latin typeface="Arial"/>
                <a:ea typeface="+mj-lt"/>
                <a:cs typeface="Arial"/>
              </a:rPr>
            </a:br>
            <a:r>
              <a:rPr lang="en-GB" sz="2000" b="1">
                <a:highlight>
                  <a:srgbClr val="FFFFFF"/>
                </a:highlight>
                <a:latin typeface="Arial"/>
                <a:ea typeface="+mj-lt"/>
                <a:cs typeface="Arial"/>
              </a:rPr>
              <a:t>Business Plan – ReVibe Vintage Boutique</a:t>
            </a:r>
            <a:br>
              <a:rPr lang="en-GB" sz="2000" b="1">
                <a:highlight>
                  <a:srgbClr val="FFFFFF"/>
                </a:highlight>
                <a:latin typeface="Arial"/>
                <a:ea typeface="+mj-lt"/>
                <a:cs typeface="Arial"/>
              </a:rPr>
            </a:br>
            <a:endParaRPr lang="en-GB" sz="2000" b="1">
              <a:highlight>
                <a:srgbClr val="FFFFFF"/>
              </a:highlight>
              <a:latin typeface="Arial"/>
              <a:ea typeface="+mj-lt"/>
              <a:cs typeface="Arial"/>
            </a:endParaRPr>
          </a:p>
          <a:p>
            <a:r>
              <a:rPr lang="en-GB" sz="2000" b="1">
                <a:highlight>
                  <a:srgbClr val="FFFFFF"/>
                </a:highlight>
                <a:latin typeface="Arial"/>
                <a:ea typeface="+mj-lt"/>
                <a:cs typeface="Arial"/>
              </a:rPr>
              <a:t> Lecturer’s Name: Shujun Xiao</a:t>
            </a:r>
            <a:br>
              <a:rPr lang="en-GB" sz="2000">
                <a:highlight>
                  <a:srgbClr val="FFFFFF"/>
                </a:highlight>
                <a:latin typeface="Arial"/>
                <a:ea typeface="+mj-lt"/>
                <a:cs typeface="Arial"/>
              </a:rPr>
            </a:br>
            <a:endParaRPr lang="en-GB" sz="2000">
              <a:highlight>
                <a:srgbClr val="FFFFFF"/>
              </a:highlight>
              <a:latin typeface="Arial"/>
              <a:ea typeface="+mj-lt"/>
              <a:cs typeface="Arial"/>
            </a:endParaRPr>
          </a:p>
          <a:p>
            <a:pPr algn="l"/>
            <a:br>
              <a:rPr lang="en-GB" sz="1800">
                <a:highlight>
                  <a:srgbClr val="FFFFFF"/>
                </a:highlight>
                <a:latin typeface="Arial"/>
                <a:ea typeface="+mj-lt"/>
                <a:cs typeface="Arial"/>
              </a:rPr>
            </a:br>
            <a:br>
              <a:rPr lang="en-GB" sz="2000" b="1">
                <a:highlight>
                  <a:srgbClr val="FFFFFF"/>
                </a:highlight>
                <a:latin typeface="Arial"/>
                <a:ea typeface="+mj-lt"/>
                <a:cs typeface="Arial"/>
              </a:rPr>
            </a:br>
            <a:endParaRPr lang="en-GB" sz="1600">
              <a:highlight>
                <a:srgbClr val="FFFFFF"/>
              </a:highlight>
              <a:latin typeface="Arial"/>
              <a:cs typeface="Arial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AF3487E-08D7-7A13-8B68-2DB1D4986DC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82616" y="4570807"/>
            <a:ext cx="4579288" cy="942889"/>
          </a:xfrm>
        </p:spPr>
        <p:txBody>
          <a:bodyPr vert="horz" lIns="91440" tIns="45720" rIns="91440" bIns="45720" rtlCol="0">
            <a:normAutofit/>
          </a:bodyPr>
          <a:lstStyle/>
          <a:p>
            <a:pPr algn="l">
              <a:lnSpc>
                <a:spcPct val="95000"/>
              </a:lnSpc>
            </a:pPr>
            <a:endParaRPr lang="en-GB"/>
          </a:p>
          <a:p>
            <a:pPr algn="l">
              <a:lnSpc>
                <a:spcPct val="95000"/>
              </a:lnSpc>
            </a:pPr>
            <a:r>
              <a:rPr lang="en-GB"/>
              <a:t> </a:t>
            </a:r>
          </a:p>
          <a:p>
            <a:pPr algn="l">
              <a:lnSpc>
                <a:spcPct val="95000"/>
              </a:lnSpc>
            </a:pPr>
            <a:endParaRPr lang="en-GB"/>
          </a:p>
        </p:txBody>
      </p:sp>
      <p:pic>
        <p:nvPicPr>
          <p:cNvPr id="4" name="Picture 3" descr="How To Value Vintage Fashion Clothing | Value My Stuff Highlights">
            <a:extLst>
              <a:ext uri="{FF2B5EF4-FFF2-40B4-BE49-F238E27FC236}">
                <a16:creationId xmlns:a16="http://schemas.microsoft.com/office/drawing/2014/main" id="{B2756B82-BBB5-9611-A441-24E341AAB4F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5313" r="-231" b="-2348"/>
          <a:stretch>
            <a:fillRect/>
          </a:stretch>
        </p:blipFill>
        <p:spPr>
          <a:xfrm>
            <a:off x="21" y="730199"/>
            <a:ext cx="6688910" cy="61267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02689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C1D7E5-89F0-752C-1DF1-E7300CD7D8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7149" y="942810"/>
            <a:ext cx="10783018" cy="1200395"/>
          </a:xfrm>
        </p:spPr>
        <p:txBody>
          <a:bodyPr>
            <a:normAutofit/>
          </a:bodyPr>
          <a:lstStyle/>
          <a:p>
            <a:r>
              <a:rPr lang="en-GB" sz="2000" b="1">
                <a:cs typeface="Aharoni"/>
              </a:rPr>
              <a:t>                                                     </a:t>
            </a:r>
            <a:r>
              <a:rPr lang="en-GB" sz="2400" b="1">
                <a:cs typeface="Aharoni"/>
              </a:rPr>
              <a:t>             </a:t>
            </a:r>
            <a:r>
              <a:rPr lang="en-GB" sz="2400" b="1">
                <a:latin typeface="Arial"/>
                <a:cs typeface="Arial"/>
              </a:rPr>
              <a:t>    Business idea </a:t>
            </a:r>
            <a:br>
              <a:rPr lang="en-GB" sz="2400" b="1">
                <a:ea typeface="+mj-lt"/>
                <a:cs typeface="+mj-lt"/>
              </a:rPr>
            </a:br>
            <a:br>
              <a:rPr lang="en-GB" sz="2400" b="1">
                <a:ea typeface="+mj-lt"/>
                <a:cs typeface="+mj-lt"/>
              </a:rPr>
            </a:br>
            <a:r>
              <a:rPr lang="en-GB" sz="2400">
                <a:ea typeface="+mj-lt"/>
                <a:cs typeface="+mj-lt"/>
              </a:rPr>
              <a:t>   </a:t>
            </a:r>
            <a:r>
              <a:rPr lang="en-GB" sz="2400">
                <a:latin typeface="Aharoni"/>
                <a:ea typeface="+mj-lt"/>
                <a:cs typeface="Aharoni"/>
              </a:rPr>
              <a:t>      </a:t>
            </a:r>
            <a:r>
              <a:rPr lang="en-GB" sz="2000">
                <a:latin typeface="Arial"/>
                <a:ea typeface="+mj-lt"/>
                <a:cs typeface="Arial"/>
              </a:rPr>
              <a:t> </a:t>
            </a:r>
            <a:r>
              <a:rPr lang="en-GB" sz="2000" err="1">
                <a:latin typeface="Arial"/>
                <a:ea typeface="+mj-lt"/>
                <a:cs typeface="Arial"/>
              </a:rPr>
              <a:t>ReVibe</a:t>
            </a:r>
            <a:r>
              <a:rPr lang="en-GB" sz="2000">
                <a:latin typeface="Arial"/>
                <a:ea typeface="+mj-lt"/>
                <a:cs typeface="Arial"/>
              </a:rPr>
              <a:t> Vintage Boutique is a store that sells </a:t>
            </a:r>
            <a:r>
              <a:rPr lang="en-GB" sz="2000" b="1">
                <a:latin typeface="Arial"/>
                <a:ea typeface="+mj-lt"/>
                <a:cs typeface="Arial"/>
              </a:rPr>
              <a:t>second-hand and vintage  clothing</a:t>
            </a:r>
            <a:endParaRPr lang="en-GB" sz="2000" b="1">
              <a:latin typeface="Arial"/>
              <a:cs typeface="Arial"/>
            </a:endParaRP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BE8AB6D-DE9F-67CB-43F3-66752FB5DCE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517904" y="1715738"/>
            <a:ext cx="4334256" cy="3448782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None/>
            </a:pPr>
            <a:endParaRPr lang="en-GB">
              <a:ea typeface="+mn-lt"/>
              <a:cs typeface="+mn-lt"/>
            </a:endParaRPr>
          </a:p>
          <a:p>
            <a:pPr>
              <a:buNone/>
            </a:pPr>
            <a:endParaRPr lang="en-GB">
              <a:ea typeface="+mn-lt"/>
              <a:cs typeface="+mn-lt"/>
            </a:endParaRPr>
          </a:p>
          <a:p>
            <a:pPr>
              <a:buNone/>
            </a:pPr>
            <a:endParaRPr lang="en-GB" b="1">
              <a:ea typeface="+mn-lt"/>
              <a:cs typeface="+mn-lt"/>
            </a:endParaRPr>
          </a:p>
          <a:p>
            <a:pPr>
              <a:buNone/>
            </a:pPr>
            <a:r>
              <a:rPr lang="en-GB" b="1">
                <a:ea typeface="+mn-lt"/>
                <a:cs typeface="+mn-lt"/>
              </a:rPr>
              <a:t>Location:</a:t>
            </a:r>
            <a:endParaRPr lang="en-GB" b="1"/>
          </a:p>
          <a:p>
            <a:pPr>
              <a:buNone/>
            </a:pPr>
            <a:r>
              <a:rPr lang="en-GB" sz="2000" b="1">
                <a:latin typeface="Arial"/>
                <a:ea typeface="Calibri"/>
                <a:cs typeface="Arial"/>
              </a:rPr>
              <a:t>Birmingham city centre</a:t>
            </a:r>
            <a:endParaRPr lang="en-GB" b="1">
              <a:latin typeface="Avenir Next LT Pro"/>
              <a:ea typeface="Calibri"/>
              <a:cs typeface="Arial"/>
            </a:endParaRPr>
          </a:p>
          <a:p>
            <a:pPr marL="0" indent="0">
              <a:buNone/>
            </a:pPr>
            <a:r>
              <a:rPr lang="en-GB" sz="2000" b="1">
                <a:latin typeface="Arial"/>
                <a:ea typeface="Calibri"/>
                <a:cs typeface="Arial"/>
              </a:rPr>
              <a:t>Near universities</a:t>
            </a:r>
          </a:p>
          <a:p>
            <a:pPr marL="0" indent="0">
              <a:buNone/>
            </a:pPr>
            <a:endParaRPr lang="en-GB" b="1">
              <a:latin typeface="Arial"/>
              <a:ea typeface="Calibri"/>
              <a:cs typeface="Arial"/>
            </a:endParaRPr>
          </a:p>
          <a:p>
            <a:pPr>
              <a:buNone/>
            </a:pPr>
            <a:endParaRPr lang="en-GB"/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endParaRPr lang="en-GB"/>
          </a:p>
        </p:txBody>
      </p:sp>
      <p:pic>
        <p:nvPicPr>
          <p:cNvPr id="23" name="Content Placeholder 22" descr="Birmingham City Centre Tram Extension Opens To Passengers">
            <a:extLst>
              <a:ext uri="{FF2B5EF4-FFF2-40B4-BE49-F238E27FC236}">
                <a16:creationId xmlns:a16="http://schemas.microsoft.com/office/drawing/2014/main" id="{39496424-5B47-1F9C-EBC9-EF6900F16E65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336792" y="2520502"/>
            <a:ext cx="4334256" cy="34495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117623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Freeform: Shape 12">
            <a:extLst>
              <a:ext uri="{FF2B5EF4-FFF2-40B4-BE49-F238E27FC236}">
                <a16:creationId xmlns:a16="http://schemas.microsoft.com/office/drawing/2014/main" id="{49306479-8C4D-4E4A-A330-DFC80A8A01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105524"/>
          </a:xfrm>
          <a:custGeom>
            <a:avLst/>
            <a:gdLst>
              <a:gd name="connsiteX0" fmla="*/ 0 w 12192000"/>
              <a:gd name="connsiteY0" fmla="*/ 0 h 6105524"/>
              <a:gd name="connsiteX1" fmla="*/ 12192000 w 12192000"/>
              <a:gd name="connsiteY1" fmla="*/ 0 h 6105524"/>
              <a:gd name="connsiteX2" fmla="*/ 12192000 w 12192000"/>
              <a:gd name="connsiteY2" fmla="*/ 6105524 h 6105524"/>
              <a:gd name="connsiteX3" fmla="*/ 11435080 w 12192000"/>
              <a:gd name="connsiteY3" fmla="*/ 6105524 h 6105524"/>
              <a:gd name="connsiteX4" fmla="*/ 11435080 w 12192000"/>
              <a:gd name="connsiteY4" fmla="*/ 771523 h 6105524"/>
              <a:gd name="connsiteX5" fmla="*/ 767080 w 12192000"/>
              <a:gd name="connsiteY5" fmla="*/ 771523 h 6105524"/>
              <a:gd name="connsiteX6" fmla="*/ 767080 w 12192000"/>
              <a:gd name="connsiteY6" fmla="*/ 6105524 h 6105524"/>
              <a:gd name="connsiteX7" fmla="*/ 0 w 12192000"/>
              <a:gd name="connsiteY7" fmla="*/ 6105524 h 61055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6105524">
                <a:moveTo>
                  <a:pt x="0" y="0"/>
                </a:moveTo>
                <a:lnTo>
                  <a:pt x="12192000" y="0"/>
                </a:lnTo>
                <a:lnTo>
                  <a:pt x="12192000" y="6105524"/>
                </a:lnTo>
                <a:lnTo>
                  <a:pt x="11435080" y="6105524"/>
                </a:lnTo>
                <a:lnTo>
                  <a:pt x="11435080" y="771523"/>
                </a:lnTo>
                <a:lnTo>
                  <a:pt x="767080" y="771523"/>
                </a:lnTo>
                <a:lnTo>
                  <a:pt x="767080" y="6105524"/>
                </a:lnTo>
                <a:lnTo>
                  <a:pt x="0" y="6105524"/>
                </a:lnTo>
                <a:close/>
              </a:path>
            </a:pathLst>
          </a:custGeom>
          <a:gradFill flip="none" rotWithShape="1">
            <a:gsLst>
              <a:gs pos="10000">
                <a:schemeClr val="accent5"/>
              </a:gs>
              <a:gs pos="90000">
                <a:schemeClr val="accent1"/>
              </a:gs>
              <a:gs pos="70000">
                <a:schemeClr val="accent2"/>
              </a:gs>
              <a:gs pos="30000">
                <a:schemeClr val="accent4"/>
              </a:gs>
              <a:gs pos="50000">
                <a:schemeClr val="accent3">
                  <a:lumMod val="60000"/>
                  <a:lumOff val="40000"/>
                </a:schemeClr>
              </a:gs>
            </a:gsLst>
            <a:lin ang="7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84136905-015B-4510-B514-027CBA846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6CD0F97-2E5B-4E84-8544-EB24DED104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099048"/>
          </a:xfrm>
          <a:prstGeom prst="rect">
            <a:avLst/>
          </a:prstGeom>
          <a:gradFill flip="none" rotWithShape="1">
            <a:gsLst>
              <a:gs pos="10000">
                <a:schemeClr val="accent5"/>
              </a:gs>
              <a:gs pos="90000">
                <a:schemeClr val="accent1"/>
              </a:gs>
              <a:gs pos="70000">
                <a:schemeClr val="accent2"/>
              </a:gs>
              <a:gs pos="30000">
                <a:schemeClr val="accent4"/>
              </a:gs>
              <a:gs pos="50000">
                <a:schemeClr val="accent3">
                  <a:lumMod val="60000"/>
                  <a:lumOff val="40000"/>
                </a:schemeClr>
              </a:gs>
            </a:gsLst>
            <a:lin ang="7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DB667490-DB81-488B-B0E9-A2D13C48B9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2000" y="758952"/>
            <a:ext cx="10668000" cy="5455920"/>
          </a:xfrm>
          <a:prstGeom prst="rect">
            <a:avLst/>
          </a:prstGeom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31E52AC-CF2D-3C9A-D9C2-5D064BF4C33B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1517904" y="1517903"/>
            <a:ext cx="4512858" cy="134511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000" b="1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Target customers:</a:t>
            </a:r>
          </a:p>
          <a:p>
            <a:br>
              <a:rPr lang="en-US" sz="20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20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Students</a:t>
            </a:r>
          </a:p>
          <a:p>
            <a:r>
              <a:rPr lang="en-US" sz="20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Young adults (18–30)</a:t>
            </a:r>
          </a:p>
          <a:p>
            <a:endParaRPr lang="en-US" sz="2000" kern="1200" spc="-50" baseline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C5C4AB1-9081-8BB8-37BF-9B7CAF5AF575}"/>
              </a:ext>
            </a:extLst>
          </p:cNvPr>
          <p:cNvSpPr>
            <a:spLocks noGrp="1"/>
          </p:cNvSpPr>
          <p:nvPr>
            <p:ph type="body" sz="half" idx="4294967295"/>
          </p:nvPr>
        </p:nvSpPr>
        <p:spPr>
          <a:xfrm>
            <a:off x="1517904" y="2970222"/>
            <a:ext cx="4512857" cy="3128825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5000"/>
              </a:lnSpc>
            </a:pPr>
            <a:r>
              <a:rPr lang="en-US" b="1"/>
              <a:t>Products:</a:t>
            </a:r>
          </a:p>
          <a:p>
            <a:pPr>
              <a:lnSpc>
                <a:spcPct val="95000"/>
              </a:lnSpc>
            </a:pPr>
            <a:r>
              <a:rPr lang="en-US"/>
              <a:t>Vintage jackets</a:t>
            </a:r>
            <a:endParaRPr lang="en-US" b="1"/>
          </a:p>
          <a:p>
            <a:pPr>
              <a:lnSpc>
                <a:spcPct val="95000"/>
              </a:lnSpc>
            </a:pPr>
            <a:r>
              <a:rPr lang="en-US"/>
              <a:t>Denim jeans</a:t>
            </a:r>
          </a:p>
          <a:p>
            <a:pPr>
              <a:lnSpc>
                <a:spcPct val="95000"/>
              </a:lnSpc>
            </a:pPr>
            <a:r>
              <a:rPr lang="en-US"/>
              <a:t>Graphic t-shirts</a:t>
            </a:r>
          </a:p>
          <a:p>
            <a:pPr>
              <a:lnSpc>
                <a:spcPct val="95000"/>
              </a:lnSpc>
            </a:pPr>
            <a:r>
              <a:rPr lang="en-US"/>
              <a:t>Branded clothing</a:t>
            </a:r>
          </a:p>
          <a:p>
            <a:pPr>
              <a:lnSpc>
                <a:spcPct val="95000"/>
              </a:lnSpc>
            </a:pPr>
            <a:r>
              <a:rPr lang="en-US"/>
              <a:t>Accessories</a:t>
            </a:r>
          </a:p>
          <a:p>
            <a:pPr>
              <a:lnSpc>
                <a:spcPct val="95000"/>
              </a:lnSpc>
            </a:pPr>
            <a:endParaRPr lang="en-US"/>
          </a:p>
        </p:txBody>
      </p:sp>
      <p:pic>
        <p:nvPicPr>
          <p:cNvPr id="8" name="Content Placeholder 7" descr="Image may contain Clothing Footwear Shoe Accessories Glasses Adult Person People Wristwatch Indoors Face and Head">
            <a:extLst>
              <a:ext uri="{FF2B5EF4-FFF2-40B4-BE49-F238E27FC236}">
                <a16:creationId xmlns:a16="http://schemas.microsoft.com/office/drawing/2014/main" id="{6D4A1EE6-5BC3-DA8C-152C-6B8CDC6A13BE}"/>
              </a:ext>
            </a:extLst>
          </p:cNvPr>
          <p:cNvPicPr>
            <a:picLocks noGrp="1" noChangeAspect="1"/>
          </p:cNvPicPr>
          <p:nvPr>
            <p:ph idx="4294967295"/>
          </p:nvPr>
        </p:nvPicPr>
        <p:blipFill>
          <a:blip r:embed="rId2"/>
          <a:srcRect t="5317" b="24643"/>
          <a:stretch>
            <a:fillRect/>
          </a:stretch>
        </p:blipFill>
        <p:spPr>
          <a:xfrm>
            <a:off x="6857999" y="2127702"/>
            <a:ext cx="3839571" cy="33615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313170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A85358-5818-36D0-ABCA-4E63F67C5D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9678" y="1100962"/>
            <a:ext cx="7444364" cy="1935996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95000"/>
              </a:lnSpc>
            </a:pPr>
            <a:r>
              <a:rPr lang="en-US" sz="2200">
                <a:ea typeface="+mj-lt"/>
                <a:cs typeface="+mj-lt"/>
              </a:rPr>
              <a:t>                                                  </a:t>
            </a:r>
            <a:r>
              <a:rPr lang="en-US" sz="2400" b="1">
                <a:ea typeface="+mj-lt"/>
                <a:cs typeface="+mj-lt"/>
              </a:rPr>
              <a:t> </a:t>
            </a:r>
            <a:r>
              <a:rPr lang="en-US" sz="2400" b="1">
                <a:latin typeface="Arial"/>
                <a:ea typeface="+mj-lt"/>
                <a:cs typeface="Arial"/>
              </a:rPr>
              <a:t>Unique Selling Point</a:t>
            </a:r>
            <a:br>
              <a:rPr lang="en-US" sz="2400" b="1">
                <a:latin typeface="Arial"/>
                <a:cs typeface="Arial"/>
              </a:rPr>
            </a:br>
            <a:br>
              <a:rPr lang="en-US" sz="2400" b="1">
                <a:latin typeface="Arial"/>
                <a:cs typeface="Arial"/>
              </a:rPr>
            </a:br>
            <a:r>
              <a:rPr lang="en-US" sz="2400" b="1" kern="1200" spc="-50" baseline="0">
                <a:latin typeface="Arial"/>
                <a:cs typeface="Arial"/>
              </a:rPr>
              <a:t>Weekly Drop Day (Every Friday)</a:t>
            </a:r>
            <a:br>
              <a:rPr lang="en-US" sz="3100" b="1" kern="1200" spc="-50" baseline="0"/>
            </a:br>
            <a:br>
              <a:rPr lang="en-US" sz="3100" b="1" kern="1200" spc="-50" baseline="0"/>
            </a:br>
            <a:endParaRPr lang="en-US" sz="2400" kern="1200" spc="-50" baseline="0">
              <a:cs typeface="Aharoni"/>
            </a:endParaRPr>
          </a:p>
        </p:txBody>
      </p:sp>
      <p:sp>
        <p:nvSpPr>
          <p:cNvPr id="15" name="Content Placeholder 14">
            <a:extLst>
              <a:ext uri="{FF2B5EF4-FFF2-40B4-BE49-F238E27FC236}">
                <a16:creationId xmlns:a16="http://schemas.microsoft.com/office/drawing/2014/main" id="{212E8658-8FF8-57D7-F916-D4D488C660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30952" y="1100961"/>
            <a:ext cx="5963555" cy="4998087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 sz="2400"/>
          </a:p>
          <a:p>
            <a:pPr marL="0" indent="0">
              <a:buNone/>
            </a:pPr>
            <a:endParaRPr lang="en-GB" sz="2400"/>
          </a:p>
        </p:txBody>
      </p:sp>
      <p:sp>
        <p:nvSpPr>
          <p:cNvPr id="28" name="Text Placeholder 3">
            <a:extLst>
              <a:ext uri="{FF2B5EF4-FFF2-40B4-BE49-F238E27FC236}">
                <a16:creationId xmlns:a16="http://schemas.microsoft.com/office/drawing/2014/main" id="{75DB751C-4382-7936-ADE8-B0222E0E70C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14697" y="2477450"/>
            <a:ext cx="3950666" cy="3607221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342900" indent="-342900">
              <a:buFont typeface="Arial" panose="020B0504020202020204" pitchFamily="34" charset="0"/>
              <a:buChar char="•"/>
            </a:pPr>
            <a:r>
              <a:rPr lang="en-US" sz="2400" b="1">
                <a:latin typeface="Arial"/>
                <a:ea typeface="+mn-lt"/>
                <a:cs typeface="Arial"/>
              </a:rPr>
              <a:t>Benefits:</a:t>
            </a:r>
            <a:endParaRPr lang="en-US" sz="2400" b="1">
              <a:latin typeface="Arial"/>
              <a:cs typeface="Arial"/>
            </a:endParaRPr>
          </a:p>
          <a:p>
            <a:pPr marL="342900" indent="-342900">
              <a:buFont typeface="Arial" panose="020B0504020202020204" pitchFamily="34" charset="0"/>
              <a:buChar char="•"/>
            </a:pPr>
            <a:r>
              <a:rPr lang="en-US">
                <a:ea typeface="+mn-lt"/>
                <a:cs typeface="+mn-lt"/>
              </a:rPr>
              <a:t>Creates excitement</a:t>
            </a:r>
            <a:endParaRPr lang="en-US"/>
          </a:p>
          <a:p>
            <a:pPr marL="342900" indent="-342900">
              <a:buFont typeface="Arial" panose="020B0504020202020204" pitchFamily="34" charset="0"/>
              <a:buChar char="•"/>
            </a:pPr>
            <a:r>
              <a:rPr lang="en-US">
                <a:ea typeface="+mn-lt"/>
                <a:cs typeface="+mn-lt"/>
              </a:rPr>
              <a:t>Encourages repeat visits</a:t>
            </a:r>
            <a:endParaRPr lang="en-US"/>
          </a:p>
          <a:p>
            <a:pPr marL="342900" indent="-342900">
              <a:buFont typeface="Arial" panose="020B0504020202020204" pitchFamily="34" charset="0"/>
              <a:buChar char="•"/>
            </a:pPr>
            <a:r>
              <a:rPr lang="en-US">
                <a:ea typeface="+mn-lt"/>
                <a:cs typeface="+mn-lt"/>
              </a:rPr>
              <a:t>Makes clothes feel exclusive</a:t>
            </a:r>
            <a:endParaRPr lang="en-US"/>
          </a:p>
          <a:p>
            <a:pPr marL="342900" indent="-342900">
              <a:buFont typeface="Arial" panose="020B0504020202020204" pitchFamily="34" charset="0"/>
              <a:buChar char="•"/>
            </a:pPr>
            <a:endParaRPr lang="en-US"/>
          </a:p>
          <a:p>
            <a:pPr marL="342900" indent="-342900">
              <a:buFont typeface="Arial" panose="020B0504020202020204" pitchFamily="34" charset="0"/>
              <a:buChar char="•"/>
            </a:pPr>
            <a:r>
              <a:rPr lang="en-US" b="1" dirty="0">
                <a:ea typeface="+mn-lt"/>
                <a:cs typeface="+mn-lt"/>
              </a:rPr>
              <a:t>ReVibe also sells carefully selected trendy vintage items</a:t>
            </a:r>
            <a:r>
              <a:rPr lang="en-US" dirty="0">
                <a:ea typeface="+mn-lt"/>
                <a:cs typeface="+mn-lt"/>
              </a:rPr>
              <a:t>.</a:t>
            </a:r>
            <a:endParaRPr lang="en-US" dirty="0"/>
          </a:p>
          <a:p>
            <a:pPr marL="342900" indent="-342900">
              <a:buFont typeface="Arial" panose="020B0504020202020204" pitchFamily="34" charset="0"/>
              <a:buChar char="•"/>
            </a:pPr>
            <a:endParaRPr lang="en-US"/>
          </a:p>
          <a:p>
            <a:endParaRPr lang="en-US"/>
          </a:p>
        </p:txBody>
      </p:sp>
      <p:pic>
        <p:nvPicPr>
          <p:cNvPr id="17" name="Picture 16" descr="A room with clothes on swingers&#10;&#10;AI-generated content may be incorrect.">
            <a:extLst>
              <a:ext uri="{FF2B5EF4-FFF2-40B4-BE49-F238E27FC236}">
                <a16:creationId xmlns:a16="http://schemas.microsoft.com/office/drawing/2014/main" id="{E9F8E07D-6ACB-74CF-CAF2-FDC2A4B6251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0249" y="1924230"/>
            <a:ext cx="4871049" cy="3225201"/>
          </a:xfrm>
          <a:prstGeom prst="rect">
            <a:avLst/>
          </a:prstGeom>
        </p:spPr>
      </p:pic>
      <p:sp>
        <p:nvSpPr>
          <p:cNvPr id="23" name="TextBox 22">
            <a:extLst>
              <a:ext uri="{FF2B5EF4-FFF2-40B4-BE49-F238E27FC236}">
                <a16:creationId xmlns:a16="http://schemas.microsoft.com/office/drawing/2014/main" id="{6F3D1439-FE10-B248-781E-FB652B105EF1}"/>
              </a:ext>
            </a:extLst>
          </p:cNvPr>
          <p:cNvSpPr txBox="1"/>
          <p:nvPr/>
        </p:nvSpPr>
        <p:spPr>
          <a:xfrm>
            <a:off x="4758906" y="5312506"/>
            <a:ext cx="7433092" cy="67710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>
                <a:solidFill>
                  <a:srgbClr val="000000"/>
                </a:solidFill>
                <a:latin typeface="Avenir Next LT Pro"/>
                <a:ea typeface="Segoe UI"/>
                <a:cs typeface="Segoe UI"/>
              </a:rPr>
              <a:t> </a:t>
            </a:r>
            <a:r>
              <a:rPr lang="en-GB" sz="2000" b="1">
                <a:solidFill>
                  <a:srgbClr val="000000"/>
                </a:solidFill>
                <a:ea typeface="+mn-lt"/>
                <a:cs typeface="+mn-lt"/>
              </a:rPr>
              <a:t>New clothes are added every week in</a:t>
            </a:r>
            <a:r>
              <a:rPr lang="en-GB" sz="2000">
                <a:solidFill>
                  <a:srgbClr val="000000"/>
                </a:solidFill>
                <a:ea typeface="+mn-lt"/>
                <a:cs typeface="+mn-lt"/>
              </a:rPr>
              <a:t> </a:t>
            </a:r>
            <a:r>
              <a:rPr lang="en-GB" sz="2000" b="1">
                <a:solidFill>
                  <a:srgbClr val="000000"/>
                </a:solidFill>
                <a:ea typeface="+mn-lt"/>
                <a:cs typeface="+mn-lt"/>
              </a:rPr>
              <a:t>limited quantities</a:t>
            </a:r>
            <a:r>
              <a:rPr lang="en-GB" sz="2000">
                <a:solidFill>
                  <a:srgbClr val="000000"/>
                </a:solidFill>
                <a:ea typeface="+mn-lt"/>
                <a:cs typeface="+mn-lt"/>
              </a:rPr>
              <a:t>.</a:t>
            </a:r>
            <a:endParaRPr lang="en-US" sz="2000"/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404510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4136905-015B-4510-B514-027CBA846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CD0CF1E-4915-4854-AE1A-BE8E8ABDE3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">
                <a:schemeClr val="accent5"/>
              </a:gs>
              <a:gs pos="90000">
                <a:schemeClr val="accent1"/>
              </a:gs>
              <a:gs pos="70000">
                <a:schemeClr val="accent2"/>
              </a:gs>
              <a:gs pos="30000">
                <a:schemeClr val="accent4"/>
              </a:gs>
              <a:gs pos="50000">
                <a:schemeClr val="accent3">
                  <a:lumMod val="60000"/>
                  <a:lumOff val="40000"/>
                </a:schemeClr>
              </a:gs>
            </a:gsLst>
            <a:lin ang="7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C378B036-879B-4F45-A653-56FC275A70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62000"/>
            <a:ext cx="12192000" cy="6096000"/>
          </a:xfrm>
          <a:prstGeom prst="rect">
            <a:avLst/>
          </a:prstGeom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8308D6A-74DA-B8BA-81CF-47C762A564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100960"/>
            <a:ext cx="10668000" cy="1201342"/>
          </a:xfrm>
        </p:spPr>
        <p:txBody>
          <a:bodyPr>
            <a:normAutofit/>
          </a:bodyPr>
          <a:lstStyle/>
          <a:p>
            <a:r>
              <a:rPr lang="en-GB" sz="2400" dirty="0">
                <a:latin typeface="Arial"/>
                <a:cs typeface="Arial"/>
              </a:rPr>
              <a:t>                              </a:t>
            </a:r>
            <a:r>
              <a:rPr lang="en-GB" sz="2800" b="1">
                <a:latin typeface="Arial"/>
                <a:cs typeface="Arial"/>
              </a:rPr>
              <a:t>  Legal Structure &amp; Management</a:t>
            </a:r>
            <a:endParaRPr lang="en-US" sz="2800" b="1">
              <a:latin typeface="Arial"/>
              <a:cs typeface="Arial"/>
            </a:endParaRPr>
          </a:p>
          <a:p>
            <a:endParaRPr lang="en-GB" sz="2800" b="1" dirty="0">
              <a:latin typeface="Arial"/>
              <a:cs typeface="Arial"/>
            </a:endParaRPr>
          </a:p>
          <a:p>
            <a:endParaRPr lang="en-GB" dirty="0">
              <a:cs typeface="Aharoni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BD48BC-87BA-AF4C-0E06-0B53271C06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2000" y="2294487"/>
            <a:ext cx="10668000" cy="3801512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None/>
            </a:pPr>
            <a:r>
              <a:rPr lang="en-GB" sz="2400" b="1"/>
              <a:t>                                            Legal Structure</a:t>
            </a:r>
            <a:endParaRPr lang="en-US" sz="2400" b="1"/>
          </a:p>
          <a:p>
            <a:pPr>
              <a:buNone/>
            </a:pPr>
            <a:endParaRPr lang="en-GB" sz="2000" dirty="0">
              <a:ea typeface="+mn-lt"/>
              <a:cs typeface="+mn-lt"/>
            </a:endParaRPr>
          </a:p>
          <a:p>
            <a:r>
              <a:rPr lang="en-GB" sz="2000" dirty="0" err="1">
                <a:ea typeface="+mn-lt"/>
                <a:cs typeface="+mn-lt"/>
              </a:rPr>
              <a:t>ReVibe</a:t>
            </a:r>
            <a:r>
              <a:rPr lang="en-GB" sz="2000" dirty="0">
                <a:ea typeface="+mn-lt"/>
                <a:cs typeface="+mn-lt"/>
              </a:rPr>
              <a:t> Vintage Boutique will be registered as a Private Limited Company (Ltd).</a:t>
            </a:r>
            <a:endParaRPr lang="en-GB" sz="2000"/>
          </a:p>
          <a:p>
            <a:endParaRPr lang="en-GB" sz="2000" dirty="0">
              <a:ea typeface="+mn-lt"/>
              <a:cs typeface="+mn-lt"/>
            </a:endParaRPr>
          </a:p>
          <a:p>
            <a:r>
              <a:rPr lang="en-GB" sz="2400" b="1">
                <a:latin typeface="Arial"/>
                <a:ea typeface="+mn-lt"/>
                <a:cs typeface="Arial"/>
              </a:rPr>
              <a:t>Reasons for choosing Ltd:</a:t>
            </a:r>
            <a:endParaRPr lang="en-GB" sz="2400" b="1">
              <a:latin typeface="Arial"/>
              <a:cs typeface="Arial"/>
            </a:endParaRPr>
          </a:p>
          <a:p>
            <a:r>
              <a:rPr lang="en-GB" sz="2000">
                <a:ea typeface="+mn-lt"/>
                <a:cs typeface="+mn-lt"/>
              </a:rPr>
              <a:t>Protects the owner’s personal money</a:t>
            </a:r>
          </a:p>
          <a:p>
            <a:r>
              <a:rPr lang="en-GB" sz="2000">
                <a:ea typeface="+mn-lt"/>
                <a:cs typeface="+mn-lt"/>
              </a:rPr>
              <a:t>Makes the business look more professional</a:t>
            </a:r>
            <a:endParaRPr lang="en-GB" sz="2000"/>
          </a:p>
          <a:p>
            <a:r>
              <a:rPr lang="en-GB" sz="2000">
                <a:ea typeface="+mn-lt"/>
                <a:cs typeface="+mn-lt"/>
              </a:rPr>
              <a:t>Easier to get funding in the future</a:t>
            </a:r>
            <a:endParaRPr lang="en-GB" sz="2000" dirty="0"/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04633730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4136905-015B-4510-B514-027CBA846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CD0CF1E-4915-4854-AE1A-BE8E8ABDE3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">
                <a:schemeClr val="accent5"/>
              </a:gs>
              <a:gs pos="90000">
                <a:schemeClr val="accent1"/>
              </a:gs>
              <a:gs pos="70000">
                <a:schemeClr val="accent2"/>
              </a:gs>
              <a:gs pos="30000">
                <a:schemeClr val="accent4"/>
              </a:gs>
              <a:gs pos="50000">
                <a:schemeClr val="accent3">
                  <a:lumMod val="60000"/>
                  <a:lumOff val="40000"/>
                </a:schemeClr>
              </a:gs>
            </a:gsLst>
            <a:lin ang="7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C378B036-879B-4F45-A653-56FC275A70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62000"/>
            <a:ext cx="12192000" cy="6096000"/>
          </a:xfrm>
          <a:prstGeom prst="rect">
            <a:avLst/>
          </a:prstGeom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AF59ED-5B7C-E46F-FC33-22E791A630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086583"/>
            <a:ext cx="10668000" cy="971304"/>
          </a:xfrm>
        </p:spPr>
        <p:txBody>
          <a:bodyPr>
            <a:normAutofit/>
          </a:bodyPr>
          <a:lstStyle/>
          <a:p>
            <a:r>
              <a:rPr lang="en-GB" dirty="0">
                <a:ea typeface="+mj-lt"/>
                <a:cs typeface="+mj-lt"/>
              </a:rPr>
              <a:t>               </a:t>
            </a:r>
            <a:r>
              <a:rPr lang="en-GB" dirty="0">
                <a:latin typeface="Aharoni"/>
                <a:ea typeface="+mj-lt"/>
                <a:cs typeface="Aharoni"/>
              </a:rPr>
              <a:t>      </a:t>
            </a:r>
            <a:r>
              <a:rPr lang="en-GB" sz="2800" dirty="0">
                <a:latin typeface="Arial"/>
                <a:ea typeface="+mj-lt"/>
                <a:cs typeface="Arial"/>
              </a:rPr>
              <a:t> </a:t>
            </a:r>
            <a:r>
              <a:rPr lang="en-GB" sz="2800" b="1">
                <a:latin typeface="Arial"/>
                <a:ea typeface="+mj-lt"/>
                <a:cs typeface="Arial"/>
              </a:rPr>
              <a:t>Management Structure</a:t>
            </a:r>
            <a:endParaRPr lang="en-US" sz="2800" b="1">
              <a:latin typeface="Arial"/>
              <a:cs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083878-D4D4-957F-5B3F-888F5B1555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2000" y="2050072"/>
            <a:ext cx="10668000" cy="4045927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None/>
            </a:pPr>
            <a:r>
              <a:rPr lang="en-GB" sz="2000" dirty="0">
                <a:latin typeface="Arial"/>
                <a:ea typeface="+mn-lt"/>
                <a:cs typeface="Arial"/>
              </a:rPr>
              <a:t> </a:t>
            </a:r>
            <a:r>
              <a:rPr lang="en-GB" sz="2400" b="1" dirty="0">
                <a:latin typeface="Arial"/>
                <a:ea typeface="+mn-lt"/>
                <a:cs typeface="Arial"/>
              </a:rPr>
              <a:t> The business will have a </a:t>
            </a:r>
            <a:r>
              <a:rPr lang="en-GB" sz="2400" b="1">
                <a:latin typeface="Arial"/>
                <a:ea typeface="+mn-lt"/>
                <a:cs typeface="Arial"/>
              </a:rPr>
              <a:t>simple team</a:t>
            </a:r>
            <a:endParaRPr lang="en-GB" sz="2400" b="1" dirty="0">
              <a:latin typeface="Arial"/>
              <a:ea typeface="+mn-lt"/>
              <a:cs typeface="Arial"/>
            </a:endParaRPr>
          </a:p>
          <a:p>
            <a:pPr>
              <a:buNone/>
            </a:pPr>
            <a:endParaRPr lang="en-GB" sz="2000" dirty="0">
              <a:latin typeface="Arial"/>
              <a:ea typeface="+mn-lt"/>
              <a:cs typeface="Arial"/>
            </a:endParaRPr>
          </a:p>
          <a:p>
            <a:r>
              <a:rPr lang="en-GB" sz="2000" b="1">
                <a:latin typeface="Arial"/>
                <a:ea typeface="+mn-lt"/>
                <a:cs typeface="Arial"/>
              </a:rPr>
              <a:t>Owner / Managing Director</a:t>
            </a:r>
            <a:endParaRPr lang="en-GB" sz="2000" b="1" dirty="0">
              <a:latin typeface="Arial"/>
              <a:cs typeface="Arial"/>
            </a:endParaRPr>
          </a:p>
          <a:p>
            <a:r>
              <a:rPr lang="en-GB" sz="2000">
                <a:latin typeface="Arial"/>
                <a:ea typeface="+mn-lt"/>
                <a:cs typeface="Arial"/>
              </a:rPr>
              <a:t> Manages suppliers, marketing, and finances</a:t>
            </a:r>
            <a:endParaRPr lang="en-GB" sz="2000" dirty="0">
              <a:latin typeface="Arial"/>
              <a:cs typeface="Arial"/>
            </a:endParaRPr>
          </a:p>
          <a:p>
            <a:pPr>
              <a:buFont typeface="Avenir Next LT Pro"/>
              <a:buChar char="+"/>
            </a:pPr>
            <a:r>
              <a:rPr lang="en-GB" sz="2400" b="1">
                <a:latin typeface="Arial"/>
                <a:ea typeface="+mn-lt"/>
                <a:cs typeface="Arial"/>
              </a:rPr>
              <a:t>Store Manager</a:t>
            </a:r>
            <a:endParaRPr lang="en-GB" sz="2400">
              <a:latin typeface="Arial"/>
              <a:cs typeface="Arial"/>
            </a:endParaRPr>
          </a:p>
          <a:p>
            <a:r>
              <a:rPr lang="en-GB" sz="2000">
                <a:latin typeface="Arial"/>
                <a:ea typeface="+mn-lt"/>
                <a:cs typeface="Arial"/>
              </a:rPr>
              <a:t> Runs daily shop operations</a:t>
            </a:r>
            <a:endParaRPr lang="en-GB" sz="2000" dirty="0">
              <a:latin typeface="Arial"/>
              <a:cs typeface="Arial"/>
            </a:endParaRPr>
          </a:p>
          <a:p>
            <a:pPr>
              <a:buFont typeface="Avenir Next LT Pro"/>
              <a:buChar char="+"/>
            </a:pPr>
            <a:r>
              <a:rPr lang="en-GB" sz="2400" b="1">
                <a:latin typeface="Arial"/>
                <a:ea typeface="+mn-lt"/>
                <a:cs typeface="Arial"/>
              </a:rPr>
              <a:t>Two Part-Time Employees</a:t>
            </a:r>
            <a:endParaRPr lang="en-GB" sz="2000">
              <a:latin typeface="Arial"/>
              <a:ea typeface="+mn-lt"/>
              <a:cs typeface="Arial"/>
            </a:endParaRPr>
          </a:p>
          <a:p>
            <a:pPr>
              <a:buFont typeface="Avenir Next LT Pro"/>
              <a:buChar char="+"/>
            </a:pPr>
            <a:r>
              <a:rPr lang="en-GB" sz="2000">
                <a:latin typeface="Arial"/>
                <a:ea typeface="+mn-lt"/>
                <a:cs typeface="Arial"/>
              </a:rPr>
              <a:t>Help customers and manage the shop</a:t>
            </a:r>
            <a:endParaRPr lang="en-GB" sz="2000">
              <a:latin typeface="Arial"/>
              <a:cs typeface="Arial"/>
            </a:endParaRPr>
          </a:p>
          <a:p>
            <a:endParaRPr lang="en-GB" sz="2000" dirty="0">
              <a:latin typeface="Arial"/>
              <a:cs typeface="Arial"/>
            </a:endParaRPr>
          </a:p>
        </p:txBody>
      </p:sp>
      <p:pic>
        <p:nvPicPr>
          <p:cNvPr id="4" name="Picture 3" descr="Do Small Businesses Need an Org Structure?">
            <a:extLst>
              <a:ext uri="{FF2B5EF4-FFF2-40B4-BE49-F238E27FC236}">
                <a16:creationId xmlns:a16="http://schemas.microsoft.com/office/drawing/2014/main" id="{326DEA0E-9CFF-85AE-324C-C349BA2046F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86369" y="2476500"/>
            <a:ext cx="4320394" cy="29257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538840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84136905-015B-4510-B514-027CBA846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ACD0CF1E-4915-4854-AE1A-BE8E8ABDE3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">
                <a:schemeClr val="accent5"/>
              </a:gs>
              <a:gs pos="90000">
                <a:schemeClr val="accent1"/>
              </a:gs>
              <a:gs pos="70000">
                <a:schemeClr val="accent2"/>
              </a:gs>
              <a:gs pos="30000">
                <a:schemeClr val="accent4"/>
              </a:gs>
              <a:gs pos="50000">
                <a:schemeClr val="accent3">
                  <a:lumMod val="60000"/>
                  <a:lumOff val="40000"/>
                </a:schemeClr>
              </a:gs>
            </a:gsLst>
            <a:lin ang="7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C378B036-879B-4F45-A653-56FC275A70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62000"/>
            <a:ext cx="12192000" cy="6096000"/>
          </a:xfrm>
          <a:prstGeom prst="rect">
            <a:avLst/>
          </a:prstGeom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Title 15">
            <a:extLst>
              <a:ext uri="{FF2B5EF4-FFF2-40B4-BE49-F238E27FC236}">
                <a16:creationId xmlns:a16="http://schemas.microsoft.com/office/drawing/2014/main" id="{F33E2179-B7CC-034C-D25D-B7BB5B33A8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770281"/>
            <a:ext cx="10668000" cy="5917114"/>
          </a:xfrm>
        </p:spPr>
        <p:txBody>
          <a:bodyPr>
            <a:normAutofit/>
          </a:bodyPr>
          <a:lstStyle/>
          <a:p>
            <a:r>
              <a:rPr lang="en-GB" dirty="0">
                <a:cs typeface="Aharoni"/>
              </a:rPr>
              <a:t>             </a:t>
            </a:r>
            <a:r>
              <a:rPr lang="en-GB" dirty="0">
                <a:ea typeface="+mj-lt"/>
                <a:cs typeface="+mj-lt"/>
              </a:rPr>
              <a:t>             </a:t>
            </a:r>
            <a:r>
              <a:rPr lang="en-GB">
                <a:latin typeface="Arial"/>
                <a:ea typeface="+mj-lt"/>
                <a:cs typeface="Arial"/>
              </a:rPr>
              <a:t> PESTEL</a:t>
            </a:r>
            <a:br>
              <a:rPr lang="en-GB" dirty="0">
                <a:latin typeface="Arial"/>
                <a:ea typeface="+mj-lt"/>
                <a:cs typeface="Arial"/>
              </a:rPr>
            </a:br>
            <a:endParaRPr lang="en-GB">
              <a:latin typeface="Arial"/>
              <a:cs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3555C3-7528-91E2-F08F-68326E8B69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2000" y="2970222"/>
            <a:ext cx="10668000" cy="3125777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endParaRPr lang="en-GB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918A411B-3E7B-44B6-CD3B-3824918811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72697" y="1582108"/>
            <a:ext cx="3621597" cy="2720915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2000" b="1">
                <a:solidFill>
                  <a:schemeClr val="tx1"/>
                </a:solidFill>
              </a:rPr>
              <a:t>            Social Factor </a:t>
            </a:r>
          </a:p>
          <a:p>
            <a:endParaRPr lang="en-GB" sz="2000" b="1" dirty="0">
              <a:solidFill>
                <a:schemeClr val="tx1"/>
              </a:solidFill>
            </a:endParaRPr>
          </a:p>
          <a:p>
            <a:pPr marL="228600" indent="-228600">
              <a:buFont typeface=""/>
              <a:buChar char="•"/>
            </a:pPr>
            <a:r>
              <a:rPr lang="en-GB" sz="2000">
                <a:solidFill>
                  <a:schemeClr val="tx1"/>
                </a:solidFill>
              </a:rPr>
              <a:t>Young people like</a:t>
            </a:r>
            <a:r>
              <a:rPr lang="en-GB" sz="2000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sz="2000">
                <a:solidFill>
                  <a:schemeClr val="tx1"/>
                </a:solidFill>
                <a:latin typeface="Arial"/>
                <a:cs typeface="Arial"/>
              </a:rPr>
              <a:t>vintage and unique fashion.</a:t>
            </a:r>
            <a:endParaRPr lang="en-GB" sz="2000" dirty="0">
              <a:solidFill>
                <a:schemeClr val="tx1"/>
              </a:solidFill>
              <a:latin typeface="Arial"/>
              <a:cs typeface="Arial"/>
            </a:endParaRPr>
          </a:p>
          <a:p>
            <a:pPr marL="228600" indent="-228600">
              <a:buFont typeface=""/>
              <a:buChar char="•"/>
            </a:pPr>
            <a:endParaRPr lang="en-GB" sz="2000" dirty="0">
              <a:solidFill>
                <a:schemeClr val="tx1"/>
              </a:solidFill>
              <a:latin typeface="Arial"/>
              <a:cs typeface="Arial"/>
            </a:endParaRPr>
          </a:p>
          <a:p>
            <a:pPr marL="228600" indent="-228600">
              <a:buFont typeface=""/>
              <a:buChar char="•"/>
            </a:pPr>
            <a:r>
              <a:rPr lang="en-GB" sz="2000">
                <a:solidFill>
                  <a:schemeClr val="tx1"/>
                </a:solidFill>
              </a:rPr>
              <a:t>Many customers care about </a:t>
            </a:r>
            <a:r>
              <a:rPr lang="en-GB" sz="2000">
                <a:solidFill>
                  <a:schemeClr val="tx1"/>
                </a:solidFill>
                <a:latin typeface="Arial"/>
                <a:cs typeface="Arial"/>
              </a:rPr>
              <a:t>sustainability and the environment.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D7796091-BD55-B65C-7F6A-4789F186ED8C}"/>
              </a:ext>
            </a:extLst>
          </p:cNvPr>
          <p:cNvSpPr/>
          <p:nvPr/>
        </p:nvSpPr>
        <p:spPr>
          <a:xfrm>
            <a:off x="4505805" y="1582407"/>
            <a:ext cx="3665627" cy="2718819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b="1" dirty="0">
                <a:solidFill>
                  <a:schemeClr val="tx1"/>
                </a:solidFill>
              </a:rPr>
              <a:t>          </a:t>
            </a:r>
            <a:r>
              <a:rPr lang="en-GB" sz="2000" b="1" dirty="0">
                <a:solidFill>
                  <a:schemeClr val="tx1"/>
                </a:solidFill>
                <a:latin typeface="Arial"/>
                <a:cs typeface="Arial"/>
              </a:rPr>
              <a:t> </a:t>
            </a:r>
            <a:r>
              <a:rPr lang="en-GB" sz="2000" b="1">
                <a:solidFill>
                  <a:schemeClr val="tx1"/>
                </a:solidFill>
                <a:latin typeface="Arial"/>
                <a:cs typeface="Arial"/>
              </a:rPr>
              <a:t>Economic Factor </a:t>
            </a:r>
            <a:endParaRPr lang="en-GB" b="1" dirty="0">
              <a:solidFill>
                <a:schemeClr val="tx1"/>
              </a:solidFill>
            </a:endParaRPr>
          </a:p>
          <a:p>
            <a:endParaRPr lang="en-GB" sz="2000" b="1" dirty="0">
              <a:solidFill>
                <a:schemeClr val="tx1"/>
              </a:solidFill>
              <a:latin typeface="Arial"/>
              <a:cs typeface="Arial"/>
            </a:endParaRPr>
          </a:p>
          <a:p>
            <a:pPr marL="228600" indent="-228600">
              <a:buFont typeface=""/>
              <a:buChar char="•"/>
            </a:pPr>
            <a:r>
              <a:rPr lang="en-GB" sz="2000">
                <a:solidFill>
                  <a:schemeClr val="tx1"/>
                </a:solidFill>
                <a:latin typeface="Arial"/>
                <a:cs typeface="Arial"/>
              </a:rPr>
              <a:t>The cost of living is high in the UK.</a:t>
            </a:r>
            <a:endParaRPr lang="en-GB" sz="2000" dirty="0">
              <a:solidFill>
                <a:schemeClr val="tx1"/>
              </a:solidFill>
              <a:latin typeface="Arial"/>
              <a:cs typeface="Arial"/>
            </a:endParaRPr>
          </a:p>
          <a:p>
            <a:pPr marL="228600" indent="-228600">
              <a:buFont typeface=""/>
              <a:buChar char="•"/>
            </a:pPr>
            <a:endParaRPr lang="en-GB" sz="2000" dirty="0">
              <a:solidFill>
                <a:schemeClr val="tx1"/>
              </a:solidFill>
              <a:latin typeface="Arial"/>
              <a:cs typeface="Arial"/>
            </a:endParaRPr>
          </a:p>
          <a:p>
            <a:pPr marL="228600" indent="-228600">
              <a:buFont typeface=""/>
              <a:buChar char="•"/>
            </a:pPr>
            <a:r>
              <a:rPr lang="en-GB" sz="2000">
                <a:solidFill>
                  <a:schemeClr val="tx1"/>
                </a:solidFill>
                <a:latin typeface="Arial"/>
                <a:cs typeface="Arial"/>
              </a:rPr>
              <a:t>Second-hand clothes are more affordable, so demand is increasing.</a:t>
            </a:r>
            <a:endParaRPr lang="en-GB" sz="2000" dirty="0">
              <a:solidFill>
                <a:schemeClr val="tx1"/>
              </a:solidFill>
              <a:latin typeface="Arial"/>
              <a:cs typeface="Arial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D87CFF25-C5D5-1E6D-4FB2-4F12169BFE94}"/>
              </a:ext>
            </a:extLst>
          </p:cNvPr>
          <p:cNvSpPr/>
          <p:nvPr/>
        </p:nvSpPr>
        <p:spPr>
          <a:xfrm>
            <a:off x="8535059" y="1586302"/>
            <a:ext cx="3457155" cy="2713126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2000" b="1">
                <a:solidFill>
                  <a:schemeClr val="tx1"/>
                </a:solidFill>
                <a:latin typeface="Arial"/>
                <a:cs typeface="Arial"/>
              </a:rPr>
              <a:t>      Environmental Factor </a:t>
            </a:r>
          </a:p>
          <a:p>
            <a:endParaRPr lang="en-GB" sz="2000" b="1" dirty="0">
              <a:solidFill>
                <a:schemeClr val="tx1"/>
              </a:solidFill>
              <a:latin typeface="Arial"/>
              <a:cs typeface="Arial"/>
            </a:endParaRPr>
          </a:p>
          <a:p>
            <a:pPr marL="228600" indent="-228600">
              <a:buFont typeface=""/>
              <a:buChar char="•"/>
            </a:pPr>
            <a:r>
              <a:rPr lang="en-GB" sz="2000">
                <a:solidFill>
                  <a:schemeClr val="tx1"/>
                </a:solidFill>
                <a:latin typeface="Arial"/>
                <a:cs typeface="Arial"/>
              </a:rPr>
              <a:t>Fast fashion causes waste and pollution.</a:t>
            </a:r>
          </a:p>
          <a:p>
            <a:pPr marL="228600" indent="-228600">
              <a:buFont typeface=""/>
              <a:buChar char="•"/>
            </a:pPr>
            <a:endParaRPr lang="en-GB" sz="2000" dirty="0">
              <a:solidFill>
                <a:schemeClr val="tx1"/>
              </a:solidFill>
              <a:latin typeface="Arial"/>
              <a:cs typeface="Arial"/>
            </a:endParaRPr>
          </a:p>
          <a:p>
            <a:pPr marL="228600" indent="-228600">
              <a:buFont typeface=""/>
              <a:buChar char="•"/>
            </a:pPr>
            <a:r>
              <a:rPr lang="en-GB" sz="2000">
                <a:solidFill>
                  <a:schemeClr val="tx1"/>
                </a:solidFill>
                <a:latin typeface="Arial"/>
                <a:cs typeface="Arial"/>
              </a:rPr>
              <a:t>Selling vintage clothing reduces textile waste and supports sustainability.</a:t>
            </a:r>
          </a:p>
        </p:txBody>
      </p:sp>
      <p:pic>
        <p:nvPicPr>
          <p:cNvPr id="9" name="Picture 8" descr="A group of people posing for a photo&#10;&#10;AI-generated content may be incorrect.">
            <a:extLst>
              <a:ext uri="{FF2B5EF4-FFF2-40B4-BE49-F238E27FC236}">
                <a16:creationId xmlns:a16="http://schemas.microsoft.com/office/drawing/2014/main" id="{B1834FFB-8EA4-B485-F52A-A0042114CA1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4103" y="4533899"/>
            <a:ext cx="2623151" cy="1959634"/>
          </a:xfrm>
          <a:prstGeom prst="rect">
            <a:avLst/>
          </a:prstGeom>
        </p:spPr>
      </p:pic>
      <p:pic>
        <p:nvPicPr>
          <p:cNvPr id="6" name="Picture 5" descr="Raffle - Katharine House Hospice Spring Raffle 2025">
            <a:extLst>
              <a:ext uri="{FF2B5EF4-FFF2-40B4-BE49-F238E27FC236}">
                <a16:creationId xmlns:a16="http://schemas.microsoft.com/office/drawing/2014/main" id="{6C172ADC-746F-8542-6801-B220FDF9F4E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6407" y="4684804"/>
            <a:ext cx="2483601" cy="1672201"/>
          </a:xfrm>
          <a:prstGeom prst="rect">
            <a:avLst/>
          </a:prstGeom>
        </p:spPr>
      </p:pic>
      <p:pic>
        <p:nvPicPr>
          <p:cNvPr id="7" name="Picture 6" descr="Close-up Of Fresh Green Leafs Photograph by Druvo - Fine Art America">
            <a:extLst>
              <a:ext uri="{FF2B5EF4-FFF2-40B4-BE49-F238E27FC236}">
                <a16:creationId xmlns:a16="http://schemas.microsoft.com/office/drawing/2014/main" id="{05E66081-DE8A-73A5-E097-F3ACC9D4E19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93834" y="4671204"/>
            <a:ext cx="2743200" cy="1828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960613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84136905-015B-4510-B514-027CBA846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36CD0F97-2E5B-4E84-8544-EB24DED104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099048"/>
          </a:xfrm>
          <a:prstGeom prst="rect">
            <a:avLst/>
          </a:prstGeom>
          <a:gradFill flip="none" rotWithShape="1">
            <a:gsLst>
              <a:gs pos="10000">
                <a:schemeClr val="accent5"/>
              </a:gs>
              <a:gs pos="90000">
                <a:schemeClr val="accent1"/>
              </a:gs>
              <a:gs pos="70000">
                <a:schemeClr val="accent2"/>
              </a:gs>
              <a:gs pos="30000">
                <a:schemeClr val="accent4"/>
              </a:gs>
              <a:gs pos="50000">
                <a:schemeClr val="accent3">
                  <a:lumMod val="60000"/>
                  <a:lumOff val="40000"/>
                </a:schemeClr>
              </a:gs>
            </a:gsLst>
            <a:lin ang="7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7" name="Freeform: Shape 12">
            <a:extLst>
              <a:ext uri="{FF2B5EF4-FFF2-40B4-BE49-F238E27FC236}">
                <a16:creationId xmlns:a16="http://schemas.microsoft.com/office/drawing/2014/main" id="{65CDAFE1-059B-49EF-8E73-47DED29BD7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1430000" cy="6105523"/>
          </a:xfrm>
          <a:custGeom>
            <a:avLst/>
            <a:gdLst>
              <a:gd name="connsiteX0" fmla="*/ 0 w 11430000"/>
              <a:gd name="connsiteY0" fmla="*/ 0 h 6105523"/>
              <a:gd name="connsiteX1" fmla="*/ 7267575 w 11430000"/>
              <a:gd name="connsiteY1" fmla="*/ 0 h 6105523"/>
              <a:gd name="connsiteX2" fmla="*/ 7267575 w 11430000"/>
              <a:gd name="connsiteY2" fmla="*/ 762000 h 6105523"/>
              <a:gd name="connsiteX3" fmla="*/ 11430000 w 11430000"/>
              <a:gd name="connsiteY3" fmla="*/ 762000 h 6105523"/>
              <a:gd name="connsiteX4" fmla="*/ 11430000 w 11430000"/>
              <a:gd name="connsiteY4" fmla="*/ 6105523 h 6105523"/>
              <a:gd name="connsiteX5" fmla="*/ 7267575 w 11430000"/>
              <a:gd name="connsiteY5" fmla="*/ 6105523 h 6105523"/>
              <a:gd name="connsiteX6" fmla="*/ 5334000 w 11430000"/>
              <a:gd name="connsiteY6" fmla="*/ 6105523 h 6105523"/>
              <a:gd name="connsiteX7" fmla="*/ 0 w 11430000"/>
              <a:gd name="connsiteY7" fmla="*/ 6105523 h 61055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430000" h="6105523">
                <a:moveTo>
                  <a:pt x="0" y="0"/>
                </a:moveTo>
                <a:lnTo>
                  <a:pt x="7267575" y="0"/>
                </a:lnTo>
                <a:lnTo>
                  <a:pt x="7267575" y="762000"/>
                </a:lnTo>
                <a:lnTo>
                  <a:pt x="11430000" y="762000"/>
                </a:lnTo>
                <a:lnTo>
                  <a:pt x="11430000" y="6105523"/>
                </a:lnTo>
                <a:lnTo>
                  <a:pt x="7267575" y="6105523"/>
                </a:lnTo>
                <a:lnTo>
                  <a:pt x="5334000" y="6105523"/>
                </a:lnTo>
                <a:lnTo>
                  <a:pt x="0" y="6105523"/>
                </a:lnTo>
                <a:close/>
              </a:path>
            </a:pathLst>
          </a:custGeom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A2251A0-A18C-66BA-41F2-5F6A9C0A5C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17903"/>
            <a:ext cx="9899904" cy="1345115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/>
              <a:t>                  </a:t>
            </a:r>
            <a:endParaRPr lang="en-US">
              <a:cs typeface="Aharoni"/>
            </a:endParaRPr>
          </a:p>
        </p:txBody>
      </p:sp>
      <p:sp>
        <p:nvSpPr>
          <p:cNvPr id="18" name="Content Placeholder 3">
            <a:extLst>
              <a:ext uri="{FF2B5EF4-FFF2-40B4-BE49-F238E27FC236}">
                <a16:creationId xmlns:a16="http://schemas.microsoft.com/office/drawing/2014/main" id="{8B5320CA-FF8F-2451-6562-9CADCECD99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2000" y="784864"/>
            <a:ext cx="9899904" cy="6073135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/>
              <a:t>                             </a:t>
            </a:r>
            <a:r>
              <a:rPr lang="en-GB">
                <a:ea typeface="+mn-lt"/>
                <a:cs typeface="+mn-lt"/>
              </a:rPr>
              <a:t>     </a:t>
            </a:r>
            <a:r>
              <a:rPr lang="en-GB">
                <a:latin typeface="Arial"/>
                <a:ea typeface="+mn-lt"/>
                <a:cs typeface="Arial"/>
              </a:rPr>
              <a:t> </a:t>
            </a:r>
            <a:r>
              <a:rPr lang="en-GB" b="1">
                <a:latin typeface="Arial"/>
                <a:ea typeface="+mn-lt"/>
                <a:cs typeface="Arial"/>
              </a:rPr>
              <a:t>Marketing Strategy</a:t>
            </a:r>
          </a:p>
          <a:p>
            <a:pPr marL="0" indent="0">
              <a:buNone/>
            </a:pPr>
            <a:endParaRPr lang="en-GB"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>
                <a:ea typeface="+mn-lt"/>
                <a:cs typeface="+mn-lt"/>
              </a:rPr>
              <a:t> </a:t>
            </a:r>
            <a:r>
              <a:rPr lang="en-GB" sz="2400">
                <a:latin typeface="Arial"/>
                <a:ea typeface="+mn-lt"/>
                <a:cs typeface="Arial"/>
              </a:rPr>
              <a:t>   </a:t>
            </a:r>
            <a:r>
              <a:rPr lang="en-GB" sz="2400" b="1">
                <a:latin typeface="Arial"/>
                <a:ea typeface="+mn-lt"/>
                <a:cs typeface="Arial"/>
              </a:rPr>
              <a:t>Social Media:</a:t>
            </a:r>
          </a:p>
          <a:p>
            <a:pPr marL="0" indent="0">
              <a:buNone/>
            </a:pPr>
            <a:r>
              <a:rPr lang="en-GB" sz="2000">
                <a:latin typeface="Arial"/>
                <a:ea typeface="+mn-lt"/>
                <a:cs typeface="Arial"/>
              </a:rPr>
              <a:t>Instagram                                                   </a:t>
            </a:r>
          </a:p>
          <a:p>
            <a:pPr marL="0" indent="0">
              <a:buNone/>
            </a:pPr>
            <a:r>
              <a:rPr lang="en-GB" sz="2000">
                <a:latin typeface="Arial"/>
                <a:ea typeface="+mn-lt"/>
                <a:cs typeface="Arial"/>
              </a:rPr>
              <a:t>TikTok</a:t>
            </a:r>
          </a:p>
          <a:p>
            <a:pPr marL="0" indent="0">
              <a:buNone/>
            </a:pPr>
            <a:r>
              <a:rPr lang="en-GB">
                <a:ea typeface="+mn-lt"/>
                <a:cs typeface="+mn-lt"/>
              </a:rPr>
              <a:t> </a:t>
            </a:r>
            <a:r>
              <a:rPr lang="en-GB" sz="2400">
                <a:latin typeface="Arial"/>
                <a:ea typeface="+mn-lt"/>
                <a:cs typeface="Arial"/>
              </a:rPr>
              <a:t>    </a:t>
            </a:r>
            <a:r>
              <a:rPr lang="en-GB" sz="2400" b="1">
                <a:latin typeface="Arial"/>
                <a:ea typeface="+mn-lt"/>
                <a:cs typeface="Arial"/>
              </a:rPr>
              <a:t>Used to:</a:t>
            </a:r>
          </a:p>
          <a:p>
            <a:pPr marL="0" indent="0">
              <a:buNone/>
            </a:pPr>
            <a:r>
              <a:rPr lang="en-GB" sz="2000">
                <a:latin typeface="Arial"/>
                <a:ea typeface="+mn-lt"/>
                <a:cs typeface="Arial"/>
              </a:rPr>
              <a:t>Promote Drop Days               </a:t>
            </a:r>
            <a:endParaRPr lang="en-GB" sz="200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2000">
                <a:latin typeface="Arial"/>
                <a:ea typeface="+mn-lt"/>
                <a:cs typeface="Arial"/>
              </a:rPr>
              <a:t>Show new arrivals</a:t>
            </a:r>
            <a:endParaRPr lang="en-GB" sz="200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2000">
                <a:latin typeface="Arial"/>
                <a:ea typeface="+mn-lt"/>
                <a:cs typeface="Arial"/>
              </a:rPr>
              <a:t>Post styling videos</a:t>
            </a:r>
            <a:endParaRPr lang="en-GB" sz="2000">
              <a:latin typeface="Arial"/>
              <a:cs typeface="Arial"/>
            </a:endParaRPr>
          </a:p>
          <a:p>
            <a:pPr marL="0" indent="0">
              <a:buNone/>
            </a:pPr>
            <a:endParaRPr lang="en-GB" sz="2000"/>
          </a:p>
          <a:p>
            <a:pPr>
              <a:buNone/>
            </a:pPr>
            <a:r>
              <a:rPr lang="en-GB" sz="2400" b="1">
                <a:latin typeface="Arial"/>
                <a:ea typeface="+mn-lt"/>
                <a:cs typeface="Arial"/>
              </a:rPr>
              <a:t>Location</a:t>
            </a:r>
            <a:endParaRPr lang="en-GB" sz="2400" b="1">
              <a:latin typeface="Arial"/>
              <a:cs typeface="Arial"/>
            </a:endParaRPr>
          </a:p>
          <a:p>
            <a:pPr>
              <a:buNone/>
            </a:pPr>
            <a:r>
              <a:rPr lang="en-GB" sz="2000" b="1">
                <a:latin typeface="Arial"/>
                <a:ea typeface="+mn-lt"/>
                <a:cs typeface="Arial"/>
              </a:rPr>
              <a:t>Store near universities to attract</a:t>
            </a:r>
            <a:r>
              <a:rPr lang="en-GB" sz="2000">
                <a:latin typeface="Arial"/>
                <a:ea typeface="+mn-lt"/>
                <a:cs typeface="Arial"/>
              </a:rPr>
              <a:t> </a:t>
            </a:r>
            <a:r>
              <a:rPr lang="en-GB" sz="2000" b="1">
                <a:latin typeface="Arial"/>
                <a:ea typeface="+mn-lt"/>
                <a:cs typeface="Arial"/>
              </a:rPr>
              <a:t>students and young customers</a:t>
            </a:r>
            <a:r>
              <a:rPr lang="en-GB" sz="2000">
                <a:latin typeface="Arial"/>
                <a:ea typeface="+mn-lt"/>
                <a:cs typeface="Arial"/>
              </a:rPr>
              <a:t>.</a:t>
            </a:r>
            <a:endParaRPr lang="en-GB">
              <a:latin typeface="Arial"/>
              <a:cs typeface="Arial"/>
            </a:endParaRPr>
          </a:p>
          <a:p>
            <a:pPr marL="0" indent="0">
              <a:buNone/>
            </a:pPr>
            <a:endParaRPr lang="en-GB" sz="2000">
              <a:latin typeface="Arial"/>
              <a:cs typeface="Arial"/>
            </a:endParaRPr>
          </a:p>
        </p:txBody>
      </p:sp>
      <p:pic>
        <p:nvPicPr>
          <p:cNvPr id="9" name="Picture 8" descr="TikTok app: Why creatives need to know ...">
            <a:extLst>
              <a:ext uri="{FF2B5EF4-FFF2-40B4-BE49-F238E27FC236}">
                <a16:creationId xmlns:a16="http://schemas.microsoft.com/office/drawing/2014/main" id="{5A2D9452-58DB-6779-DB93-1E31462E474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3673" y="1708749"/>
            <a:ext cx="2847975" cy="1600200"/>
          </a:xfrm>
          <a:prstGeom prst="rect">
            <a:avLst/>
          </a:prstGeom>
        </p:spPr>
      </p:pic>
      <p:pic>
        <p:nvPicPr>
          <p:cNvPr id="11" name="Picture 10" descr="Instagram - Apps on Google Play">
            <a:extLst>
              <a:ext uri="{FF2B5EF4-FFF2-40B4-BE49-F238E27FC236}">
                <a16:creationId xmlns:a16="http://schemas.microsoft.com/office/drawing/2014/main" id="{C9BBF91E-EF6E-51C3-F5A2-2ED0D1ECE18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13220" y="3434034"/>
            <a:ext cx="4185069" cy="20315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623233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C5ABC5-54C9-1629-D903-DB5C006D93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17904" y="885301"/>
            <a:ext cx="9144000" cy="711564"/>
          </a:xfrm>
        </p:spPr>
        <p:txBody>
          <a:bodyPr/>
          <a:lstStyle/>
          <a:p>
            <a:r>
              <a:rPr lang="en-GB">
                <a:ea typeface="+mj-lt"/>
                <a:cs typeface="+mj-lt"/>
              </a:rPr>
              <a:t>                      </a:t>
            </a:r>
            <a:r>
              <a:rPr lang="en-GB" sz="2800">
                <a:latin typeface="Arial"/>
                <a:ea typeface="+mj-lt"/>
                <a:cs typeface="Arial"/>
              </a:rPr>
              <a:t> Funding</a:t>
            </a:r>
            <a:endParaRPr lang="en-US" sz="2800">
              <a:latin typeface="Arial"/>
              <a:cs typeface="Arial"/>
            </a:endParaRP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BF35CF2F-BA9A-10ED-C429-7775EAC1DD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3452" y="1476555"/>
            <a:ext cx="10236678" cy="5384493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None/>
            </a:pPr>
            <a:r>
              <a:rPr lang="en-GB" sz="2400" b="1">
                <a:latin typeface="Arial"/>
                <a:ea typeface="+mn-lt"/>
                <a:cs typeface="Arial"/>
              </a:rPr>
              <a:t>Total Funding Needed:</a:t>
            </a:r>
            <a:r>
              <a:rPr lang="en-GB" sz="2000" b="1">
                <a:ea typeface="+mn-lt"/>
                <a:cs typeface="+mn-lt"/>
              </a:rPr>
              <a:t> </a:t>
            </a:r>
            <a:endParaRPr lang="en-US" sz="2000" b="1">
              <a:ea typeface="+mn-lt"/>
              <a:cs typeface="+mn-lt"/>
            </a:endParaRPr>
          </a:p>
          <a:p>
            <a:pPr>
              <a:buNone/>
            </a:pPr>
            <a:r>
              <a:rPr lang="en-GB" sz="2000" b="1">
                <a:ea typeface="+mn-lt"/>
                <a:cs typeface="+mn-lt"/>
              </a:rPr>
              <a:t>£30,000</a:t>
            </a:r>
            <a:endParaRPr lang="en-US" sz="2000"/>
          </a:p>
          <a:p>
            <a:pPr>
              <a:buNone/>
            </a:pPr>
            <a:r>
              <a:rPr lang="en-GB" sz="2000">
                <a:ea typeface="+mn-lt"/>
                <a:cs typeface="+mn-lt"/>
              </a:rPr>
              <a:t>    </a:t>
            </a:r>
            <a:r>
              <a:rPr lang="en-GB" sz="2400">
                <a:latin typeface="Arial"/>
                <a:ea typeface="+mn-lt"/>
                <a:cs typeface="Arial"/>
              </a:rPr>
              <a:t> </a:t>
            </a:r>
            <a:r>
              <a:rPr lang="en-GB" sz="2400" b="1">
                <a:latin typeface="Arial"/>
                <a:ea typeface="+mn-lt"/>
                <a:cs typeface="Arial"/>
              </a:rPr>
              <a:t> Sources:</a:t>
            </a:r>
            <a:endParaRPr lang="en-GB" sz="2400" b="1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2000">
                <a:latin typeface="Arial"/>
                <a:ea typeface="+mn-lt"/>
                <a:cs typeface="Arial"/>
              </a:rPr>
              <a:t>£10,000 Personal Savings</a:t>
            </a:r>
            <a:endParaRPr lang="en-GB" sz="200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2000">
                <a:latin typeface="Arial"/>
                <a:ea typeface="+mn-lt"/>
                <a:cs typeface="Arial"/>
              </a:rPr>
              <a:t>£20,000 Start Up Loan </a:t>
            </a:r>
            <a:r>
              <a:rPr lang="en-GB" sz="2000">
                <a:ea typeface="+mn-lt"/>
                <a:cs typeface="+mn-lt"/>
              </a:rPr>
              <a:t>                                 </a:t>
            </a:r>
            <a:endParaRPr lang="en-GB" sz="2000" b="1"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2400" b="1">
                <a:latin typeface="Arial"/>
                <a:ea typeface="+mn-lt"/>
                <a:cs typeface="Arial"/>
              </a:rPr>
              <a:t>Main Costs:   </a:t>
            </a:r>
            <a:r>
              <a:rPr lang="en-GB" sz="2000" b="1">
                <a:ea typeface="+mn-lt"/>
                <a:cs typeface="+mn-lt"/>
              </a:rPr>
              <a:t>                                                 </a:t>
            </a:r>
            <a:endParaRPr lang="en-GB" sz="2000" b="1"/>
          </a:p>
          <a:p>
            <a:pPr>
              <a:buNone/>
            </a:pPr>
            <a:r>
              <a:rPr lang="en-GB" sz="2000">
                <a:latin typeface="Arial"/>
                <a:ea typeface="+mn-lt"/>
                <a:cs typeface="Arial"/>
              </a:rPr>
              <a:t>Rent &amp; Deposit – £6,000</a:t>
            </a:r>
          </a:p>
          <a:p>
            <a:pPr>
              <a:buNone/>
            </a:pPr>
            <a:r>
              <a:rPr lang="en-GB" sz="2000">
                <a:latin typeface="Arial"/>
                <a:ea typeface="+mn-lt"/>
                <a:cs typeface="Arial"/>
              </a:rPr>
              <a:t> Shop Decoration – £5,000</a:t>
            </a:r>
          </a:p>
          <a:p>
            <a:pPr>
              <a:buNone/>
            </a:pPr>
            <a:r>
              <a:rPr lang="en-GB" sz="2000">
                <a:latin typeface="Arial"/>
                <a:ea typeface="+mn-lt"/>
                <a:cs typeface="Arial"/>
              </a:rPr>
              <a:t> Initial Stock – £4,000</a:t>
            </a:r>
          </a:p>
          <a:p>
            <a:pPr>
              <a:buNone/>
            </a:pPr>
            <a:r>
              <a:rPr lang="en-GB" sz="2000">
                <a:latin typeface="Arial"/>
                <a:ea typeface="+mn-lt"/>
                <a:cs typeface="Arial"/>
              </a:rPr>
              <a:t> Fixtures – £2,500</a:t>
            </a:r>
          </a:p>
          <a:p>
            <a:pPr>
              <a:buNone/>
            </a:pPr>
            <a:r>
              <a:rPr lang="en-GB" sz="2000">
                <a:latin typeface="Arial"/>
                <a:ea typeface="+mn-lt"/>
                <a:cs typeface="Arial"/>
              </a:rPr>
              <a:t> Marketing – £1,000</a:t>
            </a:r>
          </a:p>
          <a:p>
            <a:pPr>
              <a:buNone/>
            </a:pPr>
            <a:r>
              <a:rPr lang="en-GB" sz="2000">
                <a:latin typeface="Arial"/>
                <a:ea typeface="+mn-lt"/>
                <a:cs typeface="Arial"/>
              </a:rPr>
              <a:t> Licences – £1,500</a:t>
            </a:r>
            <a:endParaRPr lang="en-GB" sz="2000">
              <a:latin typeface="Arial"/>
              <a:cs typeface="Arial"/>
            </a:endParaRPr>
          </a:p>
          <a:p>
            <a:pPr marL="0" indent="0">
              <a:buNone/>
            </a:pPr>
            <a:endParaRPr lang="en-GB">
              <a:latin typeface="Arial"/>
              <a:cs typeface="Arial"/>
            </a:endParaRPr>
          </a:p>
        </p:txBody>
      </p:sp>
      <p:pic>
        <p:nvPicPr>
          <p:cNvPr id="10" name="Picture 9" descr="Pound Coin On Hand - Free commerce icons">
            <a:extLst>
              <a:ext uri="{FF2B5EF4-FFF2-40B4-BE49-F238E27FC236}">
                <a16:creationId xmlns:a16="http://schemas.microsoft.com/office/drawing/2014/main" id="{E8BFD648-9C44-87CA-B6F6-D4960A58C3F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76179" y="1711059"/>
            <a:ext cx="4793414" cy="41908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932307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49306479-8C4D-4E4A-A330-DFC80A8A01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105524"/>
          </a:xfrm>
          <a:custGeom>
            <a:avLst/>
            <a:gdLst>
              <a:gd name="connsiteX0" fmla="*/ 0 w 12192000"/>
              <a:gd name="connsiteY0" fmla="*/ 0 h 6105524"/>
              <a:gd name="connsiteX1" fmla="*/ 12192000 w 12192000"/>
              <a:gd name="connsiteY1" fmla="*/ 0 h 6105524"/>
              <a:gd name="connsiteX2" fmla="*/ 12192000 w 12192000"/>
              <a:gd name="connsiteY2" fmla="*/ 6105524 h 6105524"/>
              <a:gd name="connsiteX3" fmla="*/ 11435080 w 12192000"/>
              <a:gd name="connsiteY3" fmla="*/ 6105524 h 6105524"/>
              <a:gd name="connsiteX4" fmla="*/ 11435080 w 12192000"/>
              <a:gd name="connsiteY4" fmla="*/ 771523 h 6105524"/>
              <a:gd name="connsiteX5" fmla="*/ 767080 w 12192000"/>
              <a:gd name="connsiteY5" fmla="*/ 771523 h 6105524"/>
              <a:gd name="connsiteX6" fmla="*/ 767080 w 12192000"/>
              <a:gd name="connsiteY6" fmla="*/ 6105524 h 6105524"/>
              <a:gd name="connsiteX7" fmla="*/ 0 w 12192000"/>
              <a:gd name="connsiteY7" fmla="*/ 6105524 h 61055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6105524">
                <a:moveTo>
                  <a:pt x="0" y="0"/>
                </a:moveTo>
                <a:lnTo>
                  <a:pt x="12192000" y="0"/>
                </a:lnTo>
                <a:lnTo>
                  <a:pt x="12192000" y="6105524"/>
                </a:lnTo>
                <a:lnTo>
                  <a:pt x="11435080" y="6105524"/>
                </a:lnTo>
                <a:lnTo>
                  <a:pt x="11435080" y="771523"/>
                </a:lnTo>
                <a:lnTo>
                  <a:pt x="767080" y="771523"/>
                </a:lnTo>
                <a:lnTo>
                  <a:pt x="767080" y="6105524"/>
                </a:lnTo>
                <a:lnTo>
                  <a:pt x="0" y="6105524"/>
                </a:lnTo>
                <a:close/>
              </a:path>
            </a:pathLst>
          </a:custGeom>
          <a:gradFill flip="none" rotWithShape="1">
            <a:gsLst>
              <a:gs pos="10000">
                <a:schemeClr val="accent5"/>
              </a:gs>
              <a:gs pos="90000">
                <a:schemeClr val="accent1"/>
              </a:gs>
              <a:gs pos="70000">
                <a:schemeClr val="accent2"/>
              </a:gs>
              <a:gs pos="30000">
                <a:schemeClr val="accent4"/>
              </a:gs>
              <a:gs pos="50000">
                <a:schemeClr val="accent3">
                  <a:lumMod val="60000"/>
                  <a:lumOff val="40000"/>
                </a:schemeClr>
              </a:gs>
            </a:gsLst>
            <a:lin ang="7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9B45BA4C-9B54-4496-821F-9E0985CA9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117B5C06-12CC-49EF-A907-08F1B132CA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099048"/>
          </a:xfrm>
          <a:prstGeom prst="rect">
            <a:avLst/>
          </a:prstGeom>
          <a:gradFill flip="none" rotWithShape="1">
            <a:gsLst>
              <a:gs pos="10000">
                <a:schemeClr val="accent5"/>
              </a:gs>
              <a:gs pos="90000">
                <a:schemeClr val="accent1"/>
              </a:gs>
              <a:gs pos="70000">
                <a:schemeClr val="accent2"/>
              </a:gs>
              <a:gs pos="30000">
                <a:schemeClr val="accent4"/>
              </a:gs>
              <a:gs pos="50000">
                <a:schemeClr val="accent3">
                  <a:lumMod val="60000"/>
                  <a:lumOff val="40000"/>
                </a:schemeClr>
              </a:gs>
            </a:gsLst>
            <a:lin ang="7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7" name="Freeform: Shape 16">
            <a:extLst>
              <a:ext uri="{FF2B5EF4-FFF2-40B4-BE49-F238E27FC236}">
                <a16:creationId xmlns:a16="http://schemas.microsoft.com/office/drawing/2014/main" id="{F37401D6-BDB1-48AE-A98F-2CD05E92E3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1430000" cy="6105523"/>
          </a:xfrm>
          <a:custGeom>
            <a:avLst/>
            <a:gdLst>
              <a:gd name="connsiteX0" fmla="*/ 0 w 11430000"/>
              <a:gd name="connsiteY0" fmla="*/ 0 h 6105523"/>
              <a:gd name="connsiteX1" fmla="*/ 7267575 w 11430000"/>
              <a:gd name="connsiteY1" fmla="*/ 0 h 6105523"/>
              <a:gd name="connsiteX2" fmla="*/ 7267575 w 11430000"/>
              <a:gd name="connsiteY2" fmla="*/ 762000 h 6105523"/>
              <a:gd name="connsiteX3" fmla="*/ 11430000 w 11430000"/>
              <a:gd name="connsiteY3" fmla="*/ 762000 h 6105523"/>
              <a:gd name="connsiteX4" fmla="*/ 11430000 w 11430000"/>
              <a:gd name="connsiteY4" fmla="*/ 6105523 h 6105523"/>
              <a:gd name="connsiteX5" fmla="*/ 7267575 w 11430000"/>
              <a:gd name="connsiteY5" fmla="*/ 6105523 h 6105523"/>
              <a:gd name="connsiteX6" fmla="*/ 5334000 w 11430000"/>
              <a:gd name="connsiteY6" fmla="*/ 6105523 h 6105523"/>
              <a:gd name="connsiteX7" fmla="*/ 0 w 11430000"/>
              <a:gd name="connsiteY7" fmla="*/ 6105523 h 61055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430000" h="6105523">
                <a:moveTo>
                  <a:pt x="0" y="0"/>
                </a:moveTo>
                <a:lnTo>
                  <a:pt x="7267575" y="0"/>
                </a:lnTo>
                <a:lnTo>
                  <a:pt x="7267575" y="762000"/>
                </a:lnTo>
                <a:lnTo>
                  <a:pt x="11430000" y="762000"/>
                </a:lnTo>
                <a:lnTo>
                  <a:pt x="11430000" y="6105523"/>
                </a:lnTo>
                <a:lnTo>
                  <a:pt x="7267575" y="6105523"/>
                </a:lnTo>
                <a:lnTo>
                  <a:pt x="5334000" y="6105523"/>
                </a:lnTo>
                <a:lnTo>
                  <a:pt x="0" y="6105523"/>
                </a:lnTo>
                <a:close/>
              </a:path>
            </a:pathLst>
          </a:custGeom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3E8C5B3A-0866-3E7A-30A9-E44E787762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770282"/>
            <a:ext cx="10661904" cy="416279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800">
                <a:ea typeface="+mj-lt"/>
                <a:cs typeface="+mj-lt"/>
              </a:rPr>
              <a:t>                                           </a:t>
            </a:r>
            <a:r>
              <a:rPr lang="en-US" sz="2800">
                <a:latin typeface="Arial"/>
                <a:ea typeface="+mj-lt"/>
                <a:cs typeface="Arial"/>
              </a:rPr>
              <a:t>  Conclusion</a:t>
            </a:r>
            <a:br>
              <a:rPr lang="en-US" sz="2800">
                <a:latin typeface="Arial"/>
                <a:ea typeface="+mj-lt"/>
                <a:cs typeface="Arial"/>
              </a:rPr>
            </a:br>
            <a:br>
              <a:rPr lang="en-US" sz="2800">
                <a:ea typeface="+mj-lt"/>
                <a:cs typeface="+mj-lt"/>
              </a:rPr>
            </a:br>
            <a:r>
              <a:rPr lang="en-US" sz="2000" b="1" err="1">
                <a:latin typeface="Arial"/>
                <a:ea typeface="+mj-lt"/>
                <a:cs typeface="Arial"/>
              </a:rPr>
              <a:t>ReVibe</a:t>
            </a:r>
            <a:r>
              <a:rPr lang="en-US" sz="2000" b="1">
                <a:latin typeface="Arial"/>
                <a:ea typeface="+mj-lt"/>
                <a:cs typeface="Arial"/>
              </a:rPr>
              <a:t> Vintage Boutique is a sustainable fashion business for students and young adults</a:t>
            </a:r>
            <a:r>
              <a:rPr lang="en-US" sz="2000">
                <a:latin typeface="Arial"/>
                <a:ea typeface="+mj-lt"/>
                <a:cs typeface="Arial"/>
              </a:rPr>
              <a:t>.</a:t>
            </a:r>
            <a:br>
              <a:rPr lang="en-US" sz="2000">
                <a:latin typeface="Arial"/>
                <a:ea typeface="+mj-lt"/>
                <a:cs typeface="Arial"/>
              </a:rPr>
            </a:br>
            <a:endParaRPr lang="en-US" sz="2000">
              <a:latin typeface="Arial"/>
              <a:ea typeface="+mj-lt"/>
              <a:cs typeface="Arial"/>
            </a:endParaRPr>
          </a:p>
          <a:p>
            <a:r>
              <a:rPr lang="en-US" sz="2400" b="1">
                <a:latin typeface="Arial"/>
                <a:ea typeface="+mj-lt"/>
                <a:cs typeface="Arial"/>
              </a:rPr>
              <a:t>Key strengths:</a:t>
            </a:r>
            <a:br>
              <a:rPr lang="en-US" sz="2400" b="1">
                <a:latin typeface="Arial"/>
                <a:ea typeface="+mj-lt"/>
                <a:cs typeface="Arial"/>
              </a:rPr>
            </a:br>
            <a:endParaRPr lang="en-US" sz="2000">
              <a:latin typeface="Arial"/>
              <a:cs typeface="Arial"/>
            </a:endParaRPr>
          </a:p>
          <a:p>
            <a:r>
              <a:rPr lang="en-US" sz="2000">
                <a:latin typeface="Arial"/>
                <a:ea typeface="+mj-lt"/>
                <a:cs typeface="Arial"/>
              </a:rPr>
              <a:t>Growing vintage fashion market              </a:t>
            </a:r>
            <a:endParaRPr lang="en-US" sz="2000">
              <a:latin typeface="Arial"/>
              <a:cs typeface="Arial"/>
            </a:endParaRPr>
          </a:p>
          <a:p>
            <a:r>
              <a:rPr lang="en-US" sz="2000">
                <a:latin typeface="Arial"/>
                <a:ea typeface="+mj-lt"/>
                <a:cs typeface="Arial"/>
              </a:rPr>
              <a:t>Affordable clothing</a:t>
            </a:r>
            <a:endParaRPr lang="en-US" sz="2000">
              <a:latin typeface="Arial"/>
              <a:cs typeface="Arial"/>
            </a:endParaRPr>
          </a:p>
          <a:p>
            <a:r>
              <a:rPr lang="en-US" sz="2000">
                <a:latin typeface="Arial"/>
                <a:ea typeface="+mj-lt"/>
                <a:cs typeface="Arial"/>
              </a:rPr>
              <a:t>Weekly Drop Day</a:t>
            </a:r>
            <a:endParaRPr lang="en-US" sz="2000">
              <a:latin typeface="Arial"/>
              <a:cs typeface="Arial"/>
            </a:endParaRPr>
          </a:p>
          <a:p>
            <a:r>
              <a:rPr lang="en-US" sz="2000">
                <a:latin typeface="Arial"/>
                <a:ea typeface="+mj-lt"/>
                <a:cs typeface="Arial"/>
              </a:rPr>
              <a:t>Strong social media marketing</a:t>
            </a:r>
            <a:endParaRPr lang="en-US" sz="2000">
              <a:latin typeface="Arial"/>
              <a:cs typeface="Arial"/>
            </a:endParaRPr>
          </a:p>
          <a:p>
            <a:br>
              <a:rPr lang="en-US" sz="2800">
                <a:ea typeface="+mj-lt"/>
                <a:cs typeface="+mj-lt"/>
              </a:rPr>
            </a:br>
            <a:endParaRPr lang="en-US" sz="2800">
              <a:cs typeface="Aharoni"/>
            </a:endParaRPr>
          </a:p>
        </p:txBody>
      </p:sp>
      <p:pic>
        <p:nvPicPr>
          <p:cNvPr id="7" name="Picture 6" descr="Market Growth Icon Set Business and Finance Graphics 53435946 Vector Art at  Vecteezy">
            <a:extLst>
              <a:ext uri="{FF2B5EF4-FFF2-40B4-BE49-F238E27FC236}">
                <a16:creationId xmlns:a16="http://schemas.microsoft.com/office/drawing/2014/main" id="{EC189BDF-F294-322C-4A7F-A6A0A88E609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89427" y="2234241"/>
            <a:ext cx="3597216" cy="28352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842046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95DBD8-B984-9DCD-DDC4-54B40D3E72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17904" y="1158470"/>
            <a:ext cx="9144000" cy="869716"/>
          </a:xfrm>
        </p:spPr>
        <p:txBody>
          <a:bodyPr/>
          <a:lstStyle/>
          <a:p>
            <a:r>
              <a:rPr lang="en-GB">
                <a:ea typeface="+mj-lt"/>
                <a:cs typeface="+mj-lt"/>
              </a:rPr>
              <a:t>                     </a:t>
            </a:r>
            <a:r>
              <a:rPr lang="en-GB">
                <a:latin typeface="Aharoni"/>
                <a:ea typeface="+mj-lt"/>
                <a:cs typeface="Aharoni"/>
              </a:rPr>
              <a:t>    </a:t>
            </a:r>
            <a:r>
              <a:rPr lang="en-GB" sz="2800" b="1">
                <a:latin typeface="Arial"/>
                <a:ea typeface="+mj-lt"/>
                <a:cs typeface="Arial"/>
              </a:rPr>
              <a:t>References</a:t>
            </a:r>
            <a:endParaRPr lang="en-US" sz="2800" b="1">
              <a:latin typeface="Arial"/>
              <a:cs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F27D35-EA63-32EF-9EFA-3B7CACC74B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17904" y="2382329"/>
            <a:ext cx="9144000" cy="371671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>
                <a:ea typeface="+mn-lt"/>
                <a:cs typeface="+mn-lt"/>
              </a:rPr>
              <a:t>Burns, P. (2016) </a:t>
            </a:r>
            <a:r>
              <a:rPr lang="en-GB" sz="2400" i="1">
                <a:ea typeface="+mn-lt"/>
                <a:cs typeface="+mn-lt"/>
              </a:rPr>
              <a:t>Entrepreneurship and Small Business: Start-up, Growth and Maturity</a:t>
            </a:r>
            <a:r>
              <a:rPr lang="en-GB" sz="2400">
                <a:ea typeface="+mn-lt"/>
                <a:cs typeface="+mn-lt"/>
              </a:rPr>
              <a:t>. London: Palgrave Macmillan.</a:t>
            </a:r>
            <a:endParaRPr lang="en-GB" sz="2400" dirty="0"/>
          </a:p>
          <a:p>
            <a:r>
              <a:rPr lang="en-GB" sz="2400">
                <a:ea typeface="+mn-lt"/>
                <a:cs typeface="+mn-lt"/>
              </a:rPr>
              <a:t>Companies House (2024) </a:t>
            </a:r>
            <a:r>
              <a:rPr lang="en-GB" sz="2400" i="1">
                <a:ea typeface="+mn-lt"/>
                <a:cs typeface="+mn-lt"/>
              </a:rPr>
              <a:t>Private limited companies</a:t>
            </a:r>
            <a:r>
              <a:rPr lang="en-GB" sz="2400">
                <a:ea typeface="+mn-lt"/>
                <a:cs typeface="+mn-lt"/>
              </a:rPr>
              <a:t>.</a:t>
            </a:r>
            <a:r>
              <a:rPr lang="en-GB" sz="2400" dirty="0">
                <a:ea typeface="+mn-lt"/>
                <a:cs typeface="+mn-lt"/>
              </a:rPr>
              <a:t> </a:t>
            </a:r>
          </a:p>
          <a:p>
            <a:r>
              <a:rPr lang="en-GB" sz="2400">
                <a:ea typeface="+mn-lt"/>
                <a:cs typeface="+mn-lt"/>
              </a:rPr>
              <a:t>Statista (2023) </a:t>
            </a:r>
            <a:r>
              <a:rPr lang="en-GB" sz="2400" i="1">
                <a:ea typeface="+mn-lt"/>
                <a:cs typeface="+mn-lt"/>
              </a:rPr>
              <a:t>Second-hand apparel market statistic.</a:t>
            </a:r>
          </a:p>
          <a:p>
            <a:r>
              <a:rPr lang="en-GB" sz="2400">
                <a:ea typeface="+mn-lt"/>
                <a:cs typeface="+mn-lt"/>
              </a:rPr>
              <a:t> Kirsi Niinimäki et al. (2020) ‘The environmental price of fast fashion’, </a:t>
            </a:r>
            <a:r>
              <a:rPr lang="en-GB" sz="2400" i="1">
                <a:ea typeface="+mn-lt"/>
                <a:cs typeface="+mn-lt"/>
              </a:rPr>
              <a:t>Nature Reviews Earth &amp; Environment</a:t>
            </a:r>
            <a:r>
              <a:rPr lang="en-GB" sz="2400">
                <a:ea typeface="+mn-lt"/>
                <a:cs typeface="+mn-lt"/>
              </a:rPr>
              <a:t>,</a:t>
            </a:r>
            <a:endParaRPr lang="en-GB" sz="2400" dirty="0"/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60592403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ACEDC033-8DAA-4024-87F5-57430053A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D584A691-C497-4066-927B-46560195E1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105524"/>
          </a:xfrm>
          <a:custGeom>
            <a:avLst/>
            <a:gdLst>
              <a:gd name="connsiteX0" fmla="*/ 0 w 12192000"/>
              <a:gd name="connsiteY0" fmla="*/ 0 h 6105524"/>
              <a:gd name="connsiteX1" fmla="*/ 12192000 w 12192000"/>
              <a:gd name="connsiteY1" fmla="*/ 0 h 6105524"/>
              <a:gd name="connsiteX2" fmla="*/ 12192000 w 12192000"/>
              <a:gd name="connsiteY2" fmla="*/ 6105524 h 6105524"/>
              <a:gd name="connsiteX3" fmla="*/ 11435080 w 12192000"/>
              <a:gd name="connsiteY3" fmla="*/ 6105524 h 6105524"/>
              <a:gd name="connsiteX4" fmla="*/ 11435080 w 12192000"/>
              <a:gd name="connsiteY4" fmla="*/ 771523 h 6105524"/>
              <a:gd name="connsiteX5" fmla="*/ 767080 w 12192000"/>
              <a:gd name="connsiteY5" fmla="*/ 771523 h 6105524"/>
              <a:gd name="connsiteX6" fmla="*/ 767080 w 12192000"/>
              <a:gd name="connsiteY6" fmla="*/ 6105524 h 6105524"/>
              <a:gd name="connsiteX7" fmla="*/ 0 w 12192000"/>
              <a:gd name="connsiteY7" fmla="*/ 6105524 h 61055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6105524">
                <a:moveTo>
                  <a:pt x="0" y="0"/>
                </a:moveTo>
                <a:lnTo>
                  <a:pt x="12192000" y="0"/>
                </a:lnTo>
                <a:lnTo>
                  <a:pt x="12192000" y="6105524"/>
                </a:lnTo>
                <a:lnTo>
                  <a:pt x="11435080" y="6105524"/>
                </a:lnTo>
                <a:lnTo>
                  <a:pt x="11435080" y="771523"/>
                </a:lnTo>
                <a:lnTo>
                  <a:pt x="767080" y="771523"/>
                </a:lnTo>
                <a:lnTo>
                  <a:pt x="767080" y="6105524"/>
                </a:lnTo>
                <a:lnTo>
                  <a:pt x="0" y="6105524"/>
                </a:lnTo>
                <a:close/>
              </a:path>
            </a:pathLst>
          </a:custGeom>
          <a:gradFill flip="none" rotWithShape="1">
            <a:gsLst>
              <a:gs pos="10000">
                <a:schemeClr val="accent5"/>
              </a:gs>
              <a:gs pos="90000">
                <a:schemeClr val="accent1"/>
              </a:gs>
              <a:gs pos="70000">
                <a:schemeClr val="accent2"/>
              </a:gs>
              <a:gs pos="30000">
                <a:schemeClr val="accent4"/>
              </a:gs>
              <a:gs pos="50000">
                <a:schemeClr val="accent3">
                  <a:lumMod val="60000"/>
                  <a:lumOff val="40000"/>
                </a:schemeClr>
              </a:gs>
            </a:gsLst>
            <a:lin ang="7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85142CA2-DBFB-4161-ABDF-E87C86881F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" y="757238"/>
            <a:ext cx="12192002" cy="6100762"/>
          </a:xfrm>
          <a:prstGeom prst="rect">
            <a:avLst/>
          </a:prstGeom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100+ Thank You Pictures | Download Free Images on Unsplash">
            <a:extLst>
              <a:ext uri="{FF2B5EF4-FFF2-40B4-BE49-F238E27FC236}">
                <a16:creationId xmlns:a16="http://schemas.microsoft.com/office/drawing/2014/main" id="{5DD6ADA3-B087-0AF9-D46D-7F01B2D20D0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90280" y="1401556"/>
            <a:ext cx="7038734" cy="46983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1963809"/>
      </p:ext>
    </p:extLst>
  </p:cSld>
  <p:clrMapOvr>
    <a:masterClrMapping/>
  </p:clrMapOvr>
</p:sld>
</file>

<file path=ppt/theme/theme1.xml><?xml version="1.0" encoding="utf-8"?>
<a:theme xmlns:a="http://schemas.openxmlformats.org/drawingml/2006/main" name="PrismaticVTI">
  <a:themeElements>
    <a:clrScheme name="Prismatic">
      <a:dk1>
        <a:sysClr val="windowText" lastClr="000000"/>
      </a:dk1>
      <a:lt1>
        <a:sysClr val="window" lastClr="FFFFFF"/>
      </a:lt1>
      <a:dk2>
        <a:srgbClr val="131523"/>
      </a:dk2>
      <a:lt2>
        <a:srgbClr val="E7E6E6"/>
      </a:lt2>
      <a:accent1>
        <a:srgbClr val="42B3BD"/>
      </a:accent1>
      <a:accent2>
        <a:srgbClr val="51B851"/>
      </a:accent2>
      <a:accent3>
        <a:srgbClr val="B5A603"/>
      </a:accent3>
      <a:accent4>
        <a:srgbClr val="F58505"/>
      </a:accent4>
      <a:accent5>
        <a:srgbClr val="FA2481"/>
      </a:accent5>
      <a:accent6>
        <a:srgbClr val="9CA2AB"/>
      </a:accent6>
      <a:hlink>
        <a:srgbClr val="FA2481"/>
      </a:hlink>
      <a:folHlink>
        <a:srgbClr val="57618E"/>
      </a:folHlink>
    </a:clrScheme>
    <a:fontScheme name="Custom 166">
      <a:majorFont>
        <a:latin typeface="Aharoni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ismaticVTI" id="{DA44D624-A564-4DE8-8446-0CD5C485C979}" vid="{8B2B1550-B69C-4156-BAEC-B2E559F94BDB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12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PrismaticVTI</vt:lpstr>
      <vt:lpstr>  Module Name and Code: LCLM4006 Enterprise &amp; Entrepreneurship  Business Plan – ReVibe Vintage Boutique   Lecturer’s Name: Shujun Xiao    </vt:lpstr>
      <vt:lpstr>                                                                      Business idea             ReVibe Vintage Boutique is a store that sells second-hand and vintage  clothing</vt:lpstr>
      <vt:lpstr>Target customers:  Students Young adults (18–30) </vt:lpstr>
      <vt:lpstr>                                                   Unique Selling Point  Weekly Drop Day (Every Friday)  </vt:lpstr>
      <vt:lpstr>                                Legal Structure &amp; Management  </vt:lpstr>
      <vt:lpstr>                      Management Structure</vt:lpstr>
      <vt:lpstr>                           PESTEL </vt:lpstr>
      <vt:lpstr>                  </vt:lpstr>
      <vt:lpstr>                       Funding</vt:lpstr>
      <vt:lpstr>                                             Conclusion  ReVibe Vintage Boutique is a sustainable fashion business for students and young adults.  Key strengths:  Growing vintage fashion market               Affordable clothing Weekly Drop Day Strong social media marketing  </vt:lpstr>
      <vt:lpstr>                         References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241</cp:revision>
  <dcterms:created xsi:type="dcterms:W3CDTF">2013-07-15T20:26:40Z</dcterms:created>
  <dcterms:modified xsi:type="dcterms:W3CDTF">2026-03-14T23:48:32Z</dcterms:modified>
</cp:coreProperties>
</file>