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snapToObjects="1">
      <p:cViewPr varScale="1">
        <p:scale>
          <a:sx n="104" d="100"/>
          <a:sy n="104" d="100"/>
        </p:scale>
        <p:origin x="8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D4F10-325F-EB4F-BA8F-209256069D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RO"/>
          </a:p>
        </p:txBody>
      </p:sp>
      <p:sp>
        <p:nvSpPr>
          <p:cNvPr id="3" name="Subtitle 2">
            <a:extLst>
              <a:ext uri="{FF2B5EF4-FFF2-40B4-BE49-F238E27FC236}">
                <a16:creationId xmlns:a16="http://schemas.microsoft.com/office/drawing/2014/main" id="{4B113E58-ABB3-0B20-0F25-4C23F39054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RO"/>
          </a:p>
        </p:txBody>
      </p:sp>
      <p:sp>
        <p:nvSpPr>
          <p:cNvPr id="4" name="Date Placeholder 3">
            <a:extLst>
              <a:ext uri="{FF2B5EF4-FFF2-40B4-BE49-F238E27FC236}">
                <a16:creationId xmlns:a16="http://schemas.microsoft.com/office/drawing/2014/main" id="{C6A39073-7987-3514-135B-3C2CEA2A0AFF}"/>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5" name="Footer Placeholder 4">
            <a:extLst>
              <a:ext uri="{FF2B5EF4-FFF2-40B4-BE49-F238E27FC236}">
                <a16:creationId xmlns:a16="http://schemas.microsoft.com/office/drawing/2014/main" id="{E06E0141-6524-8E5A-7557-24F0AF9A83B1}"/>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0DAC81B5-3FF8-A017-B74F-F47B74622AEF}"/>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3505013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271BE-7AFC-A740-E22E-1188D5B89B81}"/>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05A0BC13-A310-B2D7-3FC2-2E404BB26B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225A7DF7-EEFB-FBEB-9C47-D2959977D580}"/>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5" name="Footer Placeholder 4">
            <a:extLst>
              <a:ext uri="{FF2B5EF4-FFF2-40B4-BE49-F238E27FC236}">
                <a16:creationId xmlns:a16="http://schemas.microsoft.com/office/drawing/2014/main" id="{1DE20482-6983-50B4-5BAA-9E47BF3838B7}"/>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10ABDB32-1C40-836F-72B5-E2D78AD37F75}"/>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732017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E296-EB93-2FBD-E094-BACDC9E610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RO"/>
          </a:p>
        </p:txBody>
      </p:sp>
      <p:sp>
        <p:nvSpPr>
          <p:cNvPr id="3" name="Text Placeholder 2">
            <a:extLst>
              <a:ext uri="{FF2B5EF4-FFF2-40B4-BE49-F238E27FC236}">
                <a16:creationId xmlns:a16="http://schemas.microsoft.com/office/drawing/2014/main" id="{1EF7F0F2-D244-41C8-53C6-419E985C33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4E9B5B-3713-0137-9F2E-43D70DAF1802}"/>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5" name="Footer Placeholder 4">
            <a:extLst>
              <a:ext uri="{FF2B5EF4-FFF2-40B4-BE49-F238E27FC236}">
                <a16:creationId xmlns:a16="http://schemas.microsoft.com/office/drawing/2014/main" id="{359F5F23-2668-00B8-9771-25ACEDB4572A}"/>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39E5E2ED-137F-39A2-2CBA-96B16C75FA10}"/>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1869250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D2C58-52C2-C03F-1A88-13EB828EA464}"/>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B3D04AC9-4307-DD70-9CAE-2AE2CD6059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Content Placeholder 3">
            <a:extLst>
              <a:ext uri="{FF2B5EF4-FFF2-40B4-BE49-F238E27FC236}">
                <a16:creationId xmlns:a16="http://schemas.microsoft.com/office/drawing/2014/main" id="{EA023FF4-3EDD-08EB-E573-776DBF6444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Date Placeholder 4">
            <a:extLst>
              <a:ext uri="{FF2B5EF4-FFF2-40B4-BE49-F238E27FC236}">
                <a16:creationId xmlns:a16="http://schemas.microsoft.com/office/drawing/2014/main" id="{FC5A311F-C0CF-586C-3F86-690C99A7814C}"/>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6" name="Footer Placeholder 5">
            <a:extLst>
              <a:ext uri="{FF2B5EF4-FFF2-40B4-BE49-F238E27FC236}">
                <a16:creationId xmlns:a16="http://schemas.microsoft.com/office/drawing/2014/main" id="{66CEC197-816F-C3C8-849F-E887DE9806C0}"/>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D080E976-AD6E-591D-2325-6FF53758A84D}"/>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1360558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0DE1A-9F7B-C7C0-1944-5C2909AAF3C5}"/>
              </a:ext>
            </a:extLst>
          </p:cNvPr>
          <p:cNvSpPr>
            <a:spLocks noGrp="1"/>
          </p:cNvSpPr>
          <p:nvPr>
            <p:ph type="title"/>
          </p:nvPr>
        </p:nvSpPr>
        <p:spPr>
          <a:xfrm>
            <a:off x="839788" y="365125"/>
            <a:ext cx="10515600" cy="1325563"/>
          </a:xfrm>
        </p:spPr>
        <p:txBody>
          <a:bodyPr/>
          <a:lstStyle/>
          <a:p>
            <a:r>
              <a:rPr lang="en-US"/>
              <a:t>Click to edit Master title style</a:t>
            </a:r>
            <a:endParaRPr lang="en-RO"/>
          </a:p>
        </p:txBody>
      </p:sp>
      <p:sp>
        <p:nvSpPr>
          <p:cNvPr id="3" name="Text Placeholder 2">
            <a:extLst>
              <a:ext uri="{FF2B5EF4-FFF2-40B4-BE49-F238E27FC236}">
                <a16:creationId xmlns:a16="http://schemas.microsoft.com/office/drawing/2014/main" id="{03AB5BE0-FC94-777C-B354-E533C6C924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DE0A07-9FE1-1D5E-B381-E80163D9B9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Text Placeholder 4">
            <a:extLst>
              <a:ext uri="{FF2B5EF4-FFF2-40B4-BE49-F238E27FC236}">
                <a16:creationId xmlns:a16="http://schemas.microsoft.com/office/drawing/2014/main" id="{45339FF2-D04B-DAB5-CE21-CB87DEC4DE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16ABEF-CCB2-C232-ACCD-C79EAF4995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7" name="Date Placeholder 6">
            <a:extLst>
              <a:ext uri="{FF2B5EF4-FFF2-40B4-BE49-F238E27FC236}">
                <a16:creationId xmlns:a16="http://schemas.microsoft.com/office/drawing/2014/main" id="{2367531D-DE62-FAEC-ACE4-7C4EC1C77227}"/>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8" name="Footer Placeholder 7">
            <a:extLst>
              <a:ext uri="{FF2B5EF4-FFF2-40B4-BE49-F238E27FC236}">
                <a16:creationId xmlns:a16="http://schemas.microsoft.com/office/drawing/2014/main" id="{53B7C05B-3076-4624-A52A-ED06E4C20254}"/>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C58D599C-66AB-E8C4-D141-AB7437268F40}"/>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1829640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97427-90A9-04E3-05E5-2410127A6386}"/>
              </a:ext>
            </a:extLst>
          </p:cNvPr>
          <p:cNvSpPr>
            <a:spLocks noGrp="1"/>
          </p:cNvSpPr>
          <p:nvPr>
            <p:ph type="title"/>
          </p:nvPr>
        </p:nvSpPr>
        <p:spPr/>
        <p:txBody>
          <a:bodyPr/>
          <a:lstStyle/>
          <a:p>
            <a:r>
              <a:rPr lang="en-US"/>
              <a:t>Click to edit Master title style</a:t>
            </a:r>
            <a:endParaRPr lang="en-RO"/>
          </a:p>
        </p:txBody>
      </p:sp>
      <p:sp>
        <p:nvSpPr>
          <p:cNvPr id="3" name="Date Placeholder 2">
            <a:extLst>
              <a:ext uri="{FF2B5EF4-FFF2-40B4-BE49-F238E27FC236}">
                <a16:creationId xmlns:a16="http://schemas.microsoft.com/office/drawing/2014/main" id="{CBB0D7B6-5693-B90C-F5C1-A2270D894E96}"/>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4" name="Footer Placeholder 3">
            <a:extLst>
              <a:ext uri="{FF2B5EF4-FFF2-40B4-BE49-F238E27FC236}">
                <a16:creationId xmlns:a16="http://schemas.microsoft.com/office/drawing/2014/main" id="{26E745BD-F231-3CBC-D6A6-007636A45017}"/>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32265CCE-1FDD-71E9-8D9A-6FA118F41DF6}"/>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2757409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281C47-39B9-7820-FBEE-8B08C8E62EA1}"/>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3" name="Footer Placeholder 2">
            <a:extLst>
              <a:ext uri="{FF2B5EF4-FFF2-40B4-BE49-F238E27FC236}">
                <a16:creationId xmlns:a16="http://schemas.microsoft.com/office/drawing/2014/main" id="{36FDB746-F67D-FF13-0CCF-B87145195F25}"/>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65C7386B-9DBE-994D-37D7-C5FD07A6F1C1}"/>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3651842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BD173-AC61-306F-7FFC-D5C9566A1C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Content Placeholder 2">
            <a:extLst>
              <a:ext uri="{FF2B5EF4-FFF2-40B4-BE49-F238E27FC236}">
                <a16:creationId xmlns:a16="http://schemas.microsoft.com/office/drawing/2014/main" id="{2C390EF8-3A98-2EDF-37FF-DF9AB00A08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Text Placeholder 3">
            <a:extLst>
              <a:ext uri="{FF2B5EF4-FFF2-40B4-BE49-F238E27FC236}">
                <a16:creationId xmlns:a16="http://schemas.microsoft.com/office/drawing/2014/main" id="{D712F48F-0310-EAB9-3BDC-EAE544F268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466D50-ECF1-B2A1-406F-FB94C9E77F5E}"/>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6" name="Footer Placeholder 5">
            <a:extLst>
              <a:ext uri="{FF2B5EF4-FFF2-40B4-BE49-F238E27FC236}">
                <a16:creationId xmlns:a16="http://schemas.microsoft.com/office/drawing/2014/main" id="{B2FC23BB-7F7F-415A-75DD-27A19B0808B5}"/>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F3CE6146-A916-9AE4-9C98-4401D3A3FBC1}"/>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2006809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26DB7-AEA2-0C69-C0B9-CA40EB97EC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Picture Placeholder 2">
            <a:extLst>
              <a:ext uri="{FF2B5EF4-FFF2-40B4-BE49-F238E27FC236}">
                <a16:creationId xmlns:a16="http://schemas.microsoft.com/office/drawing/2014/main" id="{6A359A8A-4A2A-5F30-482E-B32581685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CD7088E0-3C81-5E92-CE2E-4EE0CEC6CF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261F75-A31C-D724-9626-09A003520AB5}"/>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6" name="Footer Placeholder 5">
            <a:extLst>
              <a:ext uri="{FF2B5EF4-FFF2-40B4-BE49-F238E27FC236}">
                <a16:creationId xmlns:a16="http://schemas.microsoft.com/office/drawing/2014/main" id="{A87E8A40-6BB9-98FE-9C04-48A9E4CE63AC}"/>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71905199-A471-5169-6845-FBB950765450}"/>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2363358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A0ADF-D0D1-1982-60C2-DD769DFDBF62}"/>
              </a:ext>
            </a:extLst>
          </p:cNvPr>
          <p:cNvSpPr>
            <a:spLocks noGrp="1"/>
          </p:cNvSpPr>
          <p:nvPr>
            <p:ph type="title"/>
          </p:nvPr>
        </p:nvSpPr>
        <p:spPr/>
        <p:txBody>
          <a:bodyPr/>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F780FEED-6DFE-FD65-1331-CC6DCFD73C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4D1206F6-D4FE-C9F8-B1C4-3F919A40F339}"/>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5" name="Footer Placeholder 4">
            <a:extLst>
              <a:ext uri="{FF2B5EF4-FFF2-40B4-BE49-F238E27FC236}">
                <a16:creationId xmlns:a16="http://schemas.microsoft.com/office/drawing/2014/main" id="{D2DBEEA3-E981-01BF-96BE-47A00E308611}"/>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520FD585-5BBC-171A-1AB0-13B12B79F6FF}"/>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1503571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E440E8-78D3-E4EA-A354-16A93E4078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EEC00D38-2AA6-9DBD-F8E1-67C1ED3D0D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3B1E3520-2997-A653-122D-C6F6B4533300}"/>
              </a:ext>
            </a:extLst>
          </p:cNvPr>
          <p:cNvSpPr>
            <a:spLocks noGrp="1"/>
          </p:cNvSpPr>
          <p:nvPr>
            <p:ph type="dt" sz="half" idx="10"/>
          </p:nvPr>
        </p:nvSpPr>
        <p:spPr/>
        <p:txBody>
          <a:bodyPr/>
          <a:lstStyle/>
          <a:p>
            <a:fld id="{34050E93-6127-9242-9CDE-D8B095E08B0E}" type="datetimeFigureOut">
              <a:rPr lang="en-RO" smtClean="0"/>
              <a:t>23.05.2022</a:t>
            </a:fld>
            <a:endParaRPr lang="en-RO"/>
          </a:p>
        </p:txBody>
      </p:sp>
      <p:sp>
        <p:nvSpPr>
          <p:cNvPr id="5" name="Footer Placeholder 4">
            <a:extLst>
              <a:ext uri="{FF2B5EF4-FFF2-40B4-BE49-F238E27FC236}">
                <a16:creationId xmlns:a16="http://schemas.microsoft.com/office/drawing/2014/main" id="{CB4F683D-8CB9-38E2-95CB-CA48CB29DAD5}"/>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EB9441FD-4ABA-98C6-31D4-F62CC700592E}"/>
              </a:ext>
            </a:extLst>
          </p:cNvPr>
          <p:cNvSpPr>
            <a:spLocks noGrp="1"/>
          </p:cNvSpPr>
          <p:nvPr>
            <p:ph type="sldNum" sz="quarter" idx="12"/>
          </p:nvPr>
        </p:nvSpPr>
        <p:spPr/>
        <p:txBody>
          <a:bodyPr/>
          <a:lstStyle/>
          <a:p>
            <a:fld id="{0FC071A7-CC3B-1D46-998F-84ADC61F0122}" type="slidenum">
              <a:rPr lang="en-RO" smtClean="0"/>
              <a:t>‹#›</a:t>
            </a:fld>
            <a:endParaRPr lang="en-RO"/>
          </a:p>
        </p:txBody>
      </p:sp>
    </p:spTree>
    <p:extLst>
      <p:ext uri="{BB962C8B-B14F-4D97-AF65-F5344CB8AC3E}">
        <p14:creationId xmlns:p14="http://schemas.microsoft.com/office/powerpoint/2010/main" val="315926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805C31-769F-D45F-495E-ADE1964E5C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RO"/>
          </a:p>
        </p:txBody>
      </p:sp>
      <p:sp>
        <p:nvSpPr>
          <p:cNvPr id="3" name="Text Placeholder 2">
            <a:extLst>
              <a:ext uri="{FF2B5EF4-FFF2-40B4-BE49-F238E27FC236}">
                <a16:creationId xmlns:a16="http://schemas.microsoft.com/office/drawing/2014/main" id="{6620FC3E-F020-8363-4537-1D01FFA476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5DCC8748-B67A-0AD5-3925-361768610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050E93-6127-9242-9CDE-D8B095E08B0E}" type="datetimeFigureOut">
              <a:rPr lang="en-RO" smtClean="0"/>
              <a:t>23.05.2022</a:t>
            </a:fld>
            <a:endParaRPr lang="en-RO"/>
          </a:p>
        </p:txBody>
      </p:sp>
      <p:sp>
        <p:nvSpPr>
          <p:cNvPr id="5" name="Footer Placeholder 4">
            <a:extLst>
              <a:ext uri="{FF2B5EF4-FFF2-40B4-BE49-F238E27FC236}">
                <a16:creationId xmlns:a16="http://schemas.microsoft.com/office/drawing/2014/main" id="{1337E43A-0F44-94C7-FD11-0171877C7A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RO"/>
          </a:p>
        </p:txBody>
      </p:sp>
      <p:sp>
        <p:nvSpPr>
          <p:cNvPr id="6" name="Slide Number Placeholder 5">
            <a:extLst>
              <a:ext uri="{FF2B5EF4-FFF2-40B4-BE49-F238E27FC236}">
                <a16:creationId xmlns:a16="http://schemas.microsoft.com/office/drawing/2014/main" id="{36DE3C83-0814-89D5-4CF6-761685A1AF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C071A7-CC3B-1D46-998F-84ADC61F0122}" type="slidenum">
              <a:rPr lang="en-RO" smtClean="0"/>
              <a:t>‹#›</a:t>
            </a:fld>
            <a:endParaRPr lang="en-RO"/>
          </a:p>
        </p:txBody>
      </p:sp>
    </p:spTree>
    <p:extLst>
      <p:ext uri="{BB962C8B-B14F-4D97-AF65-F5344CB8AC3E}">
        <p14:creationId xmlns:p14="http://schemas.microsoft.com/office/powerpoint/2010/main" val="18689152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hould I opt out of NHS data sharing? Analysis | UK | News | Express.co.uk">
            <a:extLst>
              <a:ext uri="{FF2B5EF4-FFF2-40B4-BE49-F238E27FC236}">
                <a16:creationId xmlns:a16="http://schemas.microsoft.com/office/drawing/2014/main" id="{73083441-65D6-0BE7-EAC4-54E3EAE3E4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063"/>
          <a:stretch/>
        </p:blipFill>
        <p:spPr bwMode="auto">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CF23991-1A78-F3C1-2CBD-F232CFFCABEB}"/>
              </a:ext>
            </a:extLst>
          </p:cNvPr>
          <p:cNvSpPr txBox="1"/>
          <p:nvPr/>
        </p:nvSpPr>
        <p:spPr>
          <a:xfrm>
            <a:off x="5577531" y="3558746"/>
            <a:ext cx="6198457" cy="3299254"/>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1600" b="1" dirty="0"/>
              <a:t>Knowledge Sharing - </a:t>
            </a:r>
            <a:r>
              <a:rPr lang="en-US" sz="1600" b="1" dirty="0" err="1"/>
              <a:t>Andreea</a:t>
            </a:r>
            <a:r>
              <a:rPr lang="en-US" sz="1600" b="1" dirty="0"/>
              <a:t>-Raluca </a:t>
            </a:r>
            <a:r>
              <a:rPr lang="en-US" sz="1600" b="1" dirty="0" err="1"/>
              <a:t>Mocanu</a:t>
            </a:r>
            <a:endParaRPr lang="en-US" sz="1600" b="1" dirty="0"/>
          </a:p>
          <a:p>
            <a:pPr>
              <a:lnSpc>
                <a:spcPct val="90000"/>
              </a:lnSpc>
              <a:spcAft>
                <a:spcPts val="600"/>
              </a:spcAft>
            </a:pPr>
            <a:r>
              <a:rPr lang="en-US" sz="1600" b="1" dirty="0"/>
              <a:t>1919375</a:t>
            </a:r>
          </a:p>
          <a:p>
            <a:pPr>
              <a:lnSpc>
                <a:spcPct val="90000"/>
              </a:lnSpc>
              <a:spcAft>
                <a:spcPts val="600"/>
              </a:spcAft>
            </a:pPr>
            <a:endParaRPr lang="en-US" sz="1400" dirty="0"/>
          </a:p>
          <a:p>
            <a:pPr marL="285750" indent="-285750">
              <a:lnSpc>
                <a:spcPct val="90000"/>
              </a:lnSpc>
              <a:spcAft>
                <a:spcPts val="600"/>
              </a:spcAft>
              <a:buFont typeface="Arial" panose="020B0604020202020204" pitchFamily="34" charset="0"/>
              <a:buChar char="•"/>
            </a:pPr>
            <a:r>
              <a:rPr lang="en-US" sz="1400" dirty="0"/>
              <a:t>NHS- Institution that take care </a:t>
            </a:r>
            <a:r>
              <a:rPr lang="en-US" sz="1400"/>
              <a:t>of health. </a:t>
            </a:r>
            <a:endParaRPr lang="en-US" sz="1400" dirty="0"/>
          </a:p>
          <a:p>
            <a:pPr indent="-228600">
              <a:lnSpc>
                <a:spcPct val="90000"/>
              </a:lnSpc>
              <a:spcAft>
                <a:spcPts val="600"/>
              </a:spcAft>
              <a:buFont typeface="Arial" panose="020B0604020202020204" pitchFamily="34" charset="0"/>
              <a:buChar char="•"/>
            </a:pPr>
            <a:r>
              <a:rPr lang="en-US" sz="1400" dirty="0"/>
              <a:t>Knowledge management (KM) is a tool or process that organizes, creates, uses, and shares knowledge and information with the entire organization. This knowledge is shared with the organization with the aim of increasing the general knowledge of the workforce and also to improve efficiency, productivity and to have information within the company.</a:t>
            </a:r>
          </a:p>
          <a:p>
            <a:pPr>
              <a:lnSpc>
                <a:spcPct val="90000"/>
              </a:lnSpc>
              <a:spcAft>
                <a:spcPts val="600"/>
              </a:spcAft>
            </a:pPr>
            <a:r>
              <a:rPr lang="en-US" sz="1200" dirty="0"/>
              <a:t>					(Starmind,2020)</a:t>
            </a:r>
          </a:p>
          <a:p>
            <a:pPr>
              <a:lnSpc>
                <a:spcPct val="90000"/>
              </a:lnSpc>
              <a:spcAft>
                <a:spcPts val="600"/>
              </a:spcAft>
            </a:pPr>
            <a:endParaRPr lang="en-US" sz="1200" dirty="0"/>
          </a:p>
          <a:p>
            <a:pPr indent="-228600">
              <a:lnSpc>
                <a:spcPct val="90000"/>
              </a:lnSpc>
              <a:spcAft>
                <a:spcPts val="600"/>
              </a:spcAft>
              <a:buFont typeface="Arial" panose="020B0604020202020204" pitchFamily="34" charset="0"/>
              <a:buChar char="•"/>
            </a:pPr>
            <a:r>
              <a:rPr lang="en-US" sz="1400" dirty="0"/>
              <a:t>Vision - focusing on people in greater need of health care, enabling people to live as healthy</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Mission - is to improve the health and well-being of communities</a:t>
            </a:r>
          </a:p>
          <a:p>
            <a:pPr>
              <a:lnSpc>
                <a:spcPct val="90000"/>
              </a:lnSpc>
              <a:spcAft>
                <a:spcPts val="600"/>
              </a:spcAft>
            </a:pPr>
            <a:br>
              <a:rPr lang="en-US" sz="1400" dirty="0"/>
            </a:br>
            <a:r>
              <a:rPr lang="en-US" sz="1400" dirty="0"/>
              <a:t>				      </a:t>
            </a:r>
            <a:r>
              <a:rPr lang="en-US" sz="1100" dirty="0"/>
              <a:t>(National Health Service, 2014)</a:t>
            </a:r>
            <a:br>
              <a:rPr lang="en-US" sz="1100" dirty="0"/>
            </a:br>
            <a:endParaRPr lang="en-US" sz="1100" dirty="0"/>
          </a:p>
        </p:txBody>
      </p:sp>
    </p:spTree>
    <p:extLst>
      <p:ext uri="{BB962C8B-B14F-4D97-AF65-F5344CB8AC3E}">
        <p14:creationId xmlns:p14="http://schemas.microsoft.com/office/powerpoint/2010/main" val="891498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127</Words>
  <Application>Microsoft Macintosh PowerPoint</Application>
  <PresentationFormat>Widescreen</PresentationFormat>
  <Paragraphs>11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Mocanu (1919375)</dc:creator>
  <cp:lastModifiedBy>Andreea Mocanu (1919375)</cp:lastModifiedBy>
  <cp:revision>1</cp:revision>
  <dcterms:created xsi:type="dcterms:W3CDTF">2022-05-23T19:36:53Z</dcterms:created>
  <dcterms:modified xsi:type="dcterms:W3CDTF">2022-05-23T20:22:37Z</dcterms:modified>
</cp:coreProperties>
</file>