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9" r:id="rId3"/>
  </p:sldIdLst>
  <p:sldSz cx="21599525" cy="1079976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5247A"/>
    <a:srgbClr val="8F0F86"/>
    <a:srgbClr val="B482DA"/>
    <a:srgbClr val="A01EB2"/>
    <a:srgbClr val="6E2F9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596558-CF6A-4E65-A5DA-22B94F04A66C}" v="88" dt="2020-01-23T10:33:03.8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33" d="100"/>
          <a:sy n="33" d="100"/>
        </p:scale>
        <p:origin x="984" y="3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rryl Davies" userId="b3daed68a2b66a45" providerId="LiveId" clId="{A5596558-CF6A-4E65-A5DA-22B94F04A66C}"/>
    <pc:docChg chg="custSel addSld delSld modSld sldOrd modMainMaster">
      <pc:chgData name="Darryl Davies" userId="b3daed68a2b66a45" providerId="LiveId" clId="{A5596558-CF6A-4E65-A5DA-22B94F04A66C}" dt="2020-01-23T11:07:22.987" v="3422" actId="20577"/>
      <pc:docMkLst>
        <pc:docMk/>
      </pc:docMkLst>
      <pc:sldChg chg="addSp delSp modSp ord">
        <pc:chgData name="Darryl Davies" userId="b3daed68a2b66a45" providerId="LiveId" clId="{A5596558-CF6A-4E65-A5DA-22B94F04A66C}" dt="2020-01-23T11:07:22.987" v="3422" actId="20577"/>
        <pc:sldMkLst>
          <pc:docMk/>
          <pc:sldMk cId="2124109331" sldId="256"/>
        </pc:sldMkLst>
        <pc:spChg chg="mod">
          <ac:chgData name="Darryl Davies" userId="b3daed68a2b66a45" providerId="LiveId" clId="{A5596558-CF6A-4E65-A5DA-22B94F04A66C}" dt="2020-01-23T10:42:02.814" v="3389" actId="20577"/>
          <ac:spMkLst>
            <pc:docMk/>
            <pc:sldMk cId="2124109331" sldId="256"/>
            <ac:spMk id="2" creationId="{9560C488-B0B0-4DDB-8BB9-80475BEEE226}"/>
          </ac:spMkLst>
        </pc:spChg>
        <pc:spChg chg="mod">
          <ac:chgData name="Darryl Davies" userId="b3daed68a2b66a45" providerId="LiveId" clId="{A5596558-CF6A-4E65-A5DA-22B94F04A66C}" dt="2020-01-23T10:17:16.822" v="2976" actId="20577"/>
          <ac:spMkLst>
            <pc:docMk/>
            <pc:sldMk cId="2124109331" sldId="256"/>
            <ac:spMk id="3" creationId="{E79900B8-090C-4A3F-B993-8031B40F22D1}"/>
          </ac:spMkLst>
        </pc:spChg>
        <pc:spChg chg="mod">
          <ac:chgData name="Darryl Davies" userId="b3daed68a2b66a45" providerId="LiveId" clId="{A5596558-CF6A-4E65-A5DA-22B94F04A66C}" dt="2020-01-22T15:30:31.392" v="1995" actId="20577"/>
          <ac:spMkLst>
            <pc:docMk/>
            <pc:sldMk cId="2124109331" sldId="256"/>
            <ac:spMk id="4" creationId="{76858531-EFF0-4CA5-83C7-DB64157FAF0D}"/>
          </ac:spMkLst>
        </pc:spChg>
        <pc:spChg chg="mod">
          <ac:chgData name="Darryl Davies" userId="b3daed68a2b66a45" providerId="LiveId" clId="{A5596558-CF6A-4E65-A5DA-22B94F04A66C}" dt="2020-01-23T11:07:22.987" v="3422" actId="20577"/>
          <ac:spMkLst>
            <pc:docMk/>
            <pc:sldMk cId="2124109331" sldId="256"/>
            <ac:spMk id="5" creationId="{0A7F42D5-C248-4CCF-A502-7169F90C7E9E}"/>
          </ac:spMkLst>
        </pc:spChg>
        <pc:spChg chg="mod">
          <ac:chgData name="Darryl Davies" userId="b3daed68a2b66a45" providerId="LiveId" clId="{A5596558-CF6A-4E65-A5DA-22B94F04A66C}" dt="2020-01-22T15:50:39.664" v="2226" actId="20577"/>
          <ac:spMkLst>
            <pc:docMk/>
            <pc:sldMk cId="2124109331" sldId="256"/>
            <ac:spMk id="6" creationId="{3A5BE37D-26D7-44C4-8051-A276780C3439}"/>
          </ac:spMkLst>
        </pc:spChg>
        <pc:spChg chg="add mod">
          <ac:chgData name="Darryl Davies" userId="b3daed68a2b66a45" providerId="LiveId" clId="{A5596558-CF6A-4E65-A5DA-22B94F04A66C}" dt="2020-01-22T15:31:30.507" v="2000" actId="1076"/>
          <ac:spMkLst>
            <pc:docMk/>
            <pc:sldMk cId="2124109331" sldId="256"/>
            <ac:spMk id="8" creationId="{186EA776-9E64-436E-9331-F162564D0C7E}"/>
          </ac:spMkLst>
        </pc:spChg>
        <pc:spChg chg="add mod">
          <ac:chgData name="Darryl Davies" userId="b3daed68a2b66a45" providerId="LiveId" clId="{A5596558-CF6A-4E65-A5DA-22B94F04A66C}" dt="2020-01-22T15:35:19.718" v="2117" actId="207"/>
          <ac:spMkLst>
            <pc:docMk/>
            <pc:sldMk cId="2124109331" sldId="256"/>
            <ac:spMk id="9" creationId="{690D92AC-F7D3-445A-A943-EA0FEF3FC451}"/>
          </ac:spMkLst>
        </pc:spChg>
        <pc:spChg chg="add mod">
          <ac:chgData name="Darryl Davies" userId="b3daed68a2b66a45" providerId="LiveId" clId="{A5596558-CF6A-4E65-A5DA-22B94F04A66C}" dt="2020-01-22T15:35:59.289" v="2120" actId="1076"/>
          <ac:spMkLst>
            <pc:docMk/>
            <pc:sldMk cId="2124109331" sldId="256"/>
            <ac:spMk id="10" creationId="{98696524-E1A8-4FA3-929D-93D2581EC414}"/>
          </ac:spMkLst>
        </pc:spChg>
        <pc:spChg chg="add del mod">
          <ac:chgData name="Darryl Davies" userId="b3daed68a2b66a45" providerId="LiveId" clId="{A5596558-CF6A-4E65-A5DA-22B94F04A66C}" dt="2020-01-22T15:32:59.872" v="2011"/>
          <ac:spMkLst>
            <pc:docMk/>
            <pc:sldMk cId="2124109331" sldId="256"/>
            <ac:spMk id="11" creationId="{87AB689D-AD9C-48F9-8CC6-62915BF1E762}"/>
          </ac:spMkLst>
        </pc:spChg>
        <pc:spChg chg="add mod">
          <ac:chgData name="Darryl Davies" userId="b3daed68a2b66a45" providerId="LiveId" clId="{A5596558-CF6A-4E65-A5DA-22B94F04A66C}" dt="2020-01-22T15:34:44.775" v="2114" actId="20577"/>
          <ac:spMkLst>
            <pc:docMk/>
            <pc:sldMk cId="2124109331" sldId="256"/>
            <ac:spMk id="14" creationId="{8D94269A-40C2-4458-B9A7-799E17278CCF}"/>
          </ac:spMkLst>
        </pc:spChg>
        <pc:picChg chg="add mod">
          <ac:chgData name="Darryl Davies" userId="b3daed68a2b66a45" providerId="LiveId" clId="{A5596558-CF6A-4E65-A5DA-22B94F04A66C}" dt="2020-01-22T15:32:57.275" v="2009" actId="1076"/>
          <ac:picMkLst>
            <pc:docMk/>
            <pc:sldMk cId="2124109331" sldId="256"/>
            <ac:picMk id="13" creationId="{60995A52-2EA9-4461-BCF2-5FE7A953C17A}"/>
          </ac:picMkLst>
        </pc:picChg>
      </pc:sldChg>
      <pc:sldChg chg="modSp del">
        <pc:chgData name="Darryl Davies" userId="b3daed68a2b66a45" providerId="LiveId" clId="{A5596558-CF6A-4E65-A5DA-22B94F04A66C}" dt="2020-01-23T10:33:34.336" v="3353" actId="2696"/>
        <pc:sldMkLst>
          <pc:docMk/>
          <pc:sldMk cId="3520662372" sldId="257"/>
        </pc:sldMkLst>
        <pc:spChg chg="mod">
          <ac:chgData name="Darryl Davies" userId="b3daed68a2b66a45" providerId="LiveId" clId="{A5596558-CF6A-4E65-A5DA-22B94F04A66C}" dt="2020-01-22T14:40:28.388" v="669" actId="1076"/>
          <ac:spMkLst>
            <pc:docMk/>
            <pc:sldMk cId="3520662372" sldId="257"/>
            <ac:spMk id="2" creationId="{1C4F8381-9147-4EF7-A090-F7F5D7D02FFF}"/>
          </ac:spMkLst>
        </pc:spChg>
        <pc:spChg chg="mod">
          <ac:chgData name="Darryl Davies" userId="b3daed68a2b66a45" providerId="LiveId" clId="{A5596558-CF6A-4E65-A5DA-22B94F04A66C}" dt="2020-01-22T16:38:43.936" v="2228" actId="20577"/>
          <ac:spMkLst>
            <pc:docMk/>
            <pc:sldMk cId="3520662372" sldId="257"/>
            <ac:spMk id="3" creationId="{F2EB1AD1-4605-469A-B4E6-247D0BF96293}"/>
          </ac:spMkLst>
        </pc:spChg>
        <pc:spChg chg="mod">
          <ac:chgData name="Darryl Davies" userId="b3daed68a2b66a45" providerId="LiveId" clId="{A5596558-CF6A-4E65-A5DA-22B94F04A66C}" dt="2020-01-22T15:40:14.541" v="2140" actId="20577"/>
          <ac:spMkLst>
            <pc:docMk/>
            <pc:sldMk cId="3520662372" sldId="257"/>
            <ac:spMk id="4" creationId="{A200C6D0-B472-42C6-B8AB-564DE0BC2EA6}"/>
          </ac:spMkLst>
        </pc:spChg>
      </pc:sldChg>
      <pc:sldChg chg="addSp modSp add del">
        <pc:chgData name="Darryl Davies" userId="b3daed68a2b66a45" providerId="LiveId" clId="{A5596558-CF6A-4E65-A5DA-22B94F04A66C}" dt="2020-01-23T10:33:59.872" v="3354" actId="2696"/>
        <pc:sldMkLst>
          <pc:docMk/>
          <pc:sldMk cId="3539120420" sldId="258"/>
        </pc:sldMkLst>
        <pc:spChg chg="mod">
          <ac:chgData name="Darryl Davies" userId="b3daed68a2b66a45" providerId="LiveId" clId="{A5596558-CF6A-4E65-A5DA-22B94F04A66C}" dt="2020-01-22T15:42:47.352" v="2176" actId="14100"/>
          <ac:spMkLst>
            <pc:docMk/>
            <pc:sldMk cId="3539120420" sldId="258"/>
            <ac:spMk id="2" creationId="{B8413E8F-2AFF-42A1-BF27-BF466D9F2468}"/>
          </ac:spMkLst>
        </pc:spChg>
        <pc:spChg chg="mod">
          <ac:chgData name="Darryl Davies" userId="b3daed68a2b66a45" providerId="LiveId" clId="{A5596558-CF6A-4E65-A5DA-22B94F04A66C}" dt="2020-01-22T15:43:00.703" v="2180" actId="20577"/>
          <ac:spMkLst>
            <pc:docMk/>
            <pc:sldMk cId="3539120420" sldId="258"/>
            <ac:spMk id="3" creationId="{5282A124-F09C-4D2B-B5C3-3752869DE090}"/>
          </ac:spMkLst>
        </pc:spChg>
        <pc:spChg chg="add mod">
          <ac:chgData name="Darryl Davies" userId="b3daed68a2b66a45" providerId="LiveId" clId="{A5596558-CF6A-4E65-A5DA-22B94F04A66C}" dt="2020-01-23T10:32:46.492" v="3347" actId="20578"/>
          <ac:spMkLst>
            <pc:docMk/>
            <pc:sldMk cId="3539120420" sldId="258"/>
            <ac:spMk id="4" creationId="{DD25FCD1-0C55-462D-BA1E-A8603472F2A5}"/>
          </ac:spMkLst>
        </pc:spChg>
      </pc:sldChg>
      <pc:sldChg chg="add del setBg">
        <pc:chgData name="Darryl Davies" userId="b3daed68a2b66a45" providerId="LiveId" clId="{A5596558-CF6A-4E65-A5DA-22B94F04A66C}" dt="2020-01-22T14:40:55.019" v="673" actId="2696"/>
        <pc:sldMkLst>
          <pc:docMk/>
          <pc:sldMk cId="3892042629" sldId="258"/>
        </pc:sldMkLst>
      </pc:sldChg>
      <pc:sldChg chg="modSp add">
        <pc:chgData name="Darryl Davies" userId="b3daed68a2b66a45" providerId="LiveId" clId="{A5596558-CF6A-4E65-A5DA-22B94F04A66C}" dt="2020-01-23T10:35:29.876" v="3356" actId="20577"/>
        <pc:sldMkLst>
          <pc:docMk/>
          <pc:sldMk cId="2919604609" sldId="259"/>
        </pc:sldMkLst>
        <pc:spChg chg="mod">
          <ac:chgData name="Darryl Davies" userId="b3daed68a2b66a45" providerId="LiveId" clId="{A5596558-CF6A-4E65-A5DA-22B94F04A66C}" dt="2020-01-23T10:33:18.364" v="3351" actId="27636"/>
          <ac:spMkLst>
            <pc:docMk/>
            <pc:sldMk cId="2919604609" sldId="259"/>
            <ac:spMk id="2" creationId="{E794E9A8-DDFE-4701-A0D3-0F3467028471}"/>
          </ac:spMkLst>
        </pc:spChg>
        <pc:spChg chg="mod">
          <ac:chgData name="Darryl Davies" userId="b3daed68a2b66a45" providerId="LiveId" clId="{A5596558-CF6A-4E65-A5DA-22B94F04A66C}" dt="2020-01-23T10:35:29.876" v="3356" actId="20577"/>
          <ac:spMkLst>
            <pc:docMk/>
            <pc:sldMk cId="2919604609" sldId="259"/>
            <ac:spMk id="3" creationId="{8E067F7A-6ECB-4205-9748-284C37A7D88B}"/>
          </ac:spMkLst>
        </pc:spChg>
      </pc:sldChg>
      <pc:sldMasterChg chg="modSp modSldLayout">
        <pc:chgData name="Darryl Davies" userId="b3daed68a2b66a45" providerId="LiveId" clId="{A5596558-CF6A-4E65-A5DA-22B94F04A66C}" dt="2020-01-22T14:36:18.780" v="655"/>
        <pc:sldMasterMkLst>
          <pc:docMk/>
          <pc:sldMasterMk cId="2422811545" sldId="2147483660"/>
        </pc:sldMasterMkLst>
        <pc:spChg chg="mod">
          <ac:chgData name="Darryl Davies" userId="b3daed68a2b66a45" providerId="LiveId" clId="{A5596558-CF6A-4E65-A5DA-22B94F04A66C}" dt="2020-01-22T14:36:18.780" v="655"/>
          <ac:spMkLst>
            <pc:docMk/>
            <pc:sldMasterMk cId="2422811545" sldId="2147483660"/>
            <ac:spMk id="2" creationId="{00000000-0000-0000-0000-000000000000}"/>
          </ac:spMkLst>
        </pc:spChg>
        <pc:spChg chg="mod">
          <ac:chgData name="Darryl Davies" userId="b3daed68a2b66a45" providerId="LiveId" clId="{A5596558-CF6A-4E65-A5DA-22B94F04A66C}" dt="2020-01-22T14:36:18.780" v="655"/>
          <ac:spMkLst>
            <pc:docMk/>
            <pc:sldMasterMk cId="2422811545" sldId="2147483660"/>
            <ac:spMk id="3" creationId="{00000000-0000-0000-0000-000000000000}"/>
          </ac:spMkLst>
        </pc:spChg>
        <pc:spChg chg="mod">
          <ac:chgData name="Darryl Davies" userId="b3daed68a2b66a45" providerId="LiveId" clId="{A5596558-CF6A-4E65-A5DA-22B94F04A66C}" dt="2020-01-22T14:36:18.780" v="655"/>
          <ac:spMkLst>
            <pc:docMk/>
            <pc:sldMasterMk cId="2422811545" sldId="2147483660"/>
            <ac:spMk id="4" creationId="{00000000-0000-0000-0000-000000000000}"/>
          </ac:spMkLst>
        </pc:spChg>
        <pc:spChg chg="mod">
          <ac:chgData name="Darryl Davies" userId="b3daed68a2b66a45" providerId="LiveId" clId="{A5596558-CF6A-4E65-A5DA-22B94F04A66C}" dt="2020-01-22T14:36:18.780" v="655"/>
          <ac:spMkLst>
            <pc:docMk/>
            <pc:sldMasterMk cId="2422811545" sldId="2147483660"/>
            <ac:spMk id="5" creationId="{00000000-0000-0000-0000-000000000000}"/>
          </ac:spMkLst>
        </pc:spChg>
        <pc:spChg chg="mod">
          <ac:chgData name="Darryl Davies" userId="b3daed68a2b66a45" providerId="LiveId" clId="{A5596558-CF6A-4E65-A5DA-22B94F04A66C}" dt="2020-01-22T14:36:18.780" v="655"/>
          <ac:spMkLst>
            <pc:docMk/>
            <pc:sldMasterMk cId="2422811545" sldId="2147483660"/>
            <ac:spMk id="6" creationId="{00000000-0000-0000-0000-000000000000}"/>
          </ac:spMkLst>
        </pc:spChg>
        <pc:sldLayoutChg chg="modSp">
          <pc:chgData name="Darryl Davies" userId="b3daed68a2b66a45" providerId="LiveId" clId="{A5596558-CF6A-4E65-A5DA-22B94F04A66C}" dt="2020-01-22T14:36:18.780" v="655"/>
          <pc:sldLayoutMkLst>
            <pc:docMk/>
            <pc:sldMasterMk cId="2422811545" sldId="2147483660"/>
            <pc:sldLayoutMk cId="139746638" sldId="2147483661"/>
          </pc:sldLayoutMkLst>
          <pc:spChg chg="mod">
            <ac:chgData name="Darryl Davies" userId="b3daed68a2b66a45" providerId="LiveId" clId="{A5596558-CF6A-4E65-A5DA-22B94F04A66C}" dt="2020-01-22T14:36:18.780" v="655"/>
            <ac:spMkLst>
              <pc:docMk/>
              <pc:sldMasterMk cId="2422811545" sldId="2147483660"/>
              <pc:sldLayoutMk cId="139746638" sldId="2147483661"/>
              <ac:spMk id="2" creationId="{00000000-0000-0000-0000-000000000000}"/>
            </ac:spMkLst>
          </pc:spChg>
          <pc:spChg chg="mod">
            <ac:chgData name="Darryl Davies" userId="b3daed68a2b66a45" providerId="LiveId" clId="{A5596558-CF6A-4E65-A5DA-22B94F04A66C}" dt="2020-01-22T14:36:18.780" v="655"/>
            <ac:spMkLst>
              <pc:docMk/>
              <pc:sldMasterMk cId="2422811545" sldId="2147483660"/>
              <pc:sldLayoutMk cId="139746638" sldId="2147483661"/>
              <ac:spMk id="3" creationId="{00000000-0000-0000-0000-000000000000}"/>
            </ac:spMkLst>
          </pc:spChg>
        </pc:sldLayoutChg>
        <pc:sldLayoutChg chg="modSp">
          <pc:chgData name="Darryl Davies" userId="b3daed68a2b66a45" providerId="LiveId" clId="{A5596558-CF6A-4E65-A5DA-22B94F04A66C}" dt="2020-01-22T14:36:18.780" v="655"/>
          <pc:sldLayoutMkLst>
            <pc:docMk/>
            <pc:sldMasterMk cId="2422811545" sldId="2147483660"/>
            <pc:sldLayoutMk cId="204242007" sldId="2147483663"/>
          </pc:sldLayoutMkLst>
          <pc:spChg chg="mod">
            <ac:chgData name="Darryl Davies" userId="b3daed68a2b66a45" providerId="LiveId" clId="{A5596558-CF6A-4E65-A5DA-22B94F04A66C}" dt="2020-01-22T14:36:18.780" v="655"/>
            <ac:spMkLst>
              <pc:docMk/>
              <pc:sldMasterMk cId="2422811545" sldId="2147483660"/>
              <pc:sldLayoutMk cId="204242007" sldId="2147483663"/>
              <ac:spMk id="2" creationId="{00000000-0000-0000-0000-000000000000}"/>
            </ac:spMkLst>
          </pc:spChg>
          <pc:spChg chg="mod">
            <ac:chgData name="Darryl Davies" userId="b3daed68a2b66a45" providerId="LiveId" clId="{A5596558-CF6A-4E65-A5DA-22B94F04A66C}" dt="2020-01-22T14:36:18.780" v="655"/>
            <ac:spMkLst>
              <pc:docMk/>
              <pc:sldMasterMk cId="2422811545" sldId="2147483660"/>
              <pc:sldLayoutMk cId="204242007" sldId="2147483663"/>
              <ac:spMk id="3" creationId="{00000000-0000-0000-0000-000000000000}"/>
            </ac:spMkLst>
          </pc:spChg>
        </pc:sldLayoutChg>
        <pc:sldLayoutChg chg="modSp">
          <pc:chgData name="Darryl Davies" userId="b3daed68a2b66a45" providerId="LiveId" clId="{A5596558-CF6A-4E65-A5DA-22B94F04A66C}" dt="2020-01-22T14:36:18.780" v="655"/>
          <pc:sldLayoutMkLst>
            <pc:docMk/>
            <pc:sldMasterMk cId="2422811545" sldId="2147483660"/>
            <pc:sldLayoutMk cId="3394210528" sldId="2147483664"/>
          </pc:sldLayoutMkLst>
          <pc:spChg chg="mod">
            <ac:chgData name="Darryl Davies" userId="b3daed68a2b66a45" providerId="LiveId" clId="{A5596558-CF6A-4E65-A5DA-22B94F04A66C}" dt="2020-01-22T14:36:18.780" v="655"/>
            <ac:spMkLst>
              <pc:docMk/>
              <pc:sldMasterMk cId="2422811545" sldId="2147483660"/>
              <pc:sldLayoutMk cId="3394210528" sldId="2147483664"/>
              <ac:spMk id="3" creationId="{00000000-0000-0000-0000-000000000000}"/>
            </ac:spMkLst>
          </pc:spChg>
          <pc:spChg chg="mod">
            <ac:chgData name="Darryl Davies" userId="b3daed68a2b66a45" providerId="LiveId" clId="{A5596558-CF6A-4E65-A5DA-22B94F04A66C}" dt="2020-01-22T14:36:18.780" v="655"/>
            <ac:spMkLst>
              <pc:docMk/>
              <pc:sldMasterMk cId="2422811545" sldId="2147483660"/>
              <pc:sldLayoutMk cId="3394210528" sldId="2147483664"/>
              <ac:spMk id="4" creationId="{00000000-0000-0000-0000-000000000000}"/>
            </ac:spMkLst>
          </pc:spChg>
        </pc:sldLayoutChg>
        <pc:sldLayoutChg chg="modSp">
          <pc:chgData name="Darryl Davies" userId="b3daed68a2b66a45" providerId="LiveId" clId="{A5596558-CF6A-4E65-A5DA-22B94F04A66C}" dt="2020-01-22T14:36:18.780" v="655"/>
          <pc:sldLayoutMkLst>
            <pc:docMk/>
            <pc:sldMasterMk cId="2422811545" sldId="2147483660"/>
            <pc:sldLayoutMk cId="2932369856" sldId="2147483665"/>
          </pc:sldLayoutMkLst>
          <pc:spChg chg="mod">
            <ac:chgData name="Darryl Davies" userId="b3daed68a2b66a45" providerId="LiveId" clId="{A5596558-CF6A-4E65-A5DA-22B94F04A66C}" dt="2020-01-22T14:36:18.780" v="655"/>
            <ac:spMkLst>
              <pc:docMk/>
              <pc:sldMasterMk cId="2422811545" sldId="2147483660"/>
              <pc:sldLayoutMk cId="2932369856" sldId="2147483665"/>
              <ac:spMk id="2" creationId="{00000000-0000-0000-0000-000000000000}"/>
            </ac:spMkLst>
          </pc:spChg>
          <pc:spChg chg="mod">
            <ac:chgData name="Darryl Davies" userId="b3daed68a2b66a45" providerId="LiveId" clId="{A5596558-CF6A-4E65-A5DA-22B94F04A66C}" dt="2020-01-22T14:36:18.780" v="655"/>
            <ac:spMkLst>
              <pc:docMk/>
              <pc:sldMasterMk cId="2422811545" sldId="2147483660"/>
              <pc:sldLayoutMk cId="2932369856" sldId="2147483665"/>
              <ac:spMk id="3" creationId="{00000000-0000-0000-0000-000000000000}"/>
            </ac:spMkLst>
          </pc:spChg>
          <pc:spChg chg="mod">
            <ac:chgData name="Darryl Davies" userId="b3daed68a2b66a45" providerId="LiveId" clId="{A5596558-CF6A-4E65-A5DA-22B94F04A66C}" dt="2020-01-22T14:36:18.780" v="655"/>
            <ac:spMkLst>
              <pc:docMk/>
              <pc:sldMasterMk cId="2422811545" sldId="2147483660"/>
              <pc:sldLayoutMk cId="2932369856" sldId="2147483665"/>
              <ac:spMk id="4" creationId="{00000000-0000-0000-0000-000000000000}"/>
            </ac:spMkLst>
          </pc:spChg>
          <pc:spChg chg="mod">
            <ac:chgData name="Darryl Davies" userId="b3daed68a2b66a45" providerId="LiveId" clId="{A5596558-CF6A-4E65-A5DA-22B94F04A66C}" dt="2020-01-22T14:36:18.780" v="655"/>
            <ac:spMkLst>
              <pc:docMk/>
              <pc:sldMasterMk cId="2422811545" sldId="2147483660"/>
              <pc:sldLayoutMk cId="2932369856" sldId="2147483665"/>
              <ac:spMk id="5" creationId="{00000000-0000-0000-0000-000000000000}"/>
            </ac:spMkLst>
          </pc:spChg>
          <pc:spChg chg="mod">
            <ac:chgData name="Darryl Davies" userId="b3daed68a2b66a45" providerId="LiveId" clId="{A5596558-CF6A-4E65-A5DA-22B94F04A66C}" dt="2020-01-22T14:36:18.780" v="655"/>
            <ac:spMkLst>
              <pc:docMk/>
              <pc:sldMasterMk cId="2422811545" sldId="2147483660"/>
              <pc:sldLayoutMk cId="2932369856" sldId="2147483665"/>
              <ac:spMk id="6" creationId="{00000000-0000-0000-0000-000000000000}"/>
            </ac:spMkLst>
          </pc:spChg>
        </pc:sldLayoutChg>
        <pc:sldLayoutChg chg="modSp">
          <pc:chgData name="Darryl Davies" userId="b3daed68a2b66a45" providerId="LiveId" clId="{A5596558-CF6A-4E65-A5DA-22B94F04A66C}" dt="2020-01-22T14:36:18.780" v="655"/>
          <pc:sldLayoutMkLst>
            <pc:docMk/>
            <pc:sldMasterMk cId="2422811545" sldId="2147483660"/>
            <pc:sldLayoutMk cId="1805923046" sldId="2147483668"/>
          </pc:sldLayoutMkLst>
          <pc:spChg chg="mod">
            <ac:chgData name="Darryl Davies" userId="b3daed68a2b66a45" providerId="LiveId" clId="{A5596558-CF6A-4E65-A5DA-22B94F04A66C}" dt="2020-01-22T14:36:18.780" v="655"/>
            <ac:spMkLst>
              <pc:docMk/>
              <pc:sldMasterMk cId="2422811545" sldId="2147483660"/>
              <pc:sldLayoutMk cId="1805923046" sldId="2147483668"/>
              <ac:spMk id="2" creationId="{00000000-0000-0000-0000-000000000000}"/>
            </ac:spMkLst>
          </pc:spChg>
          <pc:spChg chg="mod">
            <ac:chgData name="Darryl Davies" userId="b3daed68a2b66a45" providerId="LiveId" clId="{A5596558-CF6A-4E65-A5DA-22B94F04A66C}" dt="2020-01-22T14:36:18.780" v="655"/>
            <ac:spMkLst>
              <pc:docMk/>
              <pc:sldMasterMk cId="2422811545" sldId="2147483660"/>
              <pc:sldLayoutMk cId="1805923046" sldId="2147483668"/>
              <ac:spMk id="3" creationId="{00000000-0000-0000-0000-000000000000}"/>
            </ac:spMkLst>
          </pc:spChg>
          <pc:spChg chg="mod">
            <ac:chgData name="Darryl Davies" userId="b3daed68a2b66a45" providerId="LiveId" clId="{A5596558-CF6A-4E65-A5DA-22B94F04A66C}" dt="2020-01-22T14:36:18.780" v="655"/>
            <ac:spMkLst>
              <pc:docMk/>
              <pc:sldMasterMk cId="2422811545" sldId="2147483660"/>
              <pc:sldLayoutMk cId="1805923046" sldId="2147483668"/>
              <ac:spMk id="4" creationId="{00000000-0000-0000-0000-000000000000}"/>
            </ac:spMkLst>
          </pc:spChg>
        </pc:sldLayoutChg>
        <pc:sldLayoutChg chg="modSp">
          <pc:chgData name="Darryl Davies" userId="b3daed68a2b66a45" providerId="LiveId" clId="{A5596558-CF6A-4E65-A5DA-22B94F04A66C}" dt="2020-01-22T14:36:18.780" v="655"/>
          <pc:sldLayoutMkLst>
            <pc:docMk/>
            <pc:sldMasterMk cId="2422811545" sldId="2147483660"/>
            <pc:sldLayoutMk cId="1981515058" sldId="2147483669"/>
          </pc:sldLayoutMkLst>
          <pc:spChg chg="mod">
            <ac:chgData name="Darryl Davies" userId="b3daed68a2b66a45" providerId="LiveId" clId="{A5596558-CF6A-4E65-A5DA-22B94F04A66C}" dt="2020-01-22T14:36:18.780" v="655"/>
            <ac:spMkLst>
              <pc:docMk/>
              <pc:sldMasterMk cId="2422811545" sldId="2147483660"/>
              <pc:sldLayoutMk cId="1981515058" sldId="2147483669"/>
              <ac:spMk id="2" creationId="{00000000-0000-0000-0000-000000000000}"/>
            </ac:spMkLst>
          </pc:spChg>
          <pc:spChg chg="mod">
            <ac:chgData name="Darryl Davies" userId="b3daed68a2b66a45" providerId="LiveId" clId="{A5596558-CF6A-4E65-A5DA-22B94F04A66C}" dt="2020-01-22T14:36:18.780" v="655"/>
            <ac:spMkLst>
              <pc:docMk/>
              <pc:sldMasterMk cId="2422811545" sldId="2147483660"/>
              <pc:sldLayoutMk cId="1981515058" sldId="2147483669"/>
              <ac:spMk id="3" creationId="{00000000-0000-0000-0000-000000000000}"/>
            </ac:spMkLst>
          </pc:spChg>
          <pc:spChg chg="mod">
            <ac:chgData name="Darryl Davies" userId="b3daed68a2b66a45" providerId="LiveId" clId="{A5596558-CF6A-4E65-A5DA-22B94F04A66C}" dt="2020-01-22T14:36:18.780" v="655"/>
            <ac:spMkLst>
              <pc:docMk/>
              <pc:sldMasterMk cId="2422811545" sldId="2147483660"/>
              <pc:sldLayoutMk cId="1981515058" sldId="2147483669"/>
              <ac:spMk id="4" creationId="{00000000-0000-0000-0000-000000000000}"/>
            </ac:spMkLst>
          </pc:spChg>
        </pc:sldLayoutChg>
        <pc:sldLayoutChg chg="modSp">
          <pc:chgData name="Darryl Davies" userId="b3daed68a2b66a45" providerId="LiveId" clId="{A5596558-CF6A-4E65-A5DA-22B94F04A66C}" dt="2020-01-22T14:36:18.780" v="655"/>
          <pc:sldLayoutMkLst>
            <pc:docMk/>
            <pc:sldMasterMk cId="2422811545" sldId="2147483660"/>
            <pc:sldLayoutMk cId="3212644928" sldId="2147483671"/>
          </pc:sldLayoutMkLst>
          <pc:spChg chg="mod">
            <ac:chgData name="Darryl Davies" userId="b3daed68a2b66a45" providerId="LiveId" clId="{A5596558-CF6A-4E65-A5DA-22B94F04A66C}" dt="2020-01-22T14:36:18.780" v="655"/>
            <ac:spMkLst>
              <pc:docMk/>
              <pc:sldMasterMk cId="2422811545" sldId="2147483660"/>
              <pc:sldLayoutMk cId="3212644928" sldId="2147483671"/>
              <ac:spMk id="2" creationId="{00000000-0000-0000-0000-000000000000}"/>
            </ac:spMkLst>
          </pc:spChg>
          <pc:spChg chg="mod">
            <ac:chgData name="Darryl Davies" userId="b3daed68a2b66a45" providerId="LiveId" clId="{A5596558-CF6A-4E65-A5DA-22B94F04A66C}" dt="2020-01-22T14:36:18.780" v="655"/>
            <ac:spMkLst>
              <pc:docMk/>
              <pc:sldMasterMk cId="2422811545" sldId="2147483660"/>
              <pc:sldLayoutMk cId="3212644928" sldId="2147483671"/>
              <ac:spMk id="3" creationId="{00000000-0000-0000-0000-000000000000}"/>
            </ac:spMkLst>
          </pc:spChg>
        </pc:sldLayoutChg>
      </pc:sldMasterChg>
      <pc:sldMasterChg chg="modSp modSldLayout">
        <pc:chgData name="Darryl Davies" userId="b3daed68a2b66a45" providerId="LiveId" clId="{A5596558-CF6A-4E65-A5DA-22B94F04A66C}" dt="2020-01-22T14:37:40.019" v="656"/>
        <pc:sldMasterMkLst>
          <pc:docMk/>
          <pc:sldMasterMk cId="1174955092" sldId="2147483684"/>
        </pc:sldMasterMkLst>
        <pc:spChg chg="mod">
          <ac:chgData name="Darryl Davies" userId="b3daed68a2b66a45" providerId="LiveId" clId="{A5596558-CF6A-4E65-A5DA-22B94F04A66C}" dt="2020-01-22T14:37:40.019" v="656"/>
          <ac:spMkLst>
            <pc:docMk/>
            <pc:sldMasterMk cId="1174955092" sldId="2147483684"/>
            <ac:spMk id="2" creationId="{00000000-0000-0000-0000-000000000000}"/>
          </ac:spMkLst>
        </pc:spChg>
        <pc:spChg chg="mod">
          <ac:chgData name="Darryl Davies" userId="b3daed68a2b66a45" providerId="LiveId" clId="{A5596558-CF6A-4E65-A5DA-22B94F04A66C}" dt="2020-01-22T14:37:40.019" v="656"/>
          <ac:spMkLst>
            <pc:docMk/>
            <pc:sldMasterMk cId="1174955092" sldId="2147483684"/>
            <ac:spMk id="3" creationId="{00000000-0000-0000-0000-000000000000}"/>
          </ac:spMkLst>
        </pc:spChg>
        <pc:spChg chg="mod">
          <ac:chgData name="Darryl Davies" userId="b3daed68a2b66a45" providerId="LiveId" clId="{A5596558-CF6A-4E65-A5DA-22B94F04A66C}" dt="2020-01-22T14:37:40.019" v="656"/>
          <ac:spMkLst>
            <pc:docMk/>
            <pc:sldMasterMk cId="1174955092" sldId="2147483684"/>
            <ac:spMk id="4" creationId="{00000000-0000-0000-0000-000000000000}"/>
          </ac:spMkLst>
        </pc:spChg>
        <pc:spChg chg="mod">
          <ac:chgData name="Darryl Davies" userId="b3daed68a2b66a45" providerId="LiveId" clId="{A5596558-CF6A-4E65-A5DA-22B94F04A66C}" dt="2020-01-22T14:37:40.019" v="656"/>
          <ac:spMkLst>
            <pc:docMk/>
            <pc:sldMasterMk cId="1174955092" sldId="2147483684"/>
            <ac:spMk id="5" creationId="{00000000-0000-0000-0000-000000000000}"/>
          </ac:spMkLst>
        </pc:spChg>
        <pc:spChg chg="mod">
          <ac:chgData name="Darryl Davies" userId="b3daed68a2b66a45" providerId="LiveId" clId="{A5596558-CF6A-4E65-A5DA-22B94F04A66C}" dt="2020-01-22T14:37:40.019" v="656"/>
          <ac:spMkLst>
            <pc:docMk/>
            <pc:sldMasterMk cId="1174955092" sldId="2147483684"/>
            <ac:spMk id="6" creationId="{00000000-0000-0000-0000-000000000000}"/>
          </ac:spMkLst>
        </pc:spChg>
        <pc:sldLayoutChg chg="modSp">
          <pc:chgData name="Darryl Davies" userId="b3daed68a2b66a45" providerId="LiveId" clId="{A5596558-CF6A-4E65-A5DA-22B94F04A66C}" dt="2020-01-22T14:37:40.019" v="656"/>
          <pc:sldLayoutMkLst>
            <pc:docMk/>
            <pc:sldMasterMk cId="1174955092" sldId="2147483684"/>
            <pc:sldLayoutMk cId="2535212016" sldId="2147483685"/>
          </pc:sldLayoutMkLst>
          <pc:spChg chg="mod">
            <ac:chgData name="Darryl Davies" userId="b3daed68a2b66a45" providerId="LiveId" clId="{A5596558-CF6A-4E65-A5DA-22B94F04A66C}" dt="2020-01-22T14:37:40.019" v="656"/>
            <ac:spMkLst>
              <pc:docMk/>
              <pc:sldMasterMk cId="1174955092" sldId="2147483684"/>
              <pc:sldLayoutMk cId="2535212016" sldId="2147483685"/>
              <ac:spMk id="2" creationId="{00000000-0000-0000-0000-000000000000}"/>
            </ac:spMkLst>
          </pc:spChg>
          <pc:spChg chg="mod">
            <ac:chgData name="Darryl Davies" userId="b3daed68a2b66a45" providerId="LiveId" clId="{A5596558-CF6A-4E65-A5DA-22B94F04A66C}" dt="2020-01-22T14:37:40.019" v="656"/>
            <ac:spMkLst>
              <pc:docMk/>
              <pc:sldMasterMk cId="1174955092" sldId="2147483684"/>
              <pc:sldLayoutMk cId="2535212016" sldId="2147483685"/>
              <ac:spMk id="3" creationId="{00000000-0000-0000-0000-000000000000}"/>
            </ac:spMkLst>
          </pc:spChg>
        </pc:sldLayoutChg>
        <pc:sldLayoutChg chg="modSp">
          <pc:chgData name="Darryl Davies" userId="b3daed68a2b66a45" providerId="LiveId" clId="{A5596558-CF6A-4E65-A5DA-22B94F04A66C}" dt="2020-01-22T14:37:40.019" v="656"/>
          <pc:sldLayoutMkLst>
            <pc:docMk/>
            <pc:sldMasterMk cId="1174955092" sldId="2147483684"/>
            <pc:sldLayoutMk cId="1074567108" sldId="2147483687"/>
          </pc:sldLayoutMkLst>
          <pc:spChg chg="mod">
            <ac:chgData name="Darryl Davies" userId="b3daed68a2b66a45" providerId="LiveId" clId="{A5596558-CF6A-4E65-A5DA-22B94F04A66C}" dt="2020-01-22T14:37:40.019" v="656"/>
            <ac:spMkLst>
              <pc:docMk/>
              <pc:sldMasterMk cId="1174955092" sldId="2147483684"/>
              <pc:sldLayoutMk cId="1074567108" sldId="2147483687"/>
              <ac:spMk id="2" creationId="{00000000-0000-0000-0000-000000000000}"/>
            </ac:spMkLst>
          </pc:spChg>
          <pc:spChg chg="mod">
            <ac:chgData name="Darryl Davies" userId="b3daed68a2b66a45" providerId="LiveId" clId="{A5596558-CF6A-4E65-A5DA-22B94F04A66C}" dt="2020-01-22T14:37:40.019" v="656"/>
            <ac:spMkLst>
              <pc:docMk/>
              <pc:sldMasterMk cId="1174955092" sldId="2147483684"/>
              <pc:sldLayoutMk cId="1074567108" sldId="2147483687"/>
              <ac:spMk id="3" creationId="{00000000-0000-0000-0000-000000000000}"/>
            </ac:spMkLst>
          </pc:spChg>
        </pc:sldLayoutChg>
        <pc:sldLayoutChg chg="modSp">
          <pc:chgData name="Darryl Davies" userId="b3daed68a2b66a45" providerId="LiveId" clId="{A5596558-CF6A-4E65-A5DA-22B94F04A66C}" dt="2020-01-22T14:37:40.019" v="656"/>
          <pc:sldLayoutMkLst>
            <pc:docMk/>
            <pc:sldMasterMk cId="1174955092" sldId="2147483684"/>
            <pc:sldLayoutMk cId="4246417712" sldId="2147483688"/>
          </pc:sldLayoutMkLst>
          <pc:spChg chg="mod">
            <ac:chgData name="Darryl Davies" userId="b3daed68a2b66a45" providerId="LiveId" clId="{A5596558-CF6A-4E65-A5DA-22B94F04A66C}" dt="2020-01-22T14:37:40.019" v="656"/>
            <ac:spMkLst>
              <pc:docMk/>
              <pc:sldMasterMk cId="1174955092" sldId="2147483684"/>
              <pc:sldLayoutMk cId="4246417712" sldId="2147483688"/>
              <ac:spMk id="3" creationId="{00000000-0000-0000-0000-000000000000}"/>
            </ac:spMkLst>
          </pc:spChg>
          <pc:spChg chg="mod">
            <ac:chgData name="Darryl Davies" userId="b3daed68a2b66a45" providerId="LiveId" clId="{A5596558-CF6A-4E65-A5DA-22B94F04A66C}" dt="2020-01-22T14:37:40.019" v="656"/>
            <ac:spMkLst>
              <pc:docMk/>
              <pc:sldMasterMk cId="1174955092" sldId="2147483684"/>
              <pc:sldLayoutMk cId="4246417712" sldId="2147483688"/>
              <ac:spMk id="4" creationId="{00000000-0000-0000-0000-000000000000}"/>
            </ac:spMkLst>
          </pc:spChg>
        </pc:sldLayoutChg>
        <pc:sldLayoutChg chg="modSp">
          <pc:chgData name="Darryl Davies" userId="b3daed68a2b66a45" providerId="LiveId" clId="{A5596558-CF6A-4E65-A5DA-22B94F04A66C}" dt="2020-01-22T14:37:40.019" v="656"/>
          <pc:sldLayoutMkLst>
            <pc:docMk/>
            <pc:sldMasterMk cId="1174955092" sldId="2147483684"/>
            <pc:sldLayoutMk cId="934835458" sldId="2147483689"/>
          </pc:sldLayoutMkLst>
          <pc:spChg chg="mod">
            <ac:chgData name="Darryl Davies" userId="b3daed68a2b66a45" providerId="LiveId" clId="{A5596558-CF6A-4E65-A5DA-22B94F04A66C}" dt="2020-01-22T14:37:40.019" v="656"/>
            <ac:spMkLst>
              <pc:docMk/>
              <pc:sldMasterMk cId="1174955092" sldId="2147483684"/>
              <pc:sldLayoutMk cId="934835458" sldId="2147483689"/>
              <ac:spMk id="2" creationId="{00000000-0000-0000-0000-000000000000}"/>
            </ac:spMkLst>
          </pc:spChg>
          <pc:spChg chg="mod">
            <ac:chgData name="Darryl Davies" userId="b3daed68a2b66a45" providerId="LiveId" clId="{A5596558-CF6A-4E65-A5DA-22B94F04A66C}" dt="2020-01-22T14:37:40.019" v="656"/>
            <ac:spMkLst>
              <pc:docMk/>
              <pc:sldMasterMk cId="1174955092" sldId="2147483684"/>
              <pc:sldLayoutMk cId="934835458" sldId="2147483689"/>
              <ac:spMk id="3" creationId="{00000000-0000-0000-0000-000000000000}"/>
            </ac:spMkLst>
          </pc:spChg>
          <pc:spChg chg="mod">
            <ac:chgData name="Darryl Davies" userId="b3daed68a2b66a45" providerId="LiveId" clId="{A5596558-CF6A-4E65-A5DA-22B94F04A66C}" dt="2020-01-22T14:37:40.019" v="656"/>
            <ac:spMkLst>
              <pc:docMk/>
              <pc:sldMasterMk cId="1174955092" sldId="2147483684"/>
              <pc:sldLayoutMk cId="934835458" sldId="2147483689"/>
              <ac:spMk id="4" creationId="{00000000-0000-0000-0000-000000000000}"/>
            </ac:spMkLst>
          </pc:spChg>
          <pc:spChg chg="mod">
            <ac:chgData name="Darryl Davies" userId="b3daed68a2b66a45" providerId="LiveId" clId="{A5596558-CF6A-4E65-A5DA-22B94F04A66C}" dt="2020-01-22T14:37:40.019" v="656"/>
            <ac:spMkLst>
              <pc:docMk/>
              <pc:sldMasterMk cId="1174955092" sldId="2147483684"/>
              <pc:sldLayoutMk cId="934835458" sldId="2147483689"/>
              <ac:spMk id="5" creationId="{00000000-0000-0000-0000-000000000000}"/>
            </ac:spMkLst>
          </pc:spChg>
          <pc:spChg chg="mod">
            <ac:chgData name="Darryl Davies" userId="b3daed68a2b66a45" providerId="LiveId" clId="{A5596558-CF6A-4E65-A5DA-22B94F04A66C}" dt="2020-01-22T14:37:40.019" v="656"/>
            <ac:spMkLst>
              <pc:docMk/>
              <pc:sldMasterMk cId="1174955092" sldId="2147483684"/>
              <pc:sldLayoutMk cId="934835458" sldId="2147483689"/>
              <ac:spMk id="6" creationId="{00000000-0000-0000-0000-000000000000}"/>
            </ac:spMkLst>
          </pc:spChg>
        </pc:sldLayoutChg>
        <pc:sldLayoutChg chg="modSp">
          <pc:chgData name="Darryl Davies" userId="b3daed68a2b66a45" providerId="LiveId" clId="{A5596558-CF6A-4E65-A5DA-22B94F04A66C}" dt="2020-01-22T14:37:40.019" v="656"/>
          <pc:sldLayoutMkLst>
            <pc:docMk/>
            <pc:sldMasterMk cId="1174955092" sldId="2147483684"/>
            <pc:sldLayoutMk cId="4059251518" sldId="2147483692"/>
          </pc:sldLayoutMkLst>
          <pc:spChg chg="mod">
            <ac:chgData name="Darryl Davies" userId="b3daed68a2b66a45" providerId="LiveId" clId="{A5596558-CF6A-4E65-A5DA-22B94F04A66C}" dt="2020-01-22T14:37:40.019" v="656"/>
            <ac:spMkLst>
              <pc:docMk/>
              <pc:sldMasterMk cId="1174955092" sldId="2147483684"/>
              <pc:sldLayoutMk cId="4059251518" sldId="2147483692"/>
              <ac:spMk id="2" creationId="{00000000-0000-0000-0000-000000000000}"/>
            </ac:spMkLst>
          </pc:spChg>
          <pc:spChg chg="mod">
            <ac:chgData name="Darryl Davies" userId="b3daed68a2b66a45" providerId="LiveId" clId="{A5596558-CF6A-4E65-A5DA-22B94F04A66C}" dt="2020-01-22T14:37:40.019" v="656"/>
            <ac:spMkLst>
              <pc:docMk/>
              <pc:sldMasterMk cId="1174955092" sldId="2147483684"/>
              <pc:sldLayoutMk cId="4059251518" sldId="2147483692"/>
              <ac:spMk id="3" creationId="{00000000-0000-0000-0000-000000000000}"/>
            </ac:spMkLst>
          </pc:spChg>
          <pc:spChg chg="mod">
            <ac:chgData name="Darryl Davies" userId="b3daed68a2b66a45" providerId="LiveId" clId="{A5596558-CF6A-4E65-A5DA-22B94F04A66C}" dt="2020-01-22T14:37:40.019" v="656"/>
            <ac:spMkLst>
              <pc:docMk/>
              <pc:sldMasterMk cId="1174955092" sldId="2147483684"/>
              <pc:sldLayoutMk cId="4059251518" sldId="2147483692"/>
              <ac:spMk id="4" creationId="{00000000-0000-0000-0000-000000000000}"/>
            </ac:spMkLst>
          </pc:spChg>
        </pc:sldLayoutChg>
        <pc:sldLayoutChg chg="modSp">
          <pc:chgData name="Darryl Davies" userId="b3daed68a2b66a45" providerId="LiveId" clId="{A5596558-CF6A-4E65-A5DA-22B94F04A66C}" dt="2020-01-22T14:37:40.019" v="656"/>
          <pc:sldLayoutMkLst>
            <pc:docMk/>
            <pc:sldMasterMk cId="1174955092" sldId="2147483684"/>
            <pc:sldLayoutMk cId="907607063" sldId="2147483693"/>
          </pc:sldLayoutMkLst>
          <pc:spChg chg="mod">
            <ac:chgData name="Darryl Davies" userId="b3daed68a2b66a45" providerId="LiveId" clId="{A5596558-CF6A-4E65-A5DA-22B94F04A66C}" dt="2020-01-22T14:37:40.019" v="656"/>
            <ac:spMkLst>
              <pc:docMk/>
              <pc:sldMasterMk cId="1174955092" sldId="2147483684"/>
              <pc:sldLayoutMk cId="907607063" sldId="2147483693"/>
              <ac:spMk id="2" creationId="{00000000-0000-0000-0000-000000000000}"/>
            </ac:spMkLst>
          </pc:spChg>
          <pc:spChg chg="mod">
            <ac:chgData name="Darryl Davies" userId="b3daed68a2b66a45" providerId="LiveId" clId="{A5596558-CF6A-4E65-A5DA-22B94F04A66C}" dt="2020-01-22T14:37:40.019" v="656"/>
            <ac:spMkLst>
              <pc:docMk/>
              <pc:sldMasterMk cId="1174955092" sldId="2147483684"/>
              <pc:sldLayoutMk cId="907607063" sldId="2147483693"/>
              <ac:spMk id="3" creationId="{00000000-0000-0000-0000-000000000000}"/>
            </ac:spMkLst>
          </pc:spChg>
          <pc:spChg chg="mod">
            <ac:chgData name="Darryl Davies" userId="b3daed68a2b66a45" providerId="LiveId" clId="{A5596558-CF6A-4E65-A5DA-22B94F04A66C}" dt="2020-01-22T14:37:40.019" v="656"/>
            <ac:spMkLst>
              <pc:docMk/>
              <pc:sldMasterMk cId="1174955092" sldId="2147483684"/>
              <pc:sldLayoutMk cId="907607063" sldId="2147483693"/>
              <ac:spMk id="4" creationId="{00000000-0000-0000-0000-000000000000}"/>
            </ac:spMkLst>
          </pc:spChg>
        </pc:sldLayoutChg>
        <pc:sldLayoutChg chg="modSp">
          <pc:chgData name="Darryl Davies" userId="b3daed68a2b66a45" providerId="LiveId" clId="{A5596558-CF6A-4E65-A5DA-22B94F04A66C}" dt="2020-01-22T14:37:40.019" v="656"/>
          <pc:sldLayoutMkLst>
            <pc:docMk/>
            <pc:sldMasterMk cId="1174955092" sldId="2147483684"/>
            <pc:sldLayoutMk cId="482975885" sldId="2147483695"/>
          </pc:sldLayoutMkLst>
          <pc:spChg chg="mod">
            <ac:chgData name="Darryl Davies" userId="b3daed68a2b66a45" providerId="LiveId" clId="{A5596558-CF6A-4E65-A5DA-22B94F04A66C}" dt="2020-01-22T14:37:40.019" v="656"/>
            <ac:spMkLst>
              <pc:docMk/>
              <pc:sldMasterMk cId="1174955092" sldId="2147483684"/>
              <pc:sldLayoutMk cId="482975885" sldId="2147483695"/>
              <ac:spMk id="2" creationId="{00000000-0000-0000-0000-000000000000}"/>
            </ac:spMkLst>
          </pc:spChg>
          <pc:spChg chg="mod">
            <ac:chgData name="Darryl Davies" userId="b3daed68a2b66a45" providerId="LiveId" clId="{A5596558-CF6A-4E65-A5DA-22B94F04A66C}" dt="2020-01-22T14:37:40.019" v="656"/>
            <ac:spMkLst>
              <pc:docMk/>
              <pc:sldMasterMk cId="1174955092" sldId="2147483684"/>
              <pc:sldLayoutMk cId="482975885" sldId="2147483695"/>
              <ac:spMk id="3" creationId="{00000000-0000-0000-0000-000000000000}"/>
            </ac:spMkLst>
          </pc:spChg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9941" y="1767462"/>
            <a:ext cx="16199644" cy="3759917"/>
          </a:xfrm>
        </p:spPr>
        <p:txBody>
          <a:bodyPr anchor="b"/>
          <a:lstStyle>
            <a:lvl1pPr algn="ctr">
              <a:defRPr sz="944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9941" y="5672376"/>
            <a:ext cx="16199644" cy="2607442"/>
          </a:xfrm>
        </p:spPr>
        <p:txBody>
          <a:bodyPr/>
          <a:lstStyle>
            <a:lvl1pPr marL="0" indent="0" algn="ctr">
              <a:buNone/>
              <a:defRPr sz="3780"/>
            </a:lvl1pPr>
            <a:lvl2pPr marL="719999" indent="0" algn="ctr">
              <a:buNone/>
              <a:defRPr sz="3150"/>
            </a:lvl2pPr>
            <a:lvl3pPr marL="1439997" indent="0" algn="ctr">
              <a:buNone/>
              <a:defRPr sz="2835"/>
            </a:lvl3pPr>
            <a:lvl4pPr marL="2159996" indent="0" algn="ctr">
              <a:buNone/>
              <a:defRPr sz="2520"/>
            </a:lvl4pPr>
            <a:lvl5pPr marL="2879994" indent="0" algn="ctr">
              <a:buNone/>
              <a:defRPr sz="2520"/>
            </a:lvl5pPr>
            <a:lvl6pPr marL="3599993" indent="0" algn="ctr">
              <a:buNone/>
              <a:defRPr sz="2520"/>
            </a:lvl6pPr>
            <a:lvl7pPr marL="4319991" indent="0" algn="ctr">
              <a:buNone/>
              <a:defRPr sz="2520"/>
            </a:lvl7pPr>
            <a:lvl8pPr marL="5039990" indent="0" algn="ctr">
              <a:buNone/>
              <a:defRPr sz="2520"/>
            </a:lvl8pPr>
            <a:lvl9pPr marL="5759988" indent="0" algn="ctr">
              <a:buNone/>
              <a:defRPr sz="252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25020-0862-49FD-A1DD-D6435ED7650C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000BB-029B-4958-9761-C858FA418D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80114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25020-0862-49FD-A1DD-D6435ED7650C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000BB-029B-4958-9761-C858FA418D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7350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3718" y="2692442"/>
            <a:ext cx="18629590" cy="4492401"/>
          </a:xfrm>
        </p:spPr>
        <p:txBody>
          <a:bodyPr anchor="b"/>
          <a:lstStyle>
            <a:lvl1pPr>
              <a:defRPr sz="944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3718" y="7227343"/>
            <a:ext cx="18629590" cy="2362447"/>
          </a:xfrm>
        </p:spPr>
        <p:txBody>
          <a:bodyPr/>
          <a:lstStyle>
            <a:lvl1pPr marL="0" indent="0">
              <a:buNone/>
              <a:defRPr sz="3780">
                <a:solidFill>
                  <a:schemeClr val="tx1">
                    <a:tint val="75000"/>
                  </a:schemeClr>
                </a:solidFill>
              </a:defRPr>
            </a:lvl1pPr>
            <a:lvl2pPr marL="719999" indent="0">
              <a:buNone/>
              <a:defRPr sz="3150">
                <a:solidFill>
                  <a:schemeClr val="tx1">
                    <a:tint val="75000"/>
                  </a:schemeClr>
                </a:solidFill>
              </a:defRPr>
            </a:lvl2pPr>
            <a:lvl3pPr marL="1439997" indent="0">
              <a:buNone/>
              <a:defRPr sz="2835">
                <a:solidFill>
                  <a:schemeClr val="tx1">
                    <a:tint val="75000"/>
                  </a:schemeClr>
                </a:solidFill>
              </a:defRPr>
            </a:lvl3pPr>
            <a:lvl4pPr marL="2159996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4pPr>
            <a:lvl5pPr marL="2879994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5pPr>
            <a:lvl6pPr marL="3599993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6pPr>
            <a:lvl7pPr marL="4319991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7pPr>
            <a:lvl8pPr marL="503999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8pPr>
            <a:lvl9pPr marL="5759988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25020-0862-49FD-A1DD-D6435ED7650C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000BB-029B-4958-9761-C858FA418D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449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967" y="2874937"/>
            <a:ext cx="9179798" cy="68523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34760" y="2874937"/>
            <a:ext cx="9179798" cy="68523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25020-0862-49FD-A1DD-D6435ED7650C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000BB-029B-4958-9761-C858FA418D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4973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7781" y="574988"/>
            <a:ext cx="18629590" cy="208745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7781" y="2647443"/>
            <a:ext cx="9137611" cy="1297471"/>
          </a:xfrm>
        </p:spPr>
        <p:txBody>
          <a:bodyPr anchor="b"/>
          <a:lstStyle>
            <a:lvl1pPr marL="0" indent="0">
              <a:buNone/>
              <a:defRPr sz="3780" b="1"/>
            </a:lvl1pPr>
            <a:lvl2pPr marL="719999" indent="0">
              <a:buNone/>
              <a:defRPr sz="3150" b="1"/>
            </a:lvl2pPr>
            <a:lvl3pPr marL="1439997" indent="0">
              <a:buNone/>
              <a:defRPr sz="2835" b="1"/>
            </a:lvl3pPr>
            <a:lvl4pPr marL="2159996" indent="0">
              <a:buNone/>
              <a:defRPr sz="2520" b="1"/>
            </a:lvl4pPr>
            <a:lvl5pPr marL="2879994" indent="0">
              <a:buNone/>
              <a:defRPr sz="2520" b="1"/>
            </a:lvl5pPr>
            <a:lvl6pPr marL="3599993" indent="0">
              <a:buNone/>
              <a:defRPr sz="2520" b="1"/>
            </a:lvl6pPr>
            <a:lvl7pPr marL="4319991" indent="0">
              <a:buNone/>
              <a:defRPr sz="2520" b="1"/>
            </a:lvl7pPr>
            <a:lvl8pPr marL="5039990" indent="0">
              <a:buNone/>
              <a:defRPr sz="2520" b="1"/>
            </a:lvl8pPr>
            <a:lvl9pPr marL="5759988" indent="0">
              <a:buNone/>
              <a:defRPr sz="25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7781" y="3944914"/>
            <a:ext cx="9137611" cy="58023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934760" y="2647443"/>
            <a:ext cx="9182611" cy="1297471"/>
          </a:xfrm>
        </p:spPr>
        <p:txBody>
          <a:bodyPr anchor="b"/>
          <a:lstStyle>
            <a:lvl1pPr marL="0" indent="0">
              <a:buNone/>
              <a:defRPr sz="3780" b="1"/>
            </a:lvl1pPr>
            <a:lvl2pPr marL="719999" indent="0">
              <a:buNone/>
              <a:defRPr sz="3150" b="1"/>
            </a:lvl2pPr>
            <a:lvl3pPr marL="1439997" indent="0">
              <a:buNone/>
              <a:defRPr sz="2835" b="1"/>
            </a:lvl3pPr>
            <a:lvl4pPr marL="2159996" indent="0">
              <a:buNone/>
              <a:defRPr sz="2520" b="1"/>
            </a:lvl4pPr>
            <a:lvl5pPr marL="2879994" indent="0">
              <a:buNone/>
              <a:defRPr sz="2520" b="1"/>
            </a:lvl5pPr>
            <a:lvl6pPr marL="3599993" indent="0">
              <a:buNone/>
              <a:defRPr sz="2520" b="1"/>
            </a:lvl6pPr>
            <a:lvl7pPr marL="4319991" indent="0">
              <a:buNone/>
              <a:defRPr sz="2520" b="1"/>
            </a:lvl7pPr>
            <a:lvl8pPr marL="5039990" indent="0">
              <a:buNone/>
              <a:defRPr sz="2520" b="1"/>
            </a:lvl8pPr>
            <a:lvl9pPr marL="5759988" indent="0">
              <a:buNone/>
              <a:defRPr sz="25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934760" y="3944914"/>
            <a:ext cx="9182611" cy="58023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25020-0862-49FD-A1DD-D6435ED7650C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000BB-029B-4958-9761-C858FA418D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428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25020-0862-49FD-A1DD-D6435ED7650C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000BB-029B-4958-9761-C858FA418D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4999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25020-0862-49FD-A1DD-D6435ED7650C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000BB-029B-4958-9761-C858FA418D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115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7782" y="719984"/>
            <a:ext cx="6966408" cy="2519945"/>
          </a:xfrm>
        </p:spPr>
        <p:txBody>
          <a:bodyPr anchor="b"/>
          <a:lstStyle>
            <a:lvl1pPr>
              <a:defRPr sz="503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82611" y="1554966"/>
            <a:ext cx="10934760" cy="7674832"/>
          </a:xfrm>
        </p:spPr>
        <p:txBody>
          <a:bodyPr/>
          <a:lstStyle>
            <a:lvl1pPr>
              <a:defRPr sz="5039"/>
            </a:lvl1pPr>
            <a:lvl2pPr>
              <a:defRPr sz="4409"/>
            </a:lvl2pPr>
            <a:lvl3pPr>
              <a:defRPr sz="3780"/>
            </a:lvl3pPr>
            <a:lvl4pPr>
              <a:defRPr sz="3150"/>
            </a:lvl4pPr>
            <a:lvl5pPr>
              <a:defRPr sz="3150"/>
            </a:lvl5pPr>
            <a:lvl6pPr>
              <a:defRPr sz="3150"/>
            </a:lvl6pPr>
            <a:lvl7pPr>
              <a:defRPr sz="3150"/>
            </a:lvl7pPr>
            <a:lvl8pPr>
              <a:defRPr sz="3150"/>
            </a:lvl8pPr>
            <a:lvl9pPr>
              <a:defRPr sz="31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7782" y="3239929"/>
            <a:ext cx="6966408" cy="6002369"/>
          </a:xfrm>
        </p:spPr>
        <p:txBody>
          <a:bodyPr/>
          <a:lstStyle>
            <a:lvl1pPr marL="0" indent="0">
              <a:buNone/>
              <a:defRPr sz="2520"/>
            </a:lvl1pPr>
            <a:lvl2pPr marL="719999" indent="0">
              <a:buNone/>
              <a:defRPr sz="2205"/>
            </a:lvl2pPr>
            <a:lvl3pPr marL="1439997" indent="0">
              <a:buNone/>
              <a:defRPr sz="1890"/>
            </a:lvl3pPr>
            <a:lvl4pPr marL="2159996" indent="0">
              <a:buNone/>
              <a:defRPr sz="1575"/>
            </a:lvl4pPr>
            <a:lvl5pPr marL="2879994" indent="0">
              <a:buNone/>
              <a:defRPr sz="1575"/>
            </a:lvl5pPr>
            <a:lvl6pPr marL="3599993" indent="0">
              <a:buNone/>
              <a:defRPr sz="1575"/>
            </a:lvl6pPr>
            <a:lvl7pPr marL="4319991" indent="0">
              <a:buNone/>
              <a:defRPr sz="1575"/>
            </a:lvl7pPr>
            <a:lvl8pPr marL="5039990" indent="0">
              <a:buNone/>
              <a:defRPr sz="1575"/>
            </a:lvl8pPr>
            <a:lvl9pPr marL="5759988" indent="0">
              <a:buNone/>
              <a:defRPr sz="15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25020-0862-49FD-A1DD-D6435ED7650C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000BB-029B-4958-9761-C858FA418D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765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7782" y="719984"/>
            <a:ext cx="6966408" cy="2519945"/>
          </a:xfrm>
        </p:spPr>
        <p:txBody>
          <a:bodyPr anchor="b"/>
          <a:lstStyle>
            <a:lvl1pPr>
              <a:defRPr sz="503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82611" y="1554966"/>
            <a:ext cx="10934760" cy="7674832"/>
          </a:xfrm>
        </p:spPr>
        <p:txBody>
          <a:bodyPr anchor="t"/>
          <a:lstStyle>
            <a:lvl1pPr marL="0" indent="0">
              <a:buNone/>
              <a:defRPr sz="5039"/>
            </a:lvl1pPr>
            <a:lvl2pPr marL="719999" indent="0">
              <a:buNone/>
              <a:defRPr sz="4409"/>
            </a:lvl2pPr>
            <a:lvl3pPr marL="1439997" indent="0">
              <a:buNone/>
              <a:defRPr sz="3780"/>
            </a:lvl3pPr>
            <a:lvl4pPr marL="2159996" indent="0">
              <a:buNone/>
              <a:defRPr sz="3150"/>
            </a:lvl4pPr>
            <a:lvl5pPr marL="2879994" indent="0">
              <a:buNone/>
              <a:defRPr sz="3150"/>
            </a:lvl5pPr>
            <a:lvl6pPr marL="3599993" indent="0">
              <a:buNone/>
              <a:defRPr sz="3150"/>
            </a:lvl6pPr>
            <a:lvl7pPr marL="4319991" indent="0">
              <a:buNone/>
              <a:defRPr sz="3150"/>
            </a:lvl7pPr>
            <a:lvl8pPr marL="5039990" indent="0">
              <a:buNone/>
              <a:defRPr sz="3150"/>
            </a:lvl8pPr>
            <a:lvl9pPr marL="5759988" indent="0">
              <a:buNone/>
              <a:defRPr sz="315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7782" y="3239929"/>
            <a:ext cx="6966408" cy="6002369"/>
          </a:xfrm>
        </p:spPr>
        <p:txBody>
          <a:bodyPr/>
          <a:lstStyle>
            <a:lvl1pPr marL="0" indent="0">
              <a:buNone/>
              <a:defRPr sz="2520"/>
            </a:lvl1pPr>
            <a:lvl2pPr marL="719999" indent="0">
              <a:buNone/>
              <a:defRPr sz="2205"/>
            </a:lvl2pPr>
            <a:lvl3pPr marL="1439997" indent="0">
              <a:buNone/>
              <a:defRPr sz="1890"/>
            </a:lvl3pPr>
            <a:lvl4pPr marL="2159996" indent="0">
              <a:buNone/>
              <a:defRPr sz="1575"/>
            </a:lvl4pPr>
            <a:lvl5pPr marL="2879994" indent="0">
              <a:buNone/>
              <a:defRPr sz="1575"/>
            </a:lvl5pPr>
            <a:lvl6pPr marL="3599993" indent="0">
              <a:buNone/>
              <a:defRPr sz="1575"/>
            </a:lvl6pPr>
            <a:lvl7pPr marL="4319991" indent="0">
              <a:buNone/>
              <a:defRPr sz="1575"/>
            </a:lvl7pPr>
            <a:lvl8pPr marL="5039990" indent="0">
              <a:buNone/>
              <a:defRPr sz="1575"/>
            </a:lvl8pPr>
            <a:lvl9pPr marL="5759988" indent="0">
              <a:buNone/>
              <a:defRPr sz="15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25020-0862-49FD-A1DD-D6435ED7650C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000BB-029B-4958-9761-C858FA418D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6604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25020-0862-49FD-A1DD-D6435ED7650C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000BB-029B-4958-9761-C858FA418D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708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457160" y="574987"/>
            <a:ext cx="4657398" cy="9152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967" y="574987"/>
            <a:ext cx="13702199" cy="9152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25020-0862-49FD-A1DD-D6435ED7650C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000BB-029B-4958-9761-C858FA418D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161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968" y="574988"/>
            <a:ext cx="18629590" cy="20874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968" y="2874937"/>
            <a:ext cx="18629590" cy="68523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84967" y="10009781"/>
            <a:ext cx="4859893" cy="57498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9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925020-0862-49FD-A1DD-D6435ED7650C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154843" y="10009781"/>
            <a:ext cx="7289840" cy="57498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89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254665" y="10009781"/>
            <a:ext cx="4859893" cy="57498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9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E000BB-029B-4958-9761-C858FA418D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371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1439997" rtl="0" eaLnBrk="1" latinLnBrk="0" hangingPunct="1">
        <a:lnSpc>
          <a:spcPct val="90000"/>
        </a:lnSpc>
        <a:spcBef>
          <a:spcPct val="0"/>
        </a:spcBef>
        <a:buNone/>
        <a:defRPr sz="692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59999" indent="-359999" algn="l" defTabSz="1439997" rtl="0" eaLnBrk="1" latinLnBrk="0" hangingPunct="1">
        <a:lnSpc>
          <a:spcPct val="90000"/>
        </a:lnSpc>
        <a:spcBef>
          <a:spcPts val="1575"/>
        </a:spcBef>
        <a:buFont typeface="Arial" panose="020B0604020202020204" pitchFamily="34" charset="0"/>
        <a:buChar char="•"/>
        <a:defRPr sz="4409" kern="1200">
          <a:solidFill>
            <a:schemeClr val="tx1"/>
          </a:solidFill>
          <a:latin typeface="+mn-lt"/>
          <a:ea typeface="+mn-ea"/>
          <a:cs typeface="+mn-cs"/>
        </a:defRPr>
      </a:lvl1pPr>
      <a:lvl2pPr marL="1079998" indent="-359999" algn="l" defTabSz="1439997" rtl="0" eaLnBrk="1" latinLnBrk="0" hangingPunct="1">
        <a:lnSpc>
          <a:spcPct val="90000"/>
        </a:lnSpc>
        <a:spcBef>
          <a:spcPts val="787"/>
        </a:spcBef>
        <a:buFont typeface="Arial" panose="020B0604020202020204" pitchFamily="34" charset="0"/>
        <a:buChar char="•"/>
        <a:defRPr sz="3780" kern="1200">
          <a:solidFill>
            <a:schemeClr val="tx1"/>
          </a:solidFill>
          <a:latin typeface="+mn-lt"/>
          <a:ea typeface="+mn-ea"/>
          <a:cs typeface="+mn-cs"/>
        </a:defRPr>
      </a:lvl2pPr>
      <a:lvl3pPr marL="1799996" indent="-359999" algn="l" defTabSz="1439997" rtl="0" eaLnBrk="1" latinLnBrk="0" hangingPunct="1">
        <a:lnSpc>
          <a:spcPct val="90000"/>
        </a:lnSpc>
        <a:spcBef>
          <a:spcPts val="787"/>
        </a:spcBef>
        <a:buFont typeface="Arial" panose="020B0604020202020204" pitchFamily="34" charset="0"/>
        <a:buChar char="•"/>
        <a:defRPr sz="3150" kern="1200">
          <a:solidFill>
            <a:schemeClr val="tx1"/>
          </a:solidFill>
          <a:latin typeface="+mn-lt"/>
          <a:ea typeface="+mn-ea"/>
          <a:cs typeface="+mn-cs"/>
        </a:defRPr>
      </a:lvl3pPr>
      <a:lvl4pPr marL="2519995" indent="-359999" algn="l" defTabSz="1439997" rtl="0" eaLnBrk="1" latinLnBrk="0" hangingPunct="1">
        <a:lnSpc>
          <a:spcPct val="90000"/>
        </a:lnSpc>
        <a:spcBef>
          <a:spcPts val="787"/>
        </a:spcBef>
        <a:buFont typeface="Arial" panose="020B0604020202020204" pitchFamily="34" charset="0"/>
        <a:buChar char="•"/>
        <a:defRPr sz="2835" kern="1200">
          <a:solidFill>
            <a:schemeClr val="tx1"/>
          </a:solidFill>
          <a:latin typeface="+mn-lt"/>
          <a:ea typeface="+mn-ea"/>
          <a:cs typeface="+mn-cs"/>
        </a:defRPr>
      </a:lvl4pPr>
      <a:lvl5pPr marL="3239994" indent="-359999" algn="l" defTabSz="1439997" rtl="0" eaLnBrk="1" latinLnBrk="0" hangingPunct="1">
        <a:lnSpc>
          <a:spcPct val="90000"/>
        </a:lnSpc>
        <a:spcBef>
          <a:spcPts val="787"/>
        </a:spcBef>
        <a:buFont typeface="Arial" panose="020B0604020202020204" pitchFamily="34" charset="0"/>
        <a:buChar char="•"/>
        <a:defRPr sz="2835" kern="1200">
          <a:solidFill>
            <a:schemeClr val="tx1"/>
          </a:solidFill>
          <a:latin typeface="+mn-lt"/>
          <a:ea typeface="+mn-ea"/>
          <a:cs typeface="+mn-cs"/>
        </a:defRPr>
      </a:lvl5pPr>
      <a:lvl6pPr marL="3959992" indent="-359999" algn="l" defTabSz="1439997" rtl="0" eaLnBrk="1" latinLnBrk="0" hangingPunct="1">
        <a:lnSpc>
          <a:spcPct val="90000"/>
        </a:lnSpc>
        <a:spcBef>
          <a:spcPts val="787"/>
        </a:spcBef>
        <a:buFont typeface="Arial" panose="020B0604020202020204" pitchFamily="34" charset="0"/>
        <a:buChar char="•"/>
        <a:defRPr sz="2835" kern="1200">
          <a:solidFill>
            <a:schemeClr val="tx1"/>
          </a:solidFill>
          <a:latin typeface="+mn-lt"/>
          <a:ea typeface="+mn-ea"/>
          <a:cs typeface="+mn-cs"/>
        </a:defRPr>
      </a:lvl6pPr>
      <a:lvl7pPr marL="4679991" indent="-359999" algn="l" defTabSz="1439997" rtl="0" eaLnBrk="1" latinLnBrk="0" hangingPunct="1">
        <a:lnSpc>
          <a:spcPct val="90000"/>
        </a:lnSpc>
        <a:spcBef>
          <a:spcPts val="787"/>
        </a:spcBef>
        <a:buFont typeface="Arial" panose="020B0604020202020204" pitchFamily="34" charset="0"/>
        <a:buChar char="•"/>
        <a:defRPr sz="2835" kern="1200">
          <a:solidFill>
            <a:schemeClr val="tx1"/>
          </a:solidFill>
          <a:latin typeface="+mn-lt"/>
          <a:ea typeface="+mn-ea"/>
          <a:cs typeface="+mn-cs"/>
        </a:defRPr>
      </a:lvl7pPr>
      <a:lvl8pPr marL="5399989" indent="-359999" algn="l" defTabSz="1439997" rtl="0" eaLnBrk="1" latinLnBrk="0" hangingPunct="1">
        <a:lnSpc>
          <a:spcPct val="90000"/>
        </a:lnSpc>
        <a:spcBef>
          <a:spcPts val="787"/>
        </a:spcBef>
        <a:buFont typeface="Arial" panose="020B0604020202020204" pitchFamily="34" charset="0"/>
        <a:buChar char="•"/>
        <a:defRPr sz="2835" kern="1200">
          <a:solidFill>
            <a:schemeClr val="tx1"/>
          </a:solidFill>
          <a:latin typeface="+mn-lt"/>
          <a:ea typeface="+mn-ea"/>
          <a:cs typeface="+mn-cs"/>
        </a:defRPr>
      </a:lvl8pPr>
      <a:lvl9pPr marL="6119988" indent="-359999" algn="l" defTabSz="1439997" rtl="0" eaLnBrk="1" latinLnBrk="0" hangingPunct="1">
        <a:lnSpc>
          <a:spcPct val="90000"/>
        </a:lnSpc>
        <a:spcBef>
          <a:spcPts val="787"/>
        </a:spcBef>
        <a:buFont typeface="Arial" panose="020B0604020202020204" pitchFamily="34" charset="0"/>
        <a:buChar char="•"/>
        <a:defRPr sz="283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439997" rtl="0" eaLnBrk="1" latinLnBrk="0" hangingPunct="1">
        <a:defRPr sz="2835" kern="1200">
          <a:solidFill>
            <a:schemeClr val="tx1"/>
          </a:solidFill>
          <a:latin typeface="+mn-lt"/>
          <a:ea typeface="+mn-ea"/>
          <a:cs typeface="+mn-cs"/>
        </a:defRPr>
      </a:lvl1pPr>
      <a:lvl2pPr marL="719999" algn="l" defTabSz="1439997" rtl="0" eaLnBrk="1" latinLnBrk="0" hangingPunct="1">
        <a:defRPr sz="2835" kern="1200">
          <a:solidFill>
            <a:schemeClr val="tx1"/>
          </a:solidFill>
          <a:latin typeface="+mn-lt"/>
          <a:ea typeface="+mn-ea"/>
          <a:cs typeface="+mn-cs"/>
        </a:defRPr>
      </a:lvl2pPr>
      <a:lvl3pPr marL="1439997" algn="l" defTabSz="1439997" rtl="0" eaLnBrk="1" latinLnBrk="0" hangingPunct="1">
        <a:defRPr sz="2835" kern="1200">
          <a:solidFill>
            <a:schemeClr val="tx1"/>
          </a:solidFill>
          <a:latin typeface="+mn-lt"/>
          <a:ea typeface="+mn-ea"/>
          <a:cs typeface="+mn-cs"/>
        </a:defRPr>
      </a:lvl3pPr>
      <a:lvl4pPr marL="2159996" algn="l" defTabSz="1439997" rtl="0" eaLnBrk="1" latinLnBrk="0" hangingPunct="1">
        <a:defRPr sz="2835" kern="1200">
          <a:solidFill>
            <a:schemeClr val="tx1"/>
          </a:solidFill>
          <a:latin typeface="+mn-lt"/>
          <a:ea typeface="+mn-ea"/>
          <a:cs typeface="+mn-cs"/>
        </a:defRPr>
      </a:lvl4pPr>
      <a:lvl5pPr marL="2879994" algn="l" defTabSz="1439997" rtl="0" eaLnBrk="1" latinLnBrk="0" hangingPunct="1">
        <a:defRPr sz="2835" kern="1200">
          <a:solidFill>
            <a:schemeClr val="tx1"/>
          </a:solidFill>
          <a:latin typeface="+mn-lt"/>
          <a:ea typeface="+mn-ea"/>
          <a:cs typeface="+mn-cs"/>
        </a:defRPr>
      </a:lvl5pPr>
      <a:lvl6pPr marL="3599993" algn="l" defTabSz="1439997" rtl="0" eaLnBrk="1" latinLnBrk="0" hangingPunct="1">
        <a:defRPr sz="2835" kern="1200">
          <a:solidFill>
            <a:schemeClr val="tx1"/>
          </a:solidFill>
          <a:latin typeface="+mn-lt"/>
          <a:ea typeface="+mn-ea"/>
          <a:cs typeface="+mn-cs"/>
        </a:defRPr>
      </a:lvl6pPr>
      <a:lvl7pPr marL="4319991" algn="l" defTabSz="1439997" rtl="0" eaLnBrk="1" latinLnBrk="0" hangingPunct="1">
        <a:defRPr sz="2835" kern="1200">
          <a:solidFill>
            <a:schemeClr val="tx1"/>
          </a:solidFill>
          <a:latin typeface="+mn-lt"/>
          <a:ea typeface="+mn-ea"/>
          <a:cs typeface="+mn-cs"/>
        </a:defRPr>
      </a:lvl7pPr>
      <a:lvl8pPr marL="5039990" algn="l" defTabSz="1439997" rtl="0" eaLnBrk="1" latinLnBrk="0" hangingPunct="1">
        <a:defRPr sz="2835" kern="1200">
          <a:solidFill>
            <a:schemeClr val="tx1"/>
          </a:solidFill>
          <a:latin typeface="+mn-lt"/>
          <a:ea typeface="+mn-ea"/>
          <a:cs typeface="+mn-cs"/>
        </a:defRPr>
      </a:lvl8pPr>
      <a:lvl9pPr marL="5759988" algn="l" defTabSz="1439997" rtl="0" eaLnBrk="1" latinLnBrk="0" hangingPunct="1">
        <a:defRPr sz="283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ighspeedtraining.co.uk/hub/what-is-safeguarding/" TargetMode="External"/><Relationship Id="rId3" Type="http://schemas.openxmlformats.org/officeDocument/2006/relationships/hyperlink" Target="http://www.legislation.gov.uk/ukpga/2018/12/section/1/enacted" TargetMode="External"/><Relationship Id="rId7" Type="http://schemas.openxmlformats.org/officeDocument/2006/relationships/hyperlink" Target="https://www.local.gov.uk/sites/default/files/documents/adult-safeguarding-and-do-cfe.pdf" TargetMode="External"/><Relationship Id="rId2" Type="http://schemas.openxmlformats.org/officeDocument/2006/relationships/hyperlink" Target="https://www.churchofengland.org/sites/default/files/2017-11/responding-well-to-domestic-abuse-practice-guidance-appendix-7-confidentiality-and-data-protection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tomtraining.co.uk/onlinecourses/courses/safeguarding-of-vulnerable-adults-training-course/" TargetMode="External"/><Relationship Id="rId5" Type="http://schemas.openxmlformats.org/officeDocument/2006/relationships/hyperlink" Target="https://www.gov.uk/data-protection" TargetMode="External"/><Relationship Id="rId4" Type="http://schemas.openxmlformats.org/officeDocument/2006/relationships/hyperlink" Target="https://www.gov.uk/government/collections/domestic-abuse-bill" TargetMode="External"/><Relationship Id="rId9" Type="http://schemas.openxmlformats.org/officeDocument/2006/relationships/hyperlink" Target="https://moodle.uwtsd.ac.uk/pluginfile.php/324733/mod_resource/content/1/SSWB%20Act%20Working%20Together%20to%20Safeguard%20Peopl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0C488-B0B0-4DDB-8BB9-80475BEEE2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011" y="136188"/>
            <a:ext cx="10904785" cy="1960434"/>
          </a:xfrm>
          <a:solidFill>
            <a:schemeClr val="bg2">
              <a:lumMod val="90000"/>
            </a:schemeClr>
          </a:solidFill>
          <a:ln>
            <a:noFill/>
          </a:ln>
        </p:spPr>
        <p:txBody>
          <a:bodyPr>
            <a:noAutofit/>
          </a:bodyPr>
          <a:lstStyle/>
          <a:p>
            <a:pPr algn="just"/>
            <a:r>
              <a:rPr lang="en-GB" sz="4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8F0F86"/>
                </a:solidFill>
              </a:rPr>
              <a:t>How can Agencies effectively balance the need for confidentiality with their responsibility for safeguarding? </a:t>
            </a:r>
            <a:r>
              <a:rPr lang="en-GB" sz="200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8F0F86"/>
                </a:solidFill>
              </a:rPr>
              <a:t>By Claudia Jones. ECAY5001.</a:t>
            </a:r>
            <a:endParaRPr lang="en-GB" sz="20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8F0F86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9900B8-090C-4A3F-B993-8031B40F22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011" y="2458320"/>
            <a:ext cx="3259699" cy="8049295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sz="2512" b="1" u="sng" dirty="0">
                <a:solidFill>
                  <a:srgbClr val="7030A0"/>
                </a:solidFill>
              </a:rPr>
              <a:t>What is Safeguarding?</a:t>
            </a:r>
          </a:p>
          <a:p>
            <a:pPr algn="l"/>
            <a:r>
              <a:rPr lang="en-GB" sz="2232" b="1" dirty="0">
                <a:solidFill>
                  <a:srgbClr val="B482DA"/>
                </a:solidFill>
              </a:rPr>
              <a:t>Measures which are taken in order to protect anyone who is classed as vulnerable from harm.</a:t>
            </a:r>
          </a:p>
          <a:p>
            <a:pPr marL="398666" indent="-398666" algn="l">
              <a:buFont typeface="Arial" panose="020B0604020202020204" pitchFamily="34" charset="0"/>
              <a:buChar char="•"/>
            </a:pPr>
            <a:r>
              <a:rPr lang="en-GB" sz="2232" dirty="0">
                <a:solidFill>
                  <a:srgbClr val="55247A"/>
                </a:solidFill>
              </a:rPr>
              <a:t>Living in safety, free from neglect and abuse.</a:t>
            </a:r>
          </a:p>
          <a:p>
            <a:pPr marL="398666" indent="-398666" algn="l">
              <a:buFont typeface="Arial" panose="020B0604020202020204" pitchFamily="34" charset="0"/>
              <a:buChar char="•"/>
            </a:pPr>
            <a:r>
              <a:rPr lang="en-GB" sz="2232" dirty="0">
                <a:solidFill>
                  <a:srgbClr val="55247A"/>
                </a:solidFill>
              </a:rPr>
              <a:t>Empowering them to be in charge of decisions surrounding them.</a:t>
            </a:r>
          </a:p>
          <a:p>
            <a:pPr marL="398666" indent="-398666" algn="l">
              <a:buFont typeface="Arial" panose="020B0604020202020204" pitchFamily="34" charset="0"/>
              <a:buChar char="•"/>
            </a:pPr>
            <a:r>
              <a:rPr lang="en-GB" sz="2232" dirty="0">
                <a:solidFill>
                  <a:srgbClr val="55247A"/>
                </a:solidFill>
              </a:rPr>
              <a:t>Provide informed consent</a:t>
            </a:r>
          </a:p>
          <a:p>
            <a:pPr marL="398666" indent="-398666" algn="l">
              <a:buFont typeface="Arial" panose="020B0604020202020204" pitchFamily="34" charset="0"/>
              <a:buChar char="•"/>
            </a:pPr>
            <a:r>
              <a:rPr lang="en-GB" sz="2232" dirty="0">
                <a:solidFill>
                  <a:srgbClr val="55247A"/>
                </a:solidFill>
              </a:rPr>
              <a:t>Ensuring that the risk of abuse and neglect is prevented.</a:t>
            </a:r>
          </a:p>
          <a:p>
            <a:pPr marL="398666" indent="-398666" algn="l">
              <a:buFont typeface="Arial" panose="020B0604020202020204" pitchFamily="34" charset="0"/>
              <a:buChar char="•"/>
            </a:pPr>
            <a:r>
              <a:rPr lang="en-GB" sz="2232" dirty="0">
                <a:solidFill>
                  <a:srgbClr val="55247A"/>
                </a:solidFill>
              </a:rPr>
              <a:t>Encourage their well-being by taking their beliefs, views and wishes into account.</a:t>
            </a:r>
          </a:p>
          <a:p>
            <a:pPr marL="398666" indent="-398666" algn="l">
              <a:buFont typeface="Arial" panose="020B0604020202020204" pitchFamily="34" charset="0"/>
              <a:buChar char="•"/>
            </a:pPr>
            <a:r>
              <a:rPr lang="en-GB" sz="2232" dirty="0">
                <a:solidFill>
                  <a:srgbClr val="B482DA"/>
                </a:solidFill>
              </a:rPr>
              <a:t>(Martinelli, 2018)</a:t>
            </a:r>
          </a:p>
          <a:p>
            <a:endParaRPr lang="en-GB" sz="2512" dirty="0">
              <a:solidFill>
                <a:srgbClr val="7030A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858531-EFF0-4CA5-83C7-DB64157FAF0D}"/>
              </a:ext>
            </a:extLst>
          </p:cNvPr>
          <p:cNvSpPr txBox="1"/>
          <p:nvPr/>
        </p:nvSpPr>
        <p:spPr>
          <a:xfrm>
            <a:off x="3625065" y="2458319"/>
            <a:ext cx="3067565" cy="79926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232" b="1" u="sng" dirty="0">
                <a:solidFill>
                  <a:srgbClr val="55247A"/>
                </a:solidFill>
              </a:rPr>
              <a:t>What is Data Protection?</a:t>
            </a:r>
          </a:p>
          <a:p>
            <a:r>
              <a:rPr lang="en-GB" sz="2232" b="1" u="sng" dirty="0">
                <a:solidFill>
                  <a:srgbClr val="A01EB2"/>
                </a:solidFill>
              </a:rPr>
              <a:t>Data Protection Act 2018: </a:t>
            </a:r>
            <a:r>
              <a:rPr lang="en-GB" sz="2232" dirty="0">
                <a:solidFill>
                  <a:srgbClr val="A01EB2"/>
                </a:solidFill>
              </a:rPr>
              <a:t>the control over ones personal information and how it is used by businesses, organisations and the government.</a:t>
            </a:r>
          </a:p>
          <a:p>
            <a:r>
              <a:rPr lang="en-GB" sz="2232" b="1" dirty="0">
                <a:solidFill>
                  <a:srgbClr val="55247A"/>
                </a:solidFill>
              </a:rPr>
              <a:t>General Data Protection Regulation (GPDR): </a:t>
            </a:r>
          </a:p>
          <a:p>
            <a:pPr marL="398666" indent="-398666">
              <a:buFont typeface="Arial" panose="020B0604020202020204" pitchFamily="34" charset="0"/>
              <a:buChar char="•"/>
            </a:pPr>
            <a:r>
              <a:rPr lang="en-GB" sz="2232" dirty="0">
                <a:solidFill>
                  <a:srgbClr val="55247A"/>
                </a:solidFill>
              </a:rPr>
              <a:t>Used fairly, lawfully and transparently.</a:t>
            </a:r>
          </a:p>
          <a:p>
            <a:pPr marL="398666" indent="-398666">
              <a:buFont typeface="Arial" panose="020B0604020202020204" pitchFamily="34" charset="0"/>
              <a:buChar char="•"/>
            </a:pPr>
            <a:r>
              <a:rPr lang="en-GB" sz="2232" dirty="0">
                <a:solidFill>
                  <a:srgbClr val="55247A"/>
                </a:solidFill>
              </a:rPr>
              <a:t>Accurate and up to date.</a:t>
            </a:r>
          </a:p>
          <a:p>
            <a:pPr marL="398666" indent="-398666">
              <a:buFont typeface="Arial" panose="020B0604020202020204" pitchFamily="34" charset="0"/>
              <a:buChar char="•"/>
            </a:pPr>
            <a:r>
              <a:rPr lang="en-GB" sz="2232" dirty="0">
                <a:solidFill>
                  <a:srgbClr val="55247A"/>
                </a:solidFill>
              </a:rPr>
              <a:t>Kept for only as long as necessary.</a:t>
            </a:r>
          </a:p>
          <a:p>
            <a:pPr marL="398666" indent="-398666">
              <a:buFont typeface="Arial" panose="020B0604020202020204" pitchFamily="34" charset="0"/>
              <a:buChar char="•"/>
            </a:pPr>
            <a:r>
              <a:rPr lang="en-GB" sz="2232" dirty="0">
                <a:solidFill>
                  <a:srgbClr val="55247A"/>
                </a:solidFill>
              </a:rPr>
              <a:t>Used adequately and only when relevant.</a:t>
            </a:r>
          </a:p>
          <a:p>
            <a:pPr marL="398666" indent="-398666">
              <a:buFont typeface="Arial" panose="020B0604020202020204" pitchFamily="34" charset="0"/>
              <a:buChar char="•"/>
            </a:pPr>
            <a:r>
              <a:rPr lang="en-GB" sz="2232" dirty="0">
                <a:solidFill>
                  <a:srgbClr val="55247A"/>
                </a:solidFill>
              </a:rPr>
              <a:t>Only used for explicit and specified purposes.  </a:t>
            </a:r>
            <a:r>
              <a:rPr lang="en-GB" sz="2232" dirty="0">
                <a:solidFill>
                  <a:srgbClr val="A01EB2"/>
                </a:solidFill>
              </a:rPr>
              <a:t>(Gov, N.D)</a:t>
            </a:r>
          </a:p>
          <a:p>
            <a:pPr marL="398666" indent="-398666">
              <a:buFont typeface="Arial" panose="020B0604020202020204" pitchFamily="34" charset="0"/>
              <a:buChar char="•"/>
            </a:pPr>
            <a:endParaRPr lang="en-GB" sz="2232" dirty="0">
              <a:solidFill>
                <a:srgbClr val="55247A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7F42D5-C248-4CCF-A502-7169F90C7E9E}"/>
              </a:ext>
            </a:extLst>
          </p:cNvPr>
          <p:cNvSpPr txBox="1"/>
          <p:nvPr/>
        </p:nvSpPr>
        <p:spPr>
          <a:xfrm>
            <a:off x="6799985" y="5842992"/>
            <a:ext cx="6775692" cy="451476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232" b="1" u="sng" dirty="0">
                <a:solidFill>
                  <a:srgbClr val="55247A"/>
                </a:solidFill>
              </a:rPr>
              <a:t>When would confidentiality be broken in a Domestic Abuse case?</a:t>
            </a:r>
          </a:p>
          <a:p>
            <a:r>
              <a:rPr lang="en-GB" sz="2232" b="1" dirty="0">
                <a:solidFill>
                  <a:srgbClr val="B482DA"/>
                </a:solidFill>
              </a:rPr>
              <a:t>While domestic abuse may be brought up in confidence, sometimes information must be passed on to a third party.</a:t>
            </a:r>
          </a:p>
          <a:p>
            <a:pPr marL="398666" indent="-398666">
              <a:buFont typeface="Arial" panose="020B0604020202020204" pitchFamily="34" charset="0"/>
              <a:buChar char="•"/>
            </a:pPr>
            <a:r>
              <a:rPr lang="en-GB" sz="2232" dirty="0">
                <a:solidFill>
                  <a:srgbClr val="A01EB2"/>
                </a:solidFill>
              </a:rPr>
              <a:t>Encouraged to disclose information to the authorities.</a:t>
            </a:r>
          </a:p>
          <a:p>
            <a:pPr marL="398666" indent="-398666">
              <a:buFont typeface="Arial" panose="020B0604020202020204" pitchFamily="34" charset="0"/>
              <a:buChar char="•"/>
            </a:pPr>
            <a:r>
              <a:rPr lang="en-GB" sz="2232" dirty="0">
                <a:solidFill>
                  <a:srgbClr val="A01EB2"/>
                </a:solidFill>
              </a:rPr>
              <a:t>A recipient can share the information with no consent if deemed to be in the publics interest.</a:t>
            </a:r>
          </a:p>
          <a:p>
            <a:pPr marL="398666" indent="-398666">
              <a:buFont typeface="Arial" panose="020B0604020202020204" pitchFamily="34" charset="0"/>
              <a:buChar char="•"/>
            </a:pPr>
            <a:r>
              <a:rPr lang="en-GB" sz="2232" dirty="0">
                <a:solidFill>
                  <a:srgbClr val="A01EB2"/>
                </a:solidFill>
              </a:rPr>
              <a:t>Disclosure without consent: detection, prevention and prosecution of a serious crime. </a:t>
            </a:r>
            <a:r>
              <a:rPr lang="en-GB" sz="1953" dirty="0">
                <a:solidFill>
                  <a:srgbClr val="6E2F9D"/>
                </a:solidFill>
              </a:rPr>
              <a:t>(Church of England, N.D) </a:t>
            </a:r>
          </a:p>
          <a:p>
            <a:pPr marL="398666" indent="-398666">
              <a:buFont typeface="Arial" panose="020B0604020202020204" pitchFamily="34" charset="0"/>
              <a:buChar char="•"/>
            </a:pPr>
            <a:endParaRPr lang="en-GB" sz="2232" dirty="0">
              <a:solidFill>
                <a:srgbClr val="A01EB2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5BE37D-26D7-44C4-8051-A276780C3439}"/>
              </a:ext>
            </a:extLst>
          </p:cNvPr>
          <p:cNvSpPr txBox="1"/>
          <p:nvPr/>
        </p:nvSpPr>
        <p:spPr>
          <a:xfrm>
            <a:off x="13692967" y="532245"/>
            <a:ext cx="3749773" cy="2410853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232" b="1" u="sng" dirty="0">
                <a:solidFill>
                  <a:srgbClr val="55247A"/>
                </a:solidFill>
              </a:rPr>
              <a:t>Relevant legislation</a:t>
            </a:r>
          </a:p>
          <a:p>
            <a:pPr marL="398666" indent="-398666">
              <a:buFont typeface="Arial" panose="020B0604020202020204" pitchFamily="34" charset="0"/>
              <a:buChar char="•"/>
            </a:pPr>
            <a:r>
              <a:rPr lang="en-GB" sz="2232" b="1" dirty="0">
                <a:solidFill>
                  <a:srgbClr val="A01EB2"/>
                </a:solidFill>
              </a:rPr>
              <a:t>Social Services and Well-being (Wales) Act 2014 </a:t>
            </a:r>
            <a:r>
              <a:rPr lang="en-GB" sz="1953" b="1" dirty="0">
                <a:solidFill>
                  <a:srgbClr val="55247A"/>
                </a:solidFill>
              </a:rPr>
              <a:t>(Welsh Government, 2016)</a:t>
            </a:r>
          </a:p>
          <a:p>
            <a:pPr marL="398666" indent="-398666">
              <a:buFont typeface="Arial" panose="020B0604020202020204" pitchFamily="34" charset="0"/>
              <a:buChar char="•"/>
            </a:pPr>
            <a:r>
              <a:rPr lang="en-GB" sz="2232" b="1" dirty="0">
                <a:solidFill>
                  <a:srgbClr val="A01EB2"/>
                </a:solidFill>
              </a:rPr>
              <a:t>Domestic Abuse Bill 2019 </a:t>
            </a:r>
            <a:r>
              <a:rPr lang="en-GB" sz="1953" b="1" dirty="0">
                <a:solidFill>
                  <a:srgbClr val="55247A"/>
                </a:solidFill>
              </a:rPr>
              <a:t>(Gov, 2019)</a:t>
            </a:r>
          </a:p>
          <a:p>
            <a:endParaRPr lang="en-GB" sz="2232" b="1" dirty="0">
              <a:solidFill>
                <a:srgbClr val="A01EB2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86EA776-9E64-436E-9331-F162564D0C7E}"/>
              </a:ext>
            </a:extLst>
          </p:cNvPr>
          <p:cNvSpPr txBox="1"/>
          <p:nvPr/>
        </p:nvSpPr>
        <p:spPr>
          <a:xfrm>
            <a:off x="17591741" y="5549742"/>
            <a:ext cx="3749773" cy="490121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232" b="1" u="sng" dirty="0">
                <a:solidFill>
                  <a:srgbClr val="55247A"/>
                </a:solidFill>
              </a:rPr>
              <a:t>More balance needed between confidentiality and safeguarding</a:t>
            </a:r>
          </a:p>
          <a:p>
            <a:endParaRPr lang="en-GB" sz="2232" dirty="0">
              <a:solidFill>
                <a:srgbClr val="A01EB2"/>
              </a:solidFill>
            </a:endParaRPr>
          </a:p>
          <a:p>
            <a:pPr marL="398666" indent="-398666">
              <a:buFont typeface="Arial" panose="020B0604020202020204" pitchFamily="34" charset="0"/>
              <a:buChar char="•"/>
            </a:pPr>
            <a:r>
              <a:rPr lang="en-GB" sz="2232" dirty="0">
                <a:solidFill>
                  <a:srgbClr val="A01EB2"/>
                </a:solidFill>
              </a:rPr>
              <a:t>Risk assessment tools</a:t>
            </a:r>
          </a:p>
          <a:p>
            <a:pPr marL="398666" indent="-398666">
              <a:buFont typeface="Arial" panose="020B0604020202020204" pitchFamily="34" charset="0"/>
              <a:buChar char="•"/>
            </a:pPr>
            <a:r>
              <a:rPr lang="en-GB" sz="2232" dirty="0">
                <a:solidFill>
                  <a:srgbClr val="A01EB2"/>
                </a:solidFill>
              </a:rPr>
              <a:t>Involving the person at risk and offering an </a:t>
            </a:r>
            <a:r>
              <a:rPr lang="en-GB" sz="2232" b="1" dirty="0">
                <a:solidFill>
                  <a:srgbClr val="A01EB2"/>
                </a:solidFill>
              </a:rPr>
              <a:t>IMCA</a:t>
            </a:r>
          </a:p>
          <a:p>
            <a:pPr marL="398666" indent="-398666">
              <a:buFont typeface="Arial" panose="020B0604020202020204" pitchFamily="34" charset="0"/>
              <a:buChar char="•"/>
            </a:pPr>
            <a:r>
              <a:rPr lang="en-GB" sz="2232" dirty="0">
                <a:solidFill>
                  <a:srgbClr val="A01EB2"/>
                </a:solidFill>
              </a:rPr>
              <a:t>Multi-agency Risk Assessment Conferences (</a:t>
            </a:r>
            <a:r>
              <a:rPr lang="en-GB" sz="2232" b="1" dirty="0">
                <a:solidFill>
                  <a:srgbClr val="A01EB2"/>
                </a:solidFill>
              </a:rPr>
              <a:t>MARAC</a:t>
            </a:r>
            <a:r>
              <a:rPr lang="en-GB" sz="2232" dirty="0">
                <a:solidFill>
                  <a:srgbClr val="A01EB2"/>
                </a:solidFill>
              </a:rPr>
              <a:t>) or multi-agency safeguarding meeting</a:t>
            </a:r>
          </a:p>
          <a:p>
            <a:endParaRPr lang="en-GB" sz="2232" dirty="0">
              <a:solidFill>
                <a:srgbClr val="A01EB2"/>
              </a:solidFill>
            </a:endParaRPr>
          </a:p>
          <a:p>
            <a:r>
              <a:rPr lang="en-GB" sz="2232" dirty="0">
                <a:solidFill>
                  <a:srgbClr val="B482DA"/>
                </a:solidFill>
              </a:rPr>
              <a:t>(Local Government Association, 2015)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90D92AC-F7D3-445A-A943-EA0FEF3FC451}"/>
              </a:ext>
            </a:extLst>
          </p:cNvPr>
          <p:cNvSpPr txBox="1"/>
          <p:nvPr/>
        </p:nvSpPr>
        <p:spPr>
          <a:xfrm>
            <a:off x="13692967" y="3218207"/>
            <a:ext cx="3749773" cy="723274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b="1" u="sng" dirty="0">
                <a:solidFill>
                  <a:srgbClr val="55247A"/>
                </a:solidFill>
              </a:rPr>
              <a:t>Case example</a:t>
            </a:r>
          </a:p>
          <a:p>
            <a:endParaRPr lang="en-GB" sz="2400" b="1" u="sng" dirty="0">
              <a:solidFill>
                <a:srgbClr val="55247A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A01EB2"/>
                </a:solidFill>
              </a:rPr>
              <a:t>J, aged 45, physically disabled woman sustained domestic abuse found dead in her home and had been living with her partner 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A01EB2"/>
                </a:solidFill>
              </a:rPr>
              <a:t>J had been in touch with Social Services and other agencies before her death.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A01EB2"/>
                </a:solidFill>
              </a:rPr>
              <a:t>Her partner S, had 14 previous convictions. Post mortem revealed 84 separate injuries to her body.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A01EB2"/>
                </a:solidFill>
              </a:rPr>
              <a:t>S claimed she had fallen face first and refused the suggestion of going to hospital.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A01EB2"/>
                </a:solidFill>
              </a:rPr>
              <a:t>Eventually, S did plead guilty to manslaughter by gross negligence.</a:t>
            </a:r>
            <a:endParaRPr lang="en-GB" sz="2000" b="1" u="sng" dirty="0">
              <a:solidFill>
                <a:srgbClr val="A01EB2"/>
              </a:solidFill>
            </a:endParaRPr>
          </a:p>
          <a:p>
            <a:r>
              <a:rPr lang="en-GB" sz="2000" dirty="0">
                <a:solidFill>
                  <a:srgbClr val="6E2F9D"/>
                </a:solidFill>
              </a:rPr>
              <a:t>(Local Government Association, 2015)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6E2F9D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8696524-E1A8-4FA3-929D-93D2581EC414}"/>
              </a:ext>
            </a:extLst>
          </p:cNvPr>
          <p:cNvSpPr txBox="1"/>
          <p:nvPr/>
        </p:nvSpPr>
        <p:spPr>
          <a:xfrm>
            <a:off x="17591741" y="532245"/>
            <a:ext cx="3749773" cy="470898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b="1" u="sng" dirty="0">
                <a:solidFill>
                  <a:srgbClr val="55247A"/>
                </a:solidFill>
              </a:rPr>
              <a:t>What went wrong?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u="sng" dirty="0">
              <a:solidFill>
                <a:srgbClr val="55247A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A01EB2"/>
                </a:solidFill>
              </a:rPr>
              <a:t>A misconception and collusion of the perpetrator?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A01EB2"/>
                </a:solidFill>
              </a:rPr>
              <a:t>Not being taken seriously because of the additional care needs?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A01EB2"/>
                </a:solidFill>
              </a:rPr>
              <a:t>An incorrect and inappropriate use of referral, assessments and risk assessment forms.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A01EB2"/>
                </a:solidFill>
              </a:rPr>
              <a:t>Lack of protection and support at times where risk had increased.</a:t>
            </a:r>
          </a:p>
          <a:p>
            <a:r>
              <a:rPr lang="en-GB" sz="2000" dirty="0">
                <a:solidFill>
                  <a:srgbClr val="A01EB2"/>
                </a:solidFill>
              </a:rPr>
              <a:t> </a:t>
            </a:r>
            <a:r>
              <a:rPr lang="en-GB" sz="2000" dirty="0">
                <a:solidFill>
                  <a:srgbClr val="55247A"/>
                </a:solidFill>
              </a:rPr>
              <a:t>(Local Government Association, 2015)</a:t>
            </a:r>
          </a:p>
        </p:txBody>
      </p:sp>
      <p:pic>
        <p:nvPicPr>
          <p:cNvPr id="13" name="Picture 1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0995A52-2EA9-4461-BCF2-5FE7A953C1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2719" y="1559042"/>
            <a:ext cx="6599952" cy="339772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D94269A-40C2-4458-B9A7-799E17278CCF}"/>
              </a:ext>
            </a:extLst>
          </p:cNvPr>
          <p:cNvSpPr txBox="1"/>
          <p:nvPr/>
        </p:nvSpPr>
        <p:spPr>
          <a:xfrm>
            <a:off x="7003915" y="5097294"/>
            <a:ext cx="63987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55247A"/>
                </a:solidFill>
              </a:rPr>
              <a:t>                                                                       Atom Training (N.D)</a:t>
            </a:r>
          </a:p>
        </p:txBody>
      </p:sp>
    </p:spTree>
    <p:extLst>
      <p:ext uri="{BB962C8B-B14F-4D97-AF65-F5344CB8AC3E}">
        <p14:creationId xmlns:p14="http://schemas.microsoft.com/office/powerpoint/2010/main" val="21241093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4E9A8-DDFE-4701-A0D3-0F3467028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464" y="194555"/>
            <a:ext cx="19881094" cy="330739"/>
          </a:xfrm>
        </p:spPr>
        <p:txBody>
          <a:bodyPr>
            <a:normAutofit fontScale="90000"/>
          </a:bodyPr>
          <a:lstStyle/>
          <a:p>
            <a:r>
              <a:rPr lang="en-GB" sz="3200" b="1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067F7A-6ECB-4205-9748-284C37A7D8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3463" y="525294"/>
            <a:ext cx="20933923" cy="10079915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Church of England (N.D) </a:t>
            </a:r>
            <a:r>
              <a:rPr lang="en-GB" sz="2400" i="1" dirty="0"/>
              <a:t>Responding well to Domestic Abuse Guidance. </a:t>
            </a:r>
            <a:r>
              <a:rPr lang="en-GB" sz="2400" dirty="0"/>
              <a:t>Available at: </a:t>
            </a:r>
            <a:r>
              <a:rPr lang="en-GB" sz="2400" dirty="0">
                <a:hlinkClick r:id="rId2"/>
              </a:rPr>
              <a:t>https://www.churchofengland.org/sites/default/files/2017-11/responding-well-to-domestic-abuse-practice-guidance-appendix-7-confidentiality-and-data-protection.pdf</a:t>
            </a:r>
            <a:r>
              <a:rPr lang="en-GB" sz="2400" dirty="0"/>
              <a:t> (Accessed: 18</a:t>
            </a:r>
            <a:r>
              <a:rPr lang="en-GB" sz="2400" baseline="30000" dirty="0"/>
              <a:t>th</a:t>
            </a:r>
            <a:r>
              <a:rPr lang="en-GB" sz="2400" dirty="0"/>
              <a:t> January 2020).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Data Protection Act 2018, c. 12. Available at: </a:t>
            </a:r>
            <a:r>
              <a:rPr lang="en-GB" sz="2400" dirty="0">
                <a:hlinkClick r:id="rId3"/>
              </a:rPr>
              <a:t>http://www.legislation.gov.uk/ukpga/2018/12/section/1/enacted</a:t>
            </a:r>
            <a:r>
              <a:rPr lang="en-GB" sz="2400" dirty="0"/>
              <a:t> (Accessed: 20</a:t>
            </a:r>
            <a:r>
              <a:rPr lang="en-GB" sz="2400" baseline="30000" dirty="0"/>
              <a:t>th</a:t>
            </a:r>
            <a:r>
              <a:rPr lang="en-GB" sz="2400" dirty="0"/>
              <a:t> January 2020).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Domestic Abuse Bill 2019. Available at: </a:t>
            </a:r>
            <a:r>
              <a:rPr lang="en-GB" sz="2400" dirty="0">
                <a:hlinkClick r:id="rId4"/>
              </a:rPr>
              <a:t>https://www.gov.uk/government/collections/domestic-abuse-bill</a:t>
            </a:r>
            <a:r>
              <a:rPr lang="en-GB" sz="2400" dirty="0"/>
              <a:t> (Accessed: 21</a:t>
            </a:r>
            <a:r>
              <a:rPr lang="en-GB" sz="2400" baseline="30000" dirty="0"/>
              <a:t>st</a:t>
            </a:r>
            <a:r>
              <a:rPr lang="en-GB" sz="2400" dirty="0"/>
              <a:t> January 2020).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Gov (N.D) </a:t>
            </a:r>
            <a:r>
              <a:rPr lang="en-GB" sz="2400" i="1" dirty="0"/>
              <a:t>Data Protection. </a:t>
            </a:r>
            <a:r>
              <a:rPr lang="en-GB" sz="2400" dirty="0"/>
              <a:t>Available at: </a:t>
            </a:r>
            <a:r>
              <a:rPr lang="en-GB" sz="2400" dirty="0">
                <a:hlinkClick r:id="rId5"/>
              </a:rPr>
              <a:t>https://www.gov.uk/data-protection</a:t>
            </a:r>
            <a:r>
              <a:rPr lang="en-GB" sz="2400" dirty="0"/>
              <a:t> (Accessed 20th January 2020). Image 1 (N.D) Atom Training. Available at: </a:t>
            </a:r>
            <a:r>
              <a:rPr lang="en-GB" sz="2400" dirty="0">
                <a:hlinkClick r:id="rId6"/>
              </a:rPr>
              <a:t>https://atomtraining.co.uk/onlinecourses/courses/safeguarding-of-vulnerable-adults-training-course/</a:t>
            </a:r>
            <a:r>
              <a:rPr lang="en-GB" sz="2400" dirty="0"/>
              <a:t> (Accessed: 21</a:t>
            </a:r>
            <a:r>
              <a:rPr lang="en-GB" sz="2400" baseline="30000" dirty="0"/>
              <a:t>st</a:t>
            </a:r>
            <a:r>
              <a:rPr lang="en-GB" sz="2400" dirty="0"/>
              <a:t> January 2020).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Image 1 (N.D) Atom Training. Available at: </a:t>
            </a:r>
            <a:r>
              <a:rPr lang="en-GB" sz="2400" dirty="0">
                <a:hlinkClick r:id="rId6"/>
              </a:rPr>
              <a:t>https://atomtraining.co.uk/onlinecourses/courses/safeguarding-of-vulnerable-adults-training-course/</a:t>
            </a:r>
            <a:r>
              <a:rPr lang="en-GB" sz="2400" dirty="0"/>
              <a:t> (Accessed: 21</a:t>
            </a:r>
            <a:r>
              <a:rPr lang="en-GB" sz="2400" baseline="30000" dirty="0"/>
              <a:t>st</a:t>
            </a:r>
            <a:r>
              <a:rPr lang="en-GB" sz="2400" dirty="0"/>
              <a:t> January 2020). </a:t>
            </a:r>
          </a:p>
          <a:p>
            <a:pPr marL="0" indent="0">
              <a:buNone/>
            </a:pPr>
            <a:r>
              <a:rPr lang="en-GB" sz="2400" dirty="0"/>
              <a:t>Local Government Association (2018) </a:t>
            </a:r>
            <a:r>
              <a:rPr lang="en-GB" sz="2400" i="1" dirty="0"/>
              <a:t>Adult safeguarding and domestic abuse. A guide to support practitioners and managers. </a:t>
            </a:r>
            <a:r>
              <a:rPr lang="en-GB" sz="2400" dirty="0"/>
              <a:t>Available at: </a:t>
            </a:r>
            <a:r>
              <a:rPr lang="en-GB" sz="2400" dirty="0">
                <a:hlinkClick r:id="rId7"/>
              </a:rPr>
              <a:t>https://www.local.gov.uk/sites/default/files/documents/adult-safeguarding-and-do-cfe.pdf</a:t>
            </a:r>
            <a:r>
              <a:rPr lang="en-GB" sz="2400" dirty="0"/>
              <a:t> (Accessed: 22</a:t>
            </a:r>
            <a:r>
              <a:rPr lang="en-GB" sz="2400" baseline="30000" dirty="0"/>
              <a:t>nd</a:t>
            </a:r>
            <a:r>
              <a:rPr lang="en-GB" sz="2400" dirty="0"/>
              <a:t> January 2020).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Martinelli, K. (2018) </a:t>
            </a:r>
            <a:r>
              <a:rPr lang="en-GB" sz="2400" i="1" dirty="0"/>
              <a:t>What Is Safeguarding Training and Why Is It So Important?. </a:t>
            </a:r>
            <a:r>
              <a:rPr lang="en-GB" sz="2400" dirty="0"/>
              <a:t>Available at: </a:t>
            </a:r>
            <a:r>
              <a:rPr lang="en-GB" sz="2400" dirty="0">
                <a:hlinkClick r:id="rId8"/>
              </a:rPr>
              <a:t>https://www.highspeedtraining.co.uk/hub/what-is-safeguarding/</a:t>
            </a:r>
            <a:r>
              <a:rPr lang="en-GB" sz="2400" dirty="0"/>
              <a:t> (Accessed: 18</a:t>
            </a:r>
            <a:r>
              <a:rPr lang="en-GB" sz="2400" baseline="30000" dirty="0"/>
              <a:t>th</a:t>
            </a:r>
            <a:r>
              <a:rPr lang="en-GB" sz="2400" dirty="0"/>
              <a:t> January 2020).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Social Services and Well-being (Wales) Act 2014. Available at: </a:t>
            </a:r>
            <a:r>
              <a:rPr lang="en-GB" sz="2400" dirty="0">
                <a:hlinkClick r:id="rId9"/>
              </a:rPr>
              <a:t>https://moodle.uwtsd.ac.uk/pluginfile.php/324733/mod_resource/content/1/SSWB%20Act%20Working%20Together%20to%20Safeguard%20People.pdf</a:t>
            </a:r>
            <a:r>
              <a:rPr lang="en-GB" sz="2400" dirty="0"/>
              <a:t> (Accessed: 21</a:t>
            </a:r>
            <a:r>
              <a:rPr lang="en-GB" sz="2400" baseline="30000" dirty="0"/>
              <a:t>st</a:t>
            </a:r>
            <a:r>
              <a:rPr lang="en-GB" sz="2400" dirty="0"/>
              <a:t> January 2020).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96046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1398</TotalTime>
  <Words>838</Words>
  <Application>Microsoft Office PowerPoint</Application>
  <PresentationFormat>Custom</PresentationFormat>
  <Paragraphs>71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How can Agencies effectively balance the need for confidentiality with their responsibility for safeguarding? By Claudia Jones. ECAY5001.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can agencies effectively balance the need for confidentiality with their responsibility for safeguarding?</dc:title>
  <dc:creator>Darryl Davies</dc:creator>
  <cp:lastModifiedBy>Darryl Davies</cp:lastModifiedBy>
  <cp:revision>12</cp:revision>
  <dcterms:created xsi:type="dcterms:W3CDTF">2020-01-22T11:48:36Z</dcterms:created>
  <dcterms:modified xsi:type="dcterms:W3CDTF">2020-01-23T11:07:34Z</dcterms:modified>
</cp:coreProperties>
</file>