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81E856-37BC-458D-8D70-C4F9988FFBB0}" v="1" dt="2018-12-05T23:10:15.9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ha begum" userId="f8f95b3a361747ee" providerId="LiveId" clId="{B881E856-37BC-458D-8D70-C4F9988FFBB0}"/>
    <pc:docChg chg="custSel modSld">
      <pc:chgData name="aleha begum" userId="f8f95b3a361747ee" providerId="LiveId" clId="{B881E856-37BC-458D-8D70-C4F9988FFBB0}" dt="2018-12-05T23:10:43.377" v="17" actId="20577"/>
      <pc:docMkLst>
        <pc:docMk/>
      </pc:docMkLst>
      <pc:sldChg chg="modSp">
        <pc:chgData name="aleha begum" userId="f8f95b3a361747ee" providerId="LiveId" clId="{B881E856-37BC-458D-8D70-C4F9988FFBB0}" dt="2018-12-05T23:10:43.377" v="17" actId="20577"/>
        <pc:sldMkLst>
          <pc:docMk/>
          <pc:sldMk cId="1100349318" sldId="256"/>
        </pc:sldMkLst>
        <pc:spChg chg="mod">
          <ac:chgData name="aleha begum" userId="f8f95b3a361747ee" providerId="LiveId" clId="{B881E856-37BC-458D-8D70-C4F9988FFBB0}" dt="2018-12-05T23:10:43.377" v="17" actId="20577"/>
          <ac:spMkLst>
            <pc:docMk/>
            <pc:sldMk cId="1100349318" sldId="256"/>
            <ac:spMk id="3" creationId="{D459DC30-72DF-4210-8A2A-14FFD295021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docs.google.com/forms/d/e/1FAIpQLSeI6MVTdbJpA3gU_iz5YgyppAYHXAtghNJYbBe6yjxKrlWM5A/viewform?usp=sf_lin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693A1-99F5-4021-8D4B-F9C871C06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1293" y="244430"/>
            <a:ext cx="7766936" cy="1875918"/>
          </a:xfrm>
        </p:spPr>
        <p:txBody>
          <a:bodyPr/>
          <a:lstStyle/>
          <a:p>
            <a:pPr algn="ctr"/>
            <a:r>
              <a:rPr lang="en-GB" dirty="0"/>
              <a:t>Questionnaire Submission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59DC30-72DF-4210-8A2A-14FFD2950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3146286"/>
            <a:ext cx="7766936" cy="3612323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GB" dirty="0"/>
              <a:t>Aleha Begum 1709652</a:t>
            </a:r>
          </a:p>
          <a:p>
            <a:pPr algn="ctr"/>
            <a:r>
              <a:rPr lang="en-GB" dirty="0" err="1"/>
              <a:t>Nazrin</a:t>
            </a:r>
            <a:r>
              <a:rPr lang="en-GB" dirty="0"/>
              <a:t> Sultana Karim 1710333</a:t>
            </a:r>
          </a:p>
          <a:p>
            <a:pPr algn="ctr"/>
            <a:r>
              <a:rPr lang="en-GB" dirty="0" err="1"/>
              <a:t>Thonuma</a:t>
            </a:r>
            <a:r>
              <a:rPr lang="en-GB" dirty="0"/>
              <a:t> Hassan 1710575</a:t>
            </a:r>
          </a:p>
          <a:p>
            <a:pPr algn="ctr"/>
            <a:r>
              <a:rPr lang="en-GB" dirty="0"/>
              <a:t>Shahida Miah 1710331</a:t>
            </a:r>
          </a:p>
          <a:p>
            <a:pPr algn="ctr"/>
            <a:r>
              <a:rPr lang="en-GB" dirty="0" err="1"/>
              <a:t>Akbor</a:t>
            </a:r>
            <a:r>
              <a:rPr lang="en-GB" dirty="0"/>
              <a:t> Ali 1709535</a:t>
            </a:r>
          </a:p>
          <a:p>
            <a:pPr algn="l"/>
            <a:endParaRPr lang="en-GB" dirty="0"/>
          </a:p>
          <a:p>
            <a:pPr algn="ctr"/>
            <a:r>
              <a:rPr lang="en-GB" dirty="0"/>
              <a:t>Questionnaire Email :nazrinkarim1710333@gmail.com</a:t>
            </a:r>
          </a:p>
          <a:p>
            <a:pPr algn="ctr"/>
            <a:r>
              <a:rPr lang="en-GB" dirty="0"/>
              <a:t>Password: recycle123</a:t>
            </a:r>
          </a:p>
          <a:p>
            <a:pPr algn="ctr"/>
            <a:r>
              <a:rPr lang="en-GB" dirty="0"/>
              <a:t>Link: </a:t>
            </a:r>
            <a:r>
              <a:rPr lang="en-GB" u="sng" dirty="0">
                <a:hlinkClick r:id="rId2"/>
              </a:rPr>
              <a:t>https://docs.google.com/forms/d/e/1FAIpQLSeI6MVTdbJpA3gU_iz5YgyppAYHXAtghNJYbBe6yjxKrlWM5A/viewform?usp=sf_link</a:t>
            </a:r>
            <a:r>
              <a:rPr lang="en-GB" dirty="0"/>
              <a:t> </a:t>
            </a:r>
          </a:p>
          <a:p>
            <a:pPr algn="ctr"/>
            <a:br>
              <a:rPr lang="en-GB" dirty="0"/>
            </a:br>
            <a:endParaRPr lang="en-GB" dirty="0"/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330CFA-AE51-4A8E-9F8D-E7942276B7B3}"/>
              </a:ext>
            </a:extLst>
          </p:cNvPr>
          <p:cNvSpPr txBox="1"/>
          <p:nvPr/>
        </p:nvSpPr>
        <p:spPr>
          <a:xfrm>
            <a:off x="2160104" y="2279374"/>
            <a:ext cx="64670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accent2"/>
                </a:solidFill>
              </a:rPr>
              <a:t>Wales Recycling Ltd</a:t>
            </a:r>
          </a:p>
        </p:txBody>
      </p:sp>
      <p:pic>
        <p:nvPicPr>
          <p:cNvPr id="1026" name="Picture 2" descr="https://lh4.googleusercontent.com/VsqZD179MtwVdYO1nxtR7ahRL2VDe-1JV7iX4cVb9OL5DzfJ0PjIhclQls_g3PEe4KOV2xRmhbvm67H3UXsRcQVhmAh7AxhYMsLMBeZJwExU9KCQq_xbuGKivvO5bscbpWtOTxnQsntjqg61JA">
            <a:extLst>
              <a:ext uri="{FF2B5EF4-FFF2-40B4-BE49-F238E27FC236}">
                <a16:creationId xmlns:a16="http://schemas.microsoft.com/office/drawing/2014/main" id="{6BEE3E3C-F41A-499E-915C-5CC7DF912E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452" y="387073"/>
            <a:ext cx="2787512" cy="224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349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AFD62-8781-4908-9129-55BC45091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91548"/>
            <a:ext cx="8596668" cy="78187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Questionnaire Screenshots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AA2C0326-DCD1-4498-A3FB-3292B92EC5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r="-184" b="23737"/>
          <a:stretch/>
        </p:blipFill>
        <p:spPr>
          <a:xfrm>
            <a:off x="1071758" y="2104121"/>
            <a:ext cx="8596312" cy="3234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814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582E4F-F8DC-4EB8-9FC0-13843B62A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311" r="1515" b="7861"/>
          <a:stretch/>
        </p:blipFill>
        <p:spPr>
          <a:xfrm>
            <a:off x="1303165" y="1131994"/>
            <a:ext cx="9587547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851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3F61AA-0FE7-4C59-9669-5A5ED34C0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7777" b="6938"/>
          <a:stretch/>
        </p:blipFill>
        <p:spPr>
          <a:xfrm>
            <a:off x="1312576" y="1131994"/>
            <a:ext cx="956872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569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7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26A710-51BE-4CFA-8285-51DCEAA97F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5035" b="22178"/>
          <a:stretch/>
        </p:blipFill>
        <p:spPr>
          <a:xfrm>
            <a:off x="1126309" y="2230871"/>
            <a:ext cx="9941259" cy="23926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5C9332-25DB-4942-978B-E43227C20D25}"/>
              </a:ext>
            </a:extLst>
          </p:cNvPr>
          <p:cNvSpPr txBox="1"/>
          <p:nvPr/>
        </p:nvSpPr>
        <p:spPr>
          <a:xfrm>
            <a:off x="795130" y="3273287"/>
            <a:ext cx="8596668" cy="2729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06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BBF480-85BF-476A-830A-3F49DF9F62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" t="8029" r="-2741" b="21532"/>
          <a:stretch/>
        </p:blipFill>
        <p:spPr>
          <a:xfrm>
            <a:off x="1126309" y="1510252"/>
            <a:ext cx="9941259" cy="383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923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40C0B9-5742-44FD-B365-073C1AD0FF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011" b="23738"/>
          <a:stretch/>
        </p:blipFill>
        <p:spPr>
          <a:xfrm>
            <a:off x="1126309" y="1714622"/>
            <a:ext cx="9941259" cy="3425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391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B13D73-62E1-41F0-8B77-6D6E6C9D0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8" b="5254"/>
          <a:stretch/>
        </p:blipFill>
        <p:spPr>
          <a:xfrm>
            <a:off x="1346718" y="1131994"/>
            <a:ext cx="9500440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127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ECAF1D-FAA4-4E60-9ECB-C60F299EBA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87" b="13952"/>
          <a:stretch/>
        </p:blipFill>
        <p:spPr>
          <a:xfrm>
            <a:off x="1126309" y="1258598"/>
            <a:ext cx="9941259" cy="4337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377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DD9FC-B53A-469A-A0F7-2119B6349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pPr algn="ctr"/>
            <a:r>
              <a:rPr lang="en-GB"/>
              <a:t>Response Screenshots</a:t>
            </a:r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9A76F7A-FCE6-49FB-B570-13883BA354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4" b="6704"/>
          <a:stretch/>
        </p:blipFill>
        <p:spPr>
          <a:xfrm>
            <a:off x="1524168" y="2532185"/>
            <a:ext cx="6903701" cy="324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781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796CA3A-0736-47B1-8CDD-130D502E16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b="7429"/>
          <a:stretch/>
        </p:blipFill>
        <p:spPr>
          <a:xfrm>
            <a:off x="1202095" y="1131994"/>
            <a:ext cx="9789687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588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88EC9FF-0610-489A-A03C-0013C2B817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b="5615"/>
          <a:stretch/>
        </p:blipFill>
        <p:spPr>
          <a:xfrm>
            <a:off x="1306341" y="1131994"/>
            <a:ext cx="9581194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8085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42E07AC-2D2F-4043-A669-34A9B1BD7A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3" b="5255"/>
          <a:stretch/>
        </p:blipFill>
        <p:spPr>
          <a:xfrm>
            <a:off x="1306231" y="1131994"/>
            <a:ext cx="958141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13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8DC683-4B98-4AA4-B6F6-32E14C0F62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9" b="5616"/>
          <a:stretch/>
        </p:blipFill>
        <p:spPr>
          <a:xfrm>
            <a:off x="1326560" y="1131994"/>
            <a:ext cx="9540756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498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D85675-94B2-40AC-BB94-9CE9728C27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87" b="4529"/>
          <a:stretch/>
        </p:blipFill>
        <p:spPr>
          <a:xfrm>
            <a:off x="1406026" y="1131994"/>
            <a:ext cx="938182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032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78D6FF-D751-49B0-810C-9DD07B6338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4" b="8516"/>
          <a:stretch/>
        </p:blipFill>
        <p:spPr>
          <a:xfrm>
            <a:off x="1126309" y="1137000"/>
            <a:ext cx="9941259" cy="458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978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A1272A-095F-4B94-B70A-BCB6FA19D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9" b="6340"/>
          <a:stretch/>
        </p:blipFill>
        <p:spPr>
          <a:xfrm>
            <a:off x="1285836" y="1131994"/>
            <a:ext cx="962220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7905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CA24FE-5D98-41E0-A168-EEB972809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" t="8681" r="1052" b="6491"/>
          <a:stretch/>
        </p:blipFill>
        <p:spPr>
          <a:xfrm>
            <a:off x="568452" y="1111348"/>
            <a:ext cx="10938920" cy="5275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9167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0EC7E-FE9F-41FA-A804-A592238C6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065" y="609600"/>
            <a:ext cx="2930518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B4CD5883-7F9B-4ECB-BF31-B7A69C54C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361" y="2160589"/>
            <a:ext cx="2930517" cy="3880773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66C6BB-5391-4440-9589-4B2529192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77" b="6025"/>
          <a:stretch/>
        </p:blipFill>
        <p:spPr>
          <a:xfrm>
            <a:off x="2832186" y="3499794"/>
            <a:ext cx="5384676" cy="2601747"/>
          </a:xfrm>
          <a:prstGeom prst="rect">
            <a:avLst/>
          </a:prstGeom>
        </p:spPr>
      </p:pic>
      <p:pic>
        <p:nvPicPr>
          <p:cNvPr id="26" name="Content Placeholder 5">
            <a:extLst>
              <a:ext uri="{FF2B5EF4-FFF2-40B4-BE49-F238E27FC236}">
                <a16:creationId xmlns:a16="http://schemas.microsoft.com/office/drawing/2014/main" id="{0E728A4A-826E-4DFD-88DE-6ED2CA20FB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848" b="5254"/>
          <a:stretch/>
        </p:blipFill>
        <p:spPr>
          <a:xfrm>
            <a:off x="2830957" y="344128"/>
            <a:ext cx="5385905" cy="260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00947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63</Words>
  <Application>Microsoft Office PowerPoint</Application>
  <PresentationFormat>Widescreen</PresentationFormat>
  <Paragraphs>14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Trebuchet MS</vt:lpstr>
      <vt:lpstr>Wingdings 3</vt:lpstr>
      <vt:lpstr>Facet</vt:lpstr>
      <vt:lpstr>Questionnaire Submission</vt:lpstr>
      <vt:lpstr>Questionnaire Screenshots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Response Screenshots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 Submission</dc:title>
  <dc:creator>Nazrin Karim</dc:creator>
  <cp:lastModifiedBy>aleha begum</cp:lastModifiedBy>
  <cp:revision>2</cp:revision>
  <dcterms:created xsi:type="dcterms:W3CDTF">2018-12-05T21:43:18Z</dcterms:created>
  <dcterms:modified xsi:type="dcterms:W3CDTF">2018-12-05T23:10:50Z</dcterms:modified>
</cp:coreProperties>
</file>