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4877"/>
    <p:restoredTop sz="94624"/>
  </p:normalViewPr>
  <p:slideViewPr>
    <p:cSldViewPr snapToGrid="0" snapToObjects="1">
      <p:cViewPr varScale="1">
        <p:scale>
          <a:sx n="45" d="100"/>
          <a:sy n="45" d="100"/>
        </p:scale>
        <p:origin x="200" y="1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5/17/20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5/17/20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5/17/20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sharpenSoften amount="7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5/17/20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ocialjusticesolutions.org/2013/02/09/leadership-and-teamwork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aliedet.lv/en/article-repository/group-dynamics-and-team-buildin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sp.northwestern.edu/masters-learning-and-organizational-change/knowledge-lens/stories/2013/workspace-flexibility-how-individual-workspace-needs-relate-to-organizational-goals.html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png"/><Relationship Id="rId7" Type="http://schemas.openxmlformats.org/officeDocument/2006/relationships/image" Target="../media/image2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5.png"/><Relationship Id="rId9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jpe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jobs/search?keywords=Restaurant%20Management&amp;location=Scunthorpe%2C%20England%2C%20United%20Kingdom&amp;trk=homepage-jobseeker_jobs-search-bar_search-submit&amp;redirect=false&amp;position=1&amp;pageNum=0" TargetMode="External"/><Relationship Id="rId2" Type="http://schemas.openxmlformats.org/officeDocument/2006/relationships/hyperlink" Target="http://www.harvard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7" Type="http://schemas.openxmlformats.org/officeDocument/2006/relationships/image" Target="../media/image25.tiff"/><Relationship Id="rId2" Type="http://schemas.openxmlformats.org/officeDocument/2006/relationships/hyperlink" Target="http://www.rachnaparmar.com/2017/07/respect-earned-not-demanded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esp.northwestern.edu/masters-learning-and-organizational-change/knowledge-lens/stories/2013/workspace-flexibility-how-individual-workspace-needs-relate-to-organizational-goals.html" TargetMode="Externa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://gebta.blogspot.com/2015/11/flexybt-or-shift-to-new-travel-policies.html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9580E-39B5-F840-AE80-0FF7E9F7316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Effective Team Working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EBCA65-6D5C-0A42-A18F-509238A56D2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Lesson By Kate Hudgell </a:t>
            </a:r>
          </a:p>
        </p:txBody>
      </p:sp>
    </p:spTree>
    <p:extLst>
      <p:ext uri="{BB962C8B-B14F-4D97-AF65-F5344CB8AC3E}">
        <p14:creationId xmlns:p14="http://schemas.microsoft.com/office/powerpoint/2010/main" val="5117758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5EE5C-233D-8440-BA83-BD5D543D3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Team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33869-4561-6441-B51C-C6E3DA37A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Groups or teams.</a:t>
            </a:r>
          </a:p>
          <a:p>
            <a:r>
              <a:rPr lang="en-US" dirty="0"/>
              <a:t>Different development strategies.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41425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59B7D-0A45-614B-A147-EB7CC2871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733777"/>
            <a:ext cx="9601196" cy="1303867"/>
          </a:xfrm>
        </p:spPr>
        <p:txBody>
          <a:bodyPr/>
          <a:lstStyle/>
          <a:p>
            <a:r>
              <a:rPr lang="en-US" dirty="0"/>
              <a:t>Working together</a:t>
            </a:r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9B3525CF-5068-9044-9D81-A9DE6230AC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40250" y="2660650"/>
            <a:ext cx="3111500" cy="31115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9DC15A-D77D-F44B-9847-41ECD84E23C8}"/>
              </a:ext>
            </a:extLst>
          </p:cNvPr>
          <p:cNvSpPr txBox="1"/>
          <p:nvPr/>
        </p:nvSpPr>
        <p:spPr>
          <a:xfrm>
            <a:off x="4540250" y="5772150"/>
            <a:ext cx="3111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://www.socialjusticesolutions.org/2013/02/09/leadership-and-teamwork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/3.0/"/>
              </a:rPr>
              <a:t>CC BY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3450785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1BE51D-9412-5E4D-B02A-9FEB30219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6"/>
            <a:ext cx="2835464" cy="1254868"/>
          </a:xfrm>
        </p:spPr>
        <p:txBody>
          <a:bodyPr anchor="b">
            <a:normAutofit/>
          </a:bodyPr>
          <a:lstStyle/>
          <a:p>
            <a:r>
              <a:rPr lang="en-US" sz="2800">
                <a:solidFill>
                  <a:srgbClr val="262626"/>
                </a:solidFill>
              </a:rPr>
              <a:t>Dr Bruce Tuckman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535CC197-0C7C-4B24-A74A-B002622CC3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141" y="2430471"/>
            <a:ext cx="2835464" cy="2598729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rgbClr val="262626"/>
                </a:solidFill>
              </a:rPr>
              <a:t>Development</a:t>
            </a:r>
          </a:p>
          <a:p>
            <a:r>
              <a:rPr lang="en-US" sz="1800" dirty="0">
                <a:solidFill>
                  <a:srgbClr val="262626"/>
                </a:solidFill>
              </a:rPr>
              <a:t>Challenge</a:t>
            </a:r>
          </a:p>
          <a:p>
            <a:r>
              <a:rPr lang="en-US" sz="1800" dirty="0">
                <a:solidFill>
                  <a:srgbClr val="262626"/>
                </a:solidFill>
              </a:rPr>
              <a:t>Aim</a:t>
            </a:r>
          </a:p>
          <a:p>
            <a:r>
              <a:rPr lang="en-US" sz="1800" dirty="0">
                <a:solidFill>
                  <a:srgbClr val="262626"/>
                </a:solidFill>
              </a:rPr>
              <a:t>Teamwork</a:t>
            </a:r>
          </a:p>
          <a:p>
            <a:r>
              <a:rPr lang="en-US" sz="1800" dirty="0">
                <a:solidFill>
                  <a:srgbClr val="262626"/>
                </a:solidFill>
              </a:rPr>
              <a:t>Completion</a:t>
            </a:r>
          </a:p>
          <a:p>
            <a:endParaRPr lang="en-US" sz="1800" dirty="0">
              <a:solidFill>
                <a:srgbClr val="262626"/>
              </a:solidFill>
            </a:endParaRPr>
          </a:p>
          <a:p>
            <a:endParaRPr lang="en-US" sz="1800" dirty="0">
              <a:solidFill>
                <a:srgbClr val="262626"/>
              </a:solidFill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8717309C-037C-2245-AD0E-1495D8438F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607821" y="609602"/>
            <a:ext cx="6098041" cy="56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8960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3A289-7C4D-E541-8562-8F40A5134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3"/>
            <a:ext cx="9601196" cy="901586"/>
          </a:xfrm>
        </p:spPr>
        <p:txBody>
          <a:bodyPr/>
          <a:lstStyle/>
          <a:p>
            <a:r>
              <a:rPr lang="en-US" dirty="0"/>
              <a:t>Meredith Belbin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796197-FE69-3643-93A1-B64AE144D4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3999" y="2432075"/>
            <a:ext cx="4538133" cy="3301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29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D9C57-437C-2A40-ABA5-FD6809D32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Behaviors</a:t>
            </a:r>
          </a:p>
        </p:txBody>
      </p:sp>
      <p:pic>
        <p:nvPicPr>
          <p:cNvPr id="5" name="Content Placeholder 4" descr="A picture containing clock, device&#10;&#10;Description automatically generated">
            <a:extLst>
              <a:ext uri="{FF2B5EF4-FFF2-40B4-BE49-F238E27FC236}">
                <a16:creationId xmlns:a16="http://schemas.microsoft.com/office/drawing/2014/main" id="{9B583BAA-DC31-844E-A938-975F609F2F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72212" y="2586038"/>
            <a:ext cx="4624385" cy="310816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2BA654F-9508-CC42-A22F-B5E4C1C85C47}"/>
              </a:ext>
            </a:extLst>
          </p:cNvPr>
          <p:cNvSpPr txBox="1"/>
          <p:nvPr/>
        </p:nvSpPr>
        <p:spPr>
          <a:xfrm>
            <a:off x="6272212" y="5308600"/>
            <a:ext cx="462438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://www.sesp.northwestern.edu/masters-learning-and-organizational-change/knowledge-lens/stories/2013/workspace-flexibility-how-individual-workspace-needs-relate-to-organizational-goals.html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nc-sa/3.0/"/>
              </a:rPr>
              <a:t>CC BY-SA-NC</a:t>
            </a:r>
            <a:endParaRPr lang="en-US" sz="9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C5088A-C5CC-2645-9DB7-95D3325EE4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5825" y="2414588"/>
            <a:ext cx="5486400" cy="3279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306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1F332-22EA-BA4D-B4CC-B3042A68A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Team skills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6CBB1-3F56-7349-93F5-F7F2FF81B2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333F05-E179-864D-A12E-4A6A4D110A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4916" y="2027474"/>
            <a:ext cx="8474929" cy="3848393"/>
          </a:xfrm>
          <a:prstGeom prst="rect">
            <a:avLst/>
          </a:prstGeom>
          <a:effectLst>
            <a:glow rad="571500">
              <a:schemeClr val="accent1">
                <a:alpha val="40000"/>
              </a:schemeClr>
            </a:glow>
            <a:softEdge rad="12700"/>
          </a:effectLst>
        </p:spPr>
      </p:pic>
    </p:spTree>
    <p:extLst>
      <p:ext uri="{BB962C8B-B14F-4D97-AF65-F5344CB8AC3E}">
        <p14:creationId xmlns:p14="http://schemas.microsoft.com/office/powerpoint/2010/main" val="936049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3F56C-013A-344A-B828-7146B532F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Roger Von Oech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962E413-7E53-E94C-8EB9-DF20DA4AEE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5402" y="2497874"/>
            <a:ext cx="3365808" cy="3115062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18D6ACA-6614-3241-9F0F-D8BD86E450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7327" y="2497874"/>
            <a:ext cx="2943921" cy="31150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3DCD3DE-680C-2F45-A819-A2CC67C262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52678" y="2497873"/>
            <a:ext cx="2943920" cy="3115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01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1708EBE-8F1C-4F88-9893-363C6C692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3008F04-25AC-4851-913F-8E3AE20B17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9EFFDCD6-F7ED-482D-907C-CD48B9B1D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D5765067-14FA-421E-B823-BC9850AB8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105C27D4-E19A-481A-BB00-A276CC012F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13A9933D-84D7-4A15-B34D-2D7B08120A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B5A0F3-4FAB-8447-B696-1B94C22A4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858" y="982132"/>
            <a:ext cx="4842190" cy="1774814"/>
          </a:xfrm>
        </p:spPr>
        <p:txBody>
          <a:bodyPr>
            <a:normAutofit/>
          </a:bodyPr>
          <a:lstStyle/>
          <a:p>
            <a:r>
              <a:rPr lang="en-US" dirty="0"/>
              <a:t>Von Oech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4C3C3E8-6B5D-49DA-997A-3582B89C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46233" y="2838638"/>
            <a:ext cx="46634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2A3DDF9-0B56-B649-A10F-6BB70FB98F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08640" y="3153522"/>
            <a:ext cx="1590428" cy="2418902"/>
          </a:xfrm>
          <a:prstGeom prst="rect">
            <a:avLst/>
          </a:prstGeom>
          <a:ln w="57150" cmpd="thickThin">
            <a:noFill/>
            <a:miter lim="800000"/>
          </a:ln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538FF36-0466-054E-BC6B-215420D76B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6280642" y="2432016"/>
            <a:ext cx="2514600" cy="311150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93DAB85-390D-8F4E-8B37-A92BBA3DD03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rcRect l="6956" b="3696"/>
          <a:stretch/>
        </p:blipFill>
        <p:spPr>
          <a:xfrm>
            <a:off x="9168559" y="1176352"/>
            <a:ext cx="2244958" cy="43960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EEAA824-B4A9-0543-BC1E-5171A54DF44B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b="5819"/>
          <a:stretch/>
        </p:blipFill>
        <p:spPr>
          <a:xfrm>
            <a:off x="3764715" y="3129478"/>
            <a:ext cx="2244958" cy="2556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2481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E61F402-3445-458A-9A2B-D28FD2883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673C096-95AE-4644-B76C-1DF1B667D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77A91835-418B-4867-87D7-1376A57F3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5B511A1-E0EC-49FE-8068-9DA29CD00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4A61BC5F-ADA4-4DBA-9C6B-E17E0B82E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1CE6F7D2-ACED-47D2-BEFD-FB26F7537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19119A5-DEEB-2742-84F8-A8F724858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1325373"/>
          </a:xfrm>
        </p:spPr>
        <p:txBody>
          <a:bodyPr anchor="b">
            <a:normAutofit/>
          </a:bodyPr>
          <a:lstStyle/>
          <a:p>
            <a:r>
              <a:rPr lang="en-US" sz="2800" dirty="0">
                <a:solidFill>
                  <a:srgbClr val="262626"/>
                </a:solidFill>
              </a:rPr>
              <a:t>Team  Dynamics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BE880E9-2B86-4CDB-B5B7-308745CDD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4151CC8-EFBF-4F11-A25E-999E80A85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93774"/>
            <a:ext cx="3660057" cy="3382094"/>
          </a:xfrm>
        </p:spPr>
        <p:txBody>
          <a:bodyPr>
            <a:normAutofit/>
          </a:bodyPr>
          <a:lstStyle/>
          <a:p>
            <a:pPr algn="ctr"/>
            <a:endParaRPr lang="en-US" sz="1600" dirty="0">
              <a:solidFill>
                <a:srgbClr val="262626"/>
              </a:solidFill>
            </a:endParaRPr>
          </a:p>
          <a:p>
            <a:pPr marL="0" indent="0" algn="ctr">
              <a:buNone/>
            </a:pPr>
            <a:endParaRPr lang="en-US" sz="1600" dirty="0">
              <a:solidFill>
                <a:srgbClr val="262626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6BDEB05-6159-CF48-B22D-4B6B86BACA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18668" y="1897548"/>
            <a:ext cx="5469466" cy="3062900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30535401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CDCDC94-60B4-F04B-92A5-7C3466C94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262626"/>
                </a:solidFill>
              </a:rPr>
              <a:t>My workplace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AFE0E09-2CB0-ED4E-9464-D5D19BA34C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2683" y="2132077"/>
            <a:ext cx="5278777" cy="2415041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A7770E8-C2EE-A846-9715-8CA69F928C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7051066" y="2285998"/>
            <a:ext cx="4042050" cy="3321273"/>
          </a:xfrm>
        </p:spPr>
      </p:pic>
    </p:spTree>
    <p:extLst>
      <p:ext uri="{BB962C8B-B14F-4D97-AF65-F5344CB8AC3E}">
        <p14:creationId xmlns:p14="http://schemas.microsoft.com/office/powerpoint/2010/main" val="9530195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62C34-09E2-324C-88FD-B99875862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9B0CF-F66D-814B-BD7A-F7A63613B0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>
                <a:hlinkClick r:id="rId2"/>
              </a:rPr>
              <a:t>Bruce tuckman 1965 online 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M. Belbin 1981 online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R Von Oech 1986 Online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M Jennex, L Olfman… journal of knowlage Management(IJKM), 2005-igi-global. Com 13</a:t>
            </a:r>
            <a:r>
              <a:rPr lang="en-US" baseline="30000" dirty="0">
                <a:hlinkClick r:id="rId2"/>
              </a:rPr>
              <a:t>th</a:t>
            </a:r>
            <a:r>
              <a:rPr lang="en-US" dirty="0">
                <a:hlinkClick r:id="rId2"/>
              </a:rPr>
              <a:t>/05/2020 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https:/www.harvard</a:t>
            </a:r>
            <a:r>
              <a:rPr lang="en-US" dirty="0"/>
              <a:t> re team working</a:t>
            </a:r>
          </a:p>
          <a:p>
            <a:pPr marL="0" indent="0">
              <a:buNone/>
            </a:pPr>
            <a:r>
              <a:rPr lang="en-US" dirty="0"/>
              <a:t>Mindtools </a:t>
            </a:r>
            <a:r>
              <a:rPr lang="en-US" dirty="0" err="1"/>
              <a:t>Onlinehttps</a:t>
            </a:r>
            <a:r>
              <a:rPr lang="en-US" dirty="0"/>
              <a:t>:/</a:t>
            </a:r>
            <a:r>
              <a:rPr lang="en-US" dirty="0" err="1"/>
              <a:t>www.mindtools.com</a:t>
            </a:r>
            <a:r>
              <a:rPr lang="en-US" dirty="0"/>
              <a:t>&gt;pages&gt;article</a:t>
            </a:r>
          </a:p>
          <a:p>
            <a:pPr marL="0" indent="0">
              <a:buNone/>
            </a:pPr>
            <a:r>
              <a:rPr lang="en-GB" dirty="0"/>
              <a:t>Linked in (2019). Looking at team working, available at; </a:t>
            </a:r>
            <a:r>
              <a:rPr lang="en-GB" u="sng" dirty="0">
                <a:hlinkClick r:id="rId3"/>
              </a:rPr>
              <a:t>https://www.linkedin.com/jobs/search?keywords=Restaurant%20Management&amp;location=Scunthorpe%2C%20England%2C%20United%20Kingdom&amp;trk=homepage-jobseeker_jobs-search-bar_search-submit&amp;redirect=false&amp;position=1&amp;pageNum=0</a:t>
            </a:r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650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88C6D-2403-914A-B727-5E50D7F74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>
                  <a:glow rad="368300">
                    <a:srgbClr val="C00000">
                      <a:alpha val="89000"/>
                    </a:srgbClr>
                  </a:glow>
                </a:effectLst>
              </a:rPr>
              <a:t>Thankyou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CE2B37-E774-B548-AFEC-1FBB4841FA8C}"/>
              </a:ext>
            </a:extLst>
          </p:cNvPr>
          <p:cNvSpPr txBox="1"/>
          <p:nvPr/>
        </p:nvSpPr>
        <p:spPr>
          <a:xfrm>
            <a:off x="1457326" y="5875338"/>
            <a:ext cx="442912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2" tooltip="http://www.rachnaparmar.com/2017/07/respect-earned-not-demanded.html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3" tooltip="https://creativecommons.org/licenses/by-nc-nd/3.0/"/>
              </a:rPr>
              <a:t>CC BY-NC-ND</a:t>
            </a:r>
            <a:endParaRPr lang="en-US" sz="9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32AE17-D94B-DB4B-A239-A6F3E06FFB98}"/>
              </a:ext>
            </a:extLst>
          </p:cNvPr>
          <p:cNvSpPr txBox="1"/>
          <p:nvPr/>
        </p:nvSpPr>
        <p:spPr>
          <a:xfrm>
            <a:off x="6553200" y="14104938"/>
            <a:ext cx="552069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4" tooltip="http://gebta.blogspot.com/2015/11/flexybt-or-shift-to-new-travel-policies.html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5" tooltip="https://creativecommons.org/licenses/by-nc-sa/3.0/"/>
              </a:rPr>
              <a:t>CC BY-SA-NC</a:t>
            </a:r>
            <a:endParaRPr lang="en-US" sz="9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D407C9-D891-AE4C-8152-053EF2783B8E}"/>
              </a:ext>
            </a:extLst>
          </p:cNvPr>
          <p:cNvSpPr txBox="1"/>
          <p:nvPr/>
        </p:nvSpPr>
        <p:spPr>
          <a:xfrm>
            <a:off x="6553200" y="4849813"/>
            <a:ext cx="36576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6" tooltip="http://www.sesp.northwestern.edu/masters-learning-and-organizational-change/knowledge-lens/stories/2013/workspace-flexibility-how-individual-workspace-needs-relate-to-organizational-goals.html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5" tooltip="https://creativecommons.org/licenses/by-nc-sa/3.0/"/>
              </a:rPr>
              <a:t>CC BY-SA-NC</a:t>
            </a:r>
            <a:endParaRPr lang="en-US" sz="90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6DEA1E9-190E-224E-B807-0B9C7BEA28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1457326" y="2285999"/>
            <a:ext cx="8753474" cy="3589339"/>
          </a:xfrm>
        </p:spPr>
      </p:pic>
    </p:spTree>
    <p:extLst>
      <p:ext uri="{BB962C8B-B14F-4D97-AF65-F5344CB8AC3E}">
        <p14:creationId xmlns:p14="http://schemas.microsoft.com/office/powerpoint/2010/main" val="1559888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0D960-7EAB-D74A-AE49-5EC813DB5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547E3-911D-214F-9CD6-B8A162EC36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0193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1171</TotalTime>
  <Words>212</Words>
  <Application>Microsoft Macintosh PowerPoint</Application>
  <PresentationFormat>Widescreen</PresentationFormat>
  <Paragraphs>35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Garamond</vt:lpstr>
      <vt:lpstr>Organic</vt:lpstr>
      <vt:lpstr>Effective Team Working</vt:lpstr>
      <vt:lpstr>Team Working</vt:lpstr>
      <vt:lpstr>Working together</vt:lpstr>
      <vt:lpstr>Dr Bruce Tuckman</vt:lpstr>
      <vt:lpstr>Meredith Belbin</vt:lpstr>
      <vt:lpstr>Key Behaviors</vt:lpstr>
      <vt:lpstr>Team skills </vt:lpstr>
      <vt:lpstr>Roger Von Oech</vt:lpstr>
      <vt:lpstr>Von Oech </vt:lpstr>
      <vt:lpstr>Team  Dynamics</vt:lpstr>
      <vt:lpstr>My workplace</vt:lpstr>
      <vt:lpstr>Referencing</vt:lpstr>
      <vt:lpstr>Thankyou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</dc:title>
  <dc:creator>Elise Hudgell</dc:creator>
  <cp:lastModifiedBy>Elise Hudgell</cp:lastModifiedBy>
  <cp:revision>9</cp:revision>
  <dcterms:created xsi:type="dcterms:W3CDTF">2020-05-16T14:20:02Z</dcterms:created>
  <dcterms:modified xsi:type="dcterms:W3CDTF">2020-05-17T15:56:49Z</dcterms:modified>
</cp:coreProperties>
</file>