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835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99D36-7BF1-4A7E-9F51-58BCFA670EEE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C586F-049B-4D1E-82A3-C869892ED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87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C586F-049B-4D1E-82A3-C869892EDC4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9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C586F-049B-4D1E-82A3-C869892EDC4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819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C586F-049B-4D1E-82A3-C869892EDC4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25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5276088"/>
            <a:ext cx="11347704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980176"/>
            <a:ext cx="11347704" cy="53035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F9A648C8-0436-6FAF-8B52-BA15EFB5F90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2901" y="343038"/>
            <a:ext cx="11506200" cy="4792766"/>
          </a:xfrm>
          <a:custGeom>
            <a:avLst/>
            <a:gdLst>
              <a:gd name="connsiteX0" fmla="*/ 292023 w 11506200"/>
              <a:gd name="connsiteY0" fmla="*/ 0 h 4792766"/>
              <a:gd name="connsiteX1" fmla="*/ 11214177 w 11506200"/>
              <a:gd name="connsiteY1" fmla="*/ 0 h 4792766"/>
              <a:gd name="connsiteX2" fmla="*/ 11506200 w 11506200"/>
              <a:gd name="connsiteY2" fmla="*/ 292023 h 4792766"/>
              <a:gd name="connsiteX3" fmla="*/ 11506200 w 11506200"/>
              <a:gd name="connsiteY3" fmla="*/ 4500743 h 4792766"/>
              <a:gd name="connsiteX4" fmla="*/ 11214177 w 11506200"/>
              <a:gd name="connsiteY4" fmla="*/ 4792766 h 4792766"/>
              <a:gd name="connsiteX5" fmla="*/ 292023 w 11506200"/>
              <a:gd name="connsiteY5" fmla="*/ 4792766 h 4792766"/>
              <a:gd name="connsiteX6" fmla="*/ 0 w 11506200"/>
              <a:gd name="connsiteY6" fmla="*/ 4500743 h 4792766"/>
              <a:gd name="connsiteX7" fmla="*/ 0 w 11506200"/>
              <a:gd name="connsiteY7" fmla="*/ 292023 h 4792766"/>
              <a:gd name="connsiteX8" fmla="*/ 292023 w 11506200"/>
              <a:gd name="connsiteY8" fmla="*/ 0 h 4792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6200" h="4792766">
                <a:moveTo>
                  <a:pt x="292023" y="0"/>
                </a:moveTo>
                <a:lnTo>
                  <a:pt x="11214177" y="0"/>
                </a:lnTo>
                <a:cubicBezTo>
                  <a:pt x="11375457" y="0"/>
                  <a:pt x="11506200" y="130743"/>
                  <a:pt x="11506200" y="292023"/>
                </a:cubicBezTo>
                <a:lnTo>
                  <a:pt x="11506200" y="4500743"/>
                </a:lnTo>
                <a:cubicBezTo>
                  <a:pt x="11506200" y="4662023"/>
                  <a:pt x="11375457" y="4792766"/>
                  <a:pt x="11214177" y="4792766"/>
                </a:cubicBezTo>
                <a:lnTo>
                  <a:pt x="292023" y="4792766"/>
                </a:lnTo>
                <a:cubicBezTo>
                  <a:pt x="130743" y="4792766"/>
                  <a:pt x="0" y="4662023"/>
                  <a:pt x="0" y="4500743"/>
                </a:cubicBezTo>
                <a:lnTo>
                  <a:pt x="0" y="292023"/>
                </a:lnTo>
                <a:cubicBezTo>
                  <a:pt x="0" y="130743"/>
                  <a:pt x="130743" y="0"/>
                  <a:pt x="29202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6CD91AB5-8D64-469B-81DF-A26B406D2B54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0698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96B54-ED46-4036-80F8-E8EFB102CB24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851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4590288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5FC269D-AA10-2D35-8DD6-33E0E2CC406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1348" y="343038"/>
            <a:ext cx="6257031" cy="6172200"/>
          </a:xfrm>
          <a:custGeom>
            <a:avLst/>
            <a:gdLst>
              <a:gd name="connsiteX0" fmla="*/ 318609 w 6257031"/>
              <a:gd name="connsiteY0" fmla="*/ 0 h 6172200"/>
              <a:gd name="connsiteX1" fmla="*/ 5938422 w 6257031"/>
              <a:gd name="connsiteY1" fmla="*/ 0 h 6172200"/>
              <a:gd name="connsiteX2" fmla="*/ 6257031 w 6257031"/>
              <a:gd name="connsiteY2" fmla="*/ 318609 h 6172200"/>
              <a:gd name="connsiteX3" fmla="*/ 6257031 w 6257031"/>
              <a:gd name="connsiteY3" fmla="*/ 5853591 h 6172200"/>
              <a:gd name="connsiteX4" fmla="*/ 5938422 w 6257031"/>
              <a:gd name="connsiteY4" fmla="*/ 6172200 h 6172200"/>
              <a:gd name="connsiteX5" fmla="*/ 318609 w 6257031"/>
              <a:gd name="connsiteY5" fmla="*/ 6172200 h 6172200"/>
              <a:gd name="connsiteX6" fmla="*/ 0 w 6257031"/>
              <a:gd name="connsiteY6" fmla="*/ 5853591 h 6172200"/>
              <a:gd name="connsiteX7" fmla="*/ 0 w 6257031"/>
              <a:gd name="connsiteY7" fmla="*/ 318609 h 6172200"/>
              <a:gd name="connsiteX8" fmla="*/ 318609 w 6257031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57031" h="6172200">
                <a:moveTo>
                  <a:pt x="318609" y="0"/>
                </a:moveTo>
                <a:lnTo>
                  <a:pt x="5938422" y="0"/>
                </a:lnTo>
                <a:cubicBezTo>
                  <a:pt x="6114385" y="0"/>
                  <a:pt x="6257031" y="142646"/>
                  <a:pt x="6257031" y="318609"/>
                </a:cubicBezTo>
                <a:lnTo>
                  <a:pt x="6257031" y="5853591"/>
                </a:lnTo>
                <a:cubicBezTo>
                  <a:pt x="6257031" y="6029554"/>
                  <a:pt x="6114385" y="6172200"/>
                  <a:pt x="5938422" y="6172200"/>
                </a:cubicBezTo>
                <a:lnTo>
                  <a:pt x="318609" y="6172200"/>
                </a:lnTo>
                <a:cubicBezTo>
                  <a:pt x="142646" y="6172200"/>
                  <a:pt x="0" y="6029554"/>
                  <a:pt x="0" y="5853591"/>
                </a:cubicBezTo>
                <a:lnTo>
                  <a:pt x="0" y="318609"/>
                </a:lnTo>
                <a:cubicBezTo>
                  <a:pt x="0" y="142646"/>
                  <a:pt x="142646" y="0"/>
                  <a:pt x="318609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164B5AC7-D387-41BC-BBB6-F6DD0E8CACDB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9395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5397718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66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517136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A0D73698-4765-4C7F-8C74-6EF048F95E94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8F28510C-0939-D915-FCC8-7D8AD447578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20113" y="342900"/>
            <a:ext cx="5131133" cy="6172200"/>
          </a:xfrm>
          <a:custGeom>
            <a:avLst/>
            <a:gdLst>
              <a:gd name="connsiteX0" fmla="*/ 305905 w 5334000"/>
              <a:gd name="connsiteY0" fmla="*/ 0 h 6172200"/>
              <a:gd name="connsiteX1" fmla="*/ 5028095 w 5334000"/>
              <a:gd name="connsiteY1" fmla="*/ 0 h 6172200"/>
              <a:gd name="connsiteX2" fmla="*/ 5334000 w 5334000"/>
              <a:gd name="connsiteY2" fmla="*/ 305905 h 6172200"/>
              <a:gd name="connsiteX3" fmla="*/ 5334000 w 5334000"/>
              <a:gd name="connsiteY3" fmla="*/ 5866295 h 6172200"/>
              <a:gd name="connsiteX4" fmla="*/ 5028095 w 5334000"/>
              <a:gd name="connsiteY4" fmla="*/ 6172200 h 6172200"/>
              <a:gd name="connsiteX5" fmla="*/ 305905 w 5334000"/>
              <a:gd name="connsiteY5" fmla="*/ 6172200 h 6172200"/>
              <a:gd name="connsiteX6" fmla="*/ 0 w 5334000"/>
              <a:gd name="connsiteY6" fmla="*/ 5866295 h 6172200"/>
              <a:gd name="connsiteX7" fmla="*/ 0 w 5334000"/>
              <a:gd name="connsiteY7" fmla="*/ 305905 h 6172200"/>
              <a:gd name="connsiteX8" fmla="*/ 305905 w 53340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4000" h="6172200">
                <a:moveTo>
                  <a:pt x="305905" y="0"/>
                </a:moveTo>
                <a:lnTo>
                  <a:pt x="5028095" y="0"/>
                </a:lnTo>
                <a:cubicBezTo>
                  <a:pt x="5197042" y="0"/>
                  <a:pt x="5334000" y="136958"/>
                  <a:pt x="5334000" y="305905"/>
                </a:cubicBezTo>
                <a:lnTo>
                  <a:pt x="5334000" y="5866295"/>
                </a:lnTo>
                <a:cubicBezTo>
                  <a:pt x="5334000" y="6035242"/>
                  <a:pt x="5197042" y="6172200"/>
                  <a:pt x="5028095" y="6172200"/>
                </a:cubicBezTo>
                <a:lnTo>
                  <a:pt x="305905" y="6172200"/>
                </a:lnTo>
                <a:cubicBezTo>
                  <a:pt x="136958" y="6172200"/>
                  <a:pt x="0" y="6035242"/>
                  <a:pt x="0" y="5866295"/>
                </a:cubicBezTo>
                <a:lnTo>
                  <a:pt x="0" y="305905"/>
                </a:lnTo>
                <a:cubicBezTo>
                  <a:pt x="0" y="136958"/>
                  <a:pt x="136958" y="0"/>
                  <a:pt x="305905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231899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69480" y="411480"/>
            <a:ext cx="4361688" cy="39684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948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55FC269D-AA10-2D35-8DD6-33E0E2CC406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7472" y="343038"/>
            <a:ext cx="6257031" cy="6172200"/>
          </a:xfrm>
          <a:custGeom>
            <a:avLst/>
            <a:gdLst>
              <a:gd name="connsiteX0" fmla="*/ 318609 w 6257031"/>
              <a:gd name="connsiteY0" fmla="*/ 0 h 6172200"/>
              <a:gd name="connsiteX1" fmla="*/ 5938422 w 6257031"/>
              <a:gd name="connsiteY1" fmla="*/ 0 h 6172200"/>
              <a:gd name="connsiteX2" fmla="*/ 6257031 w 6257031"/>
              <a:gd name="connsiteY2" fmla="*/ 318609 h 6172200"/>
              <a:gd name="connsiteX3" fmla="*/ 6257031 w 6257031"/>
              <a:gd name="connsiteY3" fmla="*/ 5853591 h 6172200"/>
              <a:gd name="connsiteX4" fmla="*/ 5938422 w 6257031"/>
              <a:gd name="connsiteY4" fmla="*/ 6172200 h 6172200"/>
              <a:gd name="connsiteX5" fmla="*/ 318609 w 6257031"/>
              <a:gd name="connsiteY5" fmla="*/ 6172200 h 6172200"/>
              <a:gd name="connsiteX6" fmla="*/ 0 w 6257031"/>
              <a:gd name="connsiteY6" fmla="*/ 5853591 h 6172200"/>
              <a:gd name="connsiteX7" fmla="*/ 0 w 6257031"/>
              <a:gd name="connsiteY7" fmla="*/ 318609 h 6172200"/>
              <a:gd name="connsiteX8" fmla="*/ 318609 w 6257031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57031" h="6172200">
                <a:moveTo>
                  <a:pt x="318609" y="0"/>
                </a:moveTo>
                <a:lnTo>
                  <a:pt x="5938422" y="0"/>
                </a:lnTo>
                <a:cubicBezTo>
                  <a:pt x="6114385" y="0"/>
                  <a:pt x="6257031" y="142646"/>
                  <a:pt x="6257031" y="318609"/>
                </a:cubicBezTo>
                <a:lnTo>
                  <a:pt x="6257031" y="5853591"/>
                </a:lnTo>
                <a:cubicBezTo>
                  <a:pt x="6257031" y="6029554"/>
                  <a:pt x="6114385" y="6172200"/>
                  <a:pt x="5938422" y="6172200"/>
                </a:cubicBezTo>
                <a:lnTo>
                  <a:pt x="318609" y="6172200"/>
                </a:lnTo>
                <a:cubicBezTo>
                  <a:pt x="142646" y="6172200"/>
                  <a:pt x="0" y="6029554"/>
                  <a:pt x="0" y="5853591"/>
                </a:cubicBezTo>
                <a:lnTo>
                  <a:pt x="0" y="318609"/>
                </a:lnTo>
                <a:cubicBezTo>
                  <a:pt x="0" y="142646"/>
                  <a:pt x="142646" y="0"/>
                  <a:pt x="318609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19A3EA51-69C4-4090-B98A-31CA47A2E35E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618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9317736" cy="445312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96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965192"/>
            <a:ext cx="5431536" cy="128930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633933-AD95-42CF-A390-A7073FD506A1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0020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8176" y="1536192"/>
            <a:ext cx="9171432" cy="2615184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8176" y="4427554"/>
            <a:ext cx="9171432" cy="114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D50E307-C64C-483A-9485-A61D01D72197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1970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11494008" cy="46542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25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093208"/>
            <a:ext cx="5669280" cy="1161288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C36CA3-7064-4E52-B24E-E3CC37B36CB8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831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27A12A6-507C-2714-2F24-09ADE11584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810512"/>
            <a:ext cx="7772400" cy="4562856"/>
          </a:xfrm>
        </p:spPr>
        <p:txBody>
          <a:bodyPr anchor="b">
            <a:normAutofit/>
          </a:bodyPr>
          <a:lstStyle>
            <a:lvl1pPr>
              <a:defRPr sz="8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3F469A-9BA4-41D9-A358-7174319CB857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490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045952" cy="1828800"/>
          </a:xfrm>
        </p:spPr>
        <p:txBody>
          <a:bodyPr anchor="t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98464" y="2423160"/>
            <a:ext cx="5486400" cy="3886200"/>
          </a:xfrm>
        </p:spPr>
        <p:txBody>
          <a:bodyPr vert="horz" lIns="91440" tIns="45720" rIns="91440" bIns="45720" rtlCol="0">
            <a:normAutofit/>
          </a:bodyPr>
          <a:lstStyle>
            <a:lvl1pPr marL="457200" indent="-4572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B0C55-2E11-4E7F-9EF8-868B07C6C42C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2645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4384" y="1012952"/>
            <a:ext cx="4023360" cy="1636776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FE8E4848-C9F6-6844-AB1C-C4F0E8A472A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42901" y="345109"/>
            <a:ext cx="6714969" cy="6163508"/>
          </a:xfrm>
          <a:custGeom>
            <a:avLst/>
            <a:gdLst>
              <a:gd name="connsiteX0" fmla="*/ 281857 w 6714969"/>
              <a:gd name="connsiteY0" fmla="*/ 0 h 6163508"/>
              <a:gd name="connsiteX1" fmla="*/ 6433112 w 6714969"/>
              <a:gd name="connsiteY1" fmla="*/ 0 h 6163508"/>
              <a:gd name="connsiteX2" fmla="*/ 6714969 w 6714969"/>
              <a:gd name="connsiteY2" fmla="*/ 281857 h 6163508"/>
              <a:gd name="connsiteX3" fmla="*/ 6714969 w 6714969"/>
              <a:gd name="connsiteY3" fmla="*/ 5881651 h 6163508"/>
              <a:gd name="connsiteX4" fmla="*/ 6433112 w 6714969"/>
              <a:gd name="connsiteY4" fmla="*/ 6163508 h 6163508"/>
              <a:gd name="connsiteX5" fmla="*/ 281857 w 6714969"/>
              <a:gd name="connsiteY5" fmla="*/ 6163508 h 6163508"/>
              <a:gd name="connsiteX6" fmla="*/ 0 w 6714969"/>
              <a:gd name="connsiteY6" fmla="*/ 5881651 h 6163508"/>
              <a:gd name="connsiteX7" fmla="*/ 0 w 6714969"/>
              <a:gd name="connsiteY7" fmla="*/ 281857 h 6163508"/>
              <a:gd name="connsiteX8" fmla="*/ 281857 w 6714969"/>
              <a:gd name="connsiteY8" fmla="*/ 0 h 6163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14969" h="6163508">
                <a:moveTo>
                  <a:pt x="281857" y="0"/>
                </a:moveTo>
                <a:lnTo>
                  <a:pt x="6433112" y="0"/>
                </a:lnTo>
                <a:cubicBezTo>
                  <a:pt x="6588777" y="0"/>
                  <a:pt x="6714969" y="126192"/>
                  <a:pt x="6714969" y="281857"/>
                </a:cubicBezTo>
                <a:lnTo>
                  <a:pt x="6714969" y="5881651"/>
                </a:lnTo>
                <a:cubicBezTo>
                  <a:pt x="6714969" y="6037316"/>
                  <a:pt x="6588777" y="6163508"/>
                  <a:pt x="6433112" y="6163508"/>
                </a:cubicBezTo>
                <a:lnTo>
                  <a:pt x="281857" y="6163508"/>
                </a:lnTo>
                <a:cubicBezTo>
                  <a:pt x="126192" y="6163508"/>
                  <a:pt x="0" y="6037316"/>
                  <a:pt x="0" y="5881651"/>
                </a:cubicBezTo>
                <a:lnTo>
                  <a:pt x="0" y="281857"/>
                </a:lnTo>
                <a:cubicBezTo>
                  <a:pt x="0" y="126192"/>
                  <a:pt x="126192" y="0"/>
                  <a:pt x="281857" y="0"/>
                </a:cubicBezTo>
                <a:close/>
              </a:path>
            </a:pathLst>
          </a:custGeom>
          <a:blipFill dpi="0" rotWithShape="1">
            <a:blip r:embed="rId2">
              <a:alphaModFix amt="6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644384" y="2896616"/>
            <a:ext cx="4023360" cy="3364992"/>
          </a:xfrm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marL="228600" lvl="0" indent="-228600"/>
            <a:r>
              <a:rPr lang="en-US"/>
              <a:t>Click to edit Master text styles</a:t>
            </a:r>
          </a:p>
          <a:p>
            <a:pPr marL="228600" lvl="1" indent="-228600"/>
            <a:r>
              <a:rPr lang="en-US"/>
              <a:t>Second level</a:t>
            </a:r>
          </a:p>
          <a:p>
            <a:pPr marL="228600" lvl="2" indent="-228600"/>
            <a:r>
              <a:rPr lang="en-US"/>
              <a:t>Third level</a:t>
            </a:r>
          </a:p>
          <a:p>
            <a:pPr marL="228600" lvl="3" indent="-228600"/>
            <a:r>
              <a:rPr lang="en-US"/>
              <a:t>Fourth level</a:t>
            </a:r>
          </a:p>
          <a:p>
            <a:pPr marL="228600" lvl="4" indent="-228600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FCAD-E19B-4A0F-866E-979EDEC4B525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7884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478024"/>
            <a:ext cx="4325112" cy="2454796"/>
          </a:xfrm>
        </p:spPr>
        <p:txBody>
          <a:bodyPr anchor="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478024"/>
            <a:ext cx="4325112" cy="24597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B4A14-E3E2-4038-B0C4-0EC5ECBDA17A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88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039112"/>
            <a:ext cx="3813048" cy="353872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2039112"/>
            <a:ext cx="5047488" cy="35387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01396-E7F4-44BB-B3C1-CAADE8EE1BCB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780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00200"/>
            <a:ext cx="4142232" cy="46360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1600200"/>
            <a:ext cx="5788152" cy="46360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03B70-0873-4F91-B20E-188F8FCBC95A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9111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4032504" cy="362102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640080"/>
            <a:ext cx="5971032" cy="57241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1211-1BBF-43C8-98F1-415153382D43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81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5696" y="640080"/>
            <a:ext cx="7159752" cy="5719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C37F1-4FE0-40C5-A1CC-AC65E60D9E3F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429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408" y="548640"/>
            <a:ext cx="6035040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F226A48-373B-47E6-1E90-9892366CC9F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2900" y="342900"/>
            <a:ext cx="4501152" cy="6172200"/>
          </a:xfrm>
          <a:custGeom>
            <a:avLst/>
            <a:gdLst>
              <a:gd name="connsiteX0" fmla="*/ 332635 w 4501152"/>
              <a:gd name="connsiteY0" fmla="*/ 0 h 6172200"/>
              <a:gd name="connsiteX1" fmla="*/ 4168517 w 4501152"/>
              <a:gd name="connsiteY1" fmla="*/ 0 h 6172200"/>
              <a:gd name="connsiteX2" fmla="*/ 4501152 w 4501152"/>
              <a:gd name="connsiteY2" fmla="*/ 331423 h 6172200"/>
              <a:gd name="connsiteX3" fmla="*/ 4501152 w 4501152"/>
              <a:gd name="connsiteY3" fmla="*/ 5840778 h 6172200"/>
              <a:gd name="connsiteX4" fmla="*/ 4168517 w 4501152"/>
              <a:gd name="connsiteY4" fmla="*/ 6172200 h 6172200"/>
              <a:gd name="connsiteX5" fmla="*/ 332635 w 4501152"/>
              <a:gd name="connsiteY5" fmla="*/ 6172200 h 6172200"/>
              <a:gd name="connsiteX6" fmla="*/ 0 w 4501152"/>
              <a:gd name="connsiteY6" fmla="*/ 5840778 h 6172200"/>
              <a:gd name="connsiteX7" fmla="*/ 0 w 4501152"/>
              <a:gd name="connsiteY7" fmla="*/ 331423 h 6172200"/>
              <a:gd name="connsiteX8" fmla="*/ 332635 w 4501152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01152" h="6172200">
                <a:moveTo>
                  <a:pt x="332635" y="0"/>
                </a:moveTo>
                <a:lnTo>
                  <a:pt x="4168517" y="0"/>
                </a:lnTo>
                <a:cubicBezTo>
                  <a:pt x="4352226" y="0"/>
                  <a:pt x="4501152" y="148383"/>
                  <a:pt x="4501152" y="331423"/>
                </a:cubicBezTo>
                <a:lnTo>
                  <a:pt x="4501152" y="5840778"/>
                </a:lnTo>
                <a:cubicBezTo>
                  <a:pt x="4501152" y="6023817"/>
                  <a:pt x="4352226" y="6172200"/>
                  <a:pt x="4168517" y="6172200"/>
                </a:cubicBezTo>
                <a:lnTo>
                  <a:pt x="332635" y="6172200"/>
                </a:lnTo>
                <a:cubicBezTo>
                  <a:pt x="148926" y="6172200"/>
                  <a:pt x="0" y="6023817"/>
                  <a:pt x="0" y="5840778"/>
                </a:cubicBezTo>
                <a:lnTo>
                  <a:pt x="0" y="331423"/>
                </a:lnTo>
                <a:cubicBezTo>
                  <a:pt x="0" y="148383"/>
                  <a:pt x="148926" y="0"/>
                  <a:pt x="33263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50408" y="1828800"/>
            <a:ext cx="6035040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B0F37310-2C84-4F72-97F3-ED5E52F7A674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129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4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828800"/>
            <a:ext cx="6135624" cy="44897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73D-8BEF-4D11-A85D-4ADD8461D8CF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F11DC52-D1FD-A255-1A04-7A15A9DE3C8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53304" y="352327"/>
            <a:ext cx="4495799" cy="6172200"/>
          </a:xfrm>
          <a:custGeom>
            <a:avLst/>
            <a:gdLst>
              <a:gd name="connsiteX0" fmla="*/ 293171 w 4495799"/>
              <a:gd name="connsiteY0" fmla="*/ 0 h 6172200"/>
              <a:gd name="connsiteX1" fmla="*/ 4202628 w 4495799"/>
              <a:gd name="connsiteY1" fmla="*/ 0 h 6172200"/>
              <a:gd name="connsiteX2" fmla="*/ 4495799 w 4495799"/>
              <a:gd name="connsiteY2" fmla="*/ 293171 h 6172200"/>
              <a:gd name="connsiteX3" fmla="*/ 4495799 w 4495799"/>
              <a:gd name="connsiteY3" fmla="*/ 5879029 h 6172200"/>
              <a:gd name="connsiteX4" fmla="*/ 4202628 w 4495799"/>
              <a:gd name="connsiteY4" fmla="*/ 6172200 h 6172200"/>
              <a:gd name="connsiteX5" fmla="*/ 293171 w 4495799"/>
              <a:gd name="connsiteY5" fmla="*/ 6172200 h 6172200"/>
              <a:gd name="connsiteX6" fmla="*/ 0 w 4495799"/>
              <a:gd name="connsiteY6" fmla="*/ 5879029 h 6172200"/>
              <a:gd name="connsiteX7" fmla="*/ 0 w 4495799"/>
              <a:gd name="connsiteY7" fmla="*/ 293171 h 6172200"/>
              <a:gd name="connsiteX8" fmla="*/ 293171 w 4495799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95799" h="6172200">
                <a:moveTo>
                  <a:pt x="293171" y="0"/>
                </a:moveTo>
                <a:lnTo>
                  <a:pt x="4202628" y="0"/>
                </a:lnTo>
                <a:cubicBezTo>
                  <a:pt x="4364542" y="0"/>
                  <a:pt x="4495799" y="131257"/>
                  <a:pt x="4495799" y="293171"/>
                </a:cubicBezTo>
                <a:lnTo>
                  <a:pt x="4495799" y="5879029"/>
                </a:lnTo>
                <a:cubicBezTo>
                  <a:pt x="4495799" y="6040943"/>
                  <a:pt x="4364542" y="6172200"/>
                  <a:pt x="4202628" y="6172200"/>
                </a:cubicBezTo>
                <a:lnTo>
                  <a:pt x="293171" y="6172200"/>
                </a:lnTo>
                <a:cubicBezTo>
                  <a:pt x="131257" y="6172200"/>
                  <a:pt x="0" y="6040943"/>
                  <a:pt x="0" y="5879029"/>
                </a:cubicBezTo>
                <a:lnTo>
                  <a:pt x="0" y="293171"/>
                </a:lnTo>
                <a:cubicBezTo>
                  <a:pt x="0" y="131257"/>
                  <a:pt x="131257" y="0"/>
                  <a:pt x="293171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30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076" y="320040"/>
            <a:ext cx="676656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539F8C7-DD74-7177-C2DA-02533B6576F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9373" y="344424"/>
            <a:ext cx="3808553" cy="6172200"/>
          </a:xfrm>
          <a:custGeom>
            <a:avLst/>
            <a:gdLst>
              <a:gd name="connsiteX0" fmla="*/ 292116 w 3808553"/>
              <a:gd name="connsiteY0" fmla="*/ 0 h 6172200"/>
              <a:gd name="connsiteX1" fmla="*/ 3516437 w 3808553"/>
              <a:gd name="connsiteY1" fmla="*/ 0 h 6172200"/>
              <a:gd name="connsiteX2" fmla="*/ 3808553 w 3808553"/>
              <a:gd name="connsiteY2" fmla="*/ 292116 h 6172200"/>
              <a:gd name="connsiteX3" fmla="*/ 3808553 w 3808553"/>
              <a:gd name="connsiteY3" fmla="*/ 5880084 h 6172200"/>
              <a:gd name="connsiteX4" fmla="*/ 3516437 w 3808553"/>
              <a:gd name="connsiteY4" fmla="*/ 6172200 h 6172200"/>
              <a:gd name="connsiteX5" fmla="*/ 292116 w 3808553"/>
              <a:gd name="connsiteY5" fmla="*/ 6172200 h 6172200"/>
              <a:gd name="connsiteX6" fmla="*/ 0 w 3808553"/>
              <a:gd name="connsiteY6" fmla="*/ 5880084 h 6172200"/>
              <a:gd name="connsiteX7" fmla="*/ 0 w 3808553"/>
              <a:gd name="connsiteY7" fmla="*/ 292116 h 6172200"/>
              <a:gd name="connsiteX8" fmla="*/ 292116 w 3808553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8553" h="6172200">
                <a:moveTo>
                  <a:pt x="292116" y="0"/>
                </a:moveTo>
                <a:lnTo>
                  <a:pt x="3516437" y="0"/>
                </a:lnTo>
                <a:cubicBezTo>
                  <a:pt x="3677768" y="0"/>
                  <a:pt x="3808553" y="130785"/>
                  <a:pt x="3808553" y="292116"/>
                </a:cubicBezTo>
                <a:lnTo>
                  <a:pt x="3808553" y="5880084"/>
                </a:lnTo>
                <a:cubicBezTo>
                  <a:pt x="3808553" y="6041415"/>
                  <a:pt x="3677768" y="6172200"/>
                  <a:pt x="3516437" y="6172200"/>
                </a:cubicBezTo>
                <a:lnTo>
                  <a:pt x="292116" y="6172200"/>
                </a:lnTo>
                <a:cubicBezTo>
                  <a:pt x="130785" y="6172200"/>
                  <a:pt x="0" y="6041415"/>
                  <a:pt x="0" y="5880084"/>
                </a:cubicBezTo>
                <a:lnTo>
                  <a:pt x="0" y="292116"/>
                </a:lnTo>
                <a:cubicBezTo>
                  <a:pt x="0" y="130785"/>
                  <a:pt x="130785" y="0"/>
                  <a:pt x="29211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20076" y="1380744"/>
            <a:ext cx="676656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04D0A65-74B1-4258-9347-517577BEF7B0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7164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380744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00591-709C-49DC-8FE0-9F32B5969F72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6FEEE5C-15B3-8386-23D3-B6B236C668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68" y="344424"/>
            <a:ext cx="3808553" cy="6172200"/>
          </a:xfrm>
          <a:custGeom>
            <a:avLst/>
            <a:gdLst>
              <a:gd name="connsiteX0" fmla="*/ 292116 w 3808553"/>
              <a:gd name="connsiteY0" fmla="*/ 0 h 6172200"/>
              <a:gd name="connsiteX1" fmla="*/ 3516437 w 3808553"/>
              <a:gd name="connsiteY1" fmla="*/ 0 h 6172200"/>
              <a:gd name="connsiteX2" fmla="*/ 3808553 w 3808553"/>
              <a:gd name="connsiteY2" fmla="*/ 292116 h 6172200"/>
              <a:gd name="connsiteX3" fmla="*/ 3808553 w 3808553"/>
              <a:gd name="connsiteY3" fmla="*/ 5880084 h 6172200"/>
              <a:gd name="connsiteX4" fmla="*/ 3516437 w 3808553"/>
              <a:gd name="connsiteY4" fmla="*/ 6172200 h 6172200"/>
              <a:gd name="connsiteX5" fmla="*/ 292116 w 3808553"/>
              <a:gd name="connsiteY5" fmla="*/ 6172200 h 6172200"/>
              <a:gd name="connsiteX6" fmla="*/ 0 w 3808553"/>
              <a:gd name="connsiteY6" fmla="*/ 5880084 h 6172200"/>
              <a:gd name="connsiteX7" fmla="*/ 0 w 3808553"/>
              <a:gd name="connsiteY7" fmla="*/ 292116 h 6172200"/>
              <a:gd name="connsiteX8" fmla="*/ 292116 w 3808553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8553" h="6172200">
                <a:moveTo>
                  <a:pt x="292116" y="0"/>
                </a:moveTo>
                <a:lnTo>
                  <a:pt x="3516437" y="0"/>
                </a:lnTo>
                <a:cubicBezTo>
                  <a:pt x="3677768" y="0"/>
                  <a:pt x="3808553" y="130785"/>
                  <a:pt x="3808553" y="292116"/>
                </a:cubicBezTo>
                <a:lnTo>
                  <a:pt x="3808553" y="5880084"/>
                </a:lnTo>
                <a:cubicBezTo>
                  <a:pt x="3808553" y="6041415"/>
                  <a:pt x="3677768" y="6172200"/>
                  <a:pt x="3516437" y="6172200"/>
                </a:cubicBezTo>
                <a:lnTo>
                  <a:pt x="292116" y="6172200"/>
                </a:lnTo>
                <a:cubicBezTo>
                  <a:pt x="130785" y="6172200"/>
                  <a:pt x="0" y="6041415"/>
                  <a:pt x="0" y="5880084"/>
                </a:cubicBezTo>
                <a:lnTo>
                  <a:pt x="0" y="292116"/>
                </a:lnTo>
                <a:cubicBezTo>
                  <a:pt x="0" y="130785"/>
                  <a:pt x="130785" y="0"/>
                  <a:pt x="29211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282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601755"/>
            <a:ext cx="4389120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281557-D8C5-3666-A17C-BD66A5F9C04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1522" y="342902"/>
            <a:ext cx="6249778" cy="6172343"/>
          </a:xfrm>
          <a:custGeom>
            <a:avLst/>
            <a:gdLst>
              <a:gd name="connsiteX0" fmla="*/ 258473 w 6249778"/>
              <a:gd name="connsiteY0" fmla="*/ 0 h 6172343"/>
              <a:gd name="connsiteX1" fmla="*/ 5991306 w 6249778"/>
              <a:gd name="connsiteY1" fmla="*/ 0 h 6172343"/>
              <a:gd name="connsiteX2" fmla="*/ 6249778 w 6249778"/>
              <a:gd name="connsiteY2" fmla="*/ 257942 h 6172343"/>
              <a:gd name="connsiteX3" fmla="*/ 6249778 w 6249778"/>
              <a:gd name="connsiteY3" fmla="*/ 5914401 h 6172343"/>
              <a:gd name="connsiteX4" fmla="*/ 5991306 w 6249778"/>
              <a:gd name="connsiteY4" fmla="*/ 6172343 h 6172343"/>
              <a:gd name="connsiteX5" fmla="*/ 258473 w 6249778"/>
              <a:gd name="connsiteY5" fmla="*/ 6172343 h 6172343"/>
              <a:gd name="connsiteX6" fmla="*/ 0 w 6249778"/>
              <a:gd name="connsiteY6" fmla="*/ 5914401 h 6172343"/>
              <a:gd name="connsiteX7" fmla="*/ 0 w 6249778"/>
              <a:gd name="connsiteY7" fmla="*/ 257942 h 6172343"/>
              <a:gd name="connsiteX8" fmla="*/ 258473 w 6249778"/>
              <a:gd name="connsiteY8" fmla="*/ 0 h 617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49778" h="6172343">
                <a:moveTo>
                  <a:pt x="258473" y="0"/>
                </a:moveTo>
                <a:lnTo>
                  <a:pt x="5991306" y="0"/>
                </a:lnTo>
                <a:cubicBezTo>
                  <a:pt x="6134057" y="0"/>
                  <a:pt x="6249778" y="115484"/>
                  <a:pt x="6249778" y="257942"/>
                </a:cubicBezTo>
                <a:lnTo>
                  <a:pt x="6249778" y="5914401"/>
                </a:lnTo>
                <a:cubicBezTo>
                  <a:pt x="6249778" y="6056859"/>
                  <a:pt x="6134057" y="6172343"/>
                  <a:pt x="5991306" y="6172343"/>
                </a:cubicBezTo>
                <a:lnTo>
                  <a:pt x="258473" y="6172343"/>
                </a:lnTo>
                <a:cubicBezTo>
                  <a:pt x="115722" y="6172343"/>
                  <a:pt x="0" y="6056859"/>
                  <a:pt x="0" y="5914401"/>
                </a:cubicBezTo>
                <a:lnTo>
                  <a:pt x="0" y="257942"/>
                </a:lnTo>
                <a:cubicBezTo>
                  <a:pt x="0" y="115484"/>
                  <a:pt x="115722" y="0"/>
                  <a:pt x="258473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2276856"/>
            <a:ext cx="4389120" cy="4041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53D0D37D-152B-44E6-AB8F-60E41FE679D7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1271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4480560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7" y="2276856"/>
            <a:ext cx="4480560" cy="40416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FD62D-5EED-4798-9EBA-B6E1A9B98072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846273-A5CB-BDCB-C625-903F863EC30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37594" y="342900"/>
            <a:ext cx="6111507" cy="6172338"/>
          </a:xfrm>
          <a:custGeom>
            <a:avLst/>
            <a:gdLst>
              <a:gd name="connsiteX0" fmla="*/ 269395 w 6111507"/>
              <a:gd name="connsiteY0" fmla="*/ 0 h 6172338"/>
              <a:gd name="connsiteX1" fmla="*/ 5842112 w 6111507"/>
              <a:gd name="connsiteY1" fmla="*/ 0 h 6172338"/>
              <a:gd name="connsiteX2" fmla="*/ 6111507 w 6111507"/>
              <a:gd name="connsiteY2" fmla="*/ 268145 h 6172338"/>
              <a:gd name="connsiteX3" fmla="*/ 6111507 w 6111507"/>
              <a:gd name="connsiteY3" fmla="*/ 5904194 h 6172338"/>
              <a:gd name="connsiteX4" fmla="*/ 5842112 w 6111507"/>
              <a:gd name="connsiteY4" fmla="*/ 6172338 h 6172338"/>
              <a:gd name="connsiteX5" fmla="*/ 269395 w 6111507"/>
              <a:gd name="connsiteY5" fmla="*/ 6172338 h 6172338"/>
              <a:gd name="connsiteX6" fmla="*/ 0 w 6111507"/>
              <a:gd name="connsiteY6" fmla="*/ 5904194 h 6172338"/>
              <a:gd name="connsiteX7" fmla="*/ 0 w 6111507"/>
              <a:gd name="connsiteY7" fmla="*/ 268145 h 6172338"/>
              <a:gd name="connsiteX8" fmla="*/ 269395 w 6111507"/>
              <a:gd name="connsiteY8" fmla="*/ 0 h 617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11507" h="6172338">
                <a:moveTo>
                  <a:pt x="269395" y="0"/>
                </a:moveTo>
                <a:lnTo>
                  <a:pt x="5842112" y="0"/>
                </a:lnTo>
                <a:cubicBezTo>
                  <a:pt x="5990895" y="0"/>
                  <a:pt x="6111507" y="120052"/>
                  <a:pt x="6111507" y="268145"/>
                </a:cubicBezTo>
                <a:lnTo>
                  <a:pt x="6111507" y="5904194"/>
                </a:lnTo>
                <a:cubicBezTo>
                  <a:pt x="6111507" y="6052286"/>
                  <a:pt x="5990895" y="6172338"/>
                  <a:pt x="5842112" y="6172338"/>
                </a:cubicBezTo>
                <a:lnTo>
                  <a:pt x="269395" y="6172338"/>
                </a:lnTo>
                <a:cubicBezTo>
                  <a:pt x="120612" y="6172338"/>
                  <a:pt x="0" y="6052286"/>
                  <a:pt x="0" y="5904194"/>
                </a:cubicBezTo>
                <a:lnTo>
                  <a:pt x="0" y="268145"/>
                </a:lnTo>
                <a:cubicBezTo>
                  <a:pt x="0" y="120052"/>
                  <a:pt x="120612" y="0"/>
                  <a:pt x="26939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99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320040"/>
            <a:ext cx="438912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281557-D8C5-3666-A17C-BD66A5F9C04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1522" y="342902"/>
            <a:ext cx="6249778" cy="6172343"/>
          </a:xfrm>
          <a:custGeom>
            <a:avLst/>
            <a:gdLst>
              <a:gd name="connsiteX0" fmla="*/ 258473 w 6249778"/>
              <a:gd name="connsiteY0" fmla="*/ 0 h 6172343"/>
              <a:gd name="connsiteX1" fmla="*/ 5991306 w 6249778"/>
              <a:gd name="connsiteY1" fmla="*/ 0 h 6172343"/>
              <a:gd name="connsiteX2" fmla="*/ 6249778 w 6249778"/>
              <a:gd name="connsiteY2" fmla="*/ 257942 h 6172343"/>
              <a:gd name="connsiteX3" fmla="*/ 6249778 w 6249778"/>
              <a:gd name="connsiteY3" fmla="*/ 5914401 h 6172343"/>
              <a:gd name="connsiteX4" fmla="*/ 5991306 w 6249778"/>
              <a:gd name="connsiteY4" fmla="*/ 6172343 h 6172343"/>
              <a:gd name="connsiteX5" fmla="*/ 258473 w 6249778"/>
              <a:gd name="connsiteY5" fmla="*/ 6172343 h 6172343"/>
              <a:gd name="connsiteX6" fmla="*/ 0 w 6249778"/>
              <a:gd name="connsiteY6" fmla="*/ 5914401 h 6172343"/>
              <a:gd name="connsiteX7" fmla="*/ 0 w 6249778"/>
              <a:gd name="connsiteY7" fmla="*/ 257942 h 6172343"/>
              <a:gd name="connsiteX8" fmla="*/ 258473 w 6249778"/>
              <a:gd name="connsiteY8" fmla="*/ 0 h 6172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49778" h="6172343">
                <a:moveTo>
                  <a:pt x="258473" y="0"/>
                </a:moveTo>
                <a:lnTo>
                  <a:pt x="5991306" y="0"/>
                </a:lnTo>
                <a:cubicBezTo>
                  <a:pt x="6134057" y="0"/>
                  <a:pt x="6249778" y="115484"/>
                  <a:pt x="6249778" y="257942"/>
                </a:cubicBezTo>
                <a:lnTo>
                  <a:pt x="6249778" y="5914401"/>
                </a:lnTo>
                <a:cubicBezTo>
                  <a:pt x="6249778" y="6056859"/>
                  <a:pt x="6134057" y="6172343"/>
                  <a:pt x="5991306" y="6172343"/>
                </a:cubicBezTo>
                <a:lnTo>
                  <a:pt x="258473" y="6172343"/>
                </a:lnTo>
                <a:cubicBezTo>
                  <a:pt x="115722" y="6172343"/>
                  <a:pt x="0" y="6056859"/>
                  <a:pt x="0" y="5914401"/>
                </a:cubicBezTo>
                <a:lnTo>
                  <a:pt x="0" y="257942"/>
                </a:lnTo>
                <a:cubicBezTo>
                  <a:pt x="0" y="115484"/>
                  <a:pt x="115722" y="0"/>
                  <a:pt x="258473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1380744"/>
            <a:ext cx="438912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FCFE97D-4F8B-4270-9223-9617008B9FA3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217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320040"/>
            <a:ext cx="4573413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6" y="1380744"/>
            <a:ext cx="4573413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1D5C-1F84-4585-9043-549E87BD77AE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0846273-A5CB-BDCB-C625-903F863EC30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37594" y="342900"/>
            <a:ext cx="6111507" cy="6172338"/>
          </a:xfrm>
          <a:custGeom>
            <a:avLst/>
            <a:gdLst>
              <a:gd name="connsiteX0" fmla="*/ 269395 w 6111507"/>
              <a:gd name="connsiteY0" fmla="*/ 0 h 6172338"/>
              <a:gd name="connsiteX1" fmla="*/ 5842112 w 6111507"/>
              <a:gd name="connsiteY1" fmla="*/ 0 h 6172338"/>
              <a:gd name="connsiteX2" fmla="*/ 6111507 w 6111507"/>
              <a:gd name="connsiteY2" fmla="*/ 268145 h 6172338"/>
              <a:gd name="connsiteX3" fmla="*/ 6111507 w 6111507"/>
              <a:gd name="connsiteY3" fmla="*/ 5904194 h 6172338"/>
              <a:gd name="connsiteX4" fmla="*/ 5842112 w 6111507"/>
              <a:gd name="connsiteY4" fmla="*/ 6172338 h 6172338"/>
              <a:gd name="connsiteX5" fmla="*/ 269395 w 6111507"/>
              <a:gd name="connsiteY5" fmla="*/ 6172338 h 6172338"/>
              <a:gd name="connsiteX6" fmla="*/ 0 w 6111507"/>
              <a:gd name="connsiteY6" fmla="*/ 5904194 h 6172338"/>
              <a:gd name="connsiteX7" fmla="*/ 0 w 6111507"/>
              <a:gd name="connsiteY7" fmla="*/ 268145 h 6172338"/>
              <a:gd name="connsiteX8" fmla="*/ 269395 w 6111507"/>
              <a:gd name="connsiteY8" fmla="*/ 0 h 617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11507" h="6172338">
                <a:moveTo>
                  <a:pt x="269395" y="0"/>
                </a:moveTo>
                <a:lnTo>
                  <a:pt x="5842112" y="0"/>
                </a:lnTo>
                <a:cubicBezTo>
                  <a:pt x="5990895" y="0"/>
                  <a:pt x="6111507" y="120052"/>
                  <a:pt x="6111507" y="268145"/>
                </a:cubicBezTo>
                <a:lnTo>
                  <a:pt x="6111507" y="5904194"/>
                </a:lnTo>
                <a:cubicBezTo>
                  <a:pt x="6111507" y="6052286"/>
                  <a:pt x="5990895" y="6172338"/>
                  <a:pt x="5842112" y="6172338"/>
                </a:cubicBezTo>
                <a:lnTo>
                  <a:pt x="269395" y="6172338"/>
                </a:lnTo>
                <a:cubicBezTo>
                  <a:pt x="120612" y="6172338"/>
                  <a:pt x="0" y="6052286"/>
                  <a:pt x="0" y="5904194"/>
                </a:cubicBezTo>
                <a:lnTo>
                  <a:pt x="0" y="268145"/>
                </a:lnTo>
                <a:cubicBezTo>
                  <a:pt x="0" y="120052"/>
                  <a:pt x="120612" y="0"/>
                  <a:pt x="26939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3613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040" y="603504"/>
            <a:ext cx="340156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2900" y="342901"/>
            <a:ext cx="7391400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21040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1EB90F8-5A2D-4795-872B-662FE96339B2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4454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340156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02843" y="342901"/>
            <a:ext cx="7346257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A22F9C2-5647-4E58-BE9B-A16834D13FE3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5377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1078992"/>
            <a:ext cx="3273552" cy="194767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B0EC94-28E6-D665-7491-10A308B0B42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42900" y="342901"/>
            <a:ext cx="7391400" cy="6172200"/>
          </a:xfrm>
          <a:custGeom>
            <a:avLst/>
            <a:gdLst>
              <a:gd name="connsiteX0" fmla="*/ 267246 w 7391400"/>
              <a:gd name="connsiteY0" fmla="*/ 0 h 6172200"/>
              <a:gd name="connsiteX1" fmla="*/ 7124155 w 7391400"/>
              <a:gd name="connsiteY1" fmla="*/ 0 h 6172200"/>
              <a:gd name="connsiteX2" fmla="*/ 7391400 w 7391400"/>
              <a:gd name="connsiteY2" fmla="*/ 266886 h 6172200"/>
              <a:gd name="connsiteX3" fmla="*/ 7391400 w 7391400"/>
              <a:gd name="connsiteY3" fmla="*/ 5905314 h 6172200"/>
              <a:gd name="connsiteX4" fmla="*/ 7124155 w 7391400"/>
              <a:gd name="connsiteY4" fmla="*/ 6172200 h 6172200"/>
              <a:gd name="connsiteX5" fmla="*/ 267246 w 7391400"/>
              <a:gd name="connsiteY5" fmla="*/ 6172200 h 6172200"/>
              <a:gd name="connsiteX6" fmla="*/ 0 w 7391400"/>
              <a:gd name="connsiteY6" fmla="*/ 5905314 h 6172200"/>
              <a:gd name="connsiteX7" fmla="*/ 0 w 7391400"/>
              <a:gd name="connsiteY7" fmla="*/ 266886 h 6172200"/>
              <a:gd name="connsiteX8" fmla="*/ 267246 w 7391400"/>
              <a:gd name="connsiteY8" fmla="*/ 0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1400" h="6172200">
                <a:moveTo>
                  <a:pt x="267246" y="0"/>
                </a:moveTo>
                <a:lnTo>
                  <a:pt x="7124155" y="0"/>
                </a:lnTo>
                <a:cubicBezTo>
                  <a:pt x="7271750" y="0"/>
                  <a:pt x="7391400" y="119489"/>
                  <a:pt x="7391400" y="266886"/>
                </a:cubicBezTo>
                <a:lnTo>
                  <a:pt x="7391400" y="5905314"/>
                </a:lnTo>
                <a:cubicBezTo>
                  <a:pt x="7391400" y="6052711"/>
                  <a:pt x="7271750" y="6172200"/>
                  <a:pt x="7124155" y="6172200"/>
                </a:cubicBezTo>
                <a:lnTo>
                  <a:pt x="267246" y="6172200"/>
                </a:lnTo>
                <a:cubicBezTo>
                  <a:pt x="119650" y="6172200"/>
                  <a:pt x="0" y="6052711"/>
                  <a:pt x="0" y="5905314"/>
                </a:cubicBezTo>
                <a:lnTo>
                  <a:pt x="0" y="266886"/>
                </a:lnTo>
                <a:cubicBezTo>
                  <a:pt x="0" y="119489"/>
                  <a:pt x="119650" y="0"/>
                  <a:pt x="26724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B124E6D-88B1-474F-9E7C-C29F02FACC38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7538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2" y="5111854"/>
            <a:ext cx="3739279" cy="138988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D5837EDE-723C-6CF6-EB95-3AEDA1F07E9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39373" y="320043"/>
            <a:ext cx="11509730" cy="4404825"/>
          </a:xfrm>
          <a:custGeom>
            <a:avLst/>
            <a:gdLst>
              <a:gd name="connsiteX0" fmla="*/ 299132 w 11509730"/>
              <a:gd name="connsiteY0" fmla="*/ 0 h 4404825"/>
              <a:gd name="connsiteX1" fmla="*/ 11210598 w 11509730"/>
              <a:gd name="connsiteY1" fmla="*/ 0 h 4404825"/>
              <a:gd name="connsiteX2" fmla="*/ 11509730 w 11509730"/>
              <a:gd name="connsiteY2" fmla="*/ 299132 h 4404825"/>
              <a:gd name="connsiteX3" fmla="*/ 11509730 w 11509730"/>
              <a:gd name="connsiteY3" fmla="*/ 4105693 h 4404825"/>
              <a:gd name="connsiteX4" fmla="*/ 11210598 w 11509730"/>
              <a:gd name="connsiteY4" fmla="*/ 4404825 h 4404825"/>
              <a:gd name="connsiteX5" fmla="*/ 299132 w 11509730"/>
              <a:gd name="connsiteY5" fmla="*/ 4404825 h 4404825"/>
              <a:gd name="connsiteX6" fmla="*/ 0 w 11509730"/>
              <a:gd name="connsiteY6" fmla="*/ 4105693 h 4404825"/>
              <a:gd name="connsiteX7" fmla="*/ 0 w 11509730"/>
              <a:gd name="connsiteY7" fmla="*/ 299132 h 4404825"/>
              <a:gd name="connsiteX8" fmla="*/ 299132 w 11509730"/>
              <a:gd name="connsiteY8" fmla="*/ 0 h 44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4404825">
                <a:moveTo>
                  <a:pt x="299132" y="0"/>
                </a:moveTo>
                <a:lnTo>
                  <a:pt x="11210598" y="0"/>
                </a:lnTo>
                <a:cubicBezTo>
                  <a:pt x="11375804" y="0"/>
                  <a:pt x="11509730" y="133926"/>
                  <a:pt x="11509730" y="299132"/>
                </a:cubicBezTo>
                <a:lnTo>
                  <a:pt x="11509730" y="4105693"/>
                </a:lnTo>
                <a:cubicBezTo>
                  <a:pt x="11509730" y="4270899"/>
                  <a:pt x="11375804" y="4404825"/>
                  <a:pt x="11210598" y="4404825"/>
                </a:cubicBezTo>
                <a:lnTo>
                  <a:pt x="299132" y="4404825"/>
                </a:lnTo>
                <a:cubicBezTo>
                  <a:pt x="133926" y="4404825"/>
                  <a:pt x="0" y="4270899"/>
                  <a:pt x="0" y="4105693"/>
                </a:cubicBezTo>
                <a:lnTo>
                  <a:pt x="0" y="299132"/>
                </a:lnTo>
                <a:cubicBezTo>
                  <a:pt x="0" y="133926"/>
                  <a:pt x="133926" y="0"/>
                  <a:pt x="299132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21C7E-4348-443E-B7C8-EE213DFF1CB1}" type="datetime1">
              <a:rPr lang="en-US" smtClean="0"/>
              <a:t>12/18/2025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51928" y="5111854"/>
            <a:ext cx="6400800" cy="1389888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2148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BCE7E7D-ED4A-B625-6CB8-4D71682F63D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9373" y="320042"/>
            <a:ext cx="11509730" cy="3458229"/>
          </a:xfrm>
          <a:custGeom>
            <a:avLst/>
            <a:gdLst>
              <a:gd name="connsiteX0" fmla="*/ 351529 w 11509730"/>
              <a:gd name="connsiteY0" fmla="*/ 0 h 3458229"/>
              <a:gd name="connsiteX1" fmla="*/ 11158201 w 11509730"/>
              <a:gd name="connsiteY1" fmla="*/ 0 h 3458229"/>
              <a:gd name="connsiteX2" fmla="*/ 11509730 w 11509730"/>
              <a:gd name="connsiteY2" fmla="*/ 351529 h 3458229"/>
              <a:gd name="connsiteX3" fmla="*/ 11509730 w 11509730"/>
              <a:gd name="connsiteY3" fmla="*/ 3106700 h 3458229"/>
              <a:gd name="connsiteX4" fmla="*/ 11158201 w 11509730"/>
              <a:gd name="connsiteY4" fmla="*/ 3458229 h 3458229"/>
              <a:gd name="connsiteX5" fmla="*/ 351529 w 11509730"/>
              <a:gd name="connsiteY5" fmla="*/ 3458229 h 3458229"/>
              <a:gd name="connsiteX6" fmla="*/ 0 w 11509730"/>
              <a:gd name="connsiteY6" fmla="*/ 3106700 h 3458229"/>
              <a:gd name="connsiteX7" fmla="*/ 0 w 11509730"/>
              <a:gd name="connsiteY7" fmla="*/ 351529 h 3458229"/>
              <a:gd name="connsiteX8" fmla="*/ 351529 w 11509730"/>
              <a:gd name="connsiteY8" fmla="*/ 0 h 345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3458229">
                <a:moveTo>
                  <a:pt x="351529" y="0"/>
                </a:moveTo>
                <a:lnTo>
                  <a:pt x="11158201" y="0"/>
                </a:lnTo>
                <a:cubicBezTo>
                  <a:pt x="11352345" y="0"/>
                  <a:pt x="11509730" y="157385"/>
                  <a:pt x="11509730" y="351529"/>
                </a:cubicBezTo>
                <a:lnTo>
                  <a:pt x="11509730" y="3106700"/>
                </a:lnTo>
                <a:cubicBezTo>
                  <a:pt x="11509730" y="3300844"/>
                  <a:pt x="11352345" y="3458229"/>
                  <a:pt x="11158201" y="3458229"/>
                </a:cubicBezTo>
                <a:lnTo>
                  <a:pt x="351529" y="3458229"/>
                </a:lnTo>
                <a:cubicBezTo>
                  <a:pt x="157385" y="3458229"/>
                  <a:pt x="0" y="3300844"/>
                  <a:pt x="0" y="3106700"/>
                </a:cubicBezTo>
                <a:lnTo>
                  <a:pt x="0" y="351529"/>
                </a:lnTo>
                <a:cubicBezTo>
                  <a:pt x="0" y="157385"/>
                  <a:pt x="157385" y="0"/>
                  <a:pt x="35152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BB8D-1BA0-4790-987D-651470CA8928}" type="datetime1">
              <a:rPr lang="en-US" smtClean="0"/>
              <a:t>12/18/2025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7779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6A25225-80A2-7139-2A81-39CA926639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9373" y="3067414"/>
            <a:ext cx="11509730" cy="3458229"/>
          </a:xfrm>
          <a:custGeom>
            <a:avLst/>
            <a:gdLst>
              <a:gd name="connsiteX0" fmla="*/ 351529 w 11509730"/>
              <a:gd name="connsiteY0" fmla="*/ 0 h 3458229"/>
              <a:gd name="connsiteX1" fmla="*/ 11158201 w 11509730"/>
              <a:gd name="connsiteY1" fmla="*/ 0 h 3458229"/>
              <a:gd name="connsiteX2" fmla="*/ 11509730 w 11509730"/>
              <a:gd name="connsiteY2" fmla="*/ 351529 h 3458229"/>
              <a:gd name="connsiteX3" fmla="*/ 11509730 w 11509730"/>
              <a:gd name="connsiteY3" fmla="*/ 3106700 h 3458229"/>
              <a:gd name="connsiteX4" fmla="*/ 11158201 w 11509730"/>
              <a:gd name="connsiteY4" fmla="*/ 3458229 h 3458229"/>
              <a:gd name="connsiteX5" fmla="*/ 351529 w 11509730"/>
              <a:gd name="connsiteY5" fmla="*/ 3458229 h 3458229"/>
              <a:gd name="connsiteX6" fmla="*/ 0 w 11509730"/>
              <a:gd name="connsiteY6" fmla="*/ 3106700 h 3458229"/>
              <a:gd name="connsiteX7" fmla="*/ 0 w 11509730"/>
              <a:gd name="connsiteY7" fmla="*/ 351529 h 3458229"/>
              <a:gd name="connsiteX8" fmla="*/ 351529 w 11509730"/>
              <a:gd name="connsiteY8" fmla="*/ 0 h 345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09730" h="3458229">
                <a:moveTo>
                  <a:pt x="351529" y="0"/>
                </a:moveTo>
                <a:lnTo>
                  <a:pt x="11158201" y="0"/>
                </a:lnTo>
                <a:cubicBezTo>
                  <a:pt x="11352345" y="0"/>
                  <a:pt x="11509730" y="157385"/>
                  <a:pt x="11509730" y="351529"/>
                </a:cubicBezTo>
                <a:lnTo>
                  <a:pt x="11509730" y="3106700"/>
                </a:lnTo>
                <a:cubicBezTo>
                  <a:pt x="11509730" y="3300844"/>
                  <a:pt x="11352345" y="3458229"/>
                  <a:pt x="11158201" y="3458229"/>
                </a:cubicBezTo>
                <a:lnTo>
                  <a:pt x="351529" y="3458229"/>
                </a:lnTo>
                <a:cubicBezTo>
                  <a:pt x="157385" y="3458229"/>
                  <a:pt x="0" y="3300844"/>
                  <a:pt x="0" y="3106700"/>
                </a:cubicBezTo>
                <a:lnTo>
                  <a:pt x="0" y="351529"/>
                </a:lnTo>
                <a:cubicBezTo>
                  <a:pt x="0" y="157385"/>
                  <a:pt x="157385" y="0"/>
                  <a:pt x="35152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38328"/>
          </a:xfrm>
        </p:spPr>
        <p:txBody>
          <a:bodyPr/>
          <a:lstStyle/>
          <a:p>
            <a:fld id="{48CD4B21-9C97-4358-8E22-9F49A31BDF6B}" type="datetime1">
              <a:rPr lang="en-US" smtClean="0"/>
              <a:t>12/18/2025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3832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38328"/>
          </a:xfrm>
        </p:spPr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9001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11155680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5F6FDB5-F783-3538-287C-754C11C3097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29768" y="1828800"/>
            <a:ext cx="6176399" cy="4425696"/>
          </a:xfrm>
          <a:custGeom>
            <a:avLst/>
            <a:gdLst>
              <a:gd name="connsiteX0" fmla="*/ 325421 w 6450717"/>
              <a:gd name="connsiteY0" fmla="*/ 0 h 4425696"/>
              <a:gd name="connsiteX1" fmla="*/ 6125296 w 6450717"/>
              <a:gd name="connsiteY1" fmla="*/ 0 h 4425696"/>
              <a:gd name="connsiteX2" fmla="*/ 6450717 w 6450717"/>
              <a:gd name="connsiteY2" fmla="*/ 325421 h 4425696"/>
              <a:gd name="connsiteX3" fmla="*/ 6450717 w 6450717"/>
              <a:gd name="connsiteY3" fmla="*/ 4100275 h 4425696"/>
              <a:gd name="connsiteX4" fmla="*/ 6125296 w 6450717"/>
              <a:gd name="connsiteY4" fmla="*/ 4425696 h 4425696"/>
              <a:gd name="connsiteX5" fmla="*/ 325421 w 6450717"/>
              <a:gd name="connsiteY5" fmla="*/ 4425696 h 4425696"/>
              <a:gd name="connsiteX6" fmla="*/ 0 w 6450717"/>
              <a:gd name="connsiteY6" fmla="*/ 4100275 h 4425696"/>
              <a:gd name="connsiteX7" fmla="*/ 0 w 6450717"/>
              <a:gd name="connsiteY7" fmla="*/ 325421 h 4425696"/>
              <a:gd name="connsiteX8" fmla="*/ 325421 w 6450717"/>
              <a:gd name="connsiteY8" fmla="*/ 0 h 442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50717" h="4425696">
                <a:moveTo>
                  <a:pt x="325421" y="0"/>
                </a:moveTo>
                <a:lnTo>
                  <a:pt x="6125296" y="0"/>
                </a:lnTo>
                <a:cubicBezTo>
                  <a:pt x="6305021" y="0"/>
                  <a:pt x="6450717" y="145696"/>
                  <a:pt x="6450717" y="325421"/>
                </a:cubicBezTo>
                <a:lnTo>
                  <a:pt x="6450717" y="4100275"/>
                </a:lnTo>
                <a:cubicBezTo>
                  <a:pt x="6450717" y="4280000"/>
                  <a:pt x="6305021" y="4425696"/>
                  <a:pt x="6125296" y="4425696"/>
                </a:cubicBezTo>
                <a:lnTo>
                  <a:pt x="325421" y="4425696"/>
                </a:lnTo>
                <a:cubicBezTo>
                  <a:pt x="145696" y="4425696"/>
                  <a:pt x="0" y="4280000"/>
                  <a:pt x="0" y="4100275"/>
                </a:cubicBezTo>
                <a:lnTo>
                  <a:pt x="0" y="325421"/>
                </a:lnTo>
                <a:cubicBezTo>
                  <a:pt x="0" y="145696"/>
                  <a:pt x="145696" y="0"/>
                  <a:pt x="325421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87768" y="1828800"/>
            <a:ext cx="4297680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8FABC-5F70-4DE9-8A42-1DE3D93319BF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403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39"/>
            <a:ext cx="4855464" cy="145389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F5F2F272-6D18-7E06-3E9A-D10C5C50219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0075" y="2293496"/>
            <a:ext cx="4775158" cy="4039043"/>
          </a:xfrm>
          <a:custGeom>
            <a:avLst/>
            <a:gdLst>
              <a:gd name="connsiteX0" fmla="*/ 305917 w 4855463"/>
              <a:gd name="connsiteY0" fmla="*/ 0 h 4039043"/>
              <a:gd name="connsiteX1" fmla="*/ 4549547 w 4855463"/>
              <a:gd name="connsiteY1" fmla="*/ 0 h 4039043"/>
              <a:gd name="connsiteX2" fmla="*/ 4849249 w 4855463"/>
              <a:gd name="connsiteY2" fmla="*/ 244264 h 4039043"/>
              <a:gd name="connsiteX3" fmla="*/ 4855463 w 4855463"/>
              <a:gd name="connsiteY3" fmla="*/ 305907 h 4039043"/>
              <a:gd name="connsiteX4" fmla="*/ 4855463 w 4855463"/>
              <a:gd name="connsiteY4" fmla="*/ 3733136 h 4039043"/>
              <a:gd name="connsiteX5" fmla="*/ 4849249 w 4855463"/>
              <a:gd name="connsiteY5" fmla="*/ 3794779 h 4039043"/>
              <a:gd name="connsiteX6" fmla="*/ 4549547 w 4855463"/>
              <a:gd name="connsiteY6" fmla="*/ 4039043 h 4039043"/>
              <a:gd name="connsiteX7" fmla="*/ 305917 w 4855463"/>
              <a:gd name="connsiteY7" fmla="*/ 4039043 h 4039043"/>
              <a:gd name="connsiteX8" fmla="*/ 0 w 4855463"/>
              <a:gd name="connsiteY8" fmla="*/ 3733126 h 4039043"/>
              <a:gd name="connsiteX9" fmla="*/ 0 w 4855463"/>
              <a:gd name="connsiteY9" fmla="*/ 305917 h 4039043"/>
              <a:gd name="connsiteX10" fmla="*/ 305917 w 4855463"/>
              <a:gd name="connsiteY10" fmla="*/ 0 h 4039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55463" h="4039043">
                <a:moveTo>
                  <a:pt x="305917" y="0"/>
                </a:moveTo>
                <a:lnTo>
                  <a:pt x="4549547" y="0"/>
                </a:lnTo>
                <a:cubicBezTo>
                  <a:pt x="4697381" y="0"/>
                  <a:pt x="4820723" y="104863"/>
                  <a:pt x="4849249" y="244264"/>
                </a:cubicBezTo>
                <a:lnTo>
                  <a:pt x="4855463" y="305907"/>
                </a:lnTo>
                <a:lnTo>
                  <a:pt x="4855463" y="3733136"/>
                </a:lnTo>
                <a:lnTo>
                  <a:pt x="4849249" y="3794779"/>
                </a:lnTo>
                <a:cubicBezTo>
                  <a:pt x="4820723" y="3934180"/>
                  <a:pt x="4697381" y="4039043"/>
                  <a:pt x="4549547" y="4039043"/>
                </a:cubicBezTo>
                <a:lnTo>
                  <a:pt x="305917" y="4039043"/>
                </a:lnTo>
                <a:cubicBezTo>
                  <a:pt x="136964" y="4039043"/>
                  <a:pt x="0" y="3902079"/>
                  <a:pt x="0" y="3733126"/>
                </a:cubicBezTo>
                <a:lnTo>
                  <a:pt x="0" y="305917"/>
                </a:lnTo>
                <a:cubicBezTo>
                  <a:pt x="0" y="136964"/>
                  <a:pt x="136964" y="0"/>
                  <a:pt x="305917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2AAB-0859-49C5-9F81-D3744B520913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7096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0218"/>
            <a:ext cx="3827439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4639E5C-EF58-65A1-C364-F58DE761581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0075" y="2293494"/>
            <a:ext cx="3666744" cy="4039044"/>
          </a:xfrm>
          <a:custGeom>
            <a:avLst/>
            <a:gdLst>
              <a:gd name="connsiteX0" fmla="*/ 292716 w 3666744"/>
              <a:gd name="connsiteY0" fmla="*/ 0 h 4039044"/>
              <a:gd name="connsiteX1" fmla="*/ 3374028 w 3666744"/>
              <a:gd name="connsiteY1" fmla="*/ 0 h 4039044"/>
              <a:gd name="connsiteX2" fmla="*/ 3666744 w 3666744"/>
              <a:gd name="connsiteY2" fmla="*/ 292716 h 4039044"/>
              <a:gd name="connsiteX3" fmla="*/ 3666744 w 3666744"/>
              <a:gd name="connsiteY3" fmla="*/ 3746328 h 4039044"/>
              <a:gd name="connsiteX4" fmla="*/ 3374028 w 3666744"/>
              <a:gd name="connsiteY4" fmla="*/ 4039044 h 4039044"/>
              <a:gd name="connsiteX5" fmla="*/ 292716 w 3666744"/>
              <a:gd name="connsiteY5" fmla="*/ 4039044 h 4039044"/>
              <a:gd name="connsiteX6" fmla="*/ 0 w 3666744"/>
              <a:gd name="connsiteY6" fmla="*/ 3746328 h 4039044"/>
              <a:gd name="connsiteX7" fmla="*/ 0 w 3666744"/>
              <a:gd name="connsiteY7" fmla="*/ 292716 h 4039044"/>
              <a:gd name="connsiteX8" fmla="*/ 292716 w 3666744"/>
              <a:gd name="connsiteY8" fmla="*/ 0 h 4039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66744" h="4039044">
                <a:moveTo>
                  <a:pt x="292716" y="0"/>
                </a:moveTo>
                <a:lnTo>
                  <a:pt x="3374028" y="0"/>
                </a:lnTo>
                <a:cubicBezTo>
                  <a:pt x="3535691" y="0"/>
                  <a:pt x="3666744" y="131053"/>
                  <a:pt x="3666744" y="292716"/>
                </a:cubicBezTo>
                <a:lnTo>
                  <a:pt x="3666744" y="3746328"/>
                </a:lnTo>
                <a:cubicBezTo>
                  <a:pt x="3666744" y="3907991"/>
                  <a:pt x="3535691" y="4039044"/>
                  <a:pt x="3374028" y="4039044"/>
                </a:cubicBezTo>
                <a:lnTo>
                  <a:pt x="292716" y="4039044"/>
                </a:lnTo>
                <a:cubicBezTo>
                  <a:pt x="131053" y="4039044"/>
                  <a:pt x="0" y="3907991"/>
                  <a:pt x="0" y="3746328"/>
                </a:cubicBezTo>
                <a:lnTo>
                  <a:pt x="0" y="292716"/>
                </a:lnTo>
                <a:cubicBezTo>
                  <a:pt x="0" y="131053"/>
                  <a:pt x="131053" y="0"/>
                  <a:pt x="292716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20787" y="549275"/>
            <a:ext cx="6561138" cy="5788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0E27-EFA9-4706-B7B3-384BAC09CA5C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5666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242A1-A384-8CB1-904B-45EEDF23C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" y="4992624"/>
            <a:ext cx="11201400" cy="122529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4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6FDB9-A3B3-A4DB-D081-D27ECC70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8527-6BF7-45BD-8E9C-2BDCA53716A3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72DC-8ED1-FAB8-CD4C-7BDCAEA2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CFB0-1D5D-C25F-A74C-5CFB9C19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6F59BDE-94E7-56D6-3D7F-6145311BA2D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776" y="786384"/>
            <a:ext cx="11201400" cy="4206240"/>
          </a:xfrm>
        </p:spPr>
        <p:txBody>
          <a:bodyPr anchor="b">
            <a:normAutofit/>
          </a:bodyPr>
          <a:lstStyle>
            <a:lvl1pPr marL="0" indent="0" algn="ctr">
              <a:buNone/>
              <a:defRPr sz="2780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lvl="0"/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9996473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242A1-A384-8CB1-904B-45EEDF23C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" y="4992624"/>
            <a:ext cx="11201400" cy="122529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6FDB9-A3B3-A4DB-D081-D27ECC70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2D2C4-0829-4B37-AFA9-97EED5EA275A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72DC-8ED1-FAB8-CD4C-7BDCAEA2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CFB0-1D5D-C25F-A74C-5CFB9C19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6F59BDE-94E7-56D6-3D7F-6145311BA2D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776" y="786384"/>
            <a:ext cx="11201400" cy="4206240"/>
          </a:xfrm>
        </p:spPr>
        <p:txBody>
          <a:bodyPr anchor="b">
            <a:normAutofit/>
          </a:bodyPr>
          <a:lstStyle>
            <a:lvl1pPr marL="0" indent="0" algn="ctr">
              <a:buNone/>
              <a:defRPr sz="27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4237614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242A1-A384-8CB1-904B-45EEDF23C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80974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dirty="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6FDB9-A3B3-A4DB-D081-D27ECC704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353C-D70D-4D92-85A4-BE6E7FCC2830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6D72DC-8ED1-FAB8-CD4C-7BDCAEA2C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CFB0-1D5D-C25F-A74C-5CFB9C19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6F59BDE-94E7-56D6-3D7F-6145311BA2D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603504"/>
            <a:ext cx="11201400" cy="420624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7800" dirty="0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lvl="0"/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2837181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622C3-A8C0-4CE4-AFAA-25D23CB3242F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004337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B6EAC-4E38-4BC4-964B-55A6571A4EBF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422608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2DDD8-66B1-484C-ABC1-3F6C2E131531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3955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36776" y="5276088"/>
            <a:ext cx="9061704" cy="466344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2200" b="1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828800"/>
            <a:ext cx="9198864" cy="2871216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/>
            </a:lvl1pPr>
          </a:lstStyle>
          <a:p>
            <a:pPr lvl="0"/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CBEC5-37D0-4E5C-8671-D7D2A06BE21B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7527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351F96B-ED98-BF55-D2B0-047000EF48E1}"/>
              </a:ext>
            </a:extLst>
          </p:cNvPr>
          <p:cNvSpPr/>
          <p:nvPr/>
        </p:nvSpPr>
        <p:spPr>
          <a:xfrm>
            <a:off x="806386" y="760151"/>
            <a:ext cx="10579222" cy="5337698"/>
          </a:xfrm>
          <a:prstGeom prst="roundRect">
            <a:avLst>
              <a:gd name="adj" fmla="val 6093"/>
            </a:avLst>
          </a:pr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1368" y="5120640"/>
            <a:ext cx="8549640" cy="621792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55064" y="2093976"/>
            <a:ext cx="8695944" cy="2130552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3600"/>
            </a:lvl1pPr>
          </a:lstStyle>
          <a:p>
            <a:pPr lvl="0"/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6FC37-12B5-4EB9-BB05-B5E210E93FF0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65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556" y="4965192"/>
            <a:ext cx="9450699" cy="1289304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1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438912"/>
            <a:ext cx="9619488" cy="452628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800"/>
            </a:lvl1pPr>
          </a:lstStyle>
          <a:p>
            <a:pPr lvl="0"/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0F6F3-6829-4CDD-B3A1-8F321E27194A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71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1542D-3EA5-35E3-406E-8496EA7D40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8556" y="4965192"/>
            <a:ext cx="9148947" cy="1289304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1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BD3F2A-2B85-D7B7-24A2-D01A281CD79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179576"/>
            <a:ext cx="9317736" cy="3785616"/>
          </a:xfrm>
        </p:spPr>
        <p:txBody>
          <a:bodyPr anchor="b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800"/>
            </a:lvl1pPr>
          </a:lstStyle>
          <a:p>
            <a:pPr lvl="0"/>
            <a:r>
              <a:rPr lang="en-US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CA6F2-8C52-8488-999E-FEF7877BA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2C-AA1E-4738-883B-0336FAAA5DB1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AFB98B-06E5-997A-53DA-CC0E6A61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9DD64-9865-92B3-BED2-F770E976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0793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294248"/>
            <a:ext cx="11164825" cy="9584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7BFCD9-16A4-5745-7BB3-7836095FF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0825"/>
            <a:ext cx="5211762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30EDC57-7D17-D4C8-5C60-A44A480EA9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24"/>
            <a:ext cx="521335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56A5-925A-45AB-8491-C696F304662B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57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76166"/>
            <a:ext cx="11164824" cy="976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7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B5BB1DC-4DAA-D220-25A9-5752C158FDD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0888"/>
            <a:ext cx="5211762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2512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AB67A04-5E8D-18C5-D47A-A5B5CFE568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88"/>
            <a:ext cx="5213350" cy="4343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82B41-9B9A-4653-8E8E-9D57A4983847}" type="datetime1">
              <a:rPr lang="en-US" smtClean="0"/>
              <a:t>12/18/2025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8501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80A14-C874-4C11-943E-4B7AAF73B997}" type="datetime1">
              <a:rPr lang="en-US" smtClean="0"/>
              <a:t>12/18/2025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810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60914-BFFA-4E5B-B382-06A92C8508A8}" type="datetime1">
              <a:rPr lang="en-US" smtClean="0"/>
              <a:t>12/18/2025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1250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5"/>
            <a:ext cx="3595634" cy="221284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9" y="2823029"/>
            <a:ext cx="3309608" cy="3481355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6995" y="553616"/>
            <a:ext cx="6466741" cy="575256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EE75D-2E4A-469A-9092-8B43711F5315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3997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7784"/>
            <a:ext cx="3593592" cy="221231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7" y="2826137"/>
            <a:ext cx="3310128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ADACA751-BBB2-3E33-EA6C-54B4A7F6842B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502843" y="342901"/>
            <a:ext cx="7346258" cy="6172198"/>
          </a:xfrm>
          <a:custGeom>
            <a:avLst/>
            <a:gdLst>
              <a:gd name="connsiteX0" fmla="*/ 264355 w 6785782"/>
              <a:gd name="connsiteY0" fmla="*/ 0 h 6172198"/>
              <a:gd name="connsiteX1" fmla="*/ 6521427 w 6785782"/>
              <a:gd name="connsiteY1" fmla="*/ 0 h 6172198"/>
              <a:gd name="connsiteX2" fmla="*/ 6785782 w 6785782"/>
              <a:gd name="connsiteY2" fmla="*/ 264355 h 6172198"/>
              <a:gd name="connsiteX3" fmla="*/ 6785782 w 6785782"/>
              <a:gd name="connsiteY3" fmla="*/ 5907843 h 6172198"/>
              <a:gd name="connsiteX4" fmla="*/ 6521427 w 6785782"/>
              <a:gd name="connsiteY4" fmla="*/ 6172198 h 6172198"/>
              <a:gd name="connsiteX5" fmla="*/ 264355 w 6785782"/>
              <a:gd name="connsiteY5" fmla="*/ 6172198 h 6172198"/>
              <a:gd name="connsiteX6" fmla="*/ 0 w 6785782"/>
              <a:gd name="connsiteY6" fmla="*/ 5907843 h 6172198"/>
              <a:gd name="connsiteX7" fmla="*/ 0 w 6785782"/>
              <a:gd name="connsiteY7" fmla="*/ 264355 h 6172198"/>
              <a:gd name="connsiteX8" fmla="*/ 264355 w 6785782"/>
              <a:gd name="connsiteY8" fmla="*/ 0 h 617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85782" h="6172198">
                <a:moveTo>
                  <a:pt x="264355" y="0"/>
                </a:moveTo>
                <a:lnTo>
                  <a:pt x="6521427" y="0"/>
                </a:lnTo>
                <a:cubicBezTo>
                  <a:pt x="6667426" y="0"/>
                  <a:pt x="6785782" y="118356"/>
                  <a:pt x="6785782" y="264355"/>
                </a:cubicBezTo>
                <a:lnTo>
                  <a:pt x="6785782" y="5907843"/>
                </a:lnTo>
                <a:cubicBezTo>
                  <a:pt x="6785782" y="6053842"/>
                  <a:pt x="6667426" y="6172198"/>
                  <a:pt x="6521427" y="6172198"/>
                </a:cubicBezTo>
                <a:lnTo>
                  <a:pt x="264355" y="6172198"/>
                </a:lnTo>
                <a:cubicBezTo>
                  <a:pt x="118356" y="6172198"/>
                  <a:pt x="0" y="6053842"/>
                  <a:pt x="0" y="5907843"/>
                </a:cubicBezTo>
                <a:lnTo>
                  <a:pt x="0" y="264355"/>
                </a:lnTo>
                <a:cubicBezTo>
                  <a:pt x="0" y="118356"/>
                  <a:pt x="118356" y="0"/>
                  <a:pt x="264355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6FD38-01FF-4539-8A35-AB19E4D5C3A7}" type="datetime1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1012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29768"/>
            <a:ext cx="10890374" cy="1627632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3264408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C5BFC-EF85-4C2B-8809-2F9E7D76A143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7638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27318"/>
            <a:ext cx="7370064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3622673"/>
            <a:ext cx="7370064" cy="22311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805FF-0F6F-4DB7-B5D6-9BF14E40F716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5171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83464"/>
            <a:ext cx="10652760" cy="969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1380744"/>
            <a:ext cx="10652760" cy="4901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9768" y="6519672"/>
            <a:ext cx="284378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E9D380B3-E270-4064-8D13-292A875F6C31}" type="datetime1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60536" y="6519672"/>
            <a:ext cx="2642616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75720" y="6519672"/>
            <a:ext cx="45720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8E274F5D-21DC-40EF-8DBA-AB9BB119E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568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1" r:id="rId31"/>
    <p:sldLayoutId id="2147483682" r:id="rId32"/>
    <p:sldLayoutId id="2147483683" r:id="rId33"/>
    <p:sldLayoutId id="2147483684" r:id="rId34"/>
    <p:sldLayoutId id="2147483685" r:id="rId35"/>
    <p:sldLayoutId id="2147483686" r:id="rId36"/>
    <p:sldLayoutId id="2147483687" r:id="rId37"/>
    <p:sldLayoutId id="2147483688" r:id="rId38"/>
    <p:sldLayoutId id="2147483689" r:id="rId39"/>
    <p:sldLayoutId id="2147483690" r:id="rId40"/>
    <p:sldLayoutId id="2147483691" r:id="rId41"/>
    <p:sldLayoutId id="2147483692" r:id="rId42"/>
    <p:sldLayoutId id="2147483693" r:id="rId43"/>
    <p:sldLayoutId id="2147483694" r:id="rId44"/>
    <p:sldLayoutId id="2147483695" r:id="rId45"/>
    <p:sldLayoutId id="2147483696" r:id="rId46"/>
    <p:sldLayoutId id="2147483697" r:id="rId47"/>
    <p:sldLayoutId id="2147483698" r:id="rId48"/>
    <p:sldLayoutId id="2147483699" r:id="rId49"/>
    <p:sldLayoutId id="2147483700" r:id="rId50"/>
    <p:sldLayoutId id="2147483701" r:id="rId5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F7E21F4-BA6A-2A90-A42E-1655D96F9F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980176"/>
            <a:ext cx="11347704" cy="530352"/>
          </a:xfrm>
        </p:spPr>
        <p:txBody>
          <a:bodyPr>
            <a:normAutofit/>
          </a:bodyPr>
          <a:lstStyle/>
          <a:p>
            <a:r>
              <a:rPr lang="en-GB"/>
              <a:t>Gemma Lewis</a:t>
            </a:r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B8770393-906D-0579-4B36-3FFADE4112B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42901" y="343038"/>
            <a:ext cx="11506200" cy="4792766"/>
          </a:xfrm>
        </p:spPr>
        <p:txBody>
          <a:bodyPr/>
          <a:lstStyle/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D129BED-8A03-B958-674B-C369E7023B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Feedback Presentation</a:t>
            </a:r>
          </a:p>
        </p:txBody>
      </p:sp>
      <p:pic>
        <p:nvPicPr>
          <p:cNvPr id="69" name="Video 68">
            <a:hlinkClick r:id="" action="ppaction://media"/>
            <a:extLst>
              <a:ext uri="{FF2B5EF4-FFF2-40B4-BE49-F238E27FC236}">
                <a16:creationId xmlns:a16="http://schemas.microsoft.com/office/drawing/2014/main" id="{BA79EAFB-93B1-CA33-A2AB-ADAD5A1D2F8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82121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3469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74"/>
    </mc:Choice>
    <mc:Fallback xmlns="">
      <p:transition spd="slow" advTm="20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78D81-CCF6-2E85-FD2A-9AD3CA56D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42E84-B44B-2F0B-E025-7261621DB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/>
              <a:t>I will be reflecting on Psychology in Health and Social Care Poster, presentation and supporting paper assignment. </a:t>
            </a:r>
          </a:p>
          <a:p>
            <a:r>
              <a:rPr lang="en-GB"/>
              <a:t>I received my feedback a week after submitting the work. It was part-written and a voice recording feedback alongside. </a:t>
            </a:r>
          </a:p>
          <a:p>
            <a:r>
              <a:rPr lang="en-GB"/>
              <a:t>Feedback is important because it helps me recognise my strengths and my helps me recognise my weaknesses. This will improve my skills to reach higher goals. (Gibbs, 1988).</a:t>
            </a:r>
          </a:p>
        </p:txBody>
      </p:sp>
      <p:pic>
        <p:nvPicPr>
          <p:cNvPr id="46" name="Video 45">
            <a:hlinkClick r:id="" action="ppaction://media"/>
            <a:extLst>
              <a:ext uri="{FF2B5EF4-FFF2-40B4-BE49-F238E27FC236}">
                <a16:creationId xmlns:a16="http://schemas.microsoft.com/office/drawing/2014/main" id="{23B423AB-A15E-9187-C967-6BD4893C8C7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701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15"/>
    </mc:Choice>
    <mc:Fallback xmlns="">
      <p:transition spd="slow" advTm="12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592EA-F75D-BAC1-8365-E37E70DC9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Strengths Identified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F4FCF-01D1-939D-AA21-169CB71242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Poster design was attractive and easy to read</a:t>
            </a:r>
          </a:p>
          <a:p>
            <a:r>
              <a:rPr lang="en-GB"/>
              <a:t>Demonstrated strong understanding of Carl Rogers theory really well.</a:t>
            </a:r>
          </a:p>
          <a:p>
            <a:r>
              <a:rPr lang="en-GB"/>
              <a:t>Strong presenter.</a:t>
            </a:r>
          </a:p>
          <a:p>
            <a:r>
              <a:rPr lang="en-GB"/>
              <a:t>Answered questions well when asked in the presentation.</a:t>
            </a:r>
          </a:p>
          <a:p>
            <a:r>
              <a:rPr lang="en-GB"/>
              <a:t>Good understanding of the topic</a:t>
            </a:r>
          </a:p>
          <a:p>
            <a:r>
              <a:rPr lang="en-GB"/>
              <a:t>Good level of understanding and knowledge.</a:t>
            </a:r>
          </a:p>
          <a:p>
            <a:r>
              <a:rPr lang="en-GB"/>
              <a:t>Good experience shown in person-centred approach.</a:t>
            </a:r>
          </a:p>
        </p:txBody>
      </p:sp>
      <p:pic>
        <p:nvPicPr>
          <p:cNvPr id="39" name="Video 38">
            <a:hlinkClick r:id="" action="ppaction://media"/>
            <a:extLst>
              <a:ext uri="{FF2B5EF4-FFF2-40B4-BE49-F238E27FC236}">
                <a16:creationId xmlns:a16="http://schemas.microsoft.com/office/drawing/2014/main" id="{9271CCD8-E9F7-25EE-751A-3303AB28167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214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61"/>
    </mc:Choice>
    <mc:Fallback xmlns="">
      <p:transition spd="slow" advTm="39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7E454-1666-5B72-FEF3-576A2F3F7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Areas for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F4FD0-A2D7-C0A9-AEFA-A48D983AF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When I’m presenting next, I’ll engage with the room more and not read from the notes as much.</a:t>
            </a:r>
          </a:p>
          <a:p>
            <a:r>
              <a:rPr lang="en-GB"/>
              <a:t>Broaden my research sources and read articles and journals. They can be more up-to-date.</a:t>
            </a:r>
          </a:p>
          <a:p>
            <a:r>
              <a:rPr lang="en-GB"/>
              <a:t>Back my points up with stronger academic evidence.</a:t>
            </a:r>
          </a:p>
          <a:p>
            <a:r>
              <a:rPr lang="en-GB"/>
              <a:t>Improve professionalism and clarity in academic writing.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pic>
        <p:nvPicPr>
          <p:cNvPr id="38" name="Video 37">
            <a:hlinkClick r:id="" action="ppaction://media"/>
            <a:extLst>
              <a:ext uri="{FF2B5EF4-FFF2-40B4-BE49-F238E27FC236}">
                <a16:creationId xmlns:a16="http://schemas.microsoft.com/office/drawing/2014/main" id="{66131BD9-98D4-DAF5-5FF3-E700D50A02D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1622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535"/>
    </mc:Choice>
    <mc:Fallback xmlns="">
      <p:transition spd="slow" advTm="54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E9FDF-AAEF-1A30-0A96-695159943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 Would Do Differently Next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EF7C4-EB00-85F8-86AD-ECDD1E12C4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I missed the deadline and was capped at 40%, even though the work would have been marked at 55%. I need to improve time management so I don’t miss deadlines again.</a:t>
            </a:r>
          </a:p>
          <a:p>
            <a:r>
              <a:rPr lang="en-GB"/>
              <a:t>Back up my points using more evidence.</a:t>
            </a:r>
          </a:p>
          <a:p>
            <a:r>
              <a:rPr lang="en-GB"/>
              <a:t>Improve my research by using journals and articles</a:t>
            </a:r>
          </a:p>
          <a:p>
            <a:r>
              <a:rPr lang="en-GB"/>
              <a:t>Practise my presentation more, so I don’t rely on notes. </a:t>
            </a:r>
          </a:p>
          <a:p>
            <a:r>
              <a:rPr lang="en-GB"/>
              <a:t>Engage in more literature.</a:t>
            </a:r>
          </a:p>
        </p:txBody>
      </p:sp>
      <p:pic>
        <p:nvPicPr>
          <p:cNvPr id="34" name="Video 33">
            <a:hlinkClick r:id="" action="ppaction://media"/>
            <a:extLst>
              <a:ext uri="{FF2B5EF4-FFF2-40B4-BE49-F238E27FC236}">
                <a16:creationId xmlns:a16="http://schemas.microsoft.com/office/drawing/2014/main" id="{5A9F91E2-0320-FF1C-A0C8-9281A5D8A1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7649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68"/>
    </mc:Choice>
    <mc:Fallback xmlns="">
      <p:transition spd="slow" advTm="31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9712D-F756-CED1-4DD3-A0B9DDAFB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/>
            </a:br>
            <a:r>
              <a:rPr lang="en-GB"/>
              <a:t>Supporting 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32302-6B0E-814A-40D3-6004CEEBB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054" y="1380744"/>
            <a:ext cx="10652760" cy="4901184"/>
          </a:xfrm>
        </p:spPr>
        <p:txBody>
          <a:bodyPr/>
          <a:lstStyle/>
          <a:p>
            <a:endParaRPr lang="en-GB"/>
          </a:p>
          <a:p>
            <a:endParaRPr lang="en-GB"/>
          </a:p>
        </p:txBody>
      </p:sp>
      <p:pic>
        <p:nvPicPr>
          <p:cNvPr id="5" name="Picture 4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B5E40491-0492-3D1A-ABF0-8C2C133E55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2802" y="1781357"/>
            <a:ext cx="3204900" cy="2403675"/>
          </a:xfrm>
          <a:prstGeom prst="rect">
            <a:avLst/>
          </a:prstGeom>
        </p:spPr>
      </p:pic>
      <p:pic>
        <p:nvPicPr>
          <p:cNvPr id="7" name="Picture 6" descr="A notebook with writing on it&#10;&#10;AI-generated content may be incorrect.">
            <a:extLst>
              <a:ext uri="{FF2B5EF4-FFF2-40B4-BE49-F238E27FC236}">
                <a16:creationId xmlns:a16="http://schemas.microsoft.com/office/drawing/2014/main" id="{3B7ABE7F-45E8-E64D-E64F-A2B3F20E6A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51064" y="1733352"/>
            <a:ext cx="3204899" cy="24996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14077F9-3CC4-C8B1-A94A-9EA0DADA9C30}"/>
              </a:ext>
            </a:extLst>
          </p:cNvPr>
          <p:cNvSpPr/>
          <p:nvPr/>
        </p:nvSpPr>
        <p:spPr>
          <a:xfrm>
            <a:off x="110836" y="5061525"/>
            <a:ext cx="5792521" cy="20135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For the supporting evidence, I listened to the recorded feedback several times and wrote notes. I wrote down points where my strengths are and points where I need improvement. This process helped me understand what went well and what requires further development.</a:t>
            </a:r>
          </a:p>
        </p:txBody>
      </p:sp>
      <p:pic>
        <p:nvPicPr>
          <p:cNvPr id="30" name="Video 29">
            <a:hlinkClick r:id="" action="ppaction://media"/>
            <a:extLst>
              <a:ext uri="{FF2B5EF4-FFF2-40B4-BE49-F238E27FC236}">
                <a16:creationId xmlns:a16="http://schemas.microsoft.com/office/drawing/2014/main" id="{128DAB3B-6FBF-0D77-32CE-0090ED6C97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501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6"/>
    </mc:Choice>
    <mc:Fallback xmlns="">
      <p:transition spd="slow" advTm="15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1A0CD-4A25-4890-161E-B238D7563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DF5F4-A504-CB51-7996-DD20A05CF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Use more up-to-date credible resources</a:t>
            </a:r>
          </a:p>
          <a:p>
            <a:r>
              <a:rPr lang="en-GB" dirty="0"/>
              <a:t>Develop stronger research skills using Journals and academic databases</a:t>
            </a:r>
          </a:p>
          <a:p>
            <a:r>
              <a:rPr lang="en-GB" dirty="0"/>
              <a:t>Continue building confidence in the areas where I am already performing well.</a:t>
            </a:r>
          </a:p>
          <a:p>
            <a:r>
              <a:rPr lang="en-GB" dirty="0"/>
              <a:t>Set time management.  Start assignments earlier to avoid rushing and missing deadlines.</a:t>
            </a:r>
          </a:p>
          <a:p>
            <a:endParaRPr lang="en-GB" dirty="0"/>
          </a:p>
        </p:txBody>
      </p:sp>
      <p:pic>
        <p:nvPicPr>
          <p:cNvPr id="25" name="Video 24">
            <a:hlinkClick r:id="" action="ppaction://media"/>
            <a:extLst>
              <a:ext uri="{FF2B5EF4-FFF2-40B4-BE49-F238E27FC236}">
                <a16:creationId xmlns:a16="http://schemas.microsoft.com/office/drawing/2014/main" id="{AD96BEF1-1268-0FFE-DD5B-19AD9C599AD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7096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6"/>
    </mc:Choice>
    <mc:Fallback xmlns="">
      <p:transition spd="slow" advTm="25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22FE5-5117-042D-F716-72829A78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72378-9C77-5637-654A-8FD723852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The feedback that I have received has shown me where I need to improve, but also where I’m doing well. </a:t>
            </a:r>
          </a:p>
          <a:p>
            <a:r>
              <a:rPr lang="en-GB"/>
              <a:t>I am confident when I speak and explain a theory. I will continue to develop this strength.</a:t>
            </a:r>
          </a:p>
          <a:p>
            <a:r>
              <a:rPr lang="en-GB"/>
              <a:t>I will plan on following my action plan that’s in place. I aim to improve my writing, research skills, and time management so that I can achieve higher grades in the future.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31" name="Video 30">
            <a:hlinkClick r:id="" action="ppaction://media"/>
            <a:extLst>
              <a:ext uri="{FF2B5EF4-FFF2-40B4-BE49-F238E27FC236}">
                <a16:creationId xmlns:a16="http://schemas.microsoft.com/office/drawing/2014/main" id="{9703DBBD-B9A4-681B-953D-3BAA6AD65B8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2743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82"/>
    </mc:Choice>
    <mc:Fallback xmlns="">
      <p:transition spd="slow" advTm="36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ACC4E-514A-84B7-2E98-E171495D7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50BB3-8570-9A39-9FFF-00E3B236E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Gibbs, G. (1988). </a:t>
            </a:r>
            <a:r>
              <a:rPr lang="en-GB" i="1"/>
              <a:t>Learning by doing: A guide to teaching and learning methods. </a:t>
            </a:r>
            <a:r>
              <a:rPr lang="en-GB"/>
              <a:t>London: FEU.</a:t>
            </a:r>
          </a:p>
          <a:p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D8349B6-CC13-BAB0-E5AE-856399FC6B1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80607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5186D-EB6C-1958-B433-13C1495DF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AF301328-65E5-BF76-BC38-AF34D1178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/>
            </a:br>
            <a:endParaRPr lang="en-GB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6E353081-E513-4F20-E99B-2257C997A4E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05234813"/>
      </p:ext>
    </p:extLst>
  </p:cSld>
  <p:clrMapOvr>
    <a:masterClrMapping/>
  </p:clrMapOvr>
</p:sld>
</file>

<file path=ppt/theme/theme1.xml><?xml version="1.0" encoding="utf-8"?>
<a:theme xmlns:a="http://schemas.openxmlformats.org/drawingml/2006/main" name="Dune">
  <a:themeElements>
    <a:clrScheme name="Dune">
      <a:dk1>
        <a:srgbClr val="131313"/>
      </a:dk1>
      <a:lt1>
        <a:sysClr val="window" lastClr="FFFFFF"/>
      </a:lt1>
      <a:dk2>
        <a:srgbClr val="203430"/>
      </a:dk2>
      <a:lt2>
        <a:srgbClr val="F0EDE6"/>
      </a:lt2>
      <a:accent1>
        <a:srgbClr val="A57361"/>
      </a:accent1>
      <a:accent2>
        <a:srgbClr val="CD9979"/>
      </a:accent2>
      <a:accent3>
        <a:srgbClr val="4E6C67"/>
      </a:accent3>
      <a:accent4>
        <a:srgbClr val="BA958C"/>
      </a:accent4>
      <a:accent5>
        <a:srgbClr val="A08C60"/>
      </a:accent5>
      <a:accent6>
        <a:srgbClr val="956969"/>
      </a:accent6>
      <a:hlink>
        <a:srgbClr val="B0685E"/>
      </a:hlink>
      <a:folHlink>
        <a:srgbClr val="5E827E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une" id="{826328CA-5F67-4711-B85D-145ABD90F0C2}" vid="{19057A55-7D5A-4630-9E53-CA5ED6447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464</Words>
  <Application>Microsoft Office PowerPoint</Application>
  <PresentationFormat>Widescreen</PresentationFormat>
  <Paragraphs>55</Paragraphs>
  <Slides>10</Slides>
  <Notes>3</Notes>
  <HiddenSlides>0</HiddenSlides>
  <MMClips>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Dune</vt:lpstr>
      <vt:lpstr>      Feedback Presentation</vt:lpstr>
      <vt:lpstr>Introduction</vt:lpstr>
      <vt:lpstr>Strengths Identified</vt:lpstr>
      <vt:lpstr>Areas for Development</vt:lpstr>
      <vt:lpstr>What I Would Do Differently Next Time</vt:lpstr>
      <vt:lpstr> Supporting Evidence</vt:lpstr>
      <vt:lpstr>Action Plan</vt:lpstr>
      <vt:lpstr>summary</vt:lpstr>
      <vt:lpstr>Reference List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Bella Lewis</dc:creator>
  <cp:lastModifiedBy>Bella Lewis</cp:lastModifiedBy>
  <cp:revision>2</cp:revision>
  <dcterms:created xsi:type="dcterms:W3CDTF">2025-12-09T19:19:31Z</dcterms:created>
  <dcterms:modified xsi:type="dcterms:W3CDTF">2025-12-18T09:15:32Z</dcterms:modified>
</cp:coreProperties>
</file>