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3.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6" r:id="rId4"/>
  </p:sldMasterIdLst>
  <p:notesMasterIdLst>
    <p:notesMasterId r:id="rId64"/>
  </p:notesMasterIdLst>
  <p:handoutMasterIdLst>
    <p:handoutMasterId r:id="rId65"/>
  </p:handoutMasterIdLst>
  <p:sldIdLst>
    <p:sldId id="256" r:id="rId5"/>
    <p:sldId id="257" r:id="rId6"/>
    <p:sldId id="258" r:id="rId7"/>
    <p:sldId id="331" r:id="rId8"/>
    <p:sldId id="259" r:id="rId9"/>
    <p:sldId id="260" r:id="rId10"/>
    <p:sldId id="261" r:id="rId11"/>
    <p:sldId id="262" r:id="rId12"/>
    <p:sldId id="264" r:id="rId13"/>
    <p:sldId id="263" r:id="rId14"/>
    <p:sldId id="265" r:id="rId15"/>
    <p:sldId id="266" r:id="rId16"/>
    <p:sldId id="267" r:id="rId17"/>
    <p:sldId id="268" r:id="rId18"/>
    <p:sldId id="269" r:id="rId19"/>
    <p:sldId id="270" r:id="rId20"/>
    <p:sldId id="285" r:id="rId21"/>
    <p:sldId id="332" r:id="rId22"/>
    <p:sldId id="333" r:id="rId23"/>
    <p:sldId id="334" r:id="rId24"/>
    <p:sldId id="335" r:id="rId25"/>
    <p:sldId id="336" r:id="rId26"/>
    <p:sldId id="337" r:id="rId27"/>
    <p:sldId id="338" r:id="rId28"/>
    <p:sldId id="339" r:id="rId29"/>
    <p:sldId id="340" r:id="rId30"/>
    <p:sldId id="341" r:id="rId31"/>
    <p:sldId id="342" r:id="rId32"/>
    <p:sldId id="343" r:id="rId33"/>
    <p:sldId id="344" r:id="rId34"/>
    <p:sldId id="350" r:id="rId35"/>
    <p:sldId id="345" r:id="rId36"/>
    <p:sldId id="348" r:id="rId37"/>
    <p:sldId id="347" r:id="rId38"/>
    <p:sldId id="349" r:id="rId39"/>
    <p:sldId id="360" r:id="rId40"/>
    <p:sldId id="346" r:id="rId41"/>
    <p:sldId id="279" r:id="rId42"/>
    <p:sldId id="280" r:id="rId43"/>
    <p:sldId id="361" r:id="rId44"/>
    <p:sldId id="362" r:id="rId45"/>
    <p:sldId id="363" r:id="rId46"/>
    <p:sldId id="364" r:id="rId47"/>
    <p:sldId id="365" r:id="rId48"/>
    <p:sldId id="366" r:id="rId49"/>
    <p:sldId id="367" r:id="rId50"/>
    <p:sldId id="368" r:id="rId51"/>
    <p:sldId id="369" r:id="rId52"/>
    <p:sldId id="370" r:id="rId53"/>
    <p:sldId id="371" r:id="rId54"/>
    <p:sldId id="372" r:id="rId55"/>
    <p:sldId id="351" r:id="rId56"/>
    <p:sldId id="356" r:id="rId57"/>
    <p:sldId id="373" r:id="rId58"/>
    <p:sldId id="352" r:id="rId59"/>
    <p:sldId id="353" r:id="rId60"/>
    <p:sldId id="355" r:id="rId61"/>
    <p:sldId id="354" r:id="rId62"/>
    <p:sldId id="328" r:id="rId6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5370B2-BDE7-D038-70A5-7D096A125B2F}" v="54" dt="2023-02-08T14:13:02.003"/>
    <p1510:client id="{5AE2AFA8-235B-88AB-EAE4-C9B0ABA9F28B}" v="640" dt="2023-02-08T15:40:29.903"/>
    <p1510:client id="{5E76819E-3110-4899-8841-D550132BF6B5}" v="2" dt="2023-02-04T21:39:35.044"/>
    <p1510:client id="{A61A41FD-B0CF-4A68-5406-95F27E65B822}" v="321" dt="2023-02-08T09:47:23.4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6036" autoAdjust="0"/>
  </p:normalViewPr>
  <p:slideViewPr>
    <p:cSldViewPr snapToGrid="0">
      <p:cViewPr varScale="1">
        <p:scale>
          <a:sx n="85" d="100"/>
          <a:sy n="85" d="100"/>
        </p:scale>
        <p:origin x="48" y="510"/>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notesMaster" Target="notesMasters/notesMaster1.xml"/><Relationship Id="rId69"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diagrams/_rels/data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ata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rawing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53B422-1623-42E0-80A5-BA2CE920F522}"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EABA1CDE-F4C0-4A86-9FD6-552CF314CC60}">
      <dgm:prSet/>
      <dgm:spPr/>
      <dgm:t>
        <a:bodyPr/>
        <a:lstStyle/>
        <a:p>
          <a:r>
            <a:rPr lang="en-GB" dirty="0"/>
            <a:t>The aim of today’s session is to discuss the Uk’s constitution and parliament.</a:t>
          </a:r>
          <a:endParaRPr lang="en-US" dirty="0"/>
        </a:p>
      </dgm:t>
    </dgm:pt>
    <dgm:pt modelId="{3A4EC9FC-38A5-4CFF-8FC9-49AA9CAEB121}" type="parTrans" cxnId="{E7D0C24F-B8E2-449C-BB3B-B43493089400}">
      <dgm:prSet/>
      <dgm:spPr/>
      <dgm:t>
        <a:bodyPr/>
        <a:lstStyle/>
        <a:p>
          <a:endParaRPr lang="en-US"/>
        </a:p>
      </dgm:t>
    </dgm:pt>
    <dgm:pt modelId="{B8827E6A-98D5-4460-B51A-75E8ADC19168}" type="sibTrans" cxnId="{E7D0C24F-B8E2-449C-BB3B-B43493089400}">
      <dgm:prSet/>
      <dgm:spPr/>
      <dgm:t>
        <a:bodyPr/>
        <a:lstStyle/>
        <a:p>
          <a:endParaRPr lang="en-US"/>
        </a:p>
      </dgm:t>
    </dgm:pt>
    <dgm:pt modelId="{43E3256B-F589-4044-8A93-7F2517E2B6D7}">
      <dgm:prSet/>
      <dgm:spPr/>
      <dgm:t>
        <a:bodyPr/>
        <a:lstStyle/>
        <a:p>
          <a:r>
            <a:rPr lang="en-GB" dirty="0"/>
            <a:t>By the end of today’s lessons students should be able to demonstrate their understanding of the Uk’s constitution and parliaments role.  </a:t>
          </a:r>
          <a:endParaRPr lang="en-US" dirty="0"/>
        </a:p>
      </dgm:t>
    </dgm:pt>
    <dgm:pt modelId="{5E229177-57FD-4A85-8D8E-B0BF68FD9CD2}" type="parTrans" cxnId="{6B230928-9BD0-4580-8426-8F3FF1ACF3D0}">
      <dgm:prSet/>
      <dgm:spPr/>
      <dgm:t>
        <a:bodyPr/>
        <a:lstStyle/>
        <a:p>
          <a:endParaRPr lang="en-US"/>
        </a:p>
      </dgm:t>
    </dgm:pt>
    <dgm:pt modelId="{9CF47438-78F8-4633-AE23-35F8C89F9090}" type="sibTrans" cxnId="{6B230928-9BD0-4580-8426-8F3FF1ACF3D0}">
      <dgm:prSet/>
      <dgm:spPr/>
      <dgm:t>
        <a:bodyPr/>
        <a:lstStyle/>
        <a:p>
          <a:endParaRPr lang="en-US"/>
        </a:p>
      </dgm:t>
    </dgm:pt>
    <dgm:pt modelId="{0FFAA31D-C1E4-4A6E-B136-90EDB793535E}" type="pres">
      <dgm:prSet presAssocID="{7753B422-1623-42E0-80A5-BA2CE920F522}" presName="linear" presStyleCnt="0">
        <dgm:presLayoutVars>
          <dgm:animLvl val="lvl"/>
          <dgm:resizeHandles val="exact"/>
        </dgm:presLayoutVars>
      </dgm:prSet>
      <dgm:spPr/>
    </dgm:pt>
    <dgm:pt modelId="{3797EC8D-5A85-41E8-9D9A-9429C80300DA}" type="pres">
      <dgm:prSet presAssocID="{EABA1CDE-F4C0-4A86-9FD6-552CF314CC60}" presName="parentText" presStyleLbl="node1" presStyleIdx="0" presStyleCnt="2">
        <dgm:presLayoutVars>
          <dgm:chMax val="0"/>
          <dgm:bulletEnabled val="1"/>
        </dgm:presLayoutVars>
      </dgm:prSet>
      <dgm:spPr/>
    </dgm:pt>
    <dgm:pt modelId="{E234F52C-980F-4300-B54A-EF05A038494A}" type="pres">
      <dgm:prSet presAssocID="{B8827E6A-98D5-4460-B51A-75E8ADC19168}" presName="spacer" presStyleCnt="0"/>
      <dgm:spPr/>
    </dgm:pt>
    <dgm:pt modelId="{E89B2C70-AD92-4CCB-B68C-21EA1F5D6E8A}" type="pres">
      <dgm:prSet presAssocID="{43E3256B-F589-4044-8A93-7F2517E2B6D7}" presName="parentText" presStyleLbl="node1" presStyleIdx="1" presStyleCnt="2">
        <dgm:presLayoutVars>
          <dgm:chMax val="0"/>
          <dgm:bulletEnabled val="1"/>
        </dgm:presLayoutVars>
      </dgm:prSet>
      <dgm:spPr/>
    </dgm:pt>
  </dgm:ptLst>
  <dgm:cxnLst>
    <dgm:cxn modelId="{6B230928-9BD0-4580-8426-8F3FF1ACF3D0}" srcId="{7753B422-1623-42E0-80A5-BA2CE920F522}" destId="{43E3256B-F589-4044-8A93-7F2517E2B6D7}" srcOrd="1" destOrd="0" parTransId="{5E229177-57FD-4A85-8D8E-B0BF68FD9CD2}" sibTransId="{9CF47438-78F8-4633-AE23-35F8C89F9090}"/>
    <dgm:cxn modelId="{BCF79942-3E06-4752-8A30-06F7ED14C18F}" type="presOf" srcId="{7753B422-1623-42E0-80A5-BA2CE920F522}" destId="{0FFAA31D-C1E4-4A6E-B136-90EDB793535E}" srcOrd="0" destOrd="0" presId="urn:microsoft.com/office/officeart/2005/8/layout/vList2"/>
    <dgm:cxn modelId="{E7D0C24F-B8E2-449C-BB3B-B43493089400}" srcId="{7753B422-1623-42E0-80A5-BA2CE920F522}" destId="{EABA1CDE-F4C0-4A86-9FD6-552CF314CC60}" srcOrd="0" destOrd="0" parTransId="{3A4EC9FC-38A5-4CFF-8FC9-49AA9CAEB121}" sibTransId="{B8827E6A-98D5-4460-B51A-75E8ADC19168}"/>
    <dgm:cxn modelId="{640938C8-85AF-4A49-8402-8DB5E9F59C1F}" type="presOf" srcId="{43E3256B-F589-4044-8A93-7F2517E2B6D7}" destId="{E89B2C70-AD92-4CCB-B68C-21EA1F5D6E8A}" srcOrd="0" destOrd="0" presId="urn:microsoft.com/office/officeart/2005/8/layout/vList2"/>
    <dgm:cxn modelId="{2A0983FE-54AC-4201-B53B-5A8C27A426ED}" type="presOf" srcId="{EABA1CDE-F4C0-4A86-9FD6-552CF314CC60}" destId="{3797EC8D-5A85-41E8-9D9A-9429C80300DA}" srcOrd="0" destOrd="0" presId="urn:microsoft.com/office/officeart/2005/8/layout/vList2"/>
    <dgm:cxn modelId="{7F1956DE-1A8F-421E-8E07-6B4BD5D627C8}" type="presParOf" srcId="{0FFAA31D-C1E4-4A6E-B136-90EDB793535E}" destId="{3797EC8D-5A85-41E8-9D9A-9429C80300DA}" srcOrd="0" destOrd="0" presId="urn:microsoft.com/office/officeart/2005/8/layout/vList2"/>
    <dgm:cxn modelId="{C4894547-CDEA-408D-B530-DEE519431768}" type="presParOf" srcId="{0FFAA31D-C1E4-4A6E-B136-90EDB793535E}" destId="{E234F52C-980F-4300-B54A-EF05A038494A}" srcOrd="1" destOrd="0" presId="urn:microsoft.com/office/officeart/2005/8/layout/vList2"/>
    <dgm:cxn modelId="{9E9D6150-93F7-477E-9EBF-4F675EF9661A}" type="presParOf" srcId="{0FFAA31D-C1E4-4A6E-B136-90EDB793535E}" destId="{E89B2C70-AD92-4CCB-B68C-21EA1F5D6E8A}"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E1EAB0-3FDA-40BD-9A45-F62C17DFF39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952938A-7FDC-40C1-B699-225BA04D4B58}">
      <dgm:prSet/>
      <dgm:spPr/>
      <dgm:t>
        <a:bodyPr/>
        <a:lstStyle/>
        <a:p>
          <a:r>
            <a:rPr lang="en-GB"/>
            <a:t>Constitutions come in many shapes and sizes. </a:t>
          </a:r>
          <a:endParaRPr lang="en-US"/>
        </a:p>
      </dgm:t>
    </dgm:pt>
    <dgm:pt modelId="{C4753C72-DA0E-4B9A-B89F-081D08134855}" type="parTrans" cxnId="{2010E737-E9F2-42CC-9F83-21BCAAB99E34}">
      <dgm:prSet/>
      <dgm:spPr/>
      <dgm:t>
        <a:bodyPr/>
        <a:lstStyle/>
        <a:p>
          <a:endParaRPr lang="en-US"/>
        </a:p>
      </dgm:t>
    </dgm:pt>
    <dgm:pt modelId="{CF508241-49ED-4AB7-821C-2476BDF9ADD5}" type="sibTrans" cxnId="{2010E737-E9F2-42CC-9F83-21BCAAB99E34}">
      <dgm:prSet/>
      <dgm:spPr/>
      <dgm:t>
        <a:bodyPr/>
        <a:lstStyle/>
        <a:p>
          <a:endParaRPr lang="en-US"/>
        </a:p>
      </dgm:t>
    </dgm:pt>
    <dgm:pt modelId="{856B1A25-17CA-4974-9F04-53A740816ABE}">
      <dgm:prSet/>
      <dgm:spPr/>
      <dgm:t>
        <a:bodyPr/>
        <a:lstStyle/>
        <a:p>
          <a:r>
            <a:rPr lang="en-GB"/>
            <a:t>Collection of legal and non-legal sources. </a:t>
          </a:r>
          <a:endParaRPr lang="en-US"/>
        </a:p>
      </dgm:t>
    </dgm:pt>
    <dgm:pt modelId="{99C88DDF-813C-4935-A02B-B1EBADCD0799}" type="parTrans" cxnId="{A72030BE-DE5F-444B-A141-64D0B957246A}">
      <dgm:prSet/>
      <dgm:spPr/>
      <dgm:t>
        <a:bodyPr/>
        <a:lstStyle/>
        <a:p>
          <a:endParaRPr lang="en-US"/>
        </a:p>
      </dgm:t>
    </dgm:pt>
    <dgm:pt modelId="{4BED1F9F-6906-4CFA-B652-82E5C6C467FD}" type="sibTrans" cxnId="{A72030BE-DE5F-444B-A141-64D0B957246A}">
      <dgm:prSet/>
      <dgm:spPr/>
      <dgm:t>
        <a:bodyPr/>
        <a:lstStyle/>
        <a:p>
          <a:endParaRPr lang="en-US"/>
        </a:p>
      </dgm:t>
    </dgm:pt>
    <dgm:pt modelId="{F76ACB43-BC0A-42C3-B1B3-ECBD7FA51116}">
      <dgm:prSet/>
      <dgm:spPr/>
      <dgm:t>
        <a:bodyPr/>
        <a:lstStyle/>
        <a:p>
          <a:r>
            <a:rPr lang="en-GB"/>
            <a:t>Called uncodified or unwritten. </a:t>
          </a:r>
          <a:endParaRPr lang="en-US"/>
        </a:p>
      </dgm:t>
    </dgm:pt>
    <dgm:pt modelId="{7A9CA8D1-C695-4465-AEBD-6FCEA15B9813}" type="parTrans" cxnId="{ECB4EA53-B744-44E8-BF5E-F9D6EFEAD510}">
      <dgm:prSet/>
      <dgm:spPr/>
      <dgm:t>
        <a:bodyPr/>
        <a:lstStyle/>
        <a:p>
          <a:endParaRPr lang="en-US"/>
        </a:p>
      </dgm:t>
    </dgm:pt>
    <dgm:pt modelId="{551C1C26-EA5E-4D81-90C2-B3F6419FF911}" type="sibTrans" cxnId="{ECB4EA53-B744-44E8-BF5E-F9D6EFEAD510}">
      <dgm:prSet/>
      <dgm:spPr/>
      <dgm:t>
        <a:bodyPr/>
        <a:lstStyle/>
        <a:p>
          <a:endParaRPr lang="en-US"/>
        </a:p>
      </dgm:t>
    </dgm:pt>
    <dgm:pt modelId="{97EA61DC-64EA-4034-993E-8F4CBC4565E0}" type="pres">
      <dgm:prSet presAssocID="{17E1EAB0-3FDA-40BD-9A45-F62C17DFF398}" presName="linear" presStyleCnt="0">
        <dgm:presLayoutVars>
          <dgm:animLvl val="lvl"/>
          <dgm:resizeHandles val="exact"/>
        </dgm:presLayoutVars>
      </dgm:prSet>
      <dgm:spPr/>
    </dgm:pt>
    <dgm:pt modelId="{F788A546-C3E6-4434-B211-88E44B14183A}" type="pres">
      <dgm:prSet presAssocID="{9952938A-7FDC-40C1-B699-225BA04D4B58}" presName="parentText" presStyleLbl="node1" presStyleIdx="0" presStyleCnt="3">
        <dgm:presLayoutVars>
          <dgm:chMax val="0"/>
          <dgm:bulletEnabled val="1"/>
        </dgm:presLayoutVars>
      </dgm:prSet>
      <dgm:spPr/>
    </dgm:pt>
    <dgm:pt modelId="{8F99A54D-3A5D-4AB8-B257-8B9AC612969C}" type="pres">
      <dgm:prSet presAssocID="{CF508241-49ED-4AB7-821C-2476BDF9ADD5}" presName="spacer" presStyleCnt="0"/>
      <dgm:spPr/>
    </dgm:pt>
    <dgm:pt modelId="{E6D661C9-5C49-4BFD-81E5-D2F75EEA135F}" type="pres">
      <dgm:prSet presAssocID="{856B1A25-17CA-4974-9F04-53A740816ABE}" presName="parentText" presStyleLbl="node1" presStyleIdx="1" presStyleCnt="3">
        <dgm:presLayoutVars>
          <dgm:chMax val="0"/>
          <dgm:bulletEnabled val="1"/>
        </dgm:presLayoutVars>
      </dgm:prSet>
      <dgm:spPr/>
    </dgm:pt>
    <dgm:pt modelId="{028828CB-14BE-4FA5-A644-13CBBD5D9D09}" type="pres">
      <dgm:prSet presAssocID="{4BED1F9F-6906-4CFA-B652-82E5C6C467FD}" presName="spacer" presStyleCnt="0"/>
      <dgm:spPr/>
    </dgm:pt>
    <dgm:pt modelId="{D44CF606-C454-4473-B3A4-C7C7A1EF8155}" type="pres">
      <dgm:prSet presAssocID="{F76ACB43-BC0A-42C3-B1B3-ECBD7FA51116}" presName="parentText" presStyleLbl="node1" presStyleIdx="2" presStyleCnt="3">
        <dgm:presLayoutVars>
          <dgm:chMax val="0"/>
          <dgm:bulletEnabled val="1"/>
        </dgm:presLayoutVars>
      </dgm:prSet>
      <dgm:spPr/>
    </dgm:pt>
  </dgm:ptLst>
  <dgm:cxnLst>
    <dgm:cxn modelId="{1BEF0E29-3A9D-4A17-ABE3-AD1F04517E89}" type="presOf" srcId="{856B1A25-17CA-4974-9F04-53A740816ABE}" destId="{E6D661C9-5C49-4BFD-81E5-D2F75EEA135F}" srcOrd="0" destOrd="0" presId="urn:microsoft.com/office/officeart/2005/8/layout/vList2"/>
    <dgm:cxn modelId="{2010E737-E9F2-42CC-9F83-21BCAAB99E34}" srcId="{17E1EAB0-3FDA-40BD-9A45-F62C17DFF398}" destId="{9952938A-7FDC-40C1-B699-225BA04D4B58}" srcOrd="0" destOrd="0" parTransId="{C4753C72-DA0E-4B9A-B89F-081D08134855}" sibTransId="{CF508241-49ED-4AB7-821C-2476BDF9ADD5}"/>
    <dgm:cxn modelId="{ECB4EA53-B744-44E8-BF5E-F9D6EFEAD510}" srcId="{17E1EAB0-3FDA-40BD-9A45-F62C17DFF398}" destId="{F76ACB43-BC0A-42C3-B1B3-ECBD7FA51116}" srcOrd="2" destOrd="0" parTransId="{7A9CA8D1-C695-4465-AEBD-6FCEA15B9813}" sibTransId="{551C1C26-EA5E-4D81-90C2-B3F6419FF911}"/>
    <dgm:cxn modelId="{8ABFA2A0-D4B3-4C71-B812-6BEEAF6EBA4E}" type="presOf" srcId="{17E1EAB0-3FDA-40BD-9A45-F62C17DFF398}" destId="{97EA61DC-64EA-4034-993E-8F4CBC4565E0}" srcOrd="0" destOrd="0" presId="urn:microsoft.com/office/officeart/2005/8/layout/vList2"/>
    <dgm:cxn modelId="{789CDCA4-5E61-4A12-B928-0D8022BACF71}" type="presOf" srcId="{F76ACB43-BC0A-42C3-B1B3-ECBD7FA51116}" destId="{D44CF606-C454-4473-B3A4-C7C7A1EF8155}" srcOrd="0" destOrd="0" presId="urn:microsoft.com/office/officeart/2005/8/layout/vList2"/>
    <dgm:cxn modelId="{A72030BE-DE5F-444B-A141-64D0B957246A}" srcId="{17E1EAB0-3FDA-40BD-9A45-F62C17DFF398}" destId="{856B1A25-17CA-4974-9F04-53A740816ABE}" srcOrd="1" destOrd="0" parTransId="{99C88DDF-813C-4935-A02B-B1EBADCD0799}" sibTransId="{4BED1F9F-6906-4CFA-B652-82E5C6C467FD}"/>
    <dgm:cxn modelId="{E82E94C7-3D24-45B9-BEF3-7B5AF7876CDD}" type="presOf" srcId="{9952938A-7FDC-40C1-B699-225BA04D4B58}" destId="{F788A546-C3E6-4434-B211-88E44B14183A}" srcOrd="0" destOrd="0" presId="urn:microsoft.com/office/officeart/2005/8/layout/vList2"/>
    <dgm:cxn modelId="{508E0F09-3376-4E77-955C-D7438DFDAE29}" type="presParOf" srcId="{97EA61DC-64EA-4034-993E-8F4CBC4565E0}" destId="{F788A546-C3E6-4434-B211-88E44B14183A}" srcOrd="0" destOrd="0" presId="urn:microsoft.com/office/officeart/2005/8/layout/vList2"/>
    <dgm:cxn modelId="{5F96C005-613D-4145-B17B-C34EC9D96401}" type="presParOf" srcId="{97EA61DC-64EA-4034-993E-8F4CBC4565E0}" destId="{8F99A54D-3A5D-4AB8-B257-8B9AC612969C}" srcOrd="1" destOrd="0" presId="urn:microsoft.com/office/officeart/2005/8/layout/vList2"/>
    <dgm:cxn modelId="{69CBA552-2A3E-4BE7-9E21-E715E990F3D5}" type="presParOf" srcId="{97EA61DC-64EA-4034-993E-8F4CBC4565E0}" destId="{E6D661C9-5C49-4BFD-81E5-D2F75EEA135F}" srcOrd="2" destOrd="0" presId="urn:microsoft.com/office/officeart/2005/8/layout/vList2"/>
    <dgm:cxn modelId="{3C960984-7B87-4DFB-8DF1-D0B64A163C73}" type="presParOf" srcId="{97EA61DC-64EA-4034-993E-8F4CBC4565E0}" destId="{028828CB-14BE-4FA5-A644-13CBBD5D9D09}" srcOrd="3" destOrd="0" presId="urn:microsoft.com/office/officeart/2005/8/layout/vList2"/>
    <dgm:cxn modelId="{F7E3984F-E08F-447B-83AE-2F0CD36597F6}" type="presParOf" srcId="{97EA61DC-64EA-4034-993E-8F4CBC4565E0}" destId="{D44CF606-C454-4473-B3A4-C7C7A1EF8155}"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41E3C89-EE5C-4B67-BEA1-99B60633C58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B86D50F-F16E-4E41-92F3-891EB1C382B6}">
      <dgm:prSet/>
      <dgm:spPr/>
      <dgm:t>
        <a:bodyPr/>
        <a:lstStyle/>
        <a:p>
          <a:pPr rtl="0"/>
          <a:r>
            <a:rPr lang="en-GB" dirty="0">
              <a:latin typeface="Tw Cen MT" panose="020B0602020104020603"/>
            </a:rPr>
            <a:t>''A </a:t>
          </a:r>
          <a:r>
            <a:rPr lang="en-GB" dirty="0"/>
            <a:t>constitution as a set of laws and other sources and principles, that explains the way in which the state is established, and which provide a degree of legitimacy to the state and its institutions</a:t>
          </a:r>
          <a:r>
            <a:rPr lang="en-GB" dirty="0">
              <a:latin typeface="Tw Cen MT" panose="020B0602020104020603"/>
            </a:rPr>
            <a:t>''. </a:t>
          </a:r>
          <a:endParaRPr lang="en-US" dirty="0"/>
        </a:p>
      </dgm:t>
    </dgm:pt>
    <dgm:pt modelId="{7CCB7A75-0A48-4898-9211-187B2AD55C4F}" type="parTrans" cxnId="{2136546E-F6A8-47C2-AC72-D3A2F977B423}">
      <dgm:prSet/>
      <dgm:spPr/>
      <dgm:t>
        <a:bodyPr/>
        <a:lstStyle/>
        <a:p>
          <a:endParaRPr lang="en-US"/>
        </a:p>
      </dgm:t>
    </dgm:pt>
    <dgm:pt modelId="{A7B5F015-5381-4B5B-8818-97FC1483F3F5}" type="sibTrans" cxnId="{2136546E-F6A8-47C2-AC72-D3A2F977B423}">
      <dgm:prSet/>
      <dgm:spPr/>
      <dgm:t>
        <a:bodyPr/>
        <a:lstStyle/>
        <a:p>
          <a:endParaRPr lang="en-US"/>
        </a:p>
      </dgm:t>
    </dgm:pt>
    <dgm:pt modelId="{7C3C08E9-5959-4F93-9976-290BE89E2537}">
      <dgm:prSet/>
      <dgm:spPr/>
      <dgm:t>
        <a:bodyPr/>
        <a:lstStyle/>
        <a:p>
          <a:pPr rtl="0"/>
          <a:r>
            <a:rPr lang="en-GB" dirty="0"/>
            <a:t>Has multiple purposes.</a:t>
          </a:r>
          <a:r>
            <a:rPr lang="en-GB" dirty="0">
              <a:latin typeface="Tw Cen MT" panose="020B0602020104020603"/>
            </a:rPr>
            <a:t> </a:t>
          </a:r>
          <a:endParaRPr lang="en-US" dirty="0"/>
        </a:p>
      </dgm:t>
    </dgm:pt>
    <dgm:pt modelId="{E0A65FA7-8C75-4379-B2B3-C815889C8FC5}" type="parTrans" cxnId="{EC7625BB-87E2-4F2E-ADE1-15EF1659F7AD}">
      <dgm:prSet/>
      <dgm:spPr/>
      <dgm:t>
        <a:bodyPr/>
        <a:lstStyle/>
        <a:p>
          <a:endParaRPr lang="en-US"/>
        </a:p>
      </dgm:t>
    </dgm:pt>
    <dgm:pt modelId="{43F8F281-7E8C-4834-B9FB-06822146CE68}" type="sibTrans" cxnId="{EC7625BB-87E2-4F2E-ADE1-15EF1659F7AD}">
      <dgm:prSet/>
      <dgm:spPr/>
      <dgm:t>
        <a:bodyPr/>
        <a:lstStyle/>
        <a:p>
          <a:endParaRPr lang="en-US"/>
        </a:p>
      </dgm:t>
    </dgm:pt>
    <dgm:pt modelId="{5E35FC6E-458F-47F2-826F-442972C331D4}" type="pres">
      <dgm:prSet presAssocID="{E41E3C89-EE5C-4B67-BEA1-99B60633C582}" presName="linear" presStyleCnt="0">
        <dgm:presLayoutVars>
          <dgm:animLvl val="lvl"/>
          <dgm:resizeHandles val="exact"/>
        </dgm:presLayoutVars>
      </dgm:prSet>
      <dgm:spPr/>
    </dgm:pt>
    <dgm:pt modelId="{9EF095E4-BF13-48B6-999A-FEB4E02AC872}" type="pres">
      <dgm:prSet presAssocID="{AB86D50F-F16E-4E41-92F3-891EB1C382B6}" presName="parentText" presStyleLbl="node1" presStyleIdx="0" presStyleCnt="2">
        <dgm:presLayoutVars>
          <dgm:chMax val="0"/>
          <dgm:bulletEnabled val="1"/>
        </dgm:presLayoutVars>
      </dgm:prSet>
      <dgm:spPr/>
    </dgm:pt>
    <dgm:pt modelId="{2A0A926C-FFD8-4008-9126-F7B120A57303}" type="pres">
      <dgm:prSet presAssocID="{A7B5F015-5381-4B5B-8818-97FC1483F3F5}" presName="spacer" presStyleCnt="0"/>
      <dgm:spPr/>
    </dgm:pt>
    <dgm:pt modelId="{D7D0D2EB-6FF2-4766-BD4D-8A56F81489C5}" type="pres">
      <dgm:prSet presAssocID="{7C3C08E9-5959-4F93-9976-290BE89E2537}" presName="parentText" presStyleLbl="node1" presStyleIdx="1" presStyleCnt="2">
        <dgm:presLayoutVars>
          <dgm:chMax val="0"/>
          <dgm:bulletEnabled val="1"/>
        </dgm:presLayoutVars>
      </dgm:prSet>
      <dgm:spPr/>
    </dgm:pt>
  </dgm:ptLst>
  <dgm:cxnLst>
    <dgm:cxn modelId="{21DD9503-6B16-447A-AA47-CC9F2F5B67FB}" type="presOf" srcId="{E41E3C89-EE5C-4B67-BEA1-99B60633C582}" destId="{5E35FC6E-458F-47F2-826F-442972C331D4}" srcOrd="0" destOrd="0" presId="urn:microsoft.com/office/officeart/2005/8/layout/vList2"/>
    <dgm:cxn modelId="{2136546E-F6A8-47C2-AC72-D3A2F977B423}" srcId="{E41E3C89-EE5C-4B67-BEA1-99B60633C582}" destId="{AB86D50F-F16E-4E41-92F3-891EB1C382B6}" srcOrd="0" destOrd="0" parTransId="{7CCB7A75-0A48-4898-9211-187B2AD55C4F}" sibTransId="{A7B5F015-5381-4B5B-8818-97FC1483F3F5}"/>
    <dgm:cxn modelId="{EC7625BB-87E2-4F2E-ADE1-15EF1659F7AD}" srcId="{E41E3C89-EE5C-4B67-BEA1-99B60633C582}" destId="{7C3C08E9-5959-4F93-9976-290BE89E2537}" srcOrd="1" destOrd="0" parTransId="{E0A65FA7-8C75-4379-B2B3-C815889C8FC5}" sibTransId="{43F8F281-7E8C-4834-B9FB-06822146CE68}"/>
    <dgm:cxn modelId="{83DA18E6-7E50-4A98-B570-10285AC6C60D}" type="presOf" srcId="{7C3C08E9-5959-4F93-9976-290BE89E2537}" destId="{D7D0D2EB-6FF2-4766-BD4D-8A56F81489C5}" srcOrd="0" destOrd="0" presId="urn:microsoft.com/office/officeart/2005/8/layout/vList2"/>
    <dgm:cxn modelId="{ECD377F1-8C7D-4843-8F00-CE516561EE62}" type="presOf" srcId="{AB86D50F-F16E-4E41-92F3-891EB1C382B6}" destId="{9EF095E4-BF13-48B6-999A-FEB4E02AC872}" srcOrd="0" destOrd="0" presId="urn:microsoft.com/office/officeart/2005/8/layout/vList2"/>
    <dgm:cxn modelId="{EF6D3B86-4BDF-42ED-9F20-27B81686B788}" type="presParOf" srcId="{5E35FC6E-458F-47F2-826F-442972C331D4}" destId="{9EF095E4-BF13-48B6-999A-FEB4E02AC872}" srcOrd="0" destOrd="0" presId="urn:microsoft.com/office/officeart/2005/8/layout/vList2"/>
    <dgm:cxn modelId="{C3A2D706-2B48-4C27-8A6E-B7F79CFE126D}" type="presParOf" srcId="{5E35FC6E-458F-47F2-826F-442972C331D4}" destId="{2A0A926C-FFD8-4008-9126-F7B120A57303}" srcOrd="1" destOrd="0" presId="urn:microsoft.com/office/officeart/2005/8/layout/vList2"/>
    <dgm:cxn modelId="{426622BD-4513-48A5-A61D-42AD30BEA1D1}" type="presParOf" srcId="{5E35FC6E-458F-47F2-826F-442972C331D4}" destId="{D7D0D2EB-6FF2-4766-BD4D-8A56F81489C5}"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96DDD9B-0F53-4F77-ADF6-AF2851C982A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A4912CC-AFA9-47F2-8FB7-EFDD9B8EA174}">
      <dgm:prSet/>
      <dgm:spPr/>
      <dgm:t>
        <a:bodyPr/>
        <a:lstStyle/>
        <a:p>
          <a:r>
            <a:rPr lang="en-GB" baseline="0"/>
            <a:t>POWERS OF THE STATE. </a:t>
          </a:r>
          <a:endParaRPr lang="en-US"/>
        </a:p>
      </dgm:t>
    </dgm:pt>
    <dgm:pt modelId="{28E39935-F94D-4F40-B50D-388555A6555E}" type="parTrans" cxnId="{2531D4DF-8124-4FB7-B8C7-8547BA84EA33}">
      <dgm:prSet/>
      <dgm:spPr/>
      <dgm:t>
        <a:bodyPr/>
        <a:lstStyle/>
        <a:p>
          <a:endParaRPr lang="en-US"/>
        </a:p>
      </dgm:t>
    </dgm:pt>
    <dgm:pt modelId="{8EB34BB9-F8EC-41A4-99F9-7D88A179EB02}" type="sibTrans" cxnId="{2531D4DF-8124-4FB7-B8C7-8547BA84EA33}">
      <dgm:prSet/>
      <dgm:spPr/>
      <dgm:t>
        <a:bodyPr/>
        <a:lstStyle/>
        <a:p>
          <a:endParaRPr lang="en-US"/>
        </a:p>
      </dgm:t>
    </dgm:pt>
    <dgm:pt modelId="{EE6F40E8-FF4F-4403-A851-F775E97E7118}">
      <dgm:prSet/>
      <dgm:spPr/>
      <dgm:t>
        <a:bodyPr/>
        <a:lstStyle/>
        <a:p>
          <a:r>
            <a:rPr lang="en-GB" baseline="0"/>
            <a:t>THE FRAMEWORK FOR THE STATE.</a:t>
          </a:r>
          <a:endParaRPr lang="en-US"/>
        </a:p>
      </dgm:t>
    </dgm:pt>
    <dgm:pt modelId="{355B5163-564D-4E86-AF8A-7C7BB622FFD0}" type="parTrans" cxnId="{A8DFBDE6-9633-4099-8D15-A842E9101D35}">
      <dgm:prSet/>
      <dgm:spPr/>
      <dgm:t>
        <a:bodyPr/>
        <a:lstStyle/>
        <a:p>
          <a:endParaRPr lang="en-US"/>
        </a:p>
      </dgm:t>
    </dgm:pt>
    <dgm:pt modelId="{E2CAF1FF-3900-493F-B24C-054F81DCFD36}" type="sibTrans" cxnId="{A8DFBDE6-9633-4099-8D15-A842E9101D35}">
      <dgm:prSet/>
      <dgm:spPr/>
      <dgm:t>
        <a:bodyPr/>
        <a:lstStyle/>
        <a:p>
          <a:endParaRPr lang="en-US"/>
        </a:p>
      </dgm:t>
    </dgm:pt>
    <dgm:pt modelId="{1A514036-CA00-48AE-9B0F-E116A39FD14C}" type="pres">
      <dgm:prSet presAssocID="{996DDD9B-0F53-4F77-ADF6-AF2851C982AE}" presName="root" presStyleCnt="0">
        <dgm:presLayoutVars>
          <dgm:dir/>
          <dgm:resizeHandles val="exact"/>
        </dgm:presLayoutVars>
      </dgm:prSet>
      <dgm:spPr/>
    </dgm:pt>
    <dgm:pt modelId="{9DCDCF7B-9784-49FF-9A73-CAB33562EF59}" type="pres">
      <dgm:prSet presAssocID="{7A4912CC-AFA9-47F2-8FB7-EFDD9B8EA174}" presName="compNode" presStyleCnt="0"/>
      <dgm:spPr/>
    </dgm:pt>
    <dgm:pt modelId="{43868F54-73F6-437A-86F8-D1F70C513F38}" type="pres">
      <dgm:prSet presAssocID="{7A4912CC-AFA9-47F2-8FB7-EFDD9B8EA174}" presName="bgRect" presStyleLbl="bgShp" presStyleIdx="0" presStyleCnt="2"/>
      <dgm:spPr/>
    </dgm:pt>
    <dgm:pt modelId="{3A8467E1-8B33-443B-B4D8-0FD19BDC3F8B}" type="pres">
      <dgm:prSet presAssocID="{7A4912CC-AFA9-47F2-8FB7-EFDD9B8EA17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48E0247C-45AE-4D04-A794-823C16F0E782}" type="pres">
      <dgm:prSet presAssocID="{7A4912CC-AFA9-47F2-8FB7-EFDD9B8EA174}" presName="spaceRect" presStyleCnt="0"/>
      <dgm:spPr/>
    </dgm:pt>
    <dgm:pt modelId="{4768A8FB-DE74-4070-9CD1-A0A80F289700}" type="pres">
      <dgm:prSet presAssocID="{7A4912CC-AFA9-47F2-8FB7-EFDD9B8EA174}" presName="parTx" presStyleLbl="revTx" presStyleIdx="0" presStyleCnt="2">
        <dgm:presLayoutVars>
          <dgm:chMax val="0"/>
          <dgm:chPref val="0"/>
        </dgm:presLayoutVars>
      </dgm:prSet>
      <dgm:spPr/>
    </dgm:pt>
    <dgm:pt modelId="{047B0597-1885-442D-AA7A-5AF54A66AFFF}" type="pres">
      <dgm:prSet presAssocID="{8EB34BB9-F8EC-41A4-99F9-7D88A179EB02}" presName="sibTrans" presStyleCnt="0"/>
      <dgm:spPr/>
    </dgm:pt>
    <dgm:pt modelId="{0F3D94D7-A328-47C1-A8B7-D60082784111}" type="pres">
      <dgm:prSet presAssocID="{EE6F40E8-FF4F-4403-A851-F775E97E7118}" presName="compNode" presStyleCnt="0"/>
      <dgm:spPr/>
    </dgm:pt>
    <dgm:pt modelId="{91A66EE8-DF5B-4095-ADB4-B093E421AB57}" type="pres">
      <dgm:prSet presAssocID="{EE6F40E8-FF4F-4403-A851-F775E97E7118}" presName="bgRect" presStyleLbl="bgShp" presStyleIdx="1" presStyleCnt="2"/>
      <dgm:spPr/>
    </dgm:pt>
    <dgm:pt modelId="{DDB68EE0-A2C2-489B-9D95-F77292FF0666}" type="pres">
      <dgm:prSet presAssocID="{EE6F40E8-FF4F-4403-A851-F775E97E711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A4DAC6B7-F41F-4442-8476-6C0AE29060A6}" type="pres">
      <dgm:prSet presAssocID="{EE6F40E8-FF4F-4403-A851-F775E97E7118}" presName="spaceRect" presStyleCnt="0"/>
      <dgm:spPr/>
    </dgm:pt>
    <dgm:pt modelId="{B387DBE0-AD40-472D-A971-6820F66868F1}" type="pres">
      <dgm:prSet presAssocID="{EE6F40E8-FF4F-4403-A851-F775E97E7118}" presName="parTx" presStyleLbl="revTx" presStyleIdx="1" presStyleCnt="2">
        <dgm:presLayoutVars>
          <dgm:chMax val="0"/>
          <dgm:chPref val="0"/>
        </dgm:presLayoutVars>
      </dgm:prSet>
      <dgm:spPr/>
    </dgm:pt>
  </dgm:ptLst>
  <dgm:cxnLst>
    <dgm:cxn modelId="{C9238852-B3C6-4A06-9B0E-37EAF74FD9D0}" type="presOf" srcId="{EE6F40E8-FF4F-4403-A851-F775E97E7118}" destId="{B387DBE0-AD40-472D-A971-6820F66868F1}" srcOrd="0" destOrd="0" presId="urn:microsoft.com/office/officeart/2018/2/layout/IconVerticalSolidList"/>
    <dgm:cxn modelId="{5600ECAC-2644-4130-88DB-093F07288444}" type="presOf" srcId="{7A4912CC-AFA9-47F2-8FB7-EFDD9B8EA174}" destId="{4768A8FB-DE74-4070-9CD1-A0A80F289700}" srcOrd="0" destOrd="0" presId="urn:microsoft.com/office/officeart/2018/2/layout/IconVerticalSolidList"/>
    <dgm:cxn modelId="{4FA322C5-9CC9-49BD-823C-ED73441687C8}" type="presOf" srcId="{996DDD9B-0F53-4F77-ADF6-AF2851C982AE}" destId="{1A514036-CA00-48AE-9B0F-E116A39FD14C}" srcOrd="0" destOrd="0" presId="urn:microsoft.com/office/officeart/2018/2/layout/IconVerticalSolidList"/>
    <dgm:cxn modelId="{2531D4DF-8124-4FB7-B8C7-8547BA84EA33}" srcId="{996DDD9B-0F53-4F77-ADF6-AF2851C982AE}" destId="{7A4912CC-AFA9-47F2-8FB7-EFDD9B8EA174}" srcOrd="0" destOrd="0" parTransId="{28E39935-F94D-4F40-B50D-388555A6555E}" sibTransId="{8EB34BB9-F8EC-41A4-99F9-7D88A179EB02}"/>
    <dgm:cxn modelId="{A8DFBDE6-9633-4099-8D15-A842E9101D35}" srcId="{996DDD9B-0F53-4F77-ADF6-AF2851C982AE}" destId="{EE6F40E8-FF4F-4403-A851-F775E97E7118}" srcOrd="1" destOrd="0" parTransId="{355B5163-564D-4E86-AF8A-7C7BB622FFD0}" sibTransId="{E2CAF1FF-3900-493F-B24C-054F81DCFD36}"/>
    <dgm:cxn modelId="{67AE62BF-9641-4C1C-9033-EBF21E65401A}" type="presParOf" srcId="{1A514036-CA00-48AE-9B0F-E116A39FD14C}" destId="{9DCDCF7B-9784-49FF-9A73-CAB33562EF59}" srcOrd="0" destOrd="0" presId="urn:microsoft.com/office/officeart/2018/2/layout/IconVerticalSolidList"/>
    <dgm:cxn modelId="{6BDBAF23-3A68-45F7-B858-98A334CA4157}" type="presParOf" srcId="{9DCDCF7B-9784-49FF-9A73-CAB33562EF59}" destId="{43868F54-73F6-437A-86F8-D1F70C513F38}" srcOrd="0" destOrd="0" presId="urn:microsoft.com/office/officeart/2018/2/layout/IconVerticalSolidList"/>
    <dgm:cxn modelId="{1B4A308B-9DAB-4EAB-BE0E-0689A3C94A28}" type="presParOf" srcId="{9DCDCF7B-9784-49FF-9A73-CAB33562EF59}" destId="{3A8467E1-8B33-443B-B4D8-0FD19BDC3F8B}" srcOrd="1" destOrd="0" presId="urn:microsoft.com/office/officeart/2018/2/layout/IconVerticalSolidList"/>
    <dgm:cxn modelId="{71362BAA-06BB-457E-8B92-D6CFACC289A3}" type="presParOf" srcId="{9DCDCF7B-9784-49FF-9A73-CAB33562EF59}" destId="{48E0247C-45AE-4D04-A794-823C16F0E782}" srcOrd="2" destOrd="0" presId="urn:microsoft.com/office/officeart/2018/2/layout/IconVerticalSolidList"/>
    <dgm:cxn modelId="{E8A12387-9D4A-4496-AEB8-65AEE5E19DDE}" type="presParOf" srcId="{9DCDCF7B-9784-49FF-9A73-CAB33562EF59}" destId="{4768A8FB-DE74-4070-9CD1-A0A80F289700}" srcOrd="3" destOrd="0" presId="urn:microsoft.com/office/officeart/2018/2/layout/IconVerticalSolidList"/>
    <dgm:cxn modelId="{17385250-B0F4-41C4-9DB8-47F18D97616D}" type="presParOf" srcId="{1A514036-CA00-48AE-9B0F-E116A39FD14C}" destId="{047B0597-1885-442D-AA7A-5AF54A66AFFF}" srcOrd="1" destOrd="0" presId="urn:microsoft.com/office/officeart/2018/2/layout/IconVerticalSolidList"/>
    <dgm:cxn modelId="{BCF922AF-55B7-464D-83B3-599428C7279D}" type="presParOf" srcId="{1A514036-CA00-48AE-9B0F-E116A39FD14C}" destId="{0F3D94D7-A328-47C1-A8B7-D60082784111}" srcOrd="2" destOrd="0" presId="urn:microsoft.com/office/officeart/2018/2/layout/IconVerticalSolidList"/>
    <dgm:cxn modelId="{671A419F-A114-4638-B1F4-9390699822F3}" type="presParOf" srcId="{0F3D94D7-A328-47C1-A8B7-D60082784111}" destId="{91A66EE8-DF5B-4095-ADB4-B093E421AB57}" srcOrd="0" destOrd="0" presId="urn:microsoft.com/office/officeart/2018/2/layout/IconVerticalSolidList"/>
    <dgm:cxn modelId="{2F24CB21-2F54-42B7-B17D-E9EA61434E90}" type="presParOf" srcId="{0F3D94D7-A328-47C1-A8B7-D60082784111}" destId="{DDB68EE0-A2C2-489B-9D95-F77292FF0666}" srcOrd="1" destOrd="0" presId="urn:microsoft.com/office/officeart/2018/2/layout/IconVerticalSolidList"/>
    <dgm:cxn modelId="{A6A53A11-6BA0-4E76-8484-9A5A8CE4F246}" type="presParOf" srcId="{0F3D94D7-A328-47C1-A8B7-D60082784111}" destId="{A4DAC6B7-F41F-4442-8476-6C0AE29060A6}" srcOrd="2" destOrd="0" presId="urn:microsoft.com/office/officeart/2018/2/layout/IconVerticalSolidList"/>
    <dgm:cxn modelId="{F529B788-6DC3-4EEF-A196-64343D4CAE32}" type="presParOf" srcId="{0F3D94D7-A328-47C1-A8B7-D60082784111}" destId="{B387DBE0-AD40-472D-A971-6820F66868F1}"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4FD63EA-99DC-4161-8689-A2B3A1C8D766}"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48BFD157-6DD7-45A8-9CAC-50F0853A1CD6}">
      <dgm:prSet/>
      <dgm:spPr/>
      <dgm:t>
        <a:bodyPr/>
        <a:lstStyle/>
        <a:p>
          <a:r>
            <a:rPr lang="en-GB" baseline="0"/>
            <a:t>ALL CONSTITUTIONS ARE DIFFERENT. </a:t>
          </a:r>
          <a:endParaRPr lang="en-US"/>
        </a:p>
      </dgm:t>
    </dgm:pt>
    <dgm:pt modelId="{236DA2B5-94FB-4695-A22D-91B442292F0D}" type="parTrans" cxnId="{7427DC7F-0DB2-4DB3-B913-400D495F4FD8}">
      <dgm:prSet/>
      <dgm:spPr/>
      <dgm:t>
        <a:bodyPr/>
        <a:lstStyle/>
        <a:p>
          <a:endParaRPr lang="en-US"/>
        </a:p>
      </dgm:t>
    </dgm:pt>
    <dgm:pt modelId="{19720F78-D4AC-4EAB-8B5C-9FBB8DF864FF}" type="sibTrans" cxnId="{7427DC7F-0DB2-4DB3-B913-400D495F4FD8}">
      <dgm:prSet/>
      <dgm:spPr/>
      <dgm:t>
        <a:bodyPr/>
        <a:lstStyle/>
        <a:p>
          <a:endParaRPr lang="en-US"/>
        </a:p>
      </dgm:t>
    </dgm:pt>
    <dgm:pt modelId="{4097AE27-5A56-44FF-BB1A-AC82B50DB7A4}">
      <dgm:prSet/>
      <dgm:spPr/>
      <dgm:t>
        <a:bodyPr/>
        <a:lstStyle/>
        <a:p>
          <a:r>
            <a:rPr lang="en-GB" baseline="0"/>
            <a:t>SOME WRITTEN. </a:t>
          </a:r>
          <a:endParaRPr lang="en-US"/>
        </a:p>
      </dgm:t>
    </dgm:pt>
    <dgm:pt modelId="{1FB2D25B-0788-44EA-993F-D68FEFBA24D2}" type="parTrans" cxnId="{8B47580B-B1B7-469E-A1E5-138C7742BD66}">
      <dgm:prSet/>
      <dgm:spPr/>
      <dgm:t>
        <a:bodyPr/>
        <a:lstStyle/>
        <a:p>
          <a:endParaRPr lang="en-US"/>
        </a:p>
      </dgm:t>
    </dgm:pt>
    <dgm:pt modelId="{0131049A-1706-4F8E-90CA-51AA1FA9EC73}" type="sibTrans" cxnId="{8B47580B-B1B7-469E-A1E5-138C7742BD66}">
      <dgm:prSet/>
      <dgm:spPr/>
      <dgm:t>
        <a:bodyPr/>
        <a:lstStyle/>
        <a:p>
          <a:endParaRPr lang="en-US"/>
        </a:p>
      </dgm:t>
    </dgm:pt>
    <dgm:pt modelId="{381156C3-F6AB-4D0A-9E3D-66C13BE9908A}">
      <dgm:prSet/>
      <dgm:spPr/>
      <dgm:t>
        <a:bodyPr/>
        <a:lstStyle/>
        <a:p>
          <a:r>
            <a:rPr lang="en-GB" baseline="0"/>
            <a:t>SOME UNWRITTEN AND UNCODIFIED. </a:t>
          </a:r>
          <a:endParaRPr lang="en-US"/>
        </a:p>
      </dgm:t>
    </dgm:pt>
    <dgm:pt modelId="{FFAB69DD-EC5D-49EA-8A1C-EFFBCFC050A5}" type="parTrans" cxnId="{7F6B4AC6-A7DE-4A79-AA0B-29CC04B33A6E}">
      <dgm:prSet/>
      <dgm:spPr/>
      <dgm:t>
        <a:bodyPr/>
        <a:lstStyle/>
        <a:p>
          <a:endParaRPr lang="en-US"/>
        </a:p>
      </dgm:t>
    </dgm:pt>
    <dgm:pt modelId="{95E19C2E-F2CD-4AD0-A8B2-9882619178C2}" type="sibTrans" cxnId="{7F6B4AC6-A7DE-4A79-AA0B-29CC04B33A6E}">
      <dgm:prSet/>
      <dgm:spPr/>
      <dgm:t>
        <a:bodyPr/>
        <a:lstStyle/>
        <a:p>
          <a:endParaRPr lang="en-US"/>
        </a:p>
      </dgm:t>
    </dgm:pt>
    <dgm:pt modelId="{530686CB-D1EC-4ABB-9E8C-3C4441757EF9}">
      <dgm:prSet/>
      <dgm:spPr/>
      <dgm:t>
        <a:bodyPr/>
        <a:lstStyle/>
        <a:p>
          <a:r>
            <a:rPr lang="en-GB" baseline="0"/>
            <a:t>IN THE PAST ALL WERE UNWRITTEN BUT HIS HAS NOW CHANGED. </a:t>
          </a:r>
          <a:endParaRPr lang="en-US"/>
        </a:p>
      </dgm:t>
    </dgm:pt>
    <dgm:pt modelId="{478F0569-4CB0-4C1B-BDAF-BB4F04D98499}" type="parTrans" cxnId="{A5DC24E8-0420-4155-B5D9-87561C7C2833}">
      <dgm:prSet/>
      <dgm:spPr/>
      <dgm:t>
        <a:bodyPr/>
        <a:lstStyle/>
        <a:p>
          <a:endParaRPr lang="en-US"/>
        </a:p>
      </dgm:t>
    </dgm:pt>
    <dgm:pt modelId="{4779C44C-12F3-4C73-88E8-8EB4EE23CD12}" type="sibTrans" cxnId="{A5DC24E8-0420-4155-B5D9-87561C7C2833}">
      <dgm:prSet/>
      <dgm:spPr/>
      <dgm:t>
        <a:bodyPr/>
        <a:lstStyle/>
        <a:p>
          <a:endParaRPr lang="en-US"/>
        </a:p>
      </dgm:t>
    </dgm:pt>
    <dgm:pt modelId="{A06D7F54-3B61-497E-B8F3-14AC9648AA92}" type="pres">
      <dgm:prSet presAssocID="{D4FD63EA-99DC-4161-8689-A2B3A1C8D766}" presName="vert0" presStyleCnt="0">
        <dgm:presLayoutVars>
          <dgm:dir/>
          <dgm:animOne val="branch"/>
          <dgm:animLvl val="lvl"/>
        </dgm:presLayoutVars>
      </dgm:prSet>
      <dgm:spPr/>
    </dgm:pt>
    <dgm:pt modelId="{21F54359-431C-49D0-95E3-431F55DE5ABF}" type="pres">
      <dgm:prSet presAssocID="{48BFD157-6DD7-45A8-9CAC-50F0853A1CD6}" presName="thickLine" presStyleLbl="alignNode1" presStyleIdx="0" presStyleCnt="4"/>
      <dgm:spPr/>
    </dgm:pt>
    <dgm:pt modelId="{BC17C096-F817-4306-8BFF-44C2C807DAEC}" type="pres">
      <dgm:prSet presAssocID="{48BFD157-6DD7-45A8-9CAC-50F0853A1CD6}" presName="horz1" presStyleCnt="0"/>
      <dgm:spPr/>
    </dgm:pt>
    <dgm:pt modelId="{C9D3CE9A-CE38-4012-AC84-A3E7508D2A1B}" type="pres">
      <dgm:prSet presAssocID="{48BFD157-6DD7-45A8-9CAC-50F0853A1CD6}" presName="tx1" presStyleLbl="revTx" presStyleIdx="0" presStyleCnt="4"/>
      <dgm:spPr/>
    </dgm:pt>
    <dgm:pt modelId="{BC065312-778F-431A-98F8-2C96430BAD24}" type="pres">
      <dgm:prSet presAssocID="{48BFD157-6DD7-45A8-9CAC-50F0853A1CD6}" presName="vert1" presStyleCnt="0"/>
      <dgm:spPr/>
    </dgm:pt>
    <dgm:pt modelId="{A4F953AC-8EBE-4817-9CE3-A55D012C55C9}" type="pres">
      <dgm:prSet presAssocID="{4097AE27-5A56-44FF-BB1A-AC82B50DB7A4}" presName="thickLine" presStyleLbl="alignNode1" presStyleIdx="1" presStyleCnt="4"/>
      <dgm:spPr/>
    </dgm:pt>
    <dgm:pt modelId="{0341B459-FE84-460A-A711-1AAD5A6FC934}" type="pres">
      <dgm:prSet presAssocID="{4097AE27-5A56-44FF-BB1A-AC82B50DB7A4}" presName="horz1" presStyleCnt="0"/>
      <dgm:spPr/>
    </dgm:pt>
    <dgm:pt modelId="{C30167F7-DE5E-4B0D-A826-909460626F2E}" type="pres">
      <dgm:prSet presAssocID="{4097AE27-5A56-44FF-BB1A-AC82B50DB7A4}" presName="tx1" presStyleLbl="revTx" presStyleIdx="1" presStyleCnt="4"/>
      <dgm:spPr/>
    </dgm:pt>
    <dgm:pt modelId="{163A2397-DE26-4BEC-BFDF-E65D080B922B}" type="pres">
      <dgm:prSet presAssocID="{4097AE27-5A56-44FF-BB1A-AC82B50DB7A4}" presName="vert1" presStyleCnt="0"/>
      <dgm:spPr/>
    </dgm:pt>
    <dgm:pt modelId="{64B669BC-8410-4694-9A5C-191C20A429CD}" type="pres">
      <dgm:prSet presAssocID="{381156C3-F6AB-4D0A-9E3D-66C13BE9908A}" presName="thickLine" presStyleLbl="alignNode1" presStyleIdx="2" presStyleCnt="4"/>
      <dgm:spPr/>
    </dgm:pt>
    <dgm:pt modelId="{2D1C3F27-42C2-4943-899A-AF10A56C7416}" type="pres">
      <dgm:prSet presAssocID="{381156C3-F6AB-4D0A-9E3D-66C13BE9908A}" presName="horz1" presStyleCnt="0"/>
      <dgm:spPr/>
    </dgm:pt>
    <dgm:pt modelId="{8111FF20-E876-491A-8E5F-D08795664125}" type="pres">
      <dgm:prSet presAssocID="{381156C3-F6AB-4D0A-9E3D-66C13BE9908A}" presName="tx1" presStyleLbl="revTx" presStyleIdx="2" presStyleCnt="4"/>
      <dgm:spPr/>
    </dgm:pt>
    <dgm:pt modelId="{1857EA89-C8DE-4AF8-9DDE-B37A14C2B221}" type="pres">
      <dgm:prSet presAssocID="{381156C3-F6AB-4D0A-9E3D-66C13BE9908A}" presName="vert1" presStyleCnt="0"/>
      <dgm:spPr/>
    </dgm:pt>
    <dgm:pt modelId="{EE982DE0-528B-44E5-8303-EE45A3C145F6}" type="pres">
      <dgm:prSet presAssocID="{530686CB-D1EC-4ABB-9E8C-3C4441757EF9}" presName="thickLine" presStyleLbl="alignNode1" presStyleIdx="3" presStyleCnt="4"/>
      <dgm:spPr/>
    </dgm:pt>
    <dgm:pt modelId="{94A6DB89-789C-43DB-BDAD-723646C1F2F1}" type="pres">
      <dgm:prSet presAssocID="{530686CB-D1EC-4ABB-9E8C-3C4441757EF9}" presName="horz1" presStyleCnt="0"/>
      <dgm:spPr/>
    </dgm:pt>
    <dgm:pt modelId="{4E06104C-29CF-47F9-B4EB-9DD20EE7DA2A}" type="pres">
      <dgm:prSet presAssocID="{530686CB-D1EC-4ABB-9E8C-3C4441757EF9}" presName="tx1" presStyleLbl="revTx" presStyleIdx="3" presStyleCnt="4"/>
      <dgm:spPr/>
    </dgm:pt>
    <dgm:pt modelId="{EF096CBC-7F37-481B-8324-1CAB4A796EB4}" type="pres">
      <dgm:prSet presAssocID="{530686CB-D1EC-4ABB-9E8C-3C4441757EF9}" presName="vert1" presStyleCnt="0"/>
      <dgm:spPr/>
    </dgm:pt>
  </dgm:ptLst>
  <dgm:cxnLst>
    <dgm:cxn modelId="{8B47580B-B1B7-469E-A1E5-138C7742BD66}" srcId="{D4FD63EA-99DC-4161-8689-A2B3A1C8D766}" destId="{4097AE27-5A56-44FF-BB1A-AC82B50DB7A4}" srcOrd="1" destOrd="0" parTransId="{1FB2D25B-0788-44EA-993F-D68FEFBA24D2}" sibTransId="{0131049A-1706-4F8E-90CA-51AA1FA9EC73}"/>
    <dgm:cxn modelId="{DCC72F4E-78B4-4206-81E2-7883ED3FAA16}" type="presOf" srcId="{530686CB-D1EC-4ABB-9E8C-3C4441757EF9}" destId="{4E06104C-29CF-47F9-B4EB-9DD20EE7DA2A}" srcOrd="0" destOrd="0" presId="urn:microsoft.com/office/officeart/2008/layout/LinedList"/>
    <dgm:cxn modelId="{7427DC7F-0DB2-4DB3-B913-400D495F4FD8}" srcId="{D4FD63EA-99DC-4161-8689-A2B3A1C8D766}" destId="{48BFD157-6DD7-45A8-9CAC-50F0853A1CD6}" srcOrd="0" destOrd="0" parTransId="{236DA2B5-94FB-4695-A22D-91B442292F0D}" sibTransId="{19720F78-D4AC-4EAB-8B5C-9FBB8DF864FF}"/>
    <dgm:cxn modelId="{490AB79A-DF3F-4E9D-ADA3-B50505C3E325}" type="presOf" srcId="{48BFD157-6DD7-45A8-9CAC-50F0853A1CD6}" destId="{C9D3CE9A-CE38-4012-AC84-A3E7508D2A1B}" srcOrd="0" destOrd="0" presId="urn:microsoft.com/office/officeart/2008/layout/LinedList"/>
    <dgm:cxn modelId="{1A0C359D-23EB-4F5D-8556-BEBC66CAFD43}" type="presOf" srcId="{4097AE27-5A56-44FF-BB1A-AC82B50DB7A4}" destId="{C30167F7-DE5E-4B0D-A826-909460626F2E}" srcOrd="0" destOrd="0" presId="urn:microsoft.com/office/officeart/2008/layout/LinedList"/>
    <dgm:cxn modelId="{B6A99CB4-0C2B-4E1A-86BE-397E9A1655C6}" type="presOf" srcId="{D4FD63EA-99DC-4161-8689-A2B3A1C8D766}" destId="{A06D7F54-3B61-497E-B8F3-14AC9648AA92}" srcOrd="0" destOrd="0" presId="urn:microsoft.com/office/officeart/2008/layout/LinedList"/>
    <dgm:cxn modelId="{7F6B4AC6-A7DE-4A79-AA0B-29CC04B33A6E}" srcId="{D4FD63EA-99DC-4161-8689-A2B3A1C8D766}" destId="{381156C3-F6AB-4D0A-9E3D-66C13BE9908A}" srcOrd="2" destOrd="0" parTransId="{FFAB69DD-EC5D-49EA-8A1C-EFFBCFC050A5}" sibTransId="{95E19C2E-F2CD-4AD0-A8B2-9882619178C2}"/>
    <dgm:cxn modelId="{FBF49ED9-A9B1-4856-BB9A-F59B9F9759AC}" type="presOf" srcId="{381156C3-F6AB-4D0A-9E3D-66C13BE9908A}" destId="{8111FF20-E876-491A-8E5F-D08795664125}" srcOrd="0" destOrd="0" presId="urn:microsoft.com/office/officeart/2008/layout/LinedList"/>
    <dgm:cxn modelId="{A5DC24E8-0420-4155-B5D9-87561C7C2833}" srcId="{D4FD63EA-99DC-4161-8689-A2B3A1C8D766}" destId="{530686CB-D1EC-4ABB-9E8C-3C4441757EF9}" srcOrd="3" destOrd="0" parTransId="{478F0569-4CB0-4C1B-BDAF-BB4F04D98499}" sibTransId="{4779C44C-12F3-4C73-88E8-8EB4EE23CD12}"/>
    <dgm:cxn modelId="{3E15A16F-A62F-48B7-B517-6A08DBCFAA3B}" type="presParOf" srcId="{A06D7F54-3B61-497E-B8F3-14AC9648AA92}" destId="{21F54359-431C-49D0-95E3-431F55DE5ABF}" srcOrd="0" destOrd="0" presId="urn:microsoft.com/office/officeart/2008/layout/LinedList"/>
    <dgm:cxn modelId="{CABD7B61-B6AB-4C0E-BD8A-DA216694E415}" type="presParOf" srcId="{A06D7F54-3B61-497E-B8F3-14AC9648AA92}" destId="{BC17C096-F817-4306-8BFF-44C2C807DAEC}" srcOrd="1" destOrd="0" presId="urn:microsoft.com/office/officeart/2008/layout/LinedList"/>
    <dgm:cxn modelId="{2467E9B9-FD20-4BC8-8FE0-E87A613248EA}" type="presParOf" srcId="{BC17C096-F817-4306-8BFF-44C2C807DAEC}" destId="{C9D3CE9A-CE38-4012-AC84-A3E7508D2A1B}" srcOrd="0" destOrd="0" presId="urn:microsoft.com/office/officeart/2008/layout/LinedList"/>
    <dgm:cxn modelId="{7CD594D5-8201-4FDF-9806-971106AC5802}" type="presParOf" srcId="{BC17C096-F817-4306-8BFF-44C2C807DAEC}" destId="{BC065312-778F-431A-98F8-2C96430BAD24}" srcOrd="1" destOrd="0" presId="urn:microsoft.com/office/officeart/2008/layout/LinedList"/>
    <dgm:cxn modelId="{F2CBDAF3-430B-4545-A8A4-46CC90189C7C}" type="presParOf" srcId="{A06D7F54-3B61-497E-B8F3-14AC9648AA92}" destId="{A4F953AC-8EBE-4817-9CE3-A55D012C55C9}" srcOrd="2" destOrd="0" presId="urn:microsoft.com/office/officeart/2008/layout/LinedList"/>
    <dgm:cxn modelId="{3A4D830C-2715-4781-9E55-BE12A9DF86D4}" type="presParOf" srcId="{A06D7F54-3B61-497E-B8F3-14AC9648AA92}" destId="{0341B459-FE84-460A-A711-1AAD5A6FC934}" srcOrd="3" destOrd="0" presId="urn:microsoft.com/office/officeart/2008/layout/LinedList"/>
    <dgm:cxn modelId="{BD4D6772-EDD4-4D9B-B232-915C40677820}" type="presParOf" srcId="{0341B459-FE84-460A-A711-1AAD5A6FC934}" destId="{C30167F7-DE5E-4B0D-A826-909460626F2E}" srcOrd="0" destOrd="0" presId="urn:microsoft.com/office/officeart/2008/layout/LinedList"/>
    <dgm:cxn modelId="{E9DFAA40-9102-401F-BE43-A19CF9D6A1F2}" type="presParOf" srcId="{0341B459-FE84-460A-A711-1AAD5A6FC934}" destId="{163A2397-DE26-4BEC-BFDF-E65D080B922B}" srcOrd="1" destOrd="0" presId="urn:microsoft.com/office/officeart/2008/layout/LinedList"/>
    <dgm:cxn modelId="{998DADB3-87D1-4CE9-B721-87CCBC7E5C10}" type="presParOf" srcId="{A06D7F54-3B61-497E-B8F3-14AC9648AA92}" destId="{64B669BC-8410-4694-9A5C-191C20A429CD}" srcOrd="4" destOrd="0" presId="urn:microsoft.com/office/officeart/2008/layout/LinedList"/>
    <dgm:cxn modelId="{AF6E6CC5-4266-4CCA-BE65-83D11CD0DA85}" type="presParOf" srcId="{A06D7F54-3B61-497E-B8F3-14AC9648AA92}" destId="{2D1C3F27-42C2-4943-899A-AF10A56C7416}" srcOrd="5" destOrd="0" presId="urn:microsoft.com/office/officeart/2008/layout/LinedList"/>
    <dgm:cxn modelId="{F7DF5193-DC3E-4136-95D0-38ABE17CD003}" type="presParOf" srcId="{2D1C3F27-42C2-4943-899A-AF10A56C7416}" destId="{8111FF20-E876-491A-8E5F-D08795664125}" srcOrd="0" destOrd="0" presId="urn:microsoft.com/office/officeart/2008/layout/LinedList"/>
    <dgm:cxn modelId="{FC3D039E-FFEB-4B87-AA5B-3AA7EA932B4A}" type="presParOf" srcId="{2D1C3F27-42C2-4943-899A-AF10A56C7416}" destId="{1857EA89-C8DE-4AF8-9DDE-B37A14C2B221}" srcOrd="1" destOrd="0" presId="urn:microsoft.com/office/officeart/2008/layout/LinedList"/>
    <dgm:cxn modelId="{30C4D4FF-2085-4BCE-BBF3-8D20DF731A8E}" type="presParOf" srcId="{A06D7F54-3B61-497E-B8F3-14AC9648AA92}" destId="{EE982DE0-528B-44E5-8303-EE45A3C145F6}" srcOrd="6" destOrd="0" presId="urn:microsoft.com/office/officeart/2008/layout/LinedList"/>
    <dgm:cxn modelId="{4EDEDE57-BF2A-4EFB-B081-BD8D36477BE2}" type="presParOf" srcId="{A06D7F54-3B61-497E-B8F3-14AC9648AA92}" destId="{94A6DB89-789C-43DB-BDAD-723646C1F2F1}" srcOrd="7" destOrd="0" presId="urn:microsoft.com/office/officeart/2008/layout/LinedList"/>
    <dgm:cxn modelId="{7F59A9DA-AB76-4EF2-8A55-5D907CDA773D}" type="presParOf" srcId="{94A6DB89-789C-43DB-BDAD-723646C1F2F1}" destId="{4E06104C-29CF-47F9-B4EB-9DD20EE7DA2A}" srcOrd="0" destOrd="0" presId="urn:microsoft.com/office/officeart/2008/layout/LinedList"/>
    <dgm:cxn modelId="{94E9205D-81F5-48D6-84CA-BFD696BE71D8}" type="presParOf" srcId="{94A6DB89-789C-43DB-BDAD-723646C1F2F1}" destId="{EF096CBC-7F37-481B-8324-1CAB4A796EB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823FE45-E65E-4528-AEF3-860A0F135A00}"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EC95A1EB-410B-4D46-AD52-FF9B8E86510B}">
      <dgm:prSet/>
      <dgm:spPr/>
      <dgm:t>
        <a:bodyPr/>
        <a:lstStyle/>
        <a:p>
          <a:r>
            <a:rPr lang="en-GB" baseline="0"/>
            <a:t>NOT CONSTITUTIONS INCLUDES ALL CONSTUTIONAL RULES.</a:t>
          </a:r>
          <a:endParaRPr lang="en-US"/>
        </a:p>
      </dgm:t>
    </dgm:pt>
    <dgm:pt modelId="{CB2B5C44-98FB-4AAE-9C2E-D3611538C2D0}" type="parTrans" cxnId="{01368E62-35A5-479A-AE7C-AB828A4B26C8}">
      <dgm:prSet/>
      <dgm:spPr/>
      <dgm:t>
        <a:bodyPr/>
        <a:lstStyle/>
        <a:p>
          <a:endParaRPr lang="en-US"/>
        </a:p>
      </dgm:t>
    </dgm:pt>
    <dgm:pt modelId="{148590EB-12C8-4331-8D74-B44A5B8D156C}" type="sibTrans" cxnId="{01368E62-35A5-479A-AE7C-AB828A4B26C8}">
      <dgm:prSet/>
      <dgm:spPr/>
      <dgm:t>
        <a:bodyPr/>
        <a:lstStyle/>
        <a:p>
          <a:endParaRPr lang="en-US"/>
        </a:p>
      </dgm:t>
    </dgm:pt>
    <dgm:pt modelId="{5ACC8245-9545-4E7E-9546-E0FA9A3128CA}">
      <dgm:prSet/>
      <dgm:spPr/>
      <dgm:t>
        <a:bodyPr/>
        <a:lstStyle/>
        <a:p>
          <a:r>
            <a:rPr lang="en-GB" baseline="0"/>
            <a:t>THIS IS BECAUSE THEY NEED TO BE SIMPLE AND READABLE. </a:t>
          </a:r>
          <a:endParaRPr lang="en-US"/>
        </a:p>
      </dgm:t>
    </dgm:pt>
    <dgm:pt modelId="{957D2D90-9A10-4AAA-A0A4-7960935518B5}" type="parTrans" cxnId="{05AEBCDD-616C-4CB1-A7D2-F95981ABCB71}">
      <dgm:prSet/>
      <dgm:spPr/>
      <dgm:t>
        <a:bodyPr/>
        <a:lstStyle/>
        <a:p>
          <a:endParaRPr lang="en-US"/>
        </a:p>
      </dgm:t>
    </dgm:pt>
    <dgm:pt modelId="{4B6302F4-0D72-46E5-B2AC-5026E537AB5E}" type="sibTrans" cxnId="{05AEBCDD-616C-4CB1-A7D2-F95981ABCB71}">
      <dgm:prSet/>
      <dgm:spPr/>
      <dgm:t>
        <a:bodyPr/>
        <a:lstStyle/>
        <a:p>
          <a:endParaRPr lang="en-US"/>
        </a:p>
      </dgm:t>
    </dgm:pt>
    <dgm:pt modelId="{112103A3-B844-4F23-9898-303BF18D06FF}">
      <dgm:prSet/>
      <dgm:spPr/>
      <dgm:t>
        <a:bodyPr/>
        <a:lstStyle/>
        <a:p>
          <a:r>
            <a:rPr lang="en-GB" baseline="0"/>
            <a:t>JUST BECAUSE IT IS THERE DOES NOT MEAN IT IS FOLLOWED STRICTLY. </a:t>
          </a:r>
          <a:endParaRPr lang="en-US"/>
        </a:p>
      </dgm:t>
    </dgm:pt>
    <dgm:pt modelId="{D0853265-82C0-4D75-8D79-DE375129DB42}" type="parTrans" cxnId="{16B79C3F-DE18-4B10-9371-C887E010321D}">
      <dgm:prSet/>
      <dgm:spPr/>
      <dgm:t>
        <a:bodyPr/>
        <a:lstStyle/>
        <a:p>
          <a:endParaRPr lang="en-US"/>
        </a:p>
      </dgm:t>
    </dgm:pt>
    <dgm:pt modelId="{6C44B021-7060-4FF3-B4B7-2975E946BD24}" type="sibTrans" cxnId="{16B79C3F-DE18-4B10-9371-C887E010321D}">
      <dgm:prSet/>
      <dgm:spPr/>
      <dgm:t>
        <a:bodyPr/>
        <a:lstStyle/>
        <a:p>
          <a:endParaRPr lang="en-US"/>
        </a:p>
      </dgm:t>
    </dgm:pt>
    <dgm:pt modelId="{63477C1F-8E38-483E-9CE7-6AC4687D4723}" type="pres">
      <dgm:prSet presAssocID="{5823FE45-E65E-4528-AEF3-860A0F135A00}" presName="vert0" presStyleCnt="0">
        <dgm:presLayoutVars>
          <dgm:dir/>
          <dgm:animOne val="branch"/>
          <dgm:animLvl val="lvl"/>
        </dgm:presLayoutVars>
      </dgm:prSet>
      <dgm:spPr/>
    </dgm:pt>
    <dgm:pt modelId="{C6A35B61-2F7D-4DD9-83D4-82498C548FEF}" type="pres">
      <dgm:prSet presAssocID="{EC95A1EB-410B-4D46-AD52-FF9B8E86510B}" presName="thickLine" presStyleLbl="alignNode1" presStyleIdx="0" presStyleCnt="3"/>
      <dgm:spPr/>
    </dgm:pt>
    <dgm:pt modelId="{9F66B82C-38B6-4D22-AEE5-B70C10676B1D}" type="pres">
      <dgm:prSet presAssocID="{EC95A1EB-410B-4D46-AD52-FF9B8E86510B}" presName="horz1" presStyleCnt="0"/>
      <dgm:spPr/>
    </dgm:pt>
    <dgm:pt modelId="{9B8327F6-8155-4482-B928-E89E3AB5C110}" type="pres">
      <dgm:prSet presAssocID="{EC95A1EB-410B-4D46-AD52-FF9B8E86510B}" presName="tx1" presStyleLbl="revTx" presStyleIdx="0" presStyleCnt="3"/>
      <dgm:spPr/>
    </dgm:pt>
    <dgm:pt modelId="{0D3293C0-9725-4122-92E1-E722B871CD66}" type="pres">
      <dgm:prSet presAssocID="{EC95A1EB-410B-4D46-AD52-FF9B8E86510B}" presName="vert1" presStyleCnt="0"/>
      <dgm:spPr/>
    </dgm:pt>
    <dgm:pt modelId="{15AD2BBE-053A-4EB7-A5E2-B900FD7D880A}" type="pres">
      <dgm:prSet presAssocID="{5ACC8245-9545-4E7E-9546-E0FA9A3128CA}" presName="thickLine" presStyleLbl="alignNode1" presStyleIdx="1" presStyleCnt="3"/>
      <dgm:spPr/>
    </dgm:pt>
    <dgm:pt modelId="{804FEB21-1EC0-442B-B21C-F0C60BA8F643}" type="pres">
      <dgm:prSet presAssocID="{5ACC8245-9545-4E7E-9546-E0FA9A3128CA}" presName="horz1" presStyleCnt="0"/>
      <dgm:spPr/>
    </dgm:pt>
    <dgm:pt modelId="{15C1DC5E-1A61-4849-AE41-6E5B1C8C9820}" type="pres">
      <dgm:prSet presAssocID="{5ACC8245-9545-4E7E-9546-E0FA9A3128CA}" presName="tx1" presStyleLbl="revTx" presStyleIdx="1" presStyleCnt="3"/>
      <dgm:spPr/>
    </dgm:pt>
    <dgm:pt modelId="{23BD4D2A-ADB4-4F9F-916A-A8FAB1195C99}" type="pres">
      <dgm:prSet presAssocID="{5ACC8245-9545-4E7E-9546-E0FA9A3128CA}" presName="vert1" presStyleCnt="0"/>
      <dgm:spPr/>
    </dgm:pt>
    <dgm:pt modelId="{AA2139AA-A6A5-4924-A87D-D6A8B2434D3C}" type="pres">
      <dgm:prSet presAssocID="{112103A3-B844-4F23-9898-303BF18D06FF}" presName="thickLine" presStyleLbl="alignNode1" presStyleIdx="2" presStyleCnt="3"/>
      <dgm:spPr/>
    </dgm:pt>
    <dgm:pt modelId="{02229EEA-9FCF-4DE4-8EA8-E712E006FADB}" type="pres">
      <dgm:prSet presAssocID="{112103A3-B844-4F23-9898-303BF18D06FF}" presName="horz1" presStyleCnt="0"/>
      <dgm:spPr/>
    </dgm:pt>
    <dgm:pt modelId="{AEF1E781-CCE8-447C-B012-27D2E3D6AFE4}" type="pres">
      <dgm:prSet presAssocID="{112103A3-B844-4F23-9898-303BF18D06FF}" presName="tx1" presStyleLbl="revTx" presStyleIdx="2" presStyleCnt="3"/>
      <dgm:spPr/>
    </dgm:pt>
    <dgm:pt modelId="{1B3B08A4-3D2E-4A80-A6D9-14E5864CCDBC}" type="pres">
      <dgm:prSet presAssocID="{112103A3-B844-4F23-9898-303BF18D06FF}" presName="vert1" presStyleCnt="0"/>
      <dgm:spPr/>
    </dgm:pt>
  </dgm:ptLst>
  <dgm:cxnLst>
    <dgm:cxn modelId="{E6472234-8DFF-4062-BE31-CCD70CDF9C3C}" type="presOf" srcId="{5ACC8245-9545-4E7E-9546-E0FA9A3128CA}" destId="{15C1DC5E-1A61-4849-AE41-6E5B1C8C9820}" srcOrd="0" destOrd="0" presId="urn:microsoft.com/office/officeart/2008/layout/LinedList"/>
    <dgm:cxn modelId="{16B79C3F-DE18-4B10-9371-C887E010321D}" srcId="{5823FE45-E65E-4528-AEF3-860A0F135A00}" destId="{112103A3-B844-4F23-9898-303BF18D06FF}" srcOrd="2" destOrd="0" parTransId="{D0853265-82C0-4D75-8D79-DE375129DB42}" sibTransId="{6C44B021-7060-4FF3-B4B7-2975E946BD24}"/>
    <dgm:cxn modelId="{4543A65E-D425-4D16-8DD6-B790186597A1}" type="presOf" srcId="{EC95A1EB-410B-4D46-AD52-FF9B8E86510B}" destId="{9B8327F6-8155-4482-B928-E89E3AB5C110}" srcOrd="0" destOrd="0" presId="urn:microsoft.com/office/officeart/2008/layout/LinedList"/>
    <dgm:cxn modelId="{01368E62-35A5-479A-AE7C-AB828A4B26C8}" srcId="{5823FE45-E65E-4528-AEF3-860A0F135A00}" destId="{EC95A1EB-410B-4D46-AD52-FF9B8E86510B}" srcOrd="0" destOrd="0" parTransId="{CB2B5C44-98FB-4AAE-9C2E-D3611538C2D0}" sibTransId="{148590EB-12C8-4331-8D74-B44A5B8D156C}"/>
    <dgm:cxn modelId="{F40A1A64-883F-4D33-9605-0ABA16CC681C}" type="presOf" srcId="{5823FE45-E65E-4528-AEF3-860A0F135A00}" destId="{63477C1F-8E38-483E-9CE7-6AC4687D4723}" srcOrd="0" destOrd="0" presId="urn:microsoft.com/office/officeart/2008/layout/LinedList"/>
    <dgm:cxn modelId="{8D036FD4-6364-401C-81BE-C21E83A8EEBE}" type="presOf" srcId="{112103A3-B844-4F23-9898-303BF18D06FF}" destId="{AEF1E781-CCE8-447C-B012-27D2E3D6AFE4}" srcOrd="0" destOrd="0" presId="urn:microsoft.com/office/officeart/2008/layout/LinedList"/>
    <dgm:cxn modelId="{05AEBCDD-616C-4CB1-A7D2-F95981ABCB71}" srcId="{5823FE45-E65E-4528-AEF3-860A0F135A00}" destId="{5ACC8245-9545-4E7E-9546-E0FA9A3128CA}" srcOrd="1" destOrd="0" parTransId="{957D2D90-9A10-4AAA-A0A4-7960935518B5}" sibTransId="{4B6302F4-0D72-46E5-B2AC-5026E537AB5E}"/>
    <dgm:cxn modelId="{1E660240-1E3E-4F2F-B236-8DEB16CF6A98}" type="presParOf" srcId="{63477C1F-8E38-483E-9CE7-6AC4687D4723}" destId="{C6A35B61-2F7D-4DD9-83D4-82498C548FEF}" srcOrd="0" destOrd="0" presId="urn:microsoft.com/office/officeart/2008/layout/LinedList"/>
    <dgm:cxn modelId="{185C2E47-EEEE-4DFE-BDEA-5D60ED0A6757}" type="presParOf" srcId="{63477C1F-8E38-483E-9CE7-6AC4687D4723}" destId="{9F66B82C-38B6-4D22-AEE5-B70C10676B1D}" srcOrd="1" destOrd="0" presId="urn:microsoft.com/office/officeart/2008/layout/LinedList"/>
    <dgm:cxn modelId="{72E9465D-B845-4CA0-A218-30BC6F8182B7}" type="presParOf" srcId="{9F66B82C-38B6-4D22-AEE5-B70C10676B1D}" destId="{9B8327F6-8155-4482-B928-E89E3AB5C110}" srcOrd="0" destOrd="0" presId="urn:microsoft.com/office/officeart/2008/layout/LinedList"/>
    <dgm:cxn modelId="{CA1DD5AF-B216-44B9-BD83-7063167A62AA}" type="presParOf" srcId="{9F66B82C-38B6-4D22-AEE5-B70C10676B1D}" destId="{0D3293C0-9725-4122-92E1-E722B871CD66}" srcOrd="1" destOrd="0" presId="urn:microsoft.com/office/officeart/2008/layout/LinedList"/>
    <dgm:cxn modelId="{B8B51DF9-9182-484F-95CE-0F55E161FD42}" type="presParOf" srcId="{63477C1F-8E38-483E-9CE7-6AC4687D4723}" destId="{15AD2BBE-053A-4EB7-A5E2-B900FD7D880A}" srcOrd="2" destOrd="0" presId="urn:microsoft.com/office/officeart/2008/layout/LinedList"/>
    <dgm:cxn modelId="{EF768727-F0A2-4B98-B440-D7D13C7E1661}" type="presParOf" srcId="{63477C1F-8E38-483E-9CE7-6AC4687D4723}" destId="{804FEB21-1EC0-442B-B21C-F0C60BA8F643}" srcOrd="3" destOrd="0" presId="urn:microsoft.com/office/officeart/2008/layout/LinedList"/>
    <dgm:cxn modelId="{F24CD03E-F058-4C30-A2EE-BED7D82F5A1E}" type="presParOf" srcId="{804FEB21-1EC0-442B-B21C-F0C60BA8F643}" destId="{15C1DC5E-1A61-4849-AE41-6E5B1C8C9820}" srcOrd="0" destOrd="0" presId="urn:microsoft.com/office/officeart/2008/layout/LinedList"/>
    <dgm:cxn modelId="{5D37AE9A-C6F1-4D25-89DE-735774427041}" type="presParOf" srcId="{804FEB21-1EC0-442B-B21C-F0C60BA8F643}" destId="{23BD4D2A-ADB4-4F9F-916A-A8FAB1195C99}" srcOrd="1" destOrd="0" presId="urn:microsoft.com/office/officeart/2008/layout/LinedList"/>
    <dgm:cxn modelId="{D1B133C7-D367-48F9-88CE-4F4698512862}" type="presParOf" srcId="{63477C1F-8E38-483E-9CE7-6AC4687D4723}" destId="{AA2139AA-A6A5-4924-A87D-D6A8B2434D3C}" srcOrd="4" destOrd="0" presId="urn:microsoft.com/office/officeart/2008/layout/LinedList"/>
    <dgm:cxn modelId="{0BEE17C9-725B-4C07-A915-6FDFEA73F4A2}" type="presParOf" srcId="{63477C1F-8E38-483E-9CE7-6AC4687D4723}" destId="{02229EEA-9FCF-4DE4-8EA8-E712E006FADB}" srcOrd="5" destOrd="0" presId="urn:microsoft.com/office/officeart/2008/layout/LinedList"/>
    <dgm:cxn modelId="{FE8C6596-1A3B-4C4B-8E2B-5626A48C547C}" type="presParOf" srcId="{02229EEA-9FCF-4DE4-8EA8-E712E006FADB}" destId="{AEF1E781-CCE8-447C-B012-27D2E3D6AFE4}" srcOrd="0" destOrd="0" presId="urn:microsoft.com/office/officeart/2008/layout/LinedList"/>
    <dgm:cxn modelId="{432205F7-2669-4442-9CAA-74FF8EED013A}" type="presParOf" srcId="{02229EEA-9FCF-4DE4-8EA8-E712E006FADB}" destId="{1B3B08A4-3D2E-4A80-A6D9-14E5864CCDBC}"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133B9D8-77B3-4EF7-8FE1-3338EF95565C}"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1122ADA4-5013-48D3-943B-A4BA4D43237E}">
      <dgm:prSet/>
      <dgm:spPr/>
      <dgm:t>
        <a:bodyPr/>
        <a:lstStyle/>
        <a:p>
          <a:r>
            <a:rPr lang="en-GB" baseline="0"/>
            <a:t>Constantly changing. </a:t>
          </a:r>
          <a:endParaRPr lang="en-US"/>
        </a:p>
      </dgm:t>
    </dgm:pt>
    <dgm:pt modelId="{6879CF4B-BF82-4A20-A761-CBE24669DB20}" type="parTrans" cxnId="{69DB3097-EE1E-4096-A575-40E9EB3F2ABD}">
      <dgm:prSet/>
      <dgm:spPr/>
      <dgm:t>
        <a:bodyPr/>
        <a:lstStyle/>
        <a:p>
          <a:endParaRPr lang="en-US"/>
        </a:p>
      </dgm:t>
    </dgm:pt>
    <dgm:pt modelId="{21BAB124-EB93-4398-84A6-808D05345CD9}" type="sibTrans" cxnId="{69DB3097-EE1E-4096-A575-40E9EB3F2ABD}">
      <dgm:prSet/>
      <dgm:spPr/>
      <dgm:t>
        <a:bodyPr/>
        <a:lstStyle/>
        <a:p>
          <a:endParaRPr lang="en-US"/>
        </a:p>
      </dgm:t>
    </dgm:pt>
    <dgm:pt modelId="{7C412C83-60B7-4E77-B4C5-F7F2E41D1FAB}">
      <dgm:prSet/>
      <dgm:spPr/>
      <dgm:t>
        <a:bodyPr/>
        <a:lstStyle/>
        <a:p>
          <a:r>
            <a:rPr lang="en-GB" baseline="0"/>
            <a:t>Unwritten and uncodified but some of the laws are written. </a:t>
          </a:r>
          <a:endParaRPr lang="en-US"/>
        </a:p>
      </dgm:t>
    </dgm:pt>
    <dgm:pt modelId="{3D1E893B-333C-487A-BFE1-47774483541D}" type="parTrans" cxnId="{CCE2B243-517B-49EB-B6EF-97A3793CF994}">
      <dgm:prSet/>
      <dgm:spPr/>
      <dgm:t>
        <a:bodyPr/>
        <a:lstStyle/>
        <a:p>
          <a:endParaRPr lang="en-US"/>
        </a:p>
      </dgm:t>
    </dgm:pt>
    <dgm:pt modelId="{18742D8E-29D1-4D0F-A38A-76F3D5523CA8}" type="sibTrans" cxnId="{CCE2B243-517B-49EB-B6EF-97A3793CF994}">
      <dgm:prSet/>
      <dgm:spPr/>
      <dgm:t>
        <a:bodyPr/>
        <a:lstStyle/>
        <a:p>
          <a:endParaRPr lang="en-US"/>
        </a:p>
      </dgm:t>
    </dgm:pt>
    <dgm:pt modelId="{38A90C37-E41D-4C36-AE5F-726BA381CB50}">
      <dgm:prSet/>
      <dgm:spPr/>
      <dgm:t>
        <a:bodyPr/>
        <a:lstStyle/>
        <a:p>
          <a:r>
            <a:rPr lang="en-GB" baseline="0"/>
            <a:t>But the written law is all in different documents. </a:t>
          </a:r>
          <a:endParaRPr lang="en-US"/>
        </a:p>
      </dgm:t>
    </dgm:pt>
    <dgm:pt modelId="{A98EF439-8047-424A-96D7-164760C5138F}" type="parTrans" cxnId="{598F643D-35C4-4F5D-8AC9-AEAC6827A935}">
      <dgm:prSet/>
      <dgm:spPr/>
      <dgm:t>
        <a:bodyPr/>
        <a:lstStyle/>
        <a:p>
          <a:endParaRPr lang="en-US"/>
        </a:p>
      </dgm:t>
    </dgm:pt>
    <dgm:pt modelId="{61C1B02D-91E9-4BC7-B39A-C770189ED946}" type="sibTrans" cxnId="{598F643D-35C4-4F5D-8AC9-AEAC6827A935}">
      <dgm:prSet/>
      <dgm:spPr/>
      <dgm:t>
        <a:bodyPr/>
        <a:lstStyle/>
        <a:p>
          <a:endParaRPr lang="en-US"/>
        </a:p>
      </dgm:t>
    </dgm:pt>
    <dgm:pt modelId="{53D04B33-7921-470D-AC81-8FD99158CEA9}" type="pres">
      <dgm:prSet presAssocID="{4133B9D8-77B3-4EF7-8FE1-3338EF95565C}" presName="vert0" presStyleCnt="0">
        <dgm:presLayoutVars>
          <dgm:dir/>
          <dgm:animOne val="branch"/>
          <dgm:animLvl val="lvl"/>
        </dgm:presLayoutVars>
      </dgm:prSet>
      <dgm:spPr/>
    </dgm:pt>
    <dgm:pt modelId="{A21A0652-C971-4F32-A184-5AE6CD68C1C3}" type="pres">
      <dgm:prSet presAssocID="{1122ADA4-5013-48D3-943B-A4BA4D43237E}" presName="thickLine" presStyleLbl="alignNode1" presStyleIdx="0" presStyleCnt="3"/>
      <dgm:spPr/>
    </dgm:pt>
    <dgm:pt modelId="{8D699776-D14D-44B9-8FDB-54815B338C4B}" type="pres">
      <dgm:prSet presAssocID="{1122ADA4-5013-48D3-943B-A4BA4D43237E}" presName="horz1" presStyleCnt="0"/>
      <dgm:spPr/>
    </dgm:pt>
    <dgm:pt modelId="{FDBF06C1-BD4D-4988-B385-90FE9FC0CE06}" type="pres">
      <dgm:prSet presAssocID="{1122ADA4-5013-48D3-943B-A4BA4D43237E}" presName="tx1" presStyleLbl="revTx" presStyleIdx="0" presStyleCnt="3"/>
      <dgm:spPr/>
    </dgm:pt>
    <dgm:pt modelId="{6E66F861-B146-469F-A7CD-E286104F9A28}" type="pres">
      <dgm:prSet presAssocID="{1122ADA4-5013-48D3-943B-A4BA4D43237E}" presName="vert1" presStyleCnt="0"/>
      <dgm:spPr/>
    </dgm:pt>
    <dgm:pt modelId="{D1DB9195-5030-442E-BC59-AB40EEB63F92}" type="pres">
      <dgm:prSet presAssocID="{7C412C83-60B7-4E77-B4C5-F7F2E41D1FAB}" presName="thickLine" presStyleLbl="alignNode1" presStyleIdx="1" presStyleCnt="3"/>
      <dgm:spPr/>
    </dgm:pt>
    <dgm:pt modelId="{7ACF5C59-3336-4220-BAF0-D5C46C01A5FD}" type="pres">
      <dgm:prSet presAssocID="{7C412C83-60B7-4E77-B4C5-F7F2E41D1FAB}" presName="horz1" presStyleCnt="0"/>
      <dgm:spPr/>
    </dgm:pt>
    <dgm:pt modelId="{C33DB258-6249-44F9-AE5D-FDFFFF9977FD}" type="pres">
      <dgm:prSet presAssocID="{7C412C83-60B7-4E77-B4C5-F7F2E41D1FAB}" presName="tx1" presStyleLbl="revTx" presStyleIdx="1" presStyleCnt="3"/>
      <dgm:spPr/>
    </dgm:pt>
    <dgm:pt modelId="{FBA24227-A80A-4BF2-BA80-54A8B6A736E3}" type="pres">
      <dgm:prSet presAssocID="{7C412C83-60B7-4E77-B4C5-F7F2E41D1FAB}" presName="vert1" presStyleCnt="0"/>
      <dgm:spPr/>
    </dgm:pt>
    <dgm:pt modelId="{A45E6EF2-CD91-4EB8-AEFA-445AAB45C5CF}" type="pres">
      <dgm:prSet presAssocID="{38A90C37-E41D-4C36-AE5F-726BA381CB50}" presName="thickLine" presStyleLbl="alignNode1" presStyleIdx="2" presStyleCnt="3"/>
      <dgm:spPr/>
    </dgm:pt>
    <dgm:pt modelId="{29CCFF82-3ADC-4A6E-A3C6-ADB78774BEF8}" type="pres">
      <dgm:prSet presAssocID="{38A90C37-E41D-4C36-AE5F-726BA381CB50}" presName="horz1" presStyleCnt="0"/>
      <dgm:spPr/>
    </dgm:pt>
    <dgm:pt modelId="{5F9B5B08-CA84-453F-9B4A-0E5C5F83F452}" type="pres">
      <dgm:prSet presAssocID="{38A90C37-E41D-4C36-AE5F-726BA381CB50}" presName="tx1" presStyleLbl="revTx" presStyleIdx="2" presStyleCnt="3"/>
      <dgm:spPr/>
    </dgm:pt>
    <dgm:pt modelId="{109C4765-58FE-46F0-8C08-B52014F0D197}" type="pres">
      <dgm:prSet presAssocID="{38A90C37-E41D-4C36-AE5F-726BA381CB50}" presName="vert1" presStyleCnt="0"/>
      <dgm:spPr/>
    </dgm:pt>
  </dgm:ptLst>
  <dgm:cxnLst>
    <dgm:cxn modelId="{598F643D-35C4-4F5D-8AC9-AEAC6827A935}" srcId="{4133B9D8-77B3-4EF7-8FE1-3338EF95565C}" destId="{38A90C37-E41D-4C36-AE5F-726BA381CB50}" srcOrd="2" destOrd="0" parTransId="{A98EF439-8047-424A-96D7-164760C5138F}" sibTransId="{61C1B02D-91E9-4BC7-B39A-C770189ED946}"/>
    <dgm:cxn modelId="{9B484160-AF1A-453F-98D7-233B5E497E12}" type="presOf" srcId="{38A90C37-E41D-4C36-AE5F-726BA381CB50}" destId="{5F9B5B08-CA84-453F-9B4A-0E5C5F83F452}" srcOrd="0" destOrd="0" presId="urn:microsoft.com/office/officeart/2008/layout/LinedList"/>
    <dgm:cxn modelId="{CCE2B243-517B-49EB-B6EF-97A3793CF994}" srcId="{4133B9D8-77B3-4EF7-8FE1-3338EF95565C}" destId="{7C412C83-60B7-4E77-B4C5-F7F2E41D1FAB}" srcOrd="1" destOrd="0" parTransId="{3D1E893B-333C-487A-BFE1-47774483541D}" sibTransId="{18742D8E-29D1-4D0F-A38A-76F3D5523CA8}"/>
    <dgm:cxn modelId="{79A47E57-3D8F-47F7-882D-BDAD3288ADE1}" type="presOf" srcId="{4133B9D8-77B3-4EF7-8FE1-3338EF95565C}" destId="{53D04B33-7921-470D-AC81-8FD99158CEA9}" srcOrd="0" destOrd="0" presId="urn:microsoft.com/office/officeart/2008/layout/LinedList"/>
    <dgm:cxn modelId="{2A434D80-4ED7-404E-BFA7-AAD4FEA612AC}" type="presOf" srcId="{7C412C83-60B7-4E77-B4C5-F7F2E41D1FAB}" destId="{C33DB258-6249-44F9-AE5D-FDFFFF9977FD}" srcOrd="0" destOrd="0" presId="urn:microsoft.com/office/officeart/2008/layout/LinedList"/>
    <dgm:cxn modelId="{69DB3097-EE1E-4096-A575-40E9EB3F2ABD}" srcId="{4133B9D8-77B3-4EF7-8FE1-3338EF95565C}" destId="{1122ADA4-5013-48D3-943B-A4BA4D43237E}" srcOrd="0" destOrd="0" parTransId="{6879CF4B-BF82-4A20-A761-CBE24669DB20}" sibTransId="{21BAB124-EB93-4398-84A6-808D05345CD9}"/>
    <dgm:cxn modelId="{806424C4-C28F-4999-B01A-B439003BE62D}" type="presOf" srcId="{1122ADA4-5013-48D3-943B-A4BA4D43237E}" destId="{FDBF06C1-BD4D-4988-B385-90FE9FC0CE06}" srcOrd="0" destOrd="0" presId="urn:microsoft.com/office/officeart/2008/layout/LinedList"/>
    <dgm:cxn modelId="{67E8BDB0-AD67-40FE-B4E1-BCC4CF88CA11}" type="presParOf" srcId="{53D04B33-7921-470D-AC81-8FD99158CEA9}" destId="{A21A0652-C971-4F32-A184-5AE6CD68C1C3}" srcOrd="0" destOrd="0" presId="urn:microsoft.com/office/officeart/2008/layout/LinedList"/>
    <dgm:cxn modelId="{33E7CEF5-2BF4-4606-A851-E261B2116339}" type="presParOf" srcId="{53D04B33-7921-470D-AC81-8FD99158CEA9}" destId="{8D699776-D14D-44B9-8FDB-54815B338C4B}" srcOrd="1" destOrd="0" presId="urn:microsoft.com/office/officeart/2008/layout/LinedList"/>
    <dgm:cxn modelId="{81071ECA-5263-466C-BB41-7E7A814AB1A3}" type="presParOf" srcId="{8D699776-D14D-44B9-8FDB-54815B338C4B}" destId="{FDBF06C1-BD4D-4988-B385-90FE9FC0CE06}" srcOrd="0" destOrd="0" presId="urn:microsoft.com/office/officeart/2008/layout/LinedList"/>
    <dgm:cxn modelId="{475EEBCB-9FC0-4289-850D-005276A908AB}" type="presParOf" srcId="{8D699776-D14D-44B9-8FDB-54815B338C4B}" destId="{6E66F861-B146-469F-A7CD-E286104F9A28}" srcOrd="1" destOrd="0" presId="urn:microsoft.com/office/officeart/2008/layout/LinedList"/>
    <dgm:cxn modelId="{28D99280-CE9B-4006-8C43-CDC18F98CCB8}" type="presParOf" srcId="{53D04B33-7921-470D-AC81-8FD99158CEA9}" destId="{D1DB9195-5030-442E-BC59-AB40EEB63F92}" srcOrd="2" destOrd="0" presId="urn:microsoft.com/office/officeart/2008/layout/LinedList"/>
    <dgm:cxn modelId="{0561253A-4201-4669-9A3E-80DC71E2A2BA}" type="presParOf" srcId="{53D04B33-7921-470D-AC81-8FD99158CEA9}" destId="{7ACF5C59-3336-4220-BAF0-D5C46C01A5FD}" srcOrd="3" destOrd="0" presId="urn:microsoft.com/office/officeart/2008/layout/LinedList"/>
    <dgm:cxn modelId="{D8B3ED44-98E0-42B4-B6DE-0BF792B08BEB}" type="presParOf" srcId="{7ACF5C59-3336-4220-BAF0-D5C46C01A5FD}" destId="{C33DB258-6249-44F9-AE5D-FDFFFF9977FD}" srcOrd="0" destOrd="0" presId="urn:microsoft.com/office/officeart/2008/layout/LinedList"/>
    <dgm:cxn modelId="{84B08030-8FB2-4A0C-9D78-98D0FD140546}" type="presParOf" srcId="{7ACF5C59-3336-4220-BAF0-D5C46C01A5FD}" destId="{FBA24227-A80A-4BF2-BA80-54A8B6A736E3}" srcOrd="1" destOrd="0" presId="urn:microsoft.com/office/officeart/2008/layout/LinedList"/>
    <dgm:cxn modelId="{973E6EB5-21A1-4837-B3B5-FE643DA7E651}" type="presParOf" srcId="{53D04B33-7921-470D-AC81-8FD99158CEA9}" destId="{A45E6EF2-CD91-4EB8-AEFA-445AAB45C5CF}" srcOrd="4" destOrd="0" presId="urn:microsoft.com/office/officeart/2008/layout/LinedList"/>
    <dgm:cxn modelId="{BEF12454-924D-442E-903A-1DB64CA36864}" type="presParOf" srcId="{53D04B33-7921-470D-AC81-8FD99158CEA9}" destId="{29CCFF82-3ADC-4A6E-A3C6-ADB78774BEF8}" srcOrd="5" destOrd="0" presId="urn:microsoft.com/office/officeart/2008/layout/LinedList"/>
    <dgm:cxn modelId="{DBF6BB3D-7B10-400E-8CD9-F70CAA7F5713}" type="presParOf" srcId="{29CCFF82-3ADC-4A6E-A3C6-ADB78774BEF8}" destId="{5F9B5B08-CA84-453F-9B4A-0E5C5F83F452}" srcOrd="0" destOrd="0" presId="urn:microsoft.com/office/officeart/2008/layout/LinedList"/>
    <dgm:cxn modelId="{7BE3B920-B7F7-4F30-86B3-C0DEE82A3554}" type="presParOf" srcId="{29CCFF82-3ADC-4A6E-A3C6-ADB78774BEF8}" destId="{109C4765-58FE-46F0-8C08-B52014F0D197}"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2A229B9-773C-4FCA-A0E3-73C91E6CB3C6}"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C365E0A6-BEE7-40AC-B10B-E7D964D2EFE4}">
      <dgm:prSet/>
      <dgm:spPr/>
      <dgm:t>
        <a:bodyPr/>
        <a:lstStyle/>
        <a:p>
          <a:r>
            <a:rPr lang="en-GB" baseline="0"/>
            <a:t>Religious constitution. </a:t>
          </a:r>
          <a:endParaRPr lang="en-US"/>
        </a:p>
      </dgm:t>
    </dgm:pt>
    <dgm:pt modelId="{C0854AC8-1608-491D-97AA-D42DBA66DC09}" type="parTrans" cxnId="{2623C1BE-B0C9-4322-AF03-C1F38A0952E1}">
      <dgm:prSet/>
      <dgm:spPr/>
      <dgm:t>
        <a:bodyPr/>
        <a:lstStyle/>
        <a:p>
          <a:endParaRPr lang="en-US"/>
        </a:p>
      </dgm:t>
    </dgm:pt>
    <dgm:pt modelId="{C921CD1B-1E17-4B0B-B475-51DBA09CCD5F}" type="sibTrans" cxnId="{2623C1BE-B0C9-4322-AF03-C1F38A0952E1}">
      <dgm:prSet/>
      <dgm:spPr/>
      <dgm:t>
        <a:bodyPr/>
        <a:lstStyle/>
        <a:p>
          <a:endParaRPr lang="en-US"/>
        </a:p>
      </dgm:t>
    </dgm:pt>
    <dgm:pt modelId="{1717660F-7C2F-4066-BF7B-D7B1DFAD34ED}">
      <dgm:prSet/>
      <dgm:spPr/>
      <dgm:t>
        <a:bodyPr/>
        <a:lstStyle/>
        <a:p>
          <a:r>
            <a:rPr lang="en-GB" baseline="0"/>
            <a:t>Because the monarch is the head of the church. </a:t>
          </a:r>
          <a:endParaRPr lang="en-US"/>
        </a:p>
      </dgm:t>
    </dgm:pt>
    <dgm:pt modelId="{2503CAE4-67BF-4E22-B841-ACC89C600E7D}" type="parTrans" cxnId="{ACD6957F-9F00-4E9F-AAF3-AAF65E397A54}">
      <dgm:prSet/>
      <dgm:spPr/>
      <dgm:t>
        <a:bodyPr/>
        <a:lstStyle/>
        <a:p>
          <a:endParaRPr lang="en-US"/>
        </a:p>
      </dgm:t>
    </dgm:pt>
    <dgm:pt modelId="{DC1E97DE-2003-448E-BD7C-917BDA17A6A7}" type="sibTrans" cxnId="{ACD6957F-9F00-4E9F-AAF3-AAF65E397A54}">
      <dgm:prSet/>
      <dgm:spPr/>
      <dgm:t>
        <a:bodyPr/>
        <a:lstStyle/>
        <a:p>
          <a:endParaRPr lang="en-US"/>
        </a:p>
      </dgm:t>
    </dgm:pt>
    <dgm:pt modelId="{AAD874BD-2505-42DB-8DCA-056CEA565184}">
      <dgm:prSet/>
      <dgm:spPr/>
      <dgm:t>
        <a:bodyPr/>
        <a:lstStyle/>
        <a:p>
          <a:r>
            <a:rPr lang="en-GB" baseline="0"/>
            <a:t>POWERS OF THE GOVERNMENT SHOULD BE LIMITED. </a:t>
          </a:r>
          <a:endParaRPr lang="en-US"/>
        </a:p>
      </dgm:t>
    </dgm:pt>
    <dgm:pt modelId="{2EEDFB3E-179B-48AA-998A-99536E0B1C9B}" type="parTrans" cxnId="{A79AC062-D779-41B7-9372-93B50575775C}">
      <dgm:prSet/>
      <dgm:spPr/>
      <dgm:t>
        <a:bodyPr/>
        <a:lstStyle/>
        <a:p>
          <a:endParaRPr lang="en-US"/>
        </a:p>
      </dgm:t>
    </dgm:pt>
    <dgm:pt modelId="{153DE66C-3563-418B-85F7-903FD737C3BA}" type="sibTrans" cxnId="{A79AC062-D779-41B7-9372-93B50575775C}">
      <dgm:prSet/>
      <dgm:spPr/>
      <dgm:t>
        <a:bodyPr/>
        <a:lstStyle/>
        <a:p>
          <a:endParaRPr lang="en-US"/>
        </a:p>
      </dgm:t>
    </dgm:pt>
    <dgm:pt modelId="{88168D0E-1F4E-4FD3-8999-6831D46606FB}">
      <dgm:prSet/>
      <dgm:spPr/>
      <dgm:t>
        <a:bodyPr/>
        <a:lstStyle/>
        <a:p>
          <a:r>
            <a:rPr lang="en-GB" baseline="0"/>
            <a:t>UNITARY CONSITITUTION – PARLIAMENT ARE SUPREME. </a:t>
          </a:r>
          <a:endParaRPr lang="en-US"/>
        </a:p>
      </dgm:t>
    </dgm:pt>
    <dgm:pt modelId="{B4DD029C-CD52-4DC7-8888-104843D819EE}" type="parTrans" cxnId="{B7DDF9CC-F04F-4932-89A6-234946A957CA}">
      <dgm:prSet/>
      <dgm:spPr/>
      <dgm:t>
        <a:bodyPr/>
        <a:lstStyle/>
        <a:p>
          <a:endParaRPr lang="en-US"/>
        </a:p>
      </dgm:t>
    </dgm:pt>
    <dgm:pt modelId="{1448E991-053F-4863-8AC6-92D7D4E15BAA}" type="sibTrans" cxnId="{B7DDF9CC-F04F-4932-89A6-234946A957CA}">
      <dgm:prSet/>
      <dgm:spPr/>
      <dgm:t>
        <a:bodyPr/>
        <a:lstStyle/>
        <a:p>
          <a:endParaRPr lang="en-US"/>
        </a:p>
      </dgm:t>
    </dgm:pt>
    <dgm:pt modelId="{013ACBF4-5BF2-4605-885C-01A117D25FF1}">
      <dgm:prSet/>
      <dgm:spPr/>
      <dgm:t>
        <a:bodyPr/>
        <a:lstStyle/>
        <a:p>
          <a:r>
            <a:rPr lang="en-GB" baseline="0"/>
            <a:t>ALSO KNOWN AS FLEXIABLE. </a:t>
          </a:r>
          <a:endParaRPr lang="en-US"/>
        </a:p>
      </dgm:t>
    </dgm:pt>
    <dgm:pt modelId="{BA0A1648-8896-4048-B349-87438553A04B}" type="parTrans" cxnId="{2E1D1CA9-073B-4709-87DB-58B48505ECF1}">
      <dgm:prSet/>
      <dgm:spPr/>
      <dgm:t>
        <a:bodyPr/>
        <a:lstStyle/>
        <a:p>
          <a:endParaRPr lang="en-US"/>
        </a:p>
      </dgm:t>
    </dgm:pt>
    <dgm:pt modelId="{456B23C3-EEBE-41E5-B1E1-DFA6685315FE}" type="sibTrans" cxnId="{2E1D1CA9-073B-4709-87DB-58B48505ECF1}">
      <dgm:prSet/>
      <dgm:spPr/>
      <dgm:t>
        <a:bodyPr/>
        <a:lstStyle/>
        <a:p>
          <a:endParaRPr lang="en-US"/>
        </a:p>
      </dgm:t>
    </dgm:pt>
    <dgm:pt modelId="{FBBEF686-35BE-40A6-8729-54D874A50714}" type="pres">
      <dgm:prSet presAssocID="{22A229B9-773C-4FCA-A0E3-73C91E6CB3C6}" presName="vert0" presStyleCnt="0">
        <dgm:presLayoutVars>
          <dgm:dir/>
          <dgm:animOne val="branch"/>
          <dgm:animLvl val="lvl"/>
        </dgm:presLayoutVars>
      </dgm:prSet>
      <dgm:spPr/>
    </dgm:pt>
    <dgm:pt modelId="{77081E16-24D3-42AE-89AB-08C2E6C64CC9}" type="pres">
      <dgm:prSet presAssocID="{C365E0A6-BEE7-40AC-B10B-E7D964D2EFE4}" presName="thickLine" presStyleLbl="alignNode1" presStyleIdx="0" presStyleCnt="5"/>
      <dgm:spPr/>
    </dgm:pt>
    <dgm:pt modelId="{7D886D1F-D363-421A-978C-B202BFEEFE09}" type="pres">
      <dgm:prSet presAssocID="{C365E0A6-BEE7-40AC-B10B-E7D964D2EFE4}" presName="horz1" presStyleCnt="0"/>
      <dgm:spPr/>
    </dgm:pt>
    <dgm:pt modelId="{3EBA355F-433A-49D4-A8F8-BA3C06C049AE}" type="pres">
      <dgm:prSet presAssocID="{C365E0A6-BEE7-40AC-B10B-E7D964D2EFE4}" presName="tx1" presStyleLbl="revTx" presStyleIdx="0" presStyleCnt="5"/>
      <dgm:spPr/>
    </dgm:pt>
    <dgm:pt modelId="{15AC70D3-0FD9-4A82-AE77-B05C76E28502}" type="pres">
      <dgm:prSet presAssocID="{C365E0A6-BEE7-40AC-B10B-E7D964D2EFE4}" presName="vert1" presStyleCnt="0"/>
      <dgm:spPr/>
    </dgm:pt>
    <dgm:pt modelId="{465F90D1-C5D9-4FA3-8A8C-D2537C1D41B2}" type="pres">
      <dgm:prSet presAssocID="{1717660F-7C2F-4066-BF7B-D7B1DFAD34ED}" presName="thickLine" presStyleLbl="alignNode1" presStyleIdx="1" presStyleCnt="5"/>
      <dgm:spPr/>
    </dgm:pt>
    <dgm:pt modelId="{7BD2F3DB-7CDC-4DAD-B349-DBFB51D50D9B}" type="pres">
      <dgm:prSet presAssocID="{1717660F-7C2F-4066-BF7B-D7B1DFAD34ED}" presName="horz1" presStyleCnt="0"/>
      <dgm:spPr/>
    </dgm:pt>
    <dgm:pt modelId="{00DEBDE0-101A-455E-80A4-680FB095A92E}" type="pres">
      <dgm:prSet presAssocID="{1717660F-7C2F-4066-BF7B-D7B1DFAD34ED}" presName="tx1" presStyleLbl="revTx" presStyleIdx="1" presStyleCnt="5"/>
      <dgm:spPr/>
    </dgm:pt>
    <dgm:pt modelId="{B7055C9A-2093-401D-B132-368A4B71C0E3}" type="pres">
      <dgm:prSet presAssocID="{1717660F-7C2F-4066-BF7B-D7B1DFAD34ED}" presName="vert1" presStyleCnt="0"/>
      <dgm:spPr/>
    </dgm:pt>
    <dgm:pt modelId="{F3C3B267-B293-48EE-BFAD-1CD693B57465}" type="pres">
      <dgm:prSet presAssocID="{AAD874BD-2505-42DB-8DCA-056CEA565184}" presName="thickLine" presStyleLbl="alignNode1" presStyleIdx="2" presStyleCnt="5"/>
      <dgm:spPr/>
    </dgm:pt>
    <dgm:pt modelId="{534C4BC4-E4F2-438C-A40C-028CCAE18C59}" type="pres">
      <dgm:prSet presAssocID="{AAD874BD-2505-42DB-8DCA-056CEA565184}" presName="horz1" presStyleCnt="0"/>
      <dgm:spPr/>
    </dgm:pt>
    <dgm:pt modelId="{8C112F56-CEA5-4427-8773-737EADA7F5A0}" type="pres">
      <dgm:prSet presAssocID="{AAD874BD-2505-42DB-8DCA-056CEA565184}" presName="tx1" presStyleLbl="revTx" presStyleIdx="2" presStyleCnt="5"/>
      <dgm:spPr/>
    </dgm:pt>
    <dgm:pt modelId="{653504C5-8315-4A8B-A3AB-1428A2651B4E}" type="pres">
      <dgm:prSet presAssocID="{AAD874BD-2505-42DB-8DCA-056CEA565184}" presName="vert1" presStyleCnt="0"/>
      <dgm:spPr/>
    </dgm:pt>
    <dgm:pt modelId="{18228D8C-A1CE-41CC-8941-1A5F8EED3B0B}" type="pres">
      <dgm:prSet presAssocID="{88168D0E-1F4E-4FD3-8999-6831D46606FB}" presName="thickLine" presStyleLbl="alignNode1" presStyleIdx="3" presStyleCnt="5"/>
      <dgm:spPr/>
    </dgm:pt>
    <dgm:pt modelId="{7655CF6F-DCD0-4790-94F7-A5187B7E0236}" type="pres">
      <dgm:prSet presAssocID="{88168D0E-1F4E-4FD3-8999-6831D46606FB}" presName="horz1" presStyleCnt="0"/>
      <dgm:spPr/>
    </dgm:pt>
    <dgm:pt modelId="{D168B0D0-04D6-4D69-8AD0-CAFDE8DAC4AE}" type="pres">
      <dgm:prSet presAssocID="{88168D0E-1F4E-4FD3-8999-6831D46606FB}" presName="tx1" presStyleLbl="revTx" presStyleIdx="3" presStyleCnt="5"/>
      <dgm:spPr/>
    </dgm:pt>
    <dgm:pt modelId="{B140B718-1247-4EE4-96A7-BD3E71834D23}" type="pres">
      <dgm:prSet presAssocID="{88168D0E-1F4E-4FD3-8999-6831D46606FB}" presName="vert1" presStyleCnt="0"/>
      <dgm:spPr/>
    </dgm:pt>
    <dgm:pt modelId="{43EFA256-9B39-4EDB-876B-DA2718121919}" type="pres">
      <dgm:prSet presAssocID="{013ACBF4-5BF2-4605-885C-01A117D25FF1}" presName="thickLine" presStyleLbl="alignNode1" presStyleIdx="4" presStyleCnt="5"/>
      <dgm:spPr/>
    </dgm:pt>
    <dgm:pt modelId="{89D7287E-9ABF-41DC-BF73-859AE02922D3}" type="pres">
      <dgm:prSet presAssocID="{013ACBF4-5BF2-4605-885C-01A117D25FF1}" presName="horz1" presStyleCnt="0"/>
      <dgm:spPr/>
    </dgm:pt>
    <dgm:pt modelId="{1F7C35EF-CBB7-4867-ADBD-5875EC53D97D}" type="pres">
      <dgm:prSet presAssocID="{013ACBF4-5BF2-4605-885C-01A117D25FF1}" presName="tx1" presStyleLbl="revTx" presStyleIdx="4" presStyleCnt="5"/>
      <dgm:spPr/>
    </dgm:pt>
    <dgm:pt modelId="{244FF9FD-7FB2-48B7-A370-4DF2991BA2F1}" type="pres">
      <dgm:prSet presAssocID="{013ACBF4-5BF2-4605-885C-01A117D25FF1}" presName="vert1" presStyleCnt="0"/>
      <dgm:spPr/>
    </dgm:pt>
  </dgm:ptLst>
  <dgm:cxnLst>
    <dgm:cxn modelId="{E89FEF10-029E-4E8D-8AB9-213995EA0EDC}" type="presOf" srcId="{88168D0E-1F4E-4FD3-8999-6831D46606FB}" destId="{D168B0D0-04D6-4D69-8AD0-CAFDE8DAC4AE}" srcOrd="0" destOrd="0" presId="urn:microsoft.com/office/officeart/2008/layout/LinedList"/>
    <dgm:cxn modelId="{72E78013-C8B9-4200-B373-60B328D87BE6}" type="presOf" srcId="{AAD874BD-2505-42DB-8DCA-056CEA565184}" destId="{8C112F56-CEA5-4427-8773-737EADA7F5A0}" srcOrd="0" destOrd="0" presId="urn:microsoft.com/office/officeart/2008/layout/LinedList"/>
    <dgm:cxn modelId="{A79AC062-D779-41B7-9372-93B50575775C}" srcId="{22A229B9-773C-4FCA-A0E3-73C91E6CB3C6}" destId="{AAD874BD-2505-42DB-8DCA-056CEA565184}" srcOrd="2" destOrd="0" parTransId="{2EEDFB3E-179B-48AA-998A-99536E0B1C9B}" sibTransId="{153DE66C-3563-418B-85F7-903FD737C3BA}"/>
    <dgm:cxn modelId="{2901B26B-4F67-488F-85C5-7A60866ABAF6}" type="presOf" srcId="{013ACBF4-5BF2-4605-885C-01A117D25FF1}" destId="{1F7C35EF-CBB7-4867-ADBD-5875EC53D97D}" srcOrd="0" destOrd="0" presId="urn:microsoft.com/office/officeart/2008/layout/LinedList"/>
    <dgm:cxn modelId="{ACD6957F-9F00-4E9F-AAF3-AAF65E397A54}" srcId="{22A229B9-773C-4FCA-A0E3-73C91E6CB3C6}" destId="{1717660F-7C2F-4066-BF7B-D7B1DFAD34ED}" srcOrd="1" destOrd="0" parTransId="{2503CAE4-67BF-4E22-B841-ACC89C600E7D}" sibTransId="{DC1E97DE-2003-448E-BD7C-917BDA17A6A7}"/>
    <dgm:cxn modelId="{5410209B-4CD2-4359-B739-46772D9DA742}" type="presOf" srcId="{22A229B9-773C-4FCA-A0E3-73C91E6CB3C6}" destId="{FBBEF686-35BE-40A6-8729-54D874A50714}" srcOrd="0" destOrd="0" presId="urn:microsoft.com/office/officeart/2008/layout/LinedList"/>
    <dgm:cxn modelId="{D95EA99E-EB44-4EA8-8A18-925636295F6F}" type="presOf" srcId="{1717660F-7C2F-4066-BF7B-D7B1DFAD34ED}" destId="{00DEBDE0-101A-455E-80A4-680FB095A92E}" srcOrd="0" destOrd="0" presId="urn:microsoft.com/office/officeart/2008/layout/LinedList"/>
    <dgm:cxn modelId="{2E1D1CA9-073B-4709-87DB-58B48505ECF1}" srcId="{22A229B9-773C-4FCA-A0E3-73C91E6CB3C6}" destId="{013ACBF4-5BF2-4605-885C-01A117D25FF1}" srcOrd="4" destOrd="0" parTransId="{BA0A1648-8896-4048-B349-87438553A04B}" sibTransId="{456B23C3-EEBE-41E5-B1E1-DFA6685315FE}"/>
    <dgm:cxn modelId="{5D65E5B6-D90C-4DBA-BE6C-2EB36F4D6D70}" type="presOf" srcId="{C365E0A6-BEE7-40AC-B10B-E7D964D2EFE4}" destId="{3EBA355F-433A-49D4-A8F8-BA3C06C049AE}" srcOrd="0" destOrd="0" presId="urn:microsoft.com/office/officeart/2008/layout/LinedList"/>
    <dgm:cxn modelId="{2623C1BE-B0C9-4322-AF03-C1F38A0952E1}" srcId="{22A229B9-773C-4FCA-A0E3-73C91E6CB3C6}" destId="{C365E0A6-BEE7-40AC-B10B-E7D964D2EFE4}" srcOrd="0" destOrd="0" parTransId="{C0854AC8-1608-491D-97AA-D42DBA66DC09}" sibTransId="{C921CD1B-1E17-4B0B-B475-51DBA09CCD5F}"/>
    <dgm:cxn modelId="{B7DDF9CC-F04F-4932-89A6-234946A957CA}" srcId="{22A229B9-773C-4FCA-A0E3-73C91E6CB3C6}" destId="{88168D0E-1F4E-4FD3-8999-6831D46606FB}" srcOrd="3" destOrd="0" parTransId="{B4DD029C-CD52-4DC7-8888-104843D819EE}" sibTransId="{1448E991-053F-4863-8AC6-92D7D4E15BAA}"/>
    <dgm:cxn modelId="{25E09D9B-8297-44B8-BF81-EE8AF713A3A0}" type="presParOf" srcId="{FBBEF686-35BE-40A6-8729-54D874A50714}" destId="{77081E16-24D3-42AE-89AB-08C2E6C64CC9}" srcOrd="0" destOrd="0" presId="urn:microsoft.com/office/officeart/2008/layout/LinedList"/>
    <dgm:cxn modelId="{DE9D932F-C280-47F0-B80E-E5DE13242850}" type="presParOf" srcId="{FBBEF686-35BE-40A6-8729-54D874A50714}" destId="{7D886D1F-D363-421A-978C-B202BFEEFE09}" srcOrd="1" destOrd="0" presId="urn:microsoft.com/office/officeart/2008/layout/LinedList"/>
    <dgm:cxn modelId="{EC35BA5B-82DA-4648-8845-645793068435}" type="presParOf" srcId="{7D886D1F-D363-421A-978C-B202BFEEFE09}" destId="{3EBA355F-433A-49D4-A8F8-BA3C06C049AE}" srcOrd="0" destOrd="0" presId="urn:microsoft.com/office/officeart/2008/layout/LinedList"/>
    <dgm:cxn modelId="{67B720CB-F199-4403-B0DC-508DF8F45EA7}" type="presParOf" srcId="{7D886D1F-D363-421A-978C-B202BFEEFE09}" destId="{15AC70D3-0FD9-4A82-AE77-B05C76E28502}" srcOrd="1" destOrd="0" presId="urn:microsoft.com/office/officeart/2008/layout/LinedList"/>
    <dgm:cxn modelId="{3AB0DF0F-A07A-4127-BBCC-5A596F0FA80C}" type="presParOf" srcId="{FBBEF686-35BE-40A6-8729-54D874A50714}" destId="{465F90D1-C5D9-4FA3-8A8C-D2537C1D41B2}" srcOrd="2" destOrd="0" presId="urn:microsoft.com/office/officeart/2008/layout/LinedList"/>
    <dgm:cxn modelId="{040F7F7C-BAF8-4099-9083-B60CD61B0E34}" type="presParOf" srcId="{FBBEF686-35BE-40A6-8729-54D874A50714}" destId="{7BD2F3DB-7CDC-4DAD-B349-DBFB51D50D9B}" srcOrd="3" destOrd="0" presId="urn:microsoft.com/office/officeart/2008/layout/LinedList"/>
    <dgm:cxn modelId="{018DF9B6-1464-4382-BCE6-24566F94453B}" type="presParOf" srcId="{7BD2F3DB-7CDC-4DAD-B349-DBFB51D50D9B}" destId="{00DEBDE0-101A-455E-80A4-680FB095A92E}" srcOrd="0" destOrd="0" presId="urn:microsoft.com/office/officeart/2008/layout/LinedList"/>
    <dgm:cxn modelId="{284D5406-AD64-42D9-826E-5B376F409B1B}" type="presParOf" srcId="{7BD2F3DB-7CDC-4DAD-B349-DBFB51D50D9B}" destId="{B7055C9A-2093-401D-B132-368A4B71C0E3}" srcOrd="1" destOrd="0" presId="urn:microsoft.com/office/officeart/2008/layout/LinedList"/>
    <dgm:cxn modelId="{69AFDA15-3039-4D84-BA85-B39FBF9C0481}" type="presParOf" srcId="{FBBEF686-35BE-40A6-8729-54D874A50714}" destId="{F3C3B267-B293-48EE-BFAD-1CD693B57465}" srcOrd="4" destOrd="0" presId="urn:microsoft.com/office/officeart/2008/layout/LinedList"/>
    <dgm:cxn modelId="{0AF47F66-8F47-4E52-9AAE-798A6F11CAE8}" type="presParOf" srcId="{FBBEF686-35BE-40A6-8729-54D874A50714}" destId="{534C4BC4-E4F2-438C-A40C-028CCAE18C59}" srcOrd="5" destOrd="0" presId="urn:microsoft.com/office/officeart/2008/layout/LinedList"/>
    <dgm:cxn modelId="{0EB50E31-1318-4373-8379-0309F44F6821}" type="presParOf" srcId="{534C4BC4-E4F2-438C-A40C-028CCAE18C59}" destId="{8C112F56-CEA5-4427-8773-737EADA7F5A0}" srcOrd="0" destOrd="0" presId="urn:microsoft.com/office/officeart/2008/layout/LinedList"/>
    <dgm:cxn modelId="{2358BA4F-0340-4599-8B5F-2608ABC0FD2D}" type="presParOf" srcId="{534C4BC4-E4F2-438C-A40C-028CCAE18C59}" destId="{653504C5-8315-4A8B-A3AB-1428A2651B4E}" srcOrd="1" destOrd="0" presId="urn:microsoft.com/office/officeart/2008/layout/LinedList"/>
    <dgm:cxn modelId="{F0248631-AEFA-43ED-B85A-FB3B8E57051C}" type="presParOf" srcId="{FBBEF686-35BE-40A6-8729-54D874A50714}" destId="{18228D8C-A1CE-41CC-8941-1A5F8EED3B0B}" srcOrd="6" destOrd="0" presId="urn:microsoft.com/office/officeart/2008/layout/LinedList"/>
    <dgm:cxn modelId="{40C90FD9-2040-4FDF-A222-9073822E77CB}" type="presParOf" srcId="{FBBEF686-35BE-40A6-8729-54D874A50714}" destId="{7655CF6F-DCD0-4790-94F7-A5187B7E0236}" srcOrd="7" destOrd="0" presId="urn:microsoft.com/office/officeart/2008/layout/LinedList"/>
    <dgm:cxn modelId="{67C64AA5-4AD7-493F-A74C-0B0CBFA3E383}" type="presParOf" srcId="{7655CF6F-DCD0-4790-94F7-A5187B7E0236}" destId="{D168B0D0-04D6-4D69-8AD0-CAFDE8DAC4AE}" srcOrd="0" destOrd="0" presId="urn:microsoft.com/office/officeart/2008/layout/LinedList"/>
    <dgm:cxn modelId="{FD13815D-EF64-4316-B837-D57D9C060D09}" type="presParOf" srcId="{7655CF6F-DCD0-4790-94F7-A5187B7E0236}" destId="{B140B718-1247-4EE4-96A7-BD3E71834D23}" srcOrd="1" destOrd="0" presId="urn:microsoft.com/office/officeart/2008/layout/LinedList"/>
    <dgm:cxn modelId="{53E43791-6912-486D-95CE-05EB0A802313}" type="presParOf" srcId="{FBBEF686-35BE-40A6-8729-54D874A50714}" destId="{43EFA256-9B39-4EDB-876B-DA2718121919}" srcOrd="8" destOrd="0" presId="urn:microsoft.com/office/officeart/2008/layout/LinedList"/>
    <dgm:cxn modelId="{C231E5D5-627B-4499-B4C4-3AC5438A3210}" type="presParOf" srcId="{FBBEF686-35BE-40A6-8729-54D874A50714}" destId="{89D7287E-9ABF-41DC-BF73-859AE02922D3}" srcOrd="9" destOrd="0" presId="urn:microsoft.com/office/officeart/2008/layout/LinedList"/>
    <dgm:cxn modelId="{C3C0FF59-8A8C-4767-90F0-16342A03A771}" type="presParOf" srcId="{89D7287E-9ABF-41DC-BF73-859AE02922D3}" destId="{1F7C35EF-CBB7-4867-ADBD-5875EC53D97D}" srcOrd="0" destOrd="0" presId="urn:microsoft.com/office/officeart/2008/layout/LinedList"/>
    <dgm:cxn modelId="{A4B4DA7D-C530-486F-974C-6DACC50AC40D}" type="presParOf" srcId="{89D7287E-9ABF-41DC-BF73-859AE02922D3}" destId="{244FF9FD-7FB2-48B7-A370-4DF2991BA2F1}"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B54E4B5-D7A1-4A23-8B99-A212463E4C65}"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183316C7-D813-415F-A1A8-DD2F9B38A918}">
      <dgm:prSet/>
      <dgm:spPr/>
      <dgm:t>
        <a:bodyPr/>
        <a:lstStyle/>
        <a:p>
          <a:r>
            <a:rPr lang="en-GB" baseline="0"/>
            <a:t>PRIMARY LEGISLATION</a:t>
          </a:r>
          <a:endParaRPr lang="en-US"/>
        </a:p>
      </dgm:t>
    </dgm:pt>
    <dgm:pt modelId="{A81D238E-91C1-4842-B94E-CE255FD7E30D}" type="parTrans" cxnId="{98D3C709-43EE-437C-9D04-EB9CA974E098}">
      <dgm:prSet/>
      <dgm:spPr/>
      <dgm:t>
        <a:bodyPr/>
        <a:lstStyle/>
        <a:p>
          <a:endParaRPr lang="en-US"/>
        </a:p>
      </dgm:t>
    </dgm:pt>
    <dgm:pt modelId="{A7E6D21F-54EE-4705-926A-1E02CA9DC118}" type="sibTrans" cxnId="{98D3C709-43EE-437C-9D04-EB9CA974E098}">
      <dgm:prSet/>
      <dgm:spPr/>
      <dgm:t>
        <a:bodyPr/>
        <a:lstStyle/>
        <a:p>
          <a:endParaRPr lang="en-US"/>
        </a:p>
      </dgm:t>
    </dgm:pt>
    <dgm:pt modelId="{BB16106F-0A59-47B9-9871-CCF585817490}">
      <dgm:prSet/>
      <dgm:spPr/>
      <dgm:t>
        <a:bodyPr/>
        <a:lstStyle/>
        <a:p>
          <a:r>
            <a:rPr lang="en-GB" baseline="0"/>
            <a:t>SECONDARY LEGISLATION</a:t>
          </a:r>
          <a:endParaRPr lang="en-US"/>
        </a:p>
      </dgm:t>
    </dgm:pt>
    <dgm:pt modelId="{58BE2318-EEE8-4D16-83BA-FA84A3A5BC71}" type="parTrans" cxnId="{8E81C662-F969-4A0F-9C55-FB23071FA2F9}">
      <dgm:prSet/>
      <dgm:spPr/>
      <dgm:t>
        <a:bodyPr/>
        <a:lstStyle/>
        <a:p>
          <a:endParaRPr lang="en-US"/>
        </a:p>
      </dgm:t>
    </dgm:pt>
    <dgm:pt modelId="{DB7249CC-64D8-43E9-8A47-395D84537409}" type="sibTrans" cxnId="{8E81C662-F969-4A0F-9C55-FB23071FA2F9}">
      <dgm:prSet/>
      <dgm:spPr/>
      <dgm:t>
        <a:bodyPr/>
        <a:lstStyle/>
        <a:p>
          <a:endParaRPr lang="en-US"/>
        </a:p>
      </dgm:t>
    </dgm:pt>
    <dgm:pt modelId="{51C68736-DA2A-4645-BCD0-E15E0B40CD5C}">
      <dgm:prSet/>
      <dgm:spPr/>
      <dgm:t>
        <a:bodyPr/>
        <a:lstStyle/>
        <a:p>
          <a:r>
            <a:rPr lang="en-GB" baseline="0"/>
            <a:t>INTERNATIONAL LAW </a:t>
          </a:r>
          <a:endParaRPr lang="en-US"/>
        </a:p>
      </dgm:t>
    </dgm:pt>
    <dgm:pt modelId="{CFAA634C-C45E-457B-BD25-BE0DE4977DFD}" type="parTrans" cxnId="{9C70957C-804C-4065-8B5A-5BE4C377C2E1}">
      <dgm:prSet/>
      <dgm:spPr/>
      <dgm:t>
        <a:bodyPr/>
        <a:lstStyle/>
        <a:p>
          <a:endParaRPr lang="en-US"/>
        </a:p>
      </dgm:t>
    </dgm:pt>
    <dgm:pt modelId="{A6AA723B-0E60-416C-AA14-7F0CD2F7739C}" type="sibTrans" cxnId="{9C70957C-804C-4065-8B5A-5BE4C377C2E1}">
      <dgm:prSet/>
      <dgm:spPr/>
      <dgm:t>
        <a:bodyPr/>
        <a:lstStyle/>
        <a:p>
          <a:endParaRPr lang="en-US"/>
        </a:p>
      </dgm:t>
    </dgm:pt>
    <dgm:pt modelId="{2955DA6A-16BF-4460-8945-7818380FA1F3}">
      <dgm:prSet/>
      <dgm:spPr/>
      <dgm:t>
        <a:bodyPr/>
        <a:lstStyle/>
        <a:p>
          <a:r>
            <a:rPr lang="en-GB" baseline="0"/>
            <a:t>EUROPEAN convention ON human rights 1950</a:t>
          </a:r>
          <a:endParaRPr lang="en-US"/>
        </a:p>
      </dgm:t>
    </dgm:pt>
    <dgm:pt modelId="{9311A0F9-DFC2-4627-980E-EF2690F838A0}" type="parTrans" cxnId="{193BD5E3-FB85-4E4F-9F08-FECDB98F444A}">
      <dgm:prSet/>
      <dgm:spPr/>
      <dgm:t>
        <a:bodyPr/>
        <a:lstStyle/>
        <a:p>
          <a:endParaRPr lang="en-US"/>
        </a:p>
      </dgm:t>
    </dgm:pt>
    <dgm:pt modelId="{223DDA48-FD4B-459D-81AB-6DC09BC0B05C}" type="sibTrans" cxnId="{193BD5E3-FB85-4E4F-9F08-FECDB98F444A}">
      <dgm:prSet/>
      <dgm:spPr/>
      <dgm:t>
        <a:bodyPr/>
        <a:lstStyle/>
        <a:p>
          <a:endParaRPr lang="en-US"/>
        </a:p>
      </dgm:t>
    </dgm:pt>
    <dgm:pt modelId="{0C4D7B27-64DB-43A9-8BA9-07852AE55B3C}">
      <dgm:prSet/>
      <dgm:spPr/>
      <dgm:t>
        <a:bodyPr/>
        <a:lstStyle/>
        <a:p>
          <a:r>
            <a:rPr lang="en-GB" baseline="0"/>
            <a:t>CASE LAW </a:t>
          </a:r>
          <a:endParaRPr lang="en-US"/>
        </a:p>
      </dgm:t>
    </dgm:pt>
    <dgm:pt modelId="{8D3D8DD8-15AE-4305-B15A-919920D9FE12}" type="parTrans" cxnId="{20988AB0-F76D-4B3A-904D-727477430817}">
      <dgm:prSet/>
      <dgm:spPr/>
      <dgm:t>
        <a:bodyPr/>
        <a:lstStyle/>
        <a:p>
          <a:endParaRPr lang="en-US"/>
        </a:p>
      </dgm:t>
    </dgm:pt>
    <dgm:pt modelId="{05D6F98D-05D7-4CBF-89F3-168FA128EFAC}" type="sibTrans" cxnId="{20988AB0-F76D-4B3A-904D-727477430817}">
      <dgm:prSet/>
      <dgm:spPr/>
      <dgm:t>
        <a:bodyPr/>
        <a:lstStyle/>
        <a:p>
          <a:endParaRPr lang="en-US"/>
        </a:p>
      </dgm:t>
    </dgm:pt>
    <dgm:pt modelId="{DB7BB6D9-8CFB-4468-ACCF-B427DCE86158}">
      <dgm:prSet/>
      <dgm:spPr/>
      <dgm:t>
        <a:bodyPr/>
        <a:lstStyle/>
        <a:p>
          <a:r>
            <a:rPr lang="en-GB" baseline="0"/>
            <a:t>ROYAL prerogative </a:t>
          </a:r>
          <a:endParaRPr lang="en-US"/>
        </a:p>
      </dgm:t>
    </dgm:pt>
    <dgm:pt modelId="{805D761E-7C00-4E0C-B573-31AE979F998E}" type="parTrans" cxnId="{01F4FB70-1972-4C2B-B596-BC16A5AFDEAC}">
      <dgm:prSet/>
      <dgm:spPr/>
      <dgm:t>
        <a:bodyPr/>
        <a:lstStyle/>
        <a:p>
          <a:endParaRPr lang="en-US"/>
        </a:p>
      </dgm:t>
    </dgm:pt>
    <dgm:pt modelId="{696D370F-97C5-469F-B609-2C4CF2D37E0A}" type="sibTrans" cxnId="{01F4FB70-1972-4C2B-B596-BC16A5AFDEAC}">
      <dgm:prSet/>
      <dgm:spPr/>
      <dgm:t>
        <a:bodyPr/>
        <a:lstStyle/>
        <a:p>
          <a:endParaRPr lang="en-US"/>
        </a:p>
      </dgm:t>
    </dgm:pt>
    <dgm:pt modelId="{2A800138-D2FE-4EC8-82B7-6D74CAEECB51}" type="pres">
      <dgm:prSet presAssocID="{4B54E4B5-D7A1-4A23-8B99-A212463E4C65}" presName="vert0" presStyleCnt="0">
        <dgm:presLayoutVars>
          <dgm:dir/>
          <dgm:animOne val="branch"/>
          <dgm:animLvl val="lvl"/>
        </dgm:presLayoutVars>
      </dgm:prSet>
      <dgm:spPr/>
    </dgm:pt>
    <dgm:pt modelId="{1A7BEDF0-967F-43BC-BF6A-238ADA923449}" type="pres">
      <dgm:prSet presAssocID="{183316C7-D813-415F-A1A8-DD2F9B38A918}" presName="thickLine" presStyleLbl="alignNode1" presStyleIdx="0" presStyleCnt="6"/>
      <dgm:spPr/>
    </dgm:pt>
    <dgm:pt modelId="{DFC99AF3-8CD4-4DB9-8D6C-EB909B479EB7}" type="pres">
      <dgm:prSet presAssocID="{183316C7-D813-415F-A1A8-DD2F9B38A918}" presName="horz1" presStyleCnt="0"/>
      <dgm:spPr/>
    </dgm:pt>
    <dgm:pt modelId="{F99AFC7B-F583-415E-A3FB-EC9C881DD18E}" type="pres">
      <dgm:prSet presAssocID="{183316C7-D813-415F-A1A8-DD2F9B38A918}" presName="tx1" presStyleLbl="revTx" presStyleIdx="0" presStyleCnt="6"/>
      <dgm:spPr/>
    </dgm:pt>
    <dgm:pt modelId="{19B23743-ED97-4873-BA9F-F42963363EE2}" type="pres">
      <dgm:prSet presAssocID="{183316C7-D813-415F-A1A8-DD2F9B38A918}" presName="vert1" presStyleCnt="0"/>
      <dgm:spPr/>
    </dgm:pt>
    <dgm:pt modelId="{FB60B9D7-2BF5-4EC1-8F28-95C2AF32AEA2}" type="pres">
      <dgm:prSet presAssocID="{BB16106F-0A59-47B9-9871-CCF585817490}" presName="thickLine" presStyleLbl="alignNode1" presStyleIdx="1" presStyleCnt="6"/>
      <dgm:spPr/>
    </dgm:pt>
    <dgm:pt modelId="{310A4CEA-1DFC-4257-8F77-5E7D14233BAD}" type="pres">
      <dgm:prSet presAssocID="{BB16106F-0A59-47B9-9871-CCF585817490}" presName="horz1" presStyleCnt="0"/>
      <dgm:spPr/>
    </dgm:pt>
    <dgm:pt modelId="{68558724-2165-4FED-AF9F-286ACC7147CB}" type="pres">
      <dgm:prSet presAssocID="{BB16106F-0A59-47B9-9871-CCF585817490}" presName="tx1" presStyleLbl="revTx" presStyleIdx="1" presStyleCnt="6"/>
      <dgm:spPr/>
    </dgm:pt>
    <dgm:pt modelId="{F573BC58-1B7C-463C-8BB2-4FB8B18B0D6B}" type="pres">
      <dgm:prSet presAssocID="{BB16106F-0A59-47B9-9871-CCF585817490}" presName="vert1" presStyleCnt="0"/>
      <dgm:spPr/>
    </dgm:pt>
    <dgm:pt modelId="{1D72A878-C479-47CB-9027-424476896D79}" type="pres">
      <dgm:prSet presAssocID="{51C68736-DA2A-4645-BCD0-E15E0B40CD5C}" presName="thickLine" presStyleLbl="alignNode1" presStyleIdx="2" presStyleCnt="6"/>
      <dgm:spPr/>
    </dgm:pt>
    <dgm:pt modelId="{319D2443-74BF-4045-B255-1ED3F88112FC}" type="pres">
      <dgm:prSet presAssocID="{51C68736-DA2A-4645-BCD0-E15E0B40CD5C}" presName="horz1" presStyleCnt="0"/>
      <dgm:spPr/>
    </dgm:pt>
    <dgm:pt modelId="{D0E9F02A-5577-4E83-9981-8F573EADD0AA}" type="pres">
      <dgm:prSet presAssocID="{51C68736-DA2A-4645-BCD0-E15E0B40CD5C}" presName="tx1" presStyleLbl="revTx" presStyleIdx="2" presStyleCnt="6"/>
      <dgm:spPr/>
    </dgm:pt>
    <dgm:pt modelId="{449738C2-7AB4-4941-9486-9AF652AA8BFF}" type="pres">
      <dgm:prSet presAssocID="{51C68736-DA2A-4645-BCD0-E15E0B40CD5C}" presName="vert1" presStyleCnt="0"/>
      <dgm:spPr/>
    </dgm:pt>
    <dgm:pt modelId="{31CF8D09-F364-44D5-8FBA-2B9C31A5C24E}" type="pres">
      <dgm:prSet presAssocID="{2955DA6A-16BF-4460-8945-7818380FA1F3}" presName="thickLine" presStyleLbl="alignNode1" presStyleIdx="3" presStyleCnt="6"/>
      <dgm:spPr/>
    </dgm:pt>
    <dgm:pt modelId="{B1D3DA22-8937-4A98-86A7-12160FAC0C78}" type="pres">
      <dgm:prSet presAssocID="{2955DA6A-16BF-4460-8945-7818380FA1F3}" presName="horz1" presStyleCnt="0"/>
      <dgm:spPr/>
    </dgm:pt>
    <dgm:pt modelId="{562D5BC6-5055-4344-8908-7E2B7B5321FB}" type="pres">
      <dgm:prSet presAssocID="{2955DA6A-16BF-4460-8945-7818380FA1F3}" presName="tx1" presStyleLbl="revTx" presStyleIdx="3" presStyleCnt="6"/>
      <dgm:spPr/>
    </dgm:pt>
    <dgm:pt modelId="{C649397C-B6E7-4E55-BA68-EDDA3F048E92}" type="pres">
      <dgm:prSet presAssocID="{2955DA6A-16BF-4460-8945-7818380FA1F3}" presName="vert1" presStyleCnt="0"/>
      <dgm:spPr/>
    </dgm:pt>
    <dgm:pt modelId="{40602811-EB01-4A96-BB10-F75E3AA37DF1}" type="pres">
      <dgm:prSet presAssocID="{0C4D7B27-64DB-43A9-8BA9-07852AE55B3C}" presName="thickLine" presStyleLbl="alignNode1" presStyleIdx="4" presStyleCnt="6"/>
      <dgm:spPr/>
    </dgm:pt>
    <dgm:pt modelId="{78DC0EE7-A384-4208-93C9-916BB2410040}" type="pres">
      <dgm:prSet presAssocID="{0C4D7B27-64DB-43A9-8BA9-07852AE55B3C}" presName="horz1" presStyleCnt="0"/>
      <dgm:spPr/>
    </dgm:pt>
    <dgm:pt modelId="{FBDA820D-5A4B-433F-9F77-A415A0CB877B}" type="pres">
      <dgm:prSet presAssocID="{0C4D7B27-64DB-43A9-8BA9-07852AE55B3C}" presName="tx1" presStyleLbl="revTx" presStyleIdx="4" presStyleCnt="6"/>
      <dgm:spPr/>
    </dgm:pt>
    <dgm:pt modelId="{EE04BEBD-DD0C-4122-B492-8C2197653DA5}" type="pres">
      <dgm:prSet presAssocID="{0C4D7B27-64DB-43A9-8BA9-07852AE55B3C}" presName="vert1" presStyleCnt="0"/>
      <dgm:spPr/>
    </dgm:pt>
    <dgm:pt modelId="{B08C9756-1D1C-4567-8077-0B2CC4993C77}" type="pres">
      <dgm:prSet presAssocID="{DB7BB6D9-8CFB-4468-ACCF-B427DCE86158}" presName="thickLine" presStyleLbl="alignNode1" presStyleIdx="5" presStyleCnt="6"/>
      <dgm:spPr/>
    </dgm:pt>
    <dgm:pt modelId="{D6724B9A-EDE4-4581-8A93-E79BC0121557}" type="pres">
      <dgm:prSet presAssocID="{DB7BB6D9-8CFB-4468-ACCF-B427DCE86158}" presName="horz1" presStyleCnt="0"/>
      <dgm:spPr/>
    </dgm:pt>
    <dgm:pt modelId="{C6ED9E17-9705-40D5-8009-A58EC3F755C8}" type="pres">
      <dgm:prSet presAssocID="{DB7BB6D9-8CFB-4468-ACCF-B427DCE86158}" presName="tx1" presStyleLbl="revTx" presStyleIdx="5" presStyleCnt="6"/>
      <dgm:spPr/>
    </dgm:pt>
    <dgm:pt modelId="{1057FD9B-31D4-4830-9073-446A349A165C}" type="pres">
      <dgm:prSet presAssocID="{DB7BB6D9-8CFB-4468-ACCF-B427DCE86158}" presName="vert1" presStyleCnt="0"/>
      <dgm:spPr/>
    </dgm:pt>
  </dgm:ptLst>
  <dgm:cxnLst>
    <dgm:cxn modelId="{98D3C709-43EE-437C-9D04-EB9CA974E098}" srcId="{4B54E4B5-D7A1-4A23-8B99-A212463E4C65}" destId="{183316C7-D813-415F-A1A8-DD2F9B38A918}" srcOrd="0" destOrd="0" parTransId="{A81D238E-91C1-4842-B94E-CE255FD7E30D}" sibTransId="{A7E6D21F-54EE-4705-926A-1E02CA9DC118}"/>
    <dgm:cxn modelId="{ED351839-7ACC-430D-903B-27978AF0FA28}" type="presOf" srcId="{DB7BB6D9-8CFB-4468-ACCF-B427DCE86158}" destId="{C6ED9E17-9705-40D5-8009-A58EC3F755C8}" srcOrd="0" destOrd="0" presId="urn:microsoft.com/office/officeart/2008/layout/LinedList"/>
    <dgm:cxn modelId="{8E81C662-F969-4A0F-9C55-FB23071FA2F9}" srcId="{4B54E4B5-D7A1-4A23-8B99-A212463E4C65}" destId="{BB16106F-0A59-47B9-9871-CCF585817490}" srcOrd="1" destOrd="0" parTransId="{58BE2318-EEE8-4D16-83BA-FA84A3A5BC71}" sibTransId="{DB7249CC-64D8-43E9-8A47-395D84537409}"/>
    <dgm:cxn modelId="{814B1749-9D1C-4C2A-802A-A592F80E5596}" type="presOf" srcId="{51C68736-DA2A-4645-BCD0-E15E0B40CD5C}" destId="{D0E9F02A-5577-4E83-9981-8F573EADD0AA}" srcOrd="0" destOrd="0" presId="urn:microsoft.com/office/officeart/2008/layout/LinedList"/>
    <dgm:cxn modelId="{18474D4B-F0D4-4EBA-AE0E-890DC839836D}" type="presOf" srcId="{BB16106F-0A59-47B9-9871-CCF585817490}" destId="{68558724-2165-4FED-AF9F-286ACC7147CB}" srcOrd="0" destOrd="0" presId="urn:microsoft.com/office/officeart/2008/layout/LinedList"/>
    <dgm:cxn modelId="{01F4FB70-1972-4C2B-B596-BC16A5AFDEAC}" srcId="{4B54E4B5-D7A1-4A23-8B99-A212463E4C65}" destId="{DB7BB6D9-8CFB-4468-ACCF-B427DCE86158}" srcOrd="5" destOrd="0" parTransId="{805D761E-7C00-4E0C-B573-31AE979F998E}" sibTransId="{696D370F-97C5-469F-B609-2C4CF2D37E0A}"/>
    <dgm:cxn modelId="{B7AC1651-CD88-455F-9778-B1187EA74EFF}" type="presOf" srcId="{183316C7-D813-415F-A1A8-DD2F9B38A918}" destId="{F99AFC7B-F583-415E-A3FB-EC9C881DD18E}" srcOrd="0" destOrd="0" presId="urn:microsoft.com/office/officeart/2008/layout/LinedList"/>
    <dgm:cxn modelId="{4A282D56-9EEB-45CF-88BB-4B2AB665BB53}" type="presOf" srcId="{2955DA6A-16BF-4460-8945-7818380FA1F3}" destId="{562D5BC6-5055-4344-8908-7E2B7B5321FB}" srcOrd="0" destOrd="0" presId="urn:microsoft.com/office/officeart/2008/layout/LinedList"/>
    <dgm:cxn modelId="{9C70957C-804C-4065-8B5A-5BE4C377C2E1}" srcId="{4B54E4B5-D7A1-4A23-8B99-A212463E4C65}" destId="{51C68736-DA2A-4645-BCD0-E15E0B40CD5C}" srcOrd="2" destOrd="0" parTransId="{CFAA634C-C45E-457B-BD25-BE0DE4977DFD}" sibTransId="{A6AA723B-0E60-416C-AA14-7F0CD2F7739C}"/>
    <dgm:cxn modelId="{0F9E52AB-8EE6-4FBA-BEB5-C2F00B5D0525}" type="presOf" srcId="{4B54E4B5-D7A1-4A23-8B99-A212463E4C65}" destId="{2A800138-D2FE-4EC8-82B7-6D74CAEECB51}" srcOrd="0" destOrd="0" presId="urn:microsoft.com/office/officeart/2008/layout/LinedList"/>
    <dgm:cxn modelId="{20988AB0-F76D-4B3A-904D-727477430817}" srcId="{4B54E4B5-D7A1-4A23-8B99-A212463E4C65}" destId="{0C4D7B27-64DB-43A9-8BA9-07852AE55B3C}" srcOrd="4" destOrd="0" parTransId="{8D3D8DD8-15AE-4305-B15A-919920D9FE12}" sibTransId="{05D6F98D-05D7-4CBF-89F3-168FA128EFAC}"/>
    <dgm:cxn modelId="{BE64C4B3-DDA2-4BA4-A059-1EE62411D263}" type="presOf" srcId="{0C4D7B27-64DB-43A9-8BA9-07852AE55B3C}" destId="{FBDA820D-5A4B-433F-9F77-A415A0CB877B}" srcOrd="0" destOrd="0" presId="urn:microsoft.com/office/officeart/2008/layout/LinedList"/>
    <dgm:cxn modelId="{193BD5E3-FB85-4E4F-9F08-FECDB98F444A}" srcId="{4B54E4B5-D7A1-4A23-8B99-A212463E4C65}" destId="{2955DA6A-16BF-4460-8945-7818380FA1F3}" srcOrd="3" destOrd="0" parTransId="{9311A0F9-DFC2-4627-980E-EF2690F838A0}" sibTransId="{223DDA48-FD4B-459D-81AB-6DC09BC0B05C}"/>
    <dgm:cxn modelId="{678ACD40-2D9F-4963-9A21-F7E60502A605}" type="presParOf" srcId="{2A800138-D2FE-4EC8-82B7-6D74CAEECB51}" destId="{1A7BEDF0-967F-43BC-BF6A-238ADA923449}" srcOrd="0" destOrd="0" presId="urn:microsoft.com/office/officeart/2008/layout/LinedList"/>
    <dgm:cxn modelId="{37AED95D-B65E-422C-A247-2B605D0690E3}" type="presParOf" srcId="{2A800138-D2FE-4EC8-82B7-6D74CAEECB51}" destId="{DFC99AF3-8CD4-4DB9-8D6C-EB909B479EB7}" srcOrd="1" destOrd="0" presId="urn:microsoft.com/office/officeart/2008/layout/LinedList"/>
    <dgm:cxn modelId="{21C66810-4854-4185-9D29-F9D1EEE7F208}" type="presParOf" srcId="{DFC99AF3-8CD4-4DB9-8D6C-EB909B479EB7}" destId="{F99AFC7B-F583-415E-A3FB-EC9C881DD18E}" srcOrd="0" destOrd="0" presId="urn:microsoft.com/office/officeart/2008/layout/LinedList"/>
    <dgm:cxn modelId="{B05D5CE6-9706-4455-99BC-BDD0097B4DC7}" type="presParOf" srcId="{DFC99AF3-8CD4-4DB9-8D6C-EB909B479EB7}" destId="{19B23743-ED97-4873-BA9F-F42963363EE2}" srcOrd="1" destOrd="0" presId="urn:microsoft.com/office/officeart/2008/layout/LinedList"/>
    <dgm:cxn modelId="{88FB5AAF-1F04-45DA-96DA-566C114A75E3}" type="presParOf" srcId="{2A800138-D2FE-4EC8-82B7-6D74CAEECB51}" destId="{FB60B9D7-2BF5-4EC1-8F28-95C2AF32AEA2}" srcOrd="2" destOrd="0" presId="urn:microsoft.com/office/officeart/2008/layout/LinedList"/>
    <dgm:cxn modelId="{A48AEE2B-D47D-406C-976B-0B66B0E47153}" type="presParOf" srcId="{2A800138-D2FE-4EC8-82B7-6D74CAEECB51}" destId="{310A4CEA-1DFC-4257-8F77-5E7D14233BAD}" srcOrd="3" destOrd="0" presId="urn:microsoft.com/office/officeart/2008/layout/LinedList"/>
    <dgm:cxn modelId="{75911D09-7618-4C87-9647-185F53C9A448}" type="presParOf" srcId="{310A4CEA-1DFC-4257-8F77-5E7D14233BAD}" destId="{68558724-2165-4FED-AF9F-286ACC7147CB}" srcOrd="0" destOrd="0" presId="urn:microsoft.com/office/officeart/2008/layout/LinedList"/>
    <dgm:cxn modelId="{6B866921-21A4-411C-8C31-78AC70F72B49}" type="presParOf" srcId="{310A4CEA-1DFC-4257-8F77-5E7D14233BAD}" destId="{F573BC58-1B7C-463C-8BB2-4FB8B18B0D6B}" srcOrd="1" destOrd="0" presId="urn:microsoft.com/office/officeart/2008/layout/LinedList"/>
    <dgm:cxn modelId="{CFA8E449-31DA-4202-BE36-C27D1B3EDCF3}" type="presParOf" srcId="{2A800138-D2FE-4EC8-82B7-6D74CAEECB51}" destId="{1D72A878-C479-47CB-9027-424476896D79}" srcOrd="4" destOrd="0" presId="urn:microsoft.com/office/officeart/2008/layout/LinedList"/>
    <dgm:cxn modelId="{189DB962-3F55-461B-A6FA-1A5AD3C54D75}" type="presParOf" srcId="{2A800138-D2FE-4EC8-82B7-6D74CAEECB51}" destId="{319D2443-74BF-4045-B255-1ED3F88112FC}" srcOrd="5" destOrd="0" presId="urn:microsoft.com/office/officeart/2008/layout/LinedList"/>
    <dgm:cxn modelId="{CA092778-167B-4D77-ABF0-8F72C24345A3}" type="presParOf" srcId="{319D2443-74BF-4045-B255-1ED3F88112FC}" destId="{D0E9F02A-5577-4E83-9981-8F573EADD0AA}" srcOrd="0" destOrd="0" presId="urn:microsoft.com/office/officeart/2008/layout/LinedList"/>
    <dgm:cxn modelId="{298A814D-336C-4A48-AE5D-C9A208685A1D}" type="presParOf" srcId="{319D2443-74BF-4045-B255-1ED3F88112FC}" destId="{449738C2-7AB4-4941-9486-9AF652AA8BFF}" srcOrd="1" destOrd="0" presId="urn:microsoft.com/office/officeart/2008/layout/LinedList"/>
    <dgm:cxn modelId="{354B2432-59AF-4498-9B6E-E067318B3ECB}" type="presParOf" srcId="{2A800138-D2FE-4EC8-82B7-6D74CAEECB51}" destId="{31CF8D09-F364-44D5-8FBA-2B9C31A5C24E}" srcOrd="6" destOrd="0" presId="urn:microsoft.com/office/officeart/2008/layout/LinedList"/>
    <dgm:cxn modelId="{B6117852-826A-40B0-B2AB-E2E0B78816CF}" type="presParOf" srcId="{2A800138-D2FE-4EC8-82B7-6D74CAEECB51}" destId="{B1D3DA22-8937-4A98-86A7-12160FAC0C78}" srcOrd="7" destOrd="0" presId="urn:microsoft.com/office/officeart/2008/layout/LinedList"/>
    <dgm:cxn modelId="{64FE09B9-CF8F-4808-BA77-312965C7FDEC}" type="presParOf" srcId="{B1D3DA22-8937-4A98-86A7-12160FAC0C78}" destId="{562D5BC6-5055-4344-8908-7E2B7B5321FB}" srcOrd="0" destOrd="0" presId="urn:microsoft.com/office/officeart/2008/layout/LinedList"/>
    <dgm:cxn modelId="{7A8BF1E8-F820-4ED1-AFF5-DFA4B9D370B4}" type="presParOf" srcId="{B1D3DA22-8937-4A98-86A7-12160FAC0C78}" destId="{C649397C-B6E7-4E55-BA68-EDDA3F048E92}" srcOrd="1" destOrd="0" presId="urn:microsoft.com/office/officeart/2008/layout/LinedList"/>
    <dgm:cxn modelId="{88C96D9A-6C96-4E1A-B889-4D5F4DD24F0B}" type="presParOf" srcId="{2A800138-D2FE-4EC8-82B7-6D74CAEECB51}" destId="{40602811-EB01-4A96-BB10-F75E3AA37DF1}" srcOrd="8" destOrd="0" presId="urn:microsoft.com/office/officeart/2008/layout/LinedList"/>
    <dgm:cxn modelId="{02EA4267-5BD4-44FE-A115-11FAB3561C8A}" type="presParOf" srcId="{2A800138-D2FE-4EC8-82B7-6D74CAEECB51}" destId="{78DC0EE7-A384-4208-93C9-916BB2410040}" srcOrd="9" destOrd="0" presId="urn:microsoft.com/office/officeart/2008/layout/LinedList"/>
    <dgm:cxn modelId="{C39A041E-B91B-417E-8487-389C9D8E879C}" type="presParOf" srcId="{78DC0EE7-A384-4208-93C9-916BB2410040}" destId="{FBDA820D-5A4B-433F-9F77-A415A0CB877B}" srcOrd="0" destOrd="0" presId="urn:microsoft.com/office/officeart/2008/layout/LinedList"/>
    <dgm:cxn modelId="{8BC13EA9-1A5E-47D1-B6FF-7DC3BA1C4FB5}" type="presParOf" srcId="{78DC0EE7-A384-4208-93C9-916BB2410040}" destId="{EE04BEBD-DD0C-4122-B492-8C2197653DA5}" srcOrd="1" destOrd="0" presId="urn:microsoft.com/office/officeart/2008/layout/LinedList"/>
    <dgm:cxn modelId="{2407325A-76D6-4671-B522-DA968C4F6A7C}" type="presParOf" srcId="{2A800138-D2FE-4EC8-82B7-6D74CAEECB51}" destId="{B08C9756-1D1C-4567-8077-0B2CC4993C77}" srcOrd="10" destOrd="0" presId="urn:microsoft.com/office/officeart/2008/layout/LinedList"/>
    <dgm:cxn modelId="{139A8212-FA3D-4E78-8B3C-A6D7D19DEB3E}" type="presParOf" srcId="{2A800138-D2FE-4EC8-82B7-6D74CAEECB51}" destId="{D6724B9A-EDE4-4581-8A93-E79BC0121557}" srcOrd="11" destOrd="0" presId="urn:microsoft.com/office/officeart/2008/layout/LinedList"/>
    <dgm:cxn modelId="{998D782B-E262-4ABC-B7F3-8C56C0CCEE0A}" type="presParOf" srcId="{D6724B9A-EDE4-4581-8A93-E79BC0121557}" destId="{C6ED9E17-9705-40D5-8009-A58EC3F755C8}" srcOrd="0" destOrd="0" presId="urn:microsoft.com/office/officeart/2008/layout/LinedList"/>
    <dgm:cxn modelId="{DE1CED81-6C96-42F0-A0D7-D990490A0113}" type="presParOf" srcId="{D6724B9A-EDE4-4581-8A93-E79BC0121557}" destId="{1057FD9B-31D4-4830-9073-446A349A165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5966449-D60F-43F2-B825-88EB51FBA15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73AEE5D-65CB-495D-B193-3207F595D852}">
      <dgm:prSet/>
      <dgm:spPr/>
      <dgm:t>
        <a:bodyPr/>
        <a:lstStyle/>
        <a:p>
          <a:r>
            <a:rPr lang="en-GB" baseline="0"/>
            <a:t>CONSTITUTIONAL CONVENTIONS. </a:t>
          </a:r>
          <a:endParaRPr lang="en-US"/>
        </a:p>
      </dgm:t>
    </dgm:pt>
    <dgm:pt modelId="{C2480BB0-4417-4823-ACC9-D82333E9AD47}" type="parTrans" cxnId="{91054DA8-3ED1-4B66-BF67-A45E3630DCE0}">
      <dgm:prSet/>
      <dgm:spPr/>
      <dgm:t>
        <a:bodyPr/>
        <a:lstStyle/>
        <a:p>
          <a:endParaRPr lang="en-US"/>
        </a:p>
      </dgm:t>
    </dgm:pt>
    <dgm:pt modelId="{C183FBEC-FFFE-4BF4-BD77-51334711F059}" type="sibTrans" cxnId="{91054DA8-3ED1-4B66-BF67-A45E3630DCE0}">
      <dgm:prSet/>
      <dgm:spPr/>
      <dgm:t>
        <a:bodyPr/>
        <a:lstStyle/>
        <a:p>
          <a:endParaRPr lang="en-US"/>
        </a:p>
      </dgm:t>
    </dgm:pt>
    <dgm:pt modelId="{2E439270-1C03-4FC8-9C0B-2FC39B3D4C88}">
      <dgm:prSet/>
      <dgm:spPr/>
      <dgm:t>
        <a:bodyPr/>
        <a:lstStyle/>
        <a:p>
          <a:r>
            <a:rPr lang="en-GB" baseline="0"/>
            <a:t>GOVERNMENT GET LEGAL POWERS</a:t>
          </a:r>
          <a:endParaRPr lang="en-US"/>
        </a:p>
      </dgm:t>
    </dgm:pt>
    <dgm:pt modelId="{29424C36-D339-458B-B419-6EC505257DCF}" type="parTrans" cxnId="{79D6536C-6BC4-44EE-A7FC-72E63A1AC160}">
      <dgm:prSet/>
      <dgm:spPr/>
      <dgm:t>
        <a:bodyPr/>
        <a:lstStyle/>
        <a:p>
          <a:endParaRPr lang="en-US"/>
        </a:p>
      </dgm:t>
    </dgm:pt>
    <dgm:pt modelId="{8B32A56E-AB35-49D4-A2C3-95A3AFCE5F32}" type="sibTrans" cxnId="{79D6536C-6BC4-44EE-A7FC-72E63A1AC160}">
      <dgm:prSet/>
      <dgm:spPr/>
      <dgm:t>
        <a:bodyPr/>
        <a:lstStyle/>
        <a:p>
          <a:endParaRPr lang="en-US"/>
        </a:p>
      </dgm:t>
    </dgm:pt>
    <dgm:pt modelId="{E14EED49-C69B-40A9-B9F3-EAE132176676}">
      <dgm:prSet/>
      <dgm:spPr/>
      <dgm:t>
        <a:bodyPr/>
        <a:lstStyle/>
        <a:p>
          <a:r>
            <a:rPr lang="en-GB" baseline="0"/>
            <a:t>AN EXAMPLE IS THE CONSITUTIONAL CONVENTION WHICH EXPLAINS THAT IF A BILL HAS PASSED BOTH THE HOUSE OF COMMONS AND LORDS THE QUEEN IS REQUIRED BY LAW TO GIVE IT ROYAL ASSENT. </a:t>
          </a:r>
          <a:endParaRPr lang="en-US"/>
        </a:p>
      </dgm:t>
    </dgm:pt>
    <dgm:pt modelId="{597CBB00-9B08-4157-8001-FE46CA2DDBFB}" type="parTrans" cxnId="{03880279-6C0E-4986-AB0F-BE0D2E2689A3}">
      <dgm:prSet/>
      <dgm:spPr/>
      <dgm:t>
        <a:bodyPr/>
        <a:lstStyle/>
        <a:p>
          <a:endParaRPr lang="en-US"/>
        </a:p>
      </dgm:t>
    </dgm:pt>
    <dgm:pt modelId="{281463B8-38F9-4169-BDC2-583C0E380F49}" type="sibTrans" cxnId="{03880279-6C0E-4986-AB0F-BE0D2E2689A3}">
      <dgm:prSet/>
      <dgm:spPr/>
      <dgm:t>
        <a:bodyPr/>
        <a:lstStyle/>
        <a:p>
          <a:endParaRPr lang="en-US"/>
        </a:p>
      </dgm:t>
    </dgm:pt>
    <dgm:pt modelId="{388969A2-C798-48A0-B03D-4251C3B28E65}">
      <dgm:prSet/>
      <dgm:spPr/>
      <dgm:t>
        <a:bodyPr/>
        <a:lstStyle/>
        <a:p>
          <a:r>
            <a:rPr lang="en-GB" baseline="0"/>
            <a:t>CANNOT BE PROSECUTED FOR NOT USING THEM. </a:t>
          </a:r>
          <a:endParaRPr lang="en-US"/>
        </a:p>
      </dgm:t>
    </dgm:pt>
    <dgm:pt modelId="{7E94A028-FB27-4F53-82B6-15B5C5B0367A}" type="parTrans" cxnId="{951B52AC-FB03-4E94-ABBA-095D215DFD63}">
      <dgm:prSet/>
      <dgm:spPr/>
      <dgm:t>
        <a:bodyPr/>
        <a:lstStyle/>
        <a:p>
          <a:endParaRPr lang="en-US"/>
        </a:p>
      </dgm:t>
    </dgm:pt>
    <dgm:pt modelId="{6588DBDF-44EA-4AEF-BCC9-FA5A5D7B9BFB}" type="sibTrans" cxnId="{951B52AC-FB03-4E94-ABBA-095D215DFD63}">
      <dgm:prSet/>
      <dgm:spPr/>
      <dgm:t>
        <a:bodyPr/>
        <a:lstStyle/>
        <a:p>
          <a:endParaRPr lang="en-US"/>
        </a:p>
      </dgm:t>
    </dgm:pt>
    <dgm:pt modelId="{FF031059-1875-4752-A78E-95DAD8A694EB}">
      <dgm:prSet/>
      <dgm:spPr/>
      <dgm:t>
        <a:bodyPr/>
        <a:lstStyle/>
        <a:p>
          <a:r>
            <a:rPr lang="en-GB" baseline="0"/>
            <a:t>FOLLOW THEM BECAUSE IT IS MORALLY CORRECT.</a:t>
          </a:r>
          <a:endParaRPr lang="en-US"/>
        </a:p>
      </dgm:t>
    </dgm:pt>
    <dgm:pt modelId="{2E153F8A-CDB4-4442-9092-3B98628ACCF7}" type="parTrans" cxnId="{79564F63-5296-471A-8057-141C4EE1555E}">
      <dgm:prSet/>
      <dgm:spPr/>
      <dgm:t>
        <a:bodyPr/>
        <a:lstStyle/>
        <a:p>
          <a:endParaRPr lang="en-US"/>
        </a:p>
      </dgm:t>
    </dgm:pt>
    <dgm:pt modelId="{9DE9AD4C-1F24-461F-AD17-90910D928D3A}" type="sibTrans" cxnId="{79564F63-5296-471A-8057-141C4EE1555E}">
      <dgm:prSet/>
      <dgm:spPr/>
      <dgm:t>
        <a:bodyPr/>
        <a:lstStyle/>
        <a:p>
          <a:endParaRPr lang="en-US"/>
        </a:p>
      </dgm:t>
    </dgm:pt>
    <dgm:pt modelId="{C336330D-FE1B-458A-A77B-03DE0D39C459}" type="pres">
      <dgm:prSet presAssocID="{35966449-D60F-43F2-B825-88EB51FBA159}" presName="linear" presStyleCnt="0">
        <dgm:presLayoutVars>
          <dgm:animLvl val="lvl"/>
          <dgm:resizeHandles val="exact"/>
        </dgm:presLayoutVars>
      </dgm:prSet>
      <dgm:spPr/>
    </dgm:pt>
    <dgm:pt modelId="{4473BCFA-9667-4FB0-9EEF-F3A82DF6C76E}" type="pres">
      <dgm:prSet presAssocID="{773AEE5D-65CB-495D-B193-3207F595D852}" presName="parentText" presStyleLbl="node1" presStyleIdx="0" presStyleCnt="5">
        <dgm:presLayoutVars>
          <dgm:chMax val="0"/>
          <dgm:bulletEnabled val="1"/>
        </dgm:presLayoutVars>
      </dgm:prSet>
      <dgm:spPr/>
    </dgm:pt>
    <dgm:pt modelId="{FE9E388B-418C-4036-8FED-3DFE276831B1}" type="pres">
      <dgm:prSet presAssocID="{C183FBEC-FFFE-4BF4-BD77-51334711F059}" presName="spacer" presStyleCnt="0"/>
      <dgm:spPr/>
    </dgm:pt>
    <dgm:pt modelId="{8457253F-F397-48C7-A392-81EC38E8371D}" type="pres">
      <dgm:prSet presAssocID="{2E439270-1C03-4FC8-9C0B-2FC39B3D4C88}" presName="parentText" presStyleLbl="node1" presStyleIdx="1" presStyleCnt="5">
        <dgm:presLayoutVars>
          <dgm:chMax val="0"/>
          <dgm:bulletEnabled val="1"/>
        </dgm:presLayoutVars>
      </dgm:prSet>
      <dgm:spPr/>
    </dgm:pt>
    <dgm:pt modelId="{DA8911B4-80F1-4075-8218-896E00AEF6DB}" type="pres">
      <dgm:prSet presAssocID="{8B32A56E-AB35-49D4-A2C3-95A3AFCE5F32}" presName="spacer" presStyleCnt="0"/>
      <dgm:spPr/>
    </dgm:pt>
    <dgm:pt modelId="{83894466-844E-4C7D-B08C-26799CBC7C2D}" type="pres">
      <dgm:prSet presAssocID="{E14EED49-C69B-40A9-B9F3-EAE132176676}" presName="parentText" presStyleLbl="node1" presStyleIdx="2" presStyleCnt="5">
        <dgm:presLayoutVars>
          <dgm:chMax val="0"/>
          <dgm:bulletEnabled val="1"/>
        </dgm:presLayoutVars>
      </dgm:prSet>
      <dgm:spPr/>
    </dgm:pt>
    <dgm:pt modelId="{FB0AF017-91D5-4C30-AE8C-ECB7CB43F8C0}" type="pres">
      <dgm:prSet presAssocID="{281463B8-38F9-4169-BDC2-583C0E380F49}" presName="spacer" presStyleCnt="0"/>
      <dgm:spPr/>
    </dgm:pt>
    <dgm:pt modelId="{F743B12A-2E44-4DDA-BDB5-E284936CA55F}" type="pres">
      <dgm:prSet presAssocID="{388969A2-C798-48A0-B03D-4251C3B28E65}" presName="parentText" presStyleLbl="node1" presStyleIdx="3" presStyleCnt="5">
        <dgm:presLayoutVars>
          <dgm:chMax val="0"/>
          <dgm:bulletEnabled val="1"/>
        </dgm:presLayoutVars>
      </dgm:prSet>
      <dgm:spPr/>
    </dgm:pt>
    <dgm:pt modelId="{EAA4784B-CE2F-4989-836E-ECE503CC909E}" type="pres">
      <dgm:prSet presAssocID="{6588DBDF-44EA-4AEF-BCC9-FA5A5D7B9BFB}" presName="spacer" presStyleCnt="0"/>
      <dgm:spPr/>
    </dgm:pt>
    <dgm:pt modelId="{B438B747-819E-44A9-9CE6-749037A63668}" type="pres">
      <dgm:prSet presAssocID="{FF031059-1875-4752-A78E-95DAD8A694EB}" presName="parentText" presStyleLbl="node1" presStyleIdx="4" presStyleCnt="5">
        <dgm:presLayoutVars>
          <dgm:chMax val="0"/>
          <dgm:bulletEnabled val="1"/>
        </dgm:presLayoutVars>
      </dgm:prSet>
      <dgm:spPr/>
    </dgm:pt>
  </dgm:ptLst>
  <dgm:cxnLst>
    <dgm:cxn modelId="{9077C735-AFDE-45BD-96BA-6F83200B1E9E}" type="presOf" srcId="{FF031059-1875-4752-A78E-95DAD8A694EB}" destId="{B438B747-819E-44A9-9CE6-749037A63668}" srcOrd="0" destOrd="0" presId="urn:microsoft.com/office/officeart/2005/8/layout/vList2"/>
    <dgm:cxn modelId="{79564F63-5296-471A-8057-141C4EE1555E}" srcId="{35966449-D60F-43F2-B825-88EB51FBA159}" destId="{FF031059-1875-4752-A78E-95DAD8A694EB}" srcOrd="4" destOrd="0" parTransId="{2E153F8A-CDB4-4442-9092-3B98628ACCF7}" sibTransId="{9DE9AD4C-1F24-461F-AD17-90910D928D3A}"/>
    <dgm:cxn modelId="{D3A73248-09A2-4D6E-BD24-BB21FE94BAF2}" type="presOf" srcId="{E14EED49-C69B-40A9-B9F3-EAE132176676}" destId="{83894466-844E-4C7D-B08C-26799CBC7C2D}" srcOrd="0" destOrd="0" presId="urn:microsoft.com/office/officeart/2005/8/layout/vList2"/>
    <dgm:cxn modelId="{79D6536C-6BC4-44EE-A7FC-72E63A1AC160}" srcId="{35966449-D60F-43F2-B825-88EB51FBA159}" destId="{2E439270-1C03-4FC8-9C0B-2FC39B3D4C88}" srcOrd="1" destOrd="0" parTransId="{29424C36-D339-458B-B419-6EC505257DCF}" sibTransId="{8B32A56E-AB35-49D4-A2C3-95A3AFCE5F32}"/>
    <dgm:cxn modelId="{03880279-6C0E-4986-AB0F-BE0D2E2689A3}" srcId="{35966449-D60F-43F2-B825-88EB51FBA159}" destId="{E14EED49-C69B-40A9-B9F3-EAE132176676}" srcOrd="2" destOrd="0" parTransId="{597CBB00-9B08-4157-8001-FE46CA2DDBFB}" sibTransId="{281463B8-38F9-4169-BDC2-583C0E380F49}"/>
    <dgm:cxn modelId="{09B7EB9C-E38C-4BC5-9A39-90A77DF605F9}" type="presOf" srcId="{35966449-D60F-43F2-B825-88EB51FBA159}" destId="{C336330D-FE1B-458A-A77B-03DE0D39C459}" srcOrd="0" destOrd="0" presId="urn:microsoft.com/office/officeart/2005/8/layout/vList2"/>
    <dgm:cxn modelId="{7E6DB1A0-1A3C-4971-A1C8-23A839EFAFB1}" type="presOf" srcId="{388969A2-C798-48A0-B03D-4251C3B28E65}" destId="{F743B12A-2E44-4DDA-BDB5-E284936CA55F}" srcOrd="0" destOrd="0" presId="urn:microsoft.com/office/officeart/2005/8/layout/vList2"/>
    <dgm:cxn modelId="{91054DA8-3ED1-4B66-BF67-A45E3630DCE0}" srcId="{35966449-D60F-43F2-B825-88EB51FBA159}" destId="{773AEE5D-65CB-495D-B193-3207F595D852}" srcOrd="0" destOrd="0" parTransId="{C2480BB0-4417-4823-ACC9-D82333E9AD47}" sibTransId="{C183FBEC-FFFE-4BF4-BD77-51334711F059}"/>
    <dgm:cxn modelId="{951B52AC-FB03-4E94-ABBA-095D215DFD63}" srcId="{35966449-D60F-43F2-B825-88EB51FBA159}" destId="{388969A2-C798-48A0-B03D-4251C3B28E65}" srcOrd="3" destOrd="0" parTransId="{7E94A028-FB27-4F53-82B6-15B5C5B0367A}" sibTransId="{6588DBDF-44EA-4AEF-BCC9-FA5A5D7B9BFB}"/>
    <dgm:cxn modelId="{B6919ECA-F33D-493E-B76B-A1D004CC1B6C}" type="presOf" srcId="{773AEE5D-65CB-495D-B193-3207F595D852}" destId="{4473BCFA-9667-4FB0-9EEF-F3A82DF6C76E}" srcOrd="0" destOrd="0" presId="urn:microsoft.com/office/officeart/2005/8/layout/vList2"/>
    <dgm:cxn modelId="{3128C6EA-075B-4295-8061-74A815FA1D78}" type="presOf" srcId="{2E439270-1C03-4FC8-9C0B-2FC39B3D4C88}" destId="{8457253F-F397-48C7-A392-81EC38E8371D}" srcOrd="0" destOrd="0" presId="urn:microsoft.com/office/officeart/2005/8/layout/vList2"/>
    <dgm:cxn modelId="{A2CBF42A-2CF4-4B44-9000-FFFE6607BB4E}" type="presParOf" srcId="{C336330D-FE1B-458A-A77B-03DE0D39C459}" destId="{4473BCFA-9667-4FB0-9EEF-F3A82DF6C76E}" srcOrd="0" destOrd="0" presId="urn:microsoft.com/office/officeart/2005/8/layout/vList2"/>
    <dgm:cxn modelId="{C3C7DDEF-36F8-48A9-92BF-3B5F1E194FFC}" type="presParOf" srcId="{C336330D-FE1B-458A-A77B-03DE0D39C459}" destId="{FE9E388B-418C-4036-8FED-3DFE276831B1}" srcOrd="1" destOrd="0" presId="urn:microsoft.com/office/officeart/2005/8/layout/vList2"/>
    <dgm:cxn modelId="{2518C04B-4F95-4FFF-9901-51488D637B9E}" type="presParOf" srcId="{C336330D-FE1B-458A-A77B-03DE0D39C459}" destId="{8457253F-F397-48C7-A392-81EC38E8371D}" srcOrd="2" destOrd="0" presId="urn:microsoft.com/office/officeart/2005/8/layout/vList2"/>
    <dgm:cxn modelId="{8796568D-B1E9-4B0D-A47B-7067A7D7EF79}" type="presParOf" srcId="{C336330D-FE1B-458A-A77B-03DE0D39C459}" destId="{DA8911B4-80F1-4075-8218-896E00AEF6DB}" srcOrd="3" destOrd="0" presId="urn:microsoft.com/office/officeart/2005/8/layout/vList2"/>
    <dgm:cxn modelId="{DED702F5-6D66-4F95-B4E6-2A3B5F24C955}" type="presParOf" srcId="{C336330D-FE1B-458A-A77B-03DE0D39C459}" destId="{83894466-844E-4C7D-B08C-26799CBC7C2D}" srcOrd="4" destOrd="0" presId="urn:microsoft.com/office/officeart/2005/8/layout/vList2"/>
    <dgm:cxn modelId="{3271EE9B-04A5-4B71-8DDE-2EE107790C11}" type="presParOf" srcId="{C336330D-FE1B-458A-A77B-03DE0D39C459}" destId="{FB0AF017-91D5-4C30-AE8C-ECB7CB43F8C0}" srcOrd="5" destOrd="0" presId="urn:microsoft.com/office/officeart/2005/8/layout/vList2"/>
    <dgm:cxn modelId="{48B8C5C9-4035-47C0-9D08-E4A3B0F27793}" type="presParOf" srcId="{C336330D-FE1B-458A-A77B-03DE0D39C459}" destId="{F743B12A-2E44-4DDA-BDB5-E284936CA55F}" srcOrd="6" destOrd="0" presId="urn:microsoft.com/office/officeart/2005/8/layout/vList2"/>
    <dgm:cxn modelId="{71E7E086-16F4-46D9-8703-BB78F8D31597}" type="presParOf" srcId="{C336330D-FE1B-458A-A77B-03DE0D39C459}" destId="{EAA4784B-CE2F-4989-836E-ECE503CC909E}" srcOrd="7" destOrd="0" presId="urn:microsoft.com/office/officeart/2005/8/layout/vList2"/>
    <dgm:cxn modelId="{C809F380-F146-4800-84C3-A48EAF1F39FA}" type="presParOf" srcId="{C336330D-FE1B-458A-A77B-03DE0D39C459}" destId="{B438B747-819E-44A9-9CE6-749037A63668}"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A9F5AB0-8422-4733-B0E6-A2F86D970711}"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23C1C56C-CB3B-444B-8552-8294CED54F85}">
      <dgm:prSet/>
      <dgm:spPr/>
      <dgm:t>
        <a:bodyPr/>
        <a:lstStyle/>
        <a:p>
          <a:r>
            <a:rPr lang="en-GB" baseline="0"/>
            <a:t>ACTS OF PARLIAMENT ARE THE HIGHEST FORM OF LAW. </a:t>
          </a:r>
          <a:endParaRPr lang="en-US"/>
        </a:p>
      </dgm:t>
    </dgm:pt>
    <dgm:pt modelId="{006BE633-3A46-4FC5-9715-9B68957EF0EF}" type="parTrans" cxnId="{F3C13F6F-9140-48AE-9818-D551538C1790}">
      <dgm:prSet/>
      <dgm:spPr/>
      <dgm:t>
        <a:bodyPr/>
        <a:lstStyle/>
        <a:p>
          <a:endParaRPr lang="en-US"/>
        </a:p>
      </dgm:t>
    </dgm:pt>
    <dgm:pt modelId="{62B24477-3C41-46A3-89C5-E63140E30FD3}" type="sibTrans" cxnId="{F3C13F6F-9140-48AE-9818-D551538C1790}">
      <dgm:prSet/>
      <dgm:spPr/>
      <dgm:t>
        <a:bodyPr/>
        <a:lstStyle/>
        <a:p>
          <a:endParaRPr lang="en-US"/>
        </a:p>
      </dgm:t>
    </dgm:pt>
    <dgm:pt modelId="{9459CC9E-11FD-4DB7-BFDA-BC6D29E977AA}">
      <dgm:prSet/>
      <dgm:spPr/>
      <dgm:t>
        <a:bodyPr/>
        <a:lstStyle/>
        <a:p>
          <a:r>
            <a:rPr lang="en-GB" baseline="0"/>
            <a:t>BUT OTHERS ARGUE THAT IT CANNOT BE BECAUSE ANOTHER ACT OF PARLIANMENT CAN CHANGE THE LAW (THE CONSTITUTION). </a:t>
          </a:r>
          <a:endParaRPr lang="en-US"/>
        </a:p>
      </dgm:t>
    </dgm:pt>
    <dgm:pt modelId="{DBF7DADC-3328-4B0E-B912-6E6A6F83FF05}" type="parTrans" cxnId="{58DA9F55-6FB1-4A4C-A303-E77FCB616577}">
      <dgm:prSet/>
      <dgm:spPr/>
      <dgm:t>
        <a:bodyPr/>
        <a:lstStyle/>
        <a:p>
          <a:endParaRPr lang="en-US"/>
        </a:p>
      </dgm:t>
    </dgm:pt>
    <dgm:pt modelId="{719F641A-E5D3-457C-8FD5-B66990E9F002}" type="sibTrans" cxnId="{58DA9F55-6FB1-4A4C-A303-E77FCB616577}">
      <dgm:prSet/>
      <dgm:spPr/>
      <dgm:t>
        <a:bodyPr/>
        <a:lstStyle/>
        <a:p>
          <a:endParaRPr lang="en-US"/>
        </a:p>
      </dgm:t>
    </dgm:pt>
    <dgm:pt modelId="{90BF21BA-4920-448F-9F83-C0A283D0D284}">
      <dgm:prSet/>
      <dgm:spPr/>
      <dgm:t>
        <a:bodyPr/>
        <a:lstStyle/>
        <a:p>
          <a:r>
            <a:rPr lang="en-GB" baseline="0"/>
            <a:t>OUR CONSITUTION IS NOT SUPREME. </a:t>
          </a:r>
          <a:endParaRPr lang="en-US"/>
        </a:p>
      </dgm:t>
    </dgm:pt>
    <dgm:pt modelId="{0AB88CC4-28DA-4F24-A662-AC5673466FDD}" type="parTrans" cxnId="{641E38D4-D887-434A-A17D-8AFD8695FB54}">
      <dgm:prSet/>
      <dgm:spPr/>
      <dgm:t>
        <a:bodyPr/>
        <a:lstStyle/>
        <a:p>
          <a:endParaRPr lang="en-US"/>
        </a:p>
      </dgm:t>
    </dgm:pt>
    <dgm:pt modelId="{60DDAB00-2BA7-4A38-8EE9-0DDC66139659}" type="sibTrans" cxnId="{641E38D4-D887-434A-A17D-8AFD8695FB54}">
      <dgm:prSet/>
      <dgm:spPr/>
      <dgm:t>
        <a:bodyPr/>
        <a:lstStyle/>
        <a:p>
          <a:endParaRPr lang="en-US"/>
        </a:p>
      </dgm:t>
    </dgm:pt>
    <dgm:pt modelId="{BB7A6BD3-4F61-4EAF-BBFB-79DFA5B3CDF7}">
      <dgm:prSet/>
      <dgm:spPr/>
      <dgm:t>
        <a:bodyPr/>
        <a:lstStyle/>
        <a:p>
          <a:r>
            <a:rPr lang="en-GB" baseline="0"/>
            <a:t>Because CANNOT COMPARE A CONSTITUTION AND aCT'S OF PARLIAMENT. </a:t>
          </a:r>
          <a:endParaRPr lang="en-US"/>
        </a:p>
      </dgm:t>
    </dgm:pt>
    <dgm:pt modelId="{3EF0C40B-29EC-4DB1-B05D-A2343B1CCA8F}" type="parTrans" cxnId="{4761C579-615F-4E53-BAA0-E86A268F6C11}">
      <dgm:prSet/>
      <dgm:spPr/>
      <dgm:t>
        <a:bodyPr/>
        <a:lstStyle/>
        <a:p>
          <a:endParaRPr lang="en-US"/>
        </a:p>
      </dgm:t>
    </dgm:pt>
    <dgm:pt modelId="{EC1ABDB4-D2D0-4448-9719-509F313596B0}" type="sibTrans" cxnId="{4761C579-615F-4E53-BAA0-E86A268F6C11}">
      <dgm:prSet/>
      <dgm:spPr/>
      <dgm:t>
        <a:bodyPr/>
        <a:lstStyle/>
        <a:p>
          <a:endParaRPr lang="en-US"/>
        </a:p>
      </dgm:t>
    </dgm:pt>
    <dgm:pt modelId="{01C20BD0-A4B0-48EF-A18B-E4C1FF7A9A4F}" type="pres">
      <dgm:prSet presAssocID="{5A9F5AB0-8422-4733-B0E6-A2F86D970711}" presName="vert0" presStyleCnt="0">
        <dgm:presLayoutVars>
          <dgm:dir/>
          <dgm:animOne val="branch"/>
          <dgm:animLvl val="lvl"/>
        </dgm:presLayoutVars>
      </dgm:prSet>
      <dgm:spPr/>
    </dgm:pt>
    <dgm:pt modelId="{EBEC9854-F255-4FA5-A2B1-471C89B4EA25}" type="pres">
      <dgm:prSet presAssocID="{23C1C56C-CB3B-444B-8552-8294CED54F85}" presName="thickLine" presStyleLbl="alignNode1" presStyleIdx="0" presStyleCnt="4"/>
      <dgm:spPr/>
    </dgm:pt>
    <dgm:pt modelId="{22B660FE-BA19-4D82-ADB9-D98B80747393}" type="pres">
      <dgm:prSet presAssocID="{23C1C56C-CB3B-444B-8552-8294CED54F85}" presName="horz1" presStyleCnt="0"/>
      <dgm:spPr/>
    </dgm:pt>
    <dgm:pt modelId="{83765E9A-E198-4DFD-8BF2-70E98ED9C8AB}" type="pres">
      <dgm:prSet presAssocID="{23C1C56C-CB3B-444B-8552-8294CED54F85}" presName="tx1" presStyleLbl="revTx" presStyleIdx="0" presStyleCnt="4"/>
      <dgm:spPr/>
    </dgm:pt>
    <dgm:pt modelId="{F90F9DC4-7F67-4167-B1B0-1012CF8BAB9B}" type="pres">
      <dgm:prSet presAssocID="{23C1C56C-CB3B-444B-8552-8294CED54F85}" presName="vert1" presStyleCnt="0"/>
      <dgm:spPr/>
    </dgm:pt>
    <dgm:pt modelId="{089DBBEA-6D73-455B-823D-8BC115D54EB6}" type="pres">
      <dgm:prSet presAssocID="{9459CC9E-11FD-4DB7-BFDA-BC6D29E977AA}" presName="thickLine" presStyleLbl="alignNode1" presStyleIdx="1" presStyleCnt="4"/>
      <dgm:spPr/>
    </dgm:pt>
    <dgm:pt modelId="{5C8EB530-4F88-4E7F-AC22-D6241E9F8AC3}" type="pres">
      <dgm:prSet presAssocID="{9459CC9E-11FD-4DB7-BFDA-BC6D29E977AA}" presName="horz1" presStyleCnt="0"/>
      <dgm:spPr/>
    </dgm:pt>
    <dgm:pt modelId="{F5E4DD15-0002-4857-A65C-9035D5DECFAC}" type="pres">
      <dgm:prSet presAssocID="{9459CC9E-11FD-4DB7-BFDA-BC6D29E977AA}" presName="tx1" presStyleLbl="revTx" presStyleIdx="1" presStyleCnt="4"/>
      <dgm:spPr/>
    </dgm:pt>
    <dgm:pt modelId="{8C7A3497-DF56-46F2-ADEC-D5231CD9B66A}" type="pres">
      <dgm:prSet presAssocID="{9459CC9E-11FD-4DB7-BFDA-BC6D29E977AA}" presName="vert1" presStyleCnt="0"/>
      <dgm:spPr/>
    </dgm:pt>
    <dgm:pt modelId="{6FF10388-EC0E-44FD-B099-101D08EB4421}" type="pres">
      <dgm:prSet presAssocID="{90BF21BA-4920-448F-9F83-C0A283D0D284}" presName="thickLine" presStyleLbl="alignNode1" presStyleIdx="2" presStyleCnt="4"/>
      <dgm:spPr/>
    </dgm:pt>
    <dgm:pt modelId="{99166249-7FCB-4EC5-8C46-DC716A77BAE8}" type="pres">
      <dgm:prSet presAssocID="{90BF21BA-4920-448F-9F83-C0A283D0D284}" presName="horz1" presStyleCnt="0"/>
      <dgm:spPr/>
    </dgm:pt>
    <dgm:pt modelId="{D47F930D-F523-412B-AFB0-46D3FC4F7CA1}" type="pres">
      <dgm:prSet presAssocID="{90BF21BA-4920-448F-9F83-C0A283D0D284}" presName="tx1" presStyleLbl="revTx" presStyleIdx="2" presStyleCnt="4"/>
      <dgm:spPr/>
    </dgm:pt>
    <dgm:pt modelId="{ED7AA2E0-EBA2-42DB-A568-6088D3869012}" type="pres">
      <dgm:prSet presAssocID="{90BF21BA-4920-448F-9F83-C0A283D0D284}" presName="vert1" presStyleCnt="0"/>
      <dgm:spPr/>
    </dgm:pt>
    <dgm:pt modelId="{5CD6DAEF-941B-43FA-AA91-2EEF4D56D8AA}" type="pres">
      <dgm:prSet presAssocID="{BB7A6BD3-4F61-4EAF-BBFB-79DFA5B3CDF7}" presName="thickLine" presStyleLbl="alignNode1" presStyleIdx="3" presStyleCnt="4"/>
      <dgm:spPr/>
    </dgm:pt>
    <dgm:pt modelId="{F1743478-3B30-4306-AF5D-9CA4AFAC7D65}" type="pres">
      <dgm:prSet presAssocID="{BB7A6BD3-4F61-4EAF-BBFB-79DFA5B3CDF7}" presName="horz1" presStyleCnt="0"/>
      <dgm:spPr/>
    </dgm:pt>
    <dgm:pt modelId="{79B14F73-415D-4D84-8C21-3642E40186F7}" type="pres">
      <dgm:prSet presAssocID="{BB7A6BD3-4F61-4EAF-BBFB-79DFA5B3CDF7}" presName="tx1" presStyleLbl="revTx" presStyleIdx="3" presStyleCnt="4"/>
      <dgm:spPr/>
    </dgm:pt>
    <dgm:pt modelId="{72651393-1ECC-467C-9050-64282F694375}" type="pres">
      <dgm:prSet presAssocID="{BB7A6BD3-4F61-4EAF-BBFB-79DFA5B3CDF7}" presName="vert1" presStyleCnt="0"/>
      <dgm:spPr/>
    </dgm:pt>
  </dgm:ptLst>
  <dgm:cxnLst>
    <dgm:cxn modelId="{F7AA8511-7F46-4ABC-91B4-F2A70E7D4C74}" type="presOf" srcId="{BB7A6BD3-4F61-4EAF-BBFB-79DFA5B3CDF7}" destId="{79B14F73-415D-4D84-8C21-3642E40186F7}" srcOrd="0" destOrd="0" presId="urn:microsoft.com/office/officeart/2008/layout/LinedList"/>
    <dgm:cxn modelId="{2AAEE423-9211-4838-8C92-853C85282901}" type="presOf" srcId="{23C1C56C-CB3B-444B-8552-8294CED54F85}" destId="{83765E9A-E198-4DFD-8BF2-70E98ED9C8AB}" srcOrd="0" destOrd="0" presId="urn:microsoft.com/office/officeart/2008/layout/LinedList"/>
    <dgm:cxn modelId="{276E763F-3C69-4800-B092-72EAD2E215CC}" type="presOf" srcId="{9459CC9E-11FD-4DB7-BFDA-BC6D29E977AA}" destId="{F5E4DD15-0002-4857-A65C-9035D5DECFAC}" srcOrd="0" destOrd="0" presId="urn:microsoft.com/office/officeart/2008/layout/LinedList"/>
    <dgm:cxn modelId="{F3C13F6F-9140-48AE-9818-D551538C1790}" srcId="{5A9F5AB0-8422-4733-B0E6-A2F86D970711}" destId="{23C1C56C-CB3B-444B-8552-8294CED54F85}" srcOrd="0" destOrd="0" parTransId="{006BE633-3A46-4FC5-9715-9B68957EF0EF}" sibTransId="{62B24477-3C41-46A3-89C5-E63140E30FD3}"/>
    <dgm:cxn modelId="{58DA9F55-6FB1-4A4C-A303-E77FCB616577}" srcId="{5A9F5AB0-8422-4733-B0E6-A2F86D970711}" destId="{9459CC9E-11FD-4DB7-BFDA-BC6D29E977AA}" srcOrd="1" destOrd="0" parTransId="{DBF7DADC-3328-4B0E-B912-6E6A6F83FF05}" sibTransId="{719F641A-E5D3-457C-8FD5-B66990E9F002}"/>
    <dgm:cxn modelId="{4761C579-615F-4E53-BAA0-E86A268F6C11}" srcId="{5A9F5AB0-8422-4733-B0E6-A2F86D970711}" destId="{BB7A6BD3-4F61-4EAF-BBFB-79DFA5B3CDF7}" srcOrd="3" destOrd="0" parTransId="{3EF0C40B-29EC-4DB1-B05D-A2343B1CCA8F}" sibTransId="{EC1ABDB4-D2D0-4448-9719-509F313596B0}"/>
    <dgm:cxn modelId="{39DA33AA-F7EF-49F9-96E2-C8CDD648EA0A}" type="presOf" srcId="{5A9F5AB0-8422-4733-B0E6-A2F86D970711}" destId="{01C20BD0-A4B0-48EF-A18B-E4C1FF7A9A4F}" srcOrd="0" destOrd="0" presId="urn:microsoft.com/office/officeart/2008/layout/LinedList"/>
    <dgm:cxn modelId="{641E38D4-D887-434A-A17D-8AFD8695FB54}" srcId="{5A9F5AB0-8422-4733-B0E6-A2F86D970711}" destId="{90BF21BA-4920-448F-9F83-C0A283D0D284}" srcOrd="2" destOrd="0" parTransId="{0AB88CC4-28DA-4F24-A662-AC5673466FDD}" sibTransId="{60DDAB00-2BA7-4A38-8EE9-0DDC66139659}"/>
    <dgm:cxn modelId="{1BEFD4F4-7508-4362-B597-E5DB73688040}" type="presOf" srcId="{90BF21BA-4920-448F-9F83-C0A283D0D284}" destId="{D47F930D-F523-412B-AFB0-46D3FC4F7CA1}" srcOrd="0" destOrd="0" presId="urn:microsoft.com/office/officeart/2008/layout/LinedList"/>
    <dgm:cxn modelId="{E9340B6A-BC06-4599-8B4E-A486706B0F44}" type="presParOf" srcId="{01C20BD0-A4B0-48EF-A18B-E4C1FF7A9A4F}" destId="{EBEC9854-F255-4FA5-A2B1-471C89B4EA25}" srcOrd="0" destOrd="0" presId="urn:microsoft.com/office/officeart/2008/layout/LinedList"/>
    <dgm:cxn modelId="{B2417206-5232-4720-9ECA-4637B69EB201}" type="presParOf" srcId="{01C20BD0-A4B0-48EF-A18B-E4C1FF7A9A4F}" destId="{22B660FE-BA19-4D82-ADB9-D98B80747393}" srcOrd="1" destOrd="0" presId="urn:microsoft.com/office/officeart/2008/layout/LinedList"/>
    <dgm:cxn modelId="{2245C7F6-622E-451E-86E6-F9D733170DD3}" type="presParOf" srcId="{22B660FE-BA19-4D82-ADB9-D98B80747393}" destId="{83765E9A-E198-4DFD-8BF2-70E98ED9C8AB}" srcOrd="0" destOrd="0" presId="urn:microsoft.com/office/officeart/2008/layout/LinedList"/>
    <dgm:cxn modelId="{C7B03DB1-1875-4ABE-9D86-45D981E010E8}" type="presParOf" srcId="{22B660FE-BA19-4D82-ADB9-D98B80747393}" destId="{F90F9DC4-7F67-4167-B1B0-1012CF8BAB9B}" srcOrd="1" destOrd="0" presId="urn:microsoft.com/office/officeart/2008/layout/LinedList"/>
    <dgm:cxn modelId="{6F3215D1-1ABA-4CF4-97C0-F4015BEAEF35}" type="presParOf" srcId="{01C20BD0-A4B0-48EF-A18B-E4C1FF7A9A4F}" destId="{089DBBEA-6D73-455B-823D-8BC115D54EB6}" srcOrd="2" destOrd="0" presId="urn:microsoft.com/office/officeart/2008/layout/LinedList"/>
    <dgm:cxn modelId="{84C18A56-8EC8-45B6-8EFB-80AC3B7334DE}" type="presParOf" srcId="{01C20BD0-A4B0-48EF-A18B-E4C1FF7A9A4F}" destId="{5C8EB530-4F88-4E7F-AC22-D6241E9F8AC3}" srcOrd="3" destOrd="0" presId="urn:microsoft.com/office/officeart/2008/layout/LinedList"/>
    <dgm:cxn modelId="{4C03A3A5-4BA5-44D4-AAF4-203C55EADE2A}" type="presParOf" srcId="{5C8EB530-4F88-4E7F-AC22-D6241E9F8AC3}" destId="{F5E4DD15-0002-4857-A65C-9035D5DECFAC}" srcOrd="0" destOrd="0" presId="urn:microsoft.com/office/officeart/2008/layout/LinedList"/>
    <dgm:cxn modelId="{1B6908D1-0006-43BB-AA3E-D07EFD249296}" type="presParOf" srcId="{5C8EB530-4F88-4E7F-AC22-D6241E9F8AC3}" destId="{8C7A3497-DF56-46F2-ADEC-D5231CD9B66A}" srcOrd="1" destOrd="0" presId="urn:microsoft.com/office/officeart/2008/layout/LinedList"/>
    <dgm:cxn modelId="{10DE76DC-D941-44F3-A475-37EC4ED23C10}" type="presParOf" srcId="{01C20BD0-A4B0-48EF-A18B-E4C1FF7A9A4F}" destId="{6FF10388-EC0E-44FD-B099-101D08EB4421}" srcOrd="4" destOrd="0" presId="urn:microsoft.com/office/officeart/2008/layout/LinedList"/>
    <dgm:cxn modelId="{3F492FEE-2DAA-4247-BFA6-2FB5B42B988F}" type="presParOf" srcId="{01C20BD0-A4B0-48EF-A18B-E4C1FF7A9A4F}" destId="{99166249-7FCB-4EC5-8C46-DC716A77BAE8}" srcOrd="5" destOrd="0" presId="urn:microsoft.com/office/officeart/2008/layout/LinedList"/>
    <dgm:cxn modelId="{B00076AE-1920-4949-93DB-60BAF1627B6B}" type="presParOf" srcId="{99166249-7FCB-4EC5-8C46-DC716A77BAE8}" destId="{D47F930D-F523-412B-AFB0-46D3FC4F7CA1}" srcOrd="0" destOrd="0" presId="urn:microsoft.com/office/officeart/2008/layout/LinedList"/>
    <dgm:cxn modelId="{F596C107-E980-475B-8F09-E66B1A50419E}" type="presParOf" srcId="{99166249-7FCB-4EC5-8C46-DC716A77BAE8}" destId="{ED7AA2E0-EBA2-42DB-A568-6088D3869012}" srcOrd="1" destOrd="0" presId="urn:microsoft.com/office/officeart/2008/layout/LinedList"/>
    <dgm:cxn modelId="{E8CC5E99-E996-49F9-A126-714C3C10F4C9}" type="presParOf" srcId="{01C20BD0-A4B0-48EF-A18B-E4C1FF7A9A4F}" destId="{5CD6DAEF-941B-43FA-AA91-2EEF4D56D8AA}" srcOrd="6" destOrd="0" presId="urn:microsoft.com/office/officeart/2008/layout/LinedList"/>
    <dgm:cxn modelId="{E8E1A9D7-60C5-41B8-B445-1087A53B249F}" type="presParOf" srcId="{01C20BD0-A4B0-48EF-A18B-E4C1FF7A9A4F}" destId="{F1743478-3B30-4306-AF5D-9CA4AFAC7D65}" srcOrd="7" destOrd="0" presId="urn:microsoft.com/office/officeart/2008/layout/LinedList"/>
    <dgm:cxn modelId="{3685B57B-D08E-4C44-8320-A2932ED236CA}" type="presParOf" srcId="{F1743478-3B30-4306-AF5D-9CA4AFAC7D65}" destId="{79B14F73-415D-4D84-8C21-3642E40186F7}" srcOrd="0" destOrd="0" presId="urn:microsoft.com/office/officeart/2008/layout/LinedList"/>
    <dgm:cxn modelId="{BF824A18-4F98-40AD-8673-CB7327F2A2D3}" type="presParOf" srcId="{F1743478-3B30-4306-AF5D-9CA4AFAC7D65}" destId="{72651393-1ECC-467C-9050-64282F69437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277A3B5-F0BA-409E-94A5-43141032E67E}"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F5AB5307-ABAE-4C61-9B13-B146BCA0480D}">
      <dgm:prSet/>
      <dgm:spPr/>
      <dgm:t>
        <a:bodyPr/>
        <a:lstStyle/>
        <a:p>
          <a:r>
            <a:rPr lang="en-GB"/>
            <a:t>Should THE uK CONSTITUTION BE REFORMED? </a:t>
          </a:r>
          <a:endParaRPr lang="en-US"/>
        </a:p>
      </dgm:t>
    </dgm:pt>
    <dgm:pt modelId="{1231106B-5C2E-4096-8026-FC74564AAFAF}" type="parTrans" cxnId="{7D1FD74D-120A-460B-BDD9-66B22443732E}">
      <dgm:prSet/>
      <dgm:spPr/>
      <dgm:t>
        <a:bodyPr/>
        <a:lstStyle/>
        <a:p>
          <a:endParaRPr lang="en-US"/>
        </a:p>
      </dgm:t>
    </dgm:pt>
    <dgm:pt modelId="{11FBB99F-6DA8-4B8A-8980-C900624F6912}" type="sibTrans" cxnId="{7D1FD74D-120A-460B-BDD9-66B22443732E}">
      <dgm:prSet/>
      <dgm:spPr/>
      <dgm:t>
        <a:bodyPr/>
        <a:lstStyle/>
        <a:p>
          <a:endParaRPr lang="en-US"/>
        </a:p>
      </dgm:t>
    </dgm:pt>
    <dgm:pt modelId="{BC8B7E1D-E3ED-444B-A5D8-0DEB9EA88F7B}">
      <dgm:prSet/>
      <dgm:spPr/>
      <dgm:t>
        <a:bodyPr/>
        <a:lstStyle/>
        <a:p>
          <a:r>
            <a:rPr lang="en-GB"/>
            <a:t>ADVANTAGES OF A WRITTEN CONSTITUTION. </a:t>
          </a:r>
          <a:endParaRPr lang="en-US"/>
        </a:p>
      </dgm:t>
    </dgm:pt>
    <dgm:pt modelId="{4F18F84A-D3E2-4854-AA8C-D57C3CBB4DDD}" type="parTrans" cxnId="{B34E6698-1AC0-4220-938F-7F5B132DAF61}">
      <dgm:prSet/>
      <dgm:spPr/>
      <dgm:t>
        <a:bodyPr/>
        <a:lstStyle/>
        <a:p>
          <a:endParaRPr lang="en-US"/>
        </a:p>
      </dgm:t>
    </dgm:pt>
    <dgm:pt modelId="{3AD9275F-0806-4738-8FBA-7E0816122F8A}" type="sibTrans" cxnId="{B34E6698-1AC0-4220-938F-7F5B132DAF61}">
      <dgm:prSet/>
      <dgm:spPr/>
      <dgm:t>
        <a:bodyPr/>
        <a:lstStyle/>
        <a:p>
          <a:endParaRPr lang="en-US"/>
        </a:p>
      </dgm:t>
    </dgm:pt>
    <dgm:pt modelId="{9324B550-30AB-4D7B-8A98-D32B7884D592}">
      <dgm:prSet/>
      <dgm:spPr/>
      <dgm:t>
        <a:bodyPr/>
        <a:lstStyle/>
        <a:p>
          <a:r>
            <a:rPr lang="en-GB"/>
            <a:t>DISADVANTAGES OF A WRITTEN CONSTITUTION. </a:t>
          </a:r>
          <a:endParaRPr lang="en-US"/>
        </a:p>
      </dgm:t>
    </dgm:pt>
    <dgm:pt modelId="{9F78E35C-8A62-46C6-9E70-C1D334E6CD02}" type="parTrans" cxnId="{1612B555-1CE5-47E7-87F8-62101A28FB11}">
      <dgm:prSet/>
      <dgm:spPr/>
      <dgm:t>
        <a:bodyPr/>
        <a:lstStyle/>
        <a:p>
          <a:endParaRPr lang="en-US"/>
        </a:p>
      </dgm:t>
    </dgm:pt>
    <dgm:pt modelId="{51AC8007-D659-450C-8CC0-A459B5489D2A}" type="sibTrans" cxnId="{1612B555-1CE5-47E7-87F8-62101A28FB11}">
      <dgm:prSet/>
      <dgm:spPr/>
      <dgm:t>
        <a:bodyPr/>
        <a:lstStyle/>
        <a:p>
          <a:endParaRPr lang="en-US"/>
        </a:p>
      </dgm:t>
    </dgm:pt>
    <dgm:pt modelId="{9567B7FE-3643-4F36-952E-5DBF4936960C}">
      <dgm:prSet/>
      <dgm:spPr/>
      <dgm:t>
        <a:bodyPr/>
        <a:lstStyle/>
        <a:p>
          <a:r>
            <a:rPr lang="en-GB"/>
            <a:t>IN GROUPS RESEARCH ONE OF THE ABOVE. </a:t>
          </a:r>
          <a:endParaRPr lang="en-US"/>
        </a:p>
      </dgm:t>
    </dgm:pt>
    <dgm:pt modelId="{645D894D-71F1-406D-9854-7A5FA6DBA2F3}" type="parTrans" cxnId="{51A8846A-8FB8-459B-A75B-D5E3528C676C}">
      <dgm:prSet/>
      <dgm:spPr/>
      <dgm:t>
        <a:bodyPr/>
        <a:lstStyle/>
        <a:p>
          <a:endParaRPr lang="en-US"/>
        </a:p>
      </dgm:t>
    </dgm:pt>
    <dgm:pt modelId="{342FB05A-05FC-413B-9C44-9190819183AF}" type="sibTrans" cxnId="{51A8846A-8FB8-459B-A75B-D5E3528C676C}">
      <dgm:prSet/>
      <dgm:spPr/>
      <dgm:t>
        <a:bodyPr/>
        <a:lstStyle/>
        <a:p>
          <a:endParaRPr lang="en-US"/>
        </a:p>
      </dgm:t>
    </dgm:pt>
    <dgm:pt modelId="{F89ECB2F-6069-423E-8428-7720900A602F}" type="pres">
      <dgm:prSet presAssocID="{D277A3B5-F0BA-409E-94A5-43141032E67E}" presName="vert0" presStyleCnt="0">
        <dgm:presLayoutVars>
          <dgm:dir/>
          <dgm:animOne val="branch"/>
          <dgm:animLvl val="lvl"/>
        </dgm:presLayoutVars>
      </dgm:prSet>
      <dgm:spPr/>
    </dgm:pt>
    <dgm:pt modelId="{97FD2783-A2D9-456E-85F0-2103DCCFA757}" type="pres">
      <dgm:prSet presAssocID="{F5AB5307-ABAE-4C61-9B13-B146BCA0480D}" presName="thickLine" presStyleLbl="alignNode1" presStyleIdx="0" presStyleCnt="4"/>
      <dgm:spPr/>
    </dgm:pt>
    <dgm:pt modelId="{74EA5B4B-545C-4974-BA19-1E69D35FA6B8}" type="pres">
      <dgm:prSet presAssocID="{F5AB5307-ABAE-4C61-9B13-B146BCA0480D}" presName="horz1" presStyleCnt="0"/>
      <dgm:spPr/>
    </dgm:pt>
    <dgm:pt modelId="{1656E582-6DD7-4066-B95F-D268D7193AE9}" type="pres">
      <dgm:prSet presAssocID="{F5AB5307-ABAE-4C61-9B13-B146BCA0480D}" presName="tx1" presStyleLbl="revTx" presStyleIdx="0" presStyleCnt="4"/>
      <dgm:spPr/>
    </dgm:pt>
    <dgm:pt modelId="{E7A133D4-6BBC-41D7-8E3F-9500464A326B}" type="pres">
      <dgm:prSet presAssocID="{F5AB5307-ABAE-4C61-9B13-B146BCA0480D}" presName="vert1" presStyleCnt="0"/>
      <dgm:spPr/>
    </dgm:pt>
    <dgm:pt modelId="{86AEB4A0-7AE2-4BA4-A03E-79705E55C62E}" type="pres">
      <dgm:prSet presAssocID="{BC8B7E1D-E3ED-444B-A5D8-0DEB9EA88F7B}" presName="thickLine" presStyleLbl="alignNode1" presStyleIdx="1" presStyleCnt="4"/>
      <dgm:spPr/>
    </dgm:pt>
    <dgm:pt modelId="{D5559A5F-E470-425A-81FA-4995BEEA5957}" type="pres">
      <dgm:prSet presAssocID="{BC8B7E1D-E3ED-444B-A5D8-0DEB9EA88F7B}" presName="horz1" presStyleCnt="0"/>
      <dgm:spPr/>
    </dgm:pt>
    <dgm:pt modelId="{3431F88A-6912-41F8-8473-29A118BF531B}" type="pres">
      <dgm:prSet presAssocID="{BC8B7E1D-E3ED-444B-A5D8-0DEB9EA88F7B}" presName="tx1" presStyleLbl="revTx" presStyleIdx="1" presStyleCnt="4"/>
      <dgm:spPr/>
    </dgm:pt>
    <dgm:pt modelId="{5940227C-60F6-4C78-9675-0CC2A911BAB1}" type="pres">
      <dgm:prSet presAssocID="{BC8B7E1D-E3ED-444B-A5D8-0DEB9EA88F7B}" presName="vert1" presStyleCnt="0"/>
      <dgm:spPr/>
    </dgm:pt>
    <dgm:pt modelId="{ACD5EFAE-0DDC-4A4B-A003-8EFDB6728CC1}" type="pres">
      <dgm:prSet presAssocID="{9324B550-30AB-4D7B-8A98-D32B7884D592}" presName="thickLine" presStyleLbl="alignNode1" presStyleIdx="2" presStyleCnt="4"/>
      <dgm:spPr/>
    </dgm:pt>
    <dgm:pt modelId="{27E1E9B4-836B-4A43-8560-18814D5DB50C}" type="pres">
      <dgm:prSet presAssocID="{9324B550-30AB-4D7B-8A98-D32B7884D592}" presName="horz1" presStyleCnt="0"/>
      <dgm:spPr/>
    </dgm:pt>
    <dgm:pt modelId="{9C237B92-0C56-436E-ADC5-01A626979D32}" type="pres">
      <dgm:prSet presAssocID="{9324B550-30AB-4D7B-8A98-D32B7884D592}" presName="tx1" presStyleLbl="revTx" presStyleIdx="2" presStyleCnt="4"/>
      <dgm:spPr/>
    </dgm:pt>
    <dgm:pt modelId="{D8E7F848-E37F-456D-BC13-65CA2996D897}" type="pres">
      <dgm:prSet presAssocID="{9324B550-30AB-4D7B-8A98-D32B7884D592}" presName="vert1" presStyleCnt="0"/>
      <dgm:spPr/>
    </dgm:pt>
    <dgm:pt modelId="{CE68AF82-4AB0-40D5-80A7-9533C27DD8B0}" type="pres">
      <dgm:prSet presAssocID="{9567B7FE-3643-4F36-952E-5DBF4936960C}" presName="thickLine" presStyleLbl="alignNode1" presStyleIdx="3" presStyleCnt="4"/>
      <dgm:spPr/>
    </dgm:pt>
    <dgm:pt modelId="{BC95E220-0C0E-4B17-ADC3-83E15D16B582}" type="pres">
      <dgm:prSet presAssocID="{9567B7FE-3643-4F36-952E-5DBF4936960C}" presName="horz1" presStyleCnt="0"/>
      <dgm:spPr/>
    </dgm:pt>
    <dgm:pt modelId="{B8232CE4-51AA-4BD8-986A-7EF0CABEC8D8}" type="pres">
      <dgm:prSet presAssocID="{9567B7FE-3643-4F36-952E-5DBF4936960C}" presName="tx1" presStyleLbl="revTx" presStyleIdx="3" presStyleCnt="4"/>
      <dgm:spPr/>
    </dgm:pt>
    <dgm:pt modelId="{CEAB11A8-D2DD-463B-8100-3155F1668440}" type="pres">
      <dgm:prSet presAssocID="{9567B7FE-3643-4F36-952E-5DBF4936960C}" presName="vert1" presStyleCnt="0"/>
      <dgm:spPr/>
    </dgm:pt>
  </dgm:ptLst>
  <dgm:cxnLst>
    <dgm:cxn modelId="{1C208D18-BDF7-472A-826A-3596A784662E}" type="presOf" srcId="{9567B7FE-3643-4F36-952E-5DBF4936960C}" destId="{B8232CE4-51AA-4BD8-986A-7EF0CABEC8D8}" srcOrd="0" destOrd="0" presId="urn:microsoft.com/office/officeart/2008/layout/LinedList"/>
    <dgm:cxn modelId="{7D0D4C23-8452-4F66-90D8-C7638F08E991}" type="presOf" srcId="{D277A3B5-F0BA-409E-94A5-43141032E67E}" destId="{F89ECB2F-6069-423E-8428-7720900A602F}" srcOrd="0" destOrd="0" presId="urn:microsoft.com/office/officeart/2008/layout/LinedList"/>
    <dgm:cxn modelId="{93F8E243-75E3-46F4-BCA3-312441838672}" type="presOf" srcId="{BC8B7E1D-E3ED-444B-A5D8-0DEB9EA88F7B}" destId="{3431F88A-6912-41F8-8473-29A118BF531B}" srcOrd="0" destOrd="0" presId="urn:microsoft.com/office/officeart/2008/layout/LinedList"/>
    <dgm:cxn modelId="{51A8846A-8FB8-459B-A75B-D5E3528C676C}" srcId="{D277A3B5-F0BA-409E-94A5-43141032E67E}" destId="{9567B7FE-3643-4F36-952E-5DBF4936960C}" srcOrd="3" destOrd="0" parTransId="{645D894D-71F1-406D-9854-7A5FA6DBA2F3}" sibTransId="{342FB05A-05FC-413B-9C44-9190819183AF}"/>
    <dgm:cxn modelId="{7D1FD74D-120A-460B-BDD9-66B22443732E}" srcId="{D277A3B5-F0BA-409E-94A5-43141032E67E}" destId="{F5AB5307-ABAE-4C61-9B13-B146BCA0480D}" srcOrd="0" destOrd="0" parTransId="{1231106B-5C2E-4096-8026-FC74564AAFAF}" sibTransId="{11FBB99F-6DA8-4B8A-8980-C900624F6912}"/>
    <dgm:cxn modelId="{48752875-B308-4146-A12A-B745F36BA8A7}" type="presOf" srcId="{9324B550-30AB-4D7B-8A98-D32B7884D592}" destId="{9C237B92-0C56-436E-ADC5-01A626979D32}" srcOrd="0" destOrd="0" presId="urn:microsoft.com/office/officeart/2008/layout/LinedList"/>
    <dgm:cxn modelId="{1612B555-1CE5-47E7-87F8-62101A28FB11}" srcId="{D277A3B5-F0BA-409E-94A5-43141032E67E}" destId="{9324B550-30AB-4D7B-8A98-D32B7884D592}" srcOrd="2" destOrd="0" parTransId="{9F78E35C-8A62-46C6-9E70-C1D334E6CD02}" sibTransId="{51AC8007-D659-450C-8CC0-A459B5489D2A}"/>
    <dgm:cxn modelId="{7EE63389-196F-48F4-A6A7-8F2F2389A671}" type="presOf" srcId="{F5AB5307-ABAE-4C61-9B13-B146BCA0480D}" destId="{1656E582-6DD7-4066-B95F-D268D7193AE9}" srcOrd="0" destOrd="0" presId="urn:microsoft.com/office/officeart/2008/layout/LinedList"/>
    <dgm:cxn modelId="{B34E6698-1AC0-4220-938F-7F5B132DAF61}" srcId="{D277A3B5-F0BA-409E-94A5-43141032E67E}" destId="{BC8B7E1D-E3ED-444B-A5D8-0DEB9EA88F7B}" srcOrd="1" destOrd="0" parTransId="{4F18F84A-D3E2-4854-AA8C-D57C3CBB4DDD}" sibTransId="{3AD9275F-0806-4738-8FBA-7E0816122F8A}"/>
    <dgm:cxn modelId="{2F3856BB-D38A-475E-A8A4-D9C21A9C6AA0}" type="presParOf" srcId="{F89ECB2F-6069-423E-8428-7720900A602F}" destId="{97FD2783-A2D9-456E-85F0-2103DCCFA757}" srcOrd="0" destOrd="0" presId="urn:microsoft.com/office/officeart/2008/layout/LinedList"/>
    <dgm:cxn modelId="{F4C7A467-3660-4118-A3E1-CB69F2E3590A}" type="presParOf" srcId="{F89ECB2F-6069-423E-8428-7720900A602F}" destId="{74EA5B4B-545C-4974-BA19-1E69D35FA6B8}" srcOrd="1" destOrd="0" presId="urn:microsoft.com/office/officeart/2008/layout/LinedList"/>
    <dgm:cxn modelId="{1A278D88-B638-49DE-AEB1-41D66C8E0C9E}" type="presParOf" srcId="{74EA5B4B-545C-4974-BA19-1E69D35FA6B8}" destId="{1656E582-6DD7-4066-B95F-D268D7193AE9}" srcOrd="0" destOrd="0" presId="urn:microsoft.com/office/officeart/2008/layout/LinedList"/>
    <dgm:cxn modelId="{3AA0B10E-EED5-40F1-8296-3BBE2E28D01F}" type="presParOf" srcId="{74EA5B4B-545C-4974-BA19-1E69D35FA6B8}" destId="{E7A133D4-6BBC-41D7-8E3F-9500464A326B}" srcOrd="1" destOrd="0" presId="urn:microsoft.com/office/officeart/2008/layout/LinedList"/>
    <dgm:cxn modelId="{9E7A2D72-754F-4EC5-9153-4E937D7F8B8D}" type="presParOf" srcId="{F89ECB2F-6069-423E-8428-7720900A602F}" destId="{86AEB4A0-7AE2-4BA4-A03E-79705E55C62E}" srcOrd="2" destOrd="0" presId="urn:microsoft.com/office/officeart/2008/layout/LinedList"/>
    <dgm:cxn modelId="{EA597583-BDD0-4B52-AF4A-AA2478EDB914}" type="presParOf" srcId="{F89ECB2F-6069-423E-8428-7720900A602F}" destId="{D5559A5F-E470-425A-81FA-4995BEEA5957}" srcOrd="3" destOrd="0" presId="urn:microsoft.com/office/officeart/2008/layout/LinedList"/>
    <dgm:cxn modelId="{25083939-71BC-49D4-83B4-496DD9F4FAE7}" type="presParOf" srcId="{D5559A5F-E470-425A-81FA-4995BEEA5957}" destId="{3431F88A-6912-41F8-8473-29A118BF531B}" srcOrd="0" destOrd="0" presId="urn:microsoft.com/office/officeart/2008/layout/LinedList"/>
    <dgm:cxn modelId="{2E7D9760-F183-4A56-BE09-77B88DE3EFF3}" type="presParOf" srcId="{D5559A5F-E470-425A-81FA-4995BEEA5957}" destId="{5940227C-60F6-4C78-9675-0CC2A911BAB1}" srcOrd="1" destOrd="0" presId="urn:microsoft.com/office/officeart/2008/layout/LinedList"/>
    <dgm:cxn modelId="{A709880A-B01B-4FC8-892F-2ED237ED3E8B}" type="presParOf" srcId="{F89ECB2F-6069-423E-8428-7720900A602F}" destId="{ACD5EFAE-0DDC-4A4B-A003-8EFDB6728CC1}" srcOrd="4" destOrd="0" presId="urn:microsoft.com/office/officeart/2008/layout/LinedList"/>
    <dgm:cxn modelId="{072E7BE4-59AE-4159-A91A-32995FF735D3}" type="presParOf" srcId="{F89ECB2F-6069-423E-8428-7720900A602F}" destId="{27E1E9B4-836B-4A43-8560-18814D5DB50C}" srcOrd="5" destOrd="0" presId="urn:microsoft.com/office/officeart/2008/layout/LinedList"/>
    <dgm:cxn modelId="{2E02E03B-A1C9-4624-ABDC-5802D9E2F818}" type="presParOf" srcId="{27E1E9B4-836B-4A43-8560-18814D5DB50C}" destId="{9C237B92-0C56-436E-ADC5-01A626979D32}" srcOrd="0" destOrd="0" presId="urn:microsoft.com/office/officeart/2008/layout/LinedList"/>
    <dgm:cxn modelId="{8A12E908-9422-44E2-8DDE-B1140E8584F4}" type="presParOf" srcId="{27E1E9B4-836B-4A43-8560-18814D5DB50C}" destId="{D8E7F848-E37F-456D-BC13-65CA2996D897}" srcOrd="1" destOrd="0" presId="urn:microsoft.com/office/officeart/2008/layout/LinedList"/>
    <dgm:cxn modelId="{CE095C9B-2914-4687-88EC-9A95932FAE85}" type="presParOf" srcId="{F89ECB2F-6069-423E-8428-7720900A602F}" destId="{CE68AF82-4AB0-40D5-80A7-9533C27DD8B0}" srcOrd="6" destOrd="0" presId="urn:microsoft.com/office/officeart/2008/layout/LinedList"/>
    <dgm:cxn modelId="{195C46CB-A30F-4927-BD40-E7A5729C847E}" type="presParOf" srcId="{F89ECB2F-6069-423E-8428-7720900A602F}" destId="{BC95E220-0C0E-4B17-ADC3-83E15D16B582}" srcOrd="7" destOrd="0" presId="urn:microsoft.com/office/officeart/2008/layout/LinedList"/>
    <dgm:cxn modelId="{8C7F1750-0E44-4DFC-A195-9B8F32CEA40F}" type="presParOf" srcId="{BC95E220-0C0E-4B17-ADC3-83E15D16B582}" destId="{B8232CE4-51AA-4BD8-986A-7EF0CABEC8D8}" srcOrd="0" destOrd="0" presId="urn:microsoft.com/office/officeart/2008/layout/LinedList"/>
    <dgm:cxn modelId="{7DCA7D53-7D0F-44F6-8869-F0101B72259C}" type="presParOf" srcId="{BC95E220-0C0E-4B17-ADC3-83E15D16B582}" destId="{CEAB11A8-D2DD-463B-8100-3155F166844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2B95F02-9641-4C41-ABE8-C5A94AAE3835}"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240B1AD2-1D16-4C19-A60A-DAE1613F37AF}">
      <dgm:prSet/>
      <dgm:spPr/>
      <dgm:t>
        <a:bodyPr/>
        <a:lstStyle/>
        <a:p>
          <a:r>
            <a:rPr lang="en-GB"/>
            <a:t>ENTRENCH THE human rights ACT 1998 INTO THE CONSITUTION. MAKING IT PART WRITTEN. </a:t>
          </a:r>
          <a:endParaRPr lang="en-US"/>
        </a:p>
      </dgm:t>
    </dgm:pt>
    <dgm:pt modelId="{A59D218C-C20B-4CF5-8A04-75A84BCA1393}" type="parTrans" cxnId="{7F3A6573-8181-4595-8654-1D92A38919BD}">
      <dgm:prSet/>
      <dgm:spPr/>
      <dgm:t>
        <a:bodyPr/>
        <a:lstStyle/>
        <a:p>
          <a:endParaRPr lang="en-US"/>
        </a:p>
      </dgm:t>
    </dgm:pt>
    <dgm:pt modelId="{34518144-CA1E-497A-AD00-7A2BF78A5FE5}" type="sibTrans" cxnId="{7F3A6573-8181-4595-8654-1D92A38919BD}">
      <dgm:prSet/>
      <dgm:spPr/>
      <dgm:t>
        <a:bodyPr/>
        <a:lstStyle/>
        <a:p>
          <a:endParaRPr lang="en-US"/>
        </a:p>
      </dgm:t>
    </dgm:pt>
    <dgm:pt modelId="{832F3F4E-68FA-49F1-BDD7-33BBF4730AE2}">
      <dgm:prSet/>
      <dgm:spPr/>
      <dgm:t>
        <a:bodyPr/>
        <a:lstStyle/>
        <a:p>
          <a:r>
            <a:rPr lang="en-GB"/>
            <a:t>SUPREME AND WOULD MAKE IT HARD TO CHANGE IT. </a:t>
          </a:r>
          <a:endParaRPr lang="en-US"/>
        </a:p>
      </dgm:t>
    </dgm:pt>
    <dgm:pt modelId="{4AD89648-1852-4EFD-818F-518318B76DDA}" type="parTrans" cxnId="{AC0E726F-F82E-4D56-BAE1-8B2851D2455F}">
      <dgm:prSet/>
      <dgm:spPr/>
      <dgm:t>
        <a:bodyPr/>
        <a:lstStyle/>
        <a:p>
          <a:endParaRPr lang="en-US"/>
        </a:p>
      </dgm:t>
    </dgm:pt>
    <dgm:pt modelId="{7A4FCD4A-F735-4446-8AE5-3631262B7558}" type="sibTrans" cxnId="{AC0E726F-F82E-4D56-BAE1-8B2851D2455F}">
      <dgm:prSet/>
      <dgm:spPr/>
      <dgm:t>
        <a:bodyPr/>
        <a:lstStyle/>
        <a:p>
          <a:endParaRPr lang="en-US"/>
        </a:p>
      </dgm:t>
    </dgm:pt>
    <dgm:pt modelId="{C00597E8-EE7C-49DA-9454-E7FF10E98EB9}" type="pres">
      <dgm:prSet presAssocID="{52B95F02-9641-4C41-ABE8-C5A94AAE3835}" presName="vert0" presStyleCnt="0">
        <dgm:presLayoutVars>
          <dgm:dir/>
          <dgm:animOne val="branch"/>
          <dgm:animLvl val="lvl"/>
        </dgm:presLayoutVars>
      </dgm:prSet>
      <dgm:spPr/>
    </dgm:pt>
    <dgm:pt modelId="{F1555AF8-F2CC-475A-9F12-500EE1A347C4}" type="pres">
      <dgm:prSet presAssocID="{240B1AD2-1D16-4C19-A60A-DAE1613F37AF}" presName="thickLine" presStyleLbl="alignNode1" presStyleIdx="0" presStyleCnt="2"/>
      <dgm:spPr/>
    </dgm:pt>
    <dgm:pt modelId="{CDB845CD-9E2C-46AF-8203-3350B386EEBE}" type="pres">
      <dgm:prSet presAssocID="{240B1AD2-1D16-4C19-A60A-DAE1613F37AF}" presName="horz1" presStyleCnt="0"/>
      <dgm:spPr/>
    </dgm:pt>
    <dgm:pt modelId="{94862FB1-3EFA-4219-9E08-1DEFD398F69C}" type="pres">
      <dgm:prSet presAssocID="{240B1AD2-1D16-4C19-A60A-DAE1613F37AF}" presName="tx1" presStyleLbl="revTx" presStyleIdx="0" presStyleCnt="2"/>
      <dgm:spPr/>
    </dgm:pt>
    <dgm:pt modelId="{D6321865-3CB5-415A-B601-96E63BA7E979}" type="pres">
      <dgm:prSet presAssocID="{240B1AD2-1D16-4C19-A60A-DAE1613F37AF}" presName="vert1" presStyleCnt="0"/>
      <dgm:spPr/>
    </dgm:pt>
    <dgm:pt modelId="{E4D691A4-BF2E-45E8-9E22-6A6EFFF69254}" type="pres">
      <dgm:prSet presAssocID="{832F3F4E-68FA-49F1-BDD7-33BBF4730AE2}" presName="thickLine" presStyleLbl="alignNode1" presStyleIdx="1" presStyleCnt="2"/>
      <dgm:spPr/>
    </dgm:pt>
    <dgm:pt modelId="{3E7F6197-B08D-46C4-88E4-17E469B16800}" type="pres">
      <dgm:prSet presAssocID="{832F3F4E-68FA-49F1-BDD7-33BBF4730AE2}" presName="horz1" presStyleCnt="0"/>
      <dgm:spPr/>
    </dgm:pt>
    <dgm:pt modelId="{C0FF803F-2D0E-44F3-83BA-3785E8A2B23E}" type="pres">
      <dgm:prSet presAssocID="{832F3F4E-68FA-49F1-BDD7-33BBF4730AE2}" presName="tx1" presStyleLbl="revTx" presStyleIdx="1" presStyleCnt="2"/>
      <dgm:spPr/>
    </dgm:pt>
    <dgm:pt modelId="{E69679AA-26E9-4EC5-B248-6ED69F2279DC}" type="pres">
      <dgm:prSet presAssocID="{832F3F4E-68FA-49F1-BDD7-33BBF4730AE2}" presName="vert1" presStyleCnt="0"/>
      <dgm:spPr/>
    </dgm:pt>
  </dgm:ptLst>
  <dgm:cxnLst>
    <dgm:cxn modelId="{6163692A-02BD-4D00-A158-DDCB12FCD5C8}" type="presOf" srcId="{832F3F4E-68FA-49F1-BDD7-33BBF4730AE2}" destId="{C0FF803F-2D0E-44F3-83BA-3785E8A2B23E}" srcOrd="0" destOrd="0" presId="urn:microsoft.com/office/officeart/2008/layout/LinedList"/>
    <dgm:cxn modelId="{AC0E726F-F82E-4D56-BAE1-8B2851D2455F}" srcId="{52B95F02-9641-4C41-ABE8-C5A94AAE3835}" destId="{832F3F4E-68FA-49F1-BDD7-33BBF4730AE2}" srcOrd="1" destOrd="0" parTransId="{4AD89648-1852-4EFD-818F-518318B76DDA}" sibTransId="{7A4FCD4A-F735-4446-8AE5-3631262B7558}"/>
    <dgm:cxn modelId="{7F3A6573-8181-4595-8654-1D92A38919BD}" srcId="{52B95F02-9641-4C41-ABE8-C5A94AAE3835}" destId="{240B1AD2-1D16-4C19-A60A-DAE1613F37AF}" srcOrd="0" destOrd="0" parTransId="{A59D218C-C20B-4CF5-8A04-75A84BCA1393}" sibTransId="{34518144-CA1E-497A-AD00-7A2BF78A5FE5}"/>
    <dgm:cxn modelId="{29D0577F-CEC2-416B-99C1-7AC04A3C5194}" type="presOf" srcId="{240B1AD2-1D16-4C19-A60A-DAE1613F37AF}" destId="{94862FB1-3EFA-4219-9E08-1DEFD398F69C}" srcOrd="0" destOrd="0" presId="urn:microsoft.com/office/officeart/2008/layout/LinedList"/>
    <dgm:cxn modelId="{093AAAA9-9538-4214-AAE6-B137F0C0C42E}" type="presOf" srcId="{52B95F02-9641-4C41-ABE8-C5A94AAE3835}" destId="{C00597E8-EE7C-49DA-9454-E7FF10E98EB9}" srcOrd="0" destOrd="0" presId="urn:microsoft.com/office/officeart/2008/layout/LinedList"/>
    <dgm:cxn modelId="{00C2E3FB-6747-4862-B639-D3F139A2183A}" type="presParOf" srcId="{C00597E8-EE7C-49DA-9454-E7FF10E98EB9}" destId="{F1555AF8-F2CC-475A-9F12-500EE1A347C4}" srcOrd="0" destOrd="0" presId="urn:microsoft.com/office/officeart/2008/layout/LinedList"/>
    <dgm:cxn modelId="{80A85DE4-A78A-4A2E-8630-077C6690F1B0}" type="presParOf" srcId="{C00597E8-EE7C-49DA-9454-E7FF10E98EB9}" destId="{CDB845CD-9E2C-46AF-8203-3350B386EEBE}" srcOrd="1" destOrd="0" presId="urn:microsoft.com/office/officeart/2008/layout/LinedList"/>
    <dgm:cxn modelId="{1B4C92B0-B471-486E-8722-9A0A31544B2A}" type="presParOf" srcId="{CDB845CD-9E2C-46AF-8203-3350B386EEBE}" destId="{94862FB1-3EFA-4219-9E08-1DEFD398F69C}" srcOrd="0" destOrd="0" presId="urn:microsoft.com/office/officeart/2008/layout/LinedList"/>
    <dgm:cxn modelId="{BFD74495-4C1A-440C-9FA7-6470C6A2A07F}" type="presParOf" srcId="{CDB845CD-9E2C-46AF-8203-3350B386EEBE}" destId="{D6321865-3CB5-415A-B601-96E63BA7E979}" srcOrd="1" destOrd="0" presId="urn:microsoft.com/office/officeart/2008/layout/LinedList"/>
    <dgm:cxn modelId="{C5499DFF-5FA7-4C2C-B8E9-72A79BFB7C2D}" type="presParOf" srcId="{C00597E8-EE7C-49DA-9454-E7FF10E98EB9}" destId="{E4D691A4-BF2E-45E8-9E22-6A6EFFF69254}" srcOrd="2" destOrd="0" presId="urn:microsoft.com/office/officeart/2008/layout/LinedList"/>
    <dgm:cxn modelId="{DD4BC63E-7557-4998-B589-30B5CA33A61D}" type="presParOf" srcId="{C00597E8-EE7C-49DA-9454-E7FF10E98EB9}" destId="{3E7F6197-B08D-46C4-88E4-17E469B16800}" srcOrd="3" destOrd="0" presId="urn:microsoft.com/office/officeart/2008/layout/LinedList"/>
    <dgm:cxn modelId="{6BDE0C12-9C2E-446E-8AAF-59B3C8244B10}" type="presParOf" srcId="{3E7F6197-B08D-46C4-88E4-17E469B16800}" destId="{C0FF803F-2D0E-44F3-83BA-3785E8A2B23E}" srcOrd="0" destOrd="0" presId="urn:microsoft.com/office/officeart/2008/layout/LinedList"/>
    <dgm:cxn modelId="{0FE65DF1-53C5-4BB9-B5C1-18B0C73A2674}" type="presParOf" srcId="{3E7F6197-B08D-46C4-88E4-17E469B16800}" destId="{E69679AA-26E9-4EC5-B248-6ED69F2279D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B4AE3B6-57C0-4339-85AF-9C7DC104134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C767F8F-582D-4AC6-B1D1-4E8405395B8C}">
      <dgm:prSet/>
      <dgm:spPr/>
      <dgm:t>
        <a:bodyPr/>
        <a:lstStyle/>
        <a:p>
          <a:r>
            <a:rPr lang="en-GB"/>
            <a:t>House of commons and house of lords. </a:t>
          </a:r>
          <a:endParaRPr lang="en-US"/>
        </a:p>
      </dgm:t>
    </dgm:pt>
    <dgm:pt modelId="{8367B288-5CF1-4F74-B8EA-CA35A0469789}" type="parTrans" cxnId="{D9FB83FA-A0C0-4A94-B6C3-B475E294F999}">
      <dgm:prSet/>
      <dgm:spPr/>
      <dgm:t>
        <a:bodyPr/>
        <a:lstStyle/>
        <a:p>
          <a:endParaRPr lang="en-US"/>
        </a:p>
      </dgm:t>
    </dgm:pt>
    <dgm:pt modelId="{A0323545-487A-466F-8721-79A9F59F5B14}" type="sibTrans" cxnId="{D9FB83FA-A0C0-4A94-B6C3-B475E294F999}">
      <dgm:prSet/>
      <dgm:spPr/>
      <dgm:t>
        <a:bodyPr/>
        <a:lstStyle/>
        <a:p>
          <a:endParaRPr lang="en-US"/>
        </a:p>
      </dgm:t>
    </dgm:pt>
    <dgm:pt modelId="{510E6F47-AC38-454D-94CE-9C303823A2A3}">
      <dgm:prSet/>
      <dgm:spPr/>
      <dgm:t>
        <a:bodyPr/>
        <a:lstStyle/>
        <a:p>
          <a:r>
            <a:rPr lang="en-GB"/>
            <a:t>Both have different roles. </a:t>
          </a:r>
          <a:endParaRPr lang="en-US"/>
        </a:p>
      </dgm:t>
    </dgm:pt>
    <dgm:pt modelId="{736494E3-68FD-4CDC-A137-72F9004284FB}" type="parTrans" cxnId="{DE07EE36-4B92-4D6F-9655-BA34DA0DD485}">
      <dgm:prSet/>
      <dgm:spPr/>
      <dgm:t>
        <a:bodyPr/>
        <a:lstStyle/>
        <a:p>
          <a:endParaRPr lang="en-US"/>
        </a:p>
      </dgm:t>
    </dgm:pt>
    <dgm:pt modelId="{C534B8BB-8AB7-4BCD-A4A0-A7FF91B124BA}" type="sibTrans" cxnId="{DE07EE36-4B92-4D6F-9655-BA34DA0DD485}">
      <dgm:prSet/>
      <dgm:spPr/>
      <dgm:t>
        <a:bodyPr/>
        <a:lstStyle/>
        <a:p>
          <a:endParaRPr lang="en-US"/>
        </a:p>
      </dgm:t>
    </dgm:pt>
    <dgm:pt modelId="{E0D57750-7998-4ED2-B483-A07D66B87BCF}">
      <dgm:prSet/>
      <dgm:spPr/>
      <dgm:t>
        <a:bodyPr/>
        <a:lstStyle/>
        <a:p>
          <a:r>
            <a:rPr lang="en-GB"/>
            <a:t>Both are elected differently. </a:t>
          </a:r>
          <a:endParaRPr lang="en-US"/>
        </a:p>
      </dgm:t>
    </dgm:pt>
    <dgm:pt modelId="{D80EEAFC-37D2-4C85-B1D9-001F1DE23B76}" type="parTrans" cxnId="{09CA2886-4586-4018-8A86-6DC233A9EFDD}">
      <dgm:prSet/>
      <dgm:spPr/>
      <dgm:t>
        <a:bodyPr/>
        <a:lstStyle/>
        <a:p>
          <a:endParaRPr lang="en-US"/>
        </a:p>
      </dgm:t>
    </dgm:pt>
    <dgm:pt modelId="{0CB0FE1A-7494-46B9-853F-259310C00275}" type="sibTrans" cxnId="{09CA2886-4586-4018-8A86-6DC233A9EFDD}">
      <dgm:prSet/>
      <dgm:spPr/>
      <dgm:t>
        <a:bodyPr/>
        <a:lstStyle/>
        <a:p>
          <a:endParaRPr lang="en-US"/>
        </a:p>
      </dgm:t>
    </dgm:pt>
    <dgm:pt modelId="{F149E502-6CE3-437C-BD5C-E131F93DE50C}" type="pres">
      <dgm:prSet presAssocID="{5B4AE3B6-57C0-4339-85AF-9C7DC1041347}" presName="linear" presStyleCnt="0">
        <dgm:presLayoutVars>
          <dgm:animLvl val="lvl"/>
          <dgm:resizeHandles val="exact"/>
        </dgm:presLayoutVars>
      </dgm:prSet>
      <dgm:spPr/>
    </dgm:pt>
    <dgm:pt modelId="{BB9CC1BC-951D-4F9D-AB64-EB116A011E20}" type="pres">
      <dgm:prSet presAssocID="{BC767F8F-582D-4AC6-B1D1-4E8405395B8C}" presName="parentText" presStyleLbl="node1" presStyleIdx="0" presStyleCnt="3">
        <dgm:presLayoutVars>
          <dgm:chMax val="0"/>
          <dgm:bulletEnabled val="1"/>
        </dgm:presLayoutVars>
      </dgm:prSet>
      <dgm:spPr/>
    </dgm:pt>
    <dgm:pt modelId="{308D65D4-57A6-4BA4-AD73-4CB27256A0CA}" type="pres">
      <dgm:prSet presAssocID="{A0323545-487A-466F-8721-79A9F59F5B14}" presName="spacer" presStyleCnt="0"/>
      <dgm:spPr/>
    </dgm:pt>
    <dgm:pt modelId="{E9EB2AF1-C1B6-492C-A549-98D406ABD5B1}" type="pres">
      <dgm:prSet presAssocID="{510E6F47-AC38-454D-94CE-9C303823A2A3}" presName="parentText" presStyleLbl="node1" presStyleIdx="1" presStyleCnt="3">
        <dgm:presLayoutVars>
          <dgm:chMax val="0"/>
          <dgm:bulletEnabled val="1"/>
        </dgm:presLayoutVars>
      </dgm:prSet>
      <dgm:spPr/>
    </dgm:pt>
    <dgm:pt modelId="{6565BCBD-D59C-4828-A024-4C927BF519A9}" type="pres">
      <dgm:prSet presAssocID="{C534B8BB-8AB7-4BCD-A4A0-A7FF91B124BA}" presName="spacer" presStyleCnt="0"/>
      <dgm:spPr/>
    </dgm:pt>
    <dgm:pt modelId="{5562016C-B363-4A9D-94AD-77167287222F}" type="pres">
      <dgm:prSet presAssocID="{E0D57750-7998-4ED2-B483-A07D66B87BCF}" presName="parentText" presStyleLbl="node1" presStyleIdx="2" presStyleCnt="3">
        <dgm:presLayoutVars>
          <dgm:chMax val="0"/>
          <dgm:bulletEnabled val="1"/>
        </dgm:presLayoutVars>
      </dgm:prSet>
      <dgm:spPr/>
    </dgm:pt>
  </dgm:ptLst>
  <dgm:cxnLst>
    <dgm:cxn modelId="{7FC8F228-3A8E-417D-A76E-7CA2720B26C4}" type="presOf" srcId="{5B4AE3B6-57C0-4339-85AF-9C7DC1041347}" destId="{F149E502-6CE3-437C-BD5C-E131F93DE50C}" srcOrd="0" destOrd="0" presId="urn:microsoft.com/office/officeart/2005/8/layout/vList2"/>
    <dgm:cxn modelId="{DE07EE36-4B92-4D6F-9655-BA34DA0DD485}" srcId="{5B4AE3B6-57C0-4339-85AF-9C7DC1041347}" destId="{510E6F47-AC38-454D-94CE-9C303823A2A3}" srcOrd="1" destOrd="0" parTransId="{736494E3-68FD-4CDC-A137-72F9004284FB}" sibTransId="{C534B8BB-8AB7-4BCD-A4A0-A7FF91B124BA}"/>
    <dgm:cxn modelId="{9139B93B-FD62-45B5-85CE-F98A1B011959}" type="presOf" srcId="{BC767F8F-582D-4AC6-B1D1-4E8405395B8C}" destId="{BB9CC1BC-951D-4F9D-AB64-EB116A011E20}" srcOrd="0" destOrd="0" presId="urn:microsoft.com/office/officeart/2005/8/layout/vList2"/>
    <dgm:cxn modelId="{09CA2886-4586-4018-8A86-6DC233A9EFDD}" srcId="{5B4AE3B6-57C0-4339-85AF-9C7DC1041347}" destId="{E0D57750-7998-4ED2-B483-A07D66B87BCF}" srcOrd="2" destOrd="0" parTransId="{D80EEAFC-37D2-4C85-B1D9-001F1DE23B76}" sibTransId="{0CB0FE1A-7494-46B9-853F-259310C00275}"/>
    <dgm:cxn modelId="{734A2999-2FF4-4234-9F03-2EDC2DCD9719}" type="presOf" srcId="{E0D57750-7998-4ED2-B483-A07D66B87BCF}" destId="{5562016C-B363-4A9D-94AD-77167287222F}" srcOrd="0" destOrd="0" presId="urn:microsoft.com/office/officeart/2005/8/layout/vList2"/>
    <dgm:cxn modelId="{533AE2CF-AA50-4CC8-8568-EF44AE726C52}" type="presOf" srcId="{510E6F47-AC38-454D-94CE-9C303823A2A3}" destId="{E9EB2AF1-C1B6-492C-A549-98D406ABD5B1}" srcOrd="0" destOrd="0" presId="urn:microsoft.com/office/officeart/2005/8/layout/vList2"/>
    <dgm:cxn modelId="{D9FB83FA-A0C0-4A94-B6C3-B475E294F999}" srcId="{5B4AE3B6-57C0-4339-85AF-9C7DC1041347}" destId="{BC767F8F-582D-4AC6-B1D1-4E8405395B8C}" srcOrd="0" destOrd="0" parTransId="{8367B288-5CF1-4F74-B8EA-CA35A0469789}" sibTransId="{A0323545-487A-466F-8721-79A9F59F5B14}"/>
    <dgm:cxn modelId="{6EBE9FAD-FE0B-4F1B-9FAD-5D0400AA4535}" type="presParOf" srcId="{F149E502-6CE3-437C-BD5C-E131F93DE50C}" destId="{BB9CC1BC-951D-4F9D-AB64-EB116A011E20}" srcOrd="0" destOrd="0" presId="urn:microsoft.com/office/officeart/2005/8/layout/vList2"/>
    <dgm:cxn modelId="{432D6B72-0274-4777-813D-3C7C144F69CD}" type="presParOf" srcId="{F149E502-6CE3-437C-BD5C-E131F93DE50C}" destId="{308D65D4-57A6-4BA4-AD73-4CB27256A0CA}" srcOrd="1" destOrd="0" presId="urn:microsoft.com/office/officeart/2005/8/layout/vList2"/>
    <dgm:cxn modelId="{A7A8881F-8A92-4CC8-94DE-A1506C775BD1}" type="presParOf" srcId="{F149E502-6CE3-437C-BD5C-E131F93DE50C}" destId="{E9EB2AF1-C1B6-492C-A549-98D406ABD5B1}" srcOrd="2" destOrd="0" presId="urn:microsoft.com/office/officeart/2005/8/layout/vList2"/>
    <dgm:cxn modelId="{749DB5C3-7892-46DB-B91B-369F5B5D3653}" type="presParOf" srcId="{F149E502-6CE3-437C-BD5C-E131F93DE50C}" destId="{6565BCBD-D59C-4828-A024-4C927BF519A9}" srcOrd="3" destOrd="0" presId="urn:microsoft.com/office/officeart/2005/8/layout/vList2"/>
    <dgm:cxn modelId="{0ED7995E-7E8C-4484-ABBB-309607002998}" type="presParOf" srcId="{F149E502-6CE3-437C-BD5C-E131F93DE50C}" destId="{5562016C-B363-4A9D-94AD-77167287222F}"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F544B5A3-119B-4F35-962E-FB7BD006FC9D}"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BA41A072-864C-4684-BDE8-2B6CC27CD243}">
      <dgm:prSet/>
      <dgm:spPr/>
      <dgm:t>
        <a:bodyPr/>
        <a:lstStyle/>
        <a:p>
          <a:r>
            <a:rPr lang="en-GB" b="0" i="0"/>
            <a:t>The House of Commons has three main constitutional functions:</a:t>
          </a:r>
          <a:endParaRPr lang="en-US"/>
        </a:p>
      </dgm:t>
    </dgm:pt>
    <dgm:pt modelId="{E269F711-D651-4C70-BAD9-4FC818E138AD}" type="parTrans" cxnId="{3A84F875-5B90-4336-8CCE-85E6D225E7E6}">
      <dgm:prSet/>
      <dgm:spPr/>
      <dgm:t>
        <a:bodyPr/>
        <a:lstStyle/>
        <a:p>
          <a:endParaRPr lang="en-US"/>
        </a:p>
      </dgm:t>
    </dgm:pt>
    <dgm:pt modelId="{1C62CF55-9ECE-4D20-9361-8854F6FB0BF3}" type="sibTrans" cxnId="{3A84F875-5B90-4336-8CCE-85E6D225E7E6}">
      <dgm:prSet/>
      <dgm:spPr/>
      <dgm:t>
        <a:bodyPr/>
        <a:lstStyle/>
        <a:p>
          <a:endParaRPr lang="en-US"/>
        </a:p>
      </dgm:t>
    </dgm:pt>
    <dgm:pt modelId="{56159750-1507-449E-A287-5FC52DAC4AA8}">
      <dgm:prSet/>
      <dgm:spPr/>
      <dgm:t>
        <a:bodyPr/>
        <a:lstStyle/>
        <a:p>
          <a:r>
            <a:rPr lang="en-GB" b="0" i="0"/>
            <a:t>making laws (legislation);</a:t>
          </a:r>
          <a:endParaRPr lang="en-US"/>
        </a:p>
      </dgm:t>
    </dgm:pt>
    <dgm:pt modelId="{FD9EBE0C-8EC2-451F-980B-096288BE13B3}" type="parTrans" cxnId="{5C0FAC5C-FC8F-4432-A4C1-7B54692D1D05}">
      <dgm:prSet/>
      <dgm:spPr/>
      <dgm:t>
        <a:bodyPr/>
        <a:lstStyle/>
        <a:p>
          <a:endParaRPr lang="en-US"/>
        </a:p>
      </dgm:t>
    </dgm:pt>
    <dgm:pt modelId="{69DE9E3A-612E-4ABB-A8A3-1DA40E8043E8}" type="sibTrans" cxnId="{5C0FAC5C-FC8F-4432-A4C1-7B54692D1D05}">
      <dgm:prSet/>
      <dgm:spPr/>
      <dgm:t>
        <a:bodyPr/>
        <a:lstStyle/>
        <a:p>
          <a:endParaRPr lang="en-US"/>
        </a:p>
      </dgm:t>
    </dgm:pt>
    <dgm:pt modelId="{E43A1FB7-287D-4558-96BB-3B9A6A1C1316}">
      <dgm:prSet/>
      <dgm:spPr/>
      <dgm:t>
        <a:bodyPr/>
        <a:lstStyle/>
        <a:p>
          <a:r>
            <a:rPr lang="en-GB" b="0" i="0"/>
            <a:t>authorising national expenditure and taxation; and</a:t>
          </a:r>
          <a:endParaRPr lang="en-US"/>
        </a:p>
      </dgm:t>
    </dgm:pt>
    <dgm:pt modelId="{B553F672-0637-4418-9E4C-CD0A7842834C}" type="parTrans" cxnId="{44CB8190-573D-4DC7-820D-10B8EEA34891}">
      <dgm:prSet/>
      <dgm:spPr/>
      <dgm:t>
        <a:bodyPr/>
        <a:lstStyle/>
        <a:p>
          <a:endParaRPr lang="en-US"/>
        </a:p>
      </dgm:t>
    </dgm:pt>
    <dgm:pt modelId="{A9616A31-4335-4C88-92DC-1505E14F6E74}" type="sibTrans" cxnId="{44CB8190-573D-4DC7-820D-10B8EEA34891}">
      <dgm:prSet/>
      <dgm:spPr/>
      <dgm:t>
        <a:bodyPr/>
        <a:lstStyle/>
        <a:p>
          <a:endParaRPr lang="en-US"/>
        </a:p>
      </dgm:t>
    </dgm:pt>
    <dgm:pt modelId="{4EA21F5E-6A48-43C4-BD9D-237263BF41DF}">
      <dgm:prSet/>
      <dgm:spPr/>
      <dgm:t>
        <a:bodyPr/>
        <a:lstStyle/>
        <a:p>
          <a:r>
            <a:rPr lang="en-GB" b="0" i="0"/>
            <a:t>criticism of government policy, scrutiny of the executive and resolving grievances of individual voters.</a:t>
          </a:r>
          <a:endParaRPr lang="en-US"/>
        </a:p>
      </dgm:t>
    </dgm:pt>
    <dgm:pt modelId="{BEA1B77E-1A81-4226-8B9F-AC5A6F81A2D2}" type="parTrans" cxnId="{FC4CD2FC-3B3E-43A5-B2B4-4913ADCE96D7}">
      <dgm:prSet/>
      <dgm:spPr/>
      <dgm:t>
        <a:bodyPr/>
        <a:lstStyle/>
        <a:p>
          <a:endParaRPr lang="en-US"/>
        </a:p>
      </dgm:t>
    </dgm:pt>
    <dgm:pt modelId="{502E3A5D-A84E-4625-B402-4C00FA949B3E}" type="sibTrans" cxnId="{FC4CD2FC-3B3E-43A5-B2B4-4913ADCE96D7}">
      <dgm:prSet/>
      <dgm:spPr/>
      <dgm:t>
        <a:bodyPr/>
        <a:lstStyle/>
        <a:p>
          <a:endParaRPr lang="en-US"/>
        </a:p>
      </dgm:t>
    </dgm:pt>
    <dgm:pt modelId="{F92F2ABE-3945-4D11-BB4F-6FB1A753F8F3}" type="pres">
      <dgm:prSet presAssocID="{F544B5A3-119B-4F35-962E-FB7BD006FC9D}" presName="outerComposite" presStyleCnt="0">
        <dgm:presLayoutVars>
          <dgm:chMax val="5"/>
          <dgm:dir/>
          <dgm:resizeHandles val="exact"/>
        </dgm:presLayoutVars>
      </dgm:prSet>
      <dgm:spPr/>
    </dgm:pt>
    <dgm:pt modelId="{1F09C4E0-B3DD-4588-9EF3-97200BF15AE6}" type="pres">
      <dgm:prSet presAssocID="{F544B5A3-119B-4F35-962E-FB7BD006FC9D}" presName="dummyMaxCanvas" presStyleCnt="0">
        <dgm:presLayoutVars/>
      </dgm:prSet>
      <dgm:spPr/>
    </dgm:pt>
    <dgm:pt modelId="{AE7C3F37-7E76-45C4-BEE1-EC5F5CB1EDD5}" type="pres">
      <dgm:prSet presAssocID="{F544B5A3-119B-4F35-962E-FB7BD006FC9D}" presName="FourNodes_1" presStyleLbl="node1" presStyleIdx="0" presStyleCnt="4">
        <dgm:presLayoutVars>
          <dgm:bulletEnabled val="1"/>
        </dgm:presLayoutVars>
      </dgm:prSet>
      <dgm:spPr/>
    </dgm:pt>
    <dgm:pt modelId="{48EBDE03-E775-4AF3-BD2D-40BAB40B8F1E}" type="pres">
      <dgm:prSet presAssocID="{F544B5A3-119B-4F35-962E-FB7BD006FC9D}" presName="FourNodes_2" presStyleLbl="node1" presStyleIdx="1" presStyleCnt="4">
        <dgm:presLayoutVars>
          <dgm:bulletEnabled val="1"/>
        </dgm:presLayoutVars>
      </dgm:prSet>
      <dgm:spPr/>
    </dgm:pt>
    <dgm:pt modelId="{F6439EA1-D633-4865-9579-D3CD2FDA6687}" type="pres">
      <dgm:prSet presAssocID="{F544B5A3-119B-4F35-962E-FB7BD006FC9D}" presName="FourNodes_3" presStyleLbl="node1" presStyleIdx="2" presStyleCnt="4">
        <dgm:presLayoutVars>
          <dgm:bulletEnabled val="1"/>
        </dgm:presLayoutVars>
      </dgm:prSet>
      <dgm:spPr/>
    </dgm:pt>
    <dgm:pt modelId="{08CF254A-84E8-44E3-81A2-4DE327A09E16}" type="pres">
      <dgm:prSet presAssocID="{F544B5A3-119B-4F35-962E-FB7BD006FC9D}" presName="FourNodes_4" presStyleLbl="node1" presStyleIdx="3" presStyleCnt="4">
        <dgm:presLayoutVars>
          <dgm:bulletEnabled val="1"/>
        </dgm:presLayoutVars>
      </dgm:prSet>
      <dgm:spPr/>
    </dgm:pt>
    <dgm:pt modelId="{A7E65E29-13B5-4860-9CA9-14A3F52BF2D4}" type="pres">
      <dgm:prSet presAssocID="{F544B5A3-119B-4F35-962E-FB7BD006FC9D}" presName="FourConn_1-2" presStyleLbl="fgAccFollowNode1" presStyleIdx="0" presStyleCnt="3">
        <dgm:presLayoutVars>
          <dgm:bulletEnabled val="1"/>
        </dgm:presLayoutVars>
      </dgm:prSet>
      <dgm:spPr/>
    </dgm:pt>
    <dgm:pt modelId="{76106DD0-5967-4B57-9013-56E231B7D90B}" type="pres">
      <dgm:prSet presAssocID="{F544B5A3-119B-4F35-962E-FB7BD006FC9D}" presName="FourConn_2-3" presStyleLbl="fgAccFollowNode1" presStyleIdx="1" presStyleCnt="3">
        <dgm:presLayoutVars>
          <dgm:bulletEnabled val="1"/>
        </dgm:presLayoutVars>
      </dgm:prSet>
      <dgm:spPr/>
    </dgm:pt>
    <dgm:pt modelId="{C0CB2737-FECA-44B0-894D-E657633481C2}" type="pres">
      <dgm:prSet presAssocID="{F544B5A3-119B-4F35-962E-FB7BD006FC9D}" presName="FourConn_3-4" presStyleLbl="fgAccFollowNode1" presStyleIdx="2" presStyleCnt="3">
        <dgm:presLayoutVars>
          <dgm:bulletEnabled val="1"/>
        </dgm:presLayoutVars>
      </dgm:prSet>
      <dgm:spPr/>
    </dgm:pt>
    <dgm:pt modelId="{C3027D2A-5E6F-4F15-9A95-8E411C8A515B}" type="pres">
      <dgm:prSet presAssocID="{F544B5A3-119B-4F35-962E-FB7BD006FC9D}" presName="FourNodes_1_text" presStyleLbl="node1" presStyleIdx="3" presStyleCnt="4">
        <dgm:presLayoutVars>
          <dgm:bulletEnabled val="1"/>
        </dgm:presLayoutVars>
      </dgm:prSet>
      <dgm:spPr/>
    </dgm:pt>
    <dgm:pt modelId="{5EAFE733-9E4F-4167-89D7-F0C8CB72C54A}" type="pres">
      <dgm:prSet presAssocID="{F544B5A3-119B-4F35-962E-FB7BD006FC9D}" presName="FourNodes_2_text" presStyleLbl="node1" presStyleIdx="3" presStyleCnt="4">
        <dgm:presLayoutVars>
          <dgm:bulletEnabled val="1"/>
        </dgm:presLayoutVars>
      </dgm:prSet>
      <dgm:spPr/>
    </dgm:pt>
    <dgm:pt modelId="{D53CB307-6227-438C-80E7-7624ABD423E3}" type="pres">
      <dgm:prSet presAssocID="{F544B5A3-119B-4F35-962E-FB7BD006FC9D}" presName="FourNodes_3_text" presStyleLbl="node1" presStyleIdx="3" presStyleCnt="4">
        <dgm:presLayoutVars>
          <dgm:bulletEnabled val="1"/>
        </dgm:presLayoutVars>
      </dgm:prSet>
      <dgm:spPr/>
    </dgm:pt>
    <dgm:pt modelId="{E7DABA6E-BE4E-48FF-8DAE-AECC9C706FB0}" type="pres">
      <dgm:prSet presAssocID="{F544B5A3-119B-4F35-962E-FB7BD006FC9D}" presName="FourNodes_4_text" presStyleLbl="node1" presStyleIdx="3" presStyleCnt="4">
        <dgm:presLayoutVars>
          <dgm:bulletEnabled val="1"/>
        </dgm:presLayoutVars>
      </dgm:prSet>
      <dgm:spPr/>
    </dgm:pt>
  </dgm:ptLst>
  <dgm:cxnLst>
    <dgm:cxn modelId="{6FE3CF00-F307-42D5-BB11-F0C376236841}" type="presOf" srcId="{E43A1FB7-287D-4558-96BB-3B9A6A1C1316}" destId="{D53CB307-6227-438C-80E7-7624ABD423E3}" srcOrd="1" destOrd="0" presId="urn:microsoft.com/office/officeart/2005/8/layout/vProcess5"/>
    <dgm:cxn modelId="{31DE2D0E-62DE-431A-9C02-A12BAD9C5018}" type="presOf" srcId="{A9616A31-4335-4C88-92DC-1505E14F6E74}" destId="{C0CB2737-FECA-44B0-894D-E657633481C2}" srcOrd="0" destOrd="0" presId="urn:microsoft.com/office/officeart/2005/8/layout/vProcess5"/>
    <dgm:cxn modelId="{C6EC4417-53BE-4154-BDBA-70AB76B51210}" type="presOf" srcId="{69DE9E3A-612E-4ABB-A8A3-1DA40E8043E8}" destId="{76106DD0-5967-4B57-9013-56E231B7D90B}" srcOrd="0" destOrd="0" presId="urn:microsoft.com/office/officeart/2005/8/layout/vProcess5"/>
    <dgm:cxn modelId="{424D972A-11B0-4106-A94F-897C97E311DF}" type="presOf" srcId="{BA41A072-864C-4684-BDE8-2B6CC27CD243}" destId="{C3027D2A-5E6F-4F15-9A95-8E411C8A515B}" srcOrd="1" destOrd="0" presId="urn:microsoft.com/office/officeart/2005/8/layout/vProcess5"/>
    <dgm:cxn modelId="{2D55853B-6853-4988-9E7C-11E3297C2B3C}" type="presOf" srcId="{56159750-1507-449E-A287-5FC52DAC4AA8}" destId="{48EBDE03-E775-4AF3-BD2D-40BAB40B8F1E}" srcOrd="0" destOrd="0" presId="urn:microsoft.com/office/officeart/2005/8/layout/vProcess5"/>
    <dgm:cxn modelId="{5C0FAC5C-FC8F-4432-A4C1-7B54692D1D05}" srcId="{F544B5A3-119B-4F35-962E-FB7BD006FC9D}" destId="{56159750-1507-449E-A287-5FC52DAC4AA8}" srcOrd="1" destOrd="0" parTransId="{FD9EBE0C-8EC2-451F-980B-096288BE13B3}" sibTransId="{69DE9E3A-612E-4ABB-A8A3-1DA40E8043E8}"/>
    <dgm:cxn modelId="{427DFD62-F627-4A66-B781-F9E82FE23C01}" type="presOf" srcId="{BA41A072-864C-4684-BDE8-2B6CC27CD243}" destId="{AE7C3F37-7E76-45C4-BEE1-EC5F5CB1EDD5}" srcOrd="0" destOrd="0" presId="urn:microsoft.com/office/officeart/2005/8/layout/vProcess5"/>
    <dgm:cxn modelId="{029E0952-2E69-4977-96F3-D0743E9D1BDF}" type="presOf" srcId="{F544B5A3-119B-4F35-962E-FB7BD006FC9D}" destId="{F92F2ABE-3945-4D11-BB4F-6FB1A753F8F3}" srcOrd="0" destOrd="0" presId="urn:microsoft.com/office/officeart/2005/8/layout/vProcess5"/>
    <dgm:cxn modelId="{3A84F875-5B90-4336-8CCE-85E6D225E7E6}" srcId="{F544B5A3-119B-4F35-962E-FB7BD006FC9D}" destId="{BA41A072-864C-4684-BDE8-2B6CC27CD243}" srcOrd="0" destOrd="0" parTransId="{E269F711-D651-4C70-BAD9-4FC818E138AD}" sibTransId="{1C62CF55-9ECE-4D20-9361-8854F6FB0BF3}"/>
    <dgm:cxn modelId="{A0A78677-5B3E-477E-9C46-56FA8ED82768}" type="presOf" srcId="{1C62CF55-9ECE-4D20-9361-8854F6FB0BF3}" destId="{A7E65E29-13B5-4860-9CA9-14A3F52BF2D4}" srcOrd="0" destOrd="0" presId="urn:microsoft.com/office/officeart/2005/8/layout/vProcess5"/>
    <dgm:cxn modelId="{E943B657-305F-4746-8768-56321C9378E5}" type="presOf" srcId="{4EA21F5E-6A48-43C4-BD9D-237263BF41DF}" destId="{08CF254A-84E8-44E3-81A2-4DE327A09E16}" srcOrd="0" destOrd="0" presId="urn:microsoft.com/office/officeart/2005/8/layout/vProcess5"/>
    <dgm:cxn modelId="{BFC88A79-184A-4356-B9A1-8B0B05070F26}" type="presOf" srcId="{4EA21F5E-6A48-43C4-BD9D-237263BF41DF}" destId="{E7DABA6E-BE4E-48FF-8DAE-AECC9C706FB0}" srcOrd="1" destOrd="0" presId="urn:microsoft.com/office/officeart/2005/8/layout/vProcess5"/>
    <dgm:cxn modelId="{44CB8190-573D-4DC7-820D-10B8EEA34891}" srcId="{F544B5A3-119B-4F35-962E-FB7BD006FC9D}" destId="{E43A1FB7-287D-4558-96BB-3B9A6A1C1316}" srcOrd="2" destOrd="0" parTransId="{B553F672-0637-4418-9E4C-CD0A7842834C}" sibTransId="{A9616A31-4335-4C88-92DC-1505E14F6E74}"/>
    <dgm:cxn modelId="{D8DD609A-BC13-401A-B726-FD0A125107D9}" type="presOf" srcId="{E43A1FB7-287D-4558-96BB-3B9A6A1C1316}" destId="{F6439EA1-D633-4865-9579-D3CD2FDA6687}" srcOrd="0" destOrd="0" presId="urn:microsoft.com/office/officeart/2005/8/layout/vProcess5"/>
    <dgm:cxn modelId="{6A47A7AD-8F61-431E-BBB2-19FF89B5928F}" type="presOf" srcId="{56159750-1507-449E-A287-5FC52DAC4AA8}" destId="{5EAFE733-9E4F-4167-89D7-F0C8CB72C54A}" srcOrd="1" destOrd="0" presId="urn:microsoft.com/office/officeart/2005/8/layout/vProcess5"/>
    <dgm:cxn modelId="{FC4CD2FC-3B3E-43A5-B2B4-4913ADCE96D7}" srcId="{F544B5A3-119B-4F35-962E-FB7BD006FC9D}" destId="{4EA21F5E-6A48-43C4-BD9D-237263BF41DF}" srcOrd="3" destOrd="0" parTransId="{BEA1B77E-1A81-4226-8B9F-AC5A6F81A2D2}" sibTransId="{502E3A5D-A84E-4625-B402-4C00FA949B3E}"/>
    <dgm:cxn modelId="{0EC4FB92-0844-4E2E-9C7C-3C4F8B2A7037}" type="presParOf" srcId="{F92F2ABE-3945-4D11-BB4F-6FB1A753F8F3}" destId="{1F09C4E0-B3DD-4588-9EF3-97200BF15AE6}" srcOrd="0" destOrd="0" presId="urn:microsoft.com/office/officeart/2005/8/layout/vProcess5"/>
    <dgm:cxn modelId="{DBE18F21-8A81-4E68-B1E4-56A0E5C60B9F}" type="presParOf" srcId="{F92F2ABE-3945-4D11-BB4F-6FB1A753F8F3}" destId="{AE7C3F37-7E76-45C4-BEE1-EC5F5CB1EDD5}" srcOrd="1" destOrd="0" presId="urn:microsoft.com/office/officeart/2005/8/layout/vProcess5"/>
    <dgm:cxn modelId="{943E5322-6549-423F-9D4C-53AF330A41D6}" type="presParOf" srcId="{F92F2ABE-3945-4D11-BB4F-6FB1A753F8F3}" destId="{48EBDE03-E775-4AF3-BD2D-40BAB40B8F1E}" srcOrd="2" destOrd="0" presId="urn:microsoft.com/office/officeart/2005/8/layout/vProcess5"/>
    <dgm:cxn modelId="{A756BC67-0D75-4E1D-8D6B-B56ED63D7FC4}" type="presParOf" srcId="{F92F2ABE-3945-4D11-BB4F-6FB1A753F8F3}" destId="{F6439EA1-D633-4865-9579-D3CD2FDA6687}" srcOrd="3" destOrd="0" presId="urn:microsoft.com/office/officeart/2005/8/layout/vProcess5"/>
    <dgm:cxn modelId="{345F9368-9F3E-47B8-B935-AF1A4B2D5587}" type="presParOf" srcId="{F92F2ABE-3945-4D11-BB4F-6FB1A753F8F3}" destId="{08CF254A-84E8-44E3-81A2-4DE327A09E16}" srcOrd="4" destOrd="0" presId="urn:microsoft.com/office/officeart/2005/8/layout/vProcess5"/>
    <dgm:cxn modelId="{48B2FE06-AB37-4A39-B7DF-72EAAE16BEBA}" type="presParOf" srcId="{F92F2ABE-3945-4D11-BB4F-6FB1A753F8F3}" destId="{A7E65E29-13B5-4860-9CA9-14A3F52BF2D4}" srcOrd="5" destOrd="0" presId="urn:microsoft.com/office/officeart/2005/8/layout/vProcess5"/>
    <dgm:cxn modelId="{CE0EF6C3-3985-49DD-A3AA-E31C3E3081D0}" type="presParOf" srcId="{F92F2ABE-3945-4D11-BB4F-6FB1A753F8F3}" destId="{76106DD0-5967-4B57-9013-56E231B7D90B}" srcOrd="6" destOrd="0" presId="urn:microsoft.com/office/officeart/2005/8/layout/vProcess5"/>
    <dgm:cxn modelId="{7146744F-5408-4F0D-B7C2-429E9E348728}" type="presParOf" srcId="{F92F2ABE-3945-4D11-BB4F-6FB1A753F8F3}" destId="{C0CB2737-FECA-44B0-894D-E657633481C2}" srcOrd="7" destOrd="0" presId="urn:microsoft.com/office/officeart/2005/8/layout/vProcess5"/>
    <dgm:cxn modelId="{448D149D-CA9A-4B9D-8140-5B756B6BC29A}" type="presParOf" srcId="{F92F2ABE-3945-4D11-BB4F-6FB1A753F8F3}" destId="{C3027D2A-5E6F-4F15-9A95-8E411C8A515B}" srcOrd="8" destOrd="0" presId="urn:microsoft.com/office/officeart/2005/8/layout/vProcess5"/>
    <dgm:cxn modelId="{B7EA3F38-9751-4575-B4D2-FF5689A06892}" type="presParOf" srcId="{F92F2ABE-3945-4D11-BB4F-6FB1A753F8F3}" destId="{5EAFE733-9E4F-4167-89D7-F0C8CB72C54A}" srcOrd="9" destOrd="0" presId="urn:microsoft.com/office/officeart/2005/8/layout/vProcess5"/>
    <dgm:cxn modelId="{4796A452-1665-4C44-B7A8-E11B1B1E8166}" type="presParOf" srcId="{F92F2ABE-3945-4D11-BB4F-6FB1A753F8F3}" destId="{D53CB307-6227-438C-80E7-7624ABD423E3}" srcOrd="10" destOrd="0" presId="urn:microsoft.com/office/officeart/2005/8/layout/vProcess5"/>
    <dgm:cxn modelId="{2C4D72DC-B86A-405C-A754-400532120E52}" type="presParOf" srcId="{F92F2ABE-3945-4D11-BB4F-6FB1A753F8F3}" destId="{E7DABA6E-BE4E-48FF-8DAE-AECC9C706FB0}"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3343431D-8887-4D22-AF98-7C58CF8392BB}"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B9DCAD61-496D-4C15-A684-F9956DD570BE}">
      <dgm:prSet/>
      <dgm:spPr/>
      <dgm:t>
        <a:bodyPr/>
        <a:lstStyle/>
        <a:p>
          <a:r>
            <a:rPr lang="en-GB" baseline="0"/>
            <a:t>650 MP’S. </a:t>
          </a:r>
          <a:endParaRPr lang="en-US"/>
        </a:p>
      </dgm:t>
    </dgm:pt>
    <dgm:pt modelId="{431BC299-BF35-4C6A-9E87-CD1A74EF91DD}" type="parTrans" cxnId="{D1604250-05C4-4599-A5E2-C6D4AC25AB2C}">
      <dgm:prSet/>
      <dgm:spPr/>
      <dgm:t>
        <a:bodyPr/>
        <a:lstStyle/>
        <a:p>
          <a:endParaRPr lang="en-US"/>
        </a:p>
      </dgm:t>
    </dgm:pt>
    <dgm:pt modelId="{29E6429A-BC59-45D7-BADB-B6F831BBD60A}" type="sibTrans" cxnId="{D1604250-05C4-4599-A5E2-C6D4AC25AB2C}">
      <dgm:prSet/>
      <dgm:spPr/>
      <dgm:t>
        <a:bodyPr/>
        <a:lstStyle/>
        <a:p>
          <a:endParaRPr lang="en-US"/>
        </a:p>
      </dgm:t>
    </dgm:pt>
    <dgm:pt modelId="{CFD97B3C-E3CD-405D-9F02-24D4257E9AC2}">
      <dgm:prSet/>
      <dgm:spPr/>
      <dgm:t>
        <a:bodyPr/>
        <a:lstStyle/>
        <a:p>
          <a:r>
            <a:rPr lang="en-GB" baseline="0"/>
            <a:t>Each from different constituencies. </a:t>
          </a:r>
          <a:endParaRPr lang="en-US"/>
        </a:p>
      </dgm:t>
    </dgm:pt>
    <dgm:pt modelId="{DAA4B438-2A53-45A2-AC06-EAEF727FE9E1}" type="parTrans" cxnId="{ED9672C1-B3DE-43E4-9903-D48E86B00495}">
      <dgm:prSet/>
      <dgm:spPr/>
      <dgm:t>
        <a:bodyPr/>
        <a:lstStyle/>
        <a:p>
          <a:endParaRPr lang="en-US"/>
        </a:p>
      </dgm:t>
    </dgm:pt>
    <dgm:pt modelId="{8BFA563F-BD2E-43B6-9449-B02F9BFDC412}" type="sibTrans" cxnId="{ED9672C1-B3DE-43E4-9903-D48E86B00495}">
      <dgm:prSet/>
      <dgm:spPr/>
      <dgm:t>
        <a:bodyPr/>
        <a:lstStyle/>
        <a:p>
          <a:endParaRPr lang="en-US"/>
        </a:p>
      </dgm:t>
    </dgm:pt>
    <dgm:pt modelId="{868C65B0-7992-4AD3-9183-242B821DA0CE}">
      <dgm:prSet/>
      <dgm:spPr/>
      <dgm:t>
        <a:bodyPr/>
        <a:lstStyle/>
        <a:p>
          <a:r>
            <a:rPr lang="en-GB" baseline="0"/>
            <a:t>First past the post – elect MP to represent in parliament. </a:t>
          </a:r>
          <a:endParaRPr lang="en-US"/>
        </a:p>
      </dgm:t>
    </dgm:pt>
    <dgm:pt modelId="{BDEF555C-16F1-4366-B349-FEAC86FAB3FA}" type="parTrans" cxnId="{748D8F0D-E763-4E84-AC05-65A4658F6161}">
      <dgm:prSet/>
      <dgm:spPr/>
      <dgm:t>
        <a:bodyPr/>
        <a:lstStyle/>
        <a:p>
          <a:endParaRPr lang="en-US"/>
        </a:p>
      </dgm:t>
    </dgm:pt>
    <dgm:pt modelId="{1E15F59C-6388-4DC2-B25B-14B8C7948302}" type="sibTrans" cxnId="{748D8F0D-E763-4E84-AC05-65A4658F6161}">
      <dgm:prSet/>
      <dgm:spPr/>
      <dgm:t>
        <a:bodyPr/>
        <a:lstStyle/>
        <a:p>
          <a:endParaRPr lang="en-US"/>
        </a:p>
      </dgm:t>
    </dgm:pt>
    <dgm:pt modelId="{55ED9376-BF28-4064-BC1E-1327497FBBF9}">
      <dgm:prSet/>
      <dgm:spPr/>
      <dgm:t>
        <a:bodyPr/>
        <a:lstStyle/>
        <a:p>
          <a:r>
            <a:rPr lang="en-GB" baseline="0"/>
            <a:t>Fixed term Parliaments Act 2011- Every 5 years. </a:t>
          </a:r>
          <a:endParaRPr lang="en-US"/>
        </a:p>
      </dgm:t>
    </dgm:pt>
    <dgm:pt modelId="{6708FA2A-3767-41A3-B20A-7D4EF1C5C90A}" type="parTrans" cxnId="{665A4B5D-A3A5-4526-9DD8-D9CBE1E12C6D}">
      <dgm:prSet/>
      <dgm:spPr/>
      <dgm:t>
        <a:bodyPr/>
        <a:lstStyle/>
        <a:p>
          <a:endParaRPr lang="en-US"/>
        </a:p>
      </dgm:t>
    </dgm:pt>
    <dgm:pt modelId="{ED626B9E-42C5-4294-B323-DF185C12260A}" type="sibTrans" cxnId="{665A4B5D-A3A5-4526-9DD8-D9CBE1E12C6D}">
      <dgm:prSet/>
      <dgm:spPr/>
      <dgm:t>
        <a:bodyPr/>
        <a:lstStyle/>
        <a:p>
          <a:endParaRPr lang="en-US"/>
        </a:p>
      </dgm:t>
    </dgm:pt>
    <dgm:pt modelId="{95A5FAE6-5E38-4852-9472-F45658857A61}">
      <dgm:prSet/>
      <dgm:spPr/>
      <dgm:t>
        <a:bodyPr/>
        <a:lstStyle/>
        <a:p>
          <a:r>
            <a:rPr lang="en-GB" baseline="0"/>
            <a:t>S.2 May be earlier if 2/3 or more vote in favour. </a:t>
          </a:r>
          <a:endParaRPr lang="en-US"/>
        </a:p>
      </dgm:t>
    </dgm:pt>
    <dgm:pt modelId="{A1B5F137-F18C-4D8C-9FFC-C7491675A711}" type="parTrans" cxnId="{4E4447B8-E4E5-4B88-AD3E-ACCC09D58091}">
      <dgm:prSet/>
      <dgm:spPr/>
      <dgm:t>
        <a:bodyPr/>
        <a:lstStyle/>
        <a:p>
          <a:endParaRPr lang="en-US"/>
        </a:p>
      </dgm:t>
    </dgm:pt>
    <dgm:pt modelId="{EF485000-B0A6-4B44-9497-43820E24CFA5}" type="sibTrans" cxnId="{4E4447B8-E4E5-4B88-AD3E-ACCC09D58091}">
      <dgm:prSet/>
      <dgm:spPr/>
      <dgm:t>
        <a:bodyPr/>
        <a:lstStyle/>
        <a:p>
          <a:endParaRPr lang="en-US"/>
        </a:p>
      </dgm:t>
    </dgm:pt>
    <dgm:pt modelId="{FF9BB54B-1CB8-4AD6-8225-FE461E0FB2C2}">
      <dgm:prSet/>
      <dgm:spPr/>
      <dgm:t>
        <a:bodyPr/>
        <a:lstStyle/>
        <a:p>
          <a:r>
            <a:rPr lang="en-GB" baseline="0"/>
            <a:t>By election – MP dies, so another is appointed in their place. </a:t>
          </a:r>
          <a:endParaRPr lang="en-US"/>
        </a:p>
      </dgm:t>
    </dgm:pt>
    <dgm:pt modelId="{AB9A29C9-9C61-4C8D-B947-F3924907E58E}" type="parTrans" cxnId="{C325A5A7-2D4B-4D81-A080-7123015F794F}">
      <dgm:prSet/>
      <dgm:spPr/>
      <dgm:t>
        <a:bodyPr/>
        <a:lstStyle/>
        <a:p>
          <a:endParaRPr lang="en-US"/>
        </a:p>
      </dgm:t>
    </dgm:pt>
    <dgm:pt modelId="{E396FED3-2CA5-45A4-A3E5-37CB67350895}" type="sibTrans" cxnId="{C325A5A7-2D4B-4D81-A080-7123015F794F}">
      <dgm:prSet/>
      <dgm:spPr/>
      <dgm:t>
        <a:bodyPr/>
        <a:lstStyle/>
        <a:p>
          <a:endParaRPr lang="en-US"/>
        </a:p>
      </dgm:t>
    </dgm:pt>
    <dgm:pt modelId="{52DFB772-8ADE-420E-8121-FDD3C72ED93B}" type="pres">
      <dgm:prSet presAssocID="{3343431D-8887-4D22-AF98-7C58CF8392BB}" presName="vert0" presStyleCnt="0">
        <dgm:presLayoutVars>
          <dgm:dir/>
          <dgm:animOne val="branch"/>
          <dgm:animLvl val="lvl"/>
        </dgm:presLayoutVars>
      </dgm:prSet>
      <dgm:spPr/>
    </dgm:pt>
    <dgm:pt modelId="{DC00EB32-28A5-4466-9548-EBC17C8435F9}" type="pres">
      <dgm:prSet presAssocID="{B9DCAD61-496D-4C15-A684-F9956DD570BE}" presName="thickLine" presStyleLbl="alignNode1" presStyleIdx="0" presStyleCnt="6"/>
      <dgm:spPr/>
    </dgm:pt>
    <dgm:pt modelId="{F1E9FD56-7307-48A1-8C03-8B86940EED24}" type="pres">
      <dgm:prSet presAssocID="{B9DCAD61-496D-4C15-A684-F9956DD570BE}" presName="horz1" presStyleCnt="0"/>
      <dgm:spPr/>
    </dgm:pt>
    <dgm:pt modelId="{76F54021-0F85-44C3-AB86-332A8B5B5934}" type="pres">
      <dgm:prSet presAssocID="{B9DCAD61-496D-4C15-A684-F9956DD570BE}" presName="tx1" presStyleLbl="revTx" presStyleIdx="0" presStyleCnt="6"/>
      <dgm:spPr/>
    </dgm:pt>
    <dgm:pt modelId="{E6026D8D-26BC-45AE-9639-B0BEB5EC5DF9}" type="pres">
      <dgm:prSet presAssocID="{B9DCAD61-496D-4C15-A684-F9956DD570BE}" presName="vert1" presStyleCnt="0"/>
      <dgm:spPr/>
    </dgm:pt>
    <dgm:pt modelId="{EB8114B6-4A95-4D4F-90A2-1F3F4B666897}" type="pres">
      <dgm:prSet presAssocID="{CFD97B3C-E3CD-405D-9F02-24D4257E9AC2}" presName="thickLine" presStyleLbl="alignNode1" presStyleIdx="1" presStyleCnt="6"/>
      <dgm:spPr/>
    </dgm:pt>
    <dgm:pt modelId="{ED1C12C8-520C-49DC-97AA-E4337BCBEDF2}" type="pres">
      <dgm:prSet presAssocID="{CFD97B3C-E3CD-405D-9F02-24D4257E9AC2}" presName="horz1" presStyleCnt="0"/>
      <dgm:spPr/>
    </dgm:pt>
    <dgm:pt modelId="{B7667177-ED91-4F2E-8A9D-3C08D6B5ED82}" type="pres">
      <dgm:prSet presAssocID="{CFD97B3C-E3CD-405D-9F02-24D4257E9AC2}" presName="tx1" presStyleLbl="revTx" presStyleIdx="1" presStyleCnt="6"/>
      <dgm:spPr/>
    </dgm:pt>
    <dgm:pt modelId="{3DF18B83-2CBE-4313-90C1-4B09FC4DD9AC}" type="pres">
      <dgm:prSet presAssocID="{CFD97B3C-E3CD-405D-9F02-24D4257E9AC2}" presName="vert1" presStyleCnt="0"/>
      <dgm:spPr/>
    </dgm:pt>
    <dgm:pt modelId="{118362EC-D0FF-4888-B615-C6F679D985A4}" type="pres">
      <dgm:prSet presAssocID="{868C65B0-7992-4AD3-9183-242B821DA0CE}" presName="thickLine" presStyleLbl="alignNode1" presStyleIdx="2" presStyleCnt="6"/>
      <dgm:spPr/>
    </dgm:pt>
    <dgm:pt modelId="{A7F55D90-17CD-4A3C-9971-BB27661C5C47}" type="pres">
      <dgm:prSet presAssocID="{868C65B0-7992-4AD3-9183-242B821DA0CE}" presName="horz1" presStyleCnt="0"/>
      <dgm:spPr/>
    </dgm:pt>
    <dgm:pt modelId="{C6F69B7C-00CA-4D10-8DFA-6F081DEB3A1C}" type="pres">
      <dgm:prSet presAssocID="{868C65B0-7992-4AD3-9183-242B821DA0CE}" presName="tx1" presStyleLbl="revTx" presStyleIdx="2" presStyleCnt="6"/>
      <dgm:spPr/>
    </dgm:pt>
    <dgm:pt modelId="{CD7F97BD-1169-467E-90A2-D5DD984D8DE6}" type="pres">
      <dgm:prSet presAssocID="{868C65B0-7992-4AD3-9183-242B821DA0CE}" presName="vert1" presStyleCnt="0"/>
      <dgm:spPr/>
    </dgm:pt>
    <dgm:pt modelId="{13783CA0-AD0E-466C-B23C-B6BEB277D786}" type="pres">
      <dgm:prSet presAssocID="{55ED9376-BF28-4064-BC1E-1327497FBBF9}" presName="thickLine" presStyleLbl="alignNode1" presStyleIdx="3" presStyleCnt="6"/>
      <dgm:spPr/>
    </dgm:pt>
    <dgm:pt modelId="{2C73D420-ABC1-448D-B142-5851404BBCFC}" type="pres">
      <dgm:prSet presAssocID="{55ED9376-BF28-4064-BC1E-1327497FBBF9}" presName="horz1" presStyleCnt="0"/>
      <dgm:spPr/>
    </dgm:pt>
    <dgm:pt modelId="{698D2C2E-736E-4D0C-B50A-7987AFCB0AA1}" type="pres">
      <dgm:prSet presAssocID="{55ED9376-BF28-4064-BC1E-1327497FBBF9}" presName="tx1" presStyleLbl="revTx" presStyleIdx="3" presStyleCnt="6"/>
      <dgm:spPr/>
    </dgm:pt>
    <dgm:pt modelId="{D848B7CD-B0E1-4E96-A5CF-03CB42626CA4}" type="pres">
      <dgm:prSet presAssocID="{55ED9376-BF28-4064-BC1E-1327497FBBF9}" presName="vert1" presStyleCnt="0"/>
      <dgm:spPr/>
    </dgm:pt>
    <dgm:pt modelId="{9A9C2CCC-90DA-45BE-B793-ECF1F820EEDE}" type="pres">
      <dgm:prSet presAssocID="{95A5FAE6-5E38-4852-9472-F45658857A61}" presName="thickLine" presStyleLbl="alignNode1" presStyleIdx="4" presStyleCnt="6"/>
      <dgm:spPr/>
    </dgm:pt>
    <dgm:pt modelId="{A60189B9-00E4-431F-90E7-780A90D6E54E}" type="pres">
      <dgm:prSet presAssocID="{95A5FAE6-5E38-4852-9472-F45658857A61}" presName="horz1" presStyleCnt="0"/>
      <dgm:spPr/>
    </dgm:pt>
    <dgm:pt modelId="{E998AFD3-1E40-4143-BD91-BEA87856DE1F}" type="pres">
      <dgm:prSet presAssocID="{95A5FAE6-5E38-4852-9472-F45658857A61}" presName="tx1" presStyleLbl="revTx" presStyleIdx="4" presStyleCnt="6"/>
      <dgm:spPr/>
    </dgm:pt>
    <dgm:pt modelId="{DE55F290-B4D2-4B6E-8321-29037877BE3C}" type="pres">
      <dgm:prSet presAssocID="{95A5FAE6-5E38-4852-9472-F45658857A61}" presName="vert1" presStyleCnt="0"/>
      <dgm:spPr/>
    </dgm:pt>
    <dgm:pt modelId="{FB4F298E-685C-4551-8F98-C5EAA354089C}" type="pres">
      <dgm:prSet presAssocID="{FF9BB54B-1CB8-4AD6-8225-FE461E0FB2C2}" presName="thickLine" presStyleLbl="alignNode1" presStyleIdx="5" presStyleCnt="6"/>
      <dgm:spPr/>
    </dgm:pt>
    <dgm:pt modelId="{F0E7E9B3-1B68-4BCE-99CE-A21EBF81CD7C}" type="pres">
      <dgm:prSet presAssocID="{FF9BB54B-1CB8-4AD6-8225-FE461E0FB2C2}" presName="horz1" presStyleCnt="0"/>
      <dgm:spPr/>
    </dgm:pt>
    <dgm:pt modelId="{2D296219-F64E-4BCD-8317-E3A7362DC969}" type="pres">
      <dgm:prSet presAssocID="{FF9BB54B-1CB8-4AD6-8225-FE461E0FB2C2}" presName="tx1" presStyleLbl="revTx" presStyleIdx="5" presStyleCnt="6"/>
      <dgm:spPr/>
    </dgm:pt>
    <dgm:pt modelId="{67FB6723-959F-4D57-8844-1F31572FA0A0}" type="pres">
      <dgm:prSet presAssocID="{FF9BB54B-1CB8-4AD6-8225-FE461E0FB2C2}" presName="vert1" presStyleCnt="0"/>
      <dgm:spPr/>
    </dgm:pt>
  </dgm:ptLst>
  <dgm:cxnLst>
    <dgm:cxn modelId="{748D8F0D-E763-4E84-AC05-65A4658F6161}" srcId="{3343431D-8887-4D22-AF98-7C58CF8392BB}" destId="{868C65B0-7992-4AD3-9183-242B821DA0CE}" srcOrd="2" destOrd="0" parTransId="{BDEF555C-16F1-4366-B349-FEAC86FAB3FA}" sibTransId="{1E15F59C-6388-4DC2-B25B-14B8C7948302}"/>
    <dgm:cxn modelId="{350F161A-7A6B-4D3F-8945-F6440BC5534B}" type="presOf" srcId="{55ED9376-BF28-4064-BC1E-1327497FBBF9}" destId="{698D2C2E-736E-4D0C-B50A-7987AFCB0AA1}" srcOrd="0" destOrd="0" presId="urn:microsoft.com/office/officeart/2008/layout/LinedList"/>
    <dgm:cxn modelId="{B643E01B-89BA-4ACE-B77C-44909C02FB24}" type="presOf" srcId="{95A5FAE6-5E38-4852-9472-F45658857A61}" destId="{E998AFD3-1E40-4143-BD91-BEA87856DE1F}" srcOrd="0" destOrd="0" presId="urn:microsoft.com/office/officeart/2008/layout/LinedList"/>
    <dgm:cxn modelId="{665A4B5D-A3A5-4526-9DD8-D9CBE1E12C6D}" srcId="{3343431D-8887-4D22-AF98-7C58CF8392BB}" destId="{55ED9376-BF28-4064-BC1E-1327497FBBF9}" srcOrd="3" destOrd="0" parTransId="{6708FA2A-3767-41A3-B20A-7D4EF1C5C90A}" sibTransId="{ED626B9E-42C5-4294-B323-DF185C12260A}"/>
    <dgm:cxn modelId="{37436C68-B5DA-47FC-A2EB-97A5D05CCA73}" type="presOf" srcId="{868C65B0-7992-4AD3-9183-242B821DA0CE}" destId="{C6F69B7C-00CA-4D10-8DFA-6F081DEB3A1C}" srcOrd="0" destOrd="0" presId="urn:microsoft.com/office/officeart/2008/layout/LinedList"/>
    <dgm:cxn modelId="{D1604250-05C4-4599-A5E2-C6D4AC25AB2C}" srcId="{3343431D-8887-4D22-AF98-7C58CF8392BB}" destId="{B9DCAD61-496D-4C15-A684-F9956DD570BE}" srcOrd="0" destOrd="0" parTransId="{431BC299-BF35-4C6A-9E87-CD1A74EF91DD}" sibTransId="{29E6429A-BC59-45D7-BADB-B6F831BBD60A}"/>
    <dgm:cxn modelId="{00D64989-9D06-4D3F-A4AA-47F09AAFE3B3}" type="presOf" srcId="{CFD97B3C-E3CD-405D-9F02-24D4257E9AC2}" destId="{B7667177-ED91-4F2E-8A9D-3C08D6B5ED82}" srcOrd="0" destOrd="0" presId="urn:microsoft.com/office/officeart/2008/layout/LinedList"/>
    <dgm:cxn modelId="{96D7BB8D-710C-4A62-9C59-747A73D3B9C0}" type="presOf" srcId="{B9DCAD61-496D-4C15-A684-F9956DD570BE}" destId="{76F54021-0F85-44C3-AB86-332A8B5B5934}" srcOrd="0" destOrd="0" presId="urn:microsoft.com/office/officeart/2008/layout/LinedList"/>
    <dgm:cxn modelId="{C5F3469E-55B5-4DF8-9FA2-00D95DEFD39B}" type="presOf" srcId="{3343431D-8887-4D22-AF98-7C58CF8392BB}" destId="{52DFB772-8ADE-420E-8121-FDD3C72ED93B}" srcOrd="0" destOrd="0" presId="urn:microsoft.com/office/officeart/2008/layout/LinedList"/>
    <dgm:cxn modelId="{C325A5A7-2D4B-4D81-A080-7123015F794F}" srcId="{3343431D-8887-4D22-AF98-7C58CF8392BB}" destId="{FF9BB54B-1CB8-4AD6-8225-FE461E0FB2C2}" srcOrd="5" destOrd="0" parTransId="{AB9A29C9-9C61-4C8D-B947-F3924907E58E}" sibTransId="{E396FED3-2CA5-45A4-A3E5-37CB67350895}"/>
    <dgm:cxn modelId="{4E4447B8-E4E5-4B88-AD3E-ACCC09D58091}" srcId="{3343431D-8887-4D22-AF98-7C58CF8392BB}" destId="{95A5FAE6-5E38-4852-9472-F45658857A61}" srcOrd="4" destOrd="0" parTransId="{A1B5F137-F18C-4D8C-9FFC-C7491675A711}" sibTransId="{EF485000-B0A6-4B44-9497-43820E24CFA5}"/>
    <dgm:cxn modelId="{ED9672C1-B3DE-43E4-9903-D48E86B00495}" srcId="{3343431D-8887-4D22-AF98-7C58CF8392BB}" destId="{CFD97B3C-E3CD-405D-9F02-24D4257E9AC2}" srcOrd="1" destOrd="0" parTransId="{DAA4B438-2A53-45A2-AC06-EAEF727FE9E1}" sibTransId="{8BFA563F-BD2E-43B6-9449-B02F9BFDC412}"/>
    <dgm:cxn modelId="{31A064E4-A4BC-49E4-BCAE-D8D319D58ADE}" type="presOf" srcId="{FF9BB54B-1CB8-4AD6-8225-FE461E0FB2C2}" destId="{2D296219-F64E-4BCD-8317-E3A7362DC969}" srcOrd="0" destOrd="0" presId="urn:microsoft.com/office/officeart/2008/layout/LinedList"/>
    <dgm:cxn modelId="{2B9DB168-C115-4C0A-880D-54992EE02BFF}" type="presParOf" srcId="{52DFB772-8ADE-420E-8121-FDD3C72ED93B}" destId="{DC00EB32-28A5-4466-9548-EBC17C8435F9}" srcOrd="0" destOrd="0" presId="urn:microsoft.com/office/officeart/2008/layout/LinedList"/>
    <dgm:cxn modelId="{DF13C31A-AB45-4AE4-BF19-4873FEF87004}" type="presParOf" srcId="{52DFB772-8ADE-420E-8121-FDD3C72ED93B}" destId="{F1E9FD56-7307-48A1-8C03-8B86940EED24}" srcOrd="1" destOrd="0" presId="urn:microsoft.com/office/officeart/2008/layout/LinedList"/>
    <dgm:cxn modelId="{8E93D395-E44C-4D59-B7BD-20AF3420338C}" type="presParOf" srcId="{F1E9FD56-7307-48A1-8C03-8B86940EED24}" destId="{76F54021-0F85-44C3-AB86-332A8B5B5934}" srcOrd="0" destOrd="0" presId="urn:microsoft.com/office/officeart/2008/layout/LinedList"/>
    <dgm:cxn modelId="{F7D5C025-1F6D-4B35-ABBE-9AF30E03D4EA}" type="presParOf" srcId="{F1E9FD56-7307-48A1-8C03-8B86940EED24}" destId="{E6026D8D-26BC-45AE-9639-B0BEB5EC5DF9}" srcOrd="1" destOrd="0" presId="urn:microsoft.com/office/officeart/2008/layout/LinedList"/>
    <dgm:cxn modelId="{B0F733A4-FAC7-4C1B-9B0D-8575462F3905}" type="presParOf" srcId="{52DFB772-8ADE-420E-8121-FDD3C72ED93B}" destId="{EB8114B6-4A95-4D4F-90A2-1F3F4B666897}" srcOrd="2" destOrd="0" presId="urn:microsoft.com/office/officeart/2008/layout/LinedList"/>
    <dgm:cxn modelId="{AEF9B9D8-3D45-4060-B237-9DE1B64C54DF}" type="presParOf" srcId="{52DFB772-8ADE-420E-8121-FDD3C72ED93B}" destId="{ED1C12C8-520C-49DC-97AA-E4337BCBEDF2}" srcOrd="3" destOrd="0" presId="urn:microsoft.com/office/officeart/2008/layout/LinedList"/>
    <dgm:cxn modelId="{AD16984D-5C02-4E01-82F4-CA8A91283B07}" type="presParOf" srcId="{ED1C12C8-520C-49DC-97AA-E4337BCBEDF2}" destId="{B7667177-ED91-4F2E-8A9D-3C08D6B5ED82}" srcOrd="0" destOrd="0" presId="urn:microsoft.com/office/officeart/2008/layout/LinedList"/>
    <dgm:cxn modelId="{18FCBF2A-442A-4D10-8838-9F2DE675D252}" type="presParOf" srcId="{ED1C12C8-520C-49DC-97AA-E4337BCBEDF2}" destId="{3DF18B83-2CBE-4313-90C1-4B09FC4DD9AC}" srcOrd="1" destOrd="0" presId="urn:microsoft.com/office/officeart/2008/layout/LinedList"/>
    <dgm:cxn modelId="{FCDAA678-7A32-4D59-9D5D-0B6342A80496}" type="presParOf" srcId="{52DFB772-8ADE-420E-8121-FDD3C72ED93B}" destId="{118362EC-D0FF-4888-B615-C6F679D985A4}" srcOrd="4" destOrd="0" presId="urn:microsoft.com/office/officeart/2008/layout/LinedList"/>
    <dgm:cxn modelId="{7309B36C-757A-4025-8AC7-F61D2242A32A}" type="presParOf" srcId="{52DFB772-8ADE-420E-8121-FDD3C72ED93B}" destId="{A7F55D90-17CD-4A3C-9971-BB27661C5C47}" srcOrd="5" destOrd="0" presId="urn:microsoft.com/office/officeart/2008/layout/LinedList"/>
    <dgm:cxn modelId="{A1C24950-DD24-4FC9-B441-4A16ABDEA0AC}" type="presParOf" srcId="{A7F55D90-17CD-4A3C-9971-BB27661C5C47}" destId="{C6F69B7C-00CA-4D10-8DFA-6F081DEB3A1C}" srcOrd="0" destOrd="0" presId="urn:microsoft.com/office/officeart/2008/layout/LinedList"/>
    <dgm:cxn modelId="{286B1F81-96F4-410E-8EB2-771C12A70A04}" type="presParOf" srcId="{A7F55D90-17CD-4A3C-9971-BB27661C5C47}" destId="{CD7F97BD-1169-467E-90A2-D5DD984D8DE6}" srcOrd="1" destOrd="0" presId="urn:microsoft.com/office/officeart/2008/layout/LinedList"/>
    <dgm:cxn modelId="{8F7D52A0-2D32-4DD8-9F9D-4754FB134774}" type="presParOf" srcId="{52DFB772-8ADE-420E-8121-FDD3C72ED93B}" destId="{13783CA0-AD0E-466C-B23C-B6BEB277D786}" srcOrd="6" destOrd="0" presId="urn:microsoft.com/office/officeart/2008/layout/LinedList"/>
    <dgm:cxn modelId="{8895542F-869E-41B7-AB94-D50249294482}" type="presParOf" srcId="{52DFB772-8ADE-420E-8121-FDD3C72ED93B}" destId="{2C73D420-ABC1-448D-B142-5851404BBCFC}" srcOrd="7" destOrd="0" presId="urn:microsoft.com/office/officeart/2008/layout/LinedList"/>
    <dgm:cxn modelId="{8FACE5E7-FE88-4346-BD89-7FB9C874591E}" type="presParOf" srcId="{2C73D420-ABC1-448D-B142-5851404BBCFC}" destId="{698D2C2E-736E-4D0C-B50A-7987AFCB0AA1}" srcOrd="0" destOrd="0" presId="urn:microsoft.com/office/officeart/2008/layout/LinedList"/>
    <dgm:cxn modelId="{227ADC87-BFFD-4800-8E2A-72D051D0B4EA}" type="presParOf" srcId="{2C73D420-ABC1-448D-B142-5851404BBCFC}" destId="{D848B7CD-B0E1-4E96-A5CF-03CB42626CA4}" srcOrd="1" destOrd="0" presId="urn:microsoft.com/office/officeart/2008/layout/LinedList"/>
    <dgm:cxn modelId="{27B1DFA8-C6D7-45CB-94D5-3EC0DF32F653}" type="presParOf" srcId="{52DFB772-8ADE-420E-8121-FDD3C72ED93B}" destId="{9A9C2CCC-90DA-45BE-B793-ECF1F820EEDE}" srcOrd="8" destOrd="0" presId="urn:microsoft.com/office/officeart/2008/layout/LinedList"/>
    <dgm:cxn modelId="{47957350-258D-4BD4-B565-389B7D2B40F5}" type="presParOf" srcId="{52DFB772-8ADE-420E-8121-FDD3C72ED93B}" destId="{A60189B9-00E4-431F-90E7-780A90D6E54E}" srcOrd="9" destOrd="0" presId="urn:microsoft.com/office/officeart/2008/layout/LinedList"/>
    <dgm:cxn modelId="{FB0275B2-D5AB-4AEE-9FAA-BCFD8290AF3B}" type="presParOf" srcId="{A60189B9-00E4-431F-90E7-780A90D6E54E}" destId="{E998AFD3-1E40-4143-BD91-BEA87856DE1F}" srcOrd="0" destOrd="0" presId="urn:microsoft.com/office/officeart/2008/layout/LinedList"/>
    <dgm:cxn modelId="{1EAEC0D3-B6DB-48A7-95F1-520479BBE66A}" type="presParOf" srcId="{A60189B9-00E4-431F-90E7-780A90D6E54E}" destId="{DE55F290-B4D2-4B6E-8321-29037877BE3C}" srcOrd="1" destOrd="0" presId="urn:microsoft.com/office/officeart/2008/layout/LinedList"/>
    <dgm:cxn modelId="{201525B6-CF30-4001-BB8B-2EF31CF4939C}" type="presParOf" srcId="{52DFB772-8ADE-420E-8121-FDD3C72ED93B}" destId="{FB4F298E-685C-4551-8F98-C5EAA354089C}" srcOrd="10" destOrd="0" presId="urn:microsoft.com/office/officeart/2008/layout/LinedList"/>
    <dgm:cxn modelId="{1D9FDD2E-F6C0-4C89-B83C-8ADB673A07BF}" type="presParOf" srcId="{52DFB772-8ADE-420E-8121-FDD3C72ED93B}" destId="{F0E7E9B3-1B68-4BCE-99CE-A21EBF81CD7C}" srcOrd="11" destOrd="0" presId="urn:microsoft.com/office/officeart/2008/layout/LinedList"/>
    <dgm:cxn modelId="{50A937E9-8D99-47D7-9A53-791EFDAC7608}" type="presParOf" srcId="{F0E7E9B3-1B68-4BCE-99CE-A21EBF81CD7C}" destId="{2D296219-F64E-4BCD-8317-E3A7362DC969}" srcOrd="0" destOrd="0" presId="urn:microsoft.com/office/officeart/2008/layout/LinedList"/>
    <dgm:cxn modelId="{98414B9A-CFB3-419B-A324-CCBE6A6AD7EA}" type="presParOf" srcId="{F0E7E9B3-1B68-4BCE-99CE-A21EBF81CD7C}" destId="{67FB6723-959F-4D57-8844-1F31572FA0A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7D405259-598B-460B-8AF9-11B2F2D3B644}" type="doc">
      <dgm:prSet loTypeId="urn:microsoft.com/office/officeart/2005/8/layout/bProcess3" loCatId="process" qsTypeId="urn:microsoft.com/office/officeart/2005/8/quickstyle/simple1" qsCatId="simple" csTypeId="urn:microsoft.com/office/officeart/2005/8/colors/accent1_2" csCatId="accent1" phldr="1"/>
      <dgm:spPr/>
    </dgm:pt>
    <dgm:pt modelId="{488F541F-BCBF-4576-9153-98CC6FE98513}">
      <dgm:prSet phldrT="[Text]" phldr="0"/>
      <dgm:spPr/>
      <dgm:t>
        <a:bodyPr/>
        <a:lstStyle/>
        <a:p>
          <a:pPr rtl="0"/>
          <a:r>
            <a:rPr lang="en-GB" dirty="0">
              <a:latin typeface="Calibri Light" panose="020F0302020204030204"/>
            </a:rPr>
            <a:t>First Reading </a:t>
          </a:r>
          <a:endParaRPr lang="en-GB" dirty="0"/>
        </a:p>
      </dgm:t>
    </dgm:pt>
    <dgm:pt modelId="{E291847B-71C8-4251-90E4-2055AC6D1201}" type="parTrans" cxnId="{20D4CD34-11D2-4161-BB88-7369F7FFB0FA}">
      <dgm:prSet/>
      <dgm:spPr/>
    </dgm:pt>
    <dgm:pt modelId="{0A467CFA-9E28-4EB5-9401-D6C67889BE27}" type="sibTrans" cxnId="{20D4CD34-11D2-4161-BB88-7369F7FFB0FA}">
      <dgm:prSet/>
      <dgm:spPr/>
      <dgm:t>
        <a:bodyPr/>
        <a:lstStyle/>
        <a:p>
          <a:endParaRPr lang="en-US"/>
        </a:p>
      </dgm:t>
    </dgm:pt>
    <dgm:pt modelId="{569BE8B1-50F5-42E2-8AAD-6C8055C77589}">
      <dgm:prSet phldrT="[Text]" phldr="0"/>
      <dgm:spPr/>
      <dgm:t>
        <a:bodyPr/>
        <a:lstStyle/>
        <a:p>
          <a:pPr rtl="0"/>
          <a:r>
            <a:rPr lang="en-GB" dirty="0">
              <a:latin typeface="Calibri Light" panose="020F0302020204030204"/>
            </a:rPr>
            <a:t>Second Reading</a:t>
          </a:r>
          <a:endParaRPr lang="en-GB" dirty="0"/>
        </a:p>
      </dgm:t>
    </dgm:pt>
    <dgm:pt modelId="{F5F6B25C-D161-4F5D-AF24-0CBE9C07A1DD}" type="parTrans" cxnId="{A0AC43E3-AFEA-4D25-BF5A-309F0D6CF743}">
      <dgm:prSet/>
      <dgm:spPr/>
    </dgm:pt>
    <dgm:pt modelId="{45EB1C41-1BF2-443E-9ECA-E1F39905F89B}" type="sibTrans" cxnId="{A0AC43E3-AFEA-4D25-BF5A-309F0D6CF743}">
      <dgm:prSet/>
      <dgm:spPr/>
      <dgm:t>
        <a:bodyPr/>
        <a:lstStyle/>
        <a:p>
          <a:endParaRPr lang="en-US"/>
        </a:p>
      </dgm:t>
    </dgm:pt>
    <dgm:pt modelId="{A30F869E-F60F-4BEF-9DDE-5E90FF25688D}">
      <dgm:prSet phldrT="[Text]" phldr="0"/>
      <dgm:spPr/>
      <dgm:t>
        <a:bodyPr/>
        <a:lstStyle/>
        <a:p>
          <a:pPr rtl="0"/>
          <a:r>
            <a:rPr lang="en-GB" dirty="0">
              <a:latin typeface="Calibri Light" panose="020F0302020204030204"/>
            </a:rPr>
            <a:t>Committee Stage </a:t>
          </a:r>
          <a:endParaRPr lang="en-GB" dirty="0"/>
        </a:p>
      </dgm:t>
    </dgm:pt>
    <dgm:pt modelId="{E89DDC11-C49D-4659-80CC-B5C436227D70}" type="parTrans" cxnId="{A721AF9B-1B1A-4464-BE61-136A812F7F0D}">
      <dgm:prSet/>
      <dgm:spPr/>
    </dgm:pt>
    <dgm:pt modelId="{9C03012B-59B7-45A0-8345-3B5C55D0DC56}" type="sibTrans" cxnId="{A721AF9B-1B1A-4464-BE61-136A812F7F0D}">
      <dgm:prSet/>
      <dgm:spPr/>
      <dgm:t>
        <a:bodyPr/>
        <a:lstStyle/>
        <a:p>
          <a:endParaRPr lang="en-US"/>
        </a:p>
      </dgm:t>
    </dgm:pt>
    <dgm:pt modelId="{F650A500-9098-452E-8CC6-F4E990F3801B}">
      <dgm:prSet phldr="0"/>
      <dgm:spPr/>
      <dgm:t>
        <a:bodyPr/>
        <a:lstStyle/>
        <a:p>
          <a:pPr rtl="0"/>
          <a:r>
            <a:rPr lang="en-GB" dirty="0">
              <a:latin typeface="Calibri Light" panose="020F0302020204030204"/>
            </a:rPr>
            <a:t>Report stage </a:t>
          </a:r>
        </a:p>
      </dgm:t>
    </dgm:pt>
    <dgm:pt modelId="{BC177A3C-51B5-4105-98D3-D11E0041B3A7}" type="parTrans" cxnId="{E0993424-1F9A-47F0-B555-075558B86618}">
      <dgm:prSet/>
      <dgm:spPr/>
    </dgm:pt>
    <dgm:pt modelId="{153B2F02-3C4F-4C83-B009-BB923E1C425D}" type="sibTrans" cxnId="{E0993424-1F9A-47F0-B555-075558B86618}">
      <dgm:prSet/>
      <dgm:spPr/>
      <dgm:t>
        <a:bodyPr/>
        <a:lstStyle/>
        <a:p>
          <a:endParaRPr lang="en-US"/>
        </a:p>
      </dgm:t>
    </dgm:pt>
    <dgm:pt modelId="{AE2110D3-D255-4F63-A19F-9827294084D4}">
      <dgm:prSet phldr="0"/>
      <dgm:spPr/>
      <dgm:t>
        <a:bodyPr/>
        <a:lstStyle/>
        <a:p>
          <a:pPr rtl="0"/>
          <a:r>
            <a:rPr lang="en-GB" dirty="0">
              <a:latin typeface="Calibri Light" panose="020F0302020204030204"/>
            </a:rPr>
            <a:t>Legislative Grand Committee </a:t>
          </a:r>
        </a:p>
      </dgm:t>
    </dgm:pt>
    <dgm:pt modelId="{985EDB8F-9208-4FF7-83FA-DCA976AC6AEC}" type="parTrans" cxnId="{789373CE-07B6-4947-9ADF-D815B97EEE56}">
      <dgm:prSet/>
      <dgm:spPr/>
    </dgm:pt>
    <dgm:pt modelId="{CB6E3EA1-A4E4-49FE-8DDF-5F5FED074FE9}" type="sibTrans" cxnId="{789373CE-07B6-4947-9ADF-D815B97EEE56}">
      <dgm:prSet/>
      <dgm:spPr/>
      <dgm:t>
        <a:bodyPr/>
        <a:lstStyle/>
        <a:p>
          <a:endParaRPr lang="en-US"/>
        </a:p>
      </dgm:t>
    </dgm:pt>
    <dgm:pt modelId="{6AF25987-D907-42C3-BD1A-D3E15D747B41}">
      <dgm:prSet phldr="0"/>
      <dgm:spPr/>
      <dgm:t>
        <a:bodyPr/>
        <a:lstStyle/>
        <a:p>
          <a:pPr rtl="0"/>
          <a:r>
            <a:rPr lang="en-GB" dirty="0">
              <a:latin typeface="Calibri Light" panose="020F0302020204030204"/>
            </a:rPr>
            <a:t>Reconsideration stage </a:t>
          </a:r>
        </a:p>
      </dgm:t>
    </dgm:pt>
    <dgm:pt modelId="{91C82E26-1801-48C8-805F-DF60BA6D6EC2}" type="parTrans" cxnId="{67E3461C-A60A-4F73-821A-1D63A0A7F377}">
      <dgm:prSet/>
      <dgm:spPr/>
    </dgm:pt>
    <dgm:pt modelId="{DC43D60E-D01A-4877-9F73-0FCCCD1C0693}" type="sibTrans" cxnId="{67E3461C-A60A-4F73-821A-1D63A0A7F377}">
      <dgm:prSet/>
      <dgm:spPr/>
      <dgm:t>
        <a:bodyPr/>
        <a:lstStyle/>
        <a:p>
          <a:endParaRPr lang="en-US"/>
        </a:p>
      </dgm:t>
    </dgm:pt>
    <dgm:pt modelId="{CE615A16-C79A-4B9D-91D9-45E0FD1F053E}">
      <dgm:prSet phldr="0"/>
      <dgm:spPr/>
      <dgm:t>
        <a:bodyPr/>
        <a:lstStyle/>
        <a:p>
          <a:pPr rtl="0"/>
          <a:r>
            <a:rPr lang="en-GB" dirty="0">
              <a:latin typeface="Calibri Light" panose="020F0302020204030204"/>
            </a:rPr>
            <a:t>Consequential consideration stage </a:t>
          </a:r>
        </a:p>
      </dgm:t>
    </dgm:pt>
    <dgm:pt modelId="{3682D9E1-A064-4E87-8DE9-F4671B1A63DC}" type="parTrans" cxnId="{A830779D-5314-4164-8403-C0F8BF4F087F}">
      <dgm:prSet/>
      <dgm:spPr/>
    </dgm:pt>
    <dgm:pt modelId="{EEE1547C-4042-4CA1-96AA-8EA590FF82F3}" type="sibTrans" cxnId="{A830779D-5314-4164-8403-C0F8BF4F087F}">
      <dgm:prSet/>
      <dgm:spPr/>
      <dgm:t>
        <a:bodyPr/>
        <a:lstStyle/>
        <a:p>
          <a:endParaRPr lang="en-US"/>
        </a:p>
      </dgm:t>
    </dgm:pt>
    <dgm:pt modelId="{484CB054-02CA-4E0C-BB0C-151600E8BC52}">
      <dgm:prSet phldr="0"/>
      <dgm:spPr/>
      <dgm:t>
        <a:bodyPr/>
        <a:lstStyle/>
        <a:p>
          <a:pPr rtl="0"/>
          <a:r>
            <a:rPr lang="en-GB" dirty="0">
              <a:latin typeface="Calibri Light" panose="020F0302020204030204"/>
            </a:rPr>
            <a:t>Third Reading </a:t>
          </a:r>
        </a:p>
      </dgm:t>
    </dgm:pt>
    <dgm:pt modelId="{B1277191-B2FD-483F-A93B-76B4F95CA890}" type="parTrans" cxnId="{BB6FE876-8AAC-477A-AA91-F481F35917B1}">
      <dgm:prSet/>
      <dgm:spPr/>
    </dgm:pt>
    <dgm:pt modelId="{C4A4F794-842D-4397-AD28-1B3DE631F65A}" type="sibTrans" cxnId="{BB6FE876-8AAC-477A-AA91-F481F35917B1}">
      <dgm:prSet/>
      <dgm:spPr/>
    </dgm:pt>
    <dgm:pt modelId="{198B4E22-9F1B-4870-8174-90755B009228}" type="pres">
      <dgm:prSet presAssocID="{7D405259-598B-460B-8AF9-11B2F2D3B644}" presName="Name0" presStyleCnt="0">
        <dgm:presLayoutVars>
          <dgm:dir/>
          <dgm:resizeHandles val="exact"/>
        </dgm:presLayoutVars>
      </dgm:prSet>
      <dgm:spPr/>
    </dgm:pt>
    <dgm:pt modelId="{3F6DDF16-8D82-4AB4-89D8-D43252F41363}" type="pres">
      <dgm:prSet presAssocID="{488F541F-BCBF-4576-9153-98CC6FE98513}" presName="node" presStyleLbl="node1" presStyleIdx="0" presStyleCnt="8">
        <dgm:presLayoutVars>
          <dgm:bulletEnabled val="1"/>
        </dgm:presLayoutVars>
      </dgm:prSet>
      <dgm:spPr/>
    </dgm:pt>
    <dgm:pt modelId="{940C5B65-DD30-4375-910F-A3C967677ED1}" type="pres">
      <dgm:prSet presAssocID="{0A467CFA-9E28-4EB5-9401-D6C67889BE27}" presName="sibTrans" presStyleLbl="sibTrans1D1" presStyleIdx="0" presStyleCnt="7"/>
      <dgm:spPr/>
    </dgm:pt>
    <dgm:pt modelId="{DC0B7988-0408-42D7-8617-2CE34DC40BF1}" type="pres">
      <dgm:prSet presAssocID="{0A467CFA-9E28-4EB5-9401-D6C67889BE27}" presName="connectorText" presStyleLbl="sibTrans1D1" presStyleIdx="0" presStyleCnt="7"/>
      <dgm:spPr/>
    </dgm:pt>
    <dgm:pt modelId="{F72AB824-38FB-4CDA-AAC6-F9D795401431}" type="pres">
      <dgm:prSet presAssocID="{569BE8B1-50F5-42E2-8AAD-6C8055C77589}" presName="node" presStyleLbl="node1" presStyleIdx="1" presStyleCnt="8">
        <dgm:presLayoutVars>
          <dgm:bulletEnabled val="1"/>
        </dgm:presLayoutVars>
      </dgm:prSet>
      <dgm:spPr/>
    </dgm:pt>
    <dgm:pt modelId="{D1789714-D847-4382-80B9-F9ABECFBAFEE}" type="pres">
      <dgm:prSet presAssocID="{45EB1C41-1BF2-443E-9ECA-E1F39905F89B}" presName="sibTrans" presStyleLbl="sibTrans1D1" presStyleIdx="1" presStyleCnt="7"/>
      <dgm:spPr/>
    </dgm:pt>
    <dgm:pt modelId="{04660EA7-2140-4729-A816-5E6EDED00B0B}" type="pres">
      <dgm:prSet presAssocID="{45EB1C41-1BF2-443E-9ECA-E1F39905F89B}" presName="connectorText" presStyleLbl="sibTrans1D1" presStyleIdx="1" presStyleCnt="7"/>
      <dgm:spPr/>
    </dgm:pt>
    <dgm:pt modelId="{EC68C055-AD95-4B91-9ECB-8B955E5D39DC}" type="pres">
      <dgm:prSet presAssocID="{A30F869E-F60F-4BEF-9DDE-5E90FF25688D}" presName="node" presStyleLbl="node1" presStyleIdx="2" presStyleCnt="8">
        <dgm:presLayoutVars>
          <dgm:bulletEnabled val="1"/>
        </dgm:presLayoutVars>
      </dgm:prSet>
      <dgm:spPr/>
    </dgm:pt>
    <dgm:pt modelId="{60E1AD7C-20ED-45A5-81D3-CB6710360491}" type="pres">
      <dgm:prSet presAssocID="{9C03012B-59B7-45A0-8345-3B5C55D0DC56}" presName="sibTrans" presStyleLbl="sibTrans1D1" presStyleIdx="2" presStyleCnt="7"/>
      <dgm:spPr/>
    </dgm:pt>
    <dgm:pt modelId="{EC612F0F-4255-44A0-AB23-39E3E4F22997}" type="pres">
      <dgm:prSet presAssocID="{9C03012B-59B7-45A0-8345-3B5C55D0DC56}" presName="connectorText" presStyleLbl="sibTrans1D1" presStyleIdx="2" presStyleCnt="7"/>
      <dgm:spPr/>
    </dgm:pt>
    <dgm:pt modelId="{4DF6B69F-291F-49FE-B536-224AB4251091}" type="pres">
      <dgm:prSet presAssocID="{F650A500-9098-452E-8CC6-F4E990F3801B}" presName="node" presStyleLbl="node1" presStyleIdx="3" presStyleCnt="8">
        <dgm:presLayoutVars>
          <dgm:bulletEnabled val="1"/>
        </dgm:presLayoutVars>
      </dgm:prSet>
      <dgm:spPr/>
    </dgm:pt>
    <dgm:pt modelId="{EB0904D5-94B9-4DFE-A94B-3FFF48573FCF}" type="pres">
      <dgm:prSet presAssocID="{153B2F02-3C4F-4C83-B009-BB923E1C425D}" presName="sibTrans" presStyleLbl="sibTrans1D1" presStyleIdx="3" presStyleCnt="7"/>
      <dgm:spPr/>
    </dgm:pt>
    <dgm:pt modelId="{C1F83BE8-DD1D-4513-8AB1-6D13F6504E78}" type="pres">
      <dgm:prSet presAssocID="{153B2F02-3C4F-4C83-B009-BB923E1C425D}" presName="connectorText" presStyleLbl="sibTrans1D1" presStyleIdx="3" presStyleCnt="7"/>
      <dgm:spPr/>
    </dgm:pt>
    <dgm:pt modelId="{465BAFD2-F206-4DD5-8110-1BBCA6CE96E9}" type="pres">
      <dgm:prSet presAssocID="{AE2110D3-D255-4F63-A19F-9827294084D4}" presName="node" presStyleLbl="node1" presStyleIdx="4" presStyleCnt="8">
        <dgm:presLayoutVars>
          <dgm:bulletEnabled val="1"/>
        </dgm:presLayoutVars>
      </dgm:prSet>
      <dgm:spPr/>
    </dgm:pt>
    <dgm:pt modelId="{510268C8-5F22-4672-8B32-8F2AEEF49B63}" type="pres">
      <dgm:prSet presAssocID="{CB6E3EA1-A4E4-49FE-8DDF-5F5FED074FE9}" presName="sibTrans" presStyleLbl="sibTrans1D1" presStyleIdx="4" presStyleCnt="7"/>
      <dgm:spPr/>
    </dgm:pt>
    <dgm:pt modelId="{93950EFA-C844-4DCD-95E7-C4CFB5B653BA}" type="pres">
      <dgm:prSet presAssocID="{CB6E3EA1-A4E4-49FE-8DDF-5F5FED074FE9}" presName="connectorText" presStyleLbl="sibTrans1D1" presStyleIdx="4" presStyleCnt="7"/>
      <dgm:spPr/>
    </dgm:pt>
    <dgm:pt modelId="{2087602A-0779-4067-B560-2099DD14227B}" type="pres">
      <dgm:prSet presAssocID="{6AF25987-D907-42C3-BD1A-D3E15D747B41}" presName="node" presStyleLbl="node1" presStyleIdx="5" presStyleCnt="8">
        <dgm:presLayoutVars>
          <dgm:bulletEnabled val="1"/>
        </dgm:presLayoutVars>
      </dgm:prSet>
      <dgm:spPr/>
    </dgm:pt>
    <dgm:pt modelId="{282B581F-ED36-47D9-A033-B5C97536C5FA}" type="pres">
      <dgm:prSet presAssocID="{DC43D60E-D01A-4877-9F73-0FCCCD1C0693}" presName="sibTrans" presStyleLbl="sibTrans1D1" presStyleIdx="5" presStyleCnt="7"/>
      <dgm:spPr/>
    </dgm:pt>
    <dgm:pt modelId="{9B610684-9262-4997-872F-DE341E0F8DCF}" type="pres">
      <dgm:prSet presAssocID="{DC43D60E-D01A-4877-9F73-0FCCCD1C0693}" presName="connectorText" presStyleLbl="sibTrans1D1" presStyleIdx="5" presStyleCnt="7"/>
      <dgm:spPr/>
    </dgm:pt>
    <dgm:pt modelId="{F8B7B496-17D0-42CF-B8EF-9D8F1874EA45}" type="pres">
      <dgm:prSet presAssocID="{CE615A16-C79A-4B9D-91D9-45E0FD1F053E}" presName="node" presStyleLbl="node1" presStyleIdx="6" presStyleCnt="8">
        <dgm:presLayoutVars>
          <dgm:bulletEnabled val="1"/>
        </dgm:presLayoutVars>
      </dgm:prSet>
      <dgm:spPr/>
    </dgm:pt>
    <dgm:pt modelId="{3C8BAEC7-3A0F-47A9-B616-873C83885170}" type="pres">
      <dgm:prSet presAssocID="{EEE1547C-4042-4CA1-96AA-8EA590FF82F3}" presName="sibTrans" presStyleLbl="sibTrans1D1" presStyleIdx="6" presStyleCnt="7"/>
      <dgm:spPr/>
    </dgm:pt>
    <dgm:pt modelId="{5CC5B32E-6B4C-48D8-8D84-85966A529CBE}" type="pres">
      <dgm:prSet presAssocID="{EEE1547C-4042-4CA1-96AA-8EA590FF82F3}" presName="connectorText" presStyleLbl="sibTrans1D1" presStyleIdx="6" presStyleCnt="7"/>
      <dgm:spPr/>
    </dgm:pt>
    <dgm:pt modelId="{FD1D7CA6-4EAC-4560-B431-F53E6D45755C}" type="pres">
      <dgm:prSet presAssocID="{484CB054-02CA-4E0C-BB0C-151600E8BC52}" presName="node" presStyleLbl="node1" presStyleIdx="7" presStyleCnt="8">
        <dgm:presLayoutVars>
          <dgm:bulletEnabled val="1"/>
        </dgm:presLayoutVars>
      </dgm:prSet>
      <dgm:spPr/>
    </dgm:pt>
  </dgm:ptLst>
  <dgm:cxnLst>
    <dgm:cxn modelId="{DDF36518-371A-4279-BC1E-87287595B840}" type="presOf" srcId="{AE2110D3-D255-4F63-A19F-9827294084D4}" destId="{465BAFD2-F206-4DD5-8110-1BBCA6CE96E9}" srcOrd="0" destOrd="0" presId="urn:microsoft.com/office/officeart/2005/8/layout/bProcess3"/>
    <dgm:cxn modelId="{BBB5C61A-CA0D-4073-98EE-91793A5E32E1}" type="presOf" srcId="{45EB1C41-1BF2-443E-9ECA-E1F39905F89B}" destId="{D1789714-D847-4382-80B9-F9ABECFBAFEE}" srcOrd="0" destOrd="0" presId="urn:microsoft.com/office/officeart/2005/8/layout/bProcess3"/>
    <dgm:cxn modelId="{67E3461C-A60A-4F73-821A-1D63A0A7F377}" srcId="{7D405259-598B-460B-8AF9-11B2F2D3B644}" destId="{6AF25987-D907-42C3-BD1A-D3E15D747B41}" srcOrd="5" destOrd="0" parTransId="{91C82E26-1801-48C8-805F-DF60BA6D6EC2}" sibTransId="{DC43D60E-D01A-4877-9F73-0FCCCD1C0693}"/>
    <dgm:cxn modelId="{242FCA20-9635-4AF6-8773-7DAFEBA999DF}" type="presOf" srcId="{6AF25987-D907-42C3-BD1A-D3E15D747B41}" destId="{2087602A-0779-4067-B560-2099DD14227B}" srcOrd="0" destOrd="0" presId="urn:microsoft.com/office/officeart/2005/8/layout/bProcess3"/>
    <dgm:cxn modelId="{E0993424-1F9A-47F0-B555-075558B86618}" srcId="{7D405259-598B-460B-8AF9-11B2F2D3B644}" destId="{F650A500-9098-452E-8CC6-F4E990F3801B}" srcOrd="3" destOrd="0" parTransId="{BC177A3C-51B5-4105-98D3-D11E0041B3A7}" sibTransId="{153B2F02-3C4F-4C83-B009-BB923E1C425D}"/>
    <dgm:cxn modelId="{08DFE22A-7794-47DF-AF1C-037FBCD1CB25}" type="presOf" srcId="{484CB054-02CA-4E0C-BB0C-151600E8BC52}" destId="{FD1D7CA6-4EAC-4560-B431-F53E6D45755C}" srcOrd="0" destOrd="0" presId="urn:microsoft.com/office/officeart/2005/8/layout/bProcess3"/>
    <dgm:cxn modelId="{20D4CD34-11D2-4161-BB88-7369F7FFB0FA}" srcId="{7D405259-598B-460B-8AF9-11B2F2D3B644}" destId="{488F541F-BCBF-4576-9153-98CC6FE98513}" srcOrd="0" destOrd="0" parTransId="{E291847B-71C8-4251-90E4-2055AC6D1201}" sibTransId="{0A467CFA-9E28-4EB5-9401-D6C67889BE27}"/>
    <dgm:cxn modelId="{DEC9503A-0B8B-489B-A845-D7E348E37966}" type="presOf" srcId="{0A467CFA-9E28-4EB5-9401-D6C67889BE27}" destId="{940C5B65-DD30-4375-910F-A3C967677ED1}" srcOrd="0" destOrd="0" presId="urn:microsoft.com/office/officeart/2005/8/layout/bProcess3"/>
    <dgm:cxn modelId="{465E3946-83B5-4848-BB2D-40F12B23D431}" type="presOf" srcId="{DC43D60E-D01A-4877-9F73-0FCCCD1C0693}" destId="{282B581F-ED36-47D9-A033-B5C97536C5FA}" srcOrd="0" destOrd="0" presId="urn:microsoft.com/office/officeart/2005/8/layout/bProcess3"/>
    <dgm:cxn modelId="{BD2BB967-A1B0-4C59-B614-CECDB09650F3}" type="presOf" srcId="{A30F869E-F60F-4BEF-9DDE-5E90FF25688D}" destId="{EC68C055-AD95-4B91-9ECB-8B955E5D39DC}" srcOrd="0" destOrd="0" presId="urn:microsoft.com/office/officeart/2005/8/layout/bProcess3"/>
    <dgm:cxn modelId="{37BEBE4C-9265-47F7-81EE-4DBCB59A9E94}" type="presOf" srcId="{45EB1C41-1BF2-443E-9ECA-E1F39905F89B}" destId="{04660EA7-2140-4729-A816-5E6EDED00B0B}" srcOrd="1" destOrd="0" presId="urn:microsoft.com/office/officeart/2005/8/layout/bProcess3"/>
    <dgm:cxn modelId="{9CA94556-89A9-4A10-B8F5-CB667176E4DE}" type="presOf" srcId="{CB6E3EA1-A4E4-49FE-8DDF-5F5FED074FE9}" destId="{510268C8-5F22-4672-8B32-8F2AEEF49B63}" srcOrd="0" destOrd="0" presId="urn:microsoft.com/office/officeart/2005/8/layout/bProcess3"/>
    <dgm:cxn modelId="{BB6FE876-8AAC-477A-AA91-F481F35917B1}" srcId="{7D405259-598B-460B-8AF9-11B2F2D3B644}" destId="{484CB054-02CA-4E0C-BB0C-151600E8BC52}" srcOrd="7" destOrd="0" parTransId="{B1277191-B2FD-483F-A93B-76B4F95CA890}" sibTransId="{C4A4F794-842D-4397-AD28-1B3DE631F65A}"/>
    <dgm:cxn modelId="{19F90B7F-EBE3-4DB8-BC22-CE3B3B6AED6C}" type="presOf" srcId="{488F541F-BCBF-4576-9153-98CC6FE98513}" destId="{3F6DDF16-8D82-4AB4-89D8-D43252F41363}" srcOrd="0" destOrd="0" presId="urn:microsoft.com/office/officeart/2005/8/layout/bProcess3"/>
    <dgm:cxn modelId="{3D72AE86-98D9-43E2-90F8-7E6EC36402CC}" type="presOf" srcId="{EEE1547C-4042-4CA1-96AA-8EA590FF82F3}" destId="{3C8BAEC7-3A0F-47A9-B616-873C83885170}" srcOrd="0" destOrd="0" presId="urn:microsoft.com/office/officeart/2005/8/layout/bProcess3"/>
    <dgm:cxn modelId="{87B0838F-2233-4313-9C46-95BB96A596D7}" type="presOf" srcId="{569BE8B1-50F5-42E2-8AAD-6C8055C77589}" destId="{F72AB824-38FB-4CDA-AAC6-F9D795401431}" srcOrd="0" destOrd="0" presId="urn:microsoft.com/office/officeart/2005/8/layout/bProcess3"/>
    <dgm:cxn modelId="{A721AF9B-1B1A-4464-BE61-136A812F7F0D}" srcId="{7D405259-598B-460B-8AF9-11B2F2D3B644}" destId="{A30F869E-F60F-4BEF-9DDE-5E90FF25688D}" srcOrd="2" destOrd="0" parTransId="{E89DDC11-C49D-4659-80CC-B5C436227D70}" sibTransId="{9C03012B-59B7-45A0-8345-3B5C55D0DC56}"/>
    <dgm:cxn modelId="{A830779D-5314-4164-8403-C0F8BF4F087F}" srcId="{7D405259-598B-460B-8AF9-11B2F2D3B644}" destId="{CE615A16-C79A-4B9D-91D9-45E0FD1F053E}" srcOrd="6" destOrd="0" parTransId="{3682D9E1-A064-4E87-8DE9-F4671B1A63DC}" sibTransId="{EEE1547C-4042-4CA1-96AA-8EA590FF82F3}"/>
    <dgm:cxn modelId="{AFCC069F-71B1-4642-8C2C-E10DE33757E8}" type="presOf" srcId="{9C03012B-59B7-45A0-8345-3B5C55D0DC56}" destId="{EC612F0F-4255-44A0-AB23-39E3E4F22997}" srcOrd="1" destOrd="0" presId="urn:microsoft.com/office/officeart/2005/8/layout/bProcess3"/>
    <dgm:cxn modelId="{6FD9C4BB-1F83-4B59-9632-BD129E81D485}" type="presOf" srcId="{EEE1547C-4042-4CA1-96AA-8EA590FF82F3}" destId="{5CC5B32E-6B4C-48D8-8D84-85966A529CBE}" srcOrd="1" destOrd="0" presId="urn:microsoft.com/office/officeart/2005/8/layout/bProcess3"/>
    <dgm:cxn modelId="{29C36FBD-EBA3-4AC8-9986-AD35E4C3B478}" type="presOf" srcId="{0A467CFA-9E28-4EB5-9401-D6C67889BE27}" destId="{DC0B7988-0408-42D7-8617-2CE34DC40BF1}" srcOrd="1" destOrd="0" presId="urn:microsoft.com/office/officeart/2005/8/layout/bProcess3"/>
    <dgm:cxn modelId="{88B2E2C4-BBCA-46C9-81EC-D973F8878AB7}" type="presOf" srcId="{CE615A16-C79A-4B9D-91D9-45E0FD1F053E}" destId="{F8B7B496-17D0-42CF-B8EF-9D8F1874EA45}" srcOrd="0" destOrd="0" presId="urn:microsoft.com/office/officeart/2005/8/layout/bProcess3"/>
    <dgm:cxn modelId="{1F2F06CA-5311-4CD2-A1D6-2E5C1CF58CBC}" type="presOf" srcId="{7D405259-598B-460B-8AF9-11B2F2D3B644}" destId="{198B4E22-9F1B-4870-8174-90755B009228}" srcOrd="0" destOrd="0" presId="urn:microsoft.com/office/officeart/2005/8/layout/bProcess3"/>
    <dgm:cxn modelId="{BA9FD9CC-E56A-4F76-94A0-ABF7A7A6F890}" type="presOf" srcId="{153B2F02-3C4F-4C83-B009-BB923E1C425D}" destId="{C1F83BE8-DD1D-4513-8AB1-6D13F6504E78}" srcOrd="1" destOrd="0" presId="urn:microsoft.com/office/officeart/2005/8/layout/bProcess3"/>
    <dgm:cxn modelId="{789373CE-07B6-4947-9ADF-D815B97EEE56}" srcId="{7D405259-598B-460B-8AF9-11B2F2D3B644}" destId="{AE2110D3-D255-4F63-A19F-9827294084D4}" srcOrd="4" destOrd="0" parTransId="{985EDB8F-9208-4FF7-83FA-DCA976AC6AEC}" sibTransId="{CB6E3EA1-A4E4-49FE-8DDF-5F5FED074FE9}"/>
    <dgm:cxn modelId="{1B2BB4D3-485D-4AB9-A129-D9535C13AAFF}" type="presOf" srcId="{CB6E3EA1-A4E4-49FE-8DDF-5F5FED074FE9}" destId="{93950EFA-C844-4DCD-95E7-C4CFB5B653BA}" srcOrd="1" destOrd="0" presId="urn:microsoft.com/office/officeart/2005/8/layout/bProcess3"/>
    <dgm:cxn modelId="{B78232D5-9B35-4B9D-A302-3922A18C1640}" type="presOf" srcId="{9C03012B-59B7-45A0-8345-3B5C55D0DC56}" destId="{60E1AD7C-20ED-45A5-81D3-CB6710360491}" srcOrd="0" destOrd="0" presId="urn:microsoft.com/office/officeart/2005/8/layout/bProcess3"/>
    <dgm:cxn modelId="{0346A9E2-AECC-4D2B-A49E-8CC18648E66B}" type="presOf" srcId="{153B2F02-3C4F-4C83-B009-BB923E1C425D}" destId="{EB0904D5-94B9-4DFE-A94B-3FFF48573FCF}" srcOrd="0" destOrd="0" presId="urn:microsoft.com/office/officeart/2005/8/layout/bProcess3"/>
    <dgm:cxn modelId="{A0AC43E3-AFEA-4D25-BF5A-309F0D6CF743}" srcId="{7D405259-598B-460B-8AF9-11B2F2D3B644}" destId="{569BE8B1-50F5-42E2-8AAD-6C8055C77589}" srcOrd="1" destOrd="0" parTransId="{F5F6B25C-D161-4F5D-AF24-0CBE9C07A1DD}" sibTransId="{45EB1C41-1BF2-443E-9ECA-E1F39905F89B}"/>
    <dgm:cxn modelId="{2B8931E6-2E5B-4E77-89AE-EA35B71D420F}" type="presOf" srcId="{DC43D60E-D01A-4877-9F73-0FCCCD1C0693}" destId="{9B610684-9262-4997-872F-DE341E0F8DCF}" srcOrd="1" destOrd="0" presId="urn:microsoft.com/office/officeart/2005/8/layout/bProcess3"/>
    <dgm:cxn modelId="{012895F1-CB86-4DCB-8557-E17E2E840915}" type="presOf" srcId="{F650A500-9098-452E-8CC6-F4E990F3801B}" destId="{4DF6B69F-291F-49FE-B536-224AB4251091}" srcOrd="0" destOrd="0" presId="urn:microsoft.com/office/officeart/2005/8/layout/bProcess3"/>
    <dgm:cxn modelId="{EADCA29C-3B9B-41A8-A309-6915B0AF1B72}" type="presParOf" srcId="{198B4E22-9F1B-4870-8174-90755B009228}" destId="{3F6DDF16-8D82-4AB4-89D8-D43252F41363}" srcOrd="0" destOrd="0" presId="urn:microsoft.com/office/officeart/2005/8/layout/bProcess3"/>
    <dgm:cxn modelId="{8B809C6A-8A2B-4D76-8756-D703F6013868}" type="presParOf" srcId="{198B4E22-9F1B-4870-8174-90755B009228}" destId="{940C5B65-DD30-4375-910F-A3C967677ED1}" srcOrd="1" destOrd="0" presId="urn:microsoft.com/office/officeart/2005/8/layout/bProcess3"/>
    <dgm:cxn modelId="{2989C0C4-D4B7-4E81-BBEB-D1CB867071C1}" type="presParOf" srcId="{940C5B65-DD30-4375-910F-A3C967677ED1}" destId="{DC0B7988-0408-42D7-8617-2CE34DC40BF1}" srcOrd="0" destOrd="0" presId="urn:microsoft.com/office/officeart/2005/8/layout/bProcess3"/>
    <dgm:cxn modelId="{AEAA7634-BBD2-422B-92DC-DE768A6B257C}" type="presParOf" srcId="{198B4E22-9F1B-4870-8174-90755B009228}" destId="{F72AB824-38FB-4CDA-AAC6-F9D795401431}" srcOrd="2" destOrd="0" presId="urn:microsoft.com/office/officeart/2005/8/layout/bProcess3"/>
    <dgm:cxn modelId="{0DF0C5A0-733F-46DE-B60E-EE534C64BF78}" type="presParOf" srcId="{198B4E22-9F1B-4870-8174-90755B009228}" destId="{D1789714-D847-4382-80B9-F9ABECFBAFEE}" srcOrd="3" destOrd="0" presId="urn:microsoft.com/office/officeart/2005/8/layout/bProcess3"/>
    <dgm:cxn modelId="{B288BB98-8F4B-45D4-A079-E146B9006BF3}" type="presParOf" srcId="{D1789714-D847-4382-80B9-F9ABECFBAFEE}" destId="{04660EA7-2140-4729-A816-5E6EDED00B0B}" srcOrd="0" destOrd="0" presId="urn:microsoft.com/office/officeart/2005/8/layout/bProcess3"/>
    <dgm:cxn modelId="{B585A781-472B-4706-8E78-B0D1E55121C3}" type="presParOf" srcId="{198B4E22-9F1B-4870-8174-90755B009228}" destId="{EC68C055-AD95-4B91-9ECB-8B955E5D39DC}" srcOrd="4" destOrd="0" presId="urn:microsoft.com/office/officeart/2005/8/layout/bProcess3"/>
    <dgm:cxn modelId="{9B3E07D2-987A-4263-9E22-E020D2F9EC5C}" type="presParOf" srcId="{198B4E22-9F1B-4870-8174-90755B009228}" destId="{60E1AD7C-20ED-45A5-81D3-CB6710360491}" srcOrd="5" destOrd="0" presId="urn:microsoft.com/office/officeart/2005/8/layout/bProcess3"/>
    <dgm:cxn modelId="{6EA5D874-D10C-479C-A0B5-2C57F488B8D9}" type="presParOf" srcId="{60E1AD7C-20ED-45A5-81D3-CB6710360491}" destId="{EC612F0F-4255-44A0-AB23-39E3E4F22997}" srcOrd="0" destOrd="0" presId="urn:microsoft.com/office/officeart/2005/8/layout/bProcess3"/>
    <dgm:cxn modelId="{C9721B54-D4A9-4F87-A8E9-B08CD9F4CDF0}" type="presParOf" srcId="{198B4E22-9F1B-4870-8174-90755B009228}" destId="{4DF6B69F-291F-49FE-B536-224AB4251091}" srcOrd="6" destOrd="0" presId="urn:microsoft.com/office/officeart/2005/8/layout/bProcess3"/>
    <dgm:cxn modelId="{1E75EAD8-BF59-42EA-8AAA-114FEF636D7A}" type="presParOf" srcId="{198B4E22-9F1B-4870-8174-90755B009228}" destId="{EB0904D5-94B9-4DFE-A94B-3FFF48573FCF}" srcOrd="7" destOrd="0" presId="urn:microsoft.com/office/officeart/2005/8/layout/bProcess3"/>
    <dgm:cxn modelId="{B4D9321F-8BCC-4898-B000-815B9176F571}" type="presParOf" srcId="{EB0904D5-94B9-4DFE-A94B-3FFF48573FCF}" destId="{C1F83BE8-DD1D-4513-8AB1-6D13F6504E78}" srcOrd="0" destOrd="0" presId="urn:microsoft.com/office/officeart/2005/8/layout/bProcess3"/>
    <dgm:cxn modelId="{1F91E907-9CF2-45BA-8016-7E353009526C}" type="presParOf" srcId="{198B4E22-9F1B-4870-8174-90755B009228}" destId="{465BAFD2-F206-4DD5-8110-1BBCA6CE96E9}" srcOrd="8" destOrd="0" presId="urn:microsoft.com/office/officeart/2005/8/layout/bProcess3"/>
    <dgm:cxn modelId="{5469224A-28DF-46C9-99B4-FABC486CCA38}" type="presParOf" srcId="{198B4E22-9F1B-4870-8174-90755B009228}" destId="{510268C8-5F22-4672-8B32-8F2AEEF49B63}" srcOrd="9" destOrd="0" presId="urn:microsoft.com/office/officeart/2005/8/layout/bProcess3"/>
    <dgm:cxn modelId="{D74DBDEB-5F90-49C1-B7B8-B0FADB99A9CD}" type="presParOf" srcId="{510268C8-5F22-4672-8B32-8F2AEEF49B63}" destId="{93950EFA-C844-4DCD-95E7-C4CFB5B653BA}" srcOrd="0" destOrd="0" presId="urn:microsoft.com/office/officeart/2005/8/layout/bProcess3"/>
    <dgm:cxn modelId="{9F5B0566-970E-4439-A1E4-81BD935ACA27}" type="presParOf" srcId="{198B4E22-9F1B-4870-8174-90755B009228}" destId="{2087602A-0779-4067-B560-2099DD14227B}" srcOrd="10" destOrd="0" presId="urn:microsoft.com/office/officeart/2005/8/layout/bProcess3"/>
    <dgm:cxn modelId="{A9076490-CA17-49F9-9705-B83597AD407B}" type="presParOf" srcId="{198B4E22-9F1B-4870-8174-90755B009228}" destId="{282B581F-ED36-47D9-A033-B5C97536C5FA}" srcOrd="11" destOrd="0" presId="urn:microsoft.com/office/officeart/2005/8/layout/bProcess3"/>
    <dgm:cxn modelId="{3EC563FA-D707-495F-9931-34BE68D38449}" type="presParOf" srcId="{282B581F-ED36-47D9-A033-B5C97536C5FA}" destId="{9B610684-9262-4997-872F-DE341E0F8DCF}" srcOrd="0" destOrd="0" presId="urn:microsoft.com/office/officeart/2005/8/layout/bProcess3"/>
    <dgm:cxn modelId="{4BA93425-52AB-4585-B070-FFF14F4C075A}" type="presParOf" srcId="{198B4E22-9F1B-4870-8174-90755B009228}" destId="{F8B7B496-17D0-42CF-B8EF-9D8F1874EA45}" srcOrd="12" destOrd="0" presId="urn:microsoft.com/office/officeart/2005/8/layout/bProcess3"/>
    <dgm:cxn modelId="{1E2BB7B3-ADCE-4A14-AE47-5CCB9DE2D3AE}" type="presParOf" srcId="{198B4E22-9F1B-4870-8174-90755B009228}" destId="{3C8BAEC7-3A0F-47A9-B616-873C83885170}" srcOrd="13" destOrd="0" presId="urn:microsoft.com/office/officeart/2005/8/layout/bProcess3"/>
    <dgm:cxn modelId="{C5169B9A-E1A7-4598-9F5A-57006C25284C}" type="presParOf" srcId="{3C8BAEC7-3A0F-47A9-B616-873C83885170}" destId="{5CC5B32E-6B4C-48D8-8D84-85966A529CBE}" srcOrd="0" destOrd="0" presId="urn:microsoft.com/office/officeart/2005/8/layout/bProcess3"/>
    <dgm:cxn modelId="{92FA464C-A7DF-4838-84E2-0213D2A154E3}" type="presParOf" srcId="{198B4E22-9F1B-4870-8174-90755B009228}" destId="{FD1D7CA6-4EAC-4560-B431-F53E6D45755C}" srcOrd="14" destOrd="0" presId="urn:microsoft.com/office/officeart/2005/8/layout/b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3991B2DA-682F-416C-B495-35CD5BE52A89}"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GB"/>
        </a:p>
      </dgm:t>
    </dgm:pt>
    <dgm:pt modelId="{6DEE1440-1F43-4D13-9B17-F63DF72E5725}">
      <dgm:prSet phldrT="[Text]" phldr="0"/>
      <dgm:spPr/>
      <dgm:t>
        <a:bodyPr/>
        <a:lstStyle/>
        <a:p>
          <a:pPr rtl="0"/>
          <a:r>
            <a:rPr lang="en-GB" dirty="0">
              <a:latin typeface="Calibri Light" panose="020F0302020204030204"/>
            </a:rPr>
            <a:t>First Reading </a:t>
          </a:r>
          <a:endParaRPr lang="en-GB" dirty="0"/>
        </a:p>
      </dgm:t>
    </dgm:pt>
    <dgm:pt modelId="{FC6D1864-1118-499C-B661-6637967BDCB6}" type="parTrans" cxnId="{4173EA82-8D6A-4F78-BA77-9E05E4B7AE60}">
      <dgm:prSet/>
      <dgm:spPr/>
      <dgm:t>
        <a:bodyPr/>
        <a:lstStyle/>
        <a:p>
          <a:endParaRPr lang="en-GB"/>
        </a:p>
      </dgm:t>
    </dgm:pt>
    <dgm:pt modelId="{B83BA7E4-90E3-4140-8004-9287187B53BB}" type="sibTrans" cxnId="{4173EA82-8D6A-4F78-BA77-9E05E4B7AE60}">
      <dgm:prSet/>
      <dgm:spPr/>
      <dgm:t>
        <a:bodyPr/>
        <a:lstStyle/>
        <a:p>
          <a:endParaRPr lang="en-GB"/>
        </a:p>
      </dgm:t>
    </dgm:pt>
    <dgm:pt modelId="{87D04DFD-4FD1-49C5-8754-972E488E410A}">
      <dgm:prSet phldrT="[Text]" phldr="0"/>
      <dgm:spPr/>
      <dgm:t>
        <a:bodyPr/>
        <a:lstStyle/>
        <a:p>
          <a:pPr rtl="0"/>
          <a:r>
            <a:rPr lang="en-GB" dirty="0">
              <a:latin typeface="Calibri Light" panose="020F0302020204030204"/>
            </a:rPr>
            <a:t>Second Reading</a:t>
          </a:r>
          <a:endParaRPr lang="en-GB" dirty="0"/>
        </a:p>
      </dgm:t>
    </dgm:pt>
    <dgm:pt modelId="{450A88AE-A154-4F39-AB74-033F0F63433E}" type="parTrans" cxnId="{FA04CA4F-0EC5-4021-9DE1-5F1836AAEC38}">
      <dgm:prSet/>
      <dgm:spPr/>
      <dgm:t>
        <a:bodyPr/>
        <a:lstStyle/>
        <a:p>
          <a:endParaRPr lang="en-GB"/>
        </a:p>
      </dgm:t>
    </dgm:pt>
    <dgm:pt modelId="{71590442-0D8F-4849-B717-C985AFA65BB8}" type="sibTrans" cxnId="{FA04CA4F-0EC5-4021-9DE1-5F1836AAEC38}">
      <dgm:prSet/>
      <dgm:spPr/>
      <dgm:t>
        <a:bodyPr/>
        <a:lstStyle/>
        <a:p>
          <a:endParaRPr lang="en-GB"/>
        </a:p>
      </dgm:t>
    </dgm:pt>
    <dgm:pt modelId="{88DB8F97-D9D1-4CD2-9E31-B26225300A38}">
      <dgm:prSet phldrT="[Text]" phldr="0"/>
      <dgm:spPr/>
      <dgm:t>
        <a:bodyPr/>
        <a:lstStyle/>
        <a:p>
          <a:pPr rtl="0"/>
          <a:r>
            <a:rPr lang="en-GB" dirty="0">
              <a:latin typeface="Calibri Light" panose="020F0302020204030204"/>
            </a:rPr>
            <a:t>Committee Stage </a:t>
          </a:r>
          <a:endParaRPr lang="en-GB" dirty="0"/>
        </a:p>
      </dgm:t>
    </dgm:pt>
    <dgm:pt modelId="{E88904B4-0352-44B6-BADD-F60D9BAFE702}" type="parTrans" cxnId="{322464FE-5B65-444A-998C-CB8057654E9F}">
      <dgm:prSet/>
      <dgm:spPr/>
      <dgm:t>
        <a:bodyPr/>
        <a:lstStyle/>
        <a:p>
          <a:endParaRPr lang="en-GB"/>
        </a:p>
      </dgm:t>
    </dgm:pt>
    <dgm:pt modelId="{C5574261-325A-4F42-9BE2-F7C2523B1EE0}" type="sibTrans" cxnId="{322464FE-5B65-444A-998C-CB8057654E9F}">
      <dgm:prSet/>
      <dgm:spPr/>
      <dgm:t>
        <a:bodyPr/>
        <a:lstStyle/>
        <a:p>
          <a:endParaRPr lang="en-GB"/>
        </a:p>
      </dgm:t>
    </dgm:pt>
    <dgm:pt modelId="{7DE4B070-CB95-4DD1-949B-5B96C4F25591}">
      <dgm:prSet phldrT="[Text]" phldr="0"/>
      <dgm:spPr/>
      <dgm:t>
        <a:bodyPr/>
        <a:lstStyle/>
        <a:p>
          <a:pPr rtl="0"/>
          <a:r>
            <a:rPr lang="en-GB" dirty="0">
              <a:latin typeface="Calibri Light" panose="020F0302020204030204"/>
            </a:rPr>
            <a:t>Report stage </a:t>
          </a:r>
          <a:endParaRPr lang="en-GB" dirty="0"/>
        </a:p>
      </dgm:t>
    </dgm:pt>
    <dgm:pt modelId="{A7D5ABD2-5228-4247-8F71-8AE3849DC471}" type="parTrans" cxnId="{5947A636-DAAC-49DF-8B16-095C883E8E72}">
      <dgm:prSet/>
      <dgm:spPr/>
      <dgm:t>
        <a:bodyPr/>
        <a:lstStyle/>
        <a:p>
          <a:endParaRPr lang="en-GB"/>
        </a:p>
      </dgm:t>
    </dgm:pt>
    <dgm:pt modelId="{DB199488-0846-4528-86FA-62A54CA35741}" type="sibTrans" cxnId="{5947A636-DAAC-49DF-8B16-095C883E8E72}">
      <dgm:prSet/>
      <dgm:spPr/>
      <dgm:t>
        <a:bodyPr/>
        <a:lstStyle/>
        <a:p>
          <a:endParaRPr lang="en-GB"/>
        </a:p>
      </dgm:t>
    </dgm:pt>
    <dgm:pt modelId="{0D5899C3-A25B-48BC-A907-38C9B7520E06}">
      <dgm:prSet phldrT="[Text]" phldr="0"/>
      <dgm:spPr/>
      <dgm:t>
        <a:bodyPr/>
        <a:lstStyle/>
        <a:p>
          <a:pPr rtl="0"/>
          <a:r>
            <a:rPr lang="en-GB" dirty="0">
              <a:latin typeface="Calibri Light" panose="020F0302020204030204"/>
            </a:rPr>
            <a:t>Third Reading </a:t>
          </a:r>
          <a:endParaRPr lang="en-GB" dirty="0"/>
        </a:p>
      </dgm:t>
    </dgm:pt>
    <dgm:pt modelId="{8A667B53-845C-4949-9B19-4AD70DC5A85E}" type="parTrans" cxnId="{A99E30F8-6F6A-415E-ADAE-54BAAA67B5B6}">
      <dgm:prSet/>
      <dgm:spPr/>
      <dgm:t>
        <a:bodyPr/>
        <a:lstStyle/>
        <a:p>
          <a:endParaRPr lang="en-GB"/>
        </a:p>
      </dgm:t>
    </dgm:pt>
    <dgm:pt modelId="{BC3C3FBF-574D-4108-BDBD-336556336500}" type="sibTrans" cxnId="{A99E30F8-6F6A-415E-ADAE-54BAAA67B5B6}">
      <dgm:prSet/>
      <dgm:spPr/>
      <dgm:t>
        <a:bodyPr/>
        <a:lstStyle/>
        <a:p>
          <a:endParaRPr lang="en-GB"/>
        </a:p>
      </dgm:t>
    </dgm:pt>
    <dgm:pt modelId="{3BDFBD01-A38F-4B35-ACC9-C02099258D5E}" type="pres">
      <dgm:prSet presAssocID="{3991B2DA-682F-416C-B495-35CD5BE52A89}" presName="linear" presStyleCnt="0">
        <dgm:presLayoutVars>
          <dgm:animLvl val="lvl"/>
          <dgm:resizeHandles val="exact"/>
        </dgm:presLayoutVars>
      </dgm:prSet>
      <dgm:spPr/>
    </dgm:pt>
    <dgm:pt modelId="{722EBC34-0181-4BCF-85D8-CE7420446E3E}" type="pres">
      <dgm:prSet presAssocID="{6DEE1440-1F43-4D13-9B17-F63DF72E5725}" presName="parentText" presStyleLbl="node1" presStyleIdx="0" presStyleCnt="5">
        <dgm:presLayoutVars>
          <dgm:chMax val="0"/>
          <dgm:bulletEnabled val="1"/>
        </dgm:presLayoutVars>
      </dgm:prSet>
      <dgm:spPr/>
    </dgm:pt>
    <dgm:pt modelId="{C9C830B0-59B5-494D-B64A-C05C7F311F45}" type="pres">
      <dgm:prSet presAssocID="{B83BA7E4-90E3-4140-8004-9287187B53BB}" presName="spacer" presStyleCnt="0"/>
      <dgm:spPr/>
    </dgm:pt>
    <dgm:pt modelId="{91FC06E4-D578-4A62-B24E-DBA32C69AA5F}" type="pres">
      <dgm:prSet presAssocID="{87D04DFD-4FD1-49C5-8754-972E488E410A}" presName="parentText" presStyleLbl="node1" presStyleIdx="1" presStyleCnt="5">
        <dgm:presLayoutVars>
          <dgm:chMax val="0"/>
          <dgm:bulletEnabled val="1"/>
        </dgm:presLayoutVars>
      </dgm:prSet>
      <dgm:spPr/>
    </dgm:pt>
    <dgm:pt modelId="{47CCDCCD-4335-4E02-B19E-1619CBB2F2A5}" type="pres">
      <dgm:prSet presAssocID="{71590442-0D8F-4849-B717-C985AFA65BB8}" presName="spacer" presStyleCnt="0"/>
      <dgm:spPr/>
    </dgm:pt>
    <dgm:pt modelId="{AE22A87A-260E-4D86-9F53-9E54AD60B413}" type="pres">
      <dgm:prSet presAssocID="{88DB8F97-D9D1-4CD2-9E31-B26225300A38}" presName="parentText" presStyleLbl="node1" presStyleIdx="2" presStyleCnt="5">
        <dgm:presLayoutVars>
          <dgm:chMax val="0"/>
          <dgm:bulletEnabled val="1"/>
        </dgm:presLayoutVars>
      </dgm:prSet>
      <dgm:spPr/>
    </dgm:pt>
    <dgm:pt modelId="{FC010216-1AFD-472B-A131-D97D8A8CDD3F}" type="pres">
      <dgm:prSet presAssocID="{C5574261-325A-4F42-9BE2-F7C2523B1EE0}" presName="spacer" presStyleCnt="0"/>
      <dgm:spPr/>
    </dgm:pt>
    <dgm:pt modelId="{8310CD8A-6B5A-4B29-A5E1-585DAC268BE8}" type="pres">
      <dgm:prSet presAssocID="{7DE4B070-CB95-4DD1-949B-5B96C4F25591}" presName="parentText" presStyleLbl="node1" presStyleIdx="3" presStyleCnt="5">
        <dgm:presLayoutVars>
          <dgm:chMax val="0"/>
          <dgm:bulletEnabled val="1"/>
        </dgm:presLayoutVars>
      </dgm:prSet>
      <dgm:spPr/>
    </dgm:pt>
    <dgm:pt modelId="{6CF764FC-C4DD-4970-9671-A72B5E44E7ED}" type="pres">
      <dgm:prSet presAssocID="{DB199488-0846-4528-86FA-62A54CA35741}" presName="spacer" presStyleCnt="0"/>
      <dgm:spPr/>
    </dgm:pt>
    <dgm:pt modelId="{EDE03A73-E9E1-492E-91BF-1348743FD3A8}" type="pres">
      <dgm:prSet presAssocID="{0D5899C3-A25B-48BC-A907-38C9B7520E06}" presName="parentText" presStyleLbl="node1" presStyleIdx="4" presStyleCnt="5">
        <dgm:presLayoutVars>
          <dgm:chMax val="0"/>
          <dgm:bulletEnabled val="1"/>
        </dgm:presLayoutVars>
      </dgm:prSet>
      <dgm:spPr/>
    </dgm:pt>
  </dgm:ptLst>
  <dgm:cxnLst>
    <dgm:cxn modelId="{5947A636-DAAC-49DF-8B16-095C883E8E72}" srcId="{3991B2DA-682F-416C-B495-35CD5BE52A89}" destId="{7DE4B070-CB95-4DD1-949B-5B96C4F25591}" srcOrd="3" destOrd="0" parTransId="{A7D5ABD2-5228-4247-8F71-8AE3849DC471}" sibTransId="{DB199488-0846-4528-86FA-62A54CA35741}"/>
    <dgm:cxn modelId="{DE2FDF4B-0BEF-4841-A048-6F198A0080EB}" type="presOf" srcId="{0D5899C3-A25B-48BC-A907-38C9B7520E06}" destId="{EDE03A73-E9E1-492E-91BF-1348743FD3A8}" srcOrd="0" destOrd="0" presId="urn:microsoft.com/office/officeart/2005/8/layout/vList2"/>
    <dgm:cxn modelId="{FA04CA4F-0EC5-4021-9DE1-5F1836AAEC38}" srcId="{3991B2DA-682F-416C-B495-35CD5BE52A89}" destId="{87D04DFD-4FD1-49C5-8754-972E488E410A}" srcOrd="1" destOrd="0" parTransId="{450A88AE-A154-4F39-AB74-033F0F63433E}" sibTransId="{71590442-0D8F-4849-B717-C985AFA65BB8}"/>
    <dgm:cxn modelId="{4173EA82-8D6A-4F78-BA77-9E05E4B7AE60}" srcId="{3991B2DA-682F-416C-B495-35CD5BE52A89}" destId="{6DEE1440-1F43-4D13-9B17-F63DF72E5725}" srcOrd="0" destOrd="0" parTransId="{FC6D1864-1118-499C-B661-6637967BDCB6}" sibTransId="{B83BA7E4-90E3-4140-8004-9287187B53BB}"/>
    <dgm:cxn modelId="{1F53ECA1-BF6E-4B97-BD9F-E4F08CCC43FC}" type="presOf" srcId="{7DE4B070-CB95-4DD1-949B-5B96C4F25591}" destId="{8310CD8A-6B5A-4B29-A5E1-585DAC268BE8}" srcOrd="0" destOrd="0" presId="urn:microsoft.com/office/officeart/2005/8/layout/vList2"/>
    <dgm:cxn modelId="{0BEA4CD5-A07C-487B-9DC4-0849FE1E2EE0}" type="presOf" srcId="{6DEE1440-1F43-4D13-9B17-F63DF72E5725}" destId="{722EBC34-0181-4BCF-85D8-CE7420446E3E}" srcOrd="0" destOrd="0" presId="urn:microsoft.com/office/officeart/2005/8/layout/vList2"/>
    <dgm:cxn modelId="{A40B2FDD-DDF2-4AE3-95F1-5D369AC48532}" type="presOf" srcId="{87D04DFD-4FD1-49C5-8754-972E488E410A}" destId="{91FC06E4-D578-4A62-B24E-DBA32C69AA5F}" srcOrd="0" destOrd="0" presId="urn:microsoft.com/office/officeart/2005/8/layout/vList2"/>
    <dgm:cxn modelId="{813322E0-D10B-43A3-BD12-60DF2396405C}" type="presOf" srcId="{3991B2DA-682F-416C-B495-35CD5BE52A89}" destId="{3BDFBD01-A38F-4B35-ACC9-C02099258D5E}" srcOrd="0" destOrd="0" presId="urn:microsoft.com/office/officeart/2005/8/layout/vList2"/>
    <dgm:cxn modelId="{FBD1CCE5-4E9A-4774-B901-727E9EB09324}" type="presOf" srcId="{88DB8F97-D9D1-4CD2-9E31-B26225300A38}" destId="{AE22A87A-260E-4D86-9F53-9E54AD60B413}" srcOrd="0" destOrd="0" presId="urn:microsoft.com/office/officeart/2005/8/layout/vList2"/>
    <dgm:cxn modelId="{A99E30F8-6F6A-415E-ADAE-54BAAA67B5B6}" srcId="{3991B2DA-682F-416C-B495-35CD5BE52A89}" destId="{0D5899C3-A25B-48BC-A907-38C9B7520E06}" srcOrd="4" destOrd="0" parTransId="{8A667B53-845C-4949-9B19-4AD70DC5A85E}" sibTransId="{BC3C3FBF-574D-4108-BDBD-336556336500}"/>
    <dgm:cxn modelId="{322464FE-5B65-444A-998C-CB8057654E9F}" srcId="{3991B2DA-682F-416C-B495-35CD5BE52A89}" destId="{88DB8F97-D9D1-4CD2-9E31-B26225300A38}" srcOrd="2" destOrd="0" parTransId="{E88904B4-0352-44B6-BADD-F60D9BAFE702}" sibTransId="{C5574261-325A-4F42-9BE2-F7C2523B1EE0}"/>
    <dgm:cxn modelId="{1AC6C201-BC70-45CF-8FC9-FC76E7A1353E}" type="presParOf" srcId="{3BDFBD01-A38F-4B35-ACC9-C02099258D5E}" destId="{722EBC34-0181-4BCF-85D8-CE7420446E3E}" srcOrd="0" destOrd="0" presId="urn:microsoft.com/office/officeart/2005/8/layout/vList2"/>
    <dgm:cxn modelId="{6F09F080-75E8-4D65-879C-9638AEAA0548}" type="presParOf" srcId="{3BDFBD01-A38F-4B35-ACC9-C02099258D5E}" destId="{C9C830B0-59B5-494D-B64A-C05C7F311F45}" srcOrd="1" destOrd="0" presId="urn:microsoft.com/office/officeart/2005/8/layout/vList2"/>
    <dgm:cxn modelId="{1245DF3D-8908-4365-962E-13AD0FF1754A}" type="presParOf" srcId="{3BDFBD01-A38F-4B35-ACC9-C02099258D5E}" destId="{91FC06E4-D578-4A62-B24E-DBA32C69AA5F}" srcOrd="2" destOrd="0" presId="urn:microsoft.com/office/officeart/2005/8/layout/vList2"/>
    <dgm:cxn modelId="{52C25BF6-CE1D-4639-86B0-69CB60DFDA49}" type="presParOf" srcId="{3BDFBD01-A38F-4B35-ACC9-C02099258D5E}" destId="{47CCDCCD-4335-4E02-B19E-1619CBB2F2A5}" srcOrd="3" destOrd="0" presId="urn:microsoft.com/office/officeart/2005/8/layout/vList2"/>
    <dgm:cxn modelId="{4918F7BE-E9AE-41DC-BEBE-FEB3938F4AEC}" type="presParOf" srcId="{3BDFBD01-A38F-4B35-ACC9-C02099258D5E}" destId="{AE22A87A-260E-4D86-9F53-9E54AD60B413}" srcOrd="4" destOrd="0" presId="urn:microsoft.com/office/officeart/2005/8/layout/vList2"/>
    <dgm:cxn modelId="{0F2371C3-DBF2-44A0-B479-B8B76303DF78}" type="presParOf" srcId="{3BDFBD01-A38F-4B35-ACC9-C02099258D5E}" destId="{FC010216-1AFD-472B-A131-D97D8A8CDD3F}" srcOrd="5" destOrd="0" presId="urn:microsoft.com/office/officeart/2005/8/layout/vList2"/>
    <dgm:cxn modelId="{003FB020-A67C-41F1-9BDE-71283B3C7823}" type="presParOf" srcId="{3BDFBD01-A38F-4B35-ACC9-C02099258D5E}" destId="{8310CD8A-6B5A-4B29-A5E1-585DAC268BE8}" srcOrd="6" destOrd="0" presId="urn:microsoft.com/office/officeart/2005/8/layout/vList2"/>
    <dgm:cxn modelId="{E8121018-A7AF-495B-BC10-5B8192F0C673}" type="presParOf" srcId="{3BDFBD01-A38F-4B35-ACC9-C02099258D5E}" destId="{6CF764FC-C4DD-4970-9671-A72B5E44E7ED}" srcOrd="7" destOrd="0" presId="urn:microsoft.com/office/officeart/2005/8/layout/vList2"/>
    <dgm:cxn modelId="{788D1192-607C-451D-9736-173984FFDF38}" type="presParOf" srcId="{3BDFBD01-A38F-4B35-ACC9-C02099258D5E}" destId="{EDE03A73-E9E1-492E-91BF-1348743FD3A8}"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20953B64-8EDA-4FE3-A0AD-1C0847A0109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6BF9A38-464C-42B1-9A6E-2A8AFB56356C}">
      <dgm:prSet phldrT="[Text]"/>
      <dgm:spPr/>
      <dgm:t>
        <a:bodyPr/>
        <a:lstStyle/>
        <a:p>
          <a:r>
            <a:rPr lang="en-GB" dirty="0"/>
            <a:t>Short title.</a:t>
          </a:r>
        </a:p>
      </dgm:t>
    </dgm:pt>
    <dgm:pt modelId="{645E408F-F555-49D5-9F9A-2B1B6C42C66E}" type="parTrans" cxnId="{ACFC8E08-F6F8-4466-AA5D-5A61630683DB}">
      <dgm:prSet/>
      <dgm:spPr/>
      <dgm:t>
        <a:bodyPr/>
        <a:lstStyle/>
        <a:p>
          <a:endParaRPr lang="en-GB"/>
        </a:p>
      </dgm:t>
    </dgm:pt>
    <dgm:pt modelId="{AE39CD13-5FC4-43E0-B18A-C589E8756DC5}" type="sibTrans" cxnId="{ACFC8E08-F6F8-4466-AA5D-5A61630683DB}">
      <dgm:prSet/>
      <dgm:spPr/>
      <dgm:t>
        <a:bodyPr/>
        <a:lstStyle/>
        <a:p>
          <a:endParaRPr lang="en-GB"/>
        </a:p>
      </dgm:t>
    </dgm:pt>
    <dgm:pt modelId="{F8A705EF-733D-44F1-971E-8540108AE2F7}">
      <dgm:prSet phldrT="[Text]"/>
      <dgm:spPr/>
      <dgm:t>
        <a:bodyPr/>
        <a:lstStyle/>
        <a:p>
          <a:r>
            <a:rPr lang="en-GB" dirty="0"/>
            <a:t>Chapter Number </a:t>
          </a:r>
        </a:p>
      </dgm:t>
    </dgm:pt>
    <dgm:pt modelId="{E23DEC0F-F4DF-4681-A546-FBEE1BBF0F81}" type="parTrans" cxnId="{6537EDE8-65ED-4573-987E-950DE41151B9}">
      <dgm:prSet/>
      <dgm:spPr/>
      <dgm:t>
        <a:bodyPr/>
        <a:lstStyle/>
        <a:p>
          <a:endParaRPr lang="en-GB"/>
        </a:p>
      </dgm:t>
    </dgm:pt>
    <dgm:pt modelId="{3C1F4383-CEBA-465E-A969-C2EE5560DB80}" type="sibTrans" cxnId="{6537EDE8-65ED-4573-987E-950DE41151B9}">
      <dgm:prSet/>
      <dgm:spPr/>
      <dgm:t>
        <a:bodyPr/>
        <a:lstStyle/>
        <a:p>
          <a:endParaRPr lang="en-GB"/>
        </a:p>
      </dgm:t>
    </dgm:pt>
    <dgm:pt modelId="{70DF7870-18FC-426A-944B-606D0790DCB2}">
      <dgm:prSet phldrT="[Text]"/>
      <dgm:spPr/>
      <dgm:t>
        <a:bodyPr/>
        <a:lstStyle/>
        <a:p>
          <a:r>
            <a:rPr lang="en-GB" dirty="0"/>
            <a:t>Content</a:t>
          </a:r>
        </a:p>
      </dgm:t>
    </dgm:pt>
    <dgm:pt modelId="{A7D36815-4510-4FF3-AF90-CC4CBDEE6E03}" type="parTrans" cxnId="{159567E5-CB67-4AC8-90DD-B1BE606F593E}">
      <dgm:prSet/>
      <dgm:spPr/>
      <dgm:t>
        <a:bodyPr/>
        <a:lstStyle/>
        <a:p>
          <a:endParaRPr lang="en-GB"/>
        </a:p>
      </dgm:t>
    </dgm:pt>
    <dgm:pt modelId="{9667D19A-BD1C-4471-AE22-6020A15EF857}" type="sibTrans" cxnId="{159567E5-CB67-4AC8-90DD-B1BE606F593E}">
      <dgm:prSet/>
      <dgm:spPr/>
      <dgm:t>
        <a:bodyPr/>
        <a:lstStyle/>
        <a:p>
          <a:endParaRPr lang="en-GB"/>
        </a:p>
      </dgm:t>
    </dgm:pt>
    <dgm:pt modelId="{D7914085-3C89-4031-B824-6CE2F8B6D767}">
      <dgm:prSet phldrT="[Text]"/>
      <dgm:spPr/>
      <dgm:t>
        <a:bodyPr/>
        <a:lstStyle/>
        <a:p>
          <a:r>
            <a:rPr lang="en-GB" dirty="0"/>
            <a:t>Long title </a:t>
          </a:r>
        </a:p>
      </dgm:t>
    </dgm:pt>
    <dgm:pt modelId="{00146D9D-6610-4B2B-8FED-E14D85958A77}" type="parTrans" cxnId="{EF7031B6-511F-4780-B875-63F7EEEE8543}">
      <dgm:prSet/>
      <dgm:spPr/>
      <dgm:t>
        <a:bodyPr/>
        <a:lstStyle/>
        <a:p>
          <a:endParaRPr lang="en-GB"/>
        </a:p>
      </dgm:t>
    </dgm:pt>
    <dgm:pt modelId="{5C495DBE-8562-4848-AC89-7499C0D0BF6A}" type="sibTrans" cxnId="{EF7031B6-511F-4780-B875-63F7EEEE8543}">
      <dgm:prSet/>
      <dgm:spPr/>
      <dgm:t>
        <a:bodyPr/>
        <a:lstStyle/>
        <a:p>
          <a:endParaRPr lang="en-GB"/>
        </a:p>
      </dgm:t>
    </dgm:pt>
    <dgm:pt modelId="{C411214A-EA09-4412-89BE-6BEDCAB9ED44}">
      <dgm:prSet phldrT="[Text]"/>
      <dgm:spPr/>
      <dgm:t>
        <a:bodyPr/>
        <a:lstStyle/>
        <a:p>
          <a:r>
            <a:rPr lang="en-GB" dirty="0"/>
            <a:t>Date of royal assent </a:t>
          </a:r>
        </a:p>
      </dgm:t>
    </dgm:pt>
    <dgm:pt modelId="{E79EF254-3190-4F48-A7CE-51B638DADB35}" type="parTrans" cxnId="{2127F5D7-8849-4CC0-BD75-BBEED0E5D1BE}">
      <dgm:prSet/>
      <dgm:spPr/>
      <dgm:t>
        <a:bodyPr/>
        <a:lstStyle/>
        <a:p>
          <a:endParaRPr lang="en-GB"/>
        </a:p>
      </dgm:t>
    </dgm:pt>
    <dgm:pt modelId="{38302610-1513-4504-BF10-923008754FE2}" type="sibTrans" cxnId="{2127F5D7-8849-4CC0-BD75-BBEED0E5D1BE}">
      <dgm:prSet/>
      <dgm:spPr/>
      <dgm:t>
        <a:bodyPr/>
        <a:lstStyle/>
        <a:p>
          <a:endParaRPr lang="en-GB"/>
        </a:p>
      </dgm:t>
    </dgm:pt>
    <dgm:pt modelId="{F1AAE78B-4079-4B25-BFFC-4EB8B409F342}">
      <dgm:prSet phldrT="[Text]"/>
      <dgm:spPr/>
      <dgm:t>
        <a:bodyPr/>
        <a:lstStyle/>
        <a:p>
          <a:r>
            <a:rPr lang="en-GB" dirty="0"/>
            <a:t>Words of enactment</a:t>
          </a:r>
        </a:p>
      </dgm:t>
    </dgm:pt>
    <dgm:pt modelId="{7BB7255E-A29B-445B-BED9-9CA2D85DE106}" type="parTrans" cxnId="{DDD1B0DA-48B2-4784-8592-5FC34F8B3098}">
      <dgm:prSet/>
      <dgm:spPr/>
      <dgm:t>
        <a:bodyPr/>
        <a:lstStyle/>
        <a:p>
          <a:endParaRPr lang="en-GB"/>
        </a:p>
      </dgm:t>
    </dgm:pt>
    <dgm:pt modelId="{D2132F7D-8796-4FF3-9816-2FB2D683C34D}" type="sibTrans" cxnId="{DDD1B0DA-48B2-4784-8592-5FC34F8B3098}">
      <dgm:prSet/>
      <dgm:spPr/>
      <dgm:t>
        <a:bodyPr/>
        <a:lstStyle/>
        <a:p>
          <a:endParaRPr lang="en-GB"/>
        </a:p>
      </dgm:t>
    </dgm:pt>
    <dgm:pt modelId="{186B50AA-C297-47EA-B07F-786DB74FDF2D}">
      <dgm:prSet phldrT="[Text]"/>
      <dgm:spPr/>
      <dgm:t>
        <a:bodyPr/>
        <a:lstStyle/>
        <a:p>
          <a:r>
            <a:rPr lang="en-GB" dirty="0"/>
            <a:t>Section Numbers </a:t>
          </a:r>
        </a:p>
      </dgm:t>
    </dgm:pt>
    <dgm:pt modelId="{370E49DF-1D99-406B-BD93-F3A692B67198}" type="parTrans" cxnId="{E2F9D13F-EB42-4D77-A245-E715437F717C}">
      <dgm:prSet/>
      <dgm:spPr/>
      <dgm:t>
        <a:bodyPr/>
        <a:lstStyle/>
        <a:p>
          <a:endParaRPr lang="en-GB"/>
        </a:p>
      </dgm:t>
    </dgm:pt>
    <dgm:pt modelId="{01826696-9326-44D8-95C7-51A648F7E8A0}" type="sibTrans" cxnId="{E2F9D13F-EB42-4D77-A245-E715437F717C}">
      <dgm:prSet/>
      <dgm:spPr/>
      <dgm:t>
        <a:bodyPr/>
        <a:lstStyle/>
        <a:p>
          <a:endParaRPr lang="en-GB"/>
        </a:p>
      </dgm:t>
    </dgm:pt>
    <dgm:pt modelId="{7E5930CA-11CD-4EDE-9F69-9DE1467E7156}">
      <dgm:prSet phldrT="[Text]"/>
      <dgm:spPr/>
      <dgm:t>
        <a:bodyPr/>
        <a:lstStyle/>
        <a:p>
          <a:r>
            <a:rPr lang="en-GB" dirty="0" err="1"/>
            <a:t>Comendments</a:t>
          </a:r>
          <a:r>
            <a:rPr lang="en-GB" dirty="0"/>
            <a:t> </a:t>
          </a:r>
        </a:p>
      </dgm:t>
    </dgm:pt>
    <dgm:pt modelId="{A5383877-0998-471E-963B-3C49560B0DFB}" type="parTrans" cxnId="{5F3E9E26-219A-4336-A054-2FF1AA1EB521}">
      <dgm:prSet/>
      <dgm:spPr/>
      <dgm:t>
        <a:bodyPr/>
        <a:lstStyle/>
        <a:p>
          <a:endParaRPr lang="en-GB"/>
        </a:p>
      </dgm:t>
    </dgm:pt>
    <dgm:pt modelId="{D310C4E4-6EBC-48C9-9742-38F6DEC34CFF}" type="sibTrans" cxnId="{5F3E9E26-219A-4336-A054-2FF1AA1EB521}">
      <dgm:prSet/>
      <dgm:spPr/>
      <dgm:t>
        <a:bodyPr/>
        <a:lstStyle/>
        <a:p>
          <a:endParaRPr lang="en-GB"/>
        </a:p>
      </dgm:t>
    </dgm:pt>
    <dgm:pt modelId="{64F766A6-928F-4798-8707-5CBB0B66442F}" type="pres">
      <dgm:prSet presAssocID="{20953B64-8EDA-4FE3-A0AD-1C0847A01099}" presName="diagram" presStyleCnt="0">
        <dgm:presLayoutVars>
          <dgm:dir/>
          <dgm:resizeHandles val="exact"/>
        </dgm:presLayoutVars>
      </dgm:prSet>
      <dgm:spPr/>
    </dgm:pt>
    <dgm:pt modelId="{88D55248-102A-4F73-820B-F6D1FC2125E5}" type="pres">
      <dgm:prSet presAssocID="{06BF9A38-464C-42B1-9A6E-2A8AFB56356C}" presName="node" presStyleLbl="node1" presStyleIdx="0" presStyleCnt="8">
        <dgm:presLayoutVars>
          <dgm:bulletEnabled val="1"/>
        </dgm:presLayoutVars>
      </dgm:prSet>
      <dgm:spPr/>
    </dgm:pt>
    <dgm:pt modelId="{5AFE5B62-F289-40A7-94A8-3AB3011634FC}" type="pres">
      <dgm:prSet presAssocID="{AE39CD13-5FC4-43E0-B18A-C589E8756DC5}" presName="sibTrans" presStyleCnt="0"/>
      <dgm:spPr/>
    </dgm:pt>
    <dgm:pt modelId="{274C75FC-14D0-4F28-ADAD-14B03974EB02}" type="pres">
      <dgm:prSet presAssocID="{F8A705EF-733D-44F1-971E-8540108AE2F7}" presName="node" presStyleLbl="node1" presStyleIdx="1" presStyleCnt="8">
        <dgm:presLayoutVars>
          <dgm:bulletEnabled val="1"/>
        </dgm:presLayoutVars>
      </dgm:prSet>
      <dgm:spPr/>
    </dgm:pt>
    <dgm:pt modelId="{B61F2B81-4F7F-49FD-B770-4F63B07687B1}" type="pres">
      <dgm:prSet presAssocID="{3C1F4383-CEBA-465E-A969-C2EE5560DB80}" presName="sibTrans" presStyleCnt="0"/>
      <dgm:spPr/>
    </dgm:pt>
    <dgm:pt modelId="{1753D577-AA51-48AD-BB56-0307CB43A940}" type="pres">
      <dgm:prSet presAssocID="{70DF7870-18FC-426A-944B-606D0790DCB2}" presName="node" presStyleLbl="node1" presStyleIdx="2" presStyleCnt="8">
        <dgm:presLayoutVars>
          <dgm:bulletEnabled val="1"/>
        </dgm:presLayoutVars>
      </dgm:prSet>
      <dgm:spPr/>
    </dgm:pt>
    <dgm:pt modelId="{942C409B-1B80-4E27-835F-53D189B8FB09}" type="pres">
      <dgm:prSet presAssocID="{9667D19A-BD1C-4471-AE22-6020A15EF857}" presName="sibTrans" presStyleCnt="0"/>
      <dgm:spPr/>
    </dgm:pt>
    <dgm:pt modelId="{05BACD6B-EB22-462D-94AF-697EB3A54E74}" type="pres">
      <dgm:prSet presAssocID="{D7914085-3C89-4031-B824-6CE2F8B6D767}" presName="node" presStyleLbl="node1" presStyleIdx="3" presStyleCnt="8">
        <dgm:presLayoutVars>
          <dgm:bulletEnabled val="1"/>
        </dgm:presLayoutVars>
      </dgm:prSet>
      <dgm:spPr/>
    </dgm:pt>
    <dgm:pt modelId="{3E40FFB0-2A6F-4F20-B095-5F436EBEFDDE}" type="pres">
      <dgm:prSet presAssocID="{5C495DBE-8562-4848-AC89-7499C0D0BF6A}" presName="sibTrans" presStyleCnt="0"/>
      <dgm:spPr/>
    </dgm:pt>
    <dgm:pt modelId="{D3A634CA-E416-4075-8409-62AB2890946E}" type="pres">
      <dgm:prSet presAssocID="{C411214A-EA09-4412-89BE-6BEDCAB9ED44}" presName="node" presStyleLbl="node1" presStyleIdx="4" presStyleCnt="8">
        <dgm:presLayoutVars>
          <dgm:bulletEnabled val="1"/>
        </dgm:presLayoutVars>
      </dgm:prSet>
      <dgm:spPr/>
    </dgm:pt>
    <dgm:pt modelId="{1D7AF02B-BB50-4445-A171-2BEE310465D5}" type="pres">
      <dgm:prSet presAssocID="{38302610-1513-4504-BF10-923008754FE2}" presName="sibTrans" presStyleCnt="0"/>
      <dgm:spPr/>
    </dgm:pt>
    <dgm:pt modelId="{4082F279-07F1-4884-8125-E8DFA3A306B0}" type="pres">
      <dgm:prSet presAssocID="{F1AAE78B-4079-4B25-BFFC-4EB8B409F342}" presName="node" presStyleLbl="node1" presStyleIdx="5" presStyleCnt="8">
        <dgm:presLayoutVars>
          <dgm:bulletEnabled val="1"/>
        </dgm:presLayoutVars>
      </dgm:prSet>
      <dgm:spPr/>
    </dgm:pt>
    <dgm:pt modelId="{666B05A9-00A3-4C07-A6C3-F1D575B2FD76}" type="pres">
      <dgm:prSet presAssocID="{D2132F7D-8796-4FF3-9816-2FB2D683C34D}" presName="sibTrans" presStyleCnt="0"/>
      <dgm:spPr/>
    </dgm:pt>
    <dgm:pt modelId="{1260C929-BA73-4384-9D09-94C4D95FC780}" type="pres">
      <dgm:prSet presAssocID="{186B50AA-C297-47EA-B07F-786DB74FDF2D}" presName="node" presStyleLbl="node1" presStyleIdx="6" presStyleCnt="8">
        <dgm:presLayoutVars>
          <dgm:bulletEnabled val="1"/>
        </dgm:presLayoutVars>
      </dgm:prSet>
      <dgm:spPr/>
    </dgm:pt>
    <dgm:pt modelId="{AF6FE8AC-70A2-46EF-9BA0-8D04C48930F3}" type="pres">
      <dgm:prSet presAssocID="{01826696-9326-44D8-95C7-51A648F7E8A0}" presName="sibTrans" presStyleCnt="0"/>
      <dgm:spPr/>
    </dgm:pt>
    <dgm:pt modelId="{62190421-2BC0-430C-9B62-49AAB85BB460}" type="pres">
      <dgm:prSet presAssocID="{7E5930CA-11CD-4EDE-9F69-9DE1467E7156}" presName="node" presStyleLbl="node1" presStyleIdx="7" presStyleCnt="8">
        <dgm:presLayoutVars>
          <dgm:bulletEnabled val="1"/>
        </dgm:presLayoutVars>
      </dgm:prSet>
      <dgm:spPr/>
    </dgm:pt>
  </dgm:ptLst>
  <dgm:cxnLst>
    <dgm:cxn modelId="{ACFC8E08-F6F8-4466-AA5D-5A61630683DB}" srcId="{20953B64-8EDA-4FE3-A0AD-1C0847A01099}" destId="{06BF9A38-464C-42B1-9A6E-2A8AFB56356C}" srcOrd="0" destOrd="0" parTransId="{645E408F-F555-49D5-9F9A-2B1B6C42C66E}" sibTransId="{AE39CD13-5FC4-43E0-B18A-C589E8756DC5}"/>
    <dgm:cxn modelId="{BB829821-67AA-4EA2-8777-331E6DEF4390}" type="presOf" srcId="{06BF9A38-464C-42B1-9A6E-2A8AFB56356C}" destId="{88D55248-102A-4F73-820B-F6D1FC2125E5}" srcOrd="0" destOrd="0" presId="urn:microsoft.com/office/officeart/2005/8/layout/default"/>
    <dgm:cxn modelId="{5F3E9E26-219A-4336-A054-2FF1AA1EB521}" srcId="{20953B64-8EDA-4FE3-A0AD-1C0847A01099}" destId="{7E5930CA-11CD-4EDE-9F69-9DE1467E7156}" srcOrd="7" destOrd="0" parTransId="{A5383877-0998-471E-963B-3C49560B0DFB}" sibTransId="{D310C4E4-6EBC-48C9-9742-38F6DEC34CFF}"/>
    <dgm:cxn modelId="{79371829-A3F9-4C7D-AD9F-6A563DF0BFD5}" type="presOf" srcId="{D7914085-3C89-4031-B824-6CE2F8B6D767}" destId="{05BACD6B-EB22-462D-94AF-697EB3A54E74}" srcOrd="0" destOrd="0" presId="urn:microsoft.com/office/officeart/2005/8/layout/default"/>
    <dgm:cxn modelId="{4021D732-9C10-4518-960D-4D60D416FE02}" type="presOf" srcId="{186B50AA-C297-47EA-B07F-786DB74FDF2D}" destId="{1260C929-BA73-4384-9D09-94C4D95FC780}" srcOrd="0" destOrd="0" presId="urn:microsoft.com/office/officeart/2005/8/layout/default"/>
    <dgm:cxn modelId="{E2F9D13F-EB42-4D77-A245-E715437F717C}" srcId="{20953B64-8EDA-4FE3-A0AD-1C0847A01099}" destId="{186B50AA-C297-47EA-B07F-786DB74FDF2D}" srcOrd="6" destOrd="0" parTransId="{370E49DF-1D99-406B-BD93-F3A692B67198}" sibTransId="{01826696-9326-44D8-95C7-51A648F7E8A0}"/>
    <dgm:cxn modelId="{AD646848-FEE0-4264-913E-B458D23964B2}" type="presOf" srcId="{F1AAE78B-4079-4B25-BFFC-4EB8B409F342}" destId="{4082F279-07F1-4884-8125-E8DFA3A306B0}" srcOrd="0" destOrd="0" presId="urn:microsoft.com/office/officeart/2005/8/layout/default"/>
    <dgm:cxn modelId="{10889553-E3A5-4387-A873-E5935E7F7D9D}" type="presOf" srcId="{7E5930CA-11CD-4EDE-9F69-9DE1467E7156}" destId="{62190421-2BC0-430C-9B62-49AAB85BB460}" srcOrd="0" destOrd="0" presId="urn:microsoft.com/office/officeart/2005/8/layout/default"/>
    <dgm:cxn modelId="{4035A455-0D83-4FAD-B4FE-3B990049192A}" type="presOf" srcId="{70DF7870-18FC-426A-944B-606D0790DCB2}" destId="{1753D577-AA51-48AD-BB56-0307CB43A940}" srcOrd="0" destOrd="0" presId="urn:microsoft.com/office/officeart/2005/8/layout/default"/>
    <dgm:cxn modelId="{6BFF179F-FA89-44BB-946C-E83E6E7C56B6}" type="presOf" srcId="{F8A705EF-733D-44F1-971E-8540108AE2F7}" destId="{274C75FC-14D0-4F28-ADAD-14B03974EB02}" srcOrd="0" destOrd="0" presId="urn:microsoft.com/office/officeart/2005/8/layout/default"/>
    <dgm:cxn modelId="{596906A5-9AE5-4279-8C99-F2E37A06B8C7}" type="presOf" srcId="{C411214A-EA09-4412-89BE-6BEDCAB9ED44}" destId="{D3A634CA-E416-4075-8409-62AB2890946E}" srcOrd="0" destOrd="0" presId="urn:microsoft.com/office/officeart/2005/8/layout/default"/>
    <dgm:cxn modelId="{EF7031B6-511F-4780-B875-63F7EEEE8543}" srcId="{20953B64-8EDA-4FE3-A0AD-1C0847A01099}" destId="{D7914085-3C89-4031-B824-6CE2F8B6D767}" srcOrd="3" destOrd="0" parTransId="{00146D9D-6610-4B2B-8FED-E14D85958A77}" sibTransId="{5C495DBE-8562-4848-AC89-7499C0D0BF6A}"/>
    <dgm:cxn modelId="{2127F5D7-8849-4CC0-BD75-BBEED0E5D1BE}" srcId="{20953B64-8EDA-4FE3-A0AD-1C0847A01099}" destId="{C411214A-EA09-4412-89BE-6BEDCAB9ED44}" srcOrd="4" destOrd="0" parTransId="{E79EF254-3190-4F48-A7CE-51B638DADB35}" sibTransId="{38302610-1513-4504-BF10-923008754FE2}"/>
    <dgm:cxn modelId="{DDD1B0DA-48B2-4784-8592-5FC34F8B3098}" srcId="{20953B64-8EDA-4FE3-A0AD-1C0847A01099}" destId="{F1AAE78B-4079-4B25-BFFC-4EB8B409F342}" srcOrd="5" destOrd="0" parTransId="{7BB7255E-A29B-445B-BED9-9CA2D85DE106}" sibTransId="{D2132F7D-8796-4FF3-9816-2FB2D683C34D}"/>
    <dgm:cxn modelId="{159567E5-CB67-4AC8-90DD-B1BE606F593E}" srcId="{20953B64-8EDA-4FE3-A0AD-1C0847A01099}" destId="{70DF7870-18FC-426A-944B-606D0790DCB2}" srcOrd="2" destOrd="0" parTransId="{A7D36815-4510-4FF3-AF90-CC4CBDEE6E03}" sibTransId="{9667D19A-BD1C-4471-AE22-6020A15EF857}"/>
    <dgm:cxn modelId="{6537EDE8-65ED-4573-987E-950DE41151B9}" srcId="{20953B64-8EDA-4FE3-A0AD-1C0847A01099}" destId="{F8A705EF-733D-44F1-971E-8540108AE2F7}" srcOrd="1" destOrd="0" parTransId="{E23DEC0F-F4DF-4681-A546-FBEE1BBF0F81}" sibTransId="{3C1F4383-CEBA-465E-A969-C2EE5560DB80}"/>
    <dgm:cxn modelId="{78DA61F3-89E0-455D-A327-B2B41192F6A5}" type="presOf" srcId="{20953B64-8EDA-4FE3-A0AD-1C0847A01099}" destId="{64F766A6-928F-4798-8707-5CBB0B66442F}" srcOrd="0" destOrd="0" presId="urn:microsoft.com/office/officeart/2005/8/layout/default"/>
    <dgm:cxn modelId="{AE1D9A9C-D463-4933-B2A4-55D02D87F837}" type="presParOf" srcId="{64F766A6-928F-4798-8707-5CBB0B66442F}" destId="{88D55248-102A-4F73-820B-F6D1FC2125E5}" srcOrd="0" destOrd="0" presId="urn:microsoft.com/office/officeart/2005/8/layout/default"/>
    <dgm:cxn modelId="{9929F525-67DA-4571-8F6A-7B8A9BC191F6}" type="presParOf" srcId="{64F766A6-928F-4798-8707-5CBB0B66442F}" destId="{5AFE5B62-F289-40A7-94A8-3AB3011634FC}" srcOrd="1" destOrd="0" presId="urn:microsoft.com/office/officeart/2005/8/layout/default"/>
    <dgm:cxn modelId="{945A13DD-8569-403C-8CEE-48E9FDA1BC35}" type="presParOf" srcId="{64F766A6-928F-4798-8707-5CBB0B66442F}" destId="{274C75FC-14D0-4F28-ADAD-14B03974EB02}" srcOrd="2" destOrd="0" presId="urn:microsoft.com/office/officeart/2005/8/layout/default"/>
    <dgm:cxn modelId="{B3EBF62E-E435-4227-919A-021510205B99}" type="presParOf" srcId="{64F766A6-928F-4798-8707-5CBB0B66442F}" destId="{B61F2B81-4F7F-49FD-B770-4F63B07687B1}" srcOrd="3" destOrd="0" presId="urn:microsoft.com/office/officeart/2005/8/layout/default"/>
    <dgm:cxn modelId="{FDEAA31E-4384-4B2B-B070-825D54DA7559}" type="presParOf" srcId="{64F766A6-928F-4798-8707-5CBB0B66442F}" destId="{1753D577-AA51-48AD-BB56-0307CB43A940}" srcOrd="4" destOrd="0" presId="urn:microsoft.com/office/officeart/2005/8/layout/default"/>
    <dgm:cxn modelId="{5F18061C-FBCB-4719-9D2F-033BC490561D}" type="presParOf" srcId="{64F766A6-928F-4798-8707-5CBB0B66442F}" destId="{942C409B-1B80-4E27-835F-53D189B8FB09}" srcOrd="5" destOrd="0" presId="urn:microsoft.com/office/officeart/2005/8/layout/default"/>
    <dgm:cxn modelId="{B57A36A2-FF4F-4533-AA54-8B23CF082F89}" type="presParOf" srcId="{64F766A6-928F-4798-8707-5CBB0B66442F}" destId="{05BACD6B-EB22-462D-94AF-697EB3A54E74}" srcOrd="6" destOrd="0" presId="urn:microsoft.com/office/officeart/2005/8/layout/default"/>
    <dgm:cxn modelId="{94F58BCA-C681-4C2B-A9DA-7032CDBBCEA7}" type="presParOf" srcId="{64F766A6-928F-4798-8707-5CBB0B66442F}" destId="{3E40FFB0-2A6F-4F20-B095-5F436EBEFDDE}" srcOrd="7" destOrd="0" presId="urn:microsoft.com/office/officeart/2005/8/layout/default"/>
    <dgm:cxn modelId="{F257B571-97E7-4C10-A118-1BCAAED11D15}" type="presParOf" srcId="{64F766A6-928F-4798-8707-5CBB0B66442F}" destId="{D3A634CA-E416-4075-8409-62AB2890946E}" srcOrd="8" destOrd="0" presId="urn:microsoft.com/office/officeart/2005/8/layout/default"/>
    <dgm:cxn modelId="{81E25E1C-DFE5-4C19-85EE-0D32E3DCA314}" type="presParOf" srcId="{64F766A6-928F-4798-8707-5CBB0B66442F}" destId="{1D7AF02B-BB50-4445-A171-2BEE310465D5}" srcOrd="9" destOrd="0" presId="urn:microsoft.com/office/officeart/2005/8/layout/default"/>
    <dgm:cxn modelId="{58E7A9A7-A4FA-4474-BACF-C065CFF5E60F}" type="presParOf" srcId="{64F766A6-928F-4798-8707-5CBB0B66442F}" destId="{4082F279-07F1-4884-8125-E8DFA3A306B0}" srcOrd="10" destOrd="0" presId="urn:microsoft.com/office/officeart/2005/8/layout/default"/>
    <dgm:cxn modelId="{7ED0C01E-AF87-4020-BAB4-6D6B904FA16B}" type="presParOf" srcId="{64F766A6-928F-4798-8707-5CBB0B66442F}" destId="{666B05A9-00A3-4C07-A6C3-F1D575B2FD76}" srcOrd="11" destOrd="0" presId="urn:microsoft.com/office/officeart/2005/8/layout/default"/>
    <dgm:cxn modelId="{1BC9D807-84B3-4B2E-A6C4-0A3C34332DA9}" type="presParOf" srcId="{64F766A6-928F-4798-8707-5CBB0B66442F}" destId="{1260C929-BA73-4384-9D09-94C4D95FC780}" srcOrd="12" destOrd="0" presId="urn:microsoft.com/office/officeart/2005/8/layout/default"/>
    <dgm:cxn modelId="{268C5097-21BA-43A0-8B99-CA241C38DBE5}" type="presParOf" srcId="{64F766A6-928F-4798-8707-5CBB0B66442F}" destId="{AF6FE8AC-70A2-46EF-9BA0-8D04C48930F3}" srcOrd="13" destOrd="0" presId="urn:microsoft.com/office/officeart/2005/8/layout/default"/>
    <dgm:cxn modelId="{E8B37DEA-CDA0-4156-8EF1-547870B650E7}" type="presParOf" srcId="{64F766A6-928F-4798-8707-5CBB0B66442F}" destId="{62190421-2BC0-430C-9B62-49AAB85BB460}"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C2541BE2-84CE-4FB8-A146-F96F464CEF95}"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106B4448-654C-4EAE-8914-0E70928D1401}">
      <dgm:prSet/>
      <dgm:spPr/>
      <dgm:t>
        <a:bodyPr/>
        <a:lstStyle/>
        <a:p>
          <a:r>
            <a:rPr lang="en-GB"/>
            <a:t>Content of the queens speech.</a:t>
          </a:r>
          <a:endParaRPr lang="en-US"/>
        </a:p>
      </dgm:t>
    </dgm:pt>
    <dgm:pt modelId="{18E4CABE-6F51-4209-96F9-C49E4E88348A}" type="parTrans" cxnId="{8F7F6C27-8F07-4298-8211-AF1D8A8254D6}">
      <dgm:prSet/>
      <dgm:spPr/>
      <dgm:t>
        <a:bodyPr/>
        <a:lstStyle/>
        <a:p>
          <a:endParaRPr lang="en-US"/>
        </a:p>
      </dgm:t>
    </dgm:pt>
    <dgm:pt modelId="{3CA54653-FCC9-445F-93EB-2519A59C0BD1}" type="sibTrans" cxnId="{8F7F6C27-8F07-4298-8211-AF1D8A8254D6}">
      <dgm:prSet/>
      <dgm:spPr/>
      <dgm:t>
        <a:bodyPr/>
        <a:lstStyle/>
        <a:p>
          <a:endParaRPr lang="en-US"/>
        </a:p>
      </dgm:t>
    </dgm:pt>
    <dgm:pt modelId="{F90C46DF-B10C-45B0-BB00-A887C87FECCA}">
      <dgm:prSet/>
      <dgm:spPr/>
      <dgm:t>
        <a:bodyPr/>
        <a:lstStyle/>
        <a:p>
          <a:r>
            <a:rPr lang="en-GB"/>
            <a:t>3 days to debate spending. </a:t>
          </a:r>
          <a:endParaRPr lang="en-US"/>
        </a:p>
      </dgm:t>
    </dgm:pt>
    <dgm:pt modelId="{A50D1C6D-81B2-40FA-858F-B3FE6BD3485D}" type="parTrans" cxnId="{8494F7FC-2AB6-45A7-80A1-984F719557B6}">
      <dgm:prSet/>
      <dgm:spPr/>
      <dgm:t>
        <a:bodyPr/>
        <a:lstStyle/>
        <a:p>
          <a:endParaRPr lang="en-US"/>
        </a:p>
      </dgm:t>
    </dgm:pt>
    <dgm:pt modelId="{7B61BD72-6A14-4F99-B771-2081C1369AC7}" type="sibTrans" cxnId="{8494F7FC-2AB6-45A7-80A1-984F719557B6}">
      <dgm:prSet/>
      <dgm:spPr/>
      <dgm:t>
        <a:bodyPr/>
        <a:lstStyle/>
        <a:p>
          <a:endParaRPr lang="en-US"/>
        </a:p>
      </dgm:t>
    </dgm:pt>
    <dgm:pt modelId="{E65F8DDA-ED8D-4A22-BF1A-1E455BA2536B}">
      <dgm:prSet/>
      <dgm:spPr/>
      <dgm:t>
        <a:bodyPr/>
        <a:lstStyle/>
        <a:p>
          <a:r>
            <a:rPr lang="en-GB"/>
            <a:t>20 days for opposing party to raise issues on anything they wish. </a:t>
          </a:r>
          <a:endParaRPr lang="en-US"/>
        </a:p>
      </dgm:t>
    </dgm:pt>
    <dgm:pt modelId="{995511FF-27CA-448A-BBC7-FA75F38DA519}" type="parTrans" cxnId="{F2F71D8F-DDE7-418B-B326-3C2F536BD930}">
      <dgm:prSet/>
      <dgm:spPr/>
      <dgm:t>
        <a:bodyPr/>
        <a:lstStyle/>
        <a:p>
          <a:endParaRPr lang="en-US"/>
        </a:p>
      </dgm:t>
    </dgm:pt>
    <dgm:pt modelId="{4063D86B-CC5B-47A7-975B-493E2385202F}" type="sibTrans" cxnId="{F2F71D8F-DDE7-418B-B326-3C2F536BD930}">
      <dgm:prSet/>
      <dgm:spPr/>
      <dgm:t>
        <a:bodyPr/>
        <a:lstStyle/>
        <a:p>
          <a:endParaRPr lang="en-US"/>
        </a:p>
      </dgm:t>
    </dgm:pt>
    <dgm:pt modelId="{3FFB9E42-D1EB-44BD-8249-9AF59D09A6B7}">
      <dgm:prSet/>
      <dgm:spPr/>
      <dgm:t>
        <a:bodyPr/>
        <a:lstStyle/>
        <a:p>
          <a:r>
            <a:rPr lang="en-GB"/>
            <a:t>Can have emergency debates. </a:t>
          </a:r>
          <a:endParaRPr lang="en-US"/>
        </a:p>
      </dgm:t>
    </dgm:pt>
    <dgm:pt modelId="{619F70F5-007E-4251-92B4-129D019BB4FC}" type="parTrans" cxnId="{92EB757D-ED74-4942-AB0A-2859BD092FBB}">
      <dgm:prSet/>
      <dgm:spPr/>
      <dgm:t>
        <a:bodyPr/>
        <a:lstStyle/>
        <a:p>
          <a:endParaRPr lang="en-US"/>
        </a:p>
      </dgm:t>
    </dgm:pt>
    <dgm:pt modelId="{D6E36CAF-FDA8-4E92-B731-CEF2C28DCB84}" type="sibTrans" cxnId="{92EB757D-ED74-4942-AB0A-2859BD092FBB}">
      <dgm:prSet/>
      <dgm:spPr/>
      <dgm:t>
        <a:bodyPr/>
        <a:lstStyle/>
        <a:p>
          <a:endParaRPr lang="en-US"/>
        </a:p>
      </dgm:t>
    </dgm:pt>
    <dgm:pt modelId="{5E7C97EE-E91D-4871-957E-F33F08DC1A57}">
      <dgm:prSet/>
      <dgm:spPr/>
      <dgm:t>
        <a:bodyPr/>
        <a:lstStyle/>
        <a:p>
          <a:r>
            <a:rPr lang="en-GB"/>
            <a:t>Depends on the speaker of the house. </a:t>
          </a:r>
          <a:endParaRPr lang="en-US"/>
        </a:p>
      </dgm:t>
    </dgm:pt>
    <dgm:pt modelId="{F2CE3877-2118-4397-8192-C5A3D22EDA40}" type="parTrans" cxnId="{AA4D677B-9840-415F-B582-FE59F397E41C}">
      <dgm:prSet/>
      <dgm:spPr/>
      <dgm:t>
        <a:bodyPr/>
        <a:lstStyle/>
        <a:p>
          <a:endParaRPr lang="en-US"/>
        </a:p>
      </dgm:t>
    </dgm:pt>
    <dgm:pt modelId="{1062911A-FBC1-4331-8608-10AD193A06B5}" type="sibTrans" cxnId="{AA4D677B-9840-415F-B582-FE59F397E41C}">
      <dgm:prSet/>
      <dgm:spPr/>
      <dgm:t>
        <a:bodyPr/>
        <a:lstStyle/>
        <a:p>
          <a:endParaRPr lang="en-US"/>
        </a:p>
      </dgm:t>
    </dgm:pt>
    <dgm:pt modelId="{54821815-EFE4-4FEA-8E01-55E6209C50BF}">
      <dgm:prSet/>
      <dgm:spPr/>
      <dgm:t>
        <a:bodyPr/>
        <a:lstStyle/>
        <a:p>
          <a:r>
            <a:rPr lang="en-GB"/>
            <a:t>Adjourning debate.  </a:t>
          </a:r>
          <a:endParaRPr lang="en-US"/>
        </a:p>
      </dgm:t>
    </dgm:pt>
    <dgm:pt modelId="{FFFA2FA2-9936-4F7C-862C-179B3F5EC0B9}" type="parTrans" cxnId="{A5C60D20-2357-46F5-A49E-7061E4A228E0}">
      <dgm:prSet/>
      <dgm:spPr/>
      <dgm:t>
        <a:bodyPr/>
        <a:lstStyle/>
        <a:p>
          <a:endParaRPr lang="en-US"/>
        </a:p>
      </dgm:t>
    </dgm:pt>
    <dgm:pt modelId="{5E4B355C-FD41-4BD4-B057-29D1BAE53076}" type="sibTrans" cxnId="{A5C60D20-2357-46F5-A49E-7061E4A228E0}">
      <dgm:prSet/>
      <dgm:spPr/>
      <dgm:t>
        <a:bodyPr/>
        <a:lstStyle/>
        <a:p>
          <a:endParaRPr lang="en-US"/>
        </a:p>
      </dgm:t>
    </dgm:pt>
    <dgm:pt modelId="{3883A079-3385-4188-904A-C1FA0BC645F0}" type="pres">
      <dgm:prSet presAssocID="{C2541BE2-84CE-4FB8-A146-F96F464CEF95}" presName="vert0" presStyleCnt="0">
        <dgm:presLayoutVars>
          <dgm:dir/>
          <dgm:animOne val="branch"/>
          <dgm:animLvl val="lvl"/>
        </dgm:presLayoutVars>
      </dgm:prSet>
      <dgm:spPr/>
    </dgm:pt>
    <dgm:pt modelId="{A137C8C9-E0D9-4BAB-AF5A-4CEC36056E06}" type="pres">
      <dgm:prSet presAssocID="{106B4448-654C-4EAE-8914-0E70928D1401}" presName="thickLine" presStyleLbl="alignNode1" presStyleIdx="0" presStyleCnt="6"/>
      <dgm:spPr/>
    </dgm:pt>
    <dgm:pt modelId="{6C3F5A62-B970-4EFA-9572-5D780E1333C0}" type="pres">
      <dgm:prSet presAssocID="{106B4448-654C-4EAE-8914-0E70928D1401}" presName="horz1" presStyleCnt="0"/>
      <dgm:spPr/>
    </dgm:pt>
    <dgm:pt modelId="{4655EAE4-8689-4F3B-B6FE-4685CF447D57}" type="pres">
      <dgm:prSet presAssocID="{106B4448-654C-4EAE-8914-0E70928D1401}" presName="tx1" presStyleLbl="revTx" presStyleIdx="0" presStyleCnt="6"/>
      <dgm:spPr/>
    </dgm:pt>
    <dgm:pt modelId="{FB8DA15B-D09C-4F7F-8480-BF6543E63620}" type="pres">
      <dgm:prSet presAssocID="{106B4448-654C-4EAE-8914-0E70928D1401}" presName="vert1" presStyleCnt="0"/>
      <dgm:spPr/>
    </dgm:pt>
    <dgm:pt modelId="{3073A1B7-0695-4EDE-BFD8-8D1A72A6C883}" type="pres">
      <dgm:prSet presAssocID="{F90C46DF-B10C-45B0-BB00-A887C87FECCA}" presName="thickLine" presStyleLbl="alignNode1" presStyleIdx="1" presStyleCnt="6"/>
      <dgm:spPr/>
    </dgm:pt>
    <dgm:pt modelId="{EC4C8FC3-A1F3-4E8D-A373-DD8954B1CBF0}" type="pres">
      <dgm:prSet presAssocID="{F90C46DF-B10C-45B0-BB00-A887C87FECCA}" presName="horz1" presStyleCnt="0"/>
      <dgm:spPr/>
    </dgm:pt>
    <dgm:pt modelId="{2F85705F-9E40-4D6F-A4DF-0D0BC3891570}" type="pres">
      <dgm:prSet presAssocID="{F90C46DF-B10C-45B0-BB00-A887C87FECCA}" presName="tx1" presStyleLbl="revTx" presStyleIdx="1" presStyleCnt="6"/>
      <dgm:spPr/>
    </dgm:pt>
    <dgm:pt modelId="{48526C0D-71F8-4083-8BEA-4E144B3BE407}" type="pres">
      <dgm:prSet presAssocID="{F90C46DF-B10C-45B0-BB00-A887C87FECCA}" presName="vert1" presStyleCnt="0"/>
      <dgm:spPr/>
    </dgm:pt>
    <dgm:pt modelId="{8757198A-786A-46BA-BE38-75796C6C9876}" type="pres">
      <dgm:prSet presAssocID="{E65F8DDA-ED8D-4A22-BF1A-1E455BA2536B}" presName="thickLine" presStyleLbl="alignNode1" presStyleIdx="2" presStyleCnt="6"/>
      <dgm:spPr/>
    </dgm:pt>
    <dgm:pt modelId="{D0118983-9018-4179-94B5-C6DC802F423D}" type="pres">
      <dgm:prSet presAssocID="{E65F8DDA-ED8D-4A22-BF1A-1E455BA2536B}" presName="horz1" presStyleCnt="0"/>
      <dgm:spPr/>
    </dgm:pt>
    <dgm:pt modelId="{24FAE7B0-F175-48CB-A987-64BE16513A9A}" type="pres">
      <dgm:prSet presAssocID="{E65F8DDA-ED8D-4A22-BF1A-1E455BA2536B}" presName="tx1" presStyleLbl="revTx" presStyleIdx="2" presStyleCnt="6"/>
      <dgm:spPr/>
    </dgm:pt>
    <dgm:pt modelId="{B3DB3210-BE7D-49F3-A37F-D807383C3FAA}" type="pres">
      <dgm:prSet presAssocID="{E65F8DDA-ED8D-4A22-BF1A-1E455BA2536B}" presName="vert1" presStyleCnt="0"/>
      <dgm:spPr/>
    </dgm:pt>
    <dgm:pt modelId="{9FCF29B1-0684-445C-A6D8-04DC8B555ADB}" type="pres">
      <dgm:prSet presAssocID="{3FFB9E42-D1EB-44BD-8249-9AF59D09A6B7}" presName="thickLine" presStyleLbl="alignNode1" presStyleIdx="3" presStyleCnt="6"/>
      <dgm:spPr/>
    </dgm:pt>
    <dgm:pt modelId="{6055B290-0DF7-4A5E-9792-39570C5D9F14}" type="pres">
      <dgm:prSet presAssocID="{3FFB9E42-D1EB-44BD-8249-9AF59D09A6B7}" presName="horz1" presStyleCnt="0"/>
      <dgm:spPr/>
    </dgm:pt>
    <dgm:pt modelId="{3E0E4208-D620-480B-B25B-297F94C467D3}" type="pres">
      <dgm:prSet presAssocID="{3FFB9E42-D1EB-44BD-8249-9AF59D09A6B7}" presName="tx1" presStyleLbl="revTx" presStyleIdx="3" presStyleCnt="6"/>
      <dgm:spPr/>
    </dgm:pt>
    <dgm:pt modelId="{27F654F7-DD0D-4261-BB35-DEA274D52D1D}" type="pres">
      <dgm:prSet presAssocID="{3FFB9E42-D1EB-44BD-8249-9AF59D09A6B7}" presName="vert1" presStyleCnt="0"/>
      <dgm:spPr/>
    </dgm:pt>
    <dgm:pt modelId="{02EB5F5A-3D45-44C2-82A8-A50480B0F406}" type="pres">
      <dgm:prSet presAssocID="{5E7C97EE-E91D-4871-957E-F33F08DC1A57}" presName="thickLine" presStyleLbl="alignNode1" presStyleIdx="4" presStyleCnt="6"/>
      <dgm:spPr/>
    </dgm:pt>
    <dgm:pt modelId="{1125801F-53C6-4D1D-9588-2035CB4F1CFC}" type="pres">
      <dgm:prSet presAssocID="{5E7C97EE-E91D-4871-957E-F33F08DC1A57}" presName="horz1" presStyleCnt="0"/>
      <dgm:spPr/>
    </dgm:pt>
    <dgm:pt modelId="{0DE8CABB-8321-404C-82A5-7D833CF5B305}" type="pres">
      <dgm:prSet presAssocID="{5E7C97EE-E91D-4871-957E-F33F08DC1A57}" presName="tx1" presStyleLbl="revTx" presStyleIdx="4" presStyleCnt="6"/>
      <dgm:spPr/>
    </dgm:pt>
    <dgm:pt modelId="{1532BE61-A26F-4A26-9F5A-F217E9524CF5}" type="pres">
      <dgm:prSet presAssocID="{5E7C97EE-E91D-4871-957E-F33F08DC1A57}" presName="vert1" presStyleCnt="0"/>
      <dgm:spPr/>
    </dgm:pt>
    <dgm:pt modelId="{E11E7D14-C696-4115-9C9D-5D1C380EC301}" type="pres">
      <dgm:prSet presAssocID="{54821815-EFE4-4FEA-8E01-55E6209C50BF}" presName="thickLine" presStyleLbl="alignNode1" presStyleIdx="5" presStyleCnt="6"/>
      <dgm:spPr/>
    </dgm:pt>
    <dgm:pt modelId="{EEE57E35-C069-4F3D-87ED-FB0E56FEE7F4}" type="pres">
      <dgm:prSet presAssocID="{54821815-EFE4-4FEA-8E01-55E6209C50BF}" presName="horz1" presStyleCnt="0"/>
      <dgm:spPr/>
    </dgm:pt>
    <dgm:pt modelId="{40A3067D-5F21-4F93-A55B-1D5631ACAEC6}" type="pres">
      <dgm:prSet presAssocID="{54821815-EFE4-4FEA-8E01-55E6209C50BF}" presName="tx1" presStyleLbl="revTx" presStyleIdx="5" presStyleCnt="6"/>
      <dgm:spPr/>
    </dgm:pt>
    <dgm:pt modelId="{9EE29AB7-9845-4C7E-BD40-DC976F8E6ED3}" type="pres">
      <dgm:prSet presAssocID="{54821815-EFE4-4FEA-8E01-55E6209C50BF}" presName="vert1" presStyleCnt="0"/>
      <dgm:spPr/>
    </dgm:pt>
  </dgm:ptLst>
  <dgm:cxnLst>
    <dgm:cxn modelId="{A5C60D20-2357-46F5-A49E-7061E4A228E0}" srcId="{C2541BE2-84CE-4FB8-A146-F96F464CEF95}" destId="{54821815-EFE4-4FEA-8E01-55E6209C50BF}" srcOrd="5" destOrd="0" parTransId="{FFFA2FA2-9936-4F7C-862C-179B3F5EC0B9}" sibTransId="{5E4B355C-FD41-4BD4-B057-29D1BAE53076}"/>
    <dgm:cxn modelId="{D5B11226-2754-44D8-AFE1-4A1524C3746F}" type="presOf" srcId="{54821815-EFE4-4FEA-8E01-55E6209C50BF}" destId="{40A3067D-5F21-4F93-A55B-1D5631ACAEC6}" srcOrd="0" destOrd="0" presId="urn:microsoft.com/office/officeart/2008/layout/LinedList"/>
    <dgm:cxn modelId="{8F7F6C27-8F07-4298-8211-AF1D8A8254D6}" srcId="{C2541BE2-84CE-4FB8-A146-F96F464CEF95}" destId="{106B4448-654C-4EAE-8914-0E70928D1401}" srcOrd="0" destOrd="0" parTransId="{18E4CABE-6F51-4209-96F9-C49E4E88348A}" sibTransId="{3CA54653-FCC9-445F-93EB-2519A59C0BD1}"/>
    <dgm:cxn modelId="{3578665D-CAA2-40D1-84A5-A390257F054D}" type="presOf" srcId="{3FFB9E42-D1EB-44BD-8249-9AF59D09A6B7}" destId="{3E0E4208-D620-480B-B25B-297F94C467D3}" srcOrd="0" destOrd="0" presId="urn:microsoft.com/office/officeart/2008/layout/LinedList"/>
    <dgm:cxn modelId="{BB73E05E-42FC-46A2-A59C-591E091256A6}" type="presOf" srcId="{5E7C97EE-E91D-4871-957E-F33F08DC1A57}" destId="{0DE8CABB-8321-404C-82A5-7D833CF5B305}" srcOrd="0" destOrd="0" presId="urn:microsoft.com/office/officeart/2008/layout/LinedList"/>
    <dgm:cxn modelId="{AEB71C60-7D54-4C00-9D85-511F16C0BBBD}" type="presOf" srcId="{F90C46DF-B10C-45B0-BB00-A887C87FECCA}" destId="{2F85705F-9E40-4D6F-A4DF-0D0BC3891570}" srcOrd="0" destOrd="0" presId="urn:microsoft.com/office/officeart/2008/layout/LinedList"/>
    <dgm:cxn modelId="{8093A444-353C-47A3-BD6F-E20B75F50CAF}" type="presOf" srcId="{106B4448-654C-4EAE-8914-0E70928D1401}" destId="{4655EAE4-8689-4F3B-B6FE-4685CF447D57}" srcOrd="0" destOrd="0" presId="urn:microsoft.com/office/officeart/2008/layout/LinedList"/>
    <dgm:cxn modelId="{AA4D677B-9840-415F-B582-FE59F397E41C}" srcId="{C2541BE2-84CE-4FB8-A146-F96F464CEF95}" destId="{5E7C97EE-E91D-4871-957E-F33F08DC1A57}" srcOrd="4" destOrd="0" parTransId="{F2CE3877-2118-4397-8192-C5A3D22EDA40}" sibTransId="{1062911A-FBC1-4331-8608-10AD193A06B5}"/>
    <dgm:cxn modelId="{92EB757D-ED74-4942-AB0A-2859BD092FBB}" srcId="{C2541BE2-84CE-4FB8-A146-F96F464CEF95}" destId="{3FFB9E42-D1EB-44BD-8249-9AF59D09A6B7}" srcOrd="3" destOrd="0" parTransId="{619F70F5-007E-4251-92B4-129D019BB4FC}" sibTransId="{D6E36CAF-FDA8-4E92-B731-CEF2C28DCB84}"/>
    <dgm:cxn modelId="{4DF5B781-BFF5-4A14-8872-2E77C46F38EA}" type="presOf" srcId="{E65F8DDA-ED8D-4A22-BF1A-1E455BA2536B}" destId="{24FAE7B0-F175-48CB-A987-64BE16513A9A}" srcOrd="0" destOrd="0" presId="urn:microsoft.com/office/officeart/2008/layout/LinedList"/>
    <dgm:cxn modelId="{F2F71D8F-DDE7-418B-B326-3C2F536BD930}" srcId="{C2541BE2-84CE-4FB8-A146-F96F464CEF95}" destId="{E65F8DDA-ED8D-4A22-BF1A-1E455BA2536B}" srcOrd="2" destOrd="0" parTransId="{995511FF-27CA-448A-BBC7-FA75F38DA519}" sibTransId="{4063D86B-CC5B-47A7-975B-493E2385202F}"/>
    <dgm:cxn modelId="{58D5C195-FD6F-4A9B-AA87-FF9900CE7475}" type="presOf" srcId="{C2541BE2-84CE-4FB8-A146-F96F464CEF95}" destId="{3883A079-3385-4188-904A-C1FA0BC645F0}" srcOrd="0" destOrd="0" presId="urn:microsoft.com/office/officeart/2008/layout/LinedList"/>
    <dgm:cxn modelId="{8494F7FC-2AB6-45A7-80A1-984F719557B6}" srcId="{C2541BE2-84CE-4FB8-A146-F96F464CEF95}" destId="{F90C46DF-B10C-45B0-BB00-A887C87FECCA}" srcOrd="1" destOrd="0" parTransId="{A50D1C6D-81B2-40FA-858F-B3FE6BD3485D}" sibTransId="{7B61BD72-6A14-4F99-B771-2081C1369AC7}"/>
    <dgm:cxn modelId="{7591A676-90DC-43A2-9280-6D49EA30CF7B}" type="presParOf" srcId="{3883A079-3385-4188-904A-C1FA0BC645F0}" destId="{A137C8C9-E0D9-4BAB-AF5A-4CEC36056E06}" srcOrd="0" destOrd="0" presId="urn:microsoft.com/office/officeart/2008/layout/LinedList"/>
    <dgm:cxn modelId="{BAF5CA1E-6A12-4014-80FE-F4E039CA44A7}" type="presParOf" srcId="{3883A079-3385-4188-904A-C1FA0BC645F0}" destId="{6C3F5A62-B970-4EFA-9572-5D780E1333C0}" srcOrd="1" destOrd="0" presId="urn:microsoft.com/office/officeart/2008/layout/LinedList"/>
    <dgm:cxn modelId="{0DE6EF98-410C-41A1-B6DE-C2C102842A9E}" type="presParOf" srcId="{6C3F5A62-B970-4EFA-9572-5D780E1333C0}" destId="{4655EAE4-8689-4F3B-B6FE-4685CF447D57}" srcOrd="0" destOrd="0" presId="urn:microsoft.com/office/officeart/2008/layout/LinedList"/>
    <dgm:cxn modelId="{EB6D0CD4-D6F8-405E-A857-B29BFCF33BA2}" type="presParOf" srcId="{6C3F5A62-B970-4EFA-9572-5D780E1333C0}" destId="{FB8DA15B-D09C-4F7F-8480-BF6543E63620}" srcOrd="1" destOrd="0" presId="urn:microsoft.com/office/officeart/2008/layout/LinedList"/>
    <dgm:cxn modelId="{EF207829-92D6-4441-9739-D7D73304824B}" type="presParOf" srcId="{3883A079-3385-4188-904A-C1FA0BC645F0}" destId="{3073A1B7-0695-4EDE-BFD8-8D1A72A6C883}" srcOrd="2" destOrd="0" presId="urn:microsoft.com/office/officeart/2008/layout/LinedList"/>
    <dgm:cxn modelId="{7F0EEE6A-2096-4562-9D68-5DC96B654A27}" type="presParOf" srcId="{3883A079-3385-4188-904A-C1FA0BC645F0}" destId="{EC4C8FC3-A1F3-4E8D-A373-DD8954B1CBF0}" srcOrd="3" destOrd="0" presId="urn:microsoft.com/office/officeart/2008/layout/LinedList"/>
    <dgm:cxn modelId="{DD9B7CD5-E543-40C9-883C-BD492B96092B}" type="presParOf" srcId="{EC4C8FC3-A1F3-4E8D-A373-DD8954B1CBF0}" destId="{2F85705F-9E40-4D6F-A4DF-0D0BC3891570}" srcOrd="0" destOrd="0" presId="urn:microsoft.com/office/officeart/2008/layout/LinedList"/>
    <dgm:cxn modelId="{03CCA5AC-BDD5-4F9F-980E-CCF578A55B3E}" type="presParOf" srcId="{EC4C8FC3-A1F3-4E8D-A373-DD8954B1CBF0}" destId="{48526C0D-71F8-4083-8BEA-4E144B3BE407}" srcOrd="1" destOrd="0" presId="urn:microsoft.com/office/officeart/2008/layout/LinedList"/>
    <dgm:cxn modelId="{9FE6F4FB-497F-4E26-A189-3F6DA84BFD41}" type="presParOf" srcId="{3883A079-3385-4188-904A-C1FA0BC645F0}" destId="{8757198A-786A-46BA-BE38-75796C6C9876}" srcOrd="4" destOrd="0" presId="urn:microsoft.com/office/officeart/2008/layout/LinedList"/>
    <dgm:cxn modelId="{BFB7F072-6130-48C1-9C52-CF0E13E22366}" type="presParOf" srcId="{3883A079-3385-4188-904A-C1FA0BC645F0}" destId="{D0118983-9018-4179-94B5-C6DC802F423D}" srcOrd="5" destOrd="0" presId="urn:microsoft.com/office/officeart/2008/layout/LinedList"/>
    <dgm:cxn modelId="{C7436EC3-930F-4E85-B33A-9D1E47C30221}" type="presParOf" srcId="{D0118983-9018-4179-94B5-C6DC802F423D}" destId="{24FAE7B0-F175-48CB-A987-64BE16513A9A}" srcOrd="0" destOrd="0" presId="urn:microsoft.com/office/officeart/2008/layout/LinedList"/>
    <dgm:cxn modelId="{1B285D97-4C95-4F35-9F41-531417B5CEF0}" type="presParOf" srcId="{D0118983-9018-4179-94B5-C6DC802F423D}" destId="{B3DB3210-BE7D-49F3-A37F-D807383C3FAA}" srcOrd="1" destOrd="0" presId="urn:microsoft.com/office/officeart/2008/layout/LinedList"/>
    <dgm:cxn modelId="{CBF99194-F934-4BC9-A446-71B339BAF142}" type="presParOf" srcId="{3883A079-3385-4188-904A-C1FA0BC645F0}" destId="{9FCF29B1-0684-445C-A6D8-04DC8B555ADB}" srcOrd="6" destOrd="0" presId="urn:microsoft.com/office/officeart/2008/layout/LinedList"/>
    <dgm:cxn modelId="{E58A270C-5628-493F-8211-484353A49F26}" type="presParOf" srcId="{3883A079-3385-4188-904A-C1FA0BC645F0}" destId="{6055B290-0DF7-4A5E-9792-39570C5D9F14}" srcOrd="7" destOrd="0" presId="urn:microsoft.com/office/officeart/2008/layout/LinedList"/>
    <dgm:cxn modelId="{EB32EA04-4F9B-4EE7-863A-42262DDDE52B}" type="presParOf" srcId="{6055B290-0DF7-4A5E-9792-39570C5D9F14}" destId="{3E0E4208-D620-480B-B25B-297F94C467D3}" srcOrd="0" destOrd="0" presId="urn:microsoft.com/office/officeart/2008/layout/LinedList"/>
    <dgm:cxn modelId="{F6231738-340E-490C-809D-CB33CA4D3892}" type="presParOf" srcId="{6055B290-0DF7-4A5E-9792-39570C5D9F14}" destId="{27F654F7-DD0D-4261-BB35-DEA274D52D1D}" srcOrd="1" destOrd="0" presId="urn:microsoft.com/office/officeart/2008/layout/LinedList"/>
    <dgm:cxn modelId="{A2CD7682-25A3-4CE4-BA21-C61E85147103}" type="presParOf" srcId="{3883A079-3385-4188-904A-C1FA0BC645F0}" destId="{02EB5F5A-3D45-44C2-82A8-A50480B0F406}" srcOrd="8" destOrd="0" presId="urn:microsoft.com/office/officeart/2008/layout/LinedList"/>
    <dgm:cxn modelId="{D56F7F38-9DBC-4EC0-8170-653CD6CACEC0}" type="presParOf" srcId="{3883A079-3385-4188-904A-C1FA0BC645F0}" destId="{1125801F-53C6-4D1D-9588-2035CB4F1CFC}" srcOrd="9" destOrd="0" presId="urn:microsoft.com/office/officeart/2008/layout/LinedList"/>
    <dgm:cxn modelId="{837F5B32-43F3-409E-AA0F-C275AE92AFC7}" type="presParOf" srcId="{1125801F-53C6-4D1D-9588-2035CB4F1CFC}" destId="{0DE8CABB-8321-404C-82A5-7D833CF5B305}" srcOrd="0" destOrd="0" presId="urn:microsoft.com/office/officeart/2008/layout/LinedList"/>
    <dgm:cxn modelId="{70C5B9E3-4A23-4807-B69D-B598AA0629DC}" type="presParOf" srcId="{1125801F-53C6-4D1D-9588-2035CB4F1CFC}" destId="{1532BE61-A26F-4A26-9F5A-F217E9524CF5}" srcOrd="1" destOrd="0" presId="urn:microsoft.com/office/officeart/2008/layout/LinedList"/>
    <dgm:cxn modelId="{42312CC8-F9B6-448F-9E5B-AAAA91D35A3E}" type="presParOf" srcId="{3883A079-3385-4188-904A-C1FA0BC645F0}" destId="{E11E7D14-C696-4115-9C9D-5D1C380EC301}" srcOrd="10" destOrd="0" presId="urn:microsoft.com/office/officeart/2008/layout/LinedList"/>
    <dgm:cxn modelId="{1F81CCB0-8B79-491D-9B9D-9574CEAF6F64}" type="presParOf" srcId="{3883A079-3385-4188-904A-C1FA0BC645F0}" destId="{EEE57E35-C069-4F3D-87ED-FB0E56FEE7F4}" srcOrd="11" destOrd="0" presId="urn:microsoft.com/office/officeart/2008/layout/LinedList"/>
    <dgm:cxn modelId="{1889C5CC-0C80-46E1-971A-108B2C025ECC}" type="presParOf" srcId="{EEE57E35-C069-4F3D-87ED-FB0E56FEE7F4}" destId="{40A3067D-5F21-4F93-A55B-1D5631ACAEC6}" srcOrd="0" destOrd="0" presId="urn:microsoft.com/office/officeart/2008/layout/LinedList"/>
    <dgm:cxn modelId="{0D9FE8A2-8BC4-41A3-82D9-7F2D79D325C7}" type="presParOf" srcId="{EEE57E35-C069-4F3D-87ED-FB0E56FEE7F4}" destId="{9EE29AB7-9845-4C7E-BD40-DC976F8E6ED3}"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ABB59DE0-D5E2-49BB-A148-4F572375AEF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8042D25-01DA-4264-B47A-540EFD8B8782}">
      <dgm:prSet/>
      <dgm:spPr/>
      <dgm:t>
        <a:bodyPr/>
        <a:lstStyle/>
        <a:p>
          <a:r>
            <a:rPr lang="en-GB"/>
            <a:t>There will be no workshops today. </a:t>
          </a:r>
          <a:endParaRPr lang="en-US"/>
        </a:p>
      </dgm:t>
    </dgm:pt>
    <dgm:pt modelId="{65579D4D-D309-4EEE-B862-6C67697039B8}" type="parTrans" cxnId="{D90D5635-6292-47A6-B79A-EC2FCD977FDC}">
      <dgm:prSet/>
      <dgm:spPr/>
      <dgm:t>
        <a:bodyPr/>
        <a:lstStyle/>
        <a:p>
          <a:endParaRPr lang="en-US"/>
        </a:p>
      </dgm:t>
    </dgm:pt>
    <dgm:pt modelId="{E82CE7B4-F740-460D-A96B-CBF9D489CD8D}" type="sibTrans" cxnId="{D90D5635-6292-47A6-B79A-EC2FCD977FDC}">
      <dgm:prSet/>
      <dgm:spPr/>
      <dgm:t>
        <a:bodyPr/>
        <a:lstStyle/>
        <a:p>
          <a:endParaRPr lang="en-US"/>
        </a:p>
      </dgm:t>
    </dgm:pt>
    <dgm:pt modelId="{A2315AF5-23E9-48F2-9A76-B201B4E139DB}">
      <dgm:prSet/>
      <dgm:spPr/>
      <dgm:t>
        <a:bodyPr/>
        <a:lstStyle/>
        <a:p>
          <a:r>
            <a:rPr lang="en-GB"/>
            <a:t>Instead there will be drop in sessions. </a:t>
          </a:r>
          <a:endParaRPr lang="en-US"/>
        </a:p>
      </dgm:t>
    </dgm:pt>
    <dgm:pt modelId="{6FECEB31-296B-48D7-BBE3-75E4E1B0D74E}" type="parTrans" cxnId="{A60DCCB1-8E35-4C50-9181-8DD267941D95}">
      <dgm:prSet/>
      <dgm:spPr/>
      <dgm:t>
        <a:bodyPr/>
        <a:lstStyle/>
        <a:p>
          <a:endParaRPr lang="en-US"/>
        </a:p>
      </dgm:t>
    </dgm:pt>
    <dgm:pt modelId="{D88CB8AE-850D-4D1A-A993-B15B3CE7A6FC}" type="sibTrans" cxnId="{A60DCCB1-8E35-4C50-9181-8DD267941D95}">
      <dgm:prSet/>
      <dgm:spPr/>
      <dgm:t>
        <a:bodyPr/>
        <a:lstStyle/>
        <a:p>
          <a:endParaRPr lang="en-US"/>
        </a:p>
      </dgm:t>
    </dgm:pt>
    <dgm:pt modelId="{79DE79C7-D158-4449-928F-A8697E95B47D}">
      <dgm:prSet/>
      <dgm:spPr/>
      <dgm:t>
        <a:bodyPr/>
        <a:lstStyle/>
        <a:p>
          <a:r>
            <a:rPr lang="en-GB"/>
            <a:t>In the rooms that would normally hold the workshops.</a:t>
          </a:r>
          <a:endParaRPr lang="en-US"/>
        </a:p>
      </dgm:t>
    </dgm:pt>
    <dgm:pt modelId="{DCDADA0D-BC0C-406A-8B8D-41D673B4CAB0}" type="parTrans" cxnId="{A1CE19B1-3C51-40C6-8E13-764B16338BB4}">
      <dgm:prSet/>
      <dgm:spPr/>
      <dgm:t>
        <a:bodyPr/>
        <a:lstStyle/>
        <a:p>
          <a:endParaRPr lang="en-US"/>
        </a:p>
      </dgm:t>
    </dgm:pt>
    <dgm:pt modelId="{10D0964E-6932-4E1D-865D-531D5DF31453}" type="sibTrans" cxnId="{A1CE19B1-3C51-40C6-8E13-764B16338BB4}">
      <dgm:prSet/>
      <dgm:spPr/>
      <dgm:t>
        <a:bodyPr/>
        <a:lstStyle/>
        <a:p>
          <a:endParaRPr lang="en-US"/>
        </a:p>
      </dgm:t>
    </dgm:pt>
    <dgm:pt modelId="{3D6C2402-AD2F-4F93-B734-BD3B24FC3D5A}" type="pres">
      <dgm:prSet presAssocID="{ABB59DE0-D5E2-49BB-A148-4F572375AEFE}" presName="root" presStyleCnt="0">
        <dgm:presLayoutVars>
          <dgm:dir/>
          <dgm:resizeHandles val="exact"/>
        </dgm:presLayoutVars>
      </dgm:prSet>
      <dgm:spPr/>
    </dgm:pt>
    <dgm:pt modelId="{E530EBCB-BDB9-4DF7-B4D2-1EAF2B3499A4}" type="pres">
      <dgm:prSet presAssocID="{E8042D25-01DA-4264-B47A-540EFD8B8782}" presName="compNode" presStyleCnt="0"/>
      <dgm:spPr/>
    </dgm:pt>
    <dgm:pt modelId="{F5BD4D03-8451-4B60-8267-A3FBBF26F0B8}" type="pres">
      <dgm:prSet presAssocID="{E8042D25-01DA-4264-B47A-540EFD8B8782}" presName="bgRect" presStyleLbl="bgShp" presStyleIdx="0" presStyleCnt="3"/>
      <dgm:spPr/>
    </dgm:pt>
    <dgm:pt modelId="{D5868134-D26E-45D3-B99B-9D8B5150011C}" type="pres">
      <dgm:prSet presAssocID="{E8042D25-01DA-4264-B47A-540EFD8B878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EE35E4F9-74A9-4610-B73D-A68F44C8C910}" type="pres">
      <dgm:prSet presAssocID="{E8042D25-01DA-4264-B47A-540EFD8B8782}" presName="spaceRect" presStyleCnt="0"/>
      <dgm:spPr/>
    </dgm:pt>
    <dgm:pt modelId="{E7D7559B-FA12-4634-A3B1-111CB1133D7D}" type="pres">
      <dgm:prSet presAssocID="{E8042D25-01DA-4264-B47A-540EFD8B8782}" presName="parTx" presStyleLbl="revTx" presStyleIdx="0" presStyleCnt="3">
        <dgm:presLayoutVars>
          <dgm:chMax val="0"/>
          <dgm:chPref val="0"/>
        </dgm:presLayoutVars>
      </dgm:prSet>
      <dgm:spPr/>
    </dgm:pt>
    <dgm:pt modelId="{619294BE-220E-49DF-B2E3-D494D82561AF}" type="pres">
      <dgm:prSet presAssocID="{E82CE7B4-F740-460D-A96B-CBF9D489CD8D}" presName="sibTrans" presStyleCnt="0"/>
      <dgm:spPr/>
    </dgm:pt>
    <dgm:pt modelId="{59284C21-2CAE-4ED8-875F-BAFD77BAF8A1}" type="pres">
      <dgm:prSet presAssocID="{A2315AF5-23E9-48F2-9A76-B201B4E139DB}" presName="compNode" presStyleCnt="0"/>
      <dgm:spPr/>
    </dgm:pt>
    <dgm:pt modelId="{C4A530FA-5BEF-4C59-A1C6-BC8E69008E45}" type="pres">
      <dgm:prSet presAssocID="{A2315AF5-23E9-48F2-9A76-B201B4E139DB}" presName="bgRect" presStyleLbl="bgShp" presStyleIdx="1" presStyleCnt="3"/>
      <dgm:spPr/>
    </dgm:pt>
    <dgm:pt modelId="{8F0E9765-CE4F-4117-8587-FD3F7A3AEC4A}" type="pres">
      <dgm:prSet presAssocID="{A2315AF5-23E9-48F2-9A76-B201B4E139D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ter"/>
        </a:ext>
      </dgm:extLst>
    </dgm:pt>
    <dgm:pt modelId="{2F357E69-4FAC-412D-A86D-D9B67C032D76}" type="pres">
      <dgm:prSet presAssocID="{A2315AF5-23E9-48F2-9A76-B201B4E139DB}" presName="spaceRect" presStyleCnt="0"/>
      <dgm:spPr/>
    </dgm:pt>
    <dgm:pt modelId="{FA6336EC-1EC0-43EB-9FAF-BFE1C9615BDF}" type="pres">
      <dgm:prSet presAssocID="{A2315AF5-23E9-48F2-9A76-B201B4E139DB}" presName="parTx" presStyleLbl="revTx" presStyleIdx="1" presStyleCnt="3">
        <dgm:presLayoutVars>
          <dgm:chMax val="0"/>
          <dgm:chPref val="0"/>
        </dgm:presLayoutVars>
      </dgm:prSet>
      <dgm:spPr/>
    </dgm:pt>
    <dgm:pt modelId="{F7161383-F58F-44F3-9E48-59140CB2C8F8}" type="pres">
      <dgm:prSet presAssocID="{D88CB8AE-850D-4D1A-A993-B15B3CE7A6FC}" presName="sibTrans" presStyleCnt="0"/>
      <dgm:spPr/>
    </dgm:pt>
    <dgm:pt modelId="{857626CF-0193-4DC0-A5EA-A7F3F656A79A}" type="pres">
      <dgm:prSet presAssocID="{79DE79C7-D158-4449-928F-A8697E95B47D}" presName="compNode" presStyleCnt="0"/>
      <dgm:spPr/>
    </dgm:pt>
    <dgm:pt modelId="{A699F498-CF35-47BC-9656-B7C4F837E4C9}" type="pres">
      <dgm:prSet presAssocID="{79DE79C7-D158-4449-928F-A8697E95B47D}" presName="bgRect" presStyleLbl="bgShp" presStyleIdx="2" presStyleCnt="3"/>
      <dgm:spPr/>
    </dgm:pt>
    <dgm:pt modelId="{519CAD09-842C-4AE5-9539-C294F9903450}" type="pres">
      <dgm:prSet presAssocID="{79DE79C7-D158-4449-928F-A8697E95B47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hoolhouse"/>
        </a:ext>
      </dgm:extLst>
    </dgm:pt>
    <dgm:pt modelId="{2F7392B0-0766-484C-A95A-2C5CCDF7C59A}" type="pres">
      <dgm:prSet presAssocID="{79DE79C7-D158-4449-928F-A8697E95B47D}" presName="spaceRect" presStyleCnt="0"/>
      <dgm:spPr/>
    </dgm:pt>
    <dgm:pt modelId="{1C15B031-110D-4147-9F2C-FD470DF3CD02}" type="pres">
      <dgm:prSet presAssocID="{79DE79C7-D158-4449-928F-A8697E95B47D}" presName="parTx" presStyleLbl="revTx" presStyleIdx="2" presStyleCnt="3">
        <dgm:presLayoutVars>
          <dgm:chMax val="0"/>
          <dgm:chPref val="0"/>
        </dgm:presLayoutVars>
      </dgm:prSet>
      <dgm:spPr/>
    </dgm:pt>
  </dgm:ptLst>
  <dgm:cxnLst>
    <dgm:cxn modelId="{D90D5635-6292-47A6-B79A-EC2FCD977FDC}" srcId="{ABB59DE0-D5E2-49BB-A148-4F572375AEFE}" destId="{E8042D25-01DA-4264-B47A-540EFD8B8782}" srcOrd="0" destOrd="0" parTransId="{65579D4D-D309-4EEE-B862-6C67697039B8}" sibTransId="{E82CE7B4-F740-460D-A96B-CBF9D489CD8D}"/>
    <dgm:cxn modelId="{4BD3F768-38B1-443D-9E80-A7A821B6C6F7}" type="presOf" srcId="{E8042D25-01DA-4264-B47A-540EFD8B8782}" destId="{E7D7559B-FA12-4634-A3B1-111CB1133D7D}" srcOrd="0" destOrd="0" presId="urn:microsoft.com/office/officeart/2018/2/layout/IconVerticalSolidList"/>
    <dgm:cxn modelId="{ACADD085-FABC-4E9B-B7B8-E956C2E919F8}" type="presOf" srcId="{A2315AF5-23E9-48F2-9A76-B201B4E139DB}" destId="{FA6336EC-1EC0-43EB-9FAF-BFE1C9615BDF}" srcOrd="0" destOrd="0" presId="urn:microsoft.com/office/officeart/2018/2/layout/IconVerticalSolidList"/>
    <dgm:cxn modelId="{A1CE19B1-3C51-40C6-8E13-764B16338BB4}" srcId="{ABB59DE0-D5E2-49BB-A148-4F572375AEFE}" destId="{79DE79C7-D158-4449-928F-A8697E95B47D}" srcOrd="2" destOrd="0" parTransId="{DCDADA0D-BC0C-406A-8B8D-41D673B4CAB0}" sibTransId="{10D0964E-6932-4E1D-865D-531D5DF31453}"/>
    <dgm:cxn modelId="{A60DCCB1-8E35-4C50-9181-8DD267941D95}" srcId="{ABB59DE0-D5E2-49BB-A148-4F572375AEFE}" destId="{A2315AF5-23E9-48F2-9A76-B201B4E139DB}" srcOrd="1" destOrd="0" parTransId="{6FECEB31-296B-48D7-BBE3-75E4E1B0D74E}" sibTransId="{D88CB8AE-850D-4D1A-A993-B15B3CE7A6FC}"/>
    <dgm:cxn modelId="{1C1C4EBE-BA64-4665-8E9E-74B89897E2FA}" type="presOf" srcId="{79DE79C7-D158-4449-928F-A8697E95B47D}" destId="{1C15B031-110D-4147-9F2C-FD470DF3CD02}" srcOrd="0" destOrd="0" presId="urn:microsoft.com/office/officeart/2018/2/layout/IconVerticalSolidList"/>
    <dgm:cxn modelId="{7B5671FA-D038-4D0C-BAAE-1512EE82838D}" type="presOf" srcId="{ABB59DE0-D5E2-49BB-A148-4F572375AEFE}" destId="{3D6C2402-AD2F-4F93-B734-BD3B24FC3D5A}" srcOrd="0" destOrd="0" presId="urn:microsoft.com/office/officeart/2018/2/layout/IconVerticalSolidList"/>
    <dgm:cxn modelId="{F84079CE-1A6F-4C0E-96A9-231A0830748B}" type="presParOf" srcId="{3D6C2402-AD2F-4F93-B734-BD3B24FC3D5A}" destId="{E530EBCB-BDB9-4DF7-B4D2-1EAF2B3499A4}" srcOrd="0" destOrd="0" presId="urn:microsoft.com/office/officeart/2018/2/layout/IconVerticalSolidList"/>
    <dgm:cxn modelId="{809AA1D0-0EFF-422A-A8A4-78B7FF1FE421}" type="presParOf" srcId="{E530EBCB-BDB9-4DF7-B4D2-1EAF2B3499A4}" destId="{F5BD4D03-8451-4B60-8267-A3FBBF26F0B8}" srcOrd="0" destOrd="0" presId="urn:microsoft.com/office/officeart/2018/2/layout/IconVerticalSolidList"/>
    <dgm:cxn modelId="{65C950B9-0BD3-4A8A-B697-C47F4B36FFEF}" type="presParOf" srcId="{E530EBCB-BDB9-4DF7-B4D2-1EAF2B3499A4}" destId="{D5868134-D26E-45D3-B99B-9D8B5150011C}" srcOrd="1" destOrd="0" presId="urn:microsoft.com/office/officeart/2018/2/layout/IconVerticalSolidList"/>
    <dgm:cxn modelId="{CD3404C8-8900-43A6-A5CF-0800F26FC53C}" type="presParOf" srcId="{E530EBCB-BDB9-4DF7-B4D2-1EAF2B3499A4}" destId="{EE35E4F9-74A9-4610-B73D-A68F44C8C910}" srcOrd="2" destOrd="0" presId="urn:microsoft.com/office/officeart/2018/2/layout/IconVerticalSolidList"/>
    <dgm:cxn modelId="{CDFE9BE1-05F2-4F9A-B27E-C9CDA3AD0BF3}" type="presParOf" srcId="{E530EBCB-BDB9-4DF7-B4D2-1EAF2B3499A4}" destId="{E7D7559B-FA12-4634-A3B1-111CB1133D7D}" srcOrd="3" destOrd="0" presId="urn:microsoft.com/office/officeart/2018/2/layout/IconVerticalSolidList"/>
    <dgm:cxn modelId="{7206E42C-3C4D-4012-9F68-BB64F0932471}" type="presParOf" srcId="{3D6C2402-AD2F-4F93-B734-BD3B24FC3D5A}" destId="{619294BE-220E-49DF-B2E3-D494D82561AF}" srcOrd="1" destOrd="0" presId="urn:microsoft.com/office/officeart/2018/2/layout/IconVerticalSolidList"/>
    <dgm:cxn modelId="{86C97544-804D-4E42-9A7A-C23380F5B6A0}" type="presParOf" srcId="{3D6C2402-AD2F-4F93-B734-BD3B24FC3D5A}" destId="{59284C21-2CAE-4ED8-875F-BAFD77BAF8A1}" srcOrd="2" destOrd="0" presId="urn:microsoft.com/office/officeart/2018/2/layout/IconVerticalSolidList"/>
    <dgm:cxn modelId="{98991783-0D75-4EBB-B046-CBB39975973B}" type="presParOf" srcId="{59284C21-2CAE-4ED8-875F-BAFD77BAF8A1}" destId="{C4A530FA-5BEF-4C59-A1C6-BC8E69008E45}" srcOrd="0" destOrd="0" presId="urn:microsoft.com/office/officeart/2018/2/layout/IconVerticalSolidList"/>
    <dgm:cxn modelId="{1739342B-BF42-464E-AA4C-6B4628ED5649}" type="presParOf" srcId="{59284C21-2CAE-4ED8-875F-BAFD77BAF8A1}" destId="{8F0E9765-CE4F-4117-8587-FD3F7A3AEC4A}" srcOrd="1" destOrd="0" presId="urn:microsoft.com/office/officeart/2018/2/layout/IconVerticalSolidList"/>
    <dgm:cxn modelId="{AA0FC43E-46B4-4378-A934-8A2A5E271164}" type="presParOf" srcId="{59284C21-2CAE-4ED8-875F-BAFD77BAF8A1}" destId="{2F357E69-4FAC-412D-A86D-D9B67C032D76}" srcOrd="2" destOrd="0" presId="urn:microsoft.com/office/officeart/2018/2/layout/IconVerticalSolidList"/>
    <dgm:cxn modelId="{9DD8845F-AA00-45AE-A8F3-7DB1CA56068C}" type="presParOf" srcId="{59284C21-2CAE-4ED8-875F-BAFD77BAF8A1}" destId="{FA6336EC-1EC0-43EB-9FAF-BFE1C9615BDF}" srcOrd="3" destOrd="0" presId="urn:microsoft.com/office/officeart/2018/2/layout/IconVerticalSolidList"/>
    <dgm:cxn modelId="{AB18DCCB-5CB8-4936-9D97-8803825DB1D8}" type="presParOf" srcId="{3D6C2402-AD2F-4F93-B734-BD3B24FC3D5A}" destId="{F7161383-F58F-44F3-9E48-59140CB2C8F8}" srcOrd="3" destOrd="0" presId="urn:microsoft.com/office/officeart/2018/2/layout/IconVerticalSolidList"/>
    <dgm:cxn modelId="{B295BC51-907A-421D-A19A-6852C9C73827}" type="presParOf" srcId="{3D6C2402-AD2F-4F93-B734-BD3B24FC3D5A}" destId="{857626CF-0193-4DC0-A5EA-A7F3F656A79A}" srcOrd="4" destOrd="0" presId="urn:microsoft.com/office/officeart/2018/2/layout/IconVerticalSolidList"/>
    <dgm:cxn modelId="{2712A946-6428-4E77-913E-D7E90447E089}" type="presParOf" srcId="{857626CF-0193-4DC0-A5EA-A7F3F656A79A}" destId="{A699F498-CF35-47BC-9656-B7C4F837E4C9}" srcOrd="0" destOrd="0" presId="urn:microsoft.com/office/officeart/2018/2/layout/IconVerticalSolidList"/>
    <dgm:cxn modelId="{8845E652-F6CA-4F61-824A-BA1D2793B45C}" type="presParOf" srcId="{857626CF-0193-4DC0-A5EA-A7F3F656A79A}" destId="{519CAD09-842C-4AE5-9539-C294F9903450}" srcOrd="1" destOrd="0" presId="urn:microsoft.com/office/officeart/2018/2/layout/IconVerticalSolidList"/>
    <dgm:cxn modelId="{F2F23051-936E-4425-9C49-D7B9D91914E2}" type="presParOf" srcId="{857626CF-0193-4DC0-A5EA-A7F3F656A79A}" destId="{2F7392B0-0766-484C-A95A-2C5CCDF7C59A}" srcOrd="2" destOrd="0" presId="urn:microsoft.com/office/officeart/2018/2/layout/IconVerticalSolidList"/>
    <dgm:cxn modelId="{72F35D5F-938E-4C10-B73E-DBBA5D89F4DE}" type="presParOf" srcId="{857626CF-0193-4DC0-A5EA-A7F3F656A79A}" destId="{1C15B031-110D-4147-9F2C-FD470DF3CD02}"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798F755D-9696-48C2-AD97-CCC69F8AF516}"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D1C6FEFB-7F6A-4118-B694-2AA1EA86C55A}">
      <dgm:prSet/>
      <dgm:spPr/>
      <dgm:t>
        <a:bodyPr/>
        <a:lstStyle/>
        <a:p>
          <a:r>
            <a:rPr lang="en-GB"/>
            <a:t>Uk Constitution. </a:t>
          </a:r>
          <a:endParaRPr lang="en-US"/>
        </a:p>
      </dgm:t>
    </dgm:pt>
    <dgm:pt modelId="{61FBC4AE-DA53-4195-8687-9CC355E46FE4}" type="parTrans" cxnId="{5D52915F-4541-4792-8A8B-9BA4018C5695}">
      <dgm:prSet/>
      <dgm:spPr/>
      <dgm:t>
        <a:bodyPr/>
        <a:lstStyle/>
        <a:p>
          <a:endParaRPr lang="en-US"/>
        </a:p>
      </dgm:t>
    </dgm:pt>
    <dgm:pt modelId="{8FF521A7-968B-49F3-89D6-F892ACB42129}" type="sibTrans" cxnId="{5D52915F-4541-4792-8A8B-9BA4018C5695}">
      <dgm:prSet/>
      <dgm:spPr/>
      <dgm:t>
        <a:bodyPr/>
        <a:lstStyle/>
        <a:p>
          <a:endParaRPr lang="en-US"/>
        </a:p>
      </dgm:t>
    </dgm:pt>
    <dgm:pt modelId="{BDBF17C2-C76C-450E-BCBE-34B5B846E4EF}">
      <dgm:prSet/>
      <dgm:spPr/>
      <dgm:t>
        <a:bodyPr/>
        <a:lstStyle/>
        <a:p>
          <a:r>
            <a:rPr lang="en-GB"/>
            <a:t>Parliament. </a:t>
          </a:r>
          <a:endParaRPr lang="en-US"/>
        </a:p>
      </dgm:t>
    </dgm:pt>
    <dgm:pt modelId="{D238121F-CA24-4899-B875-307AAD4E5DCE}" type="parTrans" cxnId="{502319F3-EC40-409B-A92A-8B55F167167F}">
      <dgm:prSet/>
      <dgm:spPr/>
      <dgm:t>
        <a:bodyPr/>
        <a:lstStyle/>
        <a:p>
          <a:endParaRPr lang="en-US"/>
        </a:p>
      </dgm:t>
    </dgm:pt>
    <dgm:pt modelId="{B93729DF-9EDB-4595-9409-EEAAE74A4782}" type="sibTrans" cxnId="{502319F3-EC40-409B-A92A-8B55F167167F}">
      <dgm:prSet/>
      <dgm:spPr/>
      <dgm:t>
        <a:bodyPr/>
        <a:lstStyle/>
        <a:p>
          <a:endParaRPr lang="en-US"/>
        </a:p>
      </dgm:t>
    </dgm:pt>
    <dgm:pt modelId="{6020945B-65A5-47BC-9F97-632EC86CB4AF}">
      <dgm:prSet/>
      <dgm:spPr/>
      <dgm:t>
        <a:bodyPr/>
        <a:lstStyle/>
        <a:p>
          <a:r>
            <a:rPr lang="en-GB"/>
            <a:t>Assignment help. </a:t>
          </a:r>
          <a:endParaRPr lang="en-US"/>
        </a:p>
      </dgm:t>
    </dgm:pt>
    <dgm:pt modelId="{867F9BC7-BAD5-4320-81FC-83B0DAEBD19D}" type="parTrans" cxnId="{01502191-904A-4816-A416-F6A6FDAAED81}">
      <dgm:prSet/>
      <dgm:spPr/>
      <dgm:t>
        <a:bodyPr/>
        <a:lstStyle/>
        <a:p>
          <a:endParaRPr lang="en-US"/>
        </a:p>
      </dgm:t>
    </dgm:pt>
    <dgm:pt modelId="{24AF8035-47D1-4E33-AF6E-0DEBBD0A9E79}" type="sibTrans" cxnId="{01502191-904A-4816-A416-F6A6FDAAED81}">
      <dgm:prSet/>
      <dgm:spPr/>
      <dgm:t>
        <a:bodyPr/>
        <a:lstStyle/>
        <a:p>
          <a:endParaRPr lang="en-US"/>
        </a:p>
      </dgm:t>
    </dgm:pt>
    <dgm:pt modelId="{CCAB4E91-FBB9-49A8-9657-C19AA3F4644D}">
      <dgm:prSet/>
      <dgm:spPr/>
      <dgm:t>
        <a:bodyPr/>
        <a:lstStyle/>
        <a:p>
          <a:r>
            <a:rPr lang="en-GB"/>
            <a:t>Workshop. </a:t>
          </a:r>
          <a:endParaRPr lang="en-US"/>
        </a:p>
      </dgm:t>
    </dgm:pt>
    <dgm:pt modelId="{FEB4E5A7-2033-4124-BA28-9A228DE824F9}" type="parTrans" cxnId="{15592B23-9884-4697-B4D6-6B31CD83EBF5}">
      <dgm:prSet/>
      <dgm:spPr/>
      <dgm:t>
        <a:bodyPr/>
        <a:lstStyle/>
        <a:p>
          <a:endParaRPr lang="en-US"/>
        </a:p>
      </dgm:t>
    </dgm:pt>
    <dgm:pt modelId="{720A0A15-7F9E-46A2-94B1-9DAA2C32A8F4}" type="sibTrans" cxnId="{15592B23-9884-4697-B4D6-6B31CD83EBF5}">
      <dgm:prSet/>
      <dgm:spPr/>
      <dgm:t>
        <a:bodyPr/>
        <a:lstStyle/>
        <a:p>
          <a:endParaRPr lang="en-US"/>
        </a:p>
      </dgm:t>
    </dgm:pt>
    <dgm:pt modelId="{B57361CD-D113-4752-9534-E295CDA594A3}" type="pres">
      <dgm:prSet presAssocID="{798F755D-9696-48C2-AD97-CCC69F8AF516}" presName="vert0" presStyleCnt="0">
        <dgm:presLayoutVars>
          <dgm:dir/>
          <dgm:animOne val="branch"/>
          <dgm:animLvl val="lvl"/>
        </dgm:presLayoutVars>
      </dgm:prSet>
      <dgm:spPr/>
    </dgm:pt>
    <dgm:pt modelId="{AA82A2B2-2142-46B3-8933-66A0C7A7E12C}" type="pres">
      <dgm:prSet presAssocID="{D1C6FEFB-7F6A-4118-B694-2AA1EA86C55A}" presName="thickLine" presStyleLbl="alignNode1" presStyleIdx="0" presStyleCnt="4"/>
      <dgm:spPr/>
    </dgm:pt>
    <dgm:pt modelId="{D046C175-6FDC-423C-B4E0-B4BCCBE0D382}" type="pres">
      <dgm:prSet presAssocID="{D1C6FEFB-7F6A-4118-B694-2AA1EA86C55A}" presName="horz1" presStyleCnt="0"/>
      <dgm:spPr/>
    </dgm:pt>
    <dgm:pt modelId="{9DA2254C-7CE0-4C9D-9A65-CFB7945377EE}" type="pres">
      <dgm:prSet presAssocID="{D1C6FEFB-7F6A-4118-B694-2AA1EA86C55A}" presName="tx1" presStyleLbl="revTx" presStyleIdx="0" presStyleCnt="4"/>
      <dgm:spPr/>
    </dgm:pt>
    <dgm:pt modelId="{EB468D17-1661-4D61-A4D7-F9E1E0724D76}" type="pres">
      <dgm:prSet presAssocID="{D1C6FEFB-7F6A-4118-B694-2AA1EA86C55A}" presName="vert1" presStyleCnt="0"/>
      <dgm:spPr/>
    </dgm:pt>
    <dgm:pt modelId="{C064C0F7-0F52-471E-B1F6-0AE283797786}" type="pres">
      <dgm:prSet presAssocID="{BDBF17C2-C76C-450E-BCBE-34B5B846E4EF}" presName="thickLine" presStyleLbl="alignNode1" presStyleIdx="1" presStyleCnt="4"/>
      <dgm:spPr/>
    </dgm:pt>
    <dgm:pt modelId="{7F7A2784-E7EB-4B7F-8B61-1DB2EEC33B30}" type="pres">
      <dgm:prSet presAssocID="{BDBF17C2-C76C-450E-BCBE-34B5B846E4EF}" presName="horz1" presStyleCnt="0"/>
      <dgm:spPr/>
    </dgm:pt>
    <dgm:pt modelId="{3D4E0162-5C86-4D23-8F7E-A2BC05768AFA}" type="pres">
      <dgm:prSet presAssocID="{BDBF17C2-C76C-450E-BCBE-34B5B846E4EF}" presName="tx1" presStyleLbl="revTx" presStyleIdx="1" presStyleCnt="4"/>
      <dgm:spPr/>
    </dgm:pt>
    <dgm:pt modelId="{44C23A38-2315-4B0A-A3A4-6982A2EC4955}" type="pres">
      <dgm:prSet presAssocID="{BDBF17C2-C76C-450E-BCBE-34B5B846E4EF}" presName="vert1" presStyleCnt="0"/>
      <dgm:spPr/>
    </dgm:pt>
    <dgm:pt modelId="{C62BBE4E-2E0D-4F7E-A364-64EBC91C73A4}" type="pres">
      <dgm:prSet presAssocID="{6020945B-65A5-47BC-9F97-632EC86CB4AF}" presName="thickLine" presStyleLbl="alignNode1" presStyleIdx="2" presStyleCnt="4"/>
      <dgm:spPr/>
    </dgm:pt>
    <dgm:pt modelId="{EA7FBD88-4CBD-4EF4-85F3-C01AB042E0CE}" type="pres">
      <dgm:prSet presAssocID="{6020945B-65A5-47BC-9F97-632EC86CB4AF}" presName="horz1" presStyleCnt="0"/>
      <dgm:spPr/>
    </dgm:pt>
    <dgm:pt modelId="{E0CACFAE-2E2A-4931-8D26-20BEEC30E682}" type="pres">
      <dgm:prSet presAssocID="{6020945B-65A5-47BC-9F97-632EC86CB4AF}" presName="tx1" presStyleLbl="revTx" presStyleIdx="2" presStyleCnt="4"/>
      <dgm:spPr/>
    </dgm:pt>
    <dgm:pt modelId="{0C8ACE4E-84E6-4AB4-8827-B47A6409EEF4}" type="pres">
      <dgm:prSet presAssocID="{6020945B-65A5-47BC-9F97-632EC86CB4AF}" presName="vert1" presStyleCnt="0"/>
      <dgm:spPr/>
    </dgm:pt>
    <dgm:pt modelId="{B3FD3FB7-6816-4834-9134-5B203E23FA53}" type="pres">
      <dgm:prSet presAssocID="{CCAB4E91-FBB9-49A8-9657-C19AA3F4644D}" presName="thickLine" presStyleLbl="alignNode1" presStyleIdx="3" presStyleCnt="4"/>
      <dgm:spPr/>
    </dgm:pt>
    <dgm:pt modelId="{0E97D5FE-E98B-4ABA-96B7-328983B40F36}" type="pres">
      <dgm:prSet presAssocID="{CCAB4E91-FBB9-49A8-9657-C19AA3F4644D}" presName="horz1" presStyleCnt="0"/>
      <dgm:spPr/>
    </dgm:pt>
    <dgm:pt modelId="{528FD299-FA23-401B-96CD-3DF18064E2B2}" type="pres">
      <dgm:prSet presAssocID="{CCAB4E91-FBB9-49A8-9657-C19AA3F4644D}" presName="tx1" presStyleLbl="revTx" presStyleIdx="3" presStyleCnt="4"/>
      <dgm:spPr/>
    </dgm:pt>
    <dgm:pt modelId="{E25FF50F-F3DF-4824-997B-E0CE4F13E6DA}" type="pres">
      <dgm:prSet presAssocID="{CCAB4E91-FBB9-49A8-9657-C19AA3F4644D}" presName="vert1" presStyleCnt="0"/>
      <dgm:spPr/>
    </dgm:pt>
  </dgm:ptLst>
  <dgm:cxnLst>
    <dgm:cxn modelId="{15592B23-9884-4697-B4D6-6B31CD83EBF5}" srcId="{798F755D-9696-48C2-AD97-CCC69F8AF516}" destId="{CCAB4E91-FBB9-49A8-9657-C19AA3F4644D}" srcOrd="3" destOrd="0" parTransId="{FEB4E5A7-2033-4124-BA28-9A228DE824F9}" sibTransId="{720A0A15-7F9E-46A2-94B1-9DAA2C32A8F4}"/>
    <dgm:cxn modelId="{5D52915F-4541-4792-8A8B-9BA4018C5695}" srcId="{798F755D-9696-48C2-AD97-CCC69F8AF516}" destId="{D1C6FEFB-7F6A-4118-B694-2AA1EA86C55A}" srcOrd="0" destOrd="0" parTransId="{61FBC4AE-DA53-4195-8687-9CC355E46FE4}" sibTransId="{8FF521A7-968B-49F3-89D6-F892ACB42129}"/>
    <dgm:cxn modelId="{D2A80248-37BA-447D-9B6D-368A727D78FE}" type="presOf" srcId="{6020945B-65A5-47BC-9F97-632EC86CB4AF}" destId="{E0CACFAE-2E2A-4931-8D26-20BEEC30E682}" srcOrd="0" destOrd="0" presId="urn:microsoft.com/office/officeart/2008/layout/LinedList"/>
    <dgm:cxn modelId="{01502191-904A-4816-A416-F6A6FDAAED81}" srcId="{798F755D-9696-48C2-AD97-CCC69F8AF516}" destId="{6020945B-65A5-47BC-9F97-632EC86CB4AF}" srcOrd="2" destOrd="0" parTransId="{867F9BC7-BAD5-4320-81FC-83B0DAEBD19D}" sibTransId="{24AF8035-47D1-4E33-AF6E-0DEBBD0A9E79}"/>
    <dgm:cxn modelId="{A547C296-3561-405C-B7CF-3C19D5FEBCC8}" type="presOf" srcId="{D1C6FEFB-7F6A-4118-B694-2AA1EA86C55A}" destId="{9DA2254C-7CE0-4C9D-9A65-CFB7945377EE}" srcOrd="0" destOrd="0" presId="urn:microsoft.com/office/officeart/2008/layout/LinedList"/>
    <dgm:cxn modelId="{A3B362C3-6C29-4FEE-BB98-374D6046664D}" type="presOf" srcId="{CCAB4E91-FBB9-49A8-9657-C19AA3F4644D}" destId="{528FD299-FA23-401B-96CD-3DF18064E2B2}" srcOrd="0" destOrd="0" presId="urn:microsoft.com/office/officeart/2008/layout/LinedList"/>
    <dgm:cxn modelId="{19CD5EC7-8392-43DB-96EE-C6572D278035}" type="presOf" srcId="{BDBF17C2-C76C-450E-BCBE-34B5B846E4EF}" destId="{3D4E0162-5C86-4D23-8F7E-A2BC05768AFA}" srcOrd="0" destOrd="0" presId="urn:microsoft.com/office/officeart/2008/layout/LinedList"/>
    <dgm:cxn modelId="{341936E1-62A0-4AD7-ADFD-FD29C737192C}" type="presOf" srcId="{798F755D-9696-48C2-AD97-CCC69F8AF516}" destId="{B57361CD-D113-4752-9534-E295CDA594A3}" srcOrd="0" destOrd="0" presId="urn:microsoft.com/office/officeart/2008/layout/LinedList"/>
    <dgm:cxn modelId="{502319F3-EC40-409B-A92A-8B55F167167F}" srcId="{798F755D-9696-48C2-AD97-CCC69F8AF516}" destId="{BDBF17C2-C76C-450E-BCBE-34B5B846E4EF}" srcOrd="1" destOrd="0" parTransId="{D238121F-CA24-4899-B875-307AAD4E5DCE}" sibTransId="{B93729DF-9EDB-4595-9409-EEAAE74A4782}"/>
    <dgm:cxn modelId="{54D78F70-2EC0-47E7-B1C9-6D4A408328C0}" type="presParOf" srcId="{B57361CD-D113-4752-9534-E295CDA594A3}" destId="{AA82A2B2-2142-46B3-8933-66A0C7A7E12C}" srcOrd="0" destOrd="0" presId="urn:microsoft.com/office/officeart/2008/layout/LinedList"/>
    <dgm:cxn modelId="{DED84033-0CA8-40DA-91EE-E7A7665A0456}" type="presParOf" srcId="{B57361CD-D113-4752-9534-E295CDA594A3}" destId="{D046C175-6FDC-423C-B4E0-B4BCCBE0D382}" srcOrd="1" destOrd="0" presId="urn:microsoft.com/office/officeart/2008/layout/LinedList"/>
    <dgm:cxn modelId="{2F92E69A-9814-4FE1-8502-8E143A81FF93}" type="presParOf" srcId="{D046C175-6FDC-423C-B4E0-B4BCCBE0D382}" destId="{9DA2254C-7CE0-4C9D-9A65-CFB7945377EE}" srcOrd="0" destOrd="0" presId="urn:microsoft.com/office/officeart/2008/layout/LinedList"/>
    <dgm:cxn modelId="{A8A2661C-B089-44DB-93D7-14F857C9D184}" type="presParOf" srcId="{D046C175-6FDC-423C-B4E0-B4BCCBE0D382}" destId="{EB468D17-1661-4D61-A4D7-F9E1E0724D76}" srcOrd="1" destOrd="0" presId="urn:microsoft.com/office/officeart/2008/layout/LinedList"/>
    <dgm:cxn modelId="{3F423A67-23C3-45EE-BF9E-F596FC51DE32}" type="presParOf" srcId="{B57361CD-D113-4752-9534-E295CDA594A3}" destId="{C064C0F7-0F52-471E-B1F6-0AE283797786}" srcOrd="2" destOrd="0" presId="urn:microsoft.com/office/officeart/2008/layout/LinedList"/>
    <dgm:cxn modelId="{ACF2D0E2-B01A-4337-87CE-ED62DE0B176B}" type="presParOf" srcId="{B57361CD-D113-4752-9534-E295CDA594A3}" destId="{7F7A2784-E7EB-4B7F-8B61-1DB2EEC33B30}" srcOrd="3" destOrd="0" presId="urn:microsoft.com/office/officeart/2008/layout/LinedList"/>
    <dgm:cxn modelId="{3A4598BE-1D72-46D7-9E93-49576F90C561}" type="presParOf" srcId="{7F7A2784-E7EB-4B7F-8B61-1DB2EEC33B30}" destId="{3D4E0162-5C86-4D23-8F7E-A2BC05768AFA}" srcOrd="0" destOrd="0" presId="urn:microsoft.com/office/officeart/2008/layout/LinedList"/>
    <dgm:cxn modelId="{58D44721-D8DD-4C7C-B73C-411769CDFFA2}" type="presParOf" srcId="{7F7A2784-E7EB-4B7F-8B61-1DB2EEC33B30}" destId="{44C23A38-2315-4B0A-A3A4-6982A2EC4955}" srcOrd="1" destOrd="0" presId="urn:microsoft.com/office/officeart/2008/layout/LinedList"/>
    <dgm:cxn modelId="{F87B10B7-F12C-4DB5-8083-64A5EB2A2582}" type="presParOf" srcId="{B57361CD-D113-4752-9534-E295CDA594A3}" destId="{C62BBE4E-2E0D-4F7E-A364-64EBC91C73A4}" srcOrd="4" destOrd="0" presId="urn:microsoft.com/office/officeart/2008/layout/LinedList"/>
    <dgm:cxn modelId="{955F90C2-AAAD-405B-8C2C-8357491FADA2}" type="presParOf" srcId="{B57361CD-D113-4752-9534-E295CDA594A3}" destId="{EA7FBD88-4CBD-4EF4-85F3-C01AB042E0CE}" srcOrd="5" destOrd="0" presId="urn:microsoft.com/office/officeart/2008/layout/LinedList"/>
    <dgm:cxn modelId="{D9B4911C-FD81-44A1-AA3C-6CF6E3543794}" type="presParOf" srcId="{EA7FBD88-4CBD-4EF4-85F3-C01AB042E0CE}" destId="{E0CACFAE-2E2A-4931-8D26-20BEEC30E682}" srcOrd="0" destOrd="0" presId="urn:microsoft.com/office/officeart/2008/layout/LinedList"/>
    <dgm:cxn modelId="{1B148B3A-3042-4EF2-8717-C67B7C23C6C7}" type="presParOf" srcId="{EA7FBD88-4CBD-4EF4-85F3-C01AB042E0CE}" destId="{0C8ACE4E-84E6-4AB4-8827-B47A6409EEF4}" srcOrd="1" destOrd="0" presId="urn:microsoft.com/office/officeart/2008/layout/LinedList"/>
    <dgm:cxn modelId="{C2429EC0-3F60-4D1F-AE4D-95A357C70A9A}" type="presParOf" srcId="{B57361CD-D113-4752-9534-E295CDA594A3}" destId="{B3FD3FB7-6816-4834-9134-5B203E23FA53}" srcOrd="6" destOrd="0" presId="urn:microsoft.com/office/officeart/2008/layout/LinedList"/>
    <dgm:cxn modelId="{161682D3-3B2C-428B-811B-3321FA21475B}" type="presParOf" srcId="{B57361CD-D113-4752-9534-E295CDA594A3}" destId="{0E97D5FE-E98B-4ABA-96B7-328983B40F36}" srcOrd="7" destOrd="0" presId="urn:microsoft.com/office/officeart/2008/layout/LinedList"/>
    <dgm:cxn modelId="{11B5A629-B8EF-4AD9-A1AA-B9CCBE3586F6}" type="presParOf" srcId="{0E97D5FE-E98B-4ABA-96B7-328983B40F36}" destId="{528FD299-FA23-401B-96CD-3DF18064E2B2}" srcOrd="0" destOrd="0" presId="urn:microsoft.com/office/officeart/2008/layout/LinedList"/>
    <dgm:cxn modelId="{D6D5AA52-06BA-4902-98D1-EE7CC2A26561}" type="presParOf" srcId="{0E97D5FE-E98B-4ABA-96B7-328983B40F36}" destId="{E25FF50F-F3DF-4824-997B-E0CE4F13E6DA}"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97EC8D-5A85-41E8-9D9A-9429C80300DA}">
      <dsp:nvSpPr>
        <dsp:cNvPr id="0" name=""/>
        <dsp:cNvSpPr/>
      </dsp:nvSpPr>
      <dsp:spPr>
        <a:xfrm>
          <a:off x="0" y="189992"/>
          <a:ext cx="6683374" cy="206739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The aim of today’s session is to discuss the Uk’s constitution and parliament.</a:t>
          </a:r>
          <a:endParaRPr lang="en-US" sz="3200" kern="1200" dirty="0"/>
        </a:p>
      </dsp:txBody>
      <dsp:txXfrm>
        <a:off x="100922" y="290914"/>
        <a:ext cx="6481530" cy="1865546"/>
      </dsp:txXfrm>
    </dsp:sp>
    <dsp:sp modelId="{E89B2C70-AD92-4CCB-B68C-21EA1F5D6E8A}">
      <dsp:nvSpPr>
        <dsp:cNvPr id="0" name=""/>
        <dsp:cNvSpPr/>
      </dsp:nvSpPr>
      <dsp:spPr>
        <a:xfrm>
          <a:off x="0" y="2349542"/>
          <a:ext cx="6683374" cy="2067390"/>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By the end of today’s lessons students should be able to demonstrate their understanding of the Uk’s constitution and parliaments role.  </a:t>
          </a:r>
          <a:endParaRPr lang="en-US" sz="3200" kern="1200" dirty="0"/>
        </a:p>
      </dsp:txBody>
      <dsp:txXfrm>
        <a:off x="100922" y="2450464"/>
        <a:ext cx="6481530" cy="18655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88A546-C3E6-4434-B211-88E44B14183A}">
      <dsp:nvSpPr>
        <dsp:cNvPr id="0" name=""/>
        <dsp:cNvSpPr/>
      </dsp:nvSpPr>
      <dsp:spPr>
        <a:xfrm>
          <a:off x="0" y="12062"/>
          <a:ext cx="6683374" cy="145080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Constitutions come in many shapes and sizes. </a:t>
          </a:r>
          <a:endParaRPr lang="en-US" sz="4000" kern="1200"/>
        </a:p>
      </dsp:txBody>
      <dsp:txXfrm>
        <a:off x="70822" y="82884"/>
        <a:ext cx="6541730" cy="1309156"/>
      </dsp:txXfrm>
    </dsp:sp>
    <dsp:sp modelId="{E6D661C9-5C49-4BFD-81E5-D2F75EEA135F}">
      <dsp:nvSpPr>
        <dsp:cNvPr id="0" name=""/>
        <dsp:cNvSpPr/>
      </dsp:nvSpPr>
      <dsp:spPr>
        <a:xfrm>
          <a:off x="0" y="1578062"/>
          <a:ext cx="6683374" cy="1450800"/>
        </a:xfrm>
        <a:prstGeom prst="roundRect">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Collection of legal and non-legal sources. </a:t>
          </a:r>
          <a:endParaRPr lang="en-US" sz="4000" kern="1200"/>
        </a:p>
      </dsp:txBody>
      <dsp:txXfrm>
        <a:off x="70822" y="1648884"/>
        <a:ext cx="6541730" cy="1309156"/>
      </dsp:txXfrm>
    </dsp:sp>
    <dsp:sp modelId="{D44CF606-C454-4473-B3A4-C7C7A1EF8155}">
      <dsp:nvSpPr>
        <dsp:cNvPr id="0" name=""/>
        <dsp:cNvSpPr/>
      </dsp:nvSpPr>
      <dsp:spPr>
        <a:xfrm>
          <a:off x="0" y="3144062"/>
          <a:ext cx="6683374" cy="1450800"/>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Called uncodified or unwritten. </a:t>
          </a:r>
          <a:endParaRPr lang="en-US" sz="4000" kern="1200"/>
        </a:p>
      </dsp:txBody>
      <dsp:txXfrm>
        <a:off x="70822" y="3214884"/>
        <a:ext cx="6541730" cy="13091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F095E4-BF13-48B6-999A-FEB4E02AC872}">
      <dsp:nvSpPr>
        <dsp:cNvPr id="0" name=""/>
        <dsp:cNvSpPr/>
      </dsp:nvSpPr>
      <dsp:spPr>
        <a:xfrm>
          <a:off x="0" y="35462"/>
          <a:ext cx="6683374" cy="222768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dirty="0">
              <a:latin typeface="Tw Cen MT" panose="020B0602020104020603"/>
            </a:rPr>
            <a:t>''A </a:t>
          </a:r>
          <a:r>
            <a:rPr lang="en-GB" sz="2800" kern="1200" dirty="0"/>
            <a:t>constitution as a set of laws and other sources and principles, that explains the way in which the state is established, and which provide a degree of legitimacy to the state and its institutions</a:t>
          </a:r>
          <a:r>
            <a:rPr lang="en-GB" sz="2800" kern="1200" dirty="0">
              <a:latin typeface="Tw Cen MT" panose="020B0602020104020603"/>
            </a:rPr>
            <a:t>''. </a:t>
          </a:r>
          <a:endParaRPr lang="en-US" sz="2800" kern="1200" dirty="0"/>
        </a:p>
      </dsp:txBody>
      <dsp:txXfrm>
        <a:off x="108746" y="144208"/>
        <a:ext cx="6465882" cy="2010188"/>
      </dsp:txXfrm>
    </dsp:sp>
    <dsp:sp modelId="{D7D0D2EB-6FF2-4766-BD4D-8A56F81489C5}">
      <dsp:nvSpPr>
        <dsp:cNvPr id="0" name=""/>
        <dsp:cNvSpPr/>
      </dsp:nvSpPr>
      <dsp:spPr>
        <a:xfrm>
          <a:off x="0" y="2343782"/>
          <a:ext cx="6683374" cy="2227680"/>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dirty="0"/>
            <a:t>Has multiple purposes.</a:t>
          </a:r>
          <a:r>
            <a:rPr lang="en-GB" sz="2800" kern="1200" dirty="0">
              <a:latin typeface="Tw Cen MT" panose="020B0602020104020603"/>
            </a:rPr>
            <a:t> </a:t>
          </a:r>
          <a:endParaRPr lang="en-US" sz="2800" kern="1200" dirty="0"/>
        </a:p>
      </dsp:txBody>
      <dsp:txXfrm>
        <a:off x="108746" y="2452528"/>
        <a:ext cx="6465882" cy="20101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868F54-73F6-437A-86F8-D1F70C513F38}">
      <dsp:nvSpPr>
        <dsp:cNvPr id="0" name=""/>
        <dsp:cNvSpPr/>
      </dsp:nvSpPr>
      <dsp:spPr>
        <a:xfrm>
          <a:off x="0" y="748625"/>
          <a:ext cx="6683374" cy="138207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8467E1-8B33-443B-B4D8-0FD19BDC3F8B}">
      <dsp:nvSpPr>
        <dsp:cNvPr id="0" name=""/>
        <dsp:cNvSpPr/>
      </dsp:nvSpPr>
      <dsp:spPr>
        <a:xfrm>
          <a:off x="418078" y="1059592"/>
          <a:ext cx="760142" cy="7601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68A8FB-DE74-4070-9CD1-A0A80F289700}">
      <dsp:nvSpPr>
        <dsp:cNvPr id="0" name=""/>
        <dsp:cNvSpPr/>
      </dsp:nvSpPr>
      <dsp:spPr>
        <a:xfrm>
          <a:off x="1596299" y="748625"/>
          <a:ext cx="5087075" cy="1382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270" tIns="146270" rIns="146270" bIns="146270" numCol="1" spcCol="1270" anchor="ctr" anchorCtr="0">
          <a:noAutofit/>
        </a:bodyPr>
        <a:lstStyle/>
        <a:p>
          <a:pPr marL="0" lvl="0" indent="0" algn="l" defTabSz="1111250">
            <a:lnSpc>
              <a:spcPct val="90000"/>
            </a:lnSpc>
            <a:spcBef>
              <a:spcPct val="0"/>
            </a:spcBef>
            <a:spcAft>
              <a:spcPct val="35000"/>
            </a:spcAft>
            <a:buNone/>
          </a:pPr>
          <a:r>
            <a:rPr lang="en-GB" sz="2500" kern="1200" baseline="0"/>
            <a:t>POWERS OF THE STATE. </a:t>
          </a:r>
          <a:endParaRPr lang="en-US" sz="2500" kern="1200"/>
        </a:p>
      </dsp:txBody>
      <dsp:txXfrm>
        <a:off x="1596299" y="748625"/>
        <a:ext cx="5087075" cy="1382077"/>
      </dsp:txXfrm>
    </dsp:sp>
    <dsp:sp modelId="{91A66EE8-DF5B-4095-ADB4-B093E421AB57}">
      <dsp:nvSpPr>
        <dsp:cNvPr id="0" name=""/>
        <dsp:cNvSpPr/>
      </dsp:nvSpPr>
      <dsp:spPr>
        <a:xfrm>
          <a:off x="0" y="2476222"/>
          <a:ext cx="6683374" cy="138207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B68EE0-A2C2-489B-9D95-F77292FF0666}">
      <dsp:nvSpPr>
        <dsp:cNvPr id="0" name=""/>
        <dsp:cNvSpPr/>
      </dsp:nvSpPr>
      <dsp:spPr>
        <a:xfrm>
          <a:off x="418078" y="2787189"/>
          <a:ext cx="760142" cy="7601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387DBE0-AD40-472D-A971-6820F66868F1}">
      <dsp:nvSpPr>
        <dsp:cNvPr id="0" name=""/>
        <dsp:cNvSpPr/>
      </dsp:nvSpPr>
      <dsp:spPr>
        <a:xfrm>
          <a:off x="1596299" y="2476222"/>
          <a:ext cx="5087075" cy="1382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270" tIns="146270" rIns="146270" bIns="146270" numCol="1" spcCol="1270" anchor="ctr" anchorCtr="0">
          <a:noAutofit/>
        </a:bodyPr>
        <a:lstStyle/>
        <a:p>
          <a:pPr marL="0" lvl="0" indent="0" algn="l" defTabSz="1111250">
            <a:lnSpc>
              <a:spcPct val="90000"/>
            </a:lnSpc>
            <a:spcBef>
              <a:spcPct val="0"/>
            </a:spcBef>
            <a:spcAft>
              <a:spcPct val="35000"/>
            </a:spcAft>
            <a:buNone/>
          </a:pPr>
          <a:r>
            <a:rPr lang="en-GB" sz="2500" kern="1200" baseline="0"/>
            <a:t>THE FRAMEWORK FOR THE STATE.</a:t>
          </a:r>
          <a:endParaRPr lang="en-US" sz="2500" kern="1200"/>
        </a:p>
      </dsp:txBody>
      <dsp:txXfrm>
        <a:off x="1596299" y="2476222"/>
        <a:ext cx="5087075" cy="13820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F54359-431C-49D0-95E3-431F55DE5ABF}">
      <dsp:nvSpPr>
        <dsp:cNvPr id="0" name=""/>
        <dsp:cNvSpPr/>
      </dsp:nvSpPr>
      <dsp:spPr>
        <a:xfrm>
          <a:off x="0" y="0"/>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9D3CE9A-CE38-4012-AC84-A3E7508D2A1B}">
      <dsp:nvSpPr>
        <dsp:cNvPr id="0" name=""/>
        <dsp:cNvSpPr/>
      </dsp:nvSpPr>
      <dsp:spPr>
        <a:xfrm>
          <a:off x="0" y="0"/>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baseline="0"/>
            <a:t>ALL CONSTITUTIONS ARE DIFFERENT. </a:t>
          </a:r>
          <a:endParaRPr lang="en-US" sz="3500" kern="1200"/>
        </a:p>
      </dsp:txBody>
      <dsp:txXfrm>
        <a:off x="0" y="0"/>
        <a:ext cx="6683374" cy="1151731"/>
      </dsp:txXfrm>
    </dsp:sp>
    <dsp:sp modelId="{A4F953AC-8EBE-4817-9CE3-A55D012C55C9}">
      <dsp:nvSpPr>
        <dsp:cNvPr id="0" name=""/>
        <dsp:cNvSpPr/>
      </dsp:nvSpPr>
      <dsp:spPr>
        <a:xfrm>
          <a:off x="0" y="1151731"/>
          <a:ext cx="6683374" cy="0"/>
        </a:xfrm>
        <a:prstGeom prst="line">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w="9525" cap="flat" cmpd="sng" algn="ctr">
          <a:solidFill>
            <a:schemeClr val="accent2">
              <a:hueOff val="-1114520"/>
              <a:satOff val="-4426"/>
              <a:lumOff val="281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30167F7-DE5E-4B0D-A826-909460626F2E}">
      <dsp:nvSpPr>
        <dsp:cNvPr id="0" name=""/>
        <dsp:cNvSpPr/>
      </dsp:nvSpPr>
      <dsp:spPr>
        <a:xfrm>
          <a:off x="0" y="1151731"/>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baseline="0"/>
            <a:t>SOME WRITTEN. </a:t>
          </a:r>
          <a:endParaRPr lang="en-US" sz="3500" kern="1200"/>
        </a:p>
      </dsp:txBody>
      <dsp:txXfrm>
        <a:off x="0" y="1151731"/>
        <a:ext cx="6683374" cy="1151731"/>
      </dsp:txXfrm>
    </dsp:sp>
    <dsp:sp modelId="{64B669BC-8410-4694-9A5C-191C20A429CD}">
      <dsp:nvSpPr>
        <dsp:cNvPr id="0" name=""/>
        <dsp:cNvSpPr/>
      </dsp:nvSpPr>
      <dsp:spPr>
        <a:xfrm>
          <a:off x="0" y="2303462"/>
          <a:ext cx="6683374" cy="0"/>
        </a:xfrm>
        <a:prstGeom prst="line">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w="9525" cap="flat" cmpd="sng" algn="ctr">
          <a:solidFill>
            <a:schemeClr val="accent2">
              <a:hueOff val="-2229041"/>
              <a:satOff val="-8853"/>
              <a:lumOff val="562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8111FF20-E876-491A-8E5F-D08795664125}">
      <dsp:nvSpPr>
        <dsp:cNvPr id="0" name=""/>
        <dsp:cNvSpPr/>
      </dsp:nvSpPr>
      <dsp:spPr>
        <a:xfrm>
          <a:off x="0" y="2303462"/>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baseline="0"/>
            <a:t>SOME UNWRITTEN AND UNCODIFIED. </a:t>
          </a:r>
          <a:endParaRPr lang="en-US" sz="3500" kern="1200"/>
        </a:p>
      </dsp:txBody>
      <dsp:txXfrm>
        <a:off x="0" y="2303462"/>
        <a:ext cx="6683374" cy="1151731"/>
      </dsp:txXfrm>
    </dsp:sp>
    <dsp:sp modelId="{EE982DE0-528B-44E5-8303-EE45A3C145F6}">
      <dsp:nvSpPr>
        <dsp:cNvPr id="0" name=""/>
        <dsp:cNvSpPr/>
      </dsp:nvSpPr>
      <dsp:spPr>
        <a:xfrm>
          <a:off x="0" y="345519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4E06104C-29CF-47F9-B4EB-9DD20EE7DA2A}">
      <dsp:nvSpPr>
        <dsp:cNvPr id="0" name=""/>
        <dsp:cNvSpPr/>
      </dsp:nvSpPr>
      <dsp:spPr>
        <a:xfrm>
          <a:off x="0" y="3455193"/>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baseline="0"/>
            <a:t>IN THE PAST ALL WERE UNWRITTEN BUT HIS HAS NOW CHANGED. </a:t>
          </a:r>
          <a:endParaRPr lang="en-US" sz="3500" kern="1200"/>
        </a:p>
      </dsp:txBody>
      <dsp:txXfrm>
        <a:off x="0" y="3455193"/>
        <a:ext cx="6683374" cy="115173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35B61-2F7D-4DD9-83D4-82498C548FEF}">
      <dsp:nvSpPr>
        <dsp:cNvPr id="0" name=""/>
        <dsp:cNvSpPr/>
      </dsp:nvSpPr>
      <dsp:spPr>
        <a:xfrm>
          <a:off x="0" y="2249"/>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9B8327F6-8155-4482-B928-E89E3AB5C110}">
      <dsp:nvSpPr>
        <dsp:cNvPr id="0" name=""/>
        <dsp:cNvSpPr/>
      </dsp:nvSpPr>
      <dsp:spPr>
        <a:xfrm>
          <a:off x="0" y="2249"/>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baseline="0"/>
            <a:t>NOT CONSTITUTIONS INCLUDES ALL CONSTUTIONAL RULES.</a:t>
          </a:r>
          <a:endParaRPr lang="en-US" sz="3400" kern="1200"/>
        </a:p>
      </dsp:txBody>
      <dsp:txXfrm>
        <a:off x="0" y="2249"/>
        <a:ext cx="6683374" cy="1534142"/>
      </dsp:txXfrm>
    </dsp:sp>
    <dsp:sp modelId="{15AD2BBE-053A-4EB7-A5E2-B900FD7D880A}">
      <dsp:nvSpPr>
        <dsp:cNvPr id="0" name=""/>
        <dsp:cNvSpPr/>
      </dsp:nvSpPr>
      <dsp:spPr>
        <a:xfrm>
          <a:off x="0" y="1536391"/>
          <a:ext cx="6683374" cy="0"/>
        </a:xfrm>
        <a:prstGeom prst="line">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w="9525" cap="flat" cmpd="sng" algn="ctr">
          <a:solidFill>
            <a:schemeClr val="accent2">
              <a:hueOff val="-1671780"/>
              <a:satOff val="-6640"/>
              <a:lumOff val="421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15C1DC5E-1A61-4849-AE41-6E5B1C8C9820}">
      <dsp:nvSpPr>
        <dsp:cNvPr id="0" name=""/>
        <dsp:cNvSpPr/>
      </dsp:nvSpPr>
      <dsp:spPr>
        <a:xfrm>
          <a:off x="0" y="1536391"/>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baseline="0"/>
            <a:t>THIS IS BECAUSE THEY NEED TO BE SIMPLE AND READABLE. </a:t>
          </a:r>
          <a:endParaRPr lang="en-US" sz="3400" kern="1200"/>
        </a:p>
      </dsp:txBody>
      <dsp:txXfrm>
        <a:off x="0" y="1536391"/>
        <a:ext cx="6683374" cy="1534142"/>
      </dsp:txXfrm>
    </dsp:sp>
    <dsp:sp modelId="{AA2139AA-A6A5-4924-A87D-D6A8B2434D3C}">
      <dsp:nvSpPr>
        <dsp:cNvPr id="0" name=""/>
        <dsp:cNvSpPr/>
      </dsp:nvSpPr>
      <dsp:spPr>
        <a:xfrm>
          <a:off x="0" y="307053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AEF1E781-CCE8-447C-B012-27D2E3D6AFE4}">
      <dsp:nvSpPr>
        <dsp:cNvPr id="0" name=""/>
        <dsp:cNvSpPr/>
      </dsp:nvSpPr>
      <dsp:spPr>
        <a:xfrm>
          <a:off x="0" y="3070533"/>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baseline="0"/>
            <a:t>JUST BECAUSE IT IS THERE DOES NOT MEAN IT IS FOLLOWED STRICTLY. </a:t>
          </a:r>
          <a:endParaRPr lang="en-US" sz="3400" kern="1200"/>
        </a:p>
      </dsp:txBody>
      <dsp:txXfrm>
        <a:off x="0" y="3070533"/>
        <a:ext cx="6683374" cy="153414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1A0652-C971-4F32-A184-5AE6CD68C1C3}">
      <dsp:nvSpPr>
        <dsp:cNvPr id="0" name=""/>
        <dsp:cNvSpPr/>
      </dsp:nvSpPr>
      <dsp:spPr>
        <a:xfrm>
          <a:off x="0" y="2249"/>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DBF06C1-BD4D-4988-B385-90FE9FC0CE06}">
      <dsp:nvSpPr>
        <dsp:cNvPr id="0" name=""/>
        <dsp:cNvSpPr/>
      </dsp:nvSpPr>
      <dsp:spPr>
        <a:xfrm>
          <a:off x="0" y="2249"/>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baseline="0"/>
            <a:t>Constantly changing. </a:t>
          </a:r>
          <a:endParaRPr lang="en-US" sz="3700" kern="1200"/>
        </a:p>
      </dsp:txBody>
      <dsp:txXfrm>
        <a:off x="0" y="2249"/>
        <a:ext cx="6683374" cy="1534142"/>
      </dsp:txXfrm>
    </dsp:sp>
    <dsp:sp modelId="{D1DB9195-5030-442E-BC59-AB40EEB63F92}">
      <dsp:nvSpPr>
        <dsp:cNvPr id="0" name=""/>
        <dsp:cNvSpPr/>
      </dsp:nvSpPr>
      <dsp:spPr>
        <a:xfrm>
          <a:off x="0" y="1536391"/>
          <a:ext cx="6683374" cy="0"/>
        </a:xfrm>
        <a:prstGeom prst="line">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w="9525" cap="flat" cmpd="sng" algn="ctr">
          <a:solidFill>
            <a:schemeClr val="accent2">
              <a:hueOff val="-1671780"/>
              <a:satOff val="-6640"/>
              <a:lumOff val="421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33DB258-6249-44F9-AE5D-FDFFFF9977FD}">
      <dsp:nvSpPr>
        <dsp:cNvPr id="0" name=""/>
        <dsp:cNvSpPr/>
      </dsp:nvSpPr>
      <dsp:spPr>
        <a:xfrm>
          <a:off x="0" y="1536391"/>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baseline="0"/>
            <a:t>Unwritten and uncodified but some of the laws are written. </a:t>
          </a:r>
          <a:endParaRPr lang="en-US" sz="3700" kern="1200"/>
        </a:p>
      </dsp:txBody>
      <dsp:txXfrm>
        <a:off x="0" y="1536391"/>
        <a:ext cx="6683374" cy="1534142"/>
      </dsp:txXfrm>
    </dsp:sp>
    <dsp:sp modelId="{A45E6EF2-CD91-4EB8-AEFA-445AAB45C5CF}">
      <dsp:nvSpPr>
        <dsp:cNvPr id="0" name=""/>
        <dsp:cNvSpPr/>
      </dsp:nvSpPr>
      <dsp:spPr>
        <a:xfrm>
          <a:off x="0" y="307053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5F9B5B08-CA84-453F-9B4A-0E5C5F83F452}">
      <dsp:nvSpPr>
        <dsp:cNvPr id="0" name=""/>
        <dsp:cNvSpPr/>
      </dsp:nvSpPr>
      <dsp:spPr>
        <a:xfrm>
          <a:off x="0" y="3070533"/>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baseline="0"/>
            <a:t>But the written law is all in different documents. </a:t>
          </a:r>
          <a:endParaRPr lang="en-US" sz="3700" kern="1200"/>
        </a:p>
      </dsp:txBody>
      <dsp:txXfrm>
        <a:off x="0" y="3070533"/>
        <a:ext cx="6683374" cy="153414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081E16-24D3-42AE-89AB-08C2E6C64CC9}">
      <dsp:nvSpPr>
        <dsp:cNvPr id="0" name=""/>
        <dsp:cNvSpPr/>
      </dsp:nvSpPr>
      <dsp:spPr>
        <a:xfrm>
          <a:off x="0" y="562"/>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EBA355F-433A-49D4-A8F8-BA3C06C049AE}">
      <dsp:nvSpPr>
        <dsp:cNvPr id="0" name=""/>
        <dsp:cNvSpPr/>
      </dsp:nvSpPr>
      <dsp:spPr>
        <a:xfrm>
          <a:off x="0" y="56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Religious constitution. </a:t>
          </a:r>
          <a:endParaRPr lang="en-US" sz="2800" kern="1200"/>
        </a:p>
      </dsp:txBody>
      <dsp:txXfrm>
        <a:off x="0" y="562"/>
        <a:ext cx="6683374" cy="921160"/>
      </dsp:txXfrm>
    </dsp:sp>
    <dsp:sp modelId="{465F90D1-C5D9-4FA3-8A8C-D2537C1D41B2}">
      <dsp:nvSpPr>
        <dsp:cNvPr id="0" name=""/>
        <dsp:cNvSpPr/>
      </dsp:nvSpPr>
      <dsp:spPr>
        <a:xfrm>
          <a:off x="0" y="921722"/>
          <a:ext cx="6683374" cy="0"/>
        </a:xfrm>
        <a:prstGeom prst="line">
          <a:avLst/>
        </a:prstGeom>
        <a:gradFill rotWithShape="0">
          <a:gsLst>
            <a:gs pos="0">
              <a:schemeClr val="accent2">
                <a:hueOff val="-835890"/>
                <a:satOff val="-3320"/>
                <a:lumOff val="2108"/>
                <a:alphaOff val="0"/>
                <a:tint val="94000"/>
                <a:satMod val="100000"/>
                <a:lumMod val="108000"/>
              </a:schemeClr>
            </a:gs>
            <a:gs pos="50000">
              <a:schemeClr val="accent2">
                <a:hueOff val="-835890"/>
                <a:satOff val="-3320"/>
                <a:lumOff val="2108"/>
                <a:alphaOff val="0"/>
                <a:tint val="98000"/>
                <a:shade val="100000"/>
                <a:satMod val="100000"/>
                <a:lumMod val="100000"/>
              </a:schemeClr>
            </a:gs>
            <a:gs pos="100000">
              <a:schemeClr val="accent2">
                <a:hueOff val="-835890"/>
                <a:satOff val="-3320"/>
                <a:lumOff val="2108"/>
                <a:alphaOff val="0"/>
                <a:shade val="72000"/>
                <a:satMod val="120000"/>
                <a:lumMod val="100000"/>
              </a:schemeClr>
            </a:gs>
          </a:gsLst>
          <a:lin ang="5400000" scaled="0"/>
        </a:gradFill>
        <a:ln w="9525" cap="flat" cmpd="sng" algn="ctr">
          <a:solidFill>
            <a:schemeClr val="accent2">
              <a:hueOff val="-835890"/>
              <a:satOff val="-3320"/>
              <a:lumOff val="2108"/>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00DEBDE0-101A-455E-80A4-680FB095A92E}">
      <dsp:nvSpPr>
        <dsp:cNvPr id="0" name=""/>
        <dsp:cNvSpPr/>
      </dsp:nvSpPr>
      <dsp:spPr>
        <a:xfrm>
          <a:off x="0" y="92172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Because the monarch is the head of the church. </a:t>
          </a:r>
          <a:endParaRPr lang="en-US" sz="2800" kern="1200"/>
        </a:p>
      </dsp:txBody>
      <dsp:txXfrm>
        <a:off x="0" y="921722"/>
        <a:ext cx="6683374" cy="921160"/>
      </dsp:txXfrm>
    </dsp:sp>
    <dsp:sp modelId="{F3C3B267-B293-48EE-BFAD-1CD693B57465}">
      <dsp:nvSpPr>
        <dsp:cNvPr id="0" name=""/>
        <dsp:cNvSpPr/>
      </dsp:nvSpPr>
      <dsp:spPr>
        <a:xfrm>
          <a:off x="0" y="1842882"/>
          <a:ext cx="6683374" cy="0"/>
        </a:xfrm>
        <a:prstGeom prst="line">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w="9525" cap="flat" cmpd="sng" algn="ctr">
          <a:solidFill>
            <a:schemeClr val="accent2">
              <a:hueOff val="-1671780"/>
              <a:satOff val="-6640"/>
              <a:lumOff val="421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8C112F56-CEA5-4427-8773-737EADA7F5A0}">
      <dsp:nvSpPr>
        <dsp:cNvPr id="0" name=""/>
        <dsp:cNvSpPr/>
      </dsp:nvSpPr>
      <dsp:spPr>
        <a:xfrm>
          <a:off x="0" y="184288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POWERS OF THE GOVERNMENT SHOULD BE LIMITED. </a:t>
          </a:r>
          <a:endParaRPr lang="en-US" sz="2800" kern="1200"/>
        </a:p>
      </dsp:txBody>
      <dsp:txXfrm>
        <a:off x="0" y="1842882"/>
        <a:ext cx="6683374" cy="921160"/>
      </dsp:txXfrm>
    </dsp:sp>
    <dsp:sp modelId="{18228D8C-A1CE-41CC-8941-1A5F8EED3B0B}">
      <dsp:nvSpPr>
        <dsp:cNvPr id="0" name=""/>
        <dsp:cNvSpPr/>
      </dsp:nvSpPr>
      <dsp:spPr>
        <a:xfrm>
          <a:off x="0" y="2764042"/>
          <a:ext cx="6683374" cy="0"/>
        </a:xfrm>
        <a:prstGeom prst="line">
          <a:avLst/>
        </a:prstGeom>
        <a:gradFill rotWithShape="0">
          <a:gsLst>
            <a:gs pos="0">
              <a:schemeClr val="accent2">
                <a:hueOff val="-2507671"/>
                <a:satOff val="-9959"/>
                <a:lumOff val="6324"/>
                <a:alphaOff val="0"/>
                <a:tint val="94000"/>
                <a:satMod val="100000"/>
                <a:lumMod val="108000"/>
              </a:schemeClr>
            </a:gs>
            <a:gs pos="50000">
              <a:schemeClr val="accent2">
                <a:hueOff val="-2507671"/>
                <a:satOff val="-9959"/>
                <a:lumOff val="6324"/>
                <a:alphaOff val="0"/>
                <a:tint val="98000"/>
                <a:shade val="100000"/>
                <a:satMod val="100000"/>
                <a:lumMod val="100000"/>
              </a:schemeClr>
            </a:gs>
            <a:gs pos="100000">
              <a:schemeClr val="accent2">
                <a:hueOff val="-2507671"/>
                <a:satOff val="-9959"/>
                <a:lumOff val="6324"/>
                <a:alphaOff val="0"/>
                <a:shade val="72000"/>
                <a:satMod val="120000"/>
                <a:lumMod val="100000"/>
              </a:schemeClr>
            </a:gs>
          </a:gsLst>
          <a:lin ang="5400000" scaled="0"/>
        </a:gradFill>
        <a:ln w="9525" cap="flat" cmpd="sng" algn="ctr">
          <a:solidFill>
            <a:schemeClr val="accent2">
              <a:hueOff val="-2507671"/>
              <a:satOff val="-9959"/>
              <a:lumOff val="6324"/>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168B0D0-04D6-4D69-8AD0-CAFDE8DAC4AE}">
      <dsp:nvSpPr>
        <dsp:cNvPr id="0" name=""/>
        <dsp:cNvSpPr/>
      </dsp:nvSpPr>
      <dsp:spPr>
        <a:xfrm>
          <a:off x="0" y="276404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UNITARY CONSITITUTION – PARLIAMENT ARE SUPREME. </a:t>
          </a:r>
          <a:endParaRPr lang="en-US" sz="2800" kern="1200"/>
        </a:p>
      </dsp:txBody>
      <dsp:txXfrm>
        <a:off x="0" y="2764042"/>
        <a:ext cx="6683374" cy="921160"/>
      </dsp:txXfrm>
    </dsp:sp>
    <dsp:sp modelId="{43EFA256-9B39-4EDB-876B-DA2718121919}">
      <dsp:nvSpPr>
        <dsp:cNvPr id="0" name=""/>
        <dsp:cNvSpPr/>
      </dsp:nvSpPr>
      <dsp:spPr>
        <a:xfrm>
          <a:off x="0" y="3685202"/>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1F7C35EF-CBB7-4867-ADBD-5875EC53D97D}">
      <dsp:nvSpPr>
        <dsp:cNvPr id="0" name=""/>
        <dsp:cNvSpPr/>
      </dsp:nvSpPr>
      <dsp:spPr>
        <a:xfrm>
          <a:off x="0" y="368520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ALSO KNOWN AS FLEXIABLE. </a:t>
          </a:r>
          <a:endParaRPr lang="en-US" sz="2800" kern="1200"/>
        </a:p>
      </dsp:txBody>
      <dsp:txXfrm>
        <a:off x="0" y="3685202"/>
        <a:ext cx="6683374" cy="92116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7BEDF0-967F-43BC-BF6A-238ADA923449}">
      <dsp:nvSpPr>
        <dsp:cNvPr id="0" name=""/>
        <dsp:cNvSpPr/>
      </dsp:nvSpPr>
      <dsp:spPr>
        <a:xfrm>
          <a:off x="0" y="2249"/>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99AFC7B-F583-415E-A3FB-EC9C881DD18E}">
      <dsp:nvSpPr>
        <dsp:cNvPr id="0" name=""/>
        <dsp:cNvSpPr/>
      </dsp:nvSpPr>
      <dsp:spPr>
        <a:xfrm>
          <a:off x="0" y="2249"/>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PRIMARY LEGISLATION</a:t>
          </a:r>
          <a:endParaRPr lang="en-US" sz="2700" kern="1200"/>
        </a:p>
      </dsp:txBody>
      <dsp:txXfrm>
        <a:off x="0" y="2249"/>
        <a:ext cx="6683374" cy="767071"/>
      </dsp:txXfrm>
    </dsp:sp>
    <dsp:sp modelId="{FB60B9D7-2BF5-4EC1-8F28-95C2AF32AEA2}">
      <dsp:nvSpPr>
        <dsp:cNvPr id="0" name=""/>
        <dsp:cNvSpPr/>
      </dsp:nvSpPr>
      <dsp:spPr>
        <a:xfrm>
          <a:off x="0" y="769320"/>
          <a:ext cx="6683374" cy="0"/>
        </a:xfrm>
        <a:prstGeom prst="line">
          <a:avLst/>
        </a:prstGeom>
        <a:gradFill rotWithShape="0">
          <a:gsLst>
            <a:gs pos="0">
              <a:schemeClr val="accent2">
                <a:hueOff val="-668712"/>
                <a:satOff val="-2656"/>
                <a:lumOff val="1686"/>
                <a:alphaOff val="0"/>
                <a:tint val="94000"/>
                <a:satMod val="100000"/>
                <a:lumMod val="108000"/>
              </a:schemeClr>
            </a:gs>
            <a:gs pos="50000">
              <a:schemeClr val="accent2">
                <a:hueOff val="-668712"/>
                <a:satOff val="-2656"/>
                <a:lumOff val="1686"/>
                <a:alphaOff val="0"/>
                <a:tint val="98000"/>
                <a:shade val="100000"/>
                <a:satMod val="100000"/>
                <a:lumMod val="100000"/>
              </a:schemeClr>
            </a:gs>
            <a:gs pos="100000">
              <a:schemeClr val="accent2">
                <a:hueOff val="-668712"/>
                <a:satOff val="-2656"/>
                <a:lumOff val="1686"/>
                <a:alphaOff val="0"/>
                <a:shade val="72000"/>
                <a:satMod val="120000"/>
                <a:lumMod val="100000"/>
              </a:schemeClr>
            </a:gs>
          </a:gsLst>
          <a:lin ang="5400000" scaled="0"/>
        </a:gradFill>
        <a:ln w="9525" cap="flat" cmpd="sng" algn="ctr">
          <a:solidFill>
            <a:schemeClr val="accent2">
              <a:hueOff val="-668712"/>
              <a:satOff val="-2656"/>
              <a:lumOff val="168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68558724-2165-4FED-AF9F-286ACC7147CB}">
      <dsp:nvSpPr>
        <dsp:cNvPr id="0" name=""/>
        <dsp:cNvSpPr/>
      </dsp:nvSpPr>
      <dsp:spPr>
        <a:xfrm>
          <a:off x="0" y="769320"/>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SECONDARY LEGISLATION</a:t>
          </a:r>
          <a:endParaRPr lang="en-US" sz="2700" kern="1200"/>
        </a:p>
      </dsp:txBody>
      <dsp:txXfrm>
        <a:off x="0" y="769320"/>
        <a:ext cx="6683374" cy="767071"/>
      </dsp:txXfrm>
    </dsp:sp>
    <dsp:sp modelId="{1D72A878-C479-47CB-9027-424476896D79}">
      <dsp:nvSpPr>
        <dsp:cNvPr id="0" name=""/>
        <dsp:cNvSpPr/>
      </dsp:nvSpPr>
      <dsp:spPr>
        <a:xfrm>
          <a:off x="0" y="1536391"/>
          <a:ext cx="6683374" cy="0"/>
        </a:xfrm>
        <a:prstGeom prst="line">
          <a:avLst/>
        </a:prstGeom>
        <a:gradFill rotWithShape="0">
          <a:gsLst>
            <a:gs pos="0">
              <a:schemeClr val="accent2">
                <a:hueOff val="-1337424"/>
                <a:satOff val="-5312"/>
                <a:lumOff val="3373"/>
                <a:alphaOff val="0"/>
                <a:tint val="94000"/>
                <a:satMod val="100000"/>
                <a:lumMod val="108000"/>
              </a:schemeClr>
            </a:gs>
            <a:gs pos="50000">
              <a:schemeClr val="accent2">
                <a:hueOff val="-1337424"/>
                <a:satOff val="-5312"/>
                <a:lumOff val="3373"/>
                <a:alphaOff val="0"/>
                <a:tint val="98000"/>
                <a:shade val="100000"/>
                <a:satMod val="100000"/>
                <a:lumMod val="100000"/>
              </a:schemeClr>
            </a:gs>
            <a:gs pos="100000">
              <a:schemeClr val="accent2">
                <a:hueOff val="-1337424"/>
                <a:satOff val="-5312"/>
                <a:lumOff val="3373"/>
                <a:alphaOff val="0"/>
                <a:shade val="72000"/>
                <a:satMod val="120000"/>
                <a:lumMod val="100000"/>
              </a:schemeClr>
            </a:gs>
          </a:gsLst>
          <a:lin ang="5400000" scaled="0"/>
        </a:gradFill>
        <a:ln w="9525" cap="flat" cmpd="sng" algn="ctr">
          <a:solidFill>
            <a:schemeClr val="accent2">
              <a:hueOff val="-1337424"/>
              <a:satOff val="-5312"/>
              <a:lumOff val="3373"/>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0E9F02A-5577-4E83-9981-8F573EADD0AA}">
      <dsp:nvSpPr>
        <dsp:cNvPr id="0" name=""/>
        <dsp:cNvSpPr/>
      </dsp:nvSpPr>
      <dsp:spPr>
        <a:xfrm>
          <a:off x="0" y="1536391"/>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INTERNATIONAL LAW </a:t>
          </a:r>
          <a:endParaRPr lang="en-US" sz="2700" kern="1200"/>
        </a:p>
      </dsp:txBody>
      <dsp:txXfrm>
        <a:off x="0" y="1536391"/>
        <a:ext cx="6683374" cy="767071"/>
      </dsp:txXfrm>
    </dsp:sp>
    <dsp:sp modelId="{31CF8D09-F364-44D5-8FBA-2B9C31A5C24E}">
      <dsp:nvSpPr>
        <dsp:cNvPr id="0" name=""/>
        <dsp:cNvSpPr/>
      </dsp:nvSpPr>
      <dsp:spPr>
        <a:xfrm>
          <a:off x="0" y="2303462"/>
          <a:ext cx="6683374" cy="0"/>
        </a:xfrm>
        <a:prstGeom prst="line">
          <a:avLst/>
        </a:prstGeom>
        <a:gradFill rotWithShape="0">
          <a:gsLst>
            <a:gs pos="0">
              <a:schemeClr val="accent2">
                <a:hueOff val="-2006136"/>
                <a:satOff val="-7967"/>
                <a:lumOff val="5059"/>
                <a:alphaOff val="0"/>
                <a:tint val="94000"/>
                <a:satMod val="100000"/>
                <a:lumMod val="108000"/>
              </a:schemeClr>
            </a:gs>
            <a:gs pos="50000">
              <a:schemeClr val="accent2">
                <a:hueOff val="-2006136"/>
                <a:satOff val="-7967"/>
                <a:lumOff val="5059"/>
                <a:alphaOff val="0"/>
                <a:tint val="98000"/>
                <a:shade val="100000"/>
                <a:satMod val="100000"/>
                <a:lumMod val="100000"/>
              </a:schemeClr>
            </a:gs>
            <a:gs pos="100000">
              <a:schemeClr val="accent2">
                <a:hueOff val="-2006136"/>
                <a:satOff val="-7967"/>
                <a:lumOff val="5059"/>
                <a:alphaOff val="0"/>
                <a:shade val="72000"/>
                <a:satMod val="120000"/>
                <a:lumMod val="100000"/>
              </a:schemeClr>
            </a:gs>
          </a:gsLst>
          <a:lin ang="5400000" scaled="0"/>
        </a:gradFill>
        <a:ln w="9525" cap="flat" cmpd="sng" algn="ctr">
          <a:solidFill>
            <a:schemeClr val="accent2">
              <a:hueOff val="-2006136"/>
              <a:satOff val="-7967"/>
              <a:lumOff val="5059"/>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562D5BC6-5055-4344-8908-7E2B7B5321FB}">
      <dsp:nvSpPr>
        <dsp:cNvPr id="0" name=""/>
        <dsp:cNvSpPr/>
      </dsp:nvSpPr>
      <dsp:spPr>
        <a:xfrm>
          <a:off x="0" y="2303462"/>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EUROPEAN convention ON human rights 1950</a:t>
          </a:r>
          <a:endParaRPr lang="en-US" sz="2700" kern="1200"/>
        </a:p>
      </dsp:txBody>
      <dsp:txXfrm>
        <a:off x="0" y="2303462"/>
        <a:ext cx="6683374" cy="767071"/>
      </dsp:txXfrm>
    </dsp:sp>
    <dsp:sp modelId="{40602811-EB01-4A96-BB10-F75E3AA37DF1}">
      <dsp:nvSpPr>
        <dsp:cNvPr id="0" name=""/>
        <dsp:cNvSpPr/>
      </dsp:nvSpPr>
      <dsp:spPr>
        <a:xfrm>
          <a:off x="0" y="3070533"/>
          <a:ext cx="6683374" cy="0"/>
        </a:xfrm>
        <a:prstGeom prst="line">
          <a:avLst/>
        </a:prstGeom>
        <a:gradFill rotWithShape="0">
          <a:gsLst>
            <a:gs pos="0">
              <a:schemeClr val="accent2">
                <a:hueOff val="-2674849"/>
                <a:satOff val="-10623"/>
                <a:lumOff val="6746"/>
                <a:alphaOff val="0"/>
                <a:tint val="94000"/>
                <a:satMod val="100000"/>
                <a:lumMod val="108000"/>
              </a:schemeClr>
            </a:gs>
            <a:gs pos="50000">
              <a:schemeClr val="accent2">
                <a:hueOff val="-2674849"/>
                <a:satOff val="-10623"/>
                <a:lumOff val="6746"/>
                <a:alphaOff val="0"/>
                <a:tint val="98000"/>
                <a:shade val="100000"/>
                <a:satMod val="100000"/>
                <a:lumMod val="100000"/>
              </a:schemeClr>
            </a:gs>
            <a:gs pos="100000">
              <a:schemeClr val="accent2">
                <a:hueOff val="-2674849"/>
                <a:satOff val="-10623"/>
                <a:lumOff val="6746"/>
                <a:alphaOff val="0"/>
                <a:shade val="72000"/>
                <a:satMod val="120000"/>
                <a:lumMod val="100000"/>
              </a:schemeClr>
            </a:gs>
          </a:gsLst>
          <a:lin ang="5400000" scaled="0"/>
        </a:gradFill>
        <a:ln w="9525" cap="flat" cmpd="sng" algn="ctr">
          <a:solidFill>
            <a:schemeClr val="accent2">
              <a:hueOff val="-2674849"/>
              <a:satOff val="-10623"/>
              <a:lumOff val="674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BDA820D-5A4B-433F-9F77-A415A0CB877B}">
      <dsp:nvSpPr>
        <dsp:cNvPr id="0" name=""/>
        <dsp:cNvSpPr/>
      </dsp:nvSpPr>
      <dsp:spPr>
        <a:xfrm>
          <a:off x="0" y="3070533"/>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CASE LAW </a:t>
          </a:r>
          <a:endParaRPr lang="en-US" sz="2700" kern="1200"/>
        </a:p>
      </dsp:txBody>
      <dsp:txXfrm>
        <a:off x="0" y="3070533"/>
        <a:ext cx="6683374" cy="767071"/>
      </dsp:txXfrm>
    </dsp:sp>
    <dsp:sp modelId="{B08C9756-1D1C-4567-8077-0B2CC4993C77}">
      <dsp:nvSpPr>
        <dsp:cNvPr id="0" name=""/>
        <dsp:cNvSpPr/>
      </dsp:nvSpPr>
      <dsp:spPr>
        <a:xfrm>
          <a:off x="0" y="3837604"/>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6ED9E17-9705-40D5-8009-A58EC3F755C8}">
      <dsp:nvSpPr>
        <dsp:cNvPr id="0" name=""/>
        <dsp:cNvSpPr/>
      </dsp:nvSpPr>
      <dsp:spPr>
        <a:xfrm>
          <a:off x="0" y="3837604"/>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ROYAL prerogative </a:t>
          </a:r>
          <a:endParaRPr lang="en-US" sz="2700" kern="1200"/>
        </a:p>
      </dsp:txBody>
      <dsp:txXfrm>
        <a:off x="0" y="3837604"/>
        <a:ext cx="6683374" cy="76707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73BCFA-9667-4FB0-9EEF-F3A82DF6C76E}">
      <dsp:nvSpPr>
        <dsp:cNvPr id="0" name=""/>
        <dsp:cNvSpPr/>
      </dsp:nvSpPr>
      <dsp:spPr>
        <a:xfrm>
          <a:off x="0" y="84460"/>
          <a:ext cx="6683374" cy="848432"/>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CONSTITUTIONAL CONVENTIONS. </a:t>
          </a:r>
          <a:endParaRPr lang="en-US" sz="1700" kern="1200"/>
        </a:p>
      </dsp:txBody>
      <dsp:txXfrm>
        <a:off x="41417" y="125877"/>
        <a:ext cx="6600540" cy="765598"/>
      </dsp:txXfrm>
    </dsp:sp>
    <dsp:sp modelId="{8457253F-F397-48C7-A392-81EC38E8371D}">
      <dsp:nvSpPr>
        <dsp:cNvPr id="0" name=""/>
        <dsp:cNvSpPr/>
      </dsp:nvSpPr>
      <dsp:spPr>
        <a:xfrm>
          <a:off x="0" y="981853"/>
          <a:ext cx="6683374" cy="848432"/>
        </a:xfrm>
        <a:prstGeom prst="roundRect">
          <a:avLst/>
        </a:prstGeom>
        <a:gradFill rotWithShape="0">
          <a:gsLst>
            <a:gs pos="0">
              <a:schemeClr val="accent2">
                <a:hueOff val="-835890"/>
                <a:satOff val="-3320"/>
                <a:lumOff val="2108"/>
                <a:alphaOff val="0"/>
                <a:tint val="94000"/>
                <a:satMod val="100000"/>
                <a:lumMod val="108000"/>
              </a:schemeClr>
            </a:gs>
            <a:gs pos="50000">
              <a:schemeClr val="accent2">
                <a:hueOff val="-835890"/>
                <a:satOff val="-3320"/>
                <a:lumOff val="2108"/>
                <a:alphaOff val="0"/>
                <a:tint val="98000"/>
                <a:shade val="100000"/>
                <a:satMod val="100000"/>
                <a:lumMod val="100000"/>
              </a:schemeClr>
            </a:gs>
            <a:gs pos="100000">
              <a:schemeClr val="accent2">
                <a:hueOff val="-835890"/>
                <a:satOff val="-3320"/>
                <a:lumOff val="2108"/>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GOVERNMENT GET LEGAL POWERS</a:t>
          </a:r>
          <a:endParaRPr lang="en-US" sz="1700" kern="1200"/>
        </a:p>
      </dsp:txBody>
      <dsp:txXfrm>
        <a:off x="41417" y="1023270"/>
        <a:ext cx="6600540" cy="765598"/>
      </dsp:txXfrm>
    </dsp:sp>
    <dsp:sp modelId="{83894466-844E-4C7D-B08C-26799CBC7C2D}">
      <dsp:nvSpPr>
        <dsp:cNvPr id="0" name=""/>
        <dsp:cNvSpPr/>
      </dsp:nvSpPr>
      <dsp:spPr>
        <a:xfrm>
          <a:off x="0" y="1879246"/>
          <a:ext cx="6683374" cy="848432"/>
        </a:xfrm>
        <a:prstGeom prst="roundRect">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AN EXAMPLE IS THE CONSITUTIONAL CONVENTION WHICH EXPLAINS THAT IF A BILL HAS PASSED BOTH THE HOUSE OF COMMONS AND LORDS THE QUEEN IS REQUIRED BY LAW TO GIVE IT ROYAL ASSENT. </a:t>
          </a:r>
          <a:endParaRPr lang="en-US" sz="1700" kern="1200"/>
        </a:p>
      </dsp:txBody>
      <dsp:txXfrm>
        <a:off x="41417" y="1920663"/>
        <a:ext cx="6600540" cy="765598"/>
      </dsp:txXfrm>
    </dsp:sp>
    <dsp:sp modelId="{F743B12A-2E44-4DDA-BDB5-E284936CA55F}">
      <dsp:nvSpPr>
        <dsp:cNvPr id="0" name=""/>
        <dsp:cNvSpPr/>
      </dsp:nvSpPr>
      <dsp:spPr>
        <a:xfrm>
          <a:off x="0" y="2776638"/>
          <a:ext cx="6683374" cy="848432"/>
        </a:xfrm>
        <a:prstGeom prst="roundRect">
          <a:avLst/>
        </a:prstGeom>
        <a:gradFill rotWithShape="0">
          <a:gsLst>
            <a:gs pos="0">
              <a:schemeClr val="accent2">
                <a:hueOff val="-2507671"/>
                <a:satOff val="-9959"/>
                <a:lumOff val="6324"/>
                <a:alphaOff val="0"/>
                <a:tint val="94000"/>
                <a:satMod val="100000"/>
                <a:lumMod val="108000"/>
              </a:schemeClr>
            </a:gs>
            <a:gs pos="50000">
              <a:schemeClr val="accent2">
                <a:hueOff val="-2507671"/>
                <a:satOff val="-9959"/>
                <a:lumOff val="6324"/>
                <a:alphaOff val="0"/>
                <a:tint val="98000"/>
                <a:shade val="100000"/>
                <a:satMod val="100000"/>
                <a:lumMod val="100000"/>
              </a:schemeClr>
            </a:gs>
            <a:gs pos="100000">
              <a:schemeClr val="accent2">
                <a:hueOff val="-2507671"/>
                <a:satOff val="-9959"/>
                <a:lumOff val="6324"/>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CANNOT BE PROSECUTED FOR NOT USING THEM. </a:t>
          </a:r>
          <a:endParaRPr lang="en-US" sz="1700" kern="1200"/>
        </a:p>
      </dsp:txBody>
      <dsp:txXfrm>
        <a:off x="41417" y="2818055"/>
        <a:ext cx="6600540" cy="765598"/>
      </dsp:txXfrm>
    </dsp:sp>
    <dsp:sp modelId="{B438B747-819E-44A9-9CE6-749037A63668}">
      <dsp:nvSpPr>
        <dsp:cNvPr id="0" name=""/>
        <dsp:cNvSpPr/>
      </dsp:nvSpPr>
      <dsp:spPr>
        <a:xfrm>
          <a:off x="0" y="3674031"/>
          <a:ext cx="6683374" cy="848432"/>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FOLLOW THEM BECAUSE IT IS MORALLY CORRECT.</a:t>
          </a:r>
          <a:endParaRPr lang="en-US" sz="1700" kern="1200"/>
        </a:p>
      </dsp:txBody>
      <dsp:txXfrm>
        <a:off x="41417" y="3715448"/>
        <a:ext cx="6600540" cy="76559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EC9854-F255-4FA5-A2B1-471C89B4EA25}">
      <dsp:nvSpPr>
        <dsp:cNvPr id="0" name=""/>
        <dsp:cNvSpPr/>
      </dsp:nvSpPr>
      <dsp:spPr>
        <a:xfrm>
          <a:off x="0" y="0"/>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83765E9A-E198-4DFD-8BF2-70E98ED9C8AB}">
      <dsp:nvSpPr>
        <dsp:cNvPr id="0" name=""/>
        <dsp:cNvSpPr/>
      </dsp:nvSpPr>
      <dsp:spPr>
        <a:xfrm>
          <a:off x="0" y="0"/>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ACTS OF PARLIAMENT ARE THE HIGHEST FORM OF LAW. </a:t>
          </a:r>
          <a:endParaRPr lang="en-US" sz="2500" kern="1200"/>
        </a:p>
      </dsp:txBody>
      <dsp:txXfrm>
        <a:off x="0" y="0"/>
        <a:ext cx="6683374" cy="1151731"/>
      </dsp:txXfrm>
    </dsp:sp>
    <dsp:sp modelId="{089DBBEA-6D73-455B-823D-8BC115D54EB6}">
      <dsp:nvSpPr>
        <dsp:cNvPr id="0" name=""/>
        <dsp:cNvSpPr/>
      </dsp:nvSpPr>
      <dsp:spPr>
        <a:xfrm>
          <a:off x="0" y="1151731"/>
          <a:ext cx="6683374" cy="0"/>
        </a:xfrm>
        <a:prstGeom prst="line">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w="9525" cap="flat" cmpd="sng" algn="ctr">
          <a:solidFill>
            <a:schemeClr val="accent2">
              <a:hueOff val="-1114520"/>
              <a:satOff val="-4426"/>
              <a:lumOff val="281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5E4DD15-0002-4857-A65C-9035D5DECFAC}">
      <dsp:nvSpPr>
        <dsp:cNvPr id="0" name=""/>
        <dsp:cNvSpPr/>
      </dsp:nvSpPr>
      <dsp:spPr>
        <a:xfrm>
          <a:off x="0" y="1151731"/>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BUT OTHERS ARGUE THAT IT CANNOT BE BECAUSE ANOTHER ACT OF PARLIANMENT CAN CHANGE THE LAW (THE CONSTITUTION). </a:t>
          </a:r>
          <a:endParaRPr lang="en-US" sz="2500" kern="1200"/>
        </a:p>
      </dsp:txBody>
      <dsp:txXfrm>
        <a:off x="0" y="1151731"/>
        <a:ext cx="6683374" cy="1151731"/>
      </dsp:txXfrm>
    </dsp:sp>
    <dsp:sp modelId="{6FF10388-EC0E-44FD-B099-101D08EB4421}">
      <dsp:nvSpPr>
        <dsp:cNvPr id="0" name=""/>
        <dsp:cNvSpPr/>
      </dsp:nvSpPr>
      <dsp:spPr>
        <a:xfrm>
          <a:off x="0" y="2303462"/>
          <a:ext cx="6683374" cy="0"/>
        </a:xfrm>
        <a:prstGeom prst="line">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w="9525" cap="flat" cmpd="sng" algn="ctr">
          <a:solidFill>
            <a:schemeClr val="accent2">
              <a:hueOff val="-2229041"/>
              <a:satOff val="-8853"/>
              <a:lumOff val="562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47F930D-F523-412B-AFB0-46D3FC4F7CA1}">
      <dsp:nvSpPr>
        <dsp:cNvPr id="0" name=""/>
        <dsp:cNvSpPr/>
      </dsp:nvSpPr>
      <dsp:spPr>
        <a:xfrm>
          <a:off x="0" y="2303462"/>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OUR CONSITUTION IS NOT SUPREME. </a:t>
          </a:r>
          <a:endParaRPr lang="en-US" sz="2500" kern="1200"/>
        </a:p>
      </dsp:txBody>
      <dsp:txXfrm>
        <a:off x="0" y="2303462"/>
        <a:ext cx="6683374" cy="1151731"/>
      </dsp:txXfrm>
    </dsp:sp>
    <dsp:sp modelId="{5CD6DAEF-941B-43FA-AA91-2EEF4D56D8AA}">
      <dsp:nvSpPr>
        <dsp:cNvPr id="0" name=""/>
        <dsp:cNvSpPr/>
      </dsp:nvSpPr>
      <dsp:spPr>
        <a:xfrm>
          <a:off x="0" y="345519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79B14F73-415D-4D84-8C21-3642E40186F7}">
      <dsp:nvSpPr>
        <dsp:cNvPr id="0" name=""/>
        <dsp:cNvSpPr/>
      </dsp:nvSpPr>
      <dsp:spPr>
        <a:xfrm>
          <a:off x="0" y="3455193"/>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Because CANNOT COMPARE A CONSTITUTION AND aCT'S OF PARLIAMENT. </a:t>
          </a:r>
          <a:endParaRPr lang="en-US" sz="2500" kern="1200"/>
        </a:p>
      </dsp:txBody>
      <dsp:txXfrm>
        <a:off x="0" y="3455193"/>
        <a:ext cx="6683374" cy="115173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FD2783-A2D9-456E-85F0-2103DCCFA757}">
      <dsp:nvSpPr>
        <dsp:cNvPr id="0" name=""/>
        <dsp:cNvSpPr/>
      </dsp:nvSpPr>
      <dsp:spPr>
        <a:xfrm>
          <a:off x="0" y="0"/>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1656E582-6DD7-4066-B95F-D268D7193AE9}">
      <dsp:nvSpPr>
        <dsp:cNvPr id="0" name=""/>
        <dsp:cNvSpPr/>
      </dsp:nvSpPr>
      <dsp:spPr>
        <a:xfrm>
          <a:off x="0" y="0"/>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Should THE uK CONSTITUTION BE REFORMED? </a:t>
          </a:r>
          <a:endParaRPr lang="en-US" sz="3500" kern="1200"/>
        </a:p>
      </dsp:txBody>
      <dsp:txXfrm>
        <a:off x="0" y="0"/>
        <a:ext cx="6683374" cy="1151731"/>
      </dsp:txXfrm>
    </dsp:sp>
    <dsp:sp modelId="{86AEB4A0-7AE2-4BA4-A03E-79705E55C62E}">
      <dsp:nvSpPr>
        <dsp:cNvPr id="0" name=""/>
        <dsp:cNvSpPr/>
      </dsp:nvSpPr>
      <dsp:spPr>
        <a:xfrm>
          <a:off x="0" y="1151731"/>
          <a:ext cx="6683374" cy="0"/>
        </a:xfrm>
        <a:prstGeom prst="line">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w="9525" cap="flat" cmpd="sng" algn="ctr">
          <a:solidFill>
            <a:schemeClr val="accent2">
              <a:hueOff val="-1114520"/>
              <a:satOff val="-4426"/>
              <a:lumOff val="281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431F88A-6912-41F8-8473-29A118BF531B}">
      <dsp:nvSpPr>
        <dsp:cNvPr id="0" name=""/>
        <dsp:cNvSpPr/>
      </dsp:nvSpPr>
      <dsp:spPr>
        <a:xfrm>
          <a:off x="0" y="1151731"/>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ADVANTAGES OF A WRITTEN CONSTITUTION. </a:t>
          </a:r>
          <a:endParaRPr lang="en-US" sz="3500" kern="1200"/>
        </a:p>
      </dsp:txBody>
      <dsp:txXfrm>
        <a:off x="0" y="1151731"/>
        <a:ext cx="6683374" cy="1151731"/>
      </dsp:txXfrm>
    </dsp:sp>
    <dsp:sp modelId="{ACD5EFAE-0DDC-4A4B-A003-8EFDB6728CC1}">
      <dsp:nvSpPr>
        <dsp:cNvPr id="0" name=""/>
        <dsp:cNvSpPr/>
      </dsp:nvSpPr>
      <dsp:spPr>
        <a:xfrm>
          <a:off x="0" y="2303462"/>
          <a:ext cx="6683374" cy="0"/>
        </a:xfrm>
        <a:prstGeom prst="line">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w="9525" cap="flat" cmpd="sng" algn="ctr">
          <a:solidFill>
            <a:schemeClr val="accent2">
              <a:hueOff val="-2229041"/>
              <a:satOff val="-8853"/>
              <a:lumOff val="562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9C237B92-0C56-436E-ADC5-01A626979D32}">
      <dsp:nvSpPr>
        <dsp:cNvPr id="0" name=""/>
        <dsp:cNvSpPr/>
      </dsp:nvSpPr>
      <dsp:spPr>
        <a:xfrm>
          <a:off x="0" y="2303462"/>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DISADVANTAGES OF A WRITTEN CONSTITUTION. </a:t>
          </a:r>
          <a:endParaRPr lang="en-US" sz="3500" kern="1200"/>
        </a:p>
      </dsp:txBody>
      <dsp:txXfrm>
        <a:off x="0" y="2303462"/>
        <a:ext cx="6683374" cy="1151731"/>
      </dsp:txXfrm>
    </dsp:sp>
    <dsp:sp modelId="{CE68AF82-4AB0-40D5-80A7-9533C27DD8B0}">
      <dsp:nvSpPr>
        <dsp:cNvPr id="0" name=""/>
        <dsp:cNvSpPr/>
      </dsp:nvSpPr>
      <dsp:spPr>
        <a:xfrm>
          <a:off x="0" y="345519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B8232CE4-51AA-4BD8-986A-7EF0CABEC8D8}">
      <dsp:nvSpPr>
        <dsp:cNvPr id="0" name=""/>
        <dsp:cNvSpPr/>
      </dsp:nvSpPr>
      <dsp:spPr>
        <a:xfrm>
          <a:off x="0" y="3455193"/>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IN GROUPS RESEARCH ONE OF THE ABOVE. </a:t>
          </a:r>
          <a:endParaRPr lang="en-US" sz="3500" kern="1200"/>
        </a:p>
      </dsp:txBody>
      <dsp:txXfrm>
        <a:off x="0" y="3455193"/>
        <a:ext cx="6683374" cy="115173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555AF8-F2CC-475A-9F12-500EE1A347C4}">
      <dsp:nvSpPr>
        <dsp:cNvPr id="0" name=""/>
        <dsp:cNvSpPr/>
      </dsp:nvSpPr>
      <dsp:spPr>
        <a:xfrm>
          <a:off x="0" y="0"/>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94862FB1-3EFA-4219-9E08-1DEFD398F69C}">
      <dsp:nvSpPr>
        <dsp:cNvPr id="0" name=""/>
        <dsp:cNvSpPr/>
      </dsp:nvSpPr>
      <dsp:spPr>
        <a:xfrm>
          <a:off x="0" y="0"/>
          <a:ext cx="6683374" cy="2303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ENTRENCH THE human rights ACT 1998 INTO THE CONSITUTION. MAKING IT PART WRITTEN. </a:t>
          </a:r>
          <a:endParaRPr lang="en-US" sz="4000" kern="1200"/>
        </a:p>
      </dsp:txBody>
      <dsp:txXfrm>
        <a:off x="0" y="0"/>
        <a:ext cx="6683374" cy="2303462"/>
      </dsp:txXfrm>
    </dsp:sp>
    <dsp:sp modelId="{E4D691A4-BF2E-45E8-9E22-6A6EFFF69254}">
      <dsp:nvSpPr>
        <dsp:cNvPr id="0" name=""/>
        <dsp:cNvSpPr/>
      </dsp:nvSpPr>
      <dsp:spPr>
        <a:xfrm>
          <a:off x="0" y="2303462"/>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0FF803F-2D0E-44F3-83BA-3785E8A2B23E}">
      <dsp:nvSpPr>
        <dsp:cNvPr id="0" name=""/>
        <dsp:cNvSpPr/>
      </dsp:nvSpPr>
      <dsp:spPr>
        <a:xfrm>
          <a:off x="0" y="2303462"/>
          <a:ext cx="6683374" cy="2303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SUPREME AND WOULD MAKE IT HARD TO CHANGE IT. </a:t>
          </a:r>
          <a:endParaRPr lang="en-US" sz="4000" kern="1200"/>
        </a:p>
      </dsp:txBody>
      <dsp:txXfrm>
        <a:off x="0" y="2303462"/>
        <a:ext cx="6683374" cy="230346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9CC1BC-951D-4F9D-AB64-EB116A011E20}">
      <dsp:nvSpPr>
        <dsp:cNvPr id="0" name=""/>
        <dsp:cNvSpPr/>
      </dsp:nvSpPr>
      <dsp:spPr>
        <a:xfrm>
          <a:off x="0" y="12062"/>
          <a:ext cx="6683374" cy="145080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House of commons and house of lords. </a:t>
          </a:r>
          <a:endParaRPr lang="en-US" sz="4000" kern="1200"/>
        </a:p>
      </dsp:txBody>
      <dsp:txXfrm>
        <a:off x="70822" y="82884"/>
        <a:ext cx="6541730" cy="1309156"/>
      </dsp:txXfrm>
    </dsp:sp>
    <dsp:sp modelId="{E9EB2AF1-C1B6-492C-A549-98D406ABD5B1}">
      <dsp:nvSpPr>
        <dsp:cNvPr id="0" name=""/>
        <dsp:cNvSpPr/>
      </dsp:nvSpPr>
      <dsp:spPr>
        <a:xfrm>
          <a:off x="0" y="1578062"/>
          <a:ext cx="6683374" cy="1450800"/>
        </a:xfrm>
        <a:prstGeom prst="roundRect">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Both have different roles. </a:t>
          </a:r>
          <a:endParaRPr lang="en-US" sz="4000" kern="1200"/>
        </a:p>
      </dsp:txBody>
      <dsp:txXfrm>
        <a:off x="70822" y="1648884"/>
        <a:ext cx="6541730" cy="1309156"/>
      </dsp:txXfrm>
    </dsp:sp>
    <dsp:sp modelId="{5562016C-B363-4A9D-94AD-77167287222F}">
      <dsp:nvSpPr>
        <dsp:cNvPr id="0" name=""/>
        <dsp:cNvSpPr/>
      </dsp:nvSpPr>
      <dsp:spPr>
        <a:xfrm>
          <a:off x="0" y="3144062"/>
          <a:ext cx="6683374" cy="1450800"/>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Both are elected differently. </a:t>
          </a:r>
          <a:endParaRPr lang="en-US" sz="4000" kern="1200"/>
        </a:p>
      </dsp:txBody>
      <dsp:txXfrm>
        <a:off x="70822" y="3214884"/>
        <a:ext cx="6541730" cy="130915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7C3F37-7E76-45C4-BEE1-EC5F5CB1EDD5}">
      <dsp:nvSpPr>
        <dsp:cNvPr id="0" name=""/>
        <dsp:cNvSpPr/>
      </dsp:nvSpPr>
      <dsp:spPr>
        <a:xfrm>
          <a:off x="0" y="0"/>
          <a:ext cx="8291060" cy="75330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a:t>The House of Commons has three main constitutional functions:</a:t>
          </a:r>
          <a:endParaRPr lang="en-US" sz="2100" kern="1200"/>
        </a:p>
      </dsp:txBody>
      <dsp:txXfrm>
        <a:off x="22063" y="22063"/>
        <a:ext cx="7414534" cy="709177"/>
      </dsp:txXfrm>
    </dsp:sp>
    <dsp:sp modelId="{48EBDE03-E775-4AF3-BD2D-40BAB40B8F1E}">
      <dsp:nvSpPr>
        <dsp:cNvPr id="0" name=""/>
        <dsp:cNvSpPr/>
      </dsp:nvSpPr>
      <dsp:spPr>
        <a:xfrm>
          <a:off x="694376" y="890267"/>
          <a:ext cx="8291060" cy="75330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a:t>making laws (legislation);</a:t>
          </a:r>
          <a:endParaRPr lang="en-US" sz="2100" kern="1200"/>
        </a:p>
      </dsp:txBody>
      <dsp:txXfrm>
        <a:off x="716439" y="912330"/>
        <a:ext cx="7062911" cy="709177"/>
      </dsp:txXfrm>
    </dsp:sp>
    <dsp:sp modelId="{F6439EA1-D633-4865-9579-D3CD2FDA6687}">
      <dsp:nvSpPr>
        <dsp:cNvPr id="0" name=""/>
        <dsp:cNvSpPr/>
      </dsp:nvSpPr>
      <dsp:spPr>
        <a:xfrm>
          <a:off x="1378388" y="1780535"/>
          <a:ext cx="8291060" cy="75330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a:t>authorising national expenditure and taxation; and</a:t>
          </a:r>
          <a:endParaRPr lang="en-US" sz="2100" kern="1200"/>
        </a:p>
      </dsp:txBody>
      <dsp:txXfrm>
        <a:off x="1400451" y="1802598"/>
        <a:ext cx="7073274" cy="709177"/>
      </dsp:txXfrm>
    </dsp:sp>
    <dsp:sp modelId="{08CF254A-84E8-44E3-81A2-4DE327A09E16}">
      <dsp:nvSpPr>
        <dsp:cNvPr id="0" name=""/>
        <dsp:cNvSpPr/>
      </dsp:nvSpPr>
      <dsp:spPr>
        <a:xfrm>
          <a:off x="2072765" y="2670803"/>
          <a:ext cx="8291060" cy="75330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a:t>criticism of government policy, scrutiny of the executive and resolving grievances of individual voters.</a:t>
          </a:r>
          <a:endParaRPr lang="en-US" sz="2100" kern="1200"/>
        </a:p>
      </dsp:txBody>
      <dsp:txXfrm>
        <a:off x="2094828" y="2692866"/>
        <a:ext cx="7062911" cy="709177"/>
      </dsp:txXfrm>
    </dsp:sp>
    <dsp:sp modelId="{A7E65E29-13B5-4860-9CA9-14A3F52BF2D4}">
      <dsp:nvSpPr>
        <dsp:cNvPr id="0" name=""/>
        <dsp:cNvSpPr/>
      </dsp:nvSpPr>
      <dsp:spPr>
        <a:xfrm>
          <a:off x="7801413" y="576962"/>
          <a:ext cx="489647" cy="489647"/>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911584" y="576962"/>
        <a:ext cx="269305" cy="368459"/>
      </dsp:txXfrm>
    </dsp:sp>
    <dsp:sp modelId="{76106DD0-5967-4B57-9013-56E231B7D90B}">
      <dsp:nvSpPr>
        <dsp:cNvPr id="0" name=""/>
        <dsp:cNvSpPr/>
      </dsp:nvSpPr>
      <dsp:spPr>
        <a:xfrm>
          <a:off x="8495789" y="1467229"/>
          <a:ext cx="489647" cy="489647"/>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605960" y="1467229"/>
        <a:ext cx="269305" cy="368459"/>
      </dsp:txXfrm>
    </dsp:sp>
    <dsp:sp modelId="{C0CB2737-FECA-44B0-894D-E657633481C2}">
      <dsp:nvSpPr>
        <dsp:cNvPr id="0" name=""/>
        <dsp:cNvSpPr/>
      </dsp:nvSpPr>
      <dsp:spPr>
        <a:xfrm>
          <a:off x="9179802" y="2357497"/>
          <a:ext cx="489647" cy="489647"/>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9289973" y="2357497"/>
        <a:ext cx="269305" cy="36845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00EB32-28A5-4466-9548-EBC17C8435F9}">
      <dsp:nvSpPr>
        <dsp:cNvPr id="0" name=""/>
        <dsp:cNvSpPr/>
      </dsp:nvSpPr>
      <dsp:spPr>
        <a:xfrm>
          <a:off x="0" y="2249"/>
          <a:ext cx="6683374" cy="0"/>
        </a:xfrm>
        <a:prstGeom prst="line">
          <a:avLst/>
        </a:prstGeom>
        <a:gradFill rotWithShape="0">
          <a:gsLst>
            <a:gs pos="0">
              <a:schemeClr val="dk2">
                <a:hueOff val="0"/>
                <a:satOff val="0"/>
                <a:lumOff val="0"/>
                <a:alphaOff val="0"/>
                <a:tint val="94000"/>
                <a:satMod val="100000"/>
                <a:lumMod val="108000"/>
              </a:schemeClr>
            </a:gs>
            <a:gs pos="50000">
              <a:schemeClr val="dk2">
                <a:hueOff val="0"/>
                <a:satOff val="0"/>
                <a:lumOff val="0"/>
                <a:alphaOff val="0"/>
                <a:tint val="98000"/>
                <a:shade val="100000"/>
                <a:satMod val="100000"/>
                <a:lumMod val="100000"/>
              </a:schemeClr>
            </a:gs>
            <a:gs pos="100000">
              <a:schemeClr val="dk2">
                <a:hueOff val="0"/>
                <a:satOff val="0"/>
                <a:lumOff val="0"/>
                <a:alphaOff val="0"/>
                <a:shade val="72000"/>
                <a:satMod val="120000"/>
                <a:lumMod val="100000"/>
              </a:schemeClr>
            </a:gs>
          </a:gsLst>
          <a:lin ang="5400000" scaled="0"/>
        </a:gradFill>
        <a:ln w="9525" cap="flat" cmpd="sng" algn="ctr">
          <a:solidFill>
            <a:schemeClr val="dk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76F54021-0F85-44C3-AB86-332A8B5B5934}">
      <dsp:nvSpPr>
        <dsp:cNvPr id="0" name=""/>
        <dsp:cNvSpPr/>
      </dsp:nvSpPr>
      <dsp:spPr>
        <a:xfrm>
          <a:off x="0" y="2249"/>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650 MP’S. </a:t>
          </a:r>
          <a:endParaRPr lang="en-US" sz="2300" kern="1200"/>
        </a:p>
      </dsp:txBody>
      <dsp:txXfrm>
        <a:off x="0" y="2249"/>
        <a:ext cx="6683374" cy="767071"/>
      </dsp:txXfrm>
    </dsp:sp>
    <dsp:sp modelId="{EB8114B6-4A95-4D4F-90A2-1F3F4B666897}">
      <dsp:nvSpPr>
        <dsp:cNvPr id="0" name=""/>
        <dsp:cNvSpPr/>
      </dsp:nvSpPr>
      <dsp:spPr>
        <a:xfrm>
          <a:off x="0" y="769320"/>
          <a:ext cx="6683374" cy="0"/>
        </a:xfrm>
        <a:prstGeom prst="line">
          <a:avLst/>
        </a:prstGeom>
        <a:gradFill rotWithShape="0">
          <a:gsLst>
            <a:gs pos="0">
              <a:schemeClr val="dk2">
                <a:hueOff val="0"/>
                <a:satOff val="0"/>
                <a:lumOff val="0"/>
                <a:alphaOff val="0"/>
                <a:tint val="94000"/>
                <a:satMod val="100000"/>
                <a:lumMod val="108000"/>
              </a:schemeClr>
            </a:gs>
            <a:gs pos="50000">
              <a:schemeClr val="dk2">
                <a:hueOff val="0"/>
                <a:satOff val="0"/>
                <a:lumOff val="0"/>
                <a:alphaOff val="0"/>
                <a:tint val="98000"/>
                <a:shade val="100000"/>
                <a:satMod val="100000"/>
                <a:lumMod val="100000"/>
              </a:schemeClr>
            </a:gs>
            <a:gs pos="100000">
              <a:schemeClr val="dk2">
                <a:hueOff val="0"/>
                <a:satOff val="0"/>
                <a:lumOff val="0"/>
                <a:alphaOff val="0"/>
                <a:shade val="72000"/>
                <a:satMod val="120000"/>
                <a:lumMod val="100000"/>
              </a:schemeClr>
            </a:gs>
          </a:gsLst>
          <a:lin ang="5400000" scaled="0"/>
        </a:gradFill>
        <a:ln w="9525" cap="flat" cmpd="sng" algn="ctr">
          <a:solidFill>
            <a:schemeClr val="dk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B7667177-ED91-4F2E-8A9D-3C08D6B5ED82}">
      <dsp:nvSpPr>
        <dsp:cNvPr id="0" name=""/>
        <dsp:cNvSpPr/>
      </dsp:nvSpPr>
      <dsp:spPr>
        <a:xfrm>
          <a:off x="0" y="769320"/>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Each from different constituencies. </a:t>
          </a:r>
          <a:endParaRPr lang="en-US" sz="2300" kern="1200"/>
        </a:p>
      </dsp:txBody>
      <dsp:txXfrm>
        <a:off x="0" y="769320"/>
        <a:ext cx="6683374" cy="767071"/>
      </dsp:txXfrm>
    </dsp:sp>
    <dsp:sp modelId="{118362EC-D0FF-4888-B615-C6F679D985A4}">
      <dsp:nvSpPr>
        <dsp:cNvPr id="0" name=""/>
        <dsp:cNvSpPr/>
      </dsp:nvSpPr>
      <dsp:spPr>
        <a:xfrm>
          <a:off x="0" y="1536391"/>
          <a:ext cx="6683374" cy="0"/>
        </a:xfrm>
        <a:prstGeom prst="line">
          <a:avLst/>
        </a:prstGeom>
        <a:gradFill rotWithShape="0">
          <a:gsLst>
            <a:gs pos="0">
              <a:schemeClr val="dk2">
                <a:hueOff val="0"/>
                <a:satOff val="0"/>
                <a:lumOff val="0"/>
                <a:alphaOff val="0"/>
                <a:tint val="94000"/>
                <a:satMod val="100000"/>
                <a:lumMod val="108000"/>
              </a:schemeClr>
            </a:gs>
            <a:gs pos="50000">
              <a:schemeClr val="dk2">
                <a:hueOff val="0"/>
                <a:satOff val="0"/>
                <a:lumOff val="0"/>
                <a:alphaOff val="0"/>
                <a:tint val="98000"/>
                <a:shade val="100000"/>
                <a:satMod val="100000"/>
                <a:lumMod val="100000"/>
              </a:schemeClr>
            </a:gs>
            <a:gs pos="100000">
              <a:schemeClr val="dk2">
                <a:hueOff val="0"/>
                <a:satOff val="0"/>
                <a:lumOff val="0"/>
                <a:alphaOff val="0"/>
                <a:shade val="72000"/>
                <a:satMod val="120000"/>
                <a:lumMod val="100000"/>
              </a:schemeClr>
            </a:gs>
          </a:gsLst>
          <a:lin ang="5400000" scaled="0"/>
        </a:gradFill>
        <a:ln w="9525" cap="flat" cmpd="sng" algn="ctr">
          <a:solidFill>
            <a:schemeClr val="dk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6F69B7C-00CA-4D10-8DFA-6F081DEB3A1C}">
      <dsp:nvSpPr>
        <dsp:cNvPr id="0" name=""/>
        <dsp:cNvSpPr/>
      </dsp:nvSpPr>
      <dsp:spPr>
        <a:xfrm>
          <a:off x="0" y="1536391"/>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First past the post – elect MP to represent in parliament. </a:t>
          </a:r>
          <a:endParaRPr lang="en-US" sz="2300" kern="1200"/>
        </a:p>
      </dsp:txBody>
      <dsp:txXfrm>
        <a:off x="0" y="1536391"/>
        <a:ext cx="6683374" cy="767071"/>
      </dsp:txXfrm>
    </dsp:sp>
    <dsp:sp modelId="{13783CA0-AD0E-466C-B23C-B6BEB277D786}">
      <dsp:nvSpPr>
        <dsp:cNvPr id="0" name=""/>
        <dsp:cNvSpPr/>
      </dsp:nvSpPr>
      <dsp:spPr>
        <a:xfrm>
          <a:off x="0" y="2303462"/>
          <a:ext cx="6683374" cy="0"/>
        </a:xfrm>
        <a:prstGeom prst="line">
          <a:avLst/>
        </a:prstGeom>
        <a:gradFill rotWithShape="0">
          <a:gsLst>
            <a:gs pos="0">
              <a:schemeClr val="dk2">
                <a:hueOff val="0"/>
                <a:satOff val="0"/>
                <a:lumOff val="0"/>
                <a:alphaOff val="0"/>
                <a:tint val="94000"/>
                <a:satMod val="100000"/>
                <a:lumMod val="108000"/>
              </a:schemeClr>
            </a:gs>
            <a:gs pos="50000">
              <a:schemeClr val="dk2">
                <a:hueOff val="0"/>
                <a:satOff val="0"/>
                <a:lumOff val="0"/>
                <a:alphaOff val="0"/>
                <a:tint val="98000"/>
                <a:shade val="100000"/>
                <a:satMod val="100000"/>
                <a:lumMod val="100000"/>
              </a:schemeClr>
            </a:gs>
            <a:gs pos="100000">
              <a:schemeClr val="dk2">
                <a:hueOff val="0"/>
                <a:satOff val="0"/>
                <a:lumOff val="0"/>
                <a:alphaOff val="0"/>
                <a:shade val="72000"/>
                <a:satMod val="120000"/>
                <a:lumMod val="100000"/>
              </a:schemeClr>
            </a:gs>
          </a:gsLst>
          <a:lin ang="5400000" scaled="0"/>
        </a:gradFill>
        <a:ln w="9525" cap="flat" cmpd="sng" algn="ctr">
          <a:solidFill>
            <a:schemeClr val="dk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698D2C2E-736E-4D0C-B50A-7987AFCB0AA1}">
      <dsp:nvSpPr>
        <dsp:cNvPr id="0" name=""/>
        <dsp:cNvSpPr/>
      </dsp:nvSpPr>
      <dsp:spPr>
        <a:xfrm>
          <a:off x="0" y="2303462"/>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Fixed term Parliaments Act 2011- Every 5 years. </a:t>
          </a:r>
          <a:endParaRPr lang="en-US" sz="2300" kern="1200"/>
        </a:p>
      </dsp:txBody>
      <dsp:txXfrm>
        <a:off x="0" y="2303462"/>
        <a:ext cx="6683374" cy="767071"/>
      </dsp:txXfrm>
    </dsp:sp>
    <dsp:sp modelId="{9A9C2CCC-90DA-45BE-B793-ECF1F820EEDE}">
      <dsp:nvSpPr>
        <dsp:cNvPr id="0" name=""/>
        <dsp:cNvSpPr/>
      </dsp:nvSpPr>
      <dsp:spPr>
        <a:xfrm>
          <a:off x="0" y="3070533"/>
          <a:ext cx="6683374" cy="0"/>
        </a:xfrm>
        <a:prstGeom prst="line">
          <a:avLst/>
        </a:prstGeom>
        <a:gradFill rotWithShape="0">
          <a:gsLst>
            <a:gs pos="0">
              <a:schemeClr val="dk2">
                <a:hueOff val="0"/>
                <a:satOff val="0"/>
                <a:lumOff val="0"/>
                <a:alphaOff val="0"/>
                <a:tint val="94000"/>
                <a:satMod val="100000"/>
                <a:lumMod val="108000"/>
              </a:schemeClr>
            </a:gs>
            <a:gs pos="50000">
              <a:schemeClr val="dk2">
                <a:hueOff val="0"/>
                <a:satOff val="0"/>
                <a:lumOff val="0"/>
                <a:alphaOff val="0"/>
                <a:tint val="98000"/>
                <a:shade val="100000"/>
                <a:satMod val="100000"/>
                <a:lumMod val="100000"/>
              </a:schemeClr>
            </a:gs>
            <a:gs pos="100000">
              <a:schemeClr val="dk2">
                <a:hueOff val="0"/>
                <a:satOff val="0"/>
                <a:lumOff val="0"/>
                <a:alphaOff val="0"/>
                <a:shade val="72000"/>
                <a:satMod val="120000"/>
                <a:lumMod val="100000"/>
              </a:schemeClr>
            </a:gs>
          </a:gsLst>
          <a:lin ang="5400000" scaled="0"/>
        </a:gradFill>
        <a:ln w="9525" cap="flat" cmpd="sng" algn="ctr">
          <a:solidFill>
            <a:schemeClr val="dk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E998AFD3-1E40-4143-BD91-BEA87856DE1F}">
      <dsp:nvSpPr>
        <dsp:cNvPr id="0" name=""/>
        <dsp:cNvSpPr/>
      </dsp:nvSpPr>
      <dsp:spPr>
        <a:xfrm>
          <a:off x="0" y="3070533"/>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S.2 May be earlier if 2/3 or more vote in favour. </a:t>
          </a:r>
          <a:endParaRPr lang="en-US" sz="2300" kern="1200"/>
        </a:p>
      </dsp:txBody>
      <dsp:txXfrm>
        <a:off x="0" y="3070533"/>
        <a:ext cx="6683374" cy="767071"/>
      </dsp:txXfrm>
    </dsp:sp>
    <dsp:sp modelId="{FB4F298E-685C-4551-8F98-C5EAA354089C}">
      <dsp:nvSpPr>
        <dsp:cNvPr id="0" name=""/>
        <dsp:cNvSpPr/>
      </dsp:nvSpPr>
      <dsp:spPr>
        <a:xfrm>
          <a:off x="0" y="3837604"/>
          <a:ext cx="6683374" cy="0"/>
        </a:xfrm>
        <a:prstGeom prst="line">
          <a:avLst/>
        </a:prstGeom>
        <a:gradFill rotWithShape="0">
          <a:gsLst>
            <a:gs pos="0">
              <a:schemeClr val="dk2">
                <a:hueOff val="0"/>
                <a:satOff val="0"/>
                <a:lumOff val="0"/>
                <a:alphaOff val="0"/>
                <a:tint val="94000"/>
                <a:satMod val="100000"/>
                <a:lumMod val="108000"/>
              </a:schemeClr>
            </a:gs>
            <a:gs pos="50000">
              <a:schemeClr val="dk2">
                <a:hueOff val="0"/>
                <a:satOff val="0"/>
                <a:lumOff val="0"/>
                <a:alphaOff val="0"/>
                <a:tint val="98000"/>
                <a:shade val="100000"/>
                <a:satMod val="100000"/>
                <a:lumMod val="100000"/>
              </a:schemeClr>
            </a:gs>
            <a:gs pos="100000">
              <a:schemeClr val="dk2">
                <a:hueOff val="0"/>
                <a:satOff val="0"/>
                <a:lumOff val="0"/>
                <a:alphaOff val="0"/>
                <a:shade val="72000"/>
                <a:satMod val="120000"/>
                <a:lumMod val="100000"/>
              </a:schemeClr>
            </a:gs>
          </a:gsLst>
          <a:lin ang="5400000" scaled="0"/>
        </a:gradFill>
        <a:ln w="9525" cap="flat" cmpd="sng" algn="ctr">
          <a:solidFill>
            <a:schemeClr val="dk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2D296219-F64E-4BCD-8317-E3A7362DC969}">
      <dsp:nvSpPr>
        <dsp:cNvPr id="0" name=""/>
        <dsp:cNvSpPr/>
      </dsp:nvSpPr>
      <dsp:spPr>
        <a:xfrm>
          <a:off x="0" y="3837604"/>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By election – MP dies, so another is appointed in their place. </a:t>
          </a:r>
          <a:endParaRPr lang="en-US" sz="2300" kern="1200"/>
        </a:p>
      </dsp:txBody>
      <dsp:txXfrm>
        <a:off x="0" y="3837604"/>
        <a:ext cx="6683374" cy="767071"/>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0C5B65-DD30-4375-910F-A3C967677ED1}">
      <dsp:nvSpPr>
        <dsp:cNvPr id="0" name=""/>
        <dsp:cNvSpPr/>
      </dsp:nvSpPr>
      <dsp:spPr>
        <a:xfrm>
          <a:off x="2944249" y="506578"/>
          <a:ext cx="389790" cy="91440"/>
        </a:xfrm>
        <a:custGeom>
          <a:avLst/>
          <a:gdLst/>
          <a:ahLst/>
          <a:cxnLst/>
          <a:rect l="0" t="0" r="0" b="0"/>
          <a:pathLst>
            <a:path>
              <a:moveTo>
                <a:pt x="0" y="45720"/>
              </a:moveTo>
              <a:lnTo>
                <a:pt x="38979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550196"/>
        <a:ext cx="21019" cy="4203"/>
      </dsp:txXfrm>
    </dsp:sp>
    <dsp:sp modelId="{3F6DDF16-8D82-4AB4-89D8-D43252F41363}">
      <dsp:nvSpPr>
        <dsp:cNvPr id="0" name=""/>
        <dsp:cNvSpPr/>
      </dsp:nvSpPr>
      <dsp:spPr>
        <a:xfrm>
          <a:off x="1118263" y="3962"/>
          <a:ext cx="1827786" cy="1096671"/>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First Reading </a:t>
          </a:r>
          <a:endParaRPr lang="en-GB" sz="1800" kern="1200" dirty="0"/>
        </a:p>
      </dsp:txBody>
      <dsp:txXfrm>
        <a:off x="1118263" y="3962"/>
        <a:ext cx="1827786" cy="1096671"/>
      </dsp:txXfrm>
    </dsp:sp>
    <dsp:sp modelId="{D1789714-D847-4382-80B9-F9ABECFBAFEE}">
      <dsp:nvSpPr>
        <dsp:cNvPr id="0" name=""/>
        <dsp:cNvSpPr/>
      </dsp:nvSpPr>
      <dsp:spPr>
        <a:xfrm>
          <a:off x="2032156" y="1098834"/>
          <a:ext cx="2248177" cy="389790"/>
        </a:xfrm>
        <a:custGeom>
          <a:avLst/>
          <a:gdLst/>
          <a:ahLst/>
          <a:cxnLst/>
          <a:rect l="0" t="0" r="0" b="0"/>
          <a:pathLst>
            <a:path>
              <a:moveTo>
                <a:pt x="2248177" y="0"/>
              </a:moveTo>
              <a:lnTo>
                <a:pt x="2248177" y="211995"/>
              </a:lnTo>
              <a:lnTo>
                <a:pt x="0" y="211995"/>
              </a:lnTo>
              <a:lnTo>
                <a:pt x="0" y="38979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9066" y="1291627"/>
        <a:ext cx="114357" cy="4203"/>
      </dsp:txXfrm>
    </dsp:sp>
    <dsp:sp modelId="{F72AB824-38FB-4CDA-AAC6-F9D795401431}">
      <dsp:nvSpPr>
        <dsp:cNvPr id="0" name=""/>
        <dsp:cNvSpPr/>
      </dsp:nvSpPr>
      <dsp:spPr>
        <a:xfrm>
          <a:off x="3366440" y="3962"/>
          <a:ext cx="1827786" cy="1096671"/>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Second Reading</a:t>
          </a:r>
          <a:endParaRPr lang="en-GB" sz="1800" kern="1200" dirty="0"/>
        </a:p>
      </dsp:txBody>
      <dsp:txXfrm>
        <a:off x="3366440" y="3962"/>
        <a:ext cx="1827786" cy="1096671"/>
      </dsp:txXfrm>
    </dsp:sp>
    <dsp:sp modelId="{60E1AD7C-20ED-45A5-81D3-CB6710360491}">
      <dsp:nvSpPr>
        <dsp:cNvPr id="0" name=""/>
        <dsp:cNvSpPr/>
      </dsp:nvSpPr>
      <dsp:spPr>
        <a:xfrm>
          <a:off x="2944249" y="2023641"/>
          <a:ext cx="389790" cy="91440"/>
        </a:xfrm>
        <a:custGeom>
          <a:avLst/>
          <a:gdLst/>
          <a:ahLst/>
          <a:cxnLst/>
          <a:rect l="0" t="0" r="0" b="0"/>
          <a:pathLst>
            <a:path>
              <a:moveTo>
                <a:pt x="0" y="45720"/>
              </a:moveTo>
              <a:lnTo>
                <a:pt x="38979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2067259"/>
        <a:ext cx="21019" cy="4203"/>
      </dsp:txXfrm>
    </dsp:sp>
    <dsp:sp modelId="{EC68C055-AD95-4B91-9ECB-8B955E5D39DC}">
      <dsp:nvSpPr>
        <dsp:cNvPr id="0" name=""/>
        <dsp:cNvSpPr/>
      </dsp:nvSpPr>
      <dsp:spPr>
        <a:xfrm>
          <a:off x="1118263" y="1521025"/>
          <a:ext cx="1827786" cy="1096671"/>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Committee Stage </a:t>
          </a:r>
          <a:endParaRPr lang="en-GB" sz="1800" kern="1200" dirty="0"/>
        </a:p>
      </dsp:txBody>
      <dsp:txXfrm>
        <a:off x="1118263" y="1521025"/>
        <a:ext cx="1827786" cy="1096671"/>
      </dsp:txXfrm>
    </dsp:sp>
    <dsp:sp modelId="{EB0904D5-94B9-4DFE-A94B-3FFF48573FCF}">
      <dsp:nvSpPr>
        <dsp:cNvPr id="0" name=""/>
        <dsp:cNvSpPr/>
      </dsp:nvSpPr>
      <dsp:spPr>
        <a:xfrm>
          <a:off x="2032156" y="2615897"/>
          <a:ext cx="2248177" cy="389790"/>
        </a:xfrm>
        <a:custGeom>
          <a:avLst/>
          <a:gdLst/>
          <a:ahLst/>
          <a:cxnLst/>
          <a:rect l="0" t="0" r="0" b="0"/>
          <a:pathLst>
            <a:path>
              <a:moveTo>
                <a:pt x="2248177" y="0"/>
              </a:moveTo>
              <a:lnTo>
                <a:pt x="2248177" y="211995"/>
              </a:lnTo>
              <a:lnTo>
                <a:pt x="0" y="211995"/>
              </a:lnTo>
              <a:lnTo>
                <a:pt x="0" y="38979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9066" y="2808690"/>
        <a:ext cx="114357" cy="4203"/>
      </dsp:txXfrm>
    </dsp:sp>
    <dsp:sp modelId="{4DF6B69F-291F-49FE-B536-224AB4251091}">
      <dsp:nvSpPr>
        <dsp:cNvPr id="0" name=""/>
        <dsp:cNvSpPr/>
      </dsp:nvSpPr>
      <dsp:spPr>
        <a:xfrm>
          <a:off x="3366440" y="1521025"/>
          <a:ext cx="1827786" cy="1096671"/>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Report stage </a:t>
          </a:r>
        </a:p>
      </dsp:txBody>
      <dsp:txXfrm>
        <a:off x="3366440" y="1521025"/>
        <a:ext cx="1827786" cy="1096671"/>
      </dsp:txXfrm>
    </dsp:sp>
    <dsp:sp modelId="{510268C8-5F22-4672-8B32-8F2AEEF49B63}">
      <dsp:nvSpPr>
        <dsp:cNvPr id="0" name=""/>
        <dsp:cNvSpPr/>
      </dsp:nvSpPr>
      <dsp:spPr>
        <a:xfrm>
          <a:off x="2944249" y="3540703"/>
          <a:ext cx="389790" cy="91440"/>
        </a:xfrm>
        <a:custGeom>
          <a:avLst/>
          <a:gdLst/>
          <a:ahLst/>
          <a:cxnLst/>
          <a:rect l="0" t="0" r="0" b="0"/>
          <a:pathLst>
            <a:path>
              <a:moveTo>
                <a:pt x="0" y="45720"/>
              </a:moveTo>
              <a:lnTo>
                <a:pt x="38979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3584321"/>
        <a:ext cx="21019" cy="4203"/>
      </dsp:txXfrm>
    </dsp:sp>
    <dsp:sp modelId="{465BAFD2-F206-4DD5-8110-1BBCA6CE96E9}">
      <dsp:nvSpPr>
        <dsp:cNvPr id="0" name=""/>
        <dsp:cNvSpPr/>
      </dsp:nvSpPr>
      <dsp:spPr>
        <a:xfrm>
          <a:off x="1118263" y="3038087"/>
          <a:ext cx="1827786" cy="1096671"/>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Legislative Grand Committee </a:t>
          </a:r>
        </a:p>
      </dsp:txBody>
      <dsp:txXfrm>
        <a:off x="1118263" y="3038087"/>
        <a:ext cx="1827786" cy="1096671"/>
      </dsp:txXfrm>
    </dsp:sp>
    <dsp:sp modelId="{282B581F-ED36-47D9-A033-B5C97536C5FA}">
      <dsp:nvSpPr>
        <dsp:cNvPr id="0" name=""/>
        <dsp:cNvSpPr/>
      </dsp:nvSpPr>
      <dsp:spPr>
        <a:xfrm>
          <a:off x="2032156" y="4132959"/>
          <a:ext cx="2248177" cy="389790"/>
        </a:xfrm>
        <a:custGeom>
          <a:avLst/>
          <a:gdLst/>
          <a:ahLst/>
          <a:cxnLst/>
          <a:rect l="0" t="0" r="0" b="0"/>
          <a:pathLst>
            <a:path>
              <a:moveTo>
                <a:pt x="2248177" y="0"/>
              </a:moveTo>
              <a:lnTo>
                <a:pt x="2248177" y="211995"/>
              </a:lnTo>
              <a:lnTo>
                <a:pt x="0" y="211995"/>
              </a:lnTo>
              <a:lnTo>
                <a:pt x="0" y="38979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9066" y="4325753"/>
        <a:ext cx="114357" cy="4203"/>
      </dsp:txXfrm>
    </dsp:sp>
    <dsp:sp modelId="{2087602A-0779-4067-B560-2099DD14227B}">
      <dsp:nvSpPr>
        <dsp:cNvPr id="0" name=""/>
        <dsp:cNvSpPr/>
      </dsp:nvSpPr>
      <dsp:spPr>
        <a:xfrm>
          <a:off x="3366440" y="3038087"/>
          <a:ext cx="1827786" cy="1096671"/>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Reconsideration stage </a:t>
          </a:r>
        </a:p>
      </dsp:txBody>
      <dsp:txXfrm>
        <a:off x="3366440" y="3038087"/>
        <a:ext cx="1827786" cy="1096671"/>
      </dsp:txXfrm>
    </dsp:sp>
    <dsp:sp modelId="{3C8BAEC7-3A0F-47A9-B616-873C83885170}">
      <dsp:nvSpPr>
        <dsp:cNvPr id="0" name=""/>
        <dsp:cNvSpPr/>
      </dsp:nvSpPr>
      <dsp:spPr>
        <a:xfrm>
          <a:off x="2944249" y="5057766"/>
          <a:ext cx="389790" cy="91440"/>
        </a:xfrm>
        <a:custGeom>
          <a:avLst/>
          <a:gdLst/>
          <a:ahLst/>
          <a:cxnLst/>
          <a:rect l="0" t="0" r="0" b="0"/>
          <a:pathLst>
            <a:path>
              <a:moveTo>
                <a:pt x="0" y="45720"/>
              </a:moveTo>
              <a:lnTo>
                <a:pt x="38979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5101384"/>
        <a:ext cx="21019" cy="4203"/>
      </dsp:txXfrm>
    </dsp:sp>
    <dsp:sp modelId="{F8B7B496-17D0-42CF-B8EF-9D8F1874EA45}">
      <dsp:nvSpPr>
        <dsp:cNvPr id="0" name=""/>
        <dsp:cNvSpPr/>
      </dsp:nvSpPr>
      <dsp:spPr>
        <a:xfrm>
          <a:off x="1118263" y="4555150"/>
          <a:ext cx="1827786" cy="1096671"/>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Consequential consideration stage </a:t>
          </a:r>
        </a:p>
      </dsp:txBody>
      <dsp:txXfrm>
        <a:off x="1118263" y="4555150"/>
        <a:ext cx="1827786" cy="1096671"/>
      </dsp:txXfrm>
    </dsp:sp>
    <dsp:sp modelId="{FD1D7CA6-4EAC-4560-B431-F53E6D45755C}">
      <dsp:nvSpPr>
        <dsp:cNvPr id="0" name=""/>
        <dsp:cNvSpPr/>
      </dsp:nvSpPr>
      <dsp:spPr>
        <a:xfrm>
          <a:off x="3366440" y="4555150"/>
          <a:ext cx="1827786" cy="1096671"/>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Third Reading </a:t>
          </a:r>
        </a:p>
      </dsp:txBody>
      <dsp:txXfrm>
        <a:off x="3366440" y="4555150"/>
        <a:ext cx="1827786" cy="1096671"/>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2EBC34-0181-4BCF-85D8-CE7420446E3E}">
      <dsp:nvSpPr>
        <dsp:cNvPr id="0" name=""/>
        <dsp:cNvSpPr/>
      </dsp:nvSpPr>
      <dsp:spPr>
        <a:xfrm>
          <a:off x="0" y="3175"/>
          <a:ext cx="6683374" cy="839474"/>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rtl="0">
            <a:lnSpc>
              <a:spcPct val="90000"/>
            </a:lnSpc>
            <a:spcBef>
              <a:spcPct val="0"/>
            </a:spcBef>
            <a:spcAft>
              <a:spcPct val="35000"/>
            </a:spcAft>
            <a:buNone/>
          </a:pPr>
          <a:r>
            <a:rPr lang="en-GB" sz="3500" kern="1200" dirty="0">
              <a:latin typeface="Calibri Light" panose="020F0302020204030204"/>
            </a:rPr>
            <a:t>First Reading </a:t>
          </a:r>
          <a:endParaRPr lang="en-GB" sz="3500" kern="1200" dirty="0"/>
        </a:p>
      </dsp:txBody>
      <dsp:txXfrm>
        <a:off x="40980" y="44155"/>
        <a:ext cx="6601414" cy="757514"/>
      </dsp:txXfrm>
    </dsp:sp>
    <dsp:sp modelId="{91FC06E4-D578-4A62-B24E-DBA32C69AA5F}">
      <dsp:nvSpPr>
        <dsp:cNvPr id="0" name=""/>
        <dsp:cNvSpPr/>
      </dsp:nvSpPr>
      <dsp:spPr>
        <a:xfrm>
          <a:off x="0" y="943450"/>
          <a:ext cx="6683374" cy="839474"/>
        </a:xfrm>
        <a:prstGeom prst="roundRect">
          <a:avLst/>
        </a:prstGeom>
        <a:gradFill rotWithShape="0">
          <a:gsLst>
            <a:gs pos="0">
              <a:schemeClr val="accent2">
                <a:hueOff val="-835890"/>
                <a:satOff val="-3320"/>
                <a:lumOff val="2108"/>
                <a:alphaOff val="0"/>
                <a:tint val="94000"/>
                <a:satMod val="100000"/>
                <a:lumMod val="108000"/>
              </a:schemeClr>
            </a:gs>
            <a:gs pos="50000">
              <a:schemeClr val="accent2">
                <a:hueOff val="-835890"/>
                <a:satOff val="-3320"/>
                <a:lumOff val="2108"/>
                <a:alphaOff val="0"/>
                <a:tint val="98000"/>
                <a:shade val="100000"/>
                <a:satMod val="100000"/>
                <a:lumMod val="100000"/>
              </a:schemeClr>
            </a:gs>
            <a:gs pos="100000">
              <a:schemeClr val="accent2">
                <a:hueOff val="-835890"/>
                <a:satOff val="-3320"/>
                <a:lumOff val="2108"/>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rtl="0">
            <a:lnSpc>
              <a:spcPct val="90000"/>
            </a:lnSpc>
            <a:spcBef>
              <a:spcPct val="0"/>
            </a:spcBef>
            <a:spcAft>
              <a:spcPct val="35000"/>
            </a:spcAft>
            <a:buNone/>
          </a:pPr>
          <a:r>
            <a:rPr lang="en-GB" sz="3500" kern="1200" dirty="0">
              <a:latin typeface="Calibri Light" panose="020F0302020204030204"/>
            </a:rPr>
            <a:t>Second Reading</a:t>
          </a:r>
          <a:endParaRPr lang="en-GB" sz="3500" kern="1200" dirty="0"/>
        </a:p>
      </dsp:txBody>
      <dsp:txXfrm>
        <a:off x="40980" y="984430"/>
        <a:ext cx="6601414" cy="757514"/>
      </dsp:txXfrm>
    </dsp:sp>
    <dsp:sp modelId="{AE22A87A-260E-4D86-9F53-9E54AD60B413}">
      <dsp:nvSpPr>
        <dsp:cNvPr id="0" name=""/>
        <dsp:cNvSpPr/>
      </dsp:nvSpPr>
      <dsp:spPr>
        <a:xfrm>
          <a:off x="0" y="1883725"/>
          <a:ext cx="6683374" cy="839474"/>
        </a:xfrm>
        <a:prstGeom prst="roundRect">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rtl="0">
            <a:lnSpc>
              <a:spcPct val="90000"/>
            </a:lnSpc>
            <a:spcBef>
              <a:spcPct val="0"/>
            </a:spcBef>
            <a:spcAft>
              <a:spcPct val="35000"/>
            </a:spcAft>
            <a:buNone/>
          </a:pPr>
          <a:r>
            <a:rPr lang="en-GB" sz="3500" kern="1200" dirty="0">
              <a:latin typeface="Calibri Light" panose="020F0302020204030204"/>
            </a:rPr>
            <a:t>Committee Stage </a:t>
          </a:r>
          <a:endParaRPr lang="en-GB" sz="3500" kern="1200" dirty="0"/>
        </a:p>
      </dsp:txBody>
      <dsp:txXfrm>
        <a:off x="40980" y="1924705"/>
        <a:ext cx="6601414" cy="757514"/>
      </dsp:txXfrm>
    </dsp:sp>
    <dsp:sp modelId="{8310CD8A-6B5A-4B29-A5E1-585DAC268BE8}">
      <dsp:nvSpPr>
        <dsp:cNvPr id="0" name=""/>
        <dsp:cNvSpPr/>
      </dsp:nvSpPr>
      <dsp:spPr>
        <a:xfrm>
          <a:off x="0" y="2823999"/>
          <a:ext cx="6683374" cy="839474"/>
        </a:xfrm>
        <a:prstGeom prst="roundRect">
          <a:avLst/>
        </a:prstGeom>
        <a:gradFill rotWithShape="0">
          <a:gsLst>
            <a:gs pos="0">
              <a:schemeClr val="accent2">
                <a:hueOff val="-2507671"/>
                <a:satOff val="-9959"/>
                <a:lumOff val="6324"/>
                <a:alphaOff val="0"/>
                <a:tint val="94000"/>
                <a:satMod val="100000"/>
                <a:lumMod val="108000"/>
              </a:schemeClr>
            </a:gs>
            <a:gs pos="50000">
              <a:schemeClr val="accent2">
                <a:hueOff val="-2507671"/>
                <a:satOff val="-9959"/>
                <a:lumOff val="6324"/>
                <a:alphaOff val="0"/>
                <a:tint val="98000"/>
                <a:shade val="100000"/>
                <a:satMod val="100000"/>
                <a:lumMod val="100000"/>
              </a:schemeClr>
            </a:gs>
            <a:gs pos="100000">
              <a:schemeClr val="accent2">
                <a:hueOff val="-2507671"/>
                <a:satOff val="-9959"/>
                <a:lumOff val="6324"/>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rtl="0">
            <a:lnSpc>
              <a:spcPct val="90000"/>
            </a:lnSpc>
            <a:spcBef>
              <a:spcPct val="0"/>
            </a:spcBef>
            <a:spcAft>
              <a:spcPct val="35000"/>
            </a:spcAft>
            <a:buNone/>
          </a:pPr>
          <a:r>
            <a:rPr lang="en-GB" sz="3500" kern="1200" dirty="0">
              <a:latin typeface="Calibri Light" panose="020F0302020204030204"/>
            </a:rPr>
            <a:t>Report stage </a:t>
          </a:r>
          <a:endParaRPr lang="en-GB" sz="3500" kern="1200" dirty="0"/>
        </a:p>
      </dsp:txBody>
      <dsp:txXfrm>
        <a:off x="40980" y="2864979"/>
        <a:ext cx="6601414" cy="757514"/>
      </dsp:txXfrm>
    </dsp:sp>
    <dsp:sp modelId="{EDE03A73-E9E1-492E-91BF-1348743FD3A8}">
      <dsp:nvSpPr>
        <dsp:cNvPr id="0" name=""/>
        <dsp:cNvSpPr/>
      </dsp:nvSpPr>
      <dsp:spPr>
        <a:xfrm>
          <a:off x="0" y="3764275"/>
          <a:ext cx="6683374" cy="839474"/>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rtl="0">
            <a:lnSpc>
              <a:spcPct val="90000"/>
            </a:lnSpc>
            <a:spcBef>
              <a:spcPct val="0"/>
            </a:spcBef>
            <a:spcAft>
              <a:spcPct val="35000"/>
            </a:spcAft>
            <a:buNone/>
          </a:pPr>
          <a:r>
            <a:rPr lang="en-GB" sz="3500" kern="1200" dirty="0">
              <a:latin typeface="Calibri Light" panose="020F0302020204030204"/>
            </a:rPr>
            <a:t>Third Reading </a:t>
          </a:r>
          <a:endParaRPr lang="en-GB" sz="3500" kern="1200" dirty="0"/>
        </a:p>
      </dsp:txBody>
      <dsp:txXfrm>
        <a:off x="40980" y="3805255"/>
        <a:ext cx="6601414" cy="757514"/>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D55248-102A-4F73-820B-F6D1FC2125E5}">
      <dsp:nvSpPr>
        <dsp:cNvPr id="0" name=""/>
        <dsp:cNvSpPr/>
      </dsp:nvSpPr>
      <dsp:spPr>
        <a:xfrm>
          <a:off x="3036" y="146506"/>
          <a:ext cx="2408634" cy="144518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Short title.</a:t>
          </a:r>
        </a:p>
      </dsp:txBody>
      <dsp:txXfrm>
        <a:off x="3036" y="146506"/>
        <a:ext cx="2408634" cy="1445180"/>
      </dsp:txXfrm>
    </dsp:sp>
    <dsp:sp modelId="{274C75FC-14D0-4F28-ADAD-14B03974EB02}">
      <dsp:nvSpPr>
        <dsp:cNvPr id="0" name=""/>
        <dsp:cNvSpPr/>
      </dsp:nvSpPr>
      <dsp:spPr>
        <a:xfrm>
          <a:off x="2652533" y="146506"/>
          <a:ext cx="2408634" cy="144518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Chapter Number </a:t>
          </a:r>
        </a:p>
      </dsp:txBody>
      <dsp:txXfrm>
        <a:off x="2652533" y="146506"/>
        <a:ext cx="2408634" cy="1445180"/>
      </dsp:txXfrm>
    </dsp:sp>
    <dsp:sp modelId="{1753D577-AA51-48AD-BB56-0307CB43A940}">
      <dsp:nvSpPr>
        <dsp:cNvPr id="0" name=""/>
        <dsp:cNvSpPr/>
      </dsp:nvSpPr>
      <dsp:spPr>
        <a:xfrm>
          <a:off x="5302031" y="146506"/>
          <a:ext cx="2408634" cy="144518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Content</a:t>
          </a:r>
        </a:p>
      </dsp:txBody>
      <dsp:txXfrm>
        <a:off x="5302031" y="146506"/>
        <a:ext cx="2408634" cy="1445180"/>
      </dsp:txXfrm>
    </dsp:sp>
    <dsp:sp modelId="{05BACD6B-EB22-462D-94AF-697EB3A54E74}">
      <dsp:nvSpPr>
        <dsp:cNvPr id="0" name=""/>
        <dsp:cNvSpPr/>
      </dsp:nvSpPr>
      <dsp:spPr>
        <a:xfrm>
          <a:off x="7951529" y="146506"/>
          <a:ext cx="2408634" cy="144518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Long title </a:t>
          </a:r>
        </a:p>
      </dsp:txBody>
      <dsp:txXfrm>
        <a:off x="7951529" y="146506"/>
        <a:ext cx="2408634" cy="1445180"/>
      </dsp:txXfrm>
    </dsp:sp>
    <dsp:sp modelId="{D3A634CA-E416-4075-8409-62AB2890946E}">
      <dsp:nvSpPr>
        <dsp:cNvPr id="0" name=""/>
        <dsp:cNvSpPr/>
      </dsp:nvSpPr>
      <dsp:spPr>
        <a:xfrm>
          <a:off x="3036" y="1832550"/>
          <a:ext cx="2408634" cy="144518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Date of royal assent </a:t>
          </a:r>
        </a:p>
      </dsp:txBody>
      <dsp:txXfrm>
        <a:off x="3036" y="1832550"/>
        <a:ext cx="2408634" cy="1445180"/>
      </dsp:txXfrm>
    </dsp:sp>
    <dsp:sp modelId="{4082F279-07F1-4884-8125-E8DFA3A306B0}">
      <dsp:nvSpPr>
        <dsp:cNvPr id="0" name=""/>
        <dsp:cNvSpPr/>
      </dsp:nvSpPr>
      <dsp:spPr>
        <a:xfrm>
          <a:off x="2652533" y="1832550"/>
          <a:ext cx="2408634" cy="144518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Words of enactment</a:t>
          </a:r>
        </a:p>
      </dsp:txBody>
      <dsp:txXfrm>
        <a:off x="2652533" y="1832550"/>
        <a:ext cx="2408634" cy="1445180"/>
      </dsp:txXfrm>
    </dsp:sp>
    <dsp:sp modelId="{1260C929-BA73-4384-9D09-94C4D95FC780}">
      <dsp:nvSpPr>
        <dsp:cNvPr id="0" name=""/>
        <dsp:cNvSpPr/>
      </dsp:nvSpPr>
      <dsp:spPr>
        <a:xfrm>
          <a:off x="5302031" y="1832550"/>
          <a:ext cx="2408634" cy="144518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Section Numbers </a:t>
          </a:r>
        </a:p>
      </dsp:txBody>
      <dsp:txXfrm>
        <a:off x="5302031" y="1832550"/>
        <a:ext cx="2408634" cy="1445180"/>
      </dsp:txXfrm>
    </dsp:sp>
    <dsp:sp modelId="{62190421-2BC0-430C-9B62-49AAB85BB460}">
      <dsp:nvSpPr>
        <dsp:cNvPr id="0" name=""/>
        <dsp:cNvSpPr/>
      </dsp:nvSpPr>
      <dsp:spPr>
        <a:xfrm>
          <a:off x="7951529" y="1832550"/>
          <a:ext cx="2408634" cy="144518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err="1"/>
            <a:t>Comendments</a:t>
          </a:r>
          <a:r>
            <a:rPr lang="en-GB" sz="3100" kern="1200" dirty="0"/>
            <a:t> </a:t>
          </a:r>
        </a:p>
      </dsp:txBody>
      <dsp:txXfrm>
        <a:off x="7951529" y="1832550"/>
        <a:ext cx="2408634" cy="144518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37C8C9-E0D9-4BAB-AF5A-4CEC36056E06}">
      <dsp:nvSpPr>
        <dsp:cNvPr id="0" name=""/>
        <dsp:cNvSpPr/>
      </dsp:nvSpPr>
      <dsp:spPr>
        <a:xfrm>
          <a:off x="0" y="2249"/>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4655EAE4-8689-4F3B-B6FE-4685CF447D57}">
      <dsp:nvSpPr>
        <dsp:cNvPr id="0" name=""/>
        <dsp:cNvSpPr/>
      </dsp:nvSpPr>
      <dsp:spPr>
        <a:xfrm>
          <a:off x="0" y="2249"/>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Content of the queens speech.</a:t>
          </a:r>
          <a:endParaRPr lang="en-US" sz="2300" kern="1200"/>
        </a:p>
      </dsp:txBody>
      <dsp:txXfrm>
        <a:off x="0" y="2249"/>
        <a:ext cx="6683374" cy="767071"/>
      </dsp:txXfrm>
    </dsp:sp>
    <dsp:sp modelId="{3073A1B7-0695-4EDE-BFD8-8D1A72A6C883}">
      <dsp:nvSpPr>
        <dsp:cNvPr id="0" name=""/>
        <dsp:cNvSpPr/>
      </dsp:nvSpPr>
      <dsp:spPr>
        <a:xfrm>
          <a:off x="0" y="769320"/>
          <a:ext cx="6683374" cy="0"/>
        </a:xfrm>
        <a:prstGeom prst="line">
          <a:avLst/>
        </a:prstGeom>
        <a:gradFill rotWithShape="0">
          <a:gsLst>
            <a:gs pos="0">
              <a:schemeClr val="accent2">
                <a:hueOff val="-668712"/>
                <a:satOff val="-2656"/>
                <a:lumOff val="1686"/>
                <a:alphaOff val="0"/>
                <a:tint val="94000"/>
                <a:satMod val="100000"/>
                <a:lumMod val="108000"/>
              </a:schemeClr>
            </a:gs>
            <a:gs pos="50000">
              <a:schemeClr val="accent2">
                <a:hueOff val="-668712"/>
                <a:satOff val="-2656"/>
                <a:lumOff val="1686"/>
                <a:alphaOff val="0"/>
                <a:tint val="98000"/>
                <a:shade val="100000"/>
                <a:satMod val="100000"/>
                <a:lumMod val="100000"/>
              </a:schemeClr>
            </a:gs>
            <a:gs pos="100000">
              <a:schemeClr val="accent2">
                <a:hueOff val="-668712"/>
                <a:satOff val="-2656"/>
                <a:lumOff val="1686"/>
                <a:alphaOff val="0"/>
                <a:shade val="72000"/>
                <a:satMod val="120000"/>
                <a:lumMod val="100000"/>
              </a:schemeClr>
            </a:gs>
          </a:gsLst>
          <a:lin ang="5400000" scaled="0"/>
        </a:gradFill>
        <a:ln w="9525" cap="flat" cmpd="sng" algn="ctr">
          <a:solidFill>
            <a:schemeClr val="accent2">
              <a:hueOff val="-668712"/>
              <a:satOff val="-2656"/>
              <a:lumOff val="168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2F85705F-9E40-4D6F-A4DF-0D0BC3891570}">
      <dsp:nvSpPr>
        <dsp:cNvPr id="0" name=""/>
        <dsp:cNvSpPr/>
      </dsp:nvSpPr>
      <dsp:spPr>
        <a:xfrm>
          <a:off x="0" y="769320"/>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3 days to debate spending. </a:t>
          </a:r>
          <a:endParaRPr lang="en-US" sz="2300" kern="1200"/>
        </a:p>
      </dsp:txBody>
      <dsp:txXfrm>
        <a:off x="0" y="769320"/>
        <a:ext cx="6683374" cy="767071"/>
      </dsp:txXfrm>
    </dsp:sp>
    <dsp:sp modelId="{8757198A-786A-46BA-BE38-75796C6C9876}">
      <dsp:nvSpPr>
        <dsp:cNvPr id="0" name=""/>
        <dsp:cNvSpPr/>
      </dsp:nvSpPr>
      <dsp:spPr>
        <a:xfrm>
          <a:off x="0" y="1536391"/>
          <a:ext cx="6683374" cy="0"/>
        </a:xfrm>
        <a:prstGeom prst="line">
          <a:avLst/>
        </a:prstGeom>
        <a:gradFill rotWithShape="0">
          <a:gsLst>
            <a:gs pos="0">
              <a:schemeClr val="accent2">
                <a:hueOff val="-1337424"/>
                <a:satOff val="-5312"/>
                <a:lumOff val="3373"/>
                <a:alphaOff val="0"/>
                <a:tint val="94000"/>
                <a:satMod val="100000"/>
                <a:lumMod val="108000"/>
              </a:schemeClr>
            </a:gs>
            <a:gs pos="50000">
              <a:schemeClr val="accent2">
                <a:hueOff val="-1337424"/>
                <a:satOff val="-5312"/>
                <a:lumOff val="3373"/>
                <a:alphaOff val="0"/>
                <a:tint val="98000"/>
                <a:shade val="100000"/>
                <a:satMod val="100000"/>
                <a:lumMod val="100000"/>
              </a:schemeClr>
            </a:gs>
            <a:gs pos="100000">
              <a:schemeClr val="accent2">
                <a:hueOff val="-1337424"/>
                <a:satOff val="-5312"/>
                <a:lumOff val="3373"/>
                <a:alphaOff val="0"/>
                <a:shade val="72000"/>
                <a:satMod val="120000"/>
                <a:lumMod val="100000"/>
              </a:schemeClr>
            </a:gs>
          </a:gsLst>
          <a:lin ang="5400000" scaled="0"/>
        </a:gradFill>
        <a:ln w="9525" cap="flat" cmpd="sng" algn="ctr">
          <a:solidFill>
            <a:schemeClr val="accent2">
              <a:hueOff val="-1337424"/>
              <a:satOff val="-5312"/>
              <a:lumOff val="3373"/>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24FAE7B0-F175-48CB-A987-64BE16513A9A}">
      <dsp:nvSpPr>
        <dsp:cNvPr id="0" name=""/>
        <dsp:cNvSpPr/>
      </dsp:nvSpPr>
      <dsp:spPr>
        <a:xfrm>
          <a:off x="0" y="1536391"/>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20 days for opposing party to raise issues on anything they wish. </a:t>
          </a:r>
          <a:endParaRPr lang="en-US" sz="2300" kern="1200"/>
        </a:p>
      </dsp:txBody>
      <dsp:txXfrm>
        <a:off x="0" y="1536391"/>
        <a:ext cx="6683374" cy="767071"/>
      </dsp:txXfrm>
    </dsp:sp>
    <dsp:sp modelId="{9FCF29B1-0684-445C-A6D8-04DC8B555ADB}">
      <dsp:nvSpPr>
        <dsp:cNvPr id="0" name=""/>
        <dsp:cNvSpPr/>
      </dsp:nvSpPr>
      <dsp:spPr>
        <a:xfrm>
          <a:off x="0" y="2303462"/>
          <a:ext cx="6683374" cy="0"/>
        </a:xfrm>
        <a:prstGeom prst="line">
          <a:avLst/>
        </a:prstGeom>
        <a:gradFill rotWithShape="0">
          <a:gsLst>
            <a:gs pos="0">
              <a:schemeClr val="accent2">
                <a:hueOff val="-2006136"/>
                <a:satOff val="-7967"/>
                <a:lumOff val="5059"/>
                <a:alphaOff val="0"/>
                <a:tint val="94000"/>
                <a:satMod val="100000"/>
                <a:lumMod val="108000"/>
              </a:schemeClr>
            </a:gs>
            <a:gs pos="50000">
              <a:schemeClr val="accent2">
                <a:hueOff val="-2006136"/>
                <a:satOff val="-7967"/>
                <a:lumOff val="5059"/>
                <a:alphaOff val="0"/>
                <a:tint val="98000"/>
                <a:shade val="100000"/>
                <a:satMod val="100000"/>
                <a:lumMod val="100000"/>
              </a:schemeClr>
            </a:gs>
            <a:gs pos="100000">
              <a:schemeClr val="accent2">
                <a:hueOff val="-2006136"/>
                <a:satOff val="-7967"/>
                <a:lumOff val="5059"/>
                <a:alphaOff val="0"/>
                <a:shade val="72000"/>
                <a:satMod val="120000"/>
                <a:lumMod val="100000"/>
              </a:schemeClr>
            </a:gs>
          </a:gsLst>
          <a:lin ang="5400000" scaled="0"/>
        </a:gradFill>
        <a:ln w="9525" cap="flat" cmpd="sng" algn="ctr">
          <a:solidFill>
            <a:schemeClr val="accent2">
              <a:hueOff val="-2006136"/>
              <a:satOff val="-7967"/>
              <a:lumOff val="5059"/>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E0E4208-D620-480B-B25B-297F94C467D3}">
      <dsp:nvSpPr>
        <dsp:cNvPr id="0" name=""/>
        <dsp:cNvSpPr/>
      </dsp:nvSpPr>
      <dsp:spPr>
        <a:xfrm>
          <a:off x="0" y="2303462"/>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Can have emergency debates. </a:t>
          </a:r>
          <a:endParaRPr lang="en-US" sz="2300" kern="1200"/>
        </a:p>
      </dsp:txBody>
      <dsp:txXfrm>
        <a:off x="0" y="2303462"/>
        <a:ext cx="6683374" cy="767071"/>
      </dsp:txXfrm>
    </dsp:sp>
    <dsp:sp modelId="{02EB5F5A-3D45-44C2-82A8-A50480B0F406}">
      <dsp:nvSpPr>
        <dsp:cNvPr id="0" name=""/>
        <dsp:cNvSpPr/>
      </dsp:nvSpPr>
      <dsp:spPr>
        <a:xfrm>
          <a:off x="0" y="3070533"/>
          <a:ext cx="6683374" cy="0"/>
        </a:xfrm>
        <a:prstGeom prst="line">
          <a:avLst/>
        </a:prstGeom>
        <a:gradFill rotWithShape="0">
          <a:gsLst>
            <a:gs pos="0">
              <a:schemeClr val="accent2">
                <a:hueOff val="-2674849"/>
                <a:satOff val="-10623"/>
                <a:lumOff val="6746"/>
                <a:alphaOff val="0"/>
                <a:tint val="94000"/>
                <a:satMod val="100000"/>
                <a:lumMod val="108000"/>
              </a:schemeClr>
            </a:gs>
            <a:gs pos="50000">
              <a:schemeClr val="accent2">
                <a:hueOff val="-2674849"/>
                <a:satOff val="-10623"/>
                <a:lumOff val="6746"/>
                <a:alphaOff val="0"/>
                <a:tint val="98000"/>
                <a:shade val="100000"/>
                <a:satMod val="100000"/>
                <a:lumMod val="100000"/>
              </a:schemeClr>
            </a:gs>
            <a:gs pos="100000">
              <a:schemeClr val="accent2">
                <a:hueOff val="-2674849"/>
                <a:satOff val="-10623"/>
                <a:lumOff val="6746"/>
                <a:alphaOff val="0"/>
                <a:shade val="72000"/>
                <a:satMod val="120000"/>
                <a:lumMod val="100000"/>
              </a:schemeClr>
            </a:gs>
          </a:gsLst>
          <a:lin ang="5400000" scaled="0"/>
        </a:gradFill>
        <a:ln w="9525" cap="flat" cmpd="sng" algn="ctr">
          <a:solidFill>
            <a:schemeClr val="accent2">
              <a:hueOff val="-2674849"/>
              <a:satOff val="-10623"/>
              <a:lumOff val="674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0DE8CABB-8321-404C-82A5-7D833CF5B305}">
      <dsp:nvSpPr>
        <dsp:cNvPr id="0" name=""/>
        <dsp:cNvSpPr/>
      </dsp:nvSpPr>
      <dsp:spPr>
        <a:xfrm>
          <a:off x="0" y="3070533"/>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Depends on the speaker of the house. </a:t>
          </a:r>
          <a:endParaRPr lang="en-US" sz="2300" kern="1200"/>
        </a:p>
      </dsp:txBody>
      <dsp:txXfrm>
        <a:off x="0" y="3070533"/>
        <a:ext cx="6683374" cy="767071"/>
      </dsp:txXfrm>
    </dsp:sp>
    <dsp:sp modelId="{E11E7D14-C696-4115-9C9D-5D1C380EC301}">
      <dsp:nvSpPr>
        <dsp:cNvPr id="0" name=""/>
        <dsp:cNvSpPr/>
      </dsp:nvSpPr>
      <dsp:spPr>
        <a:xfrm>
          <a:off x="0" y="3837604"/>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40A3067D-5F21-4F93-A55B-1D5631ACAEC6}">
      <dsp:nvSpPr>
        <dsp:cNvPr id="0" name=""/>
        <dsp:cNvSpPr/>
      </dsp:nvSpPr>
      <dsp:spPr>
        <a:xfrm>
          <a:off x="0" y="3837604"/>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Adjourning debate.  </a:t>
          </a:r>
          <a:endParaRPr lang="en-US" sz="2300" kern="1200"/>
        </a:p>
      </dsp:txBody>
      <dsp:txXfrm>
        <a:off x="0" y="3837604"/>
        <a:ext cx="6683374" cy="767071"/>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BD4D03-8451-4B60-8267-A3FBBF26F0B8}">
      <dsp:nvSpPr>
        <dsp:cNvPr id="0" name=""/>
        <dsp:cNvSpPr/>
      </dsp:nvSpPr>
      <dsp:spPr>
        <a:xfrm>
          <a:off x="0" y="562"/>
          <a:ext cx="6683374" cy="13159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868134-D26E-45D3-B99B-9D8B5150011C}">
      <dsp:nvSpPr>
        <dsp:cNvPr id="0" name=""/>
        <dsp:cNvSpPr/>
      </dsp:nvSpPr>
      <dsp:spPr>
        <a:xfrm>
          <a:off x="398072" y="296649"/>
          <a:ext cx="723768" cy="7237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7D7559B-FA12-4634-A3B1-111CB1133D7D}">
      <dsp:nvSpPr>
        <dsp:cNvPr id="0" name=""/>
        <dsp:cNvSpPr/>
      </dsp:nvSpPr>
      <dsp:spPr>
        <a:xfrm>
          <a:off x="1519914" y="562"/>
          <a:ext cx="5163460" cy="1315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271" tIns="139271" rIns="139271" bIns="139271" numCol="1" spcCol="1270" anchor="ctr" anchorCtr="0">
          <a:noAutofit/>
        </a:bodyPr>
        <a:lstStyle/>
        <a:p>
          <a:pPr marL="0" lvl="0" indent="0" algn="l" defTabSz="1111250">
            <a:lnSpc>
              <a:spcPct val="90000"/>
            </a:lnSpc>
            <a:spcBef>
              <a:spcPct val="0"/>
            </a:spcBef>
            <a:spcAft>
              <a:spcPct val="35000"/>
            </a:spcAft>
            <a:buNone/>
          </a:pPr>
          <a:r>
            <a:rPr lang="en-GB" sz="2500" kern="1200"/>
            <a:t>There will be no workshops today. </a:t>
          </a:r>
          <a:endParaRPr lang="en-US" sz="2500" kern="1200"/>
        </a:p>
      </dsp:txBody>
      <dsp:txXfrm>
        <a:off x="1519914" y="562"/>
        <a:ext cx="5163460" cy="1315942"/>
      </dsp:txXfrm>
    </dsp:sp>
    <dsp:sp modelId="{C4A530FA-5BEF-4C59-A1C6-BC8E69008E45}">
      <dsp:nvSpPr>
        <dsp:cNvPr id="0" name=""/>
        <dsp:cNvSpPr/>
      </dsp:nvSpPr>
      <dsp:spPr>
        <a:xfrm>
          <a:off x="0" y="1645491"/>
          <a:ext cx="6683374" cy="13159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0E9765-CE4F-4117-8587-FD3F7A3AEC4A}">
      <dsp:nvSpPr>
        <dsp:cNvPr id="0" name=""/>
        <dsp:cNvSpPr/>
      </dsp:nvSpPr>
      <dsp:spPr>
        <a:xfrm>
          <a:off x="398072" y="1941578"/>
          <a:ext cx="723768" cy="7237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A6336EC-1EC0-43EB-9FAF-BFE1C9615BDF}">
      <dsp:nvSpPr>
        <dsp:cNvPr id="0" name=""/>
        <dsp:cNvSpPr/>
      </dsp:nvSpPr>
      <dsp:spPr>
        <a:xfrm>
          <a:off x="1519914" y="1645491"/>
          <a:ext cx="5163460" cy="1315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271" tIns="139271" rIns="139271" bIns="139271" numCol="1" spcCol="1270" anchor="ctr" anchorCtr="0">
          <a:noAutofit/>
        </a:bodyPr>
        <a:lstStyle/>
        <a:p>
          <a:pPr marL="0" lvl="0" indent="0" algn="l" defTabSz="1111250">
            <a:lnSpc>
              <a:spcPct val="90000"/>
            </a:lnSpc>
            <a:spcBef>
              <a:spcPct val="0"/>
            </a:spcBef>
            <a:spcAft>
              <a:spcPct val="35000"/>
            </a:spcAft>
            <a:buNone/>
          </a:pPr>
          <a:r>
            <a:rPr lang="en-GB" sz="2500" kern="1200"/>
            <a:t>Instead there will be drop in sessions. </a:t>
          </a:r>
          <a:endParaRPr lang="en-US" sz="2500" kern="1200"/>
        </a:p>
      </dsp:txBody>
      <dsp:txXfrm>
        <a:off x="1519914" y="1645491"/>
        <a:ext cx="5163460" cy="1315942"/>
      </dsp:txXfrm>
    </dsp:sp>
    <dsp:sp modelId="{A699F498-CF35-47BC-9656-B7C4F837E4C9}">
      <dsp:nvSpPr>
        <dsp:cNvPr id="0" name=""/>
        <dsp:cNvSpPr/>
      </dsp:nvSpPr>
      <dsp:spPr>
        <a:xfrm>
          <a:off x="0" y="3290419"/>
          <a:ext cx="6683374" cy="13159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9CAD09-842C-4AE5-9539-C294F9903450}">
      <dsp:nvSpPr>
        <dsp:cNvPr id="0" name=""/>
        <dsp:cNvSpPr/>
      </dsp:nvSpPr>
      <dsp:spPr>
        <a:xfrm>
          <a:off x="398072" y="3586506"/>
          <a:ext cx="723768" cy="7237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C15B031-110D-4147-9F2C-FD470DF3CD02}">
      <dsp:nvSpPr>
        <dsp:cNvPr id="0" name=""/>
        <dsp:cNvSpPr/>
      </dsp:nvSpPr>
      <dsp:spPr>
        <a:xfrm>
          <a:off x="1519914" y="3290419"/>
          <a:ext cx="5163460" cy="1315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271" tIns="139271" rIns="139271" bIns="139271" numCol="1" spcCol="1270" anchor="ctr" anchorCtr="0">
          <a:noAutofit/>
        </a:bodyPr>
        <a:lstStyle/>
        <a:p>
          <a:pPr marL="0" lvl="0" indent="0" algn="l" defTabSz="1111250">
            <a:lnSpc>
              <a:spcPct val="90000"/>
            </a:lnSpc>
            <a:spcBef>
              <a:spcPct val="0"/>
            </a:spcBef>
            <a:spcAft>
              <a:spcPct val="35000"/>
            </a:spcAft>
            <a:buNone/>
          </a:pPr>
          <a:r>
            <a:rPr lang="en-GB" sz="2500" kern="1200"/>
            <a:t>In the rooms that would normally hold the workshops.</a:t>
          </a:r>
          <a:endParaRPr lang="en-US" sz="2500" kern="1200"/>
        </a:p>
      </dsp:txBody>
      <dsp:txXfrm>
        <a:off x="1519914" y="3290419"/>
        <a:ext cx="5163460" cy="1315942"/>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82A2B2-2142-46B3-8933-66A0C7A7E12C}">
      <dsp:nvSpPr>
        <dsp:cNvPr id="0" name=""/>
        <dsp:cNvSpPr/>
      </dsp:nvSpPr>
      <dsp:spPr>
        <a:xfrm>
          <a:off x="0" y="0"/>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9DA2254C-7CE0-4C9D-9A65-CFB7945377EE}">
      <dsp:nvSpPr>
        <dsp:cNvPr id="0" name=""/>
        <dsp:cNvSpPr/>
      </dsp:nvSpPr>
      <dsp:spPr>
        <a:xfrm>
          <a:off x="0" y="0"/>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7170" tIns="217170" rIns="217170" bIns="217170" numCol="1" spcCol="1270" anchor="t" anchorCtr="0">
          <a:noAutofit/>
        </a:bodyPr>
        <a:lstStyle/>
        <a:p>
          <a:pPr marL="0" lvl="0" indent="0" algn="l" defTabSz="2533650">
            <a:lnSpc>
              <a:spcPct val="90000"/>
            </a:lnSpc>
            <a:spcBef>
              <a:spcPct val="0"/>
            </a:spcBef>
            <a:spcAft>
              <a:spcPct val="35000"/>
            </a:spcAft>
            <a:buNone/>
          </a:pPr>
          <a:r>
            <a:rPr lang="en-GB" sz="5700" kern="1200"/>
            <a:t>Uk Constitution. </a:t>
          </a:r>
          <a:endParaRPr lang="en-US" sz="5700" kern="1200"/>
        </a:p>
      </dsp:txBody>
      <dsp:txXfrm>
        <a:off x="0" y="0"/>
        <a:ext cx="6683374" cy="1151731"/>
      </dsp:txXfrm>
    </dsp:sp>
    <dsp:sp modelId="{C064C0F7-0F52-471E-B1F6-0AE283797786}">
      <dsp:nvSpPr>
        <dsp:cNvPr id="0" name=""/>
        <dsp:cNvSpPr/>
      </dsp:nvSpPr>
      <dsp:spPr>
        <a:xfrm>
          <a:off x="0" y="1151731"/>
          <a:ext cx="6683374" cy="0"/>
        </a:xfrm>
        <a:prstGeom prst="line">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w="9525" cap="flat" cmpd="sng" algn="ctr">
          <a:solidFill>
            <a:schemeClr val="accent2">
              <a:hueOff val="-1114520"/>
              <a:satOff val="-4426"/>
              <a:lumOff val="281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D4E0162-5C86-4D23-8F7E-A2BC05768AFA}">
      <dsp:nvSpPr>
        <dsp:cNvPr id="0" name=""/>
        <dsp:cNvSpPr/>
      </dsp:nvSpPr>
      <dsp:spPr>
        <a:xfrm>
          <a:off x="0" y="1151731"/>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7170" tIns="217170" rIns="217170" bIns="217170" numCol="1" spcCol="1270" anchor="t" anchorCtr="0">
          <a:noAutofit/>
        </a:bodyPr>
        <a:lstStyle/>
        <a:p>
          <a:pPr marL="0" lvl="0" indent="0" algn="l" defTabSz="2533650">
            <a:lnSpc>
              <a:spcPct val="90000"/>
            </a:lnSpc>
            <a:spcBef>
              <a:spcPct val="0"/>
            </a:spcBef>
            <a:spcAft>
              <a:spcPct val="35000"/>
            </a:spcAft>
            <a:buNone/>
          </a:pPr>
          <a:r>
            <a:rPr lang="en-GB" sz="5700" kern="1200"/>
            <a:t>Parliament. </a:t>
          </a:r>
          <a:endParaRPr lang="en-US" sz="5700" kern="1200"/>
        </a:p>
      </dsp:txBody>
      <dsp:txXfrm>
        <a:off x="0" y="1151731"/>
        <a:ext cx="6683374" cy="1151731"/>
      </dsp:txXfrm>
    </dsp:sp>
    <dsp:sp modelId="{C62BBE4E-2E0D-4F7E-A364-64EBC91C73A4}">
      <dsp:nvSpPr>
        <dsp:cNvPr id="0" name=""/>
        <dsp:cNvSpPr/>
      </dsp:nvSpPr>
      <dsp:spPr>
        <a:xfrm>
          <a:off x="0" y="2303462"/>
          <a:ext cx="6683374" cy="0"/>
        </a:xfrm>
        <a:prstGeom prst="line">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w="9525" cap="flat" cmpd="sng" algn="ctr">
          <a:solidFill>
            <a:schemeClr val="accent2">
              <a:hueOff val="-2229041"/>
              <a:satOff val="-8853"/>
              <a:lumOff val="562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E0CACFAE-2E2A-4931-8D26-20BEEC30E682}">
      <dsp:nvSpPr>
        <dsp:cNvPr id="0" name=""/>
        <dsp:cNvSpPr/>
      </dsp:nvSpPr>
      <dsp:spPr>
        <a:xfrm>
          <a:off x="0" y="2303462"/>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7170" tIns="217170" rIns="217170" bIns="217170" numCol="1" spcCol="1270" anchor="t" anchorCtr="0">
          <a:noAutofit/>
        </a:bodyPr>
        <a:lstStyle/>
        <a:p>
          <a:pPr marL="0" lvl="0" indent="0" algn="l" defTabSz="2533650">
            <a:lnSpc>
              <a:spcPct val="90000"/>
            </a:lnSpc>
            <a:spcBef>
              <a:spcPct val="0"/>
            </a:spcBef>
            <a:spcAft>
              <a:spcPct val="35000"/>
            </a:spcAft>
            <a:buNone/>
          </a:pPr>
          <a:r>
            <a:rPr lang="en-GB" sz="5700" kern="1200"/>
            <a:t>Assignment help. </a:t>
          </a:r>
          <a:endParaRPr lang="en-US" sz="5700" kern="1200"/>
        </a:p>
      </dsp:txBody>
      <dsp:txXfrm>
        <a:off x="0" y="2303462"/>
        <a:ext cx="6683374" cy="1151731"/>
      </dsp:txXfrm>
    </dsp:sp>
    <dsp:sp modelId="{B3FD3FB7-6816-4834-9134-5B203E23FA53}">
      <dsp:nvSpPr>
        <dsp:cNvPr id="0" name=""/>
        <dsp:cNvSpPr/>
      </dsp:nvSpPr>
      <dsp:spPr>
        <a:xfrm>
          <a:off x="0" y="345519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528FD299-FA23-401B-96CD-3DF18064E2B2}">
      <dsp:nvSpPr>
        <dsp:cNvPr id="0" name=""/>
        <dsp:cNvSpPr/>
      </dsp:nvSpPr>
      <dsp:spPr>
        <a:xfrm>
          <a:off x="0" y="3455193"/>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7170" tIns="217170" rIns="217170" bIns="217170" numCol="1" spcCol="1270" anchor="t" anchorCtr="0">
          <a:noAutofit/>
        </a:bodyPr>
        <a:lstStyle/>
        <a:p>
          <a:pPr marL="0" lvl="0" indent="0" algn="l" defTabSz="2533650">
            <a:lnSpc>
              <a:spcPct val="90000"/>
            </a:lnSpc>
            <a:spcBef>
              <a:spcPct val="0"/>
            </a:spcBef>
            <a:spcAft>
              <a:spcPct val="35000"/>
            </a:spcAft>
            <a:buNone/>
          </a:pPr>
          <a:r>
            <a:rPr lang="en-GB" sz="5700" kern="1200"/>
            <a:t>Workshop. </a:t>
          </a:r>
          <a:endParaRPr lang="en-US" sz="5700" kern="1200"/>
        </a:p>
      </dsp:txBody>
      <dsp:txXfrm>
        <a:off x="0" y="3455193"/>
        <a:ext cx="6683374" cy="115173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F1CF908-B9F8-4D75-9563-AB61F9135DC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DEC0F2-C9ED-4E40-9090-1AABA509E02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8B24071-69B2-40A7-B3EA-674584CE017F}" type="datetimeFigureOut">
              <a:rPr lang="en-US" smtClean="0"/>
              <a:t>2/27/2023</a:t>
            </a:fld>
            <a:endParaRPr lang="en-US" dirty="0"/>
          </a:p>
        </p:txBody>
      </p:sp>
      <p:sp>
        <p:nvSpPr>
          <p:cNvPr id="4" name="Footer Placeholder 3">
            <a:extLst>
              <a:ext uri="{FF2B5EF4-FFF2-40B4-BE49-F238E27FC236}">
                <a16:creationId xmlns:a16="http://schemas.microsoft.com/office/drawing/2014/main" id="{E2343BCB-1A9C-419E-A510-1B43D44FD11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0D2ECDCF-FA4F-4A45-8FAD-9C923EE306B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3DA0F0C-BE24-43A8-A6ED-60EC67C28C43}" type="slidenum">
              <a:rPr lang="en-US" smtClean="0"/>
              <a:t>‹#›</a:t>
            </a:fld>
            <a:endParaRPr lang="en-US" dirty="0"/>
          </a:p>
        </p:txBody>
      </p:sp>
    </p:spTree>
    <p:extLst>
      <p:ext uri="{BB962C8B-B14F-4D97-AF65-F5344CB8AC3E}">
        <p14:creationId xmlns:p14="http://schemas.microsoft.com/office/powerpoint/2010/main" val="979089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16B909-20DD-493C-AC6E-6A09AF3AE40E}" type="datetimeFigureOut">
              <a:rPr lang="en-US" smtClean="0"/>
              <a:t>2/27/2023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A3186-490C-4963-9CE5-58096C2F0BE5}" type="slidenum">
              <a:rPr lang="en-US" smtClean="0"/>
              <a:t>‹#›</a:t>
            </a:fld>
            <a:endParaRPr lang="en-US" dirty="0"/>
          </a:p>
        </p:txBody>
      </p:sp>
    </p:spTree>
    <p:extLst>
      <p:ext uri="{BB962C8B-B14F-4D97-AF65-F5344CB8AC3E}">
        <p14:creationId xmlns:p14="http://schemas.microsoft.com/office/powerpoint/2010/main" val="97206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6BA3186-490C-4963-9CE5-58096C2F0BE5}" type="slidenum">
              <a:rPr lang="en-US" smtClean="0"/>
              <a:t>1</a:t>
            </a:fld>
            <a:endParaRPr lang="en-US" dirty="0"/>
          </a:p>
        </p:txBody>
      </p:sp>
    </p:spTree>
    <p:extLst>
      <p:ext uri="{BB962C8B-B14F-4D97-AF65-F5344CB8AC3E}">
        <p14:creationId xmlns:p14="http://schemas.microsoft.com/office/powerpoint/2010/main" val="2767789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 An example is that some were created with the people of the country. Some where created by the judiciary to follow the rules of natural justice and human rights. </a:t>
            </a:r>
            <a:endParaRPr lang="en-US"/>
          </a:p>
          <a:p>
            <a:endParaRPr lang="en-US" dirty="0">
              <a:cs typeface="Calibri"/>
            </a:endParaRPr>
          </a:p>
          <a:p>
            <a:r>
              <a:rPr lang="en-US" dirty="0">
                <a:cs typeface="Calibri"/>
              </a:rPr>
              <a:t>- The only thing that matters is what type it is, it is important what is included within it. </a:t>
            </a:r>
          </a:p>
          <a:p>
            <a:endParaRPr lang="en-US" dirty="0">
              <a:cs typeface="Calibri"/>
            </a:endParaRPr>
          </a:p>
          <a:p>
            <a:r>
              <a:rPr lang="en-US" dirty="0">
                <a:cs typeface="Calibri"/>
              </a:rPr>
              <a:t>- How is the law applied, who's job is it to apply it. How do we amend it? Who can amend it?</a:t>
            </a:r>
          </a:p>
        </p:txBody>
      </p:sp>
      <p:sp>
        <p:nvSpPr>
          <p:cNvPr id="4" name="Slide Number Placeholder 3"/>
          <p:cNvSpPr>
            <a:spLocks noGrp="1"/>
          </p:cNvSpPr>
          <p:nvPr>
            <p:ph type="sldNum" sz="quarter" idx="5"/>
          </p:nvPr>
        </p:nvSpPr>
        <p:spPr/>
        <p:txBody>
          <a:bodyPr/>
          <a:lstStyle/>
          <a:p>
            <a:fld id="{F6BA3186-490C-4963-9CE5-58096C2F0BE5}" type="slidenum">
              <a:rPr lang="en-US" smtClean="0"/>
              <a:t>9</a:t>
            </a:fld>
            <a:endParaRPr lang="en-US" dirty="0"/>
          </a:p>
        </p:txBody>
      </p:sp>
    </p:spTree>
    <p:extLst>
      <p:ext uri="{BB962C8B-B14F-4D97-AF65-F5344CB8AC3E}">
        <p14:creationId xmlns:p14="http://schemas.microsoft.com/office/powerpoint/2010/main" val="22483956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Hirst v United Kingdom [2004] – did it breach article 3 of the ECHR – answer no. But now judges must tell prisoners that they will lose their right to vote. </a:t>
            </a:r>
          </a:p>
        </p:txBody>
      </p:sp>
      <p:sp>
        <p:nvSpPr>
          <p:cNvPr id="4" name="Slide Number Placeholder 3"/>
          <p:cNvSpPr>
            <a:spLocks noGrp="1"/>
          </p:cNvSpPr>
          <p:nvPr>
            <p:ph type="sldNum" sz="quarter" idx="5"/>
          </p:nvPr>
        </p:nvSpPr>
        <p:spPr/>
        <p:txBody>
          <a:bodyPr/>
          <a:lstStyle/>
          <a:p>
            <a:fld id="{F6BA3186-490C-4963-9CE5-58096C2F0BE5}" type="slidenum">
              <a:rPr lang="en-US" smtClean="0"/>
              <a:t>22</a:t>
            </a:fld>
            <a:endParaRPr lang="en-US" dirty="0"/>
          </a:p>
        </p:txBody>
      </p:sp>
    </p:spTree>
    <p:extLst>
      <p:ext uri="{BB962C8B-B14F-4D97-AF65-F5344CB8AC3E}">
        <p14:creationId xmlns:p14="http://schemas.microsoft.com/office/powerpoint/2010/main" val="15177057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41968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388945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85659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2/27/2023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751346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2/27/2023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691570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2/27/2023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73615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smtClean="0"/>
              <a:pPr/>
              <a:t>2/27/2023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922104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82758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08849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848217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19273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1961318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294775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2/27/2023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125055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2/27/2023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371162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789061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004915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2/27/2023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10321646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smtClean="0"/>
              <a:t>2/27/2023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39599729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1">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B61BEF0D-F0BB-DE4B-95CE-6DB70DBA9567}" type="datetimeFigureOut">
              <a:rPr lang="en-US" smtClean="0"/>
              <a:pPr/>
              <a:t>2/27/2023</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4954017"/>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 id="2147483744" r:id="rId18"/>
    <p:sldLayoutId id="2147483745" r:id="rId19"/>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8.xml"/><Relationship Id="rId5" Type="http://schemas.openxmlformats.org/officeDocument/2006/relationships/image" Target="../media/image7.sv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9.xml"/><Relationship Id="rId5" Type="http://schemas.openxmlformats.org/officeDocument/2006/relationships/image" Target="../media/image9.sv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png"/><Relationship Id="rId7" Type="http://schemas.openxmlformats.org/officeDocument/2006/relationships/diagramColors" Target="../diagrams/colors3.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3.png"/><Relationship Id="rId7" Type="http://schemas.openxmlformats.org/officeDocument/2006/relationships/diagramColors" Target="../diagrams/colors4.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3.png"/><Relationship Id="rId7" Type="http://schemas.openxmlformats.org/officeDocument/2006/relationships/diagramColors" Target="../diagrams/colors5.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2.png"/><Relationship Id="rId7" Type="http://schemas.openxmlformats.org/officeDocument/2006/relationships/diagramQuickStyle" Target="../diagrams/quickStyle6.xml"/><Relationship Id="rId2" Type="http://schemas.openxmlformats.org/officeDocument/2006/relationships/notesSlide" Target="../notesSlides/notesSlide2.xml"/><Relationship Id="rId1" Type="http://schemas.openxmlformats.org/officeDocument/2006/relationships/slideLayout" Target="../slideLayouts/slideLayout19.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3.png"/><Relationship Id="rId9" Type="http://schemas.microsoft.com/office/2007/relationships/diagramDrawing" Target="../diagrams/drawing6.xml"/></Relationships>
</file>

<file path=ppt/slides/_rels/slide10.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3.png"/><Relationship Id="rId7" Type="http://schemas.openxmlformats.org/officeDocument/2006/relationships/diagramColors" Target="../diagrams/colors7.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1.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3.png"/><Relationship Id="rId7" Type="http://schemas.openxmlformats.org/officeDocument/2006/relationships/diagramColors" Target="../diagrams/colors8.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2.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3.png"/><Relationship Id="rId7" Type="http://schemas.openxmlformats.org/officeDocument/2006/relationships/diagramColors" Target="../diagrams/colors9.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3.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3.png"/><Relationship Id="rId7" Type="http://schemas.openxmlformats.org/officeDocument/2006/relationships/diagramColors" Target="../diagrams/colors10.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4.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3.png"/><Relationship Id="rId7" Type="http://schemas.openxmlformats.org/officeDocument/2006/relationships/diagramColors" Target="../diagrams/colors11.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5.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3.png"/><Relationship Id="rId7" Type="http://schemas.openxmlformats.org/officeDocument/2006/relationships/diagramColors" Target="../diagrams/colors12.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16.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3.png"/><Relationship Id="rId7" Type="http://schemas.openxmlformats.org/officeDocument/2006/relationships/diagramColors" Target="../diagrams/colors13.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15.svg"/></Relationships>
</file>

<file path=ppt/slides/_rels/slide18.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image" Target="../media/image3.png"/><Relationship Id="rId7" Type="http://schemas.openxmlformats.org/officeDocument/2006/relationships/diagramColors" Target="../diagrams/colors14.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0.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image" Target="../media/image3.png"/><Relationship Id="rId7" Type="http://schemas.openxmlformats.org/officeDocument/2006/relationships/diagramColors" Target="../diagrams/colors16.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ervices.parliament.uk/bills/"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diagramLayout" Target="../diagrams/layout17.xml"/><Relationship Id="rId7" Type="http://schemas.openxmlformats.org/officeDocument/2006/relationships/image" Target="../media/image16.png"/><Relationship Id="rId2" Type="http://schemas.openxmlformats.org/officeDocument/2006/relationships/diagramData" Target="../diagrams/data17.xml"/><Relationship Id="rId1" Type="http://schemas.openxmlformats.org/officeDocument/2006/relationships/slideLayout" Target="../slideLayouts/slideLayout19.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9.xml.rels><?xml version="1.0" encoding="UTF-8" standalone="yes"?>
<Relationships xmlns="http://schemas.openxmlformats.org/package/2006/relationships"><Relationship Id="rId8" Type="http://schemas.microsoft.com/office/2007/relationships/diagramDrawing" Target="../diagrams/drawing18.xml"/><Relationship Id="rId3" Type="http://schemas.openxmlformats.org/officeDocument/2006/relationships/image" Target="../media/image3.png"/><Relationship Id="rId7" Type="http://schemas.openxmlformats.org/officeDocument/2006/relationships/diagramColors" Target="../diagrams/colors18.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18.xml"/><Relationship Id="rId5" Type="http://schemas.openxmlformats.org/officeDocument/2006/relationships/diagramLayout" Target="../diagrams/layout18.xml"/><Relationship Id="rId4" Type="http://schemas.openxmlformats.org/officeDocument/2006/relationships/diagramData" Target="../diagrams/data1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8" Type="http://schemas.microsoft.com/office/2007/relationships/diagramDrawing" Target="../diagrams/drawing20.xml"/><Relationship Id="rId3" Type="http://schemas.openxmlformats.org/officeDocument/2006/relationships/image" Target="../media/image3.png"/><Relationship Id="rId7" Type="http://schemas.openxmlformats.org/officeDocument/2006/relationships/diagramColors" Target="../diagrams/colors20.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20.xml"/><Relationship Id="rId5" Type="http://schemas.openxmlformats.org/officeDocument/2006/relationships/diagramLayout" Target="../diagrams/layout20.xml"/><Relationship Id="rId4" Type="http://schemas.openxmlformats.org/officeDocument/2006/relationships/diagramData" Target="../diagrams/data20.xml"/></Relationships>
</file>

<file path=ppt/slides/_rels/slide53.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hyperlink" Target="https://www.flickr.com/photos/uk_parliament/50022255862/" TargetMode="Externa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video" Target="https://www.youtube.com/embed/VmwtVyV48K4?feature=oembed" TargetMode="External"/></Relationships>
</file>

<file path=ppt/slides/_rels/slide57.xml.rels><?xml version="1.0" encoding="UTF-8" standalone="yes"?>
<Relationships xmlns="http://schemas.openxmlformats.org/package/2006/relationships"><Relationship Id="rId8" Type="http://schemas.microsoft.com/office/2007/relationships/diagramDrawing" Target="../diagrams/drawing21.xml"/><Relationship Id="rId3" Type="http://schemas.openxmlformats.org/officeDocument/2006/relationships/image" Target="../media/image3.png"/><Relationship Id="rId7" Type="http://schemas.openxmlformats.org/officeDocument/2006/relationships/diagramColors" Target="../diagrams/colors2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21.xml"/><Relationship Id="rId5" Type="http://schemas.openxmlformats.org/officeDocument/2006/relationships/diagramLayout" Target="../diagrams/layout21.xml"/><Relationship Id="rId4" Type="http://schemas.openxmlformats.org/officeDocument/2006/relationships/diagramData" Target="../diagrams/data21.xml"/></Relationships>
</file>

<file path=ppt/slides/_rels/slide58.xml.rels><?xml version="1.0" encoding="UTF-8" standalone="yes"?>
<Relationships xmlns="http://schemas.openxmlformats.org/package/2006/relationships"><Relationship Id="rId8" Type="http://schemas.microsoft.com/office/2007/relationships/diagramDrawing" Target="../diagrams/drawing22.xml"/><Relationship Id="rId3" Type="http://schemas.openxmlformats.org/officeDocument/2006/relationships/image" Target="../media/image3.png"/><Relationship Id="rId7" Type="http://schemas.openxmlformats.org/officeDocument/2006/relationships/diagramColors" Target="../diagrams/colors22.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22.xml"/><Relationship Id="rId5" Type="http://schemas.openxmlformats.org/officeDocument/2006/relationships/diagramLayout" Target="../diagrams/layout22.xml"/><Relationship Id="rId4" Type="http://schemas.openxmlformats.org/officeDocument/2006/relationships/diagramData" Target="../diagrams/data22.xml"/></Relationships>
</file>

<file path=ppt/slides/_rels/slide5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27.sv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cstate="email">
            <a:extLst>
              <a:ext uri="{28A0092B-C50C-407E-A947-70E740481C1C}">
                <a14:useLocalDpi xmlns:a14="http://schemas.microsoft.com/office/drawing/2010/main"/>
              </a:ext>
            </a:extLst>
          </a:blip>
          <a:stretch/>
        </a:blipFill>
        <a:effectLst/>
      </p:bgPr>
    </p:bg>
    <p:spTree>
      <p:nvGrpSpPr>
        <p:cNvPr id="1" name=""/>
        <p:cNvGrpSpPr/>
        <p:nvPr/>
      </p:nvGrpSpPr>
      <p:grpSpPr>
        <a:xfrm>
          <a:off x="0" y="0"/>
          <a:ext cx="0" cy="0"/>
          <a:chOff x="0" y="0"/>
          <a:chExt cx="0" cy="0"/>
        </a:xfrm>
      </p:grpSpPr>
      <p:pic>
        <p:nvPicPr>
          <p:cNvPr id="5" name="Picture 4" descr="Rocky beach&#10;&#10;">
            <a:extLst>
              <a:ext uri="{FF2B5EF4-FFF2-40B4-BE49-F238E27FC236}">
                <a16:creationId xmlns:a16="http://schemas.microsoft.com/office/drawing/2014/main" id="{1D741830-4E4E-4CA5-B92A-047E598CB2CC}"/>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D4774D57-151E-4936-9AF4-E70073D4EB30}"/>
              </a:ext>
            </a:extLst>
          </p:cNvPr>
          <p:cNvSpPr>
            <a:spLocks noGrp="1"/>
          </p:cNvSpPr>
          <p:nvPr>
            <p:ph type="ctrTitle"/>
          </p:nvPr>
        </p:nvSpPr>
        <p:spPr/>
        <p:txBody>
          <a:bodyPr>
            <a:noAutofit/>
          </a:bodyPr>
          <a:lstStyle/>
          <a:p>
            <a:r>
              <a:rPr lang="en-US" sz="4400" b="1" i="1" u="sng" dirty="0"/>
              <a:t>The </a:t>
            </a:r>
            <a:r>
              <a:rPr lang="en-US" sz="4400" b="1" i="1" u="sng" dirty="0" err="1"/>
              <a:t>Uk’s</a:t>
            </a:r>
            <a:r>
              <a:rPr lang="en-US" sz="4400" b="1" i="1" u="sng" dirty="0"/>
              <a:t> constitution</a:t>
            </a:r>
          </a:p>
        </p:txBody>
      </p:sp>
      <p:sp>
        <p:nvSpPr>
          <p:cNvPr id="3" name="Subtitle 2">
            <a:extLst>
              <a:ext uri="{FF2B5EF4-FFF2-40B4-BE49-F238E27FC236}">
                <a16:creationId xmlns:a16="http://schemas.microsoft.com/office/drawing/2014/main" id="{C5370FC1-A32E-43A6-9E96-92974CB54F20}"/>
              </a:ext>
            </a:extLst>
          </p:cNvPr>
          <p:cNvSpPr>
            <a:spLocks noGrp="1"/>
          </p:cNvSpPr>
          <p:nvPr>
            <p:ph type="subTitle" idx="1"/>
          </p:nvPr>
        </p:nvSpPr>
        <p:spPr/>
        <p:txBody>
          <a:bodyPr>
            <a:normAutofit/>
          </a:bodyPr>
          <a:lstStyle/>
          <a:p>
            <a:r>
              <a:rPr lang="en-US" dirty="0"/>
              <a:t>By Zita Draper </a:t>
            </a:r>
          </a:p>
        </p:txBody>
      </p:sp>
    </p:spTree>
    <p:extLst>
      <p:ext uri="{BB962C8B-B14F-4D97-AF65-F5344CB8AC3E}">
        <p14:creationId xmlns:p14="http://schemas.microsoft.com/office/powerpoint/2010/main" val="9699134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E43006C0-9CF0-4AD0-9C72-B3F9942A80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4307D36E-6608-46E6-857A-E172960BB6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4" name="Rectangle 13">
            <a:extLst>
              <a:ext uri="{FF2B5EF4-FFF2-40B4-BE49-F238E27FC236}">
                <a16:creationId xmlns:a16="http://schemas.microsoft.com/office/drawing/2014/main" id="{22052095-6D4E-412C-BDAD-22612DA69D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a:extLst>
              <a:ext uri="{FF2B5EF4-FFF2-40B4-BE49-F238E27FC236}">
                <a16:creationId xmlns:a16="http://schemas.microsoft.com/office/drawing/2014/main" id="{8606ADE0-AB1F-4565-8DAA-F903895725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Graphic 4" descr="Clipboard Checked with solid fill">
            <a:extLst>
              <a:ext uri="{FF2B5EF4-FFF2-40B4-BE49-F238E27FC236}">
                <a16:creationId xmlns:a16="http://schemas.microsoft.com/office/drawing/2014/main" id="{F7E93EAA-D4E5-8210-DC23-FC5E1037BC0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283262" y="618517"/>
            <a:ext cx="5629884" cy="5629884"/>
          </a:xfrm>
          <a:prstGeom prst="roundRect">
            <a:avLst>
              <a:gd name="adj" fmla="val 298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8" name="Picture 17">
            <a:extLst>
              <a:ext uri="{FF2B5EF4-FFF2-40B4-BE49-F238E27FC236}">
                <a16:creationId xmlns:a16="http://schemas.microsoft.com/office/drawing/2014/main" id="{1F77F438-9D32-4287-9708-0AC36FEBC92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E91917A4-B79B-1132-C5A2-5A1BD93352E9}"/>
              </a:ext>
            </a:extLst>
          </p:cNvPr>
          <p:cNvSpPr>
            <a:spLocks noGrp="1"/>
          </p:cNvSpPr>
          <p:nvPr>
            <p:ph sz="half" idx="1"/>
          </p:nvPr>
        </p:nvSpPr>
        <p:spPr>
          <a:xfrm>
            <a:off x="8269335" y="1996844"/>
            <a:ext cx="3352128" cy="3881309"/>
          </a:xfrm>
        </p:spPr>
        <p:txBody>
          <a:bodyPr vert="horz" lIns="91440" tIns="45720" rIns="91440" bIns="45720" rtlCol="0">
            <a:normAutofit lnSpcReduction="10000"/>
          </a:bodyPr>
          <a:lstStyle/>
          <a:p>
            <a:r>
              <a:rPr lang="en-US" sz="1800" dirty="0"/>
              <a:t>Aims and Learning Objectives. </a:t>
            </a:r>
          </a:p>
          <a:p>
            <a:r>
              <a:rPr lang="en-US" sz="1800" dirty="0"/>
              <a:t>Parliament. </a:t>
            </a:r>
          </a:p>
          <a:p>
            <a:r>
              <a:rPr lang="en-US" sz="1800" dirty="0"/>
              <a:t>Uk Constitution. </a:t>
            </a:r>
          </a:p>
          <a:p>
            <a:r>
              <a:rPr lang="en-US" sz="1800" dirty="0"/>
              <a:t>Video to help with assignment. </a:t>
            </a:r>
          </a:p>
          <a:p>
            <a:r>
              <a:rPr lang="en-US" sz="1800" dirty="0"/>
              <a:t>Activities </a:t>
            </a:r>
          </a:p>
          <a:p>
            <a:r>
              <a:rPr lang="en-US" sz="1800" dirty="0"/>
              <a:t>Summary</a:t>
            </a:r>
          </a:p>
          <a:p>
            <a:r>
              <a:rPr lang="en-US" sz="1800" dirty="0"/>
              <a:t>Thank you, any questions?</a:t>
            </a:r>
          </a:p>
        </p:txBody>
      </p:sp>
      <p:sp>
        <p:nvSpPr>
          <p:cNvPr id="2" name="Title 1">
            <a:extLst>
              <a:ext uri="{FF2B5EF4-FFF2-40B4-BE49-F238E27FC236}">
                <a16:creationId xmlns:a16="http://schemas.microsoft.com/office/drawing/2014/main" id="{483DEC60-E280-02C7-2CFD-E29FC4D98542}"/>
              </a:ext>
            </a:extLst>
          </p:cNvPr>
          <p:cNvSpPr>
            <a:spLocks noGrp="1"/>
          </p:cNvSpPr>
          <p:nvPr>
            <p:ph type="title"/>
          </p:nvPr>
        </p:nvSpPr>
        <p:spPr>
          <a:xfrm>
            <a:off x="8196408" y="640831"/>
            <a:ext cx="3352128" cy="1573863"/>
          </a:xfrm>
        </p:spPr>
        <p:txBody>
          <a:bodyPr vert="horz" lIns="91440" tIns="45720" rIns="91440" bIns="45720" rtlCol="0" anchor="ctr">
            <a:normAutofit/>
          </a:bodyPr>
          <a:lstStyle/>
          <a:p>
            <a:r>
              <a:rPr lang="en-US" sz="6000" b="1" i="1" u="sng" dirty="0"/>
              <a:t>Content</a:t>
            </a:r>
          </a:p>
        </p:txBody>
      </p:sp>
    </p:spTree>
    <p:extLst>
      <p:ext uri="{BB962C8B-B14F-4D97-AF65-F5344CB8AC3E}">
        <p14:creationId xmlns:p14="http://schemas.microsoft.com/office/powerpoint/2010/main" val="109544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BA83F5-1F9D-3842-EDCB-B38893497780}"/>
              </a:ext>
            </a:extLst>
          </p:cNvPr>
          <p:cNvSpPr>
            <a:spLocks noGrp="1"/>
          </p:cNvSpPr>
          <p:nvPr>
            <p:ph type="title"/>
          </p:nvPr>
        </p:nvSpPr>
        <p:spPr>
          <a:xfrm>
            <a:off x="641074" y="1314450"/>
            <a:ext cx="2844002" cy="3680244"/>
          </a:xfrm>
        </p:spPr>
        <p:txBody>
          <a:bodyPr>
            <a:normAutofit/>
          </a:bodyPr>
          <a:lstStyle/>
          <a:p>
            <a:pPr algn="l"/>
            <a:r>
              <a:rPr lang="en-GB" sz="4100" b="1" i="1" u="sng"/>
              <a:t>Aims and Learning objectives</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9686EFFF-C822-C46C-3461-C5B8FB649D9E}"/>
              </a:ext>
            </a:extLst>
          </p:cNvPr>
          <p:cNvGraphicFramePr>
            <a:graphicFrameLocks noGrp="1"/>
          </p:cNvGraphicFramePr>
          <p:nvPr>
            <p:ph idx="1"/>
            <p:extLst>
              <p:ext uri="{D42A27DB-BD31-4B8C-83A1-F6EECF244321}">
                <p14:modId xmlns:p14="http://schemas.microsoft.com/office/powerpoint/2010/main" val="2972212012"/>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601445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E43006C0-9CF0-4AD0-9C72-B3F9942A80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78A20B43-EA35-4D51-8E25-05F8B334E9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4" name="Rectangle 13">
            <a:extLst>
              <a:ext uri="{FF2B5EF4-FFF2-40B4-BE49-F238E27FC236}">
                <a16:creationId xmlns:a16="http://schemas.microsoft.com/office/drawing/2014/main" id="{53D1018B-412F-4D92-8F80-6D1E41C8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a:extLst>
              <a:ext uri="{FF2B5EF4-FFF2-40B4-BE49-F238E27FC236}">
                <a16:creationId xmlns:a16="http://schemas.microsoft.com/office/drawing/2014/main" id="{B59371E8-E3A5-457E-A234-8A4F8B8256C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 name="Graphic 6" descr="Questions">
            <a:extLst>
              <a:ext uri="{FF2B5EF4-FFF2-40B4-BE49-F238E27FC236}">
                <a16:creationId xmlns:a16="http://schemas.microsoft.com/office/drawing/2014/main" id="{CCEEF74F-8BE8-1397-C96A-3EE5E47F910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196230" y="957486"/>
            <a:ext cx="4935130" cy="4935130"/>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8" name="Picture 17">
            <a:extLst>
              <a:ext uri="{FF2B5EF4-FFF2-40B4-BE49-F238E27FC236}">
                <a16:creationId xmlns:a16="http://schemas.microsoft.com/office/drawing/2014/main" id="{4108FAA8-9416-4584-94E0-E60C0EF6F2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7B2F6499-C900-92A4-095F-9E2446208896}"/>
              </a:ext>
            </a:extLst>
          </p:cNvPr>
          <p:cNvSpPr>
            <a:spLocks noGrp="1"/>
          </p:cNvSpPr>
          <p:nvPr>
            <p:ph idx="1"/>
          </p:nvPr>
        </p:nvSpPr>
        <p:spPr>
          <a:xfrm>
            <a:off x="960120" y="4165600"/>
            <a:ext cx="4192557" cy="1727016"/>
          </a:xfrm>
        </p:spPr>
        <p:txBody>
          <a:bodyPr vert="horz" lIns="91440" tIns="45720" rIns="91440" bIns="45720" rtlCol="0" anchor="t">
            <a:normAutofit/>
          </a:bodyPr>
          <a:lstStyle/>
          <a:p>
            <a:pPr marL="0" indent="0" algn="ctr">
              <a:buNone/>
            </a:pPr>
            <a:r>
              <a:rPr lang="en-US" sz="2200" dirty="0"/>
              <a:t>Are there any questions from the content covered last week?</a:t>
            </a:r>
          </a:p>
        </p:txBody>
      </p:sp>
      <p:sp>
        <p:nvSpPr>
          <p:cNvPr id="2" name="Title 1">
            <a:extLst>
              <a:ext uri="{FF2B5EF4-FFF2-40B4-BE49-F238E27FC236}">
                <a16:creationId xmlns:a16="http://schemas.microsoft.com/office/drawing/2014/main" id="{C73C6D63-7B03-C1CD-2FBC-FD184634086C}"/>
              </a:ext>
            </a:extLst>
          </p:cNvPr>
          <p:cNvSpPr>
            <a:spLocks noGrp="1"/>
          </p:cNvSpPr>
          <p:nvPr>
            <p:ph type="title"/>
          </p:nvPr>
        </p:nvSpPr>
        <p:spPr>
          <a:xfrm>
            <a:off x="960120" y="957486"/>
            <a:ext cx="4175471" cy="3131913"/>
          </a:xfrm>
        </p:spPr>
        <p:txBody>
          <a:bodyPr vert="horz" lIns="91440" tIns="45720" rIns="91440" bIns="45720" rtlCol="0" anchor="b">
            <a:normAutofit/>
          </a:bodyPr>
          <a:lstStyle/>
          <a:p>
            <a:r>
              <a:rPr lang="en-US" sz="4800" b="1" i="1" u="sng"/>
              <a:t>Activity 1 </a:t>
            </a:r>
          </a:p>
        </p:txBody>
      </p:sp>
    </p:spTree>
    <p:extLst>
      <p:ext uri="{BB962C8B-B14F-4D97-AF65-F5344CB8AC3E}">
        <p14:creationId xmlns:p14="http://schemas.microsoft.com/office/powerpoint/2010/main" val="14200091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4710CA-0672-9172-80B5-43ACEC749FFD}"/>
              </a:ext>
            </a:extLst>
          </p:cNvPr>
          <p:cNvSpPr>
            <a:spLocks noGrp="1"/>
          </p:cNvSpPr>
          <p:nvPr>
            <p:ph type="title"/>
          </p:nvPr>
        </p:nvSpPr>
        <p:spPr>
          <a:xfrm>
            <a:off x="641074" y="1314450"/>
            <a:ext cx="2844002" cy="3680244"/>
          </a:xfrm>
        </p:spPr>
        <p:txBody>
          <a:bodyPr>
            <a:normAutofit/>
          </a:bodyPr>
          <a:lstStyle/>
          <a:p>
            <a:pPr algn="l"/>
            <a:r>
              <a:rPr lang="en-GB" sz="3400" b="1" i="1" u="sng"/>
              <a:t>The Uk’s constitution</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DF0FD64E-51F0-ED23-C8C8-FB40ED60C6EB}"/>
              </a:ext>
            </a:extLst>
          </p:cNvPr>
          <p:cNvGraphicFramePr>
            <a:graphicFrameLocks noGrp="1"/>
          </p:cNvGraphicFramePr>
          <p:nvPr>
            <p:ph idx="1"/>
            <p:extLst>
              <p:ext uri="{D42A27DB-BD31-4B8C-83A1-F6EECF244321}">
                <p14:modId xmlns:p14="http://schemas.microsoft.com/office/powerpoint/2010/main" val="309754829"/>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347847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915029-51FB-4E4D-73E3-9CE7790ED9FD}"/>
              </a:ext>
            </a:extLst>
          </p:cNvPr>
          <p:cNvSpPr>
            <a:spLocks noGrp="1"/>
          </p:cNvSpPr>
          <p:nvPr>
            <p:ph type="title"/>
          </p:nvPr>
        </p:nvSpPr>
        <p:spPr>
          <a:xfrm>
            <a:off x="102099" y="1314450"/>
            <a:ext cx="3931245" cy="3680244"/>
          </a:xfrm>
        </p:spPr>
        <p:txBody>
          <a:bodyPr>
            <a:normAutofit/>
          </a:bodyPr>
          <a:lstStyle/>
          <a:p>
            <a:pPr algn="l"/>
            <a:r>
              <a:rPr lang="en-GB" sz="4800" b="1" i="1" u="sng" dirty="0"/>
              <a:t>Continued</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058EAF78-3C32-0ECD-EC1E-5175BFCC4A66}"/>
              </a:ext>
            </a:extLst>
          </p:cNvPr>
          <p:cNvGraphicFramePr>
            <a:graphicFrameLocks noGrp="1"/>
          </p:cNvGraphicFramePr>
          <p:nvPr>
            <p:ph idx="1"/>
            <p:extLst>
              <p:ext uri="{D42A27DB-BD31-4B8C-83A1-F6EECF244321}">
                <p14:modId xmlns:p14="http://schemas.microsoft.com/office/powerpoint/2010/main" val="3777624328"/>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6952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CC5AA6-485F-7165-43B3-C24272336419}"/>
              </a:ext>
            </a:extLst>
          </p:cNvPr>
          <p:cNvSpPr>
            <a:spLocks noGrp="1"/>
          </p:cNvSpPr>
          <p:nvPr>
            <p:ph type="title"/>
          </p:nvPr>
        </p:nvSpPr>
        <p:spPr>
          <a:xfrm>
            <a:off x="55635" y="1314450"/>
            <a:ext cx="3940538" cy="3680244"/>
          </a:xfrm>
        </p:spPr>
        <p:txBody>
          <a:bodyPr>
            <a:normAutofit/>
          </a:bodyPr>
          <a:lstStyle/>
          <a:p>
            <a:r>
              <a:rPr lang="en-GB" sz="4800" b="1" i="1" u="sng" dirty="0"/>
              <a:t>continued</a:t>
            </a:r>
            <a:endParaRPr lang="en-US" sz="4800" dirty="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B6848A16-5D49-E224-CA1A-2D313E3DCAFA}"/>
              </a:ext>
            </a:extLst>
          </p:cNvPr>
          <p:cNvGraphicFramePr>
            <a:graphicFrameLocks noGrp="1"/>
          </p:cNvGraphicFramePr>
          <p:nvPr>
            <p:ph idx="1"/>
            <p:extLst>
              <p:ext uri="{D42A27DB-BD31-4B8C-83A1-F6EECF244321}">
                <p14:modId xmlns:p14="http://schemas.microsoft.com/office/powerpoint/2010/main" val="2019979759"/>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828389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47EBC6-AE54-26EB-A15C-E6743BE111F6}"/>
              </a:ext>
            </a:extLst>
          </p:cNvPr>
          <p:cNvSpPr>
            <a:spLocks noGrp="1"/>
          </p:cNvSpPr>
          <p:nvPr>
            <p:ph type="title"/>
          </p:nvPr>
        </p:nvSpPr>
        <p:spPr>
          <a:xfrm>
            <a:off x="641074" y="1314450"/>
            <a:ext cx="2844002" cy="3680244"/>
          </a:xfrm>
        </p:spPr>
        <p:txBody>
          <a:bodyPr>
            <a:normAutofit/>
          </a:bodyPr>
          <a:lstStyle/>
          <a:p>
            <a:pPr algn="l"/>
            <a:r>
              <a:rPr lang="en-GB" sz="3400" b="1" i="1" u="sng"/>
              <a:t>WRITTEN AND UNWRITTEN CONSTITUTION</a:t>
            </a:r>
            <a:endParaRPr lang="en-US" sz="340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44EB25AA-5A3D-FCAB-C53F-B545628BDF5B}"/>
              </a:ext>
            </a:extLst>
          </p:cNvPr>
          <p:cNvGraphicFramePr>
            <a:graphicFrameLocks noGrp="1"/>
          </p:cNvGraphicFramePr>
          <p:nvPr>
            <p:ph idx="1"/>
            <p:extLst>
              <p:ext uri="{D42A27DB-BD31-4B8C-83A1-F6EECF244321}">
                <p14:modId xmlns:p14="http://schemas.microsoft.com/office/powerpoint/2010/main" val="2486064086"/>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675113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07C793-C9AE-FAE1-2607-616E3D7C37E8}"/>
              </a:ext>
            </a:extLst>
          </p:cNvPr>
          <p:cNvSpPr>
            <a:spLocks noGrp="1"/>
          </p:cNvSpPr>
          <p:nvPr>
            <p:ph type="title"/>
          </p:nvPr>
        </p:nvSpPr>
        <p:spPr>
          <a:xfrm>
            <a:off x="641074" y="1314450"/>
            <a:ext cx="2844002" cy="3680244"/>
          </a:xfrm>
        </p:spPr>
        <p:txBody>
          <a:bodyPr>
            <a:normAutofit/>
          </a:bodyPr>
          <a:lstStyle/>
          <a:p>
            <a:pPr algn="l"/>
            <a:r>
              <a:rPr lang="en-GB" sz="4100" b="1" i="1" u="sng"/>
              <a:t>continued</a:t>
            </a:r>
            <a:endParaRPr lang="en-GB" sz="4100" b="1" i="1"/>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36154E7C-00D2-BA1C-42A0-2852942F71AF}"/>
              </a:ext>
            </a:extLst>
          </p:cNvPr>
          <p:cNvGraphicFramePr>
            <a:graphicFrameLocks noGrp="1"/>
          </p:cNvGraphicFramePr>
          <p:nvPr>
            <p:ph idx="1"/>
            <p:extLst>
              <p:ext uri="{D42A27DB-BD31-4B8C-83A1-F6EECF244321}">
                <p14:modId xmlns:p14="http://schemas.microsoft.com/office/powerpoint/2010/main" val="712684397"/>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8385426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E1EF7D-7980-0985-4339-3088699B6E9E}"/>
              </a:ext>
            </a:extLst>
          </p:cNvPr>
          <p:cNvSpPr>
            <a:spLocks noGrp="1"/>
          </p:cNvSpPr>
          <p:nvPr>
            <p:ph type="title"/>
          </p:nvPr>
        </p:nvSpPr>
        <p:spPr>
          <a:xfrm>
            <a:off x="641074" y="1314450"/>
            <a:ext cx="2844002" cy="3680244"/>
          </a:xfrm>
        </p:spPr>
        <p:txBody>
          <a:bodyPr>
            <a:normAutofit/>
          </a:bodyPr>
          <a:lstStyle/>
          <a:p>
            <a:pPr algn="l"/>
            <a:r>
              <a:rPr lang="en-GB" sz="3400" b="1" i="1" u="sng"/>
              <a:t>UK Constitution</a:t>
            </a:r>
            <a:endParaRPr lang="en-US" sz="340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96E2E56A-20F2-C0C3-0432-E6C14C33B622}"/>
              </a:ext>
            </a:extLst>
          </p:cNvPr>
          <p:cNvGraphicFramePr>
            <a:graphicFrameLocks noGrp="1"/>
          </p:cNvGraphicFramePr>
          <p:nvPr>
            <p:ph idx="1"/>
            <p:extLst>
              <p:ext uri="{D42A27DB-BD31-4B8C-83A1-F6EECF244321}">
                <p14:modId xmlns:p14="http://schemas.microsoft.com/office/powerpoint/2010/main" val="2680437045"/>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115929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C255B0-12D8-C27E-26CD-4519348399F4}"/>
              </a:ext>
            </a:extLst>
          </p:cNvPr>
          <p:cNvSpPr>
            <a:spLocks noGrp="1"/>
          </p:cNvSpPr>
          <p:nvPr>
            <p:ph type="title"/>
          </p:nvPr>
        </p:nvSpPr>
        <p:spPr>
          <a:xfrm>
            <a:off x="641074" y="1314450"/>
            <a:ext cx="2844002" cy="3680244"/>
          </a:xfrm>
        </p:spPr>
        <p:txBody>
          <a:bodyPr>
            <a:normAutofit/>
          </a:bodyPr>
          <a:lstStyle/>
          <a:p>
            <a:pPr algn="l"/>
            <a:r>
              <a:rPr lang="en-GB" sz="4100" b="1" i="1" u="sng"/>
              <a:t>Continued </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A88C8161-CFC0-F446-4124-F6D3C17E7AD0}"/>
              </a:ext>
            </a:extLst>
          </p:cNvPr>
          <p:cNvGraphicFramePr>
            <a:graphicFrameLocks noGrp="1"/>
          </p:cNvGraphicFramePr>
          <p:nvPr>
            <p:ph idx="1"/>
            <p:extLst>
              <p:ext uri="{D42A27DB-BD31-4B8C-83A1-F6EECF244321}">
                <p14:modId xmlns:p14="http://schemas.microsoft.com/office/powerpoint/2010/main" val="2376547721"/>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961846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7C30E0-2590-1603-BF50-286609A5BA69}"/>
              </a:ext>
            </a:extLst>
          </p:cNvPr>
          <p:cNvSpPr>
            <a:spLocks noGrp="1"/>
          </p:cNvSpPr>
          <p:nvPr>
            <p:ph type="title"/>
          </p:nvPr>
        </p:nvSpPr>
        <p:spPr>
          <a:xfrm>
            <a:off x="641074" y="1314450"/>
            <a:ext cx="2844002" cy="3680244"/>
          </a:xfrm>
        </p:spPr>
        <p:txBody>
          <a:bodyPr>
            <a:normAutofit/>
          </a:bodyPr>
          <a:lstStyle/>
          <a:p>
            <a:pPr algn="l"/>
            <a:r>
              <a:rPr lang="en-GB" sz="4400" b="1" i="1" u="sng"/>
              <a:t>SOURCES</a:t>
            </a:r>
            <a:endParaRPr lang="en-US" sz="440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4CDF4329-A247-DAF4-785E-055806C611C2}"/>
              </a:ext>
            </a:extLst>
          </p:cNvPr>
          <p:cNvGraphicFramePr>
            <a:graphicFrameLocks noGrp="1"/>
          </p:cNvGraphicFramePr>
          <p:nvPr>
            <p:ph idx="1"/>
            <p:extLst>
              <p:ext uri="{D42A27DB-BD31-4B8C-83A1-F6EECF244321}">
                <p14:modId xmlns:p14="http://schemas.microsoft.com/office/powerpoint/2010/main" val="1333398062"/>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309310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64C368-BBF3-1DAF-FAAF-147BE11AA12F}"/>
              </a:ext>
            </a:extLst>
          </p:cNvPr>
          <p:cNvSpPr>
            <a:spLocks noGrp="1"/>
          </p:cNvSpPr>
          <p:nvPr>
            <p:ph type="title"/>
          </p:nvPr>
        </p:nvSpPr>
        <p:spPr>
          <a:xfrm>
            <a:off x="641074" y="1314450"/>
            <a:ext cx="3420386" cy="3680244"/>
          </a:xfrm>
        </p:spPr>
        <p:txBody>
          <a:bodyPr>
            <a:normAutofit/>
          </a:bodyPr>
          <a:lstStyle/>
          <a:p>
            <a:pPr algn="l"/>
            <a:r>
              <a:rPr lang="en-GB" sz="4400"/>
              <a:t>NON-LEGAL</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5C777A30-E284-5B6B-96CA-A89CA062DFCE}"/>
              </a:ext>
            </a:extLst>
          </p:cNvPr>
          <p:cNvGraphicFramePr>
            <a:graphicFrameLocks noGrp="1"/>
          </p:cNvGraphicFramePr>
          <p:nvPr>
            <p:ph idx="1"/>
            <p:extLst>
              <p:ext uri="{D42A27DB-BD31-4B8C-83A1-F6EECF244321}">
                <p14:modId xmlns:p14="http://schemas.microsoft.com/office/powerpoint/2010/main" val="3018333218"/>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141041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81C70F-A1D8-986F-08F1-96106A2B2148}"/>
              </a:ext>
            </a:extLst>
          </p:cNvPr>
          <p:cNvSpPr>
            <a:spLocks noGrp="1"/>
          </p:cNvSpPr>
          <p:nvPr>
            <p:ph type="title"/>
          </p:nvPr>
        </p:nvSpPr>
        <p:spPr>
          <a:xfrm>
            <a:off x="641074" y="1314450"/>
            <a:ext cx="2844002" cy="3680244"/>
          </a:xfrm>
        </p:spPr>
        <p:txBody>
          <a:bodyPr>
            <a:normAutofit/>
          </a:bodyPr>
          <a:lstStyle/>
          <a:p>
            <a:pPr algn="l"/>
            <a:r>
              <a:rPr lang="en-GB" sz="4400" b="1" i="1" u="sng"/>
              <a:t>hierarchy</a:t>
            </a:r>
            <a:endParaRPr lang="en-GB" sz="4400" b="1" u="sng"/>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86010880-81EF-F62E-29BC-F52D83E585C0}"/>
              </a:ext>
            </a:extLst>
          </p:cNvPr>
          <p:cNvGraphicFramePr>
            <a:graphicFrameLocks noGrp="1"/>
          </p:cNvGraphicFramePr>
          <p:nvPr>
            <p:ph idx="1"/>
            <p:extLst>
              <p:ext uri="{D42A27DB-BD31-4B8C-83A1-F6EECF244321}">
                <p14:modId xmlns:p14="http://schemas.microsoft.com/office/powerpoint/2010/main" val="397513621"/>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73841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D7693D-FE9A-E07B-C176-6B3CA23BA887}"/>
              </a:ext>
            </a:extLst>
          </p:cNvPr>
          <p:cNvSpPr>
            <a:spLocks noGrp="1"/>
          </p:cNvSpPr>
          <p:nvPr>
            <p:ph type="title"/>
          </p:nvPr>
        </p:nvSpPr>
        <p:spPr>
          <a:xfrm>
            <a:off x="157855" y="1314450"/>
            <a:ext cx="3327221" cy="3680244"/>
          </a:xfrm>
        </p:spPr>
        <p:txBody>
          <a:bodyPr>
            <a:normAutofit/>
          </a:bodyPr>
          <a:lstStyle/>
          <a:p>
            <a:pPr algn="l"/>
            <a:r>
              <a:rPr lang="en-GB" sz="5400" b="1" i="1" u="sng" dirty="0"/>
              <a:t>ACTIVITY 1</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CFC98A0C-4B9F-CD20-2FE7-18735991809D}"/>
              </a:ext>
            </a:extLst>
          </p:cNvPr>
          <p:cNvGraphicFramePr>
            <a:graphicFrameLocks noGrp="1"/>
          </p:cNvGraphicFramePr>
          <p:nvPr>
            <p:ph idx="1"/>
            <p:extLst>
              <p:ext uri="{D42A27DB-BD31-4B8C-83A1-F6EECF244321}">
                <p14:modId xmlns:p14="http://schemas.microsoft.com/office/powerpoint/2010/main" val="3476494857"/>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980717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8B9644-14A5-40F4-3B7E-DC9C0265EEBB}"/>
              </a:ext>
            </a:extLst>
          </p:cNvPr>
          <p:cNvSpPr>
            <a:spLocks noGrp="1"/>
          </p:cNvSpPr>
          <p:nvPr>
            <p:ph type="title"/>
          </p:nvPr>
        </p:nvSpPr>
        <p:spPr>
          <a:xfrm>
            <a:off x="315831" y="1314450"/>
            <a:ext cx="3652464" cy="3680244"/>
          </a:xfrm>
        </p:spPr>
        <p:txBody>
          <a:bodyPr>
            <a:normAutofit/>
          </a:bodyPr>
          <a:lstStyle/>
          <a:p>
            <a:pPr algn="l"/>
            <a:r>
              <a:rPr lang="en-GB" sz="4400" b="1" i="1" u="sng" dirty="0"/>
              <a:t>Reforming the constitution</a:t>
            </a:r>
            <a:endParaRPr lang="en-US" sz="4400" dirty="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2E119A4C-70A5-4811-C74D-4A8E803817B3}"/>
              </a:ext>
            </a:extLst>
          </p:cNvPr>
          <p:cNvGraphicFramePr>
            <a:graphicFrameLocks noGrp="1"/>
          </p:cNvGraphicFramePr>
          <p:nvPr>
            <p:ph idx="1"/>
            <p:extLst>
              <p:ext uri="{D42A27DB-BD31-4B8C-83A1-F6EECF244321}">
                <p14:modId xmlns:p14="http://schemas.microsoft.com/office/powerpoint/2010/main" val="3765297315"/>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241245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3D1018B-412F-4D92-8F80-6D1E41C8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a:extLst>
              <a:ext uri="{FF2B5EF4-FFF2-40B4-BE49-F238E27FC236}">
                <a16:creationId xmlns:a16="http://schemas.microsoft.com/office/drawing/2014/main" id="{B59371E8-E3A5-457E-A234-8A4F8B8256C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8" name="Graphic 7" descr="Tea">
            <a:extLst>
              <a:ext uri="{FF2B5EF4-FFF2-40B4-BE49-F238E27FC236}">
                <a16:creationId xmlns:a16="http://schemas.microsoft.com/office/drawing/2014/main" id="{703D9C60-4639-C13C-DAE5-E8A941C3BCE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196230" y="957486"/>
            <a:ext cx="4935130" cy="4935130"/>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5" name="Picture 14">
            <a:extLst>
              <a:ext uri="{FF2B5EF4-FFF2-40B4-BE49-F238E27FC236}">
                <a16:creationId xmlns:a16="http://schemas.microsoft.com/office/drawing/2014/main" id="{4108FAA8-9416-4584-94E0-E60C0EF6F2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946B1781-2066-E0E6-010B-11A0023B043F}"/>
              </a:ext>
            </a:extLst>
          </p:cNvPr>
          <p:cNvSpPr>
            <a:spLocks noGrp="1"/>
          </p:cNvSpPr>
          <p:nvPr>
            <p:ph type="ctrTitle"/>
          </p:nvPr>
        </p:nvSpPr>
        <p:spPr>
          <a:xfrm>
            <a:off x="960120" y="957486"/>
            <a:ext cx="4175471" cy="3906224"/>
          </a:xfrm>
        </p:spPr>
        <p:txBody>
          <a:bodyPr>
            <a:normAutofit/>
          </a:bodyPr>
          <a:lstStyle/>
          <a:p>
            <a:r>
              <a:rPr lang="en-GB" sz="7200" dirty="0"/>
              <a:t>Let’s take a break!</a:t>
            </a:r>
          </a:p>
        </p:txBody>
      </p:sp>
    </p:spTree>
    <p:extLst>
      <p:ext uri="{BB962C8B-B14F-4D97-AF65-F5344CB8AC3E}">
        <p14:creationId xmlns:p14="http://schemas.microsoft.com/office/powerpoint/2010/main" val="29105162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39876B-C518-2B17-018D-7F1C5E790032}"/>
              </a:ext>
            </a:extLst>
          </p:cNvPr>
          <p:cNvSpPr>
            <a:spLocks noGrp="1"/>
          </p:cNvSpPr>
          <p:nvPr>
            <p:ph type="title"/>
          </p:nvPr>
        </p:nvSpPr>
        <p:spPr>
          <a:xfrm>
            <a:off x="0" y="1432256"/>
            <a:ext cx="4487853" cy="3680244"/>
          </a:xfrm>
        </p:spPr>
        <p:txBody>
          <a:bodyPr>
            <a:normAutofit/>
          </a:bodyPr>
          <a:lstStyle/>
          <a:p>
            <a:pPr algn="l"/>
            <a:r>
              <a:rPr lang="en-GB" sz="6000" b="1" i="1" u="sng" dirty="0"/>
              <a:t>Parliament</a:t>
            </a:r>
            <a:r>
              <a:rPr lang="en-GB" sz="4100" b="1" i="1" u="sng" dirty="0"/>
              <a:t> </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1FCACCC3-0A10-4136-B2C5-7DF5C4DB5194}"/>
              </a:ext>
            </a:extLst>
          </p:cNvPr>
          <p:cNvGraphicFramePr>
            <a:graphicFrameLocks noGrp="1"/>
          </p:cNvGraphicFramePr>
          <p:nvPr>
            <p:ph sz="quarter" idx="13"/>
            <p:extLst>
              <p:ext uri="{D42A27DB-BD31-4B8C-83A1-F6EECF244321}">
                <p14:modId xmlns:p14="http://schemas.microsoft.com/office/powerpoint/2010/main" val="4277126860"/>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030222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6949E-1A9C-532B-B0AA-7FD1CA419398}"/>
              </a:ext>
            </a:extLst>
          </p:cNvPr>
          <p:cNvSpPr>
            <a:spLocks noGrp="1"/>
          </p:cNvSpPr>
          <p:nvPr>
            <p:ph type="title"/>
          </p:nvPr>
        </p:nvSpPr>
        <p:spPr/>
        <p:txBody>
          <a:bodyPr>
            <a:normAutofit/>
          </a:bodyPr>
          <a:lstStyle/>
          <a:p>
            <a:r>
              <a:rPr lang="en-GB" sz="4800" b="1" i="1" u="sng" dirty="0"/>
              <a:t>House of common's</a:t>
            </a:r>
          </a:p>
        </p:txBody>
      </p:sp>
      <p:graphicFrame>
        <p:nvGraphicFramePr>
          <p:cNvPr id="5" name="Content Placeholder 2">
            <a:extLst>
              <a:ext uri="{FF2B5EF4-FFF2-40B4-BE49-F238E27FC236}">
                <a16:creationId xmlns:a16="http://schemas.microsoft.com/office/drawing/2014/main" id="{7F83C640-8EE4-22B4-39A1-91F83B032B02}"/>
              </a:ext>
            </a:extLst>
          </p:cNvPr>
          <p:cNvGraphicFramePr>
            <a:graphicFrameLocks noGrp="1"/>
          </p:cNvGraphicFramePr>
          <p:nvPr>
            <p:ph sz="quarter" idx="13"/>
          </p:nvPr>
        </p:nvGraphicFramePr>
        <p:xfrm>
          <a:off x="913774" y="2367092"/>
          <a:ext cx="10363826" cy="34241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35438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E24B74-F520-095C-CA72-C043C65403DA}"/>
              </a:ext>
            </a:extLst>
          </p:cNvPr>
          <p:cNvSpPr>
            <a:spLocks noGrp="1"/>
          </p:cNvSpPr>
          <p:nvPr>
            <p:ph type="title"/>
          </p:nvPr>
        </p:nvSpPr>
        <p:spPr>
          <a:xfrm>
            <a:off x="46449" y="1314450"/>
            <a:ext cx="4059935" cy="3680244"/>
          </a:xfrm>
        </p:spPr>
        <p:txBody>
          <a:bodyPr>
            <a:normAutofit/>
          </a:bodyPr>
          <a:lstStyle/>
          <a:p>
            <a:r>
              <a:rPr lang="en-GB" sz="4800" b="1" i="1" u="sng" dirty="0"/>
              <a:t>Continued</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0A4BA7DA-256A-0CAC-B6AE-AB9445C7E25E}"/>
              </a:ext>
            </a:extLst>
          </p:cNvPr>
          <p:cNvGraphicFramePr>
            <a:graphicFrameLocks noGrp="1"/>
          </p:cNvGraphicFramePr>
          <p:nvPr>
            <p:ph sz="quarter" idx="13"/>
            <p:extLst>
              <p:ext uri="{D42A27DB-BD31-4B8C-83A1-F6EECF244321}">
                <p14:modId xmlns:p14="http://schemas.microsoft.com/office/powerpoint/2010/main" val="537732612"/>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435416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EA953-5D12-2B38-4906-57D0BFC69123}"/>
              </a:ext>
            </a:extLst>
          </p:cNvPr>
          <p:cNvSpPr>
            <a:spLocks noGrp="1"/>
          </p:cNvSpPr>
          <p:nvPr>
            <p:ph type="title"/>
          </p:nvPr>
        </p:nvSpPr>
        <p:spPr/>
        <p:txBody>
          <a:bodyPr>
            <a:normAutofit/>
          </a:bodyPr>
          <a:lstStyle/>
          <a:p>
            <a:r>
              <a:rPr lang="en-GB" sz="4800" b="1" i="1" u="sng" dirty="0"/>
              <a:t>Who can vote in an election?</a:t>
            </a:r>
          </a:p>
        </p:txBody>
      </p:sp>
      <p:sp>
        <p:nvSpPr>
          <p:cNvPr id="3" name="Content Placeholder 2">
            <a:extLst>
              <a:ext uri="{FF2B5EF4-FFF2-40B4-BE49-F238E27FC236}">
                <a16:creationId xmlns:a16="http://schemas.microsoft.com/office/drawing/2014/main" id="{6FFF3BAE-3553-935C-40BB-53B81B114814}"/>
              </a:ext>
            </a:extLst>
          </p:cNvPr>
          <p:cNvSpPr>
            <a:spLocks noGrp="1"/>
          </p:cNvSpPr>
          <p:nvPr>
            <p:ph sz="quarter" idx="13"/>
          </p:nvPr>
        </p:nvSpPr>
        <p:spPr/>
        <p:txBody>
          <a:bodyPr/>
          <a:lstStyle/>
          <a:p>
            <a:pPr>
              <a:lnSpc>
                <a:spcPct val="200000"/>
              </a:lnSpc>
            </a:pPr>
            <a:r>
              <a:rPr lang="en-GB" dirty="0"/>
              <a:t>Representation of the People Act 1983- </a:t>
            </a:r>
          </a:p>
          <a:p>
            <a:pPr>
              <a:lnSpc>
                <a:spcPct val="200000"/>
              </a:lnSpc>
            </a:pPr>
            <a:r>
              <a:rPr lang="en-GB" dirty="0"/>
              <a:t>Over the age of 18/ British citizen/not disqualified. </a:t>
            </a:r>
          </a:p>
          <a:p>
            <a:pPr>
              <a:lnSpc>
                <a:spcPct val="200000"/>
              </a:lnSpc>
            </a:pPr>
            <a:r>
              <a:rPr lang="en-GB" dirty="0"/>
              <a:t>You are disqualified if you are; </a:t>
            </a:r>
          </a:p>
        </p:txBody>
      </p:sp>
    </p:spTree>
    <p:extLst>
      <p:ext uri="{BB962C8B-B14F-4D97-AF65-F5344CB8AC3E}">
        <p14:creationId xmlns:p14="http://schemas.microsoft.com/office/powerpoint/2010/main" val="26686664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B1763-91C7-1C2D-47AB-F6266708B0AC}"/>
              </a:ext>
            </a:extLst>
          </p:cNvPr>
          <p:cNvSpPr>
            <a:spLocks noGrp="1"/>
          </p:cNvSpPr>
          <p:nvPr>
            <p:ph type="title"/>
          </p:nvPr>
        </p:nvSpPr>
        <p:spPr/>
        <p:txBody>
          <a:bodyPr>
            <a:normAutofit/>
          </a:bodyPr>
          <a:lstStyle/>
          <a:p>
            <a:r>
              <a:rPr lang="en-GB" sz="5400" b="1" i="1" u="sng" dirty="0"/>
              <a:t>Legally Disqualified</a:t>
            </a:r>
          </a:p>
        </p:txBody>
      </p:sp>
      <p:sp>
        <p:nvSpPr>
          <p:cNvPr id="3" name="Content Placeholder 2">
            <a:extLst>
              <a:ext uri="{FF2B5EF4-FFF2-40B4-BE49-F238E27FC236}">
                <a16:creationId xmlns:a16="http://schemas.microsoft.com/office/drawing/2014/main" id="{DEFF1D96-C853-1F7A-D019-9B8197C9BEA7}"/>
              </a:ext>
            </a:extLst>
          </p:cNvPr>
          <p:cNvSpPr>
            <a:spLocks noGrp="1"/>
          </p:cNvSpPr>
          <p:nvPr>
            <p:ph sz="quarter" idx="13"/>
          </p:nvPr>
        </p:nvSpPr>
        <p:spPr/>
        <p:txBody>
          <a:bodyPr>
            <a:normAutofit fontScale="92500" lnSpcReduction="10000"/>
          </a:bodyPr>
          <a:lstStyle/>
          <a:p>
            <a:pPr marL="0" indent="0" algn="just">
              <a:lnSpc>
                <a:spcPct val="200000"/>
              </a:lnSpc>
              <a:buNone/>
            </a:pPr>
            <a:r>
              <a:rPr lang="en-GB" b="0" i="0" dirty="0">
                <a:solidFill>
                  <a:srgbClr val="000000"/>
                </a:solidFill>
                <a:effectLst/>
                <a:latin typeface="+mj-lt"/>
              </a:rPr>
              <a:t>(1)   ’’Aliens (those not legal citizens of the UK)</a:t>
            </a:r>
          </a:p>
          <a:p>
            <a:pPr marL="0" indent="0" algn="just">
              <a:lnSpc>
                <a:spcPct val="200000"/>
              </a:lnSpc>
              <a:buNone/>
            </a:pPr>
            <a:r>
              <a:rPr lang="en-GB" b="0" i="0" dirty="0">
                <a:solidFill>
                  <a:srgbClr val="000000"/>
                </a:solidFill>
                <a:effectLst/>
                <a:latin typeface="+mj-lt"/>
              </a:rPr>
              <a:t>(2)   Minors (those under 18)</a:t>
            </a:r>
          </a:p>
          <a:p>
            <a:pPr marL="0" indent="0" algn="just">
              <a:lnSpc>
                <a:spcPct val="200000"/>
              </a:lnSpc>
              <a:buNone/>
            </a:pPr>
            <a:r>
              <a:rPr lang="en-GB" b="0" i="0" dirty="0">
                <a:solidFill>
                  <a:srgbClr val="000000"/>
                </a:solidFill>
                <a:effectLst/>
                <a:latin typeface="+mj-lt"/>
              </a:rPr>
              <a:t>(3)   Peers (members of the House of Lords)</a:t>
            </a:r>
          </a:p>
          <a:p>
            <a:pPr marL="0" indent="0" algn="just">
              <a:lnSpc>
                <a:spcPct val="200000"/>
              </a:lnSpc>
              <a:buNone/>
            </a:pPr>
            <a:r>
              <a:rPr lang="en-GB" b="0" i="0" dirty="0">
                <a:solidFill>
                  <a:srgbClr val="000000"/>
                </a:solidFill>
                <a:effectLst/>
                <a:latin typeface="+mj-lt"/>
              </a:rPr>
              <a:t>(4)   Convicted criminals detained in mental health hospitals</a:t>
            </a:r>
          </a:p>
          <a:p>
            <a:pPr marL="0" indent="0" algn="just">
              <a:lnSpc>
                <a:spcPct val="200000"/>
              </a:lnSpc>
              <a:buNone/>
            </a:pPr>
            <a:r>
              <a:rPr lang="en-GB" b="0" i="0" dirty="0">
                <a:solidFill>
                  <a:srgbClr val="000000"/>
                </a:solidFill>
                <a:effectLst/>
                <a:latin typeface="+mj-lt"/>
              </a:rPr>
              <a:t>(5)   Convicted criminals serving sentences in prison’’</a:t>
            </a:r>
          </a:p>
          <a:p>
            <a:endParaRPr lang="en-GB" dirty="0"/>
          </a:p>
        </p:txBody>
      </p:sp>
    </p:spTree>
    <p:extLst>
      <p:ext uri="{BB962C8B-B14F-4D97-AF65-F5344CB8AC3E}">
        <p14:creationId xmlns:p14="http://schemas.microsoft.com/office/powerpoint/2010/main" val="29926553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08742-B493-55B4-560C-A6E356DBCFE8}"/>
              </a:ext>
            </a:extLst>
          </p:cNvPr>
          <p:cNvSpPr>
            <a:spLocks noGrp="1"/>
          </p:cNvSpPr>
          <p:nvPr>
            <p:ph type="title"/>
          </p:nvPr>
        </p:nvSpPr>
        <p:spPr/>
        <p:txBody>
          <a:bodyPr>
            <a:normAutofit/>
          </a:bodyPr>
          <a:lstStyle/>
          <a:p>
            <a:r>
              <a:rPr lang="en-GB" sz="6000" b="1" i="1" u="sng" dirty="0"/>
              <a:t>Continued </a:t>
            </a:r>
          </a:p>
        </p:txBody>
      </p:sp>
      <p:sp>
        <p:nvSpPr>
          <p:cNvPr id="3" name="Content Placeholder 2">
            <a:extLst>
              <a:ext uri="{FF2B5EF4-FFF2-40B4-BE49-F238E27FC236}">
                <a16:creationId xmlns:a16="http://schemas.microsoft.com/office/drawing/2014/main" id="{740AA18C-035C-E5A3-9BB0-0455727D29EB}"/>
              </a:ext>
            </a:extLst>
          </p:cNvPr>
          <p:cNvSpPr>
            <a:spLocks noGrp="1"/>
          </p:cNvSpPr>
          <p:nvPr>
            <p:ph sz="quarter" idx="13"/>
          </p:nvPr>
        </p:nvSpPr>
        <p:spPr/>
        <p:txBody>
          <a:bodyPr/>
          <a:lstStyle/>
          <a:p>
            <a:r>
              <a:rPr lang="en-GB" dirty="0"/>
              <a:t>Political Parties, elections and referendums Act 2000. </a:t>
            </a:r>
          </a:p>
          <a:p>
            <a:r>
              <a:rPr lang="en-GB" dirty="0"/>
              <a:t>Electoral commission – regulates elections- tells the public about them. </a:t>
            </a:r>
          </a:p>
          <a:p>
            <a:r>
              <a:rPr lang="en-GB" dirty="0"/>
              <a:t>Strict about the amount of money each party can spend. </a:t>
            </a:r>
          </a:p>
          <a:p>
            <a:r>
              <a:rPr lang="en-GB" dirty="0"/>
              <a:t>Also regulate how much money can be spent by each party to ensure that one party does not win because of having the ability to spend more money. </a:t>
            </a:r>
          </a:p>
        </p:txBody>
      </p:sp>
    </p:spTree>
    <p:extLst>
      <p:ext uri="{BB962C8B-B14F-4D97-AF65-F5344CB8AC3E}">
        <p14:creationId xmlns:p14="http://schemas.microsoft.com/office/powerpoint/2010/main" val="31147029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7FC23-D789-C9C9-9058-67126E16C260}"/>
              </a:ext>
            </a:extLst>
          </p:cNvPr>
          <p:cNvSpPr>
            <a:spLocks noGrp="1"/>
          </p:cNvSpPr>
          <p:nvPr>
            <p:ph type="title"/>
          </p:nvPr>
        </p:nvSpPr>
        <p:spPr/>
        <p:txBody>
          <a:bodyPr>
            <a:normAutofit/>
          </a:bodyPr>
          <a:lstStyle/>
          <a:p>
            <a:r>
              <a:rPr lang="en-GB" sz="5400" b="1" i="1" u="sng" dirty="0"/>
              <a:t>Regulation</a:t>
            </a:r>
          </a:p>
        </p:txBody>
      </p:sp>
      <p:sp>
        <p:nvSpPr>
          <p:cNvPr id="3" name="Content Placeholder 2">
            <a:extLst>
              <a:ext uri="{FF2B5EF4-FFF2-40B4-BE49-F238E27FC236}">
                <a16:creationId xmlns:a16="http://schemas.microsoft.com/office/drawing/2014/main" id="{5217F706-EDC4-0860-44FC-6E6FF4F68465}"/>
              </a:ext>
            </a:extLst>
          </p:cNvPr>
          <p:cNvSpPr>
            <a:spLocks noGrp="1"/>
          </p:cNvSpPr>
          <p:nvPr>
            <p:ph sz="quarter" idx="13"/>
          </p:nvPr>
        </p:nvSpPr>
        <p:spPr/>
        <p:txBody>
          <a:bodyPr>
            <a:normAutofit/>
          </a:bodyPr>
          <a:lstStyle/>
          <a:p>
            <a:r>
              <a:rPr lang="en-GB" dirty="0"/>
              <a:t>Regulates its own procedure. </a:t>
            </a:r>
          </a:p>
          <a:p>
            <a:pPr algn="just">
              <a:buFont typeface="Arial" panose="020B0604020202020204" pitchFamily="34" charset="0"/>
              <a:buChar char="•"/>
            </a:pPr>
            <a:r>
              <a:rPr lang="en-GB" b="0" i="0" dirty="0">
                <a:solidFill>
                  <a:srgbClr val="000000"/>
                </a:solidFill>
                <a:effectLst/>
                <a:latin typeface="+mj-lt"/>
              </a:rPr>
              <a:t>‘’custom and practice;</a:t>
            </a:r>
          </a:p>
          <a:p>
            <a:pPr algn="just">
              <a:buFont typeface="Arial" panose="020B0604020202020204" pitchFamily="34" charset="0"/>
              <a:buChar char="•"/>
            </a:pPr>
            <a:r>
              <a:rPr lang="en-GB" b="0" i="0" dirty="0">
                <a:solidFill>
                  <a:srgbClr val="000000"/>
                </a:solidFill>
                <a:effectLst/>
                <a:latin typeface="+mj-lt"/>
              </a:rPr>
              <a:t>Standing Orders (created by resolutions (formal votes));</a:t>
            </a:r>
          </a:p>
          <a:p>
            <a:pPr algn="just">
              <a:buFont typeface="Arial" panose="020B0604020202020204" pitchFamily="34" charset="0"/>
              <a:buChar char="•"/>
            </a:pPr>
            <a:r>
              <a:rPr lang="en-GB" b="0" i="0" dirty="0">
                <a:solidFill>
                  <a:srgbClr val="000000"/>
                </a:solidFill>
                <a:effectLst/>
                <a:latin typeface="+mj-lt"/>
              </a:rPr>
              <a:t>rulings from the Speaker (chair); and</a:t>
            </a:r>
          </a:p>
          <a:p>
            <a:pPr algn="just">
              <a:buFont typeface="Arial" panose="020B0604020202020204" pitchFamily="34" charset="0"/>
              <a:buChar char="•"/>
            </a:pPr>
            <a:r>
              <a:rPr lang="en-GB" b="0" i="0" dirty="0">
                <a:solidFill>
                  <a:srgbClr val="000000"/>
                </a:solidFill>
                <a:effectLst/>
                <a:latin typeface="+mj-lt"/>
              </a:rPr>
              <a:t>statute (e.g. </a:t>
            </a:r>
            <a:r>
              <a:rPr lang="en-GB" b="1" i="0" dirty="0">
                <a:solidFill>
                  <a:srgbClr val="000000"/>
                </a:solidFill>
                <a:effectLst/>
                <a:latin typeface="+mj-lt"/>
              </a:rPr>
              <a:t>PA 1911</a:t>
            </a:r>
            <a:r>
              <a:rPr lang="en-GB" b="0" i="0" dirty="0">
                <a:solidFill>
                  <a:srgbClr val="000000"/>
                </a:solidFill>
                <a:effectLst/>
                <a:latin typeface="+mj-lt"/>
              </a:rPr>
              <a:t> and </a:t>
            </a:r>
            <a:r>
              <a:rPr lang="en-GB" b="1" i="0" dirty="0">
                <a:solidFill>
                  <a:srgbClr val="000000"/>
                </a:solidFill>
                <a:effectLst/>
                <a:latin typeface="+mj-lt"/>
              </a:rPr>
              <a:t>PA 1949</a:t>
            </a:r>
            <a:r>
              <a:rPr lang="en-GB" b="0" i="0" dirty="0">
                <a:solidFill>
                  <a:srgbClr val="000000"/>
                </a:solidFill>
                <a:effectLst/>
                <a:latin typeface="+mj-lt"/>
              </a:rPr>
              <a:t>)’’</a:t>
            </a:r>
          </a:p>
          <a:p>
            <a:r>
              <a:rPr lang="en-GB" b="0" i="0" dirty="0">
                <a:solidFill>
                  <a:srgbClr val="000000"/>
                </a:solidFill>
                <a:effectLst/>
              </a:rPr>
              <a:t>The authoritative guide to parliamentary procedure is Sir Thomas Erskine May’s </a:t>
            </a:r>
            <a:r>
              <a:rPr lang="en-GB" b="0" i="1" dirty="0">
                <a:solidFill>
                  <a:srgbClr val="000000"/>
                </a:solidFill>
                <a:effectLst/>
              </a:rPr>
              <a:t>A Treatise upon the Law, Privileges, Proceedings and Usage of Parliament</a:t>
            </a:r>
            <a:r>
              <a:rPr lang="en-GB" b="0" i="0" dirty="0">
                <a:solidFill>
                  <a:srgbClr val="000000"/>
                </a:solidFill>
                <a:effectLst/>
              </a:rPr>
              <a:t>.</a:t>
            </a:r>
            <a:endParaRPr lang="en-GB" dirty="0"/>
          </a:p>
        </p:txBody>
      </p:sp>
    </p:spTree>
    <p:extLst>
      <p:ext uri="{BB962C8B-B14F-4D97-AF65-F5344CB8AC3E}">
        <p14:creationId xmlns:p14="http://schemas.microsoft.com/office/powerpoint/2010/main" val="40773003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D6739-D0FA-DC40-3698-935A29FB3AE7}"/>
              </a:ext>
            </a:extLst>
          </p:cNvPr>
          <p:cNvSpPr>
            <a:spLocks noGrp="1"/>
          </p:cNvSpPr>
          <p:nvPr>
            <p:ph type="title"/>
          </p:nvPr>
        </p:nvSpPr>
        <p:spPr/>
        <p:txBody>
          <a:bodyPr/>
          <a:lstStyle/>
          <a:p>
            <a:r>
              <a:rPr lang="en-GB" b="1" i="1" u="sng" dirty="0"/>
              <a:t>Important people in the House of commons</a:t>
            </a:r>
          </a:p>
        </p:txBody>
      </p:sp>
      <p:sp>
        <p:nvSpPr>
          <p:cNvPr id="3" name="Content Placeholder 2">
            <a:extLst>
              <a:ext uri="{FF2B5EF4-FFF2-40B4-BE49-F238E27FC236}">
                <a16:creationId xmlns:a16="http://schemas.microsoft.com/office/drawing/2014/main" id="{B2115CFE-90DB-3583-B5E0-4CBCFC432694}"/>
              </a:ext>
            </a:extLst>
          </p:cNvPr>
          <p:cNvSpPr>
            <a:spLocks noGrp="1"/>
          </p:cNvSpPr>
          <p:nvPr>
            <p:ph sz="quarter" idx="13"/>
          </p:nvPr>
        </p:nvSpPr>
        <p:spPr/>
        <p:txBody>
          <a:bodyPr/>
          <a:lstStyle/>
          <a:p>
            <a:r>
              <a:rPr lang="en-GB" dirty="0"/>
              <a:t>Speaker. </a:t>
            </a:r>
          </a:p>
          <a:p>
            <a:r>
              <a:rPr lang="en-GB" dirty="0"/>
              <a:t>Head of The house. </a:t>
            </a:r>
          </a:p>
          <a:p>
            <a:r>
              <a:rPr lang="en-GB" dirty="0"/>
              <a:t>Senior minister. </a:t>
            </a:r>
          </a:p>
          <a:p>
            <a:r>
              <a:rPr lang="en-GB" dirty="0"/>
              <a:t>Formal record kept in the Journal of the House. </a:t>
            </a:r>
          </a:p>
          <a:p>
            <a:r>
              <a:rPr lang="en-GB" dirty="0"/>
              <a:t>Hansard. </a:t>
            </a:r>
          </a:p>
          <a:p>
            <a:endParaRPr lang="en-GB" dirty="0"/>
          </a:p>
        </p:txBody>
      </p:sp>
    </p:spTree>
    <p:extLst>
      <p:ext uri="{BB962C8B-B14F-4D97-AF65-F5344CB8AC3E}">
        <p14:creationId xmlns:p14="http://schemas.microsoft.com/office/powerpoint/2010/main" val="36629202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52432-9BF0-2851-2DA2-28D99FD08367}"/>
              </a:ext>
            </a:extLst>
          </p:cNvPr>
          <p:cNvSpPr>
            <a:spLocks noGrp="1"/>
          </p:cNvSpPr>
          <p:nvPr>
            <p:ph type="title"/>
          </p:nvPr>
        </p:nvSpPr>
        <p:spPr/>
        <p:txBody>
          <a:bodyPr>
            <a:normAutofit/>
          </a:bodyPr>
          <a:lstStyle/>
          <a:p>
            <a:r>
              <a:rPr lang="en-GB" sz="6000" b="1" i="1" u="sng" dirty="0"/>
              <a:t>House of Lords</a:t>
            </a:r>
          </a:p>
        </p:txBody>
      </p:sp>
      <p:sp>
        <p:nvSpPr>
          <p:cNvPr id="3" name="Content Placeholder 2">
            <a:extLst>
              <a:ext uri="{FF2B5EF4-FFF2-40B4-BE49-F238E27FC236}">
                <a16:creationId xmlns:a16="http://schemas.microsoft.com/office/drawing/2014/main" id="{F963C828-9B39-634C-9F9F-5617146CAADA}"/>
              </a:ext>
            </a:extLst>
          </p:cNvPr>
          <p:cNvSpPr>
            <a:spLocks noGrp="1"/>
          </p:cNvSpPr>
          <p:nvPr>
            <p:ph sz="quarter" idx="13"/>
          </p:nvPr>
        </p:nvSpPr>
        <p:spPr/>
        <p:txBody>
          <a:bodyPr/>
          <a:lstStyle/>
          <a:p>
            <a:r>
              <a:rPr lang="en-GB" dirty="0"/>
              <a:t>Passes laws. </a:t>
            </a:r>
          </a:p>
          <a:p>
            <a:r>
              <a:rPr lang="en-GB" dirty="0"/>
              <a:t>Deals better with difficult legislation. </a:t>
            </a:r>
          </a:p>
          <a:p>
            <a:r>
              <a:rPr lang="en-GB" dirty="0"/>
              <a:t>Regulates and checks the government . </a:t>
            </a:r>
          </a:p>
          <a:p>
            <a:r>
              <a:rPr lang="en-GB" b="0" i="0" dirty="0">
                <a:solidFill>
                  <a:srgbClr val="000000"/>
                </a:solidFill>
                <a:effectLst/>
                <a:latin typeface="+mj-lt"/>
              </a:rPr>
              <a:t>debate the workings of the government and raise matters with government spokesmen in the Lords.</a:t>
            </a:r>
          </a:p>
          <a:p>
            <a:r>
              <a:rPr lang="en-GB" dirty="0">
                <a:solidFill>
                  <a:srgbClr val="000000"/>
                </a:solidFill>
                <a:latin typeface="+mj-lt"/>
              </a:rPr>
              <a:t>Prime minister and chancellor of the exchequer positions are always held by members of the house of commons. </a:t>
            </a:r>
            <a:endParaRPr lang="en-GB" dirty="0">
              <a:latin typeface="+mj-lt"/>
            </a:endParaRPr>
          </a:p>
        </p:txBody>
      </p:sp>
    </p:spTree>
    <p:extLst>
      <p:ext uri="{BB962C8B-B14F-4D97-AF65-F5344CB8AC3E}">
        <p14:creationId xmlns:p14="http://schemas.microsoft.com/office/powerpoint/2010/main" val="9527692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03316-C32A-96C2-676D-A751BE992582}"/>
              </a:ext>
            </a:extLst>
          </p:cNvPr>
          <p:cNvSpPr>
            <a:spLocks noGrp="1"/>
          </p:cNvSpPr>
          <p:nvPr>
            <p:ph type="title"/>
          </p:nvPr>
        </p:nvSpPr>
        <p:spPr/>
        <p:txBody>
          <a:bodyPr>
            <a:normAutofit/>
          </a:bodyPr>
          <a:lstStyle/>
          <a:p>
            <a:r>
              <a:rPr lang="en-GB" sz="6000" b="1" i="1" u="sng" dirty="0"/>
              <a:t>Continued</a:t>
            </a:r>
          </a:p>
        </p:txBody>
      </p:sp>
      <p:sp>
        <p:nvSpPr>
          <p:cNvPr id="3" name="Content Placeholder 2">
            <a:extLst>
              <a:ext uri="{FF2B5EF4-FFF2-40B4-BE49-F238E27FC236}">
                <a16:creationId xmlns:a16="http://schemas.microsoft.com/office/drawing/2014/main" id="{8CA4A7E1-45FE-A43E-2C22-EC8881E81371}"/>
              </a:ext>
            </a:extLst>
          </p:cNvPr>
          <p:cNvSpPr>
            <a:spLocks noGrp="1"/>
          </p:cNvSpPr>
          <p:nvPr>
            <p:ph sz="quarter" idx="13"/>
          </p:nvPr>
        </p:nvSpPr>
        <p:spPr/>
        <p:txBody>
          <a:bodyPr/>
          <a:lstStyle/>
          <a:p>
            <a:r>
              <a:rPr lang="en-GB" dirty="0"/>
              <a:t>800 Members who are peers. </a:t>
            </a:r>
          </a:p>
          <a:p>
            <a:r>
              <a:rPr lang="en-GB" dirty="0"/>
              <a:t>Three groups. </a:t>
            </a:r>
          </a:p>
          <a:p>
            <a:r>
              <a:rPr lang="en-GB" dirty="0"/>
              <a:t>Appointed for life – Life peers. </a:t>
            </a:r>
          </a:p>
          <a:p>
            <a:r>
              <a:rPr lang="en-GB" dirty="0"/>
              <a:t>92 Hereditary peers – Earl or Baron- inherited title from their fathers. </a:t>
            </a:r>
          </a:p>
          <a:p>
            <a:r>
              <a:rPr lang="en-GB" dirty="0"/>
              <a:t>Use to be 700 but the House of Lords Act 1999 removed the majority. </a:t>
            </a:r>
          </a:p>
          <a:p>
            <a:r>
              <a:rPr lang="en-GB" dirty="0"/>
              <a:t>26 Lord Spiritual – 21 Bishops from the Church of England. </a:t>
            </a:r>
          </a:p>
          <a:p>
            <a:r>
              <a:rPr lang="en-GB" dirty="0"/>
              <a:t>Lords Spiritual (Women) Act 2015- women are now allowed.  </a:t>
            </a:r>
          </a:p>
        </p:txBody>
      </p:sp>
    </p:spTree>
    <p:extLst>
      <p:ext uri="{BB962C8B-B14F-4D97-AF65-F5344CB8AC3E}">
        <p14:creationId xmlns:p14="http://schemas.microsoft.com/office/powerpoint/2010/main" val="26774883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47632-1CF3-5D14-2D6A-FBA5B12D951E}"/>
              </a:ext>
            </a:extLst>
          </p:cNvPr>
          <p:cNvSpPr>
            <a:spLocks noGrp="1"/>
          </p:cNvSpPr>
          <p:nvPr>
            <p:ph type="title"/>
          </p:nvPr>
        </p:nvSpPr>
        <p:spPr/>
        <p:txBody>
          <a:bodyPr>
            <a:normAutofit/>
          </a:bodyPr>
          <a:lstStyle/>
          <a:p>
            <a:r>
              <a:rPr lang="en-GB" sz="6600" b="1" i="1" u="sng" dirty="0"/>
              <a:t>Continued </a:t>
            </a:r>
          </a:p>
        </p:txBody>
      </p:sp>
      <p:sp>
        <p:nvSpPr>
          <p:cNvPr id="3" name="Content Placeholder 2">
            <a:extLst>
              <a:ext uri="{FF2B5EF4-FFF2-40B4-BE49-F238E27FC236}">
                <a16:creationId xmlns:a16="http://schemas.microsoft.com/office/drawing/2014/main" id="{6576D29A-DDDC-8538-6183-99F33720DA7E}"/>
              </a:ext>
            </a:extLst>
          </p:cNvPr>
          <p:cNvSpPr>
            <a:spLocks noGrp="1"/>
          </p:cNvSpPr>
          <p:nvPr>
            <p:ph sz="quarter" idx="13"/>
          </p:nvPr>
        </p:nvSpPr>
        <p:spPr/>
        <p:txBody>
          <a:bodyPr>
            <a:normAutofit fontScale="92500" lnSpcReduction="20000"/>
          </a:bodyPr>
          <a:lstStyle/>
          <a:p>
            <a:r>
              <a:rPr lang="en-GB" b="0" i="0" dirty="0">
                <a:solidFill>
                  <a:srgbClr val="000000"/>
                </a:solidFill>
                <a:effectLst/>
                <a:latin typeface="+mj-lt"/>
              </a:rPr>
              <a:t>‘’The majority of members of the House of Lords belong to the Conservative, Labour and Liberal Democrat parties. </a:t>
            </a:r>
          </a:p>
          <a:p>
            <a:r>
              <a:rPr lang="en-GB" b="0" i="0" dirty="0">
                <a:solidFill>
                  <a:srgbClr val="000000"/>
                </a:solidFill>
                <a:effectLst/>
                <a:latin typeface="+mj-lt"/>
              </a:rPr>
              <a:t>A smaller number belong to minor parties. Note that the Scottish National Party, now the third-­largest party in the House of Commons, refuses to nominate any members to the House of Lords because its members are not fully elected. </a:t>
            </a:r>
          </a:p>
          <a:p>
            <a:r>
              <a:rPr lang="en-GB" b="0" i="0" dirty="0">
                <a:solidFill>
                  <a:srgbClr val="000000"/>
                </a:solidFill>
                <a:effectLst/>
                <a:latin typeface="+mj-lt"/>
              </a:rPr>
              <a:t>Unlike the House of Commons, there is a significant minority of members who are not aligned with any political party and who are known as “crossbenchers”.</a:t>
            </a:r>
          </a:p>
          <a:p>
            <a:r>
              <a:rPr lang="en-GB" b="0" i="0" dirty="0">
                <a:solidFill>
                  <a:srgbClr val="000000"/>
                </a:solidFill>
                <a:effectLst/>
                <a:latin typeface="+mj-lt"/>
              </a:rPr>
              <a:t>Generally, members of the House of Lords have been more willing to vote against their own party’s wishes – not having to worry about re-election gives them a greater freedom to think for themselves.’’</a:t>
            </a:r>
            <a:endParaRPr lang="en-GB" dirty="0">
              <a:latin typeface="+mj-lt"/>
            </a:endParaRPr>
          </a:p>
        </p:txBody>
      </p:sp>
    </p:spTree>
    <p:extLst>
      <p:ext uri="{BB962C8B-B14F-4D97-AF65-F5344CB8AC3E}">
        <p14:creationId xmlns:p14="http://schemas.microsoft.com/office/powerpoint/2010/main" val="32216303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1A276-02AE-4066-48E1-02B5CEE8263F}"/>
              </a:ext>
            </a:extLst>
          </p:cNvPr>
          <p:cNvSpPr>
            <a:spLocks noGrp="1"/>
          </p:cNvSpPr>
          <p:nvPr>
            <p:ph type="title"/>
          </p:nvPr>
        </p:nvSpPr>
        <p:spPr/>
        <p:txBody>
          <a:bodyPr>
            <a:normAutofit/>
          </a:bodyPr>
          <a:lstStyle/>
          <a:p>
            <a:r>
              <a:rPr lang="en-GB" sz="6600" b="1" i="1" u="sng" dirty="0"/>
              <a:t>Reform </a:t>
            </a:r>
          </a:p>
        </p:txBody>
      </p:sp>
      <p:sp>
        <p:nvSpPr>
          <p:cNvPr id="3" name="Content Placeholder 2">
            <a:extLst>
              <a:ext uri="{FF2B5EF4-FFF2-40B4-BE49-F238E27FC236}">
                <a16:creationId xmlns:a16="http://schemas.microsoft.com/office/drawing/2014/main" id="{08912646-3B0D-87F7-5A3C-5BD3279E2F45}"/>
              </a:ext>
            </a:extLst>
          </p:cNvPr>
          <p:cNvSpPr>
            <a:spLocks noGrp="1"/>
          </p:cNvSpPr>
          <p:nvPr>
            <p:ph sz="quarter" idx="13"/>
          </p:nvPr>
        </p:nvSpPr>
        <p:spPr/>
        <p:txBody>
          <a:bodyPr/>
          <a:lstStyle/>
          <a:p>
            <a:pPr>
              <a:lnSpc>
                <a:spcPct val="200000"/>
              </a:lnSpc>
            </a:pPr>
            <a:r>
              <a:rPr lang="en-GB" dirty="0"/>
              <a:t>Needs to be reformed. </a:t>
            </a:r>
          </a:p>
          <a:p>
            <a:pPr>
              <a:lnSpc>
                <a:spcPct val="200000"/>
              </a:lnSpc>
            </a:pPr>
            <a:r>
              <a:rPr lang="en-GB" dirty="0"/>
              <a:t>People essentially buying their way in. </a:t>
            </a:r>
          </a:p>
          <a:p>
            <a:pPr>
              <a:lnSpc>
                <a:spcPct val="200000"/>
              </a:lnSpc>
            </a:pPr>
            <a:r>
              <a:rPr lang="en-GB" dirty="0"/>
              <a:t>Remove the House of Lords- like in New Zeeland.</a:t>
            </a:r>
          </a:p>
          <a:p>
            <a:pPr>
              <a:lnSpc>
                <a:spcPct val="200000"/>
              </a:lnSpc>
            </a:pPr>
            <a:r>
              <a:rPr lang="en-GB" dirty="0"/>
              <a:t>Junior partners of the House of commons. </a:t>
            </a:r>
          </a:p>
          <a:p>
            <a:pPr marL="0" indent="0">
              <a:buNone/>
            </a:pPr>
            <a:endParaRPr lang="en-GB" dirty="0"/>
          </a:p>
          <a:p>
            <a:endParaRPr lang="en-GB" dirty="0"/>
          </a:p>
        </p:txBody>
      </p:sp>
    </p:spTree>
    <p:extLst>
      <p:ext uri="{BB962C8B-B14F-4D97-AF65-F5344CB8AC3E}">
        <p14:creationId xmlns:p14="http://schemas.microsoft.com/office/powerpoint/2010/main" val="5128168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CB134-D4C2-072F-BF23-E1D8ECBDC8C7}"/>
              </a:ext>
            </a:extLst>
          </p:cNvPr>
          <p:cNvSpPr>
            <a:spLocks noGrp="1"/>
          </p:cNvSpPr>
          <p:nvPr>
            <p:ph type="title"/>
          </p:nvPr>
        </p:nvSpPr>
        <p:spPr/>
        <p:txBody>
          <a:bodyPr>
            <a:normAutofit/>
          </a:bodyPr>
          <a:lstStyle/>
          <a:p>
            <a:r>
              <a:rPr lang="en-GB" sz="5400" b="1" i="1" u="sng" dirty="0"/>
              <a:t>Relation between the two </a:t>
            </a:r>
          </a:p>
        </p:txBody>
      </p:sp>
      <p:sp>
        <p:nvSpPr>
          <p:cNvPr id="3" name="Content Placeholder 2">
            <a:extLst>
              <a:ext uri="{FF2B5EF4-FFF2-40B4-BE49-F238E27FC236}">
                <a16:creationId xmlns:a16="http://schemas.microsoft.com/office/drawing/2014/main" id="{AF34DC39-A651-65F5-2441-40AF2B476F0F}"/>
              </a:ext>
            </a:extLst>
          </p:cNvPr>
          <p:cNvSpPr>
            <a:spLocks noGrp="1"/>
          </p:cNvSpPr>
          <p:nvPr>
            <p:ph sz="quarter" idx="13"/>
          </p:nvPr>
        </p:nvSpPr>
        <p:spPr/>
        <p:txBody>
          <a:bodyPr>
            <a:normAutofit lnSpcReduction="10000"/>
          </a:bodyPr>
          <a:lstStyle/>
          <a:p>
            <a:pPr>
              <a:lnSpc>
                <a:spcPct val="200000"/>
              </a:lnSpc>
            </a:pPr>
            <a:r>
              <a:rPr lang="en-GB" dirty="0"/>
              <a:t>House of lords – reviews the legislative workings of the house of commons. </a:t>
            </a:r>
          </a:p>
          <a:p>
            <a:pPr>
              <a:lnSpc>
                <a:spcPct val="200000"/>
              </a:lnSpc>
            </a:pPr>
            <a:r>
              <a:rPr lang="en-GB" dirty="0"/>
              <a:t>1/5</a:t>
            </a:r>
            <a:r>
              <a:rPr lang="en-GB" baseline="30000" dirty="0"/>
              <a:t>th</a:t>
            </a:r>
            <a:r>
              <a:rPr lang="en-GB" dirty="0"/>
              <a:t> of the time take in the House of commons. </a:t>
            </a:r>
          </a:p>
          <a:p>
            <a:pPr>
              <a:lnSpc>
                <a:spcPct val="200000"/>
              </a:lnSpc>
            </a:pPr>
            <a:r>
              <a:rPr lang="en-GB" dirty="0"/>
              <a:t>Stop parts of laws going through. </a:t>
            </a:r>
          </a:p>
          <a:p>
            <a:pPr>
              <a:lnSpc>
                <a:spcPct val="200000"/>
              </a:lnSpc>
            </a:pPr>
            <a:r>
              <a:rPr lang="en-GB" b="0" i="0" dirty="0">
                <a:solidFill>
                  <a:srgbClr val="000000"/>
                </a:solidFill>
                <a:effectLst/>
                <a:latin typeface="+mj-lt"/>
              </a:rPr>
              <a:t>Salisbury Convention, the House of Lords will not oppose legislation which formed part of the governing party’s manifesto at a general election.</a:t>
            </a:r>
            <a:endParaRPr lang="en-GB" dirty="0">
              <a:latin typeface="+mj-lt"/>
            </a:endParaRPr>
          </a:p>
        </p:txBody>
      </p:sp>
    </p:spTree>
    <p:extLst>
      <p:ext uri="{BB962C8B-B14F-4D97-AF65-F5344CB8AC3E}">
        <p14:creationId xmlns:p14="http://schemas.microsoft.com/office/powerpoint/2010/main" val="36725130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8AE40-58B7-B473-F281-B1611A6E00DC}"/>
              </a:ext>
            </a:extLst>
          </p:cNvPr>
          <p:cNvSpPr>
            <a:spLocks noGrp="1"/>
          </p:cNvSpPr>
          <p:nvPr>
            <p:ph type="title"/>
          </p:nvPr>
        </p:nvSpPr>
        <p:spPr/>
        <p:txBody>
          <a:bodyPr>
            <a:normAutofit/>
          </a:bodyPr>
          <a:lstStyle/>
          <a:p>
            <a:r>
              <a:rPr lang="en-GB" sz="5400" b="1" i="1" u="sng" dirty="0"/>
              <a:t>Continued</a:t>
            </a:r>
          </a:p>
        </p:txBody>
      </p:sp>
      <p:sp>
        <p:nvSpPr>
          <p:cNvPr id="3" name="Content Placeholder 2">
            <a:extLst>
              <a:ext uri="{FF2B5EF4-FFF2-40B4-BE49-F238E27FC236}">
                <a16:creationId xmlns:a16="http://schemas.microsoft.com/office/drawing/2014/main" id="{55DD2F93-BF01-CF79-37C8-AEB6A4EC2903}"/>
              </a:ext>
            </a:extLst>
          </p:cNvPr>
          <p:cNvSpPr>
            <a:spLocks noGrp="1"/>
          </p:cNvSpPr>
          <p:nvPr>
            <p:ph sz="quarter" idx="13"/>
          </p:nvPr>
        </p:nvSpPr>
        <p:spPr/>
        <p:txBody>
          <a:bodyPr/>
          <a:lstStyle/>
          <a:p>
            <a:pPr lvl="1">
              <a:lnSpc>
                <a:spcPct val="200000"/>
              </a:lnSpc>
              <a:buFontTx/>
              <a:buChar char="-"/>
            </a:pPr>
            <a:r>
              <a:rPr lang="en-GB" dirty="0"/>
              <a:t>Parliaments Act 1911 and 1949 – House of commons ask the law to be given royal assent without the house of lords looking at it. </a:t>
            </a:r>
          </a:p>
          <a:p>
            <a:pPr lvl="1">
              <a:lnSpc>
                <a:spcPct val="200000"/>
              </a:lnSpc>
              <a:buFontTx/>
              <a:buChar char="-"/>
            </a:pPr>
            <a:r>
              <a:rPr lang="en-GB" dirty="0"/>
              <a:t>House of lords is less powerful than the house of commons. </a:t>
            </a:r>
          </a:p>
          <a:p>
            <a:pPr lvl="1">
              <a:lnSpc>
                <a:spcPct val="200000"/>
              </a:lnSpc>
              <a:buFontTx/>
              <a:buChar char="-"/>
            </a:pPr>
            <a:r>
              <a:rPr lang="en-GB" dirty="0"/>
              <a:t>Do we need the House of Lords?</a:t>
            </a:r>
          </a:p>
        </p:txBody>
      </p:sp>
    </p:spTree>
    <p:extLst>
      <p:ext uri="{BB962C8B-B14F-4D97-AF65-F5344CB8AC3E}">
        <p14:creationId xmlns:p14="http://schemas.microsoft.com/office/powerpoint/2010/main" val="11805260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78923-E557-AB84-3645-5BC1533F316E}"/>
              </a:ext>
            </a:extLst>
          </p:cNvPr>
          <p:cNvSpPr>
            <a:spLocks noGrp="1"/>
          </p:cNvSpPr>
          <p:nvPr>
            <p:ph type="title"/>
          </p:nvPr>
        </p:nvSpPr>
        <p:spPr/>
        <p:txBody>
          <a:bodyPr>
            <a:normAutofit/>
          </a:bodyPr>
          <a:lstStyle/>
          <a:p>
            <a:r>
              <a:rPr lang="en-GB" sz="6600" b="1" i="1" u="sng" dirty="0"/>
              <a:t>Primary legislation </a:t>
            </a:r>
          </a:p>
        </p:txBody>
      </p:sp>
      <p:sp>
        <p:nvSpPr>
          <p:cNvPr id="3" name="Content Placeholder 2">
            <a:extLst>
              <a:ext uri="{FF2B5EF4-FFF2-40B4-BE49-F238E27FC236}">
                <a16:creationId xmlns:a16="http://schemas.microsoft.com/office/drawing/2014/main" id="{04E8F530-08E7-D124-3A32-8241A88AB53C}"/>
              </a:ext>
            </a:extLst>
          </p:cNvPr>
          <p:cNvSpPr>
            <a:spLocks noGrp="1"/>
          </p:cNvSpPr>
          <p:nvPr>
            <p:ph sz="quarter" idx="13"/>
          </p:nvPr>
        </p:nvSpPr>
        <p:spPr/>
        <p:txBody>
          <a:bodyPr>
            <a:normAutofit/>
          </a:bodyPr>
          <a:lstStyle/>
          <a:p>
            <a:pPr>
              <a:lnSpc>
                <a:spcPct val="200000"/>
              </a:lnSpc>
            </a:pPr>
            <a:r>
              <a:rPr lang="en-GB" dirty="0"/>
              <a:t>Acts of Parliament. </a:t>
            </a:r>
          </a:p>
          <a:p>
            <a:pPr>
              <a:lnSpc>
                <a:spcPct val="200000"/>
              </a:lnSpc>
            </a:pPr>
            <a:r>
              <a:rPr lang="en-GB" dirty="0"/>
              <a:t>Known as statute. </a:t>
            </a:r>
          </a:p>
          <a:p>
            <a:pPr>
              <a:lnSpc>
                <a:spcPct val="200000"/>
              </a:lnSpc>
            </a:pPr>
            <a:r>
              <a:rPr lang="en-GB" dirty="0"/>
              <a:t>Passed through house of common and lords and given royal assent. </a:t>
            </a:r>
          </a:p>
          <a:p>
            <a:pPr>
              <a:lnSpc>
                <a:spcPct val="200000"/>
              </a:lnSpc>
            </a:pPr>
            <a:r>
              <a:rPr lang="en-GB" dirty="0"/>
              <a:t>Law commission can suggest laws. </a:t>
            </a:r>
          </a:p>
        </p:txBody>
      </p:sp>
    </p:spTree>
    <p:extLst>
      <p:ext uri="{BB962C8B-B14F-4D97-AF65-F5344CB8AC3E}">
        <p14:creationId xmlns:p14="http://schemas.microsoft.com/office/powerpoint/2010/main" val="23979473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DEC35-4E85-D238-4BE6-67412FBD4F4A}"/>
              </a:ext>
            </a:extLst>
          </p:cNvPr>
          <p:cNvSpPr>
            <a:spLocks noGrp="1"/>
          </p:cNvSpPr>
          <p:nvPr>
            <p:ph type="title"/>
          </p:nvPr>
        </p:nvSpPr>
        <p:spPr/>
        <p:txBody>
          <a:bodyPr>
            <a:normAutofit/>
          </a:bodyPr>
          <a:lstStyle/>
          <a:p>
            <a:r>
              <a:rPr lang="en-GB" sz="5400" b="1" i="1" u="sng" dirty="0"/>
              <a:t>Continued </a:t>
            </a:r>
          </a:p>
        </p:txBody>
      </p:sp>
      <p:sp>
        <p:nvSpPr>
          <p:cNvPr id="3" name="Content Placeholder 2">
            <a:extLst>
              <a:ext uri="{FF2B5EF4-FFF2-40B4-BE49-F238E27FC236}">
                <a16:creationId xmlns:a16="http://schemas.microsoft.com/office/drawing/2014/main" id="{7555E63D-7EF7-AC61-97D9-01026DA23D65}"/>
              </a:ext>
            </a:extLst>
          </p:cNvPr>
          <p:cNvSpPr>
            <a:spLocks noGrp="1"/>
          </p:cNvSpPr>
          <p:nvPr>
            <p:ph sz="quarter" idx="13"/>
          </p:nvPr>
        </p:nvSpPr>
        <p:spPr/>
        <p:txBody>
          <a:bodyPr/>
          <a:lstStyle/>
          <a:p>
            <a:pPr>
              <a:lnSpc>
                <a:spcPct val="200000"/>
              </a:lnSpc>
            </a:pPr>
            <a:r>
              <a:rPr lang="en-GB" sz="2400" b="0" i="0" dirty="0">
                <a:solidFill>
                  <a:srgbClr val="000000"/>
                </a:solidFill>
                <a:effectLst/>
              </a:rPr>
              <a:t>particular area, it may </a:t>
            </a:r>
            <a:r>
              <a:rPr lang="en-GB" sz="2400" i="0" dirty="0">
                <a:solidFill>
                  <a:srgbClr val="000000"/>
                </a:solidFill>
                <a:effectLst/>
              </a:rPr>
              <a:t>choose</a:t>
            </a:r>
            <a:r>
              <a:rPr lang="en-GB" sz="2400" b="0" i="0" dirty="0">
                <a:solidFill>
                  <a:srgbClr val="000000"/>
                </a:solidFill>
                <a:effectLst/>
              </a:rPr>
              <a:t> to publish the draft proposals in the form of a </a:t>
            </a:r>
            <a:r>
              <a:rPr lang="en-GB" sz="2400" i="0" dirty="0">
                <a:solidFill>
                  <a:srgbClr val="000000"/>
                </a:solidFill>
                <a:effectLst/>
              </a:rPr>
              <a:t>green paper</a:t>
            </a:r>
            <a:r>
              <a:rPr lang="en-GB" sz="2400" b="0" i="0" dirty="0">
                <a:solidFill>
                  <a:srgbClr val="000000"/>
                </a:solidFill>
                <a:effectLst/>
              </a:rPr>
              <a:t>. </a:t>
            </a:r>
          </a:p>
          <a:p>
            <a:pPr>
              <a:lnSpc>
                <a:spcPct val="200000"/>
              </a:lnSpc>
            </a:pPr>
            <a:r>
              <a:rPr lang="en-GB" sz="2400" dirty="0">
                <a:solidFill>
                  <a:srgbClr val="000000"/>
                </a:solidFill>
              </a:rPr>
              <a:t>Consultation complete – White paper. </a:t>
            </a:r>
          </a:p>
          <a:p>
            <a:pPr>
              <a:lnSpc>
                <a:spcPct val="200000"/>
              </a:lnSpc>
            </a:pPr>
            <a:r>
              <a:rPr lang="en-GB" sz="2400" b="0" i="0" dirty="0">
                <a:solidFill>
                  <a:srgbClr val="000000"/>
                </a:solidFill>
                <a:effectLst/>
              </a:rPr>
              <a:t>Not all will have a green and white paper process. </a:t>
            </a:r>
          </a:p>
          <a:p>
            <a:pPr marL="0" indent="0">
              <a:buNone/>
            </a:pPr>
            <a:endParaRPr lang="en-GB" b="0" i="0" dirty="0">
              <a:solidFill>
                <a:srgbClr val="000000"/>
              </a:solidFill>
              <a:effectLst/>
            </a:endParaRPr>
          </a:p>
          <a:p>
            <a:endParaRPr lang="en-GB" dirty="0"/>
          </a:p>
        </p:txBody>
      </p:sp>
    </p:spTree>
    <p:extLst>
      <p:ext uri="{BB962C8B-B14F-4D97-AF65-F5344CB8AC3E}">
        <p14:creationId xmlns:p14="http://schemas.microsoft.com/office/powerpoint/2010/main" val="42234879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F28A8-7AD9-E6EC-0A60-1B3B075DF09F}"/>
              </a:ext>
            </a:extLst>
          </p:cNvPr>
          <p:cNvSpPr>
            <a:spLocks noGrp="1"/>
          </p:cNvSpPr>
          <p:nvPr>
            <p:ph type="title"/>
          </p:nvPr>
        </p:nvSpPr>
        <p:spPr/>
        <p:txBody>
          <a:bodyPr>
            <a:normAutofit/>
          </a:bodyPr>
          <a:lstStyle/>
          <a:p>
            <a:r>
              <a:rPr lang="en-GB" sz="4800" b="1" i="1" u="sng" dirty="0"/>
              <a:t>Continued</a:t>
            </a:r>
          </a:p>
        </p:txBody>
      </p:sp>
      <p:sp>
        <p:nvSpPr>
          <p:cNvPr id="3" name="Content Placeholder 2">
            <a:extLst>
              <a:ext uri="{FF2B5EF4-FFF2-40B4-BE49-F238E27FC236}">
                <a16:creationId xmlns:a16="http://schemas.microsoft.com/office/drawing/2014/main" id="{6D2A24D0-BC36-556A-EB44-3CAF78883652}"/>
              </a:ext>
            </a:extLst>
          </p:cNvPr>
          <p:cNvSpPr>
            <a:spLocks noGrp="1"/>
          </p:cNvSpPr>
          <p:nvPr>
            <p:ph sz="quarter" idx="13"/>
          </p:nvPr>
        </p:nvSpPr>
        <p:spPr/>
        <p:txBody>
          <a:bodyPr/>
          <a:lstStyle/>
          <a:p>
            <a:pPr>
              <a:lnSpc>
                <a:spcPct val="200000"/>
              </a:lnSpc>
            </a:pPr>
            <a:r>
              <a:rPr lang="en-GB" dirty="0"/>
              <a:t>Types of Bills- </a:t>
            </a:r>
          </a:p>
          <a:p>
            <a:pPr>
              <a:lnSpc>
                <a:spcPct val="200000"/>
              </a:lnSpc>
            </a:pPr>
            <a:r>
              <a:rPr lang="en-GB" dirty="0"/>
              <a:t>Subject – Public/private/ hybrid. </a:t>
            </a:r>
          </a:p>
          <a:p>
            <a:pPr>
              <a:lnSpc>
                <a:spcPct val="200000"/>
              </a:lnSpc>
            </a:pPr>
            <a:r>
              <a:rPr lang="en-GB" dirty="0"/>
              <a:t>Proposer – Government Bill/ Private members bill. </a:t>
            </a:r>
          </a:p>
        </p:txBody>
      </p:sp>
    </p:spTree>
    <p:extLst>
      <p:ext uri="{BB962C8B-B14F-4D97-AF65-F5344CB8AC3E}">
        <p14:creationId xmlns:p14="http://schemas.microsoft.com/office/powerpoint/2010/main" val="6723539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A9EA5-BC11-FA6B-B949-DA3394CF616C}"/>
              </a:ext>
            </a:extLst>
          </p:cNvPr>
          <p:cNvSpPr>
            <a:spLocks noGrp="1"/>
          </p:cNvSpPr>
          <p:nvPr>
            <p:ph type="title"/>
          </p:nvPr>
        </p:nvSpPr>
        <p:spPr/>
        <p:txBody>
          <a:bodyPr>
            <a:normAutofit/>
          </a:bodyPr>
          <a:lstStyle/>
          <a:p>
            <a:r>
              <a:rPr lang="en-GB" sz="5400" b="1" i="1" u="sng" dirty="0"/>
              <a:t>Activity</a:t>
            </a:r>
          </a:p>
        </p:txBody>
      </p:sp>
      <p:sp>
        <p:nvSpPr>
          <p:cNvPr id="3" name="Content Placeholder 2">
            <a:extLst>
              <a:ext uri="{FF2B5EF4-FFF2-40B4-BE49-F238E27FC236}">
                <a16:creationId xmlns:a16="http://schemas.microsoft.com/office/drawing/2014/main" id="{29DF7155-5016-8254-5363-CA59A288685D}"/>
              </a:ext>
            </a:extLst>
          </p:cNvPr>
          <p:cNvSpPr>
            <a:spLocks noGrp="1"/>
          </p:cNvSpPr>
          <p:nvPr>
            <p:ph sz="quarter" idx="13"/>
          </p:nvPr>
        </p:nvSpPr>
        <p:spPr/>
        <p:txBody>
          <a:bodyPr/>
          <a:lstStyle/>
          <a:p>
            <a:pPr>
              <a:lnSpc>
                <a:spcPct val="200000"/>
              </a:lnSpc>
            </a:pPr>
            <a:r>
              <a:rPr lang="en-GB" b="0" i="0" dirty="0">
                <a:solidFill>
                  <a:srgbClr val="0F2A5F"/>
                </a:solidFill>
                <a:effectLst/>
              </a:rPr>
              <a:t>Go to </a:t>
            </a:r>
            <a:r>
              <a:rPr lang="en-GB" b="0" i="0" u="none" strike="noStrike" dirty="0">
                <a:effectLst/>
                <a:hlinkClick r:id="rId2"/>
              </a:rPr>
              <a:t>http://services.parliament.uk/bills/</a:t>
            </a:r>
            <a:r>
              <a:rPr lang="en-GB" b="0" i="0" dirty="0">
                <a:solidFill>
                  <a:srgbClr val="0F2A5F"/>
                </a:solidFill>
                <a:effectLst/>
              </a:rPr>
              <a:t> and find a Bill dealing with a subject area that interests you. Can you summarise what the Bill is intended to achieve?</a:t>
            </a:r>
            <a:endParaRPr lang="en-GB" dirty="0"/>
          </a:p>
        </p:txBody>
      </p:sp>
    </p:spTree>
    <p:extLst>
      <p:ext uri="{BB962C8B-B14F-4D97-AF65-F5344CB8AC3E}">
        <p14:creationId xmlns:p14="http://schemas.microsoft.com/office/powerpoint/2010/main" val="27693271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D839C-BB85-E09F-083A-3F003B324CD6}"/>
              </a:ext>
            </a:extLst>
          </p:cNvPr>
          <p:cNvSpPr>
            <a:spLocks noGrp="1"/>
          </p:cNvSpPr>
          <p:nvPr>
            <p:ph type="title"/>
          </p:nvPr>
        </p:nvSpPr>
        <p:spPr/>
        <p:txBody>
          <a:bodyPr>
            <a:normAutofit/>
          </a:bodyPr>
          <a:lstStyle/>
          <a:p>
            <a:r>
              <a:rPr lang="en-GB" sz="7200" b="1" i="1" dirty="0"/>
              <a:t>	</a:t>
            </a:r>
            <a:r>
              <a:rPr lang="en-GB" sz="7200" b="1" i="1" u="sng" dirty="0"/>
              <a:t>Continued </a:t>
            </a:r>
          </a:p>
        </p:txBody>
      </p:sp>
      <p:sp>
        <p:nvSpPr>
          <p:cNvPr id="3" name="Content Placeholder 2">
            <a:extLst>
              <a:ext uri="{FF2B5EF4-FFF2-40B4-BE49-F238E27FC236}">
                <a16:creationId xmlns:a16="http://schemas.microsoft.com/office/drawing/2014/main" id="{AA8E9899-BFD8-2E51-1548-505DE18B8126}"/>
              </a:ext>
            </a:extLst>
          </p:cNvPr>
          <p:cNvSpPr>
            <a:spLocks noGrp="1"/>
          </p:cNvSpPr>
          <p:nvPr>
            <p:ph sz="quarter" idx="13"/>
          </p:nvPr>
        </p:nvSpPr>
        <p:spPr/>
        <p:txBody>
          <a:bodyPr/>
          <a:lstStyle/>
          <a:p>
            <a:pPr>
              <a:lnSpc>
                <a:spcPct val="200000"/>
              </a:lnSpc>
            </a:pPr>
            <a:r>
              <a:rPr lang="en-GB" dirty="0"/>
              <a:t>Government whips will choose were some bills will go either to the House of commons or House of Lords. </a:t>
            </a:r>
          </a:p>
          <a:p>
            <a:pPr>
              <a:lnSpc>
                <a:spcPct val="200000"/>
              </a:lnSpc>
            </a:pPr>
            <a:r>
              <a:rPr lang="en-GB" dirty="0"/>
              <a:t>What happens in each house?</a:t>
            </a:r>
          </a:p>
        </p:txBody>
      </p:sp>
    </p:spTree>
    <p:extLst>
      <p:ext uri="{BB962C8B-B14F-4D97-AF65-F5344CB8AC3E}">
        <p14:creationId xmlns:p14="http://schemas.microsoft.com/office/powerpoint/2010/main" val="17760441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306BC18-147D-77FC-32BB-41243507FA35}"/>
              </a:ext>
            </a:extLst>
          </p:cNvPr>
          <p:cNvSpPr>
            <a:spLocks noGrp="1"/>
          </p:cNvSpPr>
          <p:nvPr>
            <p:ph type="ctrTitle"/>
          </p:nvPr>
        </p:nvSpPr>
        <p:spPr/>
        <p:txBody>
          <a:bodyPr>
            <a:normAutofit/>
          </a:bodyPr>
          <a:lstStyle/>
          <a:p>
            <a:r>
              <a:rPr lang="en-GB" sz="6600" b="1" i="1" u="sng" dirty="0"/>
              <a:t>House of commons</a:t>
            </a:r>
          </a:p>
        </p:txBody>
      </p:sp>
    </p:spTree>
    <p:extLst>
      <p:ext uri="{BB962C8B-B14F-4D97-AF65-F5344CB8AC3E}">
        <p14:creationId xmlns:p14="http://schemas.microsoft.com/office/powerpoint/2010/main" val="6305731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4">
            <a:extLst>
              <a:ext uri="{FF2B5EF4-FFF2-40B4-BE49-F238E27FC236}">
                <a16:creationId xmlns:a16="http://schemas.microsoft.com/office/drawing/2014/main" id="{F9D3427F-7F41-AFE0-DCD8-FCB3892D8C3A}"/>
              </a:ext>
            </a:extLst>
          </p:cNvPr>
          <p:cNvGraphicFramePr/>
          <p:nvPr/>
        </p:nvGraphicFramePr>
        <p:xfrm>
          <a:off x="5731451" y="592948"/>
          <a:ext cx="6312490" cy="56557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28" name="Graphic 128" descr="Scales of justice with solid fill">
            <a:extLst>
              <a:ext uri="{FF2B5EF4-FFF2-40B4-BE49-F238E27FC236}">
                <a16:creationId xmlns:a16="http://schemas.microsoft.com/office/drawing/2014/main" id="{FFE4385E-3F40-9E58-98B7-66DEE57D05E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37404" y="958970"/>
            <a:ext cx="4595003" cy="4537494"/>
          </a:xfrm>
          <a:prstGeom prst="rect">
            <a:avLst/>
          </a:prstGeom>
        </p:spPr>
      </p:pic>
    </p:spTree>
    <p:extLst>
      <p:ext uri="{BB962C8B-B14F-4D97-AF65-F5344CB8AC3E}">
        <p14:creationId xmlns:p14="http://schemas.microsoft.com/office/powerpoint/2010/main" val="27256655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CD8EC8-632A-D07A-C368-EF23DF18572F}"/>
              </a:ext>
            </a:extLst>
          </p:cNvPr>
          <p:cNvSpPr>
            <a:spLocks noGrp="1"/>
          </p:cNvSpPr>
          <p:nvPr>
            <p:ph type="title"/>
          </p:nvPr>
        </p:nvSpPr>
        <p:spPr>
          <a:xfrm>
            <a:off x="641074" y="1314450"/>
            <a:ext cx="2844002" cy="3680244"/>
          </a:xfrm>
        </p:spPr>
        <p:txBody>
          <a:bodyPr>
            <a:normAutofit/>
          </a:bodyPr>
          <a:lstStyle/>
          <a:p>
            <a:r>
              <a:rPr lang="en-GB" sz="6000" b="1" i="1" u="sng" dirty="0">
                <a:cs typeface="Calibri Light"/>
              </a:rPr>
              <a:t>House of Lords</a:t>
            </a:r>
            <a:endParaRPr lang="en-GB" sz="6000" i="1" u="sng" dirty="0">
              <a:cs typeface="Calibri Light"/>
            </a:endParaRP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4" name="Diagram 4">
            <a:extLst>
              <a:ext uri="{FF2B5EF4-FFF2-40B4-BE49-F238E27FC236}">
                <a16:creationId xmlns:a16="http://schemas.microsoft.com/office/drawing/2014/main" id="{507D0AD2-9278-47E4-B9E8-97152E74943A}"/>
              </a:ext>
            </a:extLst>
          </p:cNvPr>
          <p:cNvGraphicFramePr/>
          <p:nvPr>
            <p:extLst>
              <p:ext uri="{D42A27DB-BD31-4B8C-83A1-F6EECF244321}">
                <p14:modId xmlns:p14="http://schemas.microsoft.com/office/powerpoint/2010/main" val="1130356981"/>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1191962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2D5BE-D4B4-651F-8E94-E87604B48C06}"/>
              </a:ext>
            </a:extLst>
          </p:cNvPr>
          <p:cNvSpPr>
            <a:spLocks noGrp="1"/>
          </p:cNvSpPr>
          <p:nvPr>
            <p:ph type="title"/>
          </p:nvPr>
        </p:nvSpPr>
        <p:spPr/>
        <p:txBody>
          <a:bodyPr>
            <a:normAutofit/>
          </a:bodyPr>
          <a:lstStyle/>
          <a:p>
            <a:r>
              <a:rPr lang="en-GB" sz="5400" b="1" i="1" u="sng" dirty="0"/>
              <a:t>Continued </a:t>
            </a:r>
          </a:p>
        </p:txBody>
      </p:sp>
      <p:sp>
        <p:nvSpPr>
          <p:cNvPr id="3" name="Content Placeholder 2">
            <a:extLst>
              <a:ext uri="{FF2B5EF4-FFF2-40B4-BE49-F238E27FC236}">
                <a16:creationId xmlns:a16="http://schemas.microsoft.com/office/drawing/2014/main" id="{9EEEB5CB-2065-04FD-E526-0E231C38793C}"/>
              </a:ext>
            </a:extLst>
          </p:cNvPr>
          <p:cNvSpPr>
            <a:spLocks noGrp="1"/>
          </p:cNvSpPr>
          <p:nvPr>
            <p:ph sz="quarter" idx="13"/>
          </p:nvPr>
        </p:nvSpPr>
        <p:spPr/>
        <p:txBody>
          <a:bodyPr/>
          <a:lstStyle/>
          <a:p>
            <a:pPr>
              <a:lnSpc>
                <a:spcPct val="200000"/>
              </a:lnSpc>
            </a:pPr>
            <a:r>
              <a:rPr lang="en-GB" dirty="0"/>
              <a:t>Amendments- Ping pong. </a:t>
            </a:r>
          </a:p>
          <a:p>
            <a:pPr>
              <a:lnSpc>
                <a:spcPct val="200000"/>
              </a:lnSpc>
            </a:pPr>
            <a:r>
              <a:rPr lang="en-GB" dirty="0"/>
              <a:t>Must agree on exact wording of the legislation. </a:t>
            </a:r>
          </a:p>
          <a:p>
            <a:pPr>
              <a:lnSpc>
                <a:spcPct val="200000"/>
              </a:lnSpc>
            </a:pPr>
            <a:r>
              <a:rPr lang="en-GB" dirty="0"/>
              <a:t>So House of Lords can block as bill they feel is needed to be blocked. </a:t>
            </a:r>
          </a:p>
          <a:p>
            <a:pPr marL="0" indent="0">
              <a:buNone/>
            </a:pPr>
            <a:endParaRPr lang="en-GB" dirty="0"/>
          </a:p>
        </p:txBody>
      </p:sp>
    </p:spTree>
    <p:extLst>
      <p:ext uri="{BB962C8B-B14F-4D97-AF65-F5344CB8AC3E}">
        <p14:creationId xmlns:p14="http://schemas.microsoft.com/office/powerpoint/2010/main" val="386411950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FD7EF-E098-4D2B-9C03-9AD706A328BA}"/>
              </a:ext>
            </a:extLst>
          </p:cNvPr>
          <p:cNvSpPr>
            <a:spLocks noGrp="1"/>
          </p:cNvSpPr>
          <p:nvPr>
            <p:ph type="title"/>
          </p:nvPr>
        </p:nvSpPr>
        <p:spPr/>
        <p:txBody>
          <a:bodyPr>
            <a:normAutofit/>
          </a:bodyPr>
          <a:lstStyle/>
          <a:p>
            <a:r>
              <a:rPr lang="en-GB" sz="4800" b="1" i="1" u="sng" dirty="0"/>
              <a:t>What does one look like?</a:t>
            </a:r>
          </a:p>
        </p:txBody>
      </p:sp>
      <p:graphicFrame>
        <p:nvGraphicFramePr>
          <p:cNvPr id="4" name="Content Placeholder 3">
            <a:extLst>
              <a:ext uri="{FF2B5EF4-FFF2-40B4-BE49-F238E27FC236}">
                <a16:creationId xmlns:a16="http://schemas.microsoft.com/office/drawing/2014/main" id="{3B0A6D94-E9D3-4786-FD2A-7F9F7DAFBE55}"/>
              </a:ext>
            </a:extLst>
          </p:cNvPr>
          <p:cNvGraphicFramePr>
            <a:graphicFrameLocks noGrp="1"/>
          </p:cNvGraphicFramePr>
          <p:nvPr>
            <p:ph sz="quarter" idx="13"/>
            <p:extLst>
              <p:ext uri="{D42A27DB-BD31-4B8C-83A1-F6EECF244321}">
                <p14:modId xmlns:p14="http://schemas.microsoft.com/office/powerpoint/2010/main" val="3545620078"/>
              </p:ext>
            </p:extLst>
          </p:nvPr>
        </p:nvGraphicFramePr>
        <p:xfrm>
          <a:off x="914400" y="2366963"/>
          <a:ext cx="10363200" cy="34242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865445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BA420-36B2-B43D-EA93-CF784BF50E73}"/>
              </a:ext>
            </a:extLst>
          </p:cNvPr>
          <p:cNvSpPr>
            <a:spLocks noGrp="1"/>
          </p:cNvSpPr>
          <p:nvPr>
            <p:ph type="title"/>
          </p:nvPr>
        </p:nvSpPr>
        <p:spPr/>
        <p:txBody>
          <a:bodyPr>
            <a:normAutofit/>
          </a:bodyPr>
          <a:lstStyle/>
          <a:p>
            <a:r>
              <a:rPr lang="en-GB" sz="4800" b="1" i="1" u="sng" dirty="0"/>
              <a:t>Secondary legislation</a:t>
            </a:r>
          </a:p>
        </p:txBody>
      </p:sp>
      <p:sp>
        <p:nvSpPr>
          <p:cNvPr id="3" name="Content Placeholder 2">
            <a:extLst>
              <a:ext uri="{FF2B5EF4-FFF2-40B4-BE49-F238E27FC236}">
                <a16:creationId xmlns:a16="http://schemas.microsoft.com/office/drawing/2014/main" id="{F48AD6AB-8D90-350D-C87B-A550D9B7A969}"/>
              </a:ext>
            </a:extLst>
          </p:cNvPr>
          <p:cNvSpPr>
            <a:spLocks noGrp="1"/>
          </p:cNvSpPr>
          <p:nvPr>
            <p:ph sz="quarter" idx="13"/>
          </p:nvPr>
        </p:nvSpPr>
        <p:spPr/>
        <p:txBody>
          <a:bodyPr>
            <a:normAutofit fontScale="92500" lnSpcReduction="10000"/>
          </a:bodyPr>
          <a:lstStyle/>
          <a:p>
            <a:pPr>
              <a:lnSpc>
                <a:spcPct val="200000"/>
              </a:lnSpc>
            </a:pPr>
            <a:r>
              <a:rPr lang="en-GB" dirty="0"/>
              <a:t>Parliament approve sections of the act. </a:t>
            </a:r>
          </a:p>
          <a:p>
            <a:pPr>
              <a:lnSpc>
                <a:spcPct val="200000"/>
              </a:lnSpc>
            </a:pPr>
            <a:r>
              <a:rPr lang="en-GB" dirty="0"/>
              <a:t>The pass to someone else to fill in the rest of the details. </a:t>
            </a:r>
          </a:p>
          <a:p>
            <a:pPr>
              <a:lnSpc>
                <a:spcPct val="200000"/>
              </a:lnSpc>
            </a:pPr>
            <a:r>
              <a:rPr lang="en-GB" dirty="0"/>
              <a:t>Secondary/ subordinate/ delegated legislation. </a:t>
            </a:r>
          </a:p>
          <a:p>
            <a:pPr>
              <a:lnSpc>
                <a:spcPct val="200000"/>
              </a:lnSpc>
            </a:pPr>
            <a:r>
              <a:rPr lang="en-GB" dirty="0"/>
              <a:t>Act that delegates power is the enabling or parenting act. </a:t>
            </a:r>
          </a:p>
          <a:p>
            <a:pPr>
              <a:lnSpc>
                <a:spcPct val="200000"/>
              </a:lnSpc>
            </a:pPr>
            <a:r>
              <a:rPr lang="en-GB" dirty="0"/>
              <a:t>Senior judges, Government ministers </a:t>
            </a:r>
            <a:r>
              <a:rPr lang="en-GB" dirty="0" err="1"/>
              <a:t>ect</a:t>
            </a:r>
            <a:r>
              <a:rPr lang="en-GB" dirty="0"/>
              <a:t> will be chosen to do this. </a:t>
            </a:r>
          </a:p>
          <a:p>
            <a:endParaRPr lang="en-GB" dirty="0"/>
          </a:p>
        </p:txBody>
      </p:sp>
    </p:spTree>
    <p:extLst>
      <p:ext uri="{BB962C8B-B14F-4D97-AF65-F5344CB8AC3E}">
        <p14:creationId xmlns:p14="http://schemas.microsoft.com/office/powerpoint/2010/main" val="372192125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CFD1C-B0B1-3D6B-8D62-34CD7038014B}"/>
              </a:ext>
            </a:extLst>
          </p:cNvPr>
          <p:cNvSpPr>
            <a:spLocks noGrp="1"/>
          </p:cNvSpPr>
          <p:nvPr>
            <p:ph type="title"/>
          </p:nvPr>
        </p:nvSpPr>
        <p:spPr/>
        <p:txBody>
          <a:bodyPr>
            <a:normAutofit/>
          </a:bodyPr>
          <a:lstStyle/>
          <a:p>
            <a:r>
              <a:rPr lang="en-GB" sz="4400" b="1" i="1" u="sng" dirty="0"/>
              <a:t>Different types of delegated legislation</a:t>
            </a:r>
          </a:p>
        </p:txBody>
      </p:sp>
      <p:sp>
        <p:nvSpPr>
          <p:cNvPr id="3" name="Content Placeholder 2">
            <a:extLst>
              <a:ext uri="{FF2B5EF4-FFF2-40B4-BE49-F238E27FC236}">
                <a16:creationId xmlns:a16="http://schemas.microsoft.com/office/drawing/2014/main" id="{DBB6B771-D8BB-7115-0AF8-E8BBBC416585}"/>
              </a:ext>
            </a:extLst>
          </p:cNvPr>
          <p:cNvSpPr>
            <a:spLocks noGrp="1"/>
          </p:cNvSpPr>
          <p:nvPr>
            <p:ph sz="quarter" idx="13"/>
          </p:nvPr>
        </p:nvSpPr>
        <p:spPr/>
        <p:txBody>
          <a:bodyPr>
            <a:normAutofit lnSpcReduction="10000"/>
          </a:bodyPr>
          <a:lstStyle/>
          <a:p>
            <a:pPr>
              <a:lnSpc>
                <a:spcPct val="200000"/>
              </a:lnSpc>
            </a:pPr>
            <a:r>
              <a:rPr lang="en-GB" dirty="0"/>
              <a:t>Statutory instruments – </a:t>
            </a:r>
          </a:p>
          <a:p>
            <a:pPr>
              <a:lnSpc>
                <a:spcPct val="200000"/>
              </a:lnSpc>
            </a:pPr>
            <a:r>
              <a:rPr lang="en-GB" dirty="0"/>
              <a:t>Rules, regulations and orders. </a:t>
            </a:r>
          </a:p>
          <a:p>
            <a:pPr>
              <a:lnSpc>
                <a:spcPct val="200000"/>
              </a:lnSpc>
            </a:pPr>
            <a:r>
              <a:rPr lang="en-GB" dirty="0"/>
              <a:t>Orders in Council – Passed by Monarch and privy council. </a:t>
            </a:r>
          </a:p>
          <a:p>
            <a:pPr>
              <a:lnSpc>
                <a:spcPct val="200000"/>
              </a:lnSpc>
            </a:pPr>
            <a:r>
              <a:rPr lang="en-GB" i="0" dirty="0">
                <a:solidFill>
                  <a:srgbClr val="000000"/>
                </a:solidFill>
                <a:effectLst/>
              </a:rPr>
              <a:t>Emergency Powers (Overseas Territories) Order 2017 SI 2017/181. </a:t>
            </a:r>
          </a:p>
          <a:p>
            <a:pPr>
              <a:lnSpc>
                <a:spcPct val="200000"/>
              </a:lnSpc>
            </a:pPr>
            <a:r>
              <a:rPr lang="en-GB" dirty="0">
                <a:solidFill>
                  <a:srgbClr val="000000"/>
                </a:solidFill>
              </a:rPr>
              <a:t>Does not include parliament. </a:t>
            </a:r>
            <a:endParaRPr lang="en-GB" dirty="0"/>
          </a:p>
        </p:txBody>
      </p:sp>
    </p:spTree>
    <p:extLst>
      <p:ext uri="{BB962C8B-B14F-4D97-AF65-F5344CB8AC3E}">
        <p14:creationId xmlns:p14="http://schemas.microsoft.com/office/powerpoint/2010/main" val="238215314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75D26-4E3F-2A85-B12B-1E4AED5FA8EB}"/>
              </a:ext>
            </a:extLst>
          </p:cNvPr>
          <p:cNvSpPr>
            <a:spLocks noGrp="1"/>
          </p:cNvSpPr>
          <p:nvPr>
            <p:ph type="title"/>
          </p:nvPr>
        </p:nvSpPr>
        <p:spPr/>
        <p:txBody>
          <a:bodyPr>
            <a:normAutofit/>
          </a:bodyPr>
          <a:lstStyle/>
          <a:p>
            <a:r>
              <a:rPr lang="en-GB" sz="5400" b="1" i="1" u="sng" dirty="0"/>
              <a:t>Continued</a:t>
            </a:r>
          </a:p>
        </p:txBody>
      </p:sp>
      <p:sp>
        <p:nvSpPr>
          <p:cNvPr id="3" name="Content Placeholder 2">
            <a:extLst>
              <a:ext uri="{FF2B5EF4-FFF2-40B4-BE49-F238E27FC236}">
                <a16:creationId xmlns:a16="http://schemas.microsoft.com/office/drawing/2014/main" id="{768B65ED-4095-88B5-0E42-FCD5DF741C7C}"/>
              </a:ext>
            </a:extLst>
          </p:cNvPr>
          <p:cNvSpPr>
            <a:spLocks noGrp="1"/>
          </p:cNvSpPr>
          <p:nvPr>
            <p:ph sz="quarter" idx="13"/>
          </p:nvPr>
        </p:nvSpPr>
        <p:spPr/>
        <p:txBody>
          <a:bodyPr/>
          <a:lstStyle/>
          <a:p>
            <a:pPr>
              <a:lnSpc>
                <a:spcPct val="200000"/>
              </a:lnSpc>
            </a:pPr>
            <a:r>
              <a:rPr lang="en-GB" dirty="0"/>
              <a:t>Last are bye laws – </a:t>
            </a:r>
          </a:p>
          <a:p>
            <a:pPr>
              <a:lnSpc>
                <a:spcPct val="200000"/>
              </a:lnSpc>
            </a:pPr>
            <a:r>
              <a:rPr lang="en-GB" dirty="0"/>
              <a:t>Created by Local Authorities or other organisations. </a:t>
            </a:r>
          </a:p>
          <a:p>
            <a:pPr>
              <a:lnSpc>
                <a:spcPct val="200000"/>
              </a:lnSpc>
            </a:pPr>
            <a:r>
              <a:rPr lang="en-GB" dirty="0"/>
              <a:t>Govern local activities. </a:t>
            </a:r>
          </a:p>
          <a:p>
            <a:pPr>
              <a:lnSpc>
                <a:spcPct val="200000"/>
              </a:lnSpc>
            </a:pPr>
            <a:r>
              <a:rPr lang="en-GB" dirty="0"/>
              <a:t>Approved by government ministers. </a:t>
            </a:r>
          </a:p>
        </p:txBody>
      </p:sp>
    </p:spTree>
    <p:extLst>
      <p:ext uri="{BB962C8B-B14F-4D97-AF65-F5344CB8AC3E}">
        <p14:creationId xmlns:p14="http://schemas.microsoft.com/office/powerpoint/2010/main" val="235450100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E91E9-C64A-0EAA-DE74-23A15B8FDADE}"/>
              </a:ext>
            </a:extLst>
          </p:cNvPr>
          <p:cNvSpPr>
            <a:spLocks noGrp="1"/>
          </p:cNvSpPr>
          <p:nvPr>
            <p:ph type="title"/>
          </p:nvPr>
        </p:nvSpPr>
        <p:spPr/>
        <p:txBody>
          <a:bodyPr>
            <a:normAutofit/>
          </a:bodyPr>
          <a:lstStyle/>
          <a:p>
            <a:r>
              <a:rPr lang="en-GB" sz="4400" b="1" i="1" u="sng" dirty="0"/>
              <a:t>Is delegated legislation a good thing?</a:t>
            </a:r>
          </a:p>
        </p:txBody>
      </p:sp>
      <p:sp>
        <p:nvSpPr>
          <p:cNvPr id="4" name="Text Placeholder 3">
            <a:extLst>
              <a:ext uri="{FF2B5EF4-FFF2-40B4-BE49-F238E27FC236}">
                <a16:creationId xmlns:a16="http://schemas.microsoft.com/office/drawing/2014/main" id="{62D5DF2C-2B35-1791-8C30-658D89E3C0D5}"/>
              </a:ext>
            </a:extLst>
          </p:cNvPr>
          <p:cNvSpPr>
            <a:spLocks noGrp="1"/>
          </p:cNvSpPr>
          <p:nvPr>
            <p:ph type="body" idx="1"/>
          </p:nvPr>
        </p:nvSpPr>
        <p:spPr/>
        <p:txBody>
          <a:bodyPr/>
          <a:lstStyle/>
          <a:p>
            <a:pPr algn="ctr"/>
            <a:r>
              <a:rPr lang="en-GB" b="1" i="1" u="sng" dirty="0"/>
              <a:t>Advantages </a:t>
            </a:r>
          </a:p>
        </p:txBody>
      </p:sp>
      <p:sp>
        <p:nvSpPr>
          <p:cNvPr id="6" name="Content Placeholder 5">
            <a:extLst>
              <a:ext uri="{FF2B5EF4-FFF2-40B4-BE49-F238E27FC236}">
                <a16:creationId xmlns:a16="http://schemas.microsoft.com/office/drawing/2014/main" id="{0109A524-86C7-2908-B503-7AB7216F7C66}"/>
              </a:ext>
            </a:extLst>
          </p:cNvPr>
          <p:cNvSpPr>
            <a:spLocks noGrp="1"/>
          </p:cNvSpPr>
          <p:nvPr>
            <p:ph sz="quarter" idx="13"/>
          </p:nvPr>
        </p:nvSpPr>
        <p:spPr/>
        <p:txBody>
          <a:bodyPr/>
          <a:lstStyle/>
          <a:p>
            <a:pPr>
              <a:lnSpc>
                <a:spcPct val="200000"/>
              </a:lnSpc>
            </a:pPr>
            <a:r>
              <a:rPr lang="en-GB" dirty="0"/>
              <a:t>Passed quickly. </a:t>
            </a:r>
          </a:p>
          <a:p>
            <a:pPr>
              <a:lnSpc>
                <a:spcPct val="200000"/>
              </a:lnSpc>
            </a:pPr>
            <a:r>
              <a:rPr lang="en-GB" dirty="0"/>
              <a:t>Saves Parliament time. </a:t>
            </a:r>
          </a:p>
          <a:p>
            <a:pPr>
              <a:lnSpc>
                <a:spcPct val="200000"/>
              </a:lnSpc>
            </a:pPr>
            <a:r>
              <a:rPr lang="en-GB" dirty="0"/>
              <a:t>Is flexible. </a:t>
            </a:r>
          </a:p>
        </p:txBody>
      </p:sp>
      <p:sp>
        <p:nvSpPr>
          <p:cNvPr id="5" name="Text Placeholder 4">
            <a:extLst>
              <a:ext uri="{FF2B5EF4-FFF2-40B4-BE49-F238E27FC236}">
                <a16:creationId xmlns:a16="http://schemas.microsoft.com/office/drawing/2014/main" id="{A3B2BB17-AA2A-11FC-1F56-D8BBF99CC72D}"/>
              </a:ext>
            </a:extLst>
          </p:cNvPr>
          <p:cNvSpPr>
            <a:spLocks noGrp="1"/>
          </p:cNvSpPr>
          <p:nvPr>
            <p:ph type="body" sz="quarter" idx="3"/>
          </p:nvPr>
        </p:nvSpPr>
        <p:spPr/>
        <p:txBody>
          <a:bodyPr/>
          <a:lstStyle/>
          <a:p>
            <a:pPr algn="ctr"/>
            <a:r>
              <a:rPr lang="en-GB" b="1" i="1" u="sng" dirty="0"/>
              <a:t>Disadvantages</a:t>
            </a:r>
          </a:p>
        </p:txBody>
      </p:sp>
      <p:sp>
        <p:nvSpPr>
          <p:cNvPr id="7" name="Content Placeholder 6">
            <a:extLst>
              <a:ext uri="{FF2B5EF4-FFF2-40B4-BE49-F238E27FC236}">
                <a16:creationId xmlns:a16="http://schemas.microsoft.com/office/drawing/2014/main" id="{4837D83D-B894-F9BC-DAB1-BB8E7E2248ED}"/>
              </a:ext>
            </a:extLst>
          </p:cNvPr>
          <p:cNvSpPr>
            <a:spLocks noGrp="1"/>
          </p:cNvSpPr>
          <p:nvPr>
            <p:ph sz="quarter" idx="14"/>
          </p:nvPr>
        </p:nvSpPr>
        <p:spPr/>
        <p:txBody>
          <a:bodyPr/>
          <a:lstStyle/>
          <a:p>
            <a:pPr>
              <a:lnSpc>
                <a:spcPct val="200000"/>
              </a:lnSpc>
            </a:pPr>
            <a:r>
              <a:rPr lang="en-GB" dirty="0"/>
              <a:t>Language can be obscure. </a:t>
            </a:r>
          </a:p>
          <a:p>
            <a:pPr>
              <a:lnSpc>
                <a:spcPct val="200000"/>
              </a:lnSpc>
            </a:pPr>
            <a:r>
              <a:rPr lang="en-GB" dirty="0"/>
              <a:t>Poorly drafted. </a:t>
            </a:r>
          </a:p>
        </p:txBody>
      </p:sp>
    </p:spTree>
    <p:extLst>
      <p:ext uri="{BB962C8B-B14F-4D97-AF65-F5344CB8AC3E}">
        <p14:creationId xmlns:p14="http://schemas.microsoft.com/office/powerpoint/2010/main" val="204680089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1D26C-FD3E-2C94-DA3A-762F367D2C7F}"/>
              </a:ext>
            </a:extLst>
          </p:cNvPr>
          <p:cNvSpPr>
            <a:spLocks noGrp="1"/>
          </p:cNvSpPr>
          <p:nvPr>
            <p:ph type="title"/>
          </p:nvPr>
        </p:nvSpPr>
        <p:spPr/>
        <p:txBody>
          <a:bodyPr>
            <a:normAutofit/>
          </a:bodyPr>
          <a:lstStyle/>
          <a:p>
            <a:r>
              <a:rPr lang="en-GB" sz="4400" b="1" i="1" u="sng" dirty="0"/>
              <a:t>Delegated Legislation</a:t>
            </a:r>
          </a:p>
        </p:txBody>
      </p:sp>
      <p:sp>
        <p:nvSpPr>
          <p:cNvPr id="3" name="Content Placeholder 2">
            <a:extLst>
              <a:ext uri="{FF2B5EF4-FFF2-40B4-BE49-F238E27FC236}">
                <a16:creationId xmlns:a16="http://schemas.microsoft.com/office/drawing/2014/main" id="{F5512F97-DB00-2442-E704-CB770B6B115A}"/>
              </a:ext>
            </a:extLst>
          </p:cNvPr>
          <p:cNvSpPr>
            <a:spLocks noGrp="1"/>
          </p:cNvSpPr>
          <p:nvPr>
            <p:ph sz="quarter" idx="13"/>
          </p:nvPr>
        </p:nvSpPr>
        <p:spPr/>
        <p:txBody>
          <a:bodyPr/>
          <a:lstStyle/>
          <a:p>
            <a:r>
              <a:rPr lang="en-GB" dirty="0"/>
              <a:t>S.2 of the Statutory Instruments Act 1946. </a:t>
            </a:r>
          </a:p>
          <a:p>
            <a:r>
              <a:rPr lang="en-GB" dirty="0"/>
              <a:t>S.3(2) – can use the fact that it has not been published as a defence. </a:t>
            </a:r>
          </a:p>
          <a:p>
            <a:r>
              <a:rPr lang="en-GB" dirty="0"/>
              <a:t>Parliament cannot amend a statutory instrument but can vote It down and it will fail. </a:t>
            </a:r>
          </a:p>
          <a:p>
            <a:r>
              <a:rPr lang="en-GB" dirty="0"/>
              <a:t>Known as the affirmative procedure. </a:t>
            </a:r>
          </a:p>
          <a:p>
            <a:r>
              <a:rPr lang="en-GB" dirty="0"/>
              <a:t>Negative procedure – become law. </a:t>
            </a:r>
          </a:p>
        </p:txBody>
      </p:sp>
    </p:spTree>
    <p:extLst>
      <p:ext uri="{BB962C8B-B14F-4D97-AF65-F5344CB8AC3E}">
        <p14:creationId xmlns:p14="http://schemas.microsoft.com/office/powerpoint/2010/main" val="108467208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D2E1D-A847-918D-BBE1-3059D75C3651}"/>
              </a:ext>
            </a:extLst>
          </p:cNvPr>
          <p:cNvSpPr>
            <a:spLocks noGrp="1"/>
          </p:cNvSpPr>
          <p:nvPr>
            <p:ph type="title"/>
          </p:nvPr>
        </p:nvSpPr>
        <p:spPr/>
        <p:txBody>
          <a:bodyPr>
            <a:normAutofit/>
          </a:bodyPr>
          <a:lstStyle/>
          <a:p>
            <a:r>
              <a:rPr lang="en-GB" sz="4400" b="1" i="1" u="sng" dirty="0"/>
              <a:t>Parliament Committees </a:t>
            </a:r>
          </a:p>
        </p:txBody>
      </p:sp>
      <p:sp>
        <p:nvSpPr>
          <p:cNvPr id="3" name="Content Placeholder 2">
            <a:extLst>
              <a:ext uri="{FF2B5EF4-FFF2-40B4-BE49-F238E27FC236}">
                <a16:creationId xmlns:a16="http://schemas.microsoft.com/office/drawing/2014/main" id="{C44E0556-B9FB-07D6-E47C-AE49DF31559C}"/>
              </a:ext>
            </a:extLst>
          </p:cNvPr>
          <p:cNvSpPr>
            <a:spLocks noGrp="1"/>
          </p:cNvSpPr>
          <p:nvPr>
            <p:ph sz="quarter" idx="13"/>
          </p:nvPr>
        </p:nvSpPr>
        <p:spPr/>
        <p:txBody>
          <a:bodyPr>
            <a:normAutofit fontScale="77500" lnSpcReduction="20000"/>
          </a:bodyPr>
          <a:lstStyle/>
          <a:p>
            <a:pPr algn="just">
              <a:lnSpc>
                <a:spcPct val="200000"/>
              </a:lnSpc>
            </a:pPr>
            <a:r>
              <a:rPr lang="en-GB" i="0" dirty="0">
                <a:solidFill>
                  <a:srgbClr val="000000"/>
                </a:solidFill>
                <a:effectLst/>
                <a:latin typeface="+mj-lt"/>
              </a:rPr>
              <a:t>The Joint Committee on Statutory Instruments has a membership drawn from the House of Commons and the House of Lords and will examine statutory instruments laid before Parliament. Its focus is on drafting defects rather than the merits (or otherwise) of the statutory instrument.</a:t>
            </a:r>
          </a:p>
          <a:p>
            <a:pPr algn="just">
              <a:lnSpc>
                <a:spcPct val="200000"/>
              </a:lnSpc>
            </a:pPr>
            <a:r>
              <a:rPr lang="en-GB" i="0" dirty="0">
                <a:solidFill>
                  <a:srgbClr val="000000"/>
                </a:solidFill>
                <a:effectLst/>
                <a:latin typeface="+mj-lt"/>
              </a:rPr>
              <a:t>The House of Lords Secondary Legislation Scrutiny Committee will consider the policy implications (merits) of statutory instruments laid before Parliament. It will draw particular statutory instruments to the special attention of Parliament.</a:t>
            </a:r>
          </a:p>
          <a:p>
            <a:endParaRPr lang="en-GB" dirty="0"/>
          </a:p>
        </p:txBody>
      </p:sp>
    </p:spTree>
    <p:extLst>
      <p:ext uri="{BB962C8B-B14F-4D97-AF65-F5344CB8AC3E}">
        <p14:creationId xmlns:p14="http://schemas.microsoft.com/office/powerpoint/2010/main" val="177173719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4774B-7A61-C768-D72E-3D23A75CDF94}"/>
              </a:ext>
            </a:extLst>
          </p:cNvPr>
          <p:cNvSpPr>
            <a:spLocks noGrp="1"/>
          </p:cNvSpPr>
          <p:nvPr>
            <p:ph type="title"/>
          </p:nvPr>
        </p:nvSpPr>
        <p:spPr/>
        <p:txBody>
          <a:bodyPr>
            <a:normAutofit/>
          </a:bodyPr>
          <a:lstStyle/>
          <a:p>
            <a:r>
              <a:rPr lang="en-GB" sz="4800" b="1" u="sng" dirty="0"/>
              <a:t>Secondary legislation and courts</a:t>
            </a:r>
          </a:p>
        </p:txBody>
      </p:sp>
      <p:sp>
        <p:nvSpPr>
          <p:cNvPr id="3" name="Content Placeholder 2">
            <a:extLst>
              <a:ext uri="{FF2B5EF4-FFF2-40B4-BE49-F238E27FC236}">
                <a16:creationId xmlns:a16="http://schemas.microsoft.com/office/drawing/2014/main" id="{75A40646-14EA-ECDE-7B51-F94413DAC24A}"/>
              </a:ext>
            </a:extLst>
          </p:cNvPr>
          <p:cNvSpPr>
            <a:spLocks noGrp="1"/>
          </p:cNvSpPr>
          <p:nvPr>
            <p:ph sz="quarter" idx="13"/>
          </p:nvPr>
        </p:nvSpPr>
        <p:spPr/>
        <p:txBody>
          <a:bodyPr>
            <a:normAutofit lnSpcReduction="10000"/>
          </a:bodyPr>
          <a:lstStyle/>
          <a:p>
            <a:pPr>
              <a:lnSpc>
                <a:spcPct val="200000"/>
              </a:lnSpc>
            </a:pPr>
            <a:r>
              <a:rPr lang="en-GB" dirty="0"/>
              <a:t>Subjected to Judicial review. </a:t>
            </a:r>
          </a:p>
          <a:p>
            <a:pPr>
              <a:lnSpc>
                <a:spcPct val="200000"/>
              </a:lnSpc>
            </a:pPr>
            <a:r>
              <a:rPr lang="en-GB" dirty="0"/>
              <a:t>Ultra Vires – not authorised by the parenting act. </a:t>
            </a:r>
          </a:p>
          <a:p>
            <a:pPr>
              <a:lnSpc>
                <a:spcPct val="200000"/>
              </a:lnSpc>
            </a:pPr>
            <a:r>
              <a:rPr lang="en-GB" dirty="0"/>
              <a:t>Failure of procedural requirements. </a:t>
            </a:r>
          </a:p>
          <a:p>
            <a:pPr>
              <a:lnSpc>
                <a:spcPct val="200000"/>
              </a:lnSpc>
            </a:pPr>
            <a:r>
              <a:rPr lang="en-GB" dirty="0"/>
              <a:t>Declare any law incompatible with Human Rights under S.4 of the Human Rights Act 1998.</a:t>
            </a:r>
          </a:p>
        </p:txBody>
      </p:sp>
    </p:spTree>
    <p:extLst>
      <p:ext uri="{BB962C8B-B14F-4D97-AF65-F5344CB8AC3E}">
        <p14:creationId xmlns:p14="http://schemas.microsoft.com/office/powerpoint/2010/main" val="341626129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23E2-3A98-5280-F00E-21452002C8A7}"/>
              </a:ext>
            </a:extLst>
          </p:cNvPr>
          <p:cNvSpPr>
            <a:spLocks noGrp="1"/>
          </p:cNvSpPr>
          <p:nvPr>
            <p:ph type="title"/>
          </p:nvPr>
        </p:nvSpPr>
        <p:spPr/>
        <p:txBody>
          <a:bodyPr>
            <a:normAutofit/>
          </a:bodyPr>
          <a:lstStyle/>
          <a:p>
            <a:r>
              <a:rPr lang="en-GB" sz="6000" b="1" i="1" u="sng" dirty="0"/>
              <a:t>Taxation</a:t>
            </a:r>
          </a:p>
        </p:txBody>
      </p:sp>
      <p:sp>
        <p:nvSpPr>
          <p:cNvPr id="3" name="Content Placeholder 2">
            <a:extLst>
              <a:ext uri="{FF2B5EF4-FFF2-40B4-BE49-F238E27FC236}">
                <a16:creationId xmlns:a16="http://schemas.microsoft.com/office/drawing/2014/main" id="{8395CDC1-9EAC-C1BC-C369-BCA9FBC41170}"/>
              </a:ext>
            </a:extLst>
          </p:cNvPr>
          <p:cNvSpPr>
            <a:spLocks noGrp="1"/>
          </p:cNvSpPr>
          <p:nvPr>
            <p:ph sz="quarter" idx="13"/>
          </p:nvPr>
        </p:nvSpPr>
        <p:spPr/>
        <p:txBody>
          <a:bodyPr/>
          <a:lstStyle/>
          <a:p>
            <a:r>
              <a:rPr lang="en-GB" dirty="0"/>
              <a:t>Money spent. </a:t>
            </a:r>
          </a:p>
          <a:p>
            <a:r>
              <a:rPr lang="en-GB" dirty="0"/>
              <a:t>Taxes. </a:t>
            </a:r>
          </a:p>
          <a:p>
            <a:r>
              <a:rPr lang="en-GB" dirty="0"/>
              <a:t>HM Customs and Revenue. </a:t>
            </a:r>
          </a:p>
          <a:p>
            <a:r>
              <a:rPr lang="en-GB" dirty="0"/>
              <a:t>The Budget speech. </a:t>
            </a:r>
          </a:p>
        </p:txBody>
      </p:sp>
    </p:spTree>
    <p:extLst>
      <p:ext uri="{BB962C8B-B14F-4D97-AF65-F5344CB8AC3E}">
        <p14:creationId xmlns:p14="http://schemas.microsoft.com/office/powerpoint/2010/main" val="4069852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37D95-C5FC-BE27-42E5-53F0811AA7AE}"/>
              </a:ext>
            </a:extLst>
          </p:cNvPr>
          <p:cNvSpPr>
            <a:spLocks noGrp="1"/>
          </p:cNvSpPr>
          <p:nvPr>
            <p:ph type="title"/>
          </p:nvPr>
        </p:nvSpPr>
        <p:spPr/>
        <p:txBody>
          <a:bodyPr>
            <a:normAutofit/>
          </a:bodyPr>
          <a:lstStyle/>
          <a:p>
            <a:r>
              <a:rPr lang="en-GB" sz="4400" b="1" i="1" u="sng" dirty="0"/>
              <a:t>Important part in Parliament</a:t>
            </a:r>
          </a:p>
        </p:txBody>
      </p:sp>
      <p:sp>
        <p:nvSpPr>
          <p:cNvPr id="3" name="Content Placeholder 2">
            <a:extLst>
              <a:ext uri="{FF2B5EF4-FFF2-40B4-BE49-F238E27FC236}">
                <a16:creationId xmlns:a16="http://schemas.microsoft.com/office/drawing/2014/main" id="{E5C61BDC-3ED0-7824-3BD6-EB6BBD78A98F}"/>
              </a:ext>
            </a:extLst>
          </p:cNvPr>
          <p:cNvSpPr>
            <a:spLocks noGrp="1"/>
          </p:cNvSpPr>
          <p:nvPr>
            <p:ph sz="quarter" idx="13"/>
          </p:nvPr>
        </p:nvSpPr>
        <p:spPr/>
        <p:txBody>
          <a:bodyPr/>
          <a:lstStyle/>
          <a:p>
            <a:pPr>
              <a:lnSpc>
                <a:spcPct val="200000"/>
              </a:lnSpc>
            </a:pPr>
            <a:r>
              <a:rPr lang="en-GB" dirty="0"/>
              <a:t>Select committee for the House of commons- </a:t>
            </a:r>
          </a:p>
          <a:p>
            <a:pPr>
              <a:lnSpc>
                <a:spcPct val="200000"/>
              </a:lnSpc>
            </a:pPr>
            <a:r>
              <a:rPr lang="en-GB" dirty="0"/>
              <a:t>Report and Scrutinise certain departments within parliament. </a:t>
            </a:r>
          </a:p>
          <a:p>
            <a:pPr>
              <a:lnSpc>
                <a:spcPct val="200000"/>
              </a:lnSpc>
            </a:pPr>
            <a:r>
              <a:rPr lang="en-GB" dirty="0"/>
              <a:t>Select committee for the House of Lords – No shadow. </a:t>
            </a:r>
          </a:p>
          <a:p>
            <a:pPr>
              <a:lnSpc>
                <a:spcPct val="200000"/>
              </a:lnSpc>
            </a:pPr>
            <a:r>
              <a:rPr lang="en-GB" dirty="0"/>
              <a:t>Joint Committee. </a:t>
            </a:r>
          </a:p>
        </p:txBody>
      </p:sp>
    </p:spTree>
    <p:extLst>
      <p:ext uri="{BB962C8B-B14F-4D97-AF65-F5344CB8AC3E}">
        <p14:creationId xmlns:p14="http://schemas.microsoft.com/office/powerpoint/2010/main" val="85059975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E1A66-A1BF-23FC-132A-8DCC0EF1F393}"/>
              </a:ext>
            </a:extLst>
          </p:cNvPr>
          <p:cNvSpPr>
            <a:spLocks noGrp="1"/>
          </p:cNvSpPr>
          <p:nvPr>
            <p:ph type="title"/>
          </p:nvPr>
        </p:nvSpPr>
        <p:spPr/>
        <p:txBody>
          <a:bodyPr>
            <a:normAutofit/>
          </a:bodyPr>
          <a:lstStyle/>
          <a:p>
            <a:r>
              <a:rPr lang="en-GB" sz="4800" b="1" i="1" u="sng" dirty="0"/>
              <a:t>Parliamentary Questions</a:t>
            </a:r>
          </a:p>
        </p:txBody>
      </p:sp>
      <p:sp>
        <p:nvSpPr>
          <p:cNvPr id="3" name="Content Placeholder 2">
            <a:extLst>
              <a:ext uri="{FF2B5EF4-FFF2-40B4-BE49-F238E27FC236}">
                <a16:creationId xmlns:a16="http://schemas.microsoft.com/office/drawing/2014/main" id="{F90D7A76-6AB1-247C-4496-643DE83918F4}"/>
              </a:ext>
            </a:extLst>
          </p:cNvPr>
          <p:cNvSpPr>
            <a:spLocks noGrp="1"/>
          </p:cNvSpPr>
          <p:nvPr>
            <p:ph sz="quarter" idx="13"/>
          </p:nvPr>
        </p:nvSpPr>
        <p:spPr/>
        <p:txBody>
          <a:bodyPr/>
          <a:lstStyle/>
          <a:p>
            <a:r>
              <a:rPr lang="en-GB" dirty="0"/>
              <a:t>Questions asked to the prime minister. </a:t>
            </a:r>
          </a:p>
          <a:p>
            <a:pPr algn="just">
              <a:buFont typeface="Arial" panose="020B0604020202020204" pitchFamily="34" charset="0"/>
              <a:buChar char="•"/>
            </a:pPr>
            <a:r>
              <a:rPr lang="en-GB" b="0" i="0" dirty="0">
                <a:solidFill>
                  <a:srgbClr val="000000"/>
                </a:solidFill>
                <a:effectLst/>
                <a:latin typeface="+mj-lt"/>
              </a:rPr>
              <a:t>Only on issues such as </a:t>
            </a:r>
          </a:p>
          <a:p>
            <a:pPr algn="just">
              <a:buFont typeface="Arial" panose="020B0604020202020204" pitchFamily="34" charset="0"/>
              <a:buChar char="•"/>
            </a:pPr>
            <a:r>
              <a:rPr lang="en-GB" b="0" i="0" dirty="0">
                <a:solidFill>
                  <a:srgbClr val="000000"/>
                </a:solidFill>
                <a:effectLst/>
                <a:latin typeface="+mj-lt"/>
              </a:rPr>
              <a:t>public affairs;</a:t>
            </a:r>
          </a:p>
          <a:p>
            <a:pPr algn="just">
              <a:buFont typeface="Arial" panose="020B0604020202020204" pitchFamily="34" charset="0"/>
              <a:buChar char="•"/>
            </a:pPr>
            <a:r>
              <a:rPr lang="en-GB" b="0" i="0" dirty="0">
                <a:solidFill>
                  <a:srgbClr val="000000"/>
                </a:solidFill>
                <a:effectLst/>
                <a:latin typeface="+mj-lt"/>
              </a:rPr>
              <a:t>proceedings pending in Parliament; or</a:t>
            </a:r>
          </a:p>
          <a:p>
            <a:pPr algn="just">
              <a:buFont typeface="Arial" panose="020B0604020202020204" pitchFamily="34" charset="0"/>
              <a:buChar char="•"/>
            </a:pPr>
            <a:r>
              <a:rPr lang="en-GB" b="0" i="0" dirty="0">
                <a:solidFill>
                  <a:srgbClr val="000000"/>
                </a:solidFill>
                <a:effectLst/>
                <a:latin typeface="+mj-lt"/>
              </a:rPr>
              <a:t>the administration of that minister’s department.</a:t>
            </a:r>
          </a:p>
          <a:p>
            <a:pPr algn="just"/>
            <a:r>
              <a:rPr lang="en-GB" b="0" i="0" dirty="0">
                <a:solidFill>
                  <a:srgbClr val="000000"/>
                </a:solidFill>
                <a:effectLst/>
                <a:latin typeface="+mj-lt"/>
              </a:rPr>
              <a:t>In addition, it must ask for information or action.</a:t>
            </a:r>
          </a:p>
          <a:p>
            <a:pPr algn="just"/>
            <a:r>
              <a:rPr lang="en-GB" b="0" i="0" dirty="0">
                <a:solidFill>
                  <a:srgbClr val="000000"/>
                </a:solidFill>
                <a:effectLst/>
                <a:latin typeface="+mj-lt"/>
              </a:rPr>
              <a:t>May refuse to answer. </a:t>
            </a:r>
          </a:p>
          <a:p>
            <a:endParaRPr lang="en-GB" dirty="0"/>
          </a:p>
        </p:txBody>
      </p:sp>
    </p:spTree>
    <p:extLst>
      <p:ext uri="{BB962C8B-B14F-4D97-AF65-F5344CB8AC3E}">
        <p14:creationId xmlns:p14="http://schemas.microsoft.com/office/powerpoint/2010/main" val="332188903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24FFF4-FFF0-8902-E073-E156C84E1E71}"/>
              </a:ext>
            </a:extLst>
          </p:cNvPr>
          <p:cNvSpPr>
            <a:spLocks noGrp="1"/>
          </p:cNvSpPr>
          <p:nvPr>
            <p:ph type="title"/>
          </p:nvPr>
        </p:nvSpPr>
        <p:spPr>
          <a:xfrm>
            <a:off x="641074" y="1314450"/>
            <a:ext cx="2844002" cy="3680244"/>
          </a:xfrm>
        </p:spPr>
        <p:txBody>
          <a:bodyPr>
            <a:normAutofit/>
          </a:bodyPr>
          <a:lstStyle/>
          <a:p>
            <a:pPr algn="l"/>
            <a:r>
              <a:rPr lang="en-GB" sz="4400" b="1" i="1" u="sng"/>
              <a:t>Debates</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F4C4AB31-B5EC-D1C4-9FE5-0114BD611216}"/>
              </a:ext>
            </a:extLst>
          </p:cNvPr>
          <p:cNvGraphicFramePr>
            <a:graphicFrameLocks noGrp="1"/>
          </p:cNvGraphicFramePr>
          <p:nvPr>
            <p:ph sz="quarter" idx="13"/>
            <p:extLst>
              <p:ext uri="{D42A27DB-BD31-4B8C-83A1-F6EECF244321}">
                <p14:modId xmlns:p14="http://schemas.microsoft.com/office/powerpoint/2010/main" val="3593306221"/>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6905330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20" name="Rectangle 12">
            <a:extLst>
              <a:ext uri="{FF2B5EF4-FFF2-40B4-BE49-F238E27FC236}">
                <a16:creationId xmlns:a16="http://schemas.microsoft.com/office/drawing/2014/main" id="{1FFF7873-0DD0-4FEA-8FE9-8DD8AEA43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
            <a:extLst>
              <a:ext uri="{FF2B5EF4-FFF2-40B4-BE49-F238E27FC236}">
                <a16:creationId xmlns:a16="http://schemas.microsoft.com/office/drawing/2014/main" id="{82284447-B84C-4C3B-98EA-03E44DB755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Content Placeholder 4" descr="A group of people sitting at a table&#10;&#10;Description automatically generated with low confidence">
            <a:extLst>
              <a:ext uri="{FF2B5EF4-FFF2-40B4-BE49-F238E27FC236}">
                <a16:creationId xmlns:a16="http://schemas.microsoft.com/office/drawing/2014/main" id="{AF49CD9F-3E39-6331-5001-14713A99F26C}"/>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9456" r="7029" b="-1"/>
          <a:stretch/>
        </p:blipFill>
        <p:spPr>
          <a:xfrm>
            <a:off x="1" y="10"/>
            <a:ext cx="7552944" cy="6857990"/>
          </a:xfrm>
          <a:prstGeom prst="rect">
            <a:avLst/>
          </a:prstGeom>
        </p:spPr>
      </p:pic>
      <p:cxnSp>
        <p:nvCxnSpPr>
          <p:cNvPr id="22" name="Straight Connector 16">
            <a:extLst>
              <a:ext uri="{FF2B5EF4-FFF2-40B4-BE49-F238E27FC236}">
                <a16:creationId xmlns:a16="http://schemas.microsoft.com/office/drawing/2014/main" id="{4140E084-3765-4F4D-AD43-DDB4399699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08202"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pic>
        <p:nvPicPr>
          <p:cNvPr id="19" name="Picture 18">
            <a:extLst>
              <a:ext uri="{FF2B5EF4-FFF2-40B4-BE49-F238E27FC236}">
                <a16:creationId xmlns:a16="http://schemas.microsoft.com/office/drawing/2014/main" id="{DD2CF979-0F0E-4E68-A483-DBF0A635F3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E95882F-B73A-A5A0-8950-C456C8F7CC30}"/>
              </a:ext>
            </a:extLst>
          </p:cNvPr>
          <p:cNvSpPr>
            <a:spLocks noGrp="1"/>
          </p:cNvSpPr>
          <p:nvPr>
            <p:ph type="title"/>
          </p:nvPr>
        </p:nvSpPr>
        <p:spPr>
          <a:xfrm>
            <a:off x="8095898" y="46191"/>
            <a:ext cx="3352128" cy="1573863"/>
          </a:xfrm>
        </p:spPr>
        <p:txBody>
          <a:bodyPr>
            <a:normAutofit/>
          </a:bodyPr>
          <a:lstStyle/>
          <a:p>
            <a:r>
              <a:rPr lang="en-GB" sz="4800" b="1" i="1" u="sng" dirty="0"/>
              <a:t>Continued</a:t>
            </a:r>
          </a:p>
        </p:txBody>
      </p:sp>
      <p:sp>
        <p:nvSpPr>
          <p:cNvPr id="23" name="Content Placeholder 9">
            <a:extLst>
              <a:ext uri="{FF2B5EF4-FFF2-40B4-BE49-F238E27FC236}">
                <a16:creationId xmlns:a16="http://schemas.microsoft.com/office/drawing/2014/main" id="{B4A152D4-8322-D4E4-F077-265F9EB5F2CF}"/>
              </a:ext>
            </a:extLst>
          </p:cNvPr>
          <p:cNvSpPr>
            <a:spLocks noGrp="1"/>
          </p:cNvSpPr>
          <p:nvPr>
            <p:ph sz="quarter" idx="13"/>
          </p:nvPr>
        </p:nvSpPr>
        <p:spPr>
          <a:xfrm>
            <a:off x="8196408" y="1178062"/>
            <a:ext cx="3352128" cy="5070340"/>
          </a:xfrm>
        </p:spPr>
        <p:txBody>
          <a:bodyPr>
            <a:normAutofit/>
          </a:bodyPr>
          <a:lstStyle/>
          <a:p>
            <a:r>
              <a:rPr lang="en-US" sz="1800" dirty="0"/>
              <a:t>Tell people to no go of on a tangent. </a:t>
            </a:r>
          </a:p>
          <a:p>
            <a:endParaRPr lang="en-US" sz="1800" dirty="0"/>
          </a:p>
          <a:p>
            <a:r>
              <a:rPr lang="en-US" sz="1800" dirty="0"/>
              <a:t>Remove </a:t>
            </a:r>
            <a:r>
              <a:rPr lang="en-US" sz="1800" dirty="0" err="1"/>
              <a:t>Mp’s</a:t>
            </a:r>
            <a:r>
              <a:rPr lang="en-US" sz="1800" dirty="0"/>
              <a:t> from the House of commons for the debate. </a:t>
            </a:r>
          </a:p>
          <a:p>
            <a:endParaRPr lang="en-US" sz="1800" dirty="0"/>
          </a:p>
          <a:p>
            <a:r>
              <a:rPr lang="en-US" sz="1800" dirty="0"/>
              <a:t>Interrupt. </a:t>
            </a:r>
          </a:p>
        </p:txBody>
      </p:sp>
    </p:spTree>
    <p:extLst>
      <p:ext uri="{BB962C8B-B14F-4D97-AF65-F5344CB8AC3E}">
        <p14:creationId xmlns:p14="http://schemas.microsoft.com/office/powerpoint/2010/main" val="80268039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EC26C-1345-B479-EEFD-58FA66FEED8F}"/>
              </a:ext>
            </a:extLst>
          </p:cNvPr>
          <p:cNvSpPr>
            <a:spLocks noGrp="1"/>
          </p:cNvSpPr>
          <p:nvPr>
            <p:ph type="title"/>
          </p:nvPr>
        </p:nvSpPr>
        <p:spPr/>
        <p:txBody>
          <a:bodyPr>
            <a:normAutofit/>
          </a:bodyPr>
          <a:lstStyle/>
          <a:p>
            <a:r>
              <a:rPr lang="en-GB" sz="6600" b="1" i="1" u="sng" dirty="0"/>
              <a:t>Debates </a:t>
            </a:r>
          </a:p>
        </p:txBody>
      </p:sp>
      <p:sp>
        <p:nvSpPr>
          <p:cNvPr id="3" name="Content Placeholder 2">
            <a:extLst>
              <a:ext uri="{FF2B5EF4-FFF2-40B4-BE49-F238E27FC236}">
                <a16:creationId xmlns:a16="http://schemas.microsoft.com/office/drawing/2014/main" id="{3EFAAFD0-D96D-3CFB-57D5-9F860C643ABA}"/>
              </a:ext>
            </a:extLst>
          </p:cNvPr>
          <p:cNvSpPr>
            <a:spLocks noGrp="1"/>
          </p:cNvSpPr>
          <p:nvPr>
            <p:ph sz="quarter" idx="13"/>
          </p:nvPr>
        </p:nvSpPr>
        <p:spPr/>
        <p:txBody>
          <a:bodyPr>
            <a:normAutofit/>
          </a:bodyPr>
          <a:lstStyle/>
          <a:p>
            <a:pPr algn="just">
              <a:lnSpc>
                <a:spcPct val="200000"/>
              </a:lnSpc>
            </a:pPr>
            <a:r>
              <a:rPr lang="en-GB" b="0" i="0" dirty="0">
                <a:solidFill>
                  <a:srgbClr val="000000"/>
                </a:solidFill>
                <a:effectLst/>
                <a:latin typeface="Times New Roman" panose="02020603050405020304" pitchFamily="18" charset="0"/>
              </a:rPr>
              <a:t>There are three devices for limiting time in debate. </a:t>
            </a:r>
          </a:p>
          <a:p>
            <a:pPr algn="just">
              <a:lnSpc>
                <a:spcPct val="200000"/>
              </a:lnSpc>
              <a:buFont typeface="Arial" panose="020B0604020202020204" pitchFamily="34" charset="0"/>
              <a:buChar char="•"/>
            </a:pPr>
            <a:r>
              <a:rPr lang="en-GB" b="0" i="0" dirty="0">
                <a:solidFill>
                  <a:srgbClr val="000000"/>
                </a:solidFill>
                <a:effectLst/>
                <a:latin typeface="Times New Roman" panose="02020603050405020304" pitchFamily="18" charset="0"/>
              </a:rPr>
              <a:t>closure</a:t>
            </a:r>
          </a:p>
          <a:p>
            <a:pPr algn="just">
              <a:lnSpc>
                <a:spcPct val="200000"/>
              </a:lnSpc>
              <a:buFont typeface="Arial" panose="020B0604020202020204" pitchFamily="34" charset="0"/>
              <a:buChar char="•"/>
            </a:pPr>
            <a:r>
              <a:rPr lang="en-GB" b="0" i="0" dirty="0">
                <a:solidFill>
                  <a:srgbClr val="000000"/>
                </a:solidFill>
                <a:effectLst/>
                <a:latin typeface="Times New Roman" panose="02020603050405020304" pitchFamily="18" charset="0"/>
              </a:rPr>
              <a:t>guillotine </a:t>
            </a:r>
          </a:p>
          <a:p>
            <a:pPr algn="just">
              <a:lnSpc>
                <a:spcPct val="200000"/>
              </a:lnSpc>
              <a:buFont typeface="Arial" panose="020B0604020202020204" pitchFamily="34" charset="0"/>
              <a:buChar char="•"/>
            </a:pPr>
            <a:r>
              <a:rPr lang="en-GB" b="0" i="0" dirty="0">
                <a:solidFill>
                  <a:srgbClr val="000000"/>
                </a:solidFill>
                <a:effectLst/>
                <a:latin typeface="Times New Roman" panose="02020603050405020304" pitchFamily="18" charset="0"/>
              </a:rPr>
              <a:t>kangaroo </a:t>
            </a:r>
            <a:endParaRPr lang="en-GB" dirty="0"/>
          </a:p>
        </p:txBody>
      </p:sp>
    </p:spTree>
    <p:extLst>
      <p:ext uri="{BB962C8B-B14F-4D97-AF65-F5344CB8AC3E}">
        <p14:creationId xmlns:p14="http://schemas.microsoft.com/office/powerpoint/2010/main" val="2420035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9BE62-A76A-07DF-C0A7-D47B3B9601DA}"/>
              </a:ext>
            </a:extLst>
          </p:cNvPr>
          <p:cNvSpPr>
            <a:spLocks noGrp="1"/>
          </p:cNvSpPr>
          <p:nvPr>
            <p:ph type="title"/>
          </p:nvPr>
        </p:nvSpPr>
        <p:spPr/>
        <p:txBody>
          <a:bodyPr>
            <a:normAutofit/>
          </a:bodyPr>
          <a:lstStyle/>
          <a:p>
            <a:r>
              <a:rPr lang="en-GB" sz="6000" b="1" i="1" u="sng" dirty="0"/>
              <a:t>Activity </a:t>
            </a:r>
          </a:p>
        </p:txBody>
      </p:sp>
      <p:sp>
        <p:nvSpPr>
          <p:cNvPr id="3" name="Content Placeholder 2">
            <a:extLst>
              <a:ext uri="{FF2B5EF4-FFF2-40B4-BE49-F238E27FC236}">
                <a16:creationId xmlns:a16="http://schemas.microsoft.com/office/drawing/2014/main" id="{6D6A62ED-544C-900E-2E4C-0D7A631E2399}"/>
              </a:ext>
            </a:extLst>
          </p:cNvPr>
          <p:cNvSpPr>
            <a:spLocks noGrp="1"/>
          </p:cNvSpPr>
          <p:nvPr>
            <p:ph sz="quarter" idx="13"/>
          </p:nvPr>
        </p:nvSpPr>
        <p:spPr/>
        <p:txBody>
          <a:bodyPr/>
          <a:lstStyle/>
          <a:p>
            <a:r>
              <a:rPr lang="en-GB" dirty="0"/>
              <a:t>Research any reform suggestion to parliament or its procedures. </a:t>
            </a:r>
          </a:p>
          <a:p>
            <a:endParaRPr lang="en-GB" dirty="0"/>
          </a:p>
          <a:p>
            <a:r>
              <a:rPr lang="en-GB" dirty="0"/>
              <a:t>Work in groups or independently. </a:t>
            </a:r>
          </a:p>
          <a:p>
            <a:endParaRPr lang="en-GB" dirty="0"/>
          </a:p>
          <a:p>
            <a:endParaRPr lang="en-GB" dirty="0"/>
          </a:p>
        </p:txBody>
      </p:sp>
    </p:spTree>
    <p:extLst>
      <p:ext uri="{BB962C8B-B14F-4D97-AF65-F5344CB8AC3E}">
        <p14:creationId xmlns:p14="http://schemas.microsoft.com/office/powerpoint/2010/main" val="298922826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5E149-DDC8-F30D-B4CA-F06C454C1509}"/>
              </a:ext>
            </a:extLst>
          </p:cNvPr>
          <p:cNvSpPr>
            <a:spLocks noGrp="1"/>
          </p:cNvSpPr>
          <p:nvPr>
            <p:ph type="title"/>
          </p:nvPr>
        </p:nvSpPr>
        <p:spPr/>
        <p:txBody>
          <a:bodyPr>
            <a:normAutofit/>
          </a:bodyPr>
          <a:lstStyle/>
          <a:p>
            <a:r>
              <a:rPr lang="en-GB" sz="4800" b="1" i="1" u="sng" dirty="0"/>
              <a:t>Video to help with assignment </a:t>
            </a:r>
          </a:p>
        </p:txBody>
      </p:sp>
      <p:pic>
        <p:nvPicPr>
          <p:cNvPr id="4" name="Online Media 3" title="Do you REALLY Understand Common Law?">
            <a:hlinkClick r:id="" action="ppaction://media"/>
            <a:extLst>
              <a:ext uri="{FF2B5EF4-FFF2-40B4-BE49-F238E27FC236}">
                <a16:creationId xmlns:a16="http://schemas.microsoft.com/office/drawing/2014/main" id="{CB384FCF-ECF4-98E6-3816-F32283F13618}"/>
              </a:ext>
            </a:extLst>
          </p:cNvPr>
          <p:cNvPicPr>
            <a:picLocks noGrp="1" noRot="1" noChangeAspect="1"/>
          </p:cNvPicPr>
          <p:nvPr>
            <p:ph sz="quarter" idx="13"/>
            <a:videoFile r:link="rId1"/>
          </p:nvPr>
        </p:nvPicPr>
        <p:blipFill>
          <a:blip r:embed="rId3"/>
          <a:stretch>
            <a:fillRect/>
          </a:stretch>
        </p:blipFill>
        <p:spPr>
          <a:xfrm>
            <a:off x="1730920" y="1739043"/>
            <a:ext cx="8730160" cy="4932545"/>
          </a:xfrm>
          <a:prstGeom prst="rect">
            <a:avLst/>
          </a:prstGeom>
        </p:spPr>
      </p:pic>
    </p:spTree>
    <p:extLst>
      <p:ext uri="{BB962C8B-B14F-4D97-AF65-F5344CB8AC3E}">
        <p14:creationId xmlns:p14="http://schemas.microsoft.com/office/powerpoint/2010/main" val="3352525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253701-BC3B-823C-B49C-5495E85E86F6}"/>
              </a:ext>
            </a:extLst>
          </p:cNvPr>
          <p:cNvSpPr>
            <a:spLocks noGrp="1"/>
          </p:cNvSpPr>
          <p:nvPr>
            <p:ph type="title"/>
          </p:nvPr>
        </p:nvSpPr>
        <p:spPr>
          <a:xfrm>
            <a:off x="92076" y="1700213"/>
            <a:ext cx="4059935" cy="3680244"/>
          </a:xfrm>
        </p:spPr>
        <p:txBody>
          <a:bodyPr>
            <a:normAutofit/>
          </a:bodyPr>
          <a:lstStyle/>
          <a:p>
            <a:r>
              <a:rPr lang="en-GB" sz="5400" b="1" i="1" u="sng" dirty="0"/>
              <a:t>Workshop today</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7A07F07A-989E-38A6-D10E-82582F39DBF3}"/>
              </a:ext>
            </a:extLst>
          </p:cNvPr>
          <p:cNvGraphicFramePr>
            <a:graphicFrameLocks noGrp="1"/>
          </p:cNvGraphicFramePr>
          <p:nvPr>
            <p:ph sz="quarter" idx="13"/>
            <p:extLst>
              <p:ext uri="{D42A27DB-BD31-4B8C-83A1-F6EECF244321}">
                <p14:modId xmlns:p14="http://schemas.microsoft.com/office/powerpoint/2010/main" val="1432659882"/>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7417793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7B47C1-B8DE-6CCC-2BE8-505F26B573A0}"/>
              </a:ext>
            </a:extLst>
          </p:cNvPr>
          <p:cNvSpPr>
            <a:spLocks noGrp="1"/>
          </p:cNvSpPr>
          <p:nvPr>
            <p:ph type="title"/>
          </p:nvPr>
        </p:nvSpPr>
        <p:spPr>
          <a:xfrm>
            <a:off x="57653" y="1352340"/>
            <a:ext cx="3796290" cy="3680244"/>
          </a:xfrm>
        </p:spPr>
        <p:txBody>
          <a:bodyPr>
            <a:normAutofit/>
          </a:bodyPr>
          <a:lstStyle/>
          <a:p>
            <a:r>
              <a:rPr lang="en-GB" sz="6600" b="1" i="1" u="sng" dirty="0"/>
              <a:t>Summary</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400BA079-1F8B-1CE8-3F82-8F91D05FF335}"/>
              </a:ext>
            </a:extLst>
          </p:cNvPr>
          <p:cNvGraphicFramePr>
            <a:graphicFrameLocks noGrp="1"/>
          </p:cNvGraphicFramePr>
          <p:nvPr>
            <p:ph sz="quarter" idx="13"/>
            <p:extLst>
              <p:ext uri="{D42A27DB-BD31-4B8C-83A1-F6EECF244321}">
                <p14:modId xmlns:p14="http://schemas.microsoft.com/office/powerpoint/2010/main" val="2049436076"/>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0509020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6D9B8C2-5259-4EE4-AB6B-862DB1DFF8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a:extLst>
              <a:ext uri="{FF2B5EF4-FFF2-40B4-BE49-F238E27FC236}">
                <a16:creationId xmlns:a16="http://schemas.microsoft.com/office/drawing/2014/main" id="{85DE3DFE-A7C8-4919-A2E6-8127463D59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9" name="Graphic 8" descr="Handshake">
            <a:extLst>
              <a:ext uri="{FF2B5EF4-FFF2-40B4-BE49-F238E27FC236}">
                <a16:creationId xmlns:a16="http://schemas.microsoft.com/office/drawing/2014/main" id="{269BDFDF-6BF8-3566-AFD5-9988CE9C74F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55991" y="1587203"/>
            <a:ext cx="3675696" cy="3675696"/>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6" name="Picture 15">
            <a:extLst>
              <a:ext uri="{FF2B5EF4-FFF2-40B4-BE49-F238E27FC236}">
                <a16:creationId xmlns:a16="http://schemas.microsoft.com/office/drawing/2014/main" id="{F85E5FA7-2758-4E06-9126-C14B9DEE44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Subtitle 4">
            <a:extLst>
              <a:ext uri="{FF2B5EF4-FFF2-40B4-BE49-F238E27FC236}">
                <a16:creationId xmlns:a16="http://schemas.microsoft.com/office/drawing/2014/main" id="{E6DA6010-B564-EDAD-189F-CB389DB7E35F}"/>
              </a:ext>
            </a:extLst>
          </p:cNvPr>
          <p:cNvSpPr>
            <a:spLocks noGrp="1"/>
          </p:cNvSpPr>
          <p:nvPr>
            <p:ph type="subTitle" idx="1"/>
          </p:nvPr>
        </p:nvSpPr>
        <p:spPr>
          <a:xfrm>
            <a:off x="981075" y="4165600"/>
            <a:ext cx="5614602" cy="1715043"/>
          </a:xfrm>
        </p:spPr>
        <p:txBody>
          <a:bodyPr>
            <a:normAutofit/>
          </a:bodyPr>
          <a:lstStyle/>
          <a:p>
            <a:r>
              <a:rPr lang="en-GB" dirty="0"/>
              <a:t>Any Questions?</a:t>
            </a:r>
          </a:p>
        </p:txBody>
      </p:sp>
      <p:sp>
        <p:nvSpPr>
          <p:cNvPr id="4" name="Title 3">
            <a:extLst>
              <a:ext uri="{FF2B5EF4-FFF2-40B4-BE49-F238E27FC236}">
                <a16:creationId xmlns:a16="http://schemas.microsoft.com/office/drawing/2014/main" id="{E6E266C4-FAE9-B4D7-3580-C1CEAD6B9568}"/>
              </a:ext>
            </a:extLst>
          </p:cNvPr>
          <p:cNvSpPr>
            <a:spLocks noGrp="1"/>
          </p:cNvSpPr>
          <p:nvPr>
            <p:ph type="ctrTitle"/>
          </p:nvPr>
        </p:nvSpPr>
        <p:spPr>
          <a:xfrm>
            <a:off x="981074" y="957486"/>
            <a:ext cx="5614603" cy="3131913"/>
          </a:xfrm>
        </p:spPr>
        <p:txBody>
          <a:bodyPr>
            <a:normAutofit/>
          </a:bodyPr>
          <a:lstStyle/>
          <a:p>
            <a:r>
              <a:rPr lang="en-GB" b="1" i="1" u="sng"/>
              <a:t>Thank you</a:t>
            </a:r>
          </a:p>
        </p:txBody>
      </p:sp>
    </p:spTree>
    <p:extLst>
      <p:ext uri="{BB962C8B-B14F-4D97-AF65-F5344CB8AC3E}">
        <p14:creationId xmlns:p14="http://schemas.microsoft.com/office/powerpoint/2010/main" val="3266075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4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4" grpId="0"/>
    </p:bld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0C6F0FA-5858-4AD1-8F89-D32310719A51}">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075A39CB-C45B-4F08-829C-AB9550EE08FE}">
  <ds:schemaRefs>
    <ds:schemaRef ds:uri="http://schemas.microsoft.com/sharepoint/v3/contenttype/forms"/>
  </ds:schemaRefs>
</ds:datastoreItem>
</file>

<file path=customXml/itemProps3.xml><?xml version="1.0" encoding="utf-8"?>
<ds:datastoreItem xmlns:ds="http://schemas.openxmlformats.org/officeDocument/2006/customXml" ds:itemID="{0F92F16A-38EE-4C9D-AFD3-2845EC2D906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Droplet</Template>
  <TotalTime>0</TotalTime>
  <Words>2149</Words>
  <Application>Microsoft Office PowerPoint</Application>
  <PresentationFormat>Widescreen</PresentationFormat>
  <Paragraphs>294</Paragraphs>
  <Slides>59</Slides>
  <Notes>3</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59</vt:i4>
      </vt:variant>
    </vt:vector>
  </HeadingPairs>
  <TitlesOfParts>
    <vt:vector size="65" baseType="lpstr">
      <vt:lpstr>Arial</vt:lpstr>
      <vt:lpstr>Calibri</vt:lpstr>
      <vt:lpstr>Calibri Light</vt:lpstr>
      <vt:lpstr>Times New Roman</vt:lpstr>
      <vt:lpstr>Tw Cen MT</vt:lpstr>
      <vt:lpstr>Droplet</vt:lpstr>
      <vt:lpstr>The Uk’s constitution</vt:lpstr>
      <vt:lpstr>Content</vt:lpstr>
      <vt:lpstr>Aims and Learning objectives</vt:lpstr>
      <vt:lpstr>Activity 1 </vt:lpstr>
      <vt:lpstr>The Uk’s constitution</vt:lpstr>
      <vt:lpstr>Continued</vt:lpstr>
      <vt:lpstr>continued</vt:lpstr>
      <vt:lpstr>WRITTEN AND UNWRITTEN CONSTITUTION</vt:lpstr>
      <vt:lpstr>continued</vt:lpstr>
      <vt:lpstr>UK Constitution</vt:lpstr>
      <vt:lpstr>Continued </vt:lpstr>
      <vt:lpstr>SOURCES</vt:lpstr>
      <vt:lpstr>NON-LEGAL</vt:lpstr>
      <vt:lpstr>hierarchy</vt:lpstr>
      <vt:lpstr>ACTIVITY 1</vt:lpstr>
      <vt:lpstr>Reforming the constitution</vt:lpstr>
      <vt:lpstr>Let’s take a break!</vt:lpstr>
      <vt:lpstr>Parliament </vt:lpstr>
      <vt:lpstr>House of common's</vt:lpstr>
      <vt:lpstr>Continued</vt:lpstr>
      <vt:lpstr>Who can vote in an election?</vt:lpstr>
      <vt:lpstr>Legally Disqualified</vt:lpstr>
      <vt:lpstr>Continued </vt:lpstr>
      <vt:lpstr>Regulation</vt:lpstr>
      <vt:lpstr>Important people in the House of commons</vt:lpstr>
      <vt:lpstr>House of Lords</vt:lpstr>
      <vt:lpstr>Continued</vt:lpstr>
      <vt:lpstr>Continued </vt:lpstr>
      <vt:lpstr>Reform </vt:lpstr>
      <vt:lpstr>Relation between the two </vt:lpstr>
      <vt:lpstr>Continued</vt:lpstr>
      <vt:lpstr>Primary legislation </vt:lpstr>
      <vt:lpstr>Continued </vt:lpstr>
      <vt:lpstr>Continued</vt:lpstr>
      <vt:lpstr>Activity</vt:lpstr>
      <vt:lpstr> Continued </vt:lpstr>
      <vt:lpstr>House of commons</vt:lpstr>
      <vt:lpstr>PowerPoint Presentation</vt:lpstr>
      <vt:lpstr>House of Lords</vt:lpstr>
      <vt:lpstr>Continued </vt:lpstr>
      <vt:lpstr>What does one look like?</vt:lpstr>
      <vt:lpstr>Secondary legislation</vt:lpstr>
      <vt:lpstr>Different types of delegated legislation</vt:lpstr>
      <vt:lpstr>Continued</vt:lpstr>
      <vt:lpstr>Is delegated legislation a good thing?</vt:lpstr>
      <vt:lpstr>Delegated Legislation</vt:lpstr>
      <vt:lpstr>Parliament Committees </vt:lpstr>
      <vt:lpstr>Secondary legislation and courts</vt:lpstr>
      <vt:lpstr>Taxation</vt:lpstr>
      <vt:lpstr>Important part in Parliament</vt:lpstr>
      <vt:lpstr>Parliamentary Questions</vt:lpstr>
      <vt:lpstr>Debates</vt:lpstr>
      <vt:lpstr>Continued</vt:lpstr>
      <vt:lpstr>Debates </vt:lpstr>
      <vt:lpstr>Activity </vt:lpstr>
      <vt:lpstr>Video to help with assignment </vt:lpstr>
      <vt:lpstr>Workshop today</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Uk’s constitution and the rule of law</dc:title>
  <dc:creator>Zita Draper</dc:creator>
  <cp:lastModifiedBy>Zita Draper</cp:lastModifiedBy>
  <cp:revision>276</cp:revision>
  <dcterms:created xsi:type="dcterms:W3CDTF">2023-02-04T21:25:57Z</dcterms:created>
  <dcterms:modified xsi:type="dcterms:W3CDTF">2023-02-27T17:58:39Z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