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2" d="100"/>
          <a:sy n="82" d="100"/>
        </p:scale>
        <p:origin x="821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B4722E-861C-8FA0-D951-3CBAF07363C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427D349-CEA4-E2EB-7385-B648E0BAA3E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0B22E7-0170-3C3E-360C-AFFBAE9BDB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0E42EF-FFD0-48A1-832A-06DDE122DFF5}" type="datetimeFigureOut">
              <a:rPr lang="en-GB" smtClean="0"/>
              <a:t>07/06/2023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1D428F-701A-771A-16AB-2673FE3637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F09DE6-ACD2-5863-B50F-621BDB2E19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7F6A01-BA31-4D61-8FE9-016EC01278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89802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B27946-2C34-F77E-CACE-F556F72A2A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3F049F-D285-205D-F476-C00AE4F360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4A1A11-51F8-DEEB-06FC-73678415F8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0E42EF-FFD0-48A1-832A-06DDE122DFF5}" type="datetimeFigureOut">
              <a:rPr lang="en-GB" smtClean="0"/>
              <a:t>07/06/2023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5AA0A3-FDC1-9958-A061-099BA8E6AE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A3C54E-96B7-DEC9-C133-2F20FDC449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7F6A01-BA31-4D61-8FE9-016EC01278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89228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7D005A-7349-E613-05DA-73294BEA32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40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7DF0E48-595E-D661-4058-0CF97D3373A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5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A38183-C4E2-03A8-E171-1E28C322A4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0E42EF-FFD0-48A1-832A-06DDE122DFF5}" type="datetimeFigureOut">
              <a:rPr lang="en-GB" smtClean="0"/>
              <a:t>07/06/2023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6D85D6-79F6-F8F0-BDD8-E468033AD2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ED9BA1-A501-0F83-4A4A-4DBFB58D15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7F6A01-BA31-4D61-8FE9-016EC01278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41765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94A68E-0867-F9DC-CF01-995DB680E6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D84235-6042-5895-8C9B-83318530DD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9059A4C-C4A0-75CB-8088-8D50374E88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6CC516-C4F1-5A89-80C0-281C716419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0E42EF-FFD0-48A1-832A-06DDE122DFF5}" type="datetimeFigureOut">
              <a:rPr lang="en-GB" smtClean="0"/>
              <a:t>07/06/2023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CE72B91-43E8-DC39-3D64-AA17D0E368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6DAC16B-2B78-4B6C-DFFB-58CD31F754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7F6A01-BA31-4D61-8FE9-016EC01278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18668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127654-E357-FE80-052F-CF013417D3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7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4E0A577-EA90-5A6B-3577-96E83D39567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F5A7EB1-A75E-22B9-157D-FF5F80BDC44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79619B3-DDC7-1AF0-44DD-F590C0DFBBF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1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F1F11A-0119-DBDC-3679-92DF7E2C44C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1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7674F0F-4831-69F1-AFDF-62343AD808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0E42EF-FFD0-48A1-832A-06DDE122DFF5}" type="datetimeFigureOut">
              <a:rPr lang="en-GB" smtClean="0"/>
              <a:t>07/06/2023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6C39AF2-114F-7923-AC0F-CFC75B44A0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A19D3BE-19EC-3CB0-BFFF-DE335C38AD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7F6A01-BA31-4D61-8FE9-016EC01278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15158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B5F5B2-BC9C-BB12-5C99-B325A39A9C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8F8FF16-4BA7-7E71-ACBC-5F39D414AE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0E42EF-FFD0-48A1-832A-06DDE122DFF5}" type="datetimeFigureOut">
              <a:rPr lang="en-GB" smtClean="0"/>
              <a:t>07/06/2023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507D42F-BFC5-2F3D-FC08-19EDD7AE4F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94183EC-EA7A-9062-CB59-9A13D0E1DC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7F6A01-BA31-4D61-8FE9-016EC01278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83852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DB288D6-970F-BE8A-689E-30F1898BD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0E42EF-FFD0-48A1-832A-06DDE122DFF5}" type="datetimeFigureOut">
              <a:rPr lang="en-GB" smtClean="0"/>
              <a:t>07/06/2023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FC6F555-A8AB-5BEF-0077-41427AAF6B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068AD3A-72DB-07EA-F7CB-64F7C989AB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7F6A01-BA31-4D61-8FE9-016EC01278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47279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232A36-1F6C-B92E-3CD1-8F46C69CC8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ABDEBB-4C9F-7127-9000-F57DB71928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4238B8-873A-6C60-BA56-4964075F473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2E0CFF-B9CB-7A77-158D-CF31360E1D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0E42EF-FFD0-48A1-832A-06DDE122DFF5}" type="datetimeFigureOut">
              <a:rPr lang="en-GB" smtClean="0"/>
              <a:t>07/06/2023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BC518C4-201F-C54A-4890-34D5CDC90E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6B1B231-FF5A-729F-4CCD-E2C3D6FDF6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7F6A01-BA31-4D61-8FE9-016EC01278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02076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D541DF-F09D-0F79-006E-8A21A273B6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0D09644-4F31-2624-62C7-24ABCF8D7DD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816C711-FF57-DBA2-8BD0-CDF2F39E2C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266A258-AE82-F3B8-384D-C45BD2C81D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0E42EF-FFD0-48A1-832A-06DDE122DFF5}" type="datetimeFigureOut">
              <a:rPr lang="en-GB" smtClean="0"/>
              <a:t>07/06/2023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2A437F3-57A2-E194-06C8-32DDFAB6FD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004E90-4A47-E359-02B0-822FCC785F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7F6A01-BA31-4D61-8FE9-016EC01278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94537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C8511B-0695-C186-6A88-549C80C01E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43DCA88-D12A-4041-578F-2B812E8452A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69D8D2-2A9B-0428-4E58-A8F4441E46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0E42EF-FFD0-48A1-832A-06DDE122DFF5}" type="datetimeFigureOut">
              <a:rPr lang="en-GB" smtClean="0"/>
              <a:t>07/06/2023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DBEEBF-C259-EDEF-EC95-0F86AB6617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C51EE8-C64B-A5CD-7155-0E837367AE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7F6A01-BA31-4D61-8FE9-016EC01278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92625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551BD4C-84A4-91F1-3C52-E65B5F1C630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B350E8B-C793-238C-B3EB-648D9843808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8E16F7-186F-520D-77B5-AE86655C99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0E42EF-FFD0-48A1-832A-06DDE122DFF5}" type="datetimeFigureOut">
              <a:rPr lang="en-GB" smtClean="0"/>
              <a:t>07/06/2023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E61F7A-4A20-2387-6012-E7CBCFFB28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E39117-8942-11ED-05F5-736FB058BF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7F6A01-BA31-4D61-8FE9-016EC01278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70295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A18E3D1-D3E3-7615-067C-194B60BA55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0BB1299-09A6-DDB6-5DE9-16BC8292716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0932EC-E44E-B507-D248-2060F2B668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0E42EF-FFD0-48A1-832A-06DDE122DFF5}" type="datetimeFigureOut">
              <a:rPr lang="en-GB" smtClean="0"/>
              <a:t>07/06/2023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4D0346-24FC-0559-5E86-FAE0905D4D2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51C308-AD52-A13D-8054-8E939FF7752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7F6A01-BA31-4D61-8FE9-016EC01278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62019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pg"/><Relationship Id="rId5" Type="http://schemas.openxmlformats.org/officeDocument/2006/relationships/image" Target="../media/image4.jpg"/><Relationship Id="rId4" Type="http://schemas.openxmlformats.org/officeDocument/2006/relationships/image" Target="../media/image3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74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8+ Elegant Floral Pattern Luxury Wedding Invitation Templates ...">
            <a:extLst>
              <a:ext uri="{FF2B5EF4-FFF2-40B4-BE49-F238E27FC236}">
                <a16:creationId xmlns:a16="http://schemas.microsoft.com/office/drawing/2014/main" id="{94BE1A10-6103-30B2-8C9C-C44B5126C7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502229" y="-10949"/>
            <a:ext cx="6158205" cy="6868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0E92F92-7FAA-EED7-C7F9-753F778C113B}"/>
              </a:ext>
            </a:extLst>
          </p:cNvPr>
          <p:cNvSpPr txBox="1"/>
          <p:nvPr/>
        </p:nvSpPr>
        <p:spPr>
          <a:xfrm flipH="1">
            <a:off x="-1371600" y="345233"/>
            <a:ext cx="6027576" cy="63401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lgerian" panose="04020705040A02060702" pitchFamily="82" charset="0"/>
              </a:rPr>
              <a:t>                                            PRIMA COLAZIONE CONTINENTALE</a:t>
            </a:r>
          </a:p>
          <a:p>
            <a:r>
              <a:rPr lang="en-GB" sz="1400" dirty="0"/>
              <a:t>                                                                Continental breakfast</a:t>
            </a:r>
          </a:p>
          <a:p>
            <a:r>
              <a:rPr lang="en-GB" sz="1400" dirty="0"/>
              <a:t>                                              ( </a:t>
            </a:r>
            <a:r>
              <a:rPr lang="en-GB" sz="1400" dirty="0" err="1"/>
              <a:t>Dalle</a:t>
            </a:r>
            <a:r>
              <a:rPr lang="en-GB" sz="1400" dirty="0"/>
              <a:t> 07.00-10.00, Served  07am-10 am)</a:t>
            </a:r>
          </a:p>
          <a:p>
            <a:r>
              <a:rPr lang="en-GB" sz="1400" dirty="0"/>
              <a:t>                                                                          30€ </a:t>
            </a:r>
          </a:p>
          <a:p>
            <a:r>
              <a:rPr lang="en-GB" sz="1400" dirty="0" err="1"/>
              <a:t>Assortimento</a:t>
            </a:r>
            <a:r>
              <a:rPr lang="en-GB" sz="1400" dirty="0"/>
              <a:t> di </a:t>
            </a:r>
            <a:r>
              <a:rPr lang="en-GB" sz="1400" dirty="0" err="1"/>
              <a:t>panetteria</a:t>
            </a:r>
            <a:r>
              <a:rPr lang="en-GB" sz="1400" dirty="0"/>
              <a:t>, croissant, burro, </a:t>
            </a:r>
            <a:r>
              <a:rPr lang="en-GB" sz="1400" dirty="0" err="1"/>
              <a:t>marmellata</a:t>
            </a:r>
            <a:r>
              <a:rPr lang="en-GB" sz="1400" dirty="0"/>
              <a:t> e </a:t>
            </a:r>
            <a:r>
              <a:rPr lang="en-GB" sz="1400" dirty="0" err="1"/>
              <a:t>miele</a:t>
            </a:r>
            <a:endParaRPr lang="en-GB" sz="1400" dirty="0"/>
          </a:p>
          <a:p>
            <a:r>
              <a:rPr lang="en-GB" sz="1400" dirty="0"/>
              <a:t> </a:t>
            </a:r>
            <a:r>
              <a:rPr lang="en-GB" sz="1400" b="1" i="1" dirty="0"/>
              <a:t>CON  SCELO DI </a:t>
            </a:r>
            <a:r>
              <a:rPr lang="en-GB" sz="1400" dirty="0"/>
              <a:t>:</a:t>
            </a:r>
          </a:p>
          <a:p>
            <a:r>
              <a:rPr lang="en-GB" sz="1400" dirty="0"/>
              <a:t> </a:t>
            </a:r>
            <a:r>
              <a:rPr lang="en-GB" sz="1400" dirty="0" err="1"/>
              <a:t>Spremuta</a:t>
            </a:r>
            <a:r>
              <a:rPr lang="en-GB" sz="1400" dirty="0"/>
              <a:t> di </a:t>
            </a:r>
            <a:r>
              <a:rPr lang="en-GB" sz="1400" dirty="0" err="1"/>
              <a:t>arancia</a:t>
            </a:r>
            <a:r>
              <a:rPr lang="en-GB" sz="1400" dirty="0"/>
              <a:t>, </a:t>
            </a:r>
            <a:r>
              <a:rPr lang="en-GB" sz="1400" dirty="0" err="1"/>
              <a:t>pompelmo</a:t>
            </a:r>
            <a:r>
              <a:rPr lang="en-GB" sz="1400" dirty="0"/>
              <a:t>, </a:t>
            </a:r>
            <a:r>
              <a:rPr lang="en-GB" sz="1400" dirty="0" err="1"/>
              <a:t>succo</a:t>
            </a:r>
            <a:r>
              <a:rPr lang="en-GB" sz="1400" dirty="0"/>
              <a:t> di pomodoro Espresso, cappuccino, caffè Americano, </a:t>
            </a:r>
            <a:r>
              <a:rPr lang="en-GB" sz="1400" dirty="0" err="1"/>
              <a:t>cioccolata</a:t>
            </a:r>
            <a:r>
              <a:rPr lang="en-GB" sz="1400" dirty="0"/>
              <a:t> </a:t>
            </a:r>
            <a:r>
              <a:rPr lang="en-GB" sz="1400" dirty="0" err="1"/>
              <a:t>calda</a:t>
            </a:r>
            <a:r>
              <a:rPr lang="en-GB" sz="1400" dirty="0"/>
              <a:t>, </a:t>
            </a:r>
            <a:r>
              <a:rPr lang="en-GB" sz="1400" dirty="0" err="1"/>
              <a:t>tè</a:t>
            </a:r>
            <a:r>
              <a:rPr lang="en-GB" sz="1400" dirty="0"/>
              <a:t> o latte.</a:t>
            </a:r>
          </a:p>
          <a:p>
            <a:r>
              <a:rPr lang="en-GB" sz="1400" dirty="0"/>
              <a:t> </a:t>
            </a:r>
          </a:p>
          <a:p>
            <a:r>
              <a:rPr lang="en-GB" sz="1400" dirty="0"/>
              <a:t>A bakery basket of fresh croissants, brioches and bread rolls, served with a selection of jam, honey and butter</a:t>
            </a:r>
          </a:p>
          <a:p>
            <a:r>
              <a:rPr lang="en-GB" sz="1400" dirty="0"/>
              <a:t> </a:t>
            </a:r>
            <a:r>
              <a:rPr lang="en-GB" sz="1400" b="1" i="1" dirty="0"/>
              <a:t>WITH A CHOICE OF </a:t>
            </a:r>
            <a:r>
              <a:rPr lang="en-GB" sz="1400" dirty="0"/>
              <a:t>: </a:t>
            </a:r>
          </a:p>
          <a:p>
            <a:r>
              <a:rPr lang="en-GB" sz="1400" dirty="0"/>
              <a:t>Freshly-squeezed orange juice, grapefruit juice or tomato juice Espresso, cappuccino, American coffee, hot chocolate, tea or milk.</a:t>
            </a:r>
          </a:p>
          <a:p>
            <a:r>
              <a:rPr lang="en-GB" sz="1400" dirty="0">
                <a:latin typeface="Algerian" panose="04020705040A02060702" pitchFamily="82" charset="0"/>
              </a:rPr>
              <a:t>                                                    LE NOSTRE UOVA</a:t>
            </a:r>
          </a:p>
          <a:p>
            <a:r>
              <a:rPr lang="en-GB" sz="1400" dirty="0"/>
              <a:t> Eggs À la </a:t>
            </a:r>
            <a:r>
              <a:rPr lang="en-GB" sz="1400" dirty="0" err="1"/>
              <a:t>coque</a:t>
            </a:r>
            <a:r>
              <a:rPr lang="en-GB" sz="1400" dirty="0"/>
              <a:t>, al </a:t>
            </a:r>
            <a:r>
              <a:rPr lang="en-GB" sz="1400" dirty="0" err="1"/>
              <a:t>piatto</a:t>
            </a:r>
            <a:r>
              <a:rPr lang="en-GB" sz="1400" dirty="0"/>
              <a:t>, in </a:t>
            </a:r>
            <a:r>
              <a:rPr lang="en-GB" sz="1400" dirty="0" err="1"/>
              <a:t>camicia</a:t>
            </a:r>
            <a:r>
              <a:rPr lang="en-GB" sz="1400" dirty="0"/>
              <a:t>, </a:t>
            </a:r>
            <a:r>
              <a:rPr lang="en-GB" sz="1400" dirty="0" err="1"/>
              <a:t>strapazzate</a:t>
            </a:r>
            <a:r>
              <a:rPr lang="en-GB" sz="1400" dirty="0"/>
              <a:t> 17.50€ Omelette a </a:t>
            </a:r>
            <a:r>
              <a:rPr lang="en-GB" sz="1400" dirty="0" err="1"/>
              <a:t>vostra</a:t>
            </a:r>
            <a:r>
              <a:rPr lang="en-GB" sz="1400" dirty="0"/>
              <a:t> </a:t>
            </a:r>
            <a:r>
              <a:rPr lang="en-GB" sz="1400" dirty="0" err="1"/>
              <a:t>scelta</a:t>
            </a:r>
            <a:r>
              <a:rPr lang="en-GB" sz="1400" dirty="0"/>
              <a:t> 18€ </a:t>
            </a:r>
            <a:r>
              <a:rPr lang="en-GB" sz="1400" dirty="0" err="1"/>
              <a:t>Uova</a:t>
            </a:r>
            <a:r>
              <a:rPr lang="en-GB" sz="1400" dirty="0"/>
              <a:t> </a:t>
            </a:r>
            <a:r>
              <a:rPr lang="en-GB" sz="1400" dirty="0" err="1"/>
              <a:t>Benedettine</a:t>
            </a:r>
            <a:r>
              <a:rPr lang="en-GB" sz="1400" dirty="0"/>
              <a:t> </a:t>
            </a:r>
            <a:r>
              <a:rPr lang="en-GB" sz="1400" dirty="0" err="1"/>
              <a:t>classiche</a:t>
            </a:r>
            <a:r>
              <a:rPr lang="en-GB" sz="1400" dirty="0"/>
              <a:t> 28€ </a:t>
            </a:r>
            <a:r>
              <a:rPr lang="en-GB" sz="1400" dirty="0" err="1"/>
              <a:t>Uova</a:t>
            </a:r>
            <a:r>
              <a:rPr lang="en-GB" sz="1400" dirty="0"/>
              <a:t> </a:t>
            </a:r>
            <a:r>
              <a:rPr lang="en-GB" sz="1400" dirty="0" err="1"/>
              <a:t>Benedettine</a:t>
            </a:r>
            <a:r>
              <a:rPr lang="en-GB" sz="1400" dirty="0"/>
              <a:t> al </a:t>
            </a:r>
            <a:r>
              <a:rPr lang="en-GB" sz="1400" dirty="0" err="1"/>
              <a:t>salmone</a:t>
            </a:r>
            <a:r>
              <a:rPr lang="en-GB" sz="1400" dirty="0"/>
              <a:t> 30€ </a:t>
            </a:r>
            <a:r>
              <a:rPr lang="en-GB" sz="1400" dirty="0" err="1"/>
              <a:t>Uova</a:t>
            </a:r>
            <a:r>
              <a:rPr lang="en-GB" sz="1400" dirty="0"/>
              <a:t> </a:t>
            </a:r>
            <a:r>
              <a:rPr lang="en-GB" sz="1400" dirty="0" err="1"/>
              <a:t>strapazzate</a:t>
            </a:r>
            <a:r>
              <a:rPr lang="en-GB" sz="1400" dirty="0"/>
              <a:t> o omelette al tartufo </a:t>
            </a:r>
            <a:r>
              <a:rPr lang="en-GB" sz="1400" dirty="0" err="1"/>
              <a:t>nero</a:t>
            </a:r>
            <a:r>
              <a:rPr lang="en-GB" sz="1400" dirty="0"/>
              <a:t> 35€</a:t>
            </a:r>
          </a:p>
          <a:p>
            <a:endParaRPr lang="en-GB" sz="1400" dirty="0"/>
          </a:p>
          <a:p>
            <a:r>
              <a:rPr lang="en-GB" sz="1400" dirty="0"/>
              <a:t> Soft-boiled, fried, poached or scrambled eggs €17.50 </a:t>
            </a:r>
          </a:p>
          <a:p>
            <a:r>
              <a:rPr lang="en-GB" sz="1400" dirty="0"/>
              <a:t>Omelette of your choice €18 Eggs Benedict €28 Eggs Benedict with smoked salmon €30 Scrambled eggs or omelette with black truffle €35</a:t>
            </a:r>
          </a:p>
          <a:p>
            <a:r>
              <a:rPr lang="en-GB" sz="1400" dirty="0"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74000">
                      <a:schemeClr val="accent1">
                        <a:lumMod val="45000"/>
                        <a:lumOff val="55000"/>
                      </a:schemeClr>
                    </a:gs>
                    <a:gs pos="83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</a:rPr>
              <a:t>                                                            </a:t>
            </a:r>
            <a:r>
              <a:rPr lang="en-GB" sz="1400" dirty="0">
                <a:latin typeface="Algerian" panose="04020705040A02060702" pitchFamily="82" charset="0"/>
              </a:rPr>
              <a:t> SPECIALITÀ</a:t>
            </a:r>
          </a:p>
          <a:p>
            <a:r>
              <a:rPr lang="en-GB" sz="1400" dirty="0"/>
              <a:t>                                                                Specialities</a:t>
            </a:r>
          </a:p>
          <a:p>
            <a:r>
              <a:rPr lang="en-GB" sz="1400" dirty="0"/>
              <a:t> French toast 16€ </a:t>
            </a:r>
          </a:p>
          <a:p>
            <a:r>
              <a:rPr lang="en-GB" sz="1400" dirty="0"/>
              <a:t>Crêpes al </a:t>
            </a:r>
            <a:r>
              <a:rPr lang="en-GB" sz="1400" dirty="0" err="1"/>
              <a:t>cioccolato</a:t>
            </a:r>
            <a:r>
              <a:rPr lang="en-GB" sz="1400" dirty="0"/>
              <a:t> 16€ Waffle con gelato </a:t>
            </a:r>
            <a:r>
              <a:rPr lang="en-GB" sz="1400" dirty="0" err="1"/>
              <a:t>alla</a:t>
            </a:r>
            <a:r>
              <a:rPr lang="en-GB" sz="1400" dirty="0"/>
              <a:t> </a:t>
            </a:r>
            <a:r>
              <a:rPr lang="en-GB" sz="1400" dirty="0" err="1"/>
              <a:t>vaniglia</a:t>
            </a:r>
            <a:r>
              <a:rPr lang="en-GB" sz="1400" dirty="0"/>
              <a:t> e salsa al cioccolato16€</a:t>
            </a:r>
          </a:p>
          <a:p>
            <a:endParaRPr lang="en-GB" sz="1400" dirty="0"/>
          </a:p>
          <a:p>
            <a:r>
              <a:rPr lang="en-GB" sz="1400" dirty="0"/>
              <a:t> French toast €16 Chocolate-filled crêpes €16 Waffle with vanilla ice cream and chocolate sauce €16</a:t>
            </a:r>
            <a:endParaRPr lang="en-GB" sz="1400" dirty="0"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74000">
                    <a:schemeClr val="accent1">
                      <a:lumMod val="45000"/>
                      <a:lumOff val="55000"/>
                    </a:schemeClr>
                  </a:gs>
                  <a:gs pos="83000">
                    <a:schemeClr val="accent1">
                      <a:lumMod val="45000"/>
                      <a:lumOff val="55000"/>
                    </a:schemeClr>
                  </a:gs>
                  <a:gs pos="100000">
                    <a:schemeClr val="accent1">
                      <a:lumMod val="30000"/>
                      <a:lumOff val="70000"/>
                    </a:schemeClr>
                  </a:gs>
                </a:gsLst>
                <a:lin ang="5400000" scaled="1"/>
              </a:gra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D0ECFE5-BDC9-8E50-F968-6B7BF9DC1D96}"/>
              </a:ext>
            </a:extLst>
          </p:cNvPr>
          <p:cNvSpPr txBox="1"/>
          <p:nvPr/>
        </p:nvSpPr>
        <p:spPr>
          <a:xfrm flipH="1">
            <a:off x="8382000" y="0"/>
            <a:ext cx="38100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400" b="1" i="1" dirty="0">
                <a:solidFill>
                  <a:srgbClr val="333333"/>
                </a:solidFill>
                <a:latin typeface="Algerian" panose="04020705040A02060702" pitchFamily="82" charset="0"/>
              </a:rPr>
              <a:t>Il </a:t>
            </a:r>
            <a:r>
              <a:rPr lang="en-GB" sz="2400" b="1" i="1" dirty="0" err="1">
                <a:solidFill>
                  <a:srgbClr val="333333"/>
                </a:solidFill>
                <a:latin typeface="Algerian" panose="04020705040A02060702" pitchFamily="82" charset="0"/>
              </a:rPr>
              <a:t>Giardino</a:t>
            </a:r>
            <a:r>
              <a:rPr lang="en-GB" sz="2400" b="1" i="1" dirty="0">
                <a:solidFill>
                  <a:srgbClr val="333333"/>
                </a:solidFill>
                <a:latin typeface="Algerian" panose="04020705040A02060702" pitchFamily="82" charset="0"/>
              </a:rPr>
              <a:t> Ristorante</a:t>
            </a:r>
          </a:p>
          <a:p>
            <a:pPr algn="l"/>
            <a:r>
              <a:rPr lang="it-IT" dirty="0">
                <a:solidFill>
                  <a:srgbClr val="333333"/>
                </a:solidFill>
              </a:rPr>
              <a:t>Hotel Eden, Via Ludovisi 49, 00187 Rome.</a:t>
            </a:r>
            <a:endParaRPr lang="en-GB" b="1" dirty="0">
              <a:solidFill>
                <a:srgbClr val="333333"/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2C6E984-88A4-4FF2-7BF8-3F34FEECF28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34546" y="172569"/>
            <a:ext cx="3498919" cy="3127789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CAD66665-CE8D-0BCB-CCDA-7742B300100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1690" y="3515331"/>
            <a:ext cx="3697450" cy="332008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88C4A70F-912F-C8CA-F57D-DD066861AB6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53428" y="3515330"/>
            <a:ext cx="3697450" cy="3342669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A65FC781-93B1-A967-2532-4231F10CA8F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0" y="1015663"/>
            <a:ext cx="3697450" cy="2327006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34186814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 2013 - 2022</Template>
  <TotalTime>243</TotalTime>
  <Words>249</Words>
  <Application>Microsoft Office PowerPoint</Application>
  <PresentationFormat>Widescreen</PresentationFormat>
  <Paragraphs>24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Algerian</vt:lpstr>
      <vt:lpstr>Arial</vt:lpstr>
      <vt:lpstr>Calibri</vt:lpstr>
      <vt:lpstr>Calibri Light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natalia.mirosnicova@outlook.com</dc:creator>
  <cp:lastModifiedBy>natalia.mirosnicova@outlook.com</cp:lastModifiedBy>
  <cp:revision>8</cp:revision>
  <dcterms:created xsi:type="dcterms:W3CDTF">2023-06-07T10:36:35Z</dcterms:created>
  <dcterms:modified xsi:type="dcterms:W3CDTF">2023-06-07T14:46:48Z</dcterms:modified>
</cp:coreProperties>
</file>