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26"/>
  </p:notesMasterIdLst>
  <p:sldIdLst>
    <p:sldId id="256" r:id="rId2"/>
    <p:sldId id="257" r:id="rId3"/>
    <p:sldId id="364" r:id="rId4"/>
    <p:sldId id="365" r:id="rId5"/>
    <p:sldId id="354" r:id="rId6"/>
    <p:sldId id="342" r:id="rId7"/>
    <p:sldId id="363" r:id="rId8"/>
    <p:sldId id="264" r:id="rId9"/>
    <p:sldId id="287" r:id="rId10"/>
    <p:sldId id="269" r:id="rId11"/>
    <p:sldId id="263" r:id="rId12"/>
    <p:sldId id="349" r:id="rId13"/>
    <p:sldId id="371" r:id="rId14"/>
    <p:sldId id="350" r:id="rId15"/>
    <p:sldId id="352" r:id="rId16"/>
    <p:sldId id="353" r:id="rId17"/>
    <p:sldId id="370" r:id="rId18"/>
    <p:sldId id="359" r:id="rId19"/>
    <p:sldId id="360" r:id="rId20"/>
    <p:sldId id="273" r:id="rId21"/>
    <p:sldId id="366" r:id="rId22"/>
    <p:sldId id="368" r:id="rId23"/>
    <p:sldId id="369" r:id="rId24"/>
    <p:sldId id="36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53CFF4-86A0-4CD1-BC06-3D498409197F}" v="153" dt="2026-01-24T15:40:50.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2523" autoAdjust="0"/>
  </p:normalViewPr>
  <p:slideViewPr>
    <p:cSldViewPr snapToGrid="0">
      <p:cViewPr>
        <p:scale>
          <a:sx n="85" d="100"/>
          <a:sy n="85" d="100"/>
        </p:scale>
        <p:origin x="48" y="30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2C12E33-C16A-4CEB-BB55-DA3588354377}"/>
    <pc:docChg chg="custSel addSld delSld modSld">
      <pc:chgData name="Laura Knight" userId="fcc6b1b8-7f69-4c06-9fd3-1a1553b3cd99" providerId="ADAL" clId="{C2C12E33-C16A-4CEB-BB55-DA3588354377}" dt="2026-01-24T15:41:04.730" v="577" actId="1076"/>
      <pc:docMkLst>
        <pc:docMk/>
      </pc:docMkLst>
      <pc:sldChg chg="modSp mod">
        <pc:chgData name="Laura Knight" userId="fcc6b1b8-7f69-4c06-9fd3-1a1553b3cd99" providerId="ADAL" clId="{C2C12E33-C16A-4CEB-BB55-DA3588354377}" dt="2026-01-24T14:50:59.455" v="348" actId="14100"/>
        <pc:sldMkLst>
          <pc:docMk/>
          <pc:sldMk cId="394165825" sldId="256"/>
        </pc:sldMkLst>
        <pc:spChg chg="mod">
          <ac:chgData name="Laura Knight" userId="fcc6b1b8-7f69-4c06-9fd3-1a1553b3cd99" providerId="ADAL" clId="{C2C12E33-C16A-4CEB-BB55-DA3588354377}" dt="2026-01-24T14:50:59.455" v="348" actId="14100"/>
          <ac:spMkLst>
            <pc:docMk/>
            <pc:sldMk cId="394165825" sldId="256"/>
            <ac:spMk id="2" creationId="{E8D717F6-4ABF-C11F-E8B7-DF96397A5025}"/>
          </ac:spMkLst>
        </pc:spChg>
      </pc:sldChg>
      <pc:sldChg chg="addSp modSp mod">
        <pc:chgData name="Laura Knight" userId="fcc6b1b8-7f69-4c06-9fd3-1a1553b3cd99" providerId="ADAL" clId="{C2C12E33-C16A-4CEB-BB55-DA3588354377}" dt="2026-01-24T14:25:54.731" v="73" actId="207"/>
        <pc:sldMkLst>
          <pc:docMk/>
          <pc:sldMk cId="3060497073" sldId="257"/>
        </pc:sldMkLst>
        <pc:spChg chg="mod">
          <ac:chgData name="Laura Knight" userId="fcc6b1b8-7f69-4c06-9fd3-1a1553b3cd99" providerId="ADAL" clId="{C2C12E33-C16A-4CEB-BB55-DA3588354377}" dt="2026-01-24T14:25:08.603" v="68" actId="1076"/>
          <ac:spMkLst>
            <pc:docMk/>
            <pc:sldMk cId="3060497073" sldId="257"/>
            <ac:spMk id="7" creationId="{CFB2E5B1-DCCC-6118-7A8D-60203A3D51E2}"/>
          </ac:spMkLst>
        </pc:spChg>
        <pc:spChg chg="add mod">
          <ac:chgData name="Laura Knight" userId="fcc6b1b8-7f69-4c06-9fd3-1a1553b3cd99" providerId="ADAL" clId="{C2C12E33-C16A-4CEB-BB55-DA3588354377}" dt="2026-01-24T14:25:46.215" v="71" actId="207"/>
          <ac:spMkLst>
            <pc:docMk/>
            <pc:sldMk cId="3060497073" sldId="257"/>
            <ac:spMk id="8" creationId="{AAF15F17-DEC6-9D16-3078-BDC69B864587}"/>
          </ac:spMkLst>
        </pc:spChg>
        <pc:spChg chg="add mod">
          <ac:chgData name="Laura Knight" userId="fcc6b1b8-7f69-4c06-9fd3-1a1553b3cd99" providerId="ADAL" clId="{C2C12E33-C16A-4CEB-BB55-DA3588354377}" dt="2026-01-24T14:25:54.731" v="73" actId="207"/>
          <ac:spMkLst>
            <pc:docMk/>
            <pc:sldMk cId="3060497073" sldId="257"/>
            <ac:spMk id="9" creationId="{50DB0D8F-CFEA-6C1A-83E6-41E3DE10CBEC}"/>
          </ac:spMkLst>
        </pc:spChg>
      </pc:sldChg>
      <pc:sldChg chg="del">
        <pc:chgData name="Laura Knight" userId="fcc6b1b8-7f69-4c06-9fd3-1a1553b3cd99" providerId="ADAL" clId="{C2C12E33-C16A-4CEB-BB55-DA3588354377}" dt="2026-01-24T14:51:27.737" v="349" actId="47"/>
        <pc:sldMkLst>
          <pc:docMk/>
          <pc:sldMk cId="3313201897" sldId="259"/>
        </pc:sldMkLst>
      </pc:sldChg>
      <pc:sldChg chg="addSp modSp mod">
        <pc:chgData name="Laura Knight" userId="fcc6b1b8-7f69-4c06-9fd3-1a1553b3cd99" providerId="ADAL" clId="{C2C12E33-C16A-4CEB-BB55-DA3588354377}" dt="2026-01-24T14:50:17.018" v="300" actId="1076"/>
        <pc:sldMkLst>
          <pc:docMk/>
          <pc:sldMk cId="1905242410" sldId="264"/>
        </pc:sldMkLst>
        <pc:spChg chg="mod">
          <ac:chgData name="Laura Knight" userId="fcc6b1b8-7f69-4c06-9fd3-1a1553b3cd99" providerId="ADAL" clId="{C2C12E33-C16A-4CEB-BB55-DA3588354377}" dt="2026-01-24T14:47:18.724" v="243" actId="1076"/>
          <ac:spMkLst>
            <pc:docMk/>
            <pc:sldMk cId="1905242410" sldId="264"/>
            <ac:spMk id="3" creationId="{D781EAB1-00A1-4542-B83D-9D40717B0320}"/>
          </ac:spMkLst>
        </pc:spChg>
        <pc:spChg chg="add mod">
          <ac:chgData name="Laura Knight" userId="fcc6b1b8-7f69-4c06-9fd3-1a1553b3cd99" providerId="ADAL" clId="{C2C12E33-C16A-4CEB-BB55-DA3588354377}" dt="2026-01-24T14:50:17.018" v="300" actId="1076"/>
          <ac:spMkLst>
            <pc:docMk/>
            <pc:sldMk cId="1905242410" sldId="264"/>
            <ac:spMk id="7" creationId="{B5CFF1C0-7AE4-EA79-8B45-FCEDE929A149}"/>
          </ac:spMkLst>
        </pc:spChg>
        <pc:picChg chg="mod">
          <ac:chgData name="Laura Knight" userId="fcc6b1b8-7f69-4c06-9fd3-1a1553b3cd99" providerId="ADAL" clId="{C2C12E33-C16A-4CEB-BB55-DA3588354377}" dt="2026-01-24T14:47:24.938" v="245" actId="1076"/>
          <ac:picMkLst>
            <pc:docMk/>
            <pc:sldMk cId="1905242410" sldId="264"/>
            <ac:picMk id="4" creationId="{A945A93F-C6F1-46A1-B99A-FE47C69F2838}"/>
          </ac:picMkLst>
        </pc:picChg>
        <pc:picChg chg="add mod modCrop">
          <ac:chgData name="Laura Knight" userId="fcc6b1b8-7f69-4c06-9fd3-1a1553b3cd99" providerId="ADAL" clId="{C2C12E33-C16A-4CEB-BB55-DA3588354377}" dt="2026-01-24T14:49:14.219" v="253" actId="1076"/>
          <ac:picMkLst>
            <pc:docMk/>
            <pc:sldMk cId="1905242410" sldId="264"/>
            <ac:picMk id="6" creationId="{2950AB83-8E7D-2E4B-0674-607E8C4E4966}"/>
          </ac:picMkLst>
        </pc:picChg>
      </pc:sldChg>
      <pc:sldChg chg="del">
        <pc:chgData name="Laura Knight" userId="fcc6b1b8-7f69-4c06-9fd3-1a1553b3cd99" providerId="ADAL" clId="{C2C12E33-C16A-4CEB-BB55-DA3588354377}" dt="2026-01-24T14:34:33.830" v="190" actId="47"/>
        <pc:sldMkLst>
          <pc:docMk/>
          <pc:sldMk cId="1250344255" sldId="266"/>
        </pc:sldMkLst>
      </pc:sldChg>
      <pc:sldChg chg="del">
        <pc:chgData name="Laura Knight" userId="fcc6b1b8-7f69-4c06-9fd3-1a1553b3cd99" providerId="ADAL" clId="{C2C12E33-C16A-4CEB-BB55-DA3588354377}" dt="2026-01-24T14:34:52.639" v="191" actId="47"/>
        <pc:sldMkLst>
          <pc:docMk/>
          <pc:sldMk cId="2041231303" sldId="270"/>
        </pc:sldMkLst>
      </pc:sldChg>
      <pc:sldChg chg="modSp">
        <pc:chgData name="Laura Knight" userId="fcc6b1b8-7f69-4c06-9fd3-1a1553b3cd99" providerId="ADAL" clId="{C2C12E33-C16A-4CEB-BB55-DA3588354377}" dt="2026-01-24T14:46:17.814" v="240" actId="20577"/>
        <pc:sldMkLst>
          <pc:docMk/>
          <pc:sldMk cId="1792909603" sldId="287"/>
        </pc:sldMkLst>
        <pc:spChg chg="mod">
          <ac:chgData name="Laura Knight" userId="fcc6b1b8-7f69-4c06-9fd3-1a1553b3cd99" providerId="ADAL" clId="{C2C12E33-C16A-4CEB-BB55-DA3588354377}" dt="2026-01-24T14:46:17.814" v="240" actId="20577"/>
          <ac:spMkLst>
            <pc:docMk/>
            <pc:sldMk cId="1792909603" sldId="287"/>
            <ac:spMk id="3" creationId="{84C0CAC5-02A4-42DA-B731-2566A246B41B}"/>
          </ac:spMkLst>
        </pc:spChg>
      </pc:sldChg>
      <pc:sldChg chg="del">
        <pc:chgData name="Laura Knight" userId="fcc6b1b8-7f69-4c06-9fd3-1a1553b3cd99" providerId="ADAL" clId="{C2C12E33-C16A-4CEB-BB55-DA3588354377}" dt="2026-01-24T14:43:05.081" v="192" actId="47"/>
        <pc:sldMkLst>
          <pc:docMk/>
          <pc:sldMk cId="1470750448" sldId="345"/>
        </pc:sldMkLst>
      </pc:sldChg>
      <pc:sldChg chg="addSp delSp modSp mod">
        <pc:chgData name="Laura Knight" userId="fcc6b1b8-7f69-4c06-9fd3-1a1553b3cd99" providerId="ADAL" clId="{C2C12E33-C16A-4CEB-BB55-DA3588354377}" dt="2026-01-24T15:41:04.730" v="577" actId="1076"/>
        <pc:sldMkLst>
          <pc:docMk/>
          <pc:sldMk cId="89318069" sldId="350"/>
        </pc:sldMkLst>
        <pc:spChg chg="del mod">
          <ac:chgData name="Laura Knight" userId="fcc6b1b8-7f69-4c06-9fd3-1a1553b3cd99" providerId="ADAL" clId="{C2C12E33-C16A-4CEB-BB55-DA3588354377}" dt="2026-01-24T15:40:19.646" v="571" actId="478"/>
          <ac:spMkLst>
            <pc:docMk/>
            <pc:sldMk cId="89318069" sldId="350"/>
            <ac:spMk id="2" creationId="{4C314E63-B9DD-4140-8A97-45366119CF5E}"/>
          </ac:spMkLst>
        </pc:spChg>
        <pc:picChg chg="del">
          <ac:chgData name="Laura Knight" userId="fcc6b1b8-7f69-4c06-9fd3-1a1553b3cd99" providerId="ADAL" clId="{C2C12E33-C16A-4CEB-BB55-DA3588354377}" dt="2026-01-24T15:40:08.904" v="565" actId="478"/>
          <ac:picMkLst>
            <pc:docMk/>
            <pc:sldMk cId="89318069" sldId="350"/>
            <ac:picMk id="4" creationId="{EBAC005F-ACDD-869D-2854-EC92952C2F05}"/>
          </ac:picMkLst>
        </pc:picChg>
        <pc:picChg chg="add mod ord">
          <ac:chgData name="Laura Knight" userId="fcc6b1b8-7f69-4c06-9fd3-1a1553b3cd99" providerId="ADAL" clId="{C2C12E33-C16A-4CEB-BB55-DA3588354377}" dt="2026-01-24T15:40:50.779" v="576"/>
          <ac:picMkLst>
            <pc:docMk/>
            <pc:sldMk cId="89318069" sldId="350"/>
            <ac:picMk id="5" creationId="{90DE7A4A-C0CC-BA41-83AC-7364446A8567}"/>
          </ac:picMkLst>
        </pc:picChg>
        <pc:picChg chg="mod">
          <ac:chgData name="Laura Knight" userId="fcc6b1b8-7f69-4c06-9fd3-1a1553b3cd99" providerId="ADAL" clId="{C2C12E33-C16A-4CEB-BB55-DA3588354377}" dt="2026-01-24T15:41:04.730" v="577" actId="1076"/>
          <ac:picMkLst>
            <pc:docMk/>
            <pc:sldMk cId="89318069" sldId="350"/>
            <ac:picMk id="8" creationId="{2DBCDC88-D0D4-E05C-4699-66979AE52FFE}"/>
          </ac:picMkLst>
        </pc:picChg>
      </pc:sldChg>
      <pc:sldChg chg="del">
        <pc:chgData name="Laura Knight" userId="fcc6b1b8-7f69-4c06-9fd3-1a1553b3cd99" providerId="ADAL" clId="{C2C12E33-C16A-4CEB-BB55-DA3588354377}" dt="2026-01-24T14:43:33.938" v="193" actId="47"/>
        <pc:sldMkLst>
          <pc:docMk/>
          <pc:sldMk cId="218047253" sldId="357"/>
        </pc:sldMkLst>
      </pc:sldChg>
      <pc:sldChg chg="modSp mod modAnim">
        <pc:chgData name="Laura Knight" userId="fcc6b1b8-7f69-4c06-9fd3-1a1553b3cd99" providerId="ADAL" clId="{C2C12E33-C16A-4CEB-BB55-DA3588354377}" dt="2026-01-24T14:58:20.282" v="462" actId="20577"/>
        <pc:sldMkLst>
          <pc:docMk/>
          <pc:sldMk cId="448672604" sldId="359"/>
        </pc:sldMkLst>
        <pc:spChg chg="mod">
          <ac:chgData name="Laura Knight" userId="fcc6b1b8-7f69-4c06-9fd3-1a1553b3cd99" providerId="ADAL" clId="{C2C12E33-C16A-4CEB-BB55-DA3588354377}" dt="2026-01-24T14:58:18.642" v="449" actId="27636"/>
          <ac:spMkLst>
            <pc:docMk/>
            <pc:sldMk cId="448672604" sldId="359"/>
            <ac:spMk id="5" creationId="{0A5D00BB-A3FA-4596-9D5E-E949FF9A73B8}"/>
          </ac:spMkLst>
        </pc:spChg>
        <pc:spChg chg="mod">
          <ac:chgData name="Laura Knight" userId="fcc6b1b8-7f69-4c06-9fd3-1a1553b3cd99" providerId="ADAL" clId="{C2C12E33-C16A-4CEB-BB55-DA3588354377}" dt="2026-01-24T14:58:20.282" v="462" actId="20577"/>
          <ac:spMkLst>
            <pc:docMk/>
            <pc:sldMk cId="448672604" sldId="359"/>
            <ac:spMk id="6" creationId="{52EDCB2C-778F-4FED-8336-7CE49D6712C6}"/>
          </ac:spMkLst>
        </pc:spChg>
      </pc:sldChg>
      <pc:sldChg chg="addSp delSp modSp mod">
        <pc:chgData name="Laura Knight" userId="fcc6b1b8-7f69-4c06-9fd3-1a1553b3cd99" providerId="ADAL" clId="{C2C12E33-C16A-4CEB-BB55-DA3588354377}" dt="2026-01-24T14:34:23.551" v="189" actId="122"/>
        <pc:sldMkLst>
          <pc:docMk/>
          <pc:sldMk cId="3347311653" sldId="363"/>
        </pc:sldMkLst>
        <pc:spChg chg="del mod">
          <ac:chgData name="Laura Knight" userId="fcc6b1b8-7f69-4c06-9fd3-1a1553b3cd99" providerId="ADAL" clId="{C2C12E33-C16A-4CEB-BB55-DA3588354377}" dt="2026-01-24T14:30:29.052" v="86" actId="478"/>
          <ac:spMkLst>
            <pc:docMk/>
            <pc:sldMk cId="3347311653" sldId="363"/>
            <ac:spMk id="4" creationId="{391404EF-167E-492F-B64A-CCC3E51D8C4F}"/>
          </ac:spMkLst>
        </pc:spChg>
        <pc:spChg chg="del mod">
          <ac:chgData name="Laura Knight" userId="fcc6b1b8-7f69-4c06-9fd3-1a1553b3cd99" providerId="ADAL" clId="{C2C12E33-C16A-4CEB-BB55-DA3588354377}" dt="2026-01-24T14:30:44.957" v="92" actId="478"/>
          <ac:spMkLst>
            <pc:docMk/>
            <pc:sldMk cId="3347311653" sldId="363"/>
            <ac:spMk id="5" creationId="{9D66027A-CD28-4A85-A829-62EA1E2428AA}"/>
          </ac:spMkLst>
        </pc:spChg>
        <pc:spChg chg="add mod">
          <ac:chgData name="Laura Knight" userId="fcc6b1b8-7f69-4c06-9fd3-1a1553b3cd99" providerId="ADAL" clId="{C2C12E33-C16A-4CEB-BB55-DA3588354377}" dt="2026-01-24T14:34:23.551" v="189" actId="122"/>
          <ac:spMkLst>
            <pc:docMk/>
            <pc:sldMk cId="3347311653" sldId="363"/>
            <ac:spMk id="8" creationId="{D9798CFA-A3CC-224F-EED6-6F150CA57990}"/>
          </ac:spMkLst>
        </pc:spChg>
        <pc:spChg chg="mod">
          <ac:chgData name="Laura Knight" userId="fcc6b1b8-7f69-4c06-9fd3-1a1553b3cd99" providerId="ADAL" clId="{C2C12E33-C16A-4CEB-BB55-DA3588354377}" dt="2026-01-24T14:30:34.219" v="88" actId="1076"/>
          <ac:spMkLst>
            <pc:docMk/>
            <pc:sldMk cId="3347311653" sldId="363"/>
            <ac:spMk id="656" creationId="{D03C1CEF-28E0-47AB-95CF-233ED9E25906}"/>
          </ac:spMkLst>
        </pc:spChg>
        <pc:spChg chg="mod">
          <ac:chgData name="Laura Knight" userId="fcc6b1b8-7f69-4c06-9fd3-1a1553b3cd99" providerId="ADAL" clId="{C2C12E33-C16A-4CEB-BB55-DA3588354377}" dt="2026-01-24T14:30:36.523" v="89" actId="1076"/>
          <ac:spMkLst>
            <pc:docMk/>
            <pc:sldMk cId="3347311653" sldId="363"/>
            <ac:spMk id="700" creationId="{2E60D5AD-81A9-46B6-A572-EAFF7B856687}"/>
          </ac:spMkLst>
        </pc:spChg>
        <pc:spChg chg="del">
          <ac:chgData name="Laura Knight" userId="fcc6b1b8-7f69-4c06-9fd3-1a1553b3cd99" providerId="ADAL" clId="{C2C12E33-C16A-4CEB-BB55-DA3588354377}" dt="2026-01-24T14:33:23.845" v="94" actId="478"/>
          <ac:spMkLst>
            <pc:docMk/>
            <pc:sldMk cId="3347311653" sldId="363"/>
            <ac:spMk id="755" creationId="{BF719773-A106-4B4A-AE56-F2CDD207A972}"/>
          </ac:spMkLst>
        </pc:spChg>
        <pc:spChg chg="mod">
          <ac:chgData name="Laura Knight" userId="fcc6b1b8-7f69-4c06-9fd3-1a1553b3cd99" providerId="ADAL" clId="{C2C12E33-C16A-4CEB-BB55-DA3588354377}" dt="2026-01-24T14:33:25.911" v="95" actId="1076"/>
          <ac:spMkLst>
            <pc:docMk/>
            <pc:sldMk cId="3347311653" sldId="363"/>
            <ac:spMk id="831" creationId="{2D74A107-AAD6-47BE-8154-CDC71D9422F5}"/>
          </ac:spMkLst>
        </pc:spChg>
        <pc:picChg chg="add mod">
          <ac:chgData name="Laura Knight" userId="fcc6b1b8-7f69-4c06-9fd3-1a1553b3cd99" providerId="ADAL" clId="{C2C12E33-C16A-4CEB-BB55-DA3588354377}" dt="2026-01-24T14:33:40.848" v="99" actId="1076"/>
          <ac:picMkLst>
            <pc:docMk/>
            <pc:sldMk cId="3347311653" sldId="363"/>
            <ac:picMk id="7" creationId="{9D5E9A72-AE83-586F-3AD7-DF9C24D25D5D}"/>
          </ac:picMkLst>
        </pc:picChg>
      </pc:sldChg>
      <pc:sldChg chg="addSp delSp modSp mod setBg addAnim setClrOvrMap">
        <pc:chgData name="Laura Knight" userId="fcc6b1b8-7f69-4c06-9fd3-1a1553b3cd99" providerId="ADAL" clId="{C2C12E33-C16A-4CEB-BB55-DA3588354377}" dt="2026-01-24T14:26:41.543" v="77"/>
        <pc:sldMkLst>
          <pc:docMk/>
          <pc:sldMk cId="4262155272" sldId="364"/>
        </pc:sldMkLst>
        <pc:spChg chg="mod">
          <ac:chgData name="Laura Knight" userId="fcc6b1b8-7f69-4c06-9fd3-1a1553b3cd99" providerId="ADAL" clId="{C2C12E33-C16A-4CEB-BB55-DA3588354377}" dt="2026-01-24T14:26:41.528" v="76" actId="26606"/>
          <ac:spMkLst>
            <pc:docMk/>
            <pc:sldMk cId="4262155272" sldId="364"/>
            <ac:spMk id="2" creationId="{40A40AC5-59C4-B37D-21C6-33FE5DCD2D25}"/>
          </ac:spMkLst>
        </pc:spChg>
        <pc:spChg chg="mod">
          <ac:chgData name="Laura Knight" userId="fcc6b1b8-7f69-4c06-9fd3-1a1553b3cd99" providerId="ADAL" clId="{C2C12E33-C16A-4CEB-BB55-DA3588354377}" dt="2026-01-24T14:26:41.528" v="76" actId="26606"/>
          <ac:spMkLst>
            <pc:docMk/>
            <pc:sldMk cId="4262155272" sldId="364"/>
            <ac:spMk id="5" creationId="{437A904B-FD27-367D-3FC3-7956474C99D9}"/>
          </ac:spMkLst>
        </pc:spChg>
        <pc:spChg chg="add">
          <ac:chgData name="Laura Knight" userId="fcc6b1b8-7f69-4c06-9fd3-1a1553b3cd99" providerId="ADAL" clId="{C2C12E33-C16A-4CEB-BB55-DA3588354377}" dt="2026-01-24T14:26:41.528" v="76" actId="26606"/>
          <ac:spMkLst>
            <pc:docMk/>
            <pc:sldMk cId="4262155272" sldId="364"/>
            <ac:spMk id="10" creationId="{09A1C012-8297-4361-ACE8-A2509FB18911}"/>
          </ac:spMkLst>
        </pc:spChg>
        <pc:spChg chg="add">
          <ac:chgData name="Laura Knight" userId="fcc6b1b8-7f69-4c06-9fd3-1a1553b3cd99" providerId="ADAL" clId="{C2C12E33-C16A-4CEB-BB55-DA3588354377}" dt="2026-01-24T14:26:41.528" v="76" actId="26606"/>
          <ac:spMkLst>
            <pc:docMk/>
            <pc:sldMk cId="4262155272" sldId="364"/>
            <ac:spMk id="12" creationId="{4AA13AD3-0A4F-475A-BEBB-DEEFF5C096C3}"/>
          </ac:spMkLst>
        </pc:spChg>
        <pc:picChg chg="add mod ord">
          <ac:chgData name="Laura Knight" userId="fcc6b1b8-7f69-4c06-9fd3-1a1553b3cd99" providerId="ADAL" clId="{C2C12E33-C16A-4CEB-BB55-DA3588354377}" dt="2026-01-24T14:26:41.528" v="76" actId="26606"/>
          <ac:picMkLst>
            <pc:docMk/>
            <pc:sldMk cId="4262155272" sldId="364"/>
            <ac:picMk id="4" creationId="{670695FA-9207-D888-0BA7-AAA523E0D55F}"/>
          </ac:picMkLst>
        </pc:picChg>
        <pc:picChg chg="del">
          <ac:chgData name="Laura Knight" userId="fcc6b1b8-7f69-4c06-9fd3-1a1553b3cd99" providerId="ADAL" clId="{C2C12E33-C16A-4CEB-BB55-DA3588354377}" dt="2026-01-24T14:26:06.808" v="74" actId="478"/>
          <ac:picMkLst>
            <pc:docMk/>
            <pc:sldMk cId="4262155272" sldId="364"/>
            <ac:picMk id="6" creationId="{DC4CA1AE-0F4A-184E-DE51-9C0D2871AD6F}"/>
          </ac:picMkLst>
        </pc:picChg>
      </pc:sldChg>
      <pc:sldChg chg="addSp delSp modSp mod setBg addAnim setClrOvrMap">
        <pc:chgData name="Laura Knight" userId="fcc6b1b8-7f69-4c06-9fd3-1a1553b3cd99" providerId="ADAL" clId="{C2C12E33-C16A-4CEB-BB55-DA3588354377}" dt="2026-01-24T14:28:21.974" v="83"/>
        <pc:sldMkLst>
          <pc:docMk/>
          <pc:sldMk cId="1136533653" sldId="365"/>
        </pc:sldMkLst>
        <pc:spChg chg="mod">
          <ac:chgData name="Laura Knight" userId="fcc6b1b8-7f69-4c06-9fd3-1a1553b3cd99" providerId="ADAL" clId="{C2C12E33-C16A-4CEB-BB55-DA3588354377}" dt="2026-01-24T14:28:21.974" v="82" actId="26606"/>
          <ac:spMkLst>
            <pc:docMk/>
            <pc:sldMk cId="1136533653" sldId="365"/>
            <ac:spMk id="2" creationId="{8AF80663-9344-47EA-073F-95EBA12B97CD}"/>
          </ac:spMkLst>
        </pc:spChg>
        <pc:spChg chg="mod">
          <ac:chgData name="Laura Knight" userId="fcc6b1b8-7f69-4c06-9fd3-1a1553b3cd99" providerId="ADAL" clId="{C2C12E33-C16A-4CEB-BB55-DA3588354377}" dt="2026-01-24T14:28:21.974" v="82" actId="26606"/>
          <ac:spMkLst>
            <pc:docMk/>
            <pc:sldMk cId="1136533653" sldId="365"/>
            <ac:spMk id="6" creationId="{8B266EB8-9E8D-3BAB-7BBE-EE3B832B8E3C}"/>
          </ac:spMkLst>
        </pc:spChg>
        <pc:spChg chg="add">
          <ac:chgData name="Laura Knight" userId="fcc6b1b8-7f69-4c06-9fd3-1a1553b3cd99" providerId="ADAL" clId="{C2C12E33-C16A-4CEB-BB55-DA3588354377}" dt="2026-01-24T14:28:21.974" v="82" actId="26606"/>
          <ac:spMkLst>
            <pc:docMk/>
            <pc:sldMk cId="1136533653" sldId="365"/>
            <ac:spMk id="11" creationId="{09A1C012-8297-4361-ACE8-A2509FB18911}"/>
          </ac:spMkLst>
        </pc:spChg>
        <pc:spChg chg="add">
          <ac:chgData name="Laura Knight" userId="fcc6b1b8-7f69-4c06-9fd3-1a1553b3cd99" providerId="ADAL" clId="{C2C12E33-C16A-4CEB-BB55-DA3588354377}" dt="2026-01-24T14:28:21.974" v="82" actId="26606"/>
          <ac:spMkLst>
            <pc:docMk/>
            <pc:sldMk cId="1136533653" sldId="365"/>
            <ac:spMk id="13" creationId="{4AA13AD3-0A4F-475A-BEBB-DEEFF5C096C3}"/>
          </ac:spMkLst>
        </pc:spChg>
        <pc:picChg chg="add mod ord">
          <ac:chgData name="Laura Knight" userId="fcc6b1b8-7f69-4c06-9fd3-1a1553b3cd99" providerId="ADAL" clId="{C2C12E33-C16A-4CEB-BB55-DA3588354377}" dt="2026-01-24T14:28:21.974" v="82" actId="26606"/>
          <ac:picMkLst>
            <pc:docMk/>
            <pc:sldMk cId="1136533653" sldId="365"/>
            <ac:picMk id="4" creationId="{87F9B91F-5918-52A4-4993-B39E378BF215}"/>
          </ac:picMkLst>
        </pc:picChg>
        <pc:picChg chg="del">
          <ac:chgData name="Laura Knight" userId="fcc6b1b8-7f69-4c06-9fd3-1a1553b3cd99" providerId="ADAL" clId="{C2C12E33-C16A-4CEB-BB55-DA3588354377}" dt="2026-01-24T14:27:03.116" v="78" actId="478"/>
          <ac:picMkLst>
            <pc:docMk/>
            <pc:sldMk cId="1136533653" sldId="365"/>
            <ac:picMk id="8" creationId="{022A91D3-A20B-FE2E-0D51-E66EEAEE7ECE}"/>
          </ac:picMkLst>
        </pc:picChg>
      </pc:sldChg>
      <pc:sldChg chg="modSp mod">
        <pc:chgData name="Laura Knight" userId="fcc6b1b8-7f69-4c06-9fd3-1a1553b3cd99" providerId="ADAL" clId="{C2C12E33-C16A-4CEB-BB55-DA3588354377}" dt="2026-01-24T15:07:10.557" v="480" actId="20577"/>
        <pc:sldMkLst>
          <pc:docMk/>
          <pc:sldMk cId="215310110" sldId="367"/>
        </pc:sldMkLst>
        <pc:spChg chg="mod">
          <ac:chgData name="Laura Knight" userId="fcc6b1b8-7f69-4c06-9fd3-1a1553b3cd99" providerId="ADAL" clId="{C2C12E33-C16A-4CEB-BB55-DA3588354377}" dt="2026-01-24T15:07:10.557" v="480" actId="20577"/>
          <ac:spMkLst>
            <pc:docMk/>
            <pc:sldMk cId="215310110" sldId="367"/>
            <ac:spMk id="3" creationId="{A4DC1E13-5B34-33F5-4E2F-D7CEC5C68405}"/>
          </ac:spMkLst>
        </pc:spChg>
      </pc:sldChg>
      <pc:sldChg chg="addSp modSp mod">
        <pc:chgData name="Laura Knight" userId="fcc6b1b8-7f69-4c06-9fd3-1a1553b3cd99" providerId="ADAL" clId="{C2C12E33-C16A-4CEB-BB55-DA3588354377}" dt="2026-01-24T14:45:21.730" v="204" actId="1440"/>
        <pc:sldMkLst>
          <pc:docMk/>
          <pc:sldMk cId="1798323336" sldId="369"/>
        </pc:sldMkLst>
        <pc:picChg chg="add mod modCrop">
          <ac:chgData name="Laura Knight" userId="fcc6b1b8-7f69-4c06-9fd3-1a1553b3cd99" providerId="ADAL" clId="{C2C12E33-C16A-4CEB-BB55-DA3588354377}" dt="2026-01-24T14:45:21.730" v="204" actId="1440"/>
          <ac:picMkLst>
            <pc:docMk/>
            <pc:sldMk cId="1798323336" sldId="369"/>
            <ac:picMk id="4" creationId="{6E45C696-C2DD-26A1-B57D-6F6B2788347A}"/>
          </ac:picMkLst>
        </pc:picChg>
        <pc:picChg chg="mod">
          <ac:chgData name="Laura Knight" userId="fcc6b1b8-7f69-4c06-9fd3-1a1553b3cd99" providerId="ADAL" clId="{C2C12E33-C16A-4CEB-BB55-DA3588354377}" dt="2026-01-24T14:45:13.344" v="202" actId="1076"/>
          <ac:picMkLst>
            <pc:docMk/>
            <pc:sldMk cId="1798323336" sldId="369"/>
            <ac:picMk id="5" creationId="{B199A68E-5D5E-2C44-3EE0-07AF2DBEEA3E}"/>
          </ac:picMkLst>
        </pc:picChg>
      </pc:sldChg>
      <pc:sldChg chg="addSp modSp new mod setBg">
        <pc:chgData name="Laura Knight" userId="fcc6b1b8-7f69-4c06-9fd3-1a1553b3cd99" providerId="ADAL" clId="{C2C12E33-C16A-4CEB-BB55-DA3588354377}" dt="2026-01-24T14:57:03.458" v="356" actId="1076"/>
        <pc:sldMkLst>
          <pc:docMk/>
          <pc:sldMk cId="3282515069" sldId="370"/>
        </pc:sldMkLst>
        <pc:spChg chg="add">
          <ac:chgData name="Laura Knight" userId="fcc6b1b8-7f69-4c06-9fd3-1a1553b3cd99" providerId="ADAL" clId="{C2C12E33-C16A-4CEB-BB55-DA3588354377}" dt="2026-01-24T14:56:30.379" v="352" actId="26606"/>
          <ac:spMkLst>
            <pc:docMk/>
            <pc:sldMk cId="3282515069" sldId="370"/>
            <ac:spMk id="8" creationId="{6BC377B7-18F1-42AD-A1DD-E1D6A5B27CE9}"/>
          </ac:spMkLst>
        </pc:spChg>
        <pc:spChg chg="add">
          <ac:chgData name="Laura Knight" userId="fcc6b1b8-7f69-4c06-9fd3-1a1553b3cd99" providerId="ADAL" clId="{C2C12E33-C16A-4CEB-BB55-DA3588354377}" dt="2026-01-24T14:56:30.379" v="352" actId="26606"/>
          <ac:spMkLst>
            <pc:docMk/>
            <pc:sldMk cId="3282515069" sldId="370"/>
            <ac:spMk id="10" creationId="{D8CD3F60-224B-4A33-8366-65BAA0E6ECD1}"/>
          </ac:spMkLst>
        </pc:spChg>
        <pc:picChg chg="add mod">
          <ac:chgData name="Laura Knight" userId="fcc6b1b8-7f69-4c06-9fd3-1a1553b3cd99" providerId="ADAL" clId="{C2C12E33-C16A-4CEB-BB55-DA3588354377}" dt="2026-01-24T14:57:03.458" v="356" actId="1076"/>
          <ac:picMkLst>
            <pc:docMk/>
            <pc:sldMk cId="3282515069" sldId="370"/>
            <ac:picMk id="3" creationId="{F94A8BBC-A16E-1B32-15AA-E3FD5543FAE5}"/>
          </ac:picMkLst>
        </pc:picChg>
      </pc:sldChg>
      <pc:sldChg chg="addSp delSp modSp new mod setBg setClrOvrMap modNotesTx">
        <pc:chgData name="Laura Knight" userId="fcc6b1b8-7f69-4c06-9fd3-1a1553b3cd99" providerId="ADAL" clId="{C2C12E33-C16A-4CEB-BB55-DA3588354377}" dt="2026-01-24T15:39:21.786" v="564" actId="20577"/>
        <pc:sldMkLst>
          <pc:docMk/>
          <pc:sldMk cId="3858676183" sldId="371"/>
        </pc:sldMkLst>
        <pc:spChg chg="add del mod">
          <ac:chgData name="Laura Knight" userId="fcc6b1b8-7f69-4c06-9fd3-1a1553b3cd99" providerId="ADAL" clId="{C2C12E33-C16A-4CEB-BB55-DA3588354377}" dt="2026-01-24T15:30:27.544" v="493" actId="478"/>
          <ac:spMkLst>
            <pc:docMk/>
            <pc:sldMk cId="3858676183" sldId="371"/>
            <ac:spMk id="5" creationId="{56414E79-8C3E-2922-4803-570DB0598C6E}"/>
          </ac:spMkLst>
        </pc:spChg>
        <pc:spChg chg="add">
          <ac:chgData name="Laura Knight" userId="fcc6b1b8-7f69-4c06-9fd3-1a1553b3cd99" providerId="ADAL" clId="{C2C12E33-C16A-4CEB-BB55-DA3588354377}" dt="2026-01-24T15:28:40.082" v="483" actId="26606"/>
          <ac:spMkLst>
            <pc:docMk/>
            <pc:sldMk cId="3858676183" sldId="371"/>
            <ac:spMk id="8" creationId="{6BC377B7-18F1-42AD-A1DD-E1D6A5B27CE9}"/>
          </ac:spMkLst>
        </pc:spChg>
        <pc:spChg chg="add">
          <ac:chgData name="Laura Knight" userId="fcc6b1b8-7f69-4c06-9fd3-1a1553b3cd99" providerId="ADAL" clId="{C2C12E33-C16A-4CEB-BB55-DA3588354377}" dt="2026-01-24T15:28:40.082" v="483" actId="26606"/>
          <ac:spMkLst>
            <pc:docMk/>
            <pc:sldMk cId="3858676183" sldId="371"/>
            <ac:spMk id="10" creationId="{D8CD3F60-224B-4A33-8366-65BAA0E6ECD1}"/>
          </ac:spMkLst>
        </pc:spChg>
        <pc:picChg chg="add mod">
          <ac:chgData name="Laura Knight" userId="fcc6b1b8-7f69-4c06-9fd3-1a1553b3cd99" providerId="ADAL" clId="{C2C12E33-C16A-4CEB-BB55-DA3588354377}" dt="2026-01-24T15:37:54.618" v="532" actId="14100"/>
          <ac:picMkLst>
            <pc:docMk/>
            <pc:sldMk cId="3858676183" sldId="371"/>
            <ac:picMk id="3" creationId="{7905AD1D-BB52-D6F8-0A30-CC6CD93D871B}"/>
          </ac:picMkLst>
        </pc:picChg>
        <pc:picChg chg="add mod">
          <ac:chgData name="Laura Knight" userId="fcc6b1b8-7f69-4c06-9fd3-1a1553b3cd99" providerId="ADAL" clId="{C2C12E33-C16A-4CEB-BB55-DA3588354377}" dt="2026-01-24T15:37:51.187" v="531" actId="1076"/>
          <ac:picMkLst>
            <pc:docMk/>
            <pc:sldMk cId="3858676183" sldId="371"/>
            <ac:picMk id="7" creationId="{DD33464B-5128-1522-53D7-D4229E69AAF4}"/>
          </ac:picMkLst>
        </pc:picChg>
        <pc:picChg chg="add mod">
          <ac:chgData name="Laura Knight" userId="fcc6b1b8-7f69-4c06-9fd3-1a1553b3cd99" providerId="ADAL" clId="{C2C12E33-C16A-4CEB-BB55-DA3588354377}" dt="2026-01-24T15:36:22.270" v="517" actId="1076"/>
          <ac:picMkLst>
            <pc:docMk/>
            <pc:sldMk cId="3858676183" sldId="371"/>
            <ac:picMk id="11" creationId="{60EE5356-5F52-5CA2-9E77-D1B451AF7715}"/>
          </ac:picMkLst>
        </pc:picChg>
        <pc:picChg chg="add mod">
          <ac:chgData name="Laura Knight" userId="fcc6b1b8-7f69-4c06-9fd3-1a1553b3cd99" providerId="ADAL" clId="{C2C12E33-C16A-4CEB-BB55-DA3588354377}" dt="2026-01-24T15:37:47.242" v="530" actId="1076"/>
          <ac:picMkLst>
            <pc:docMk/>
            <pc:sldMk cId="3858676183" sldId="371"/>
            <ac:picMk id="13" creationId="{40483517-B3D3-1A5A-7EF4-BA3FD2E3F943}"/>
          </ac:picMkLst>
        </pc:picChg>
        <pc:picChg chg="add mod">
          <ac:chgData name="Laura Knight" userId="fcc6b1b8-7f69-4c06-9fd3-1a1553b3cd99" providerId="ADAL" clId="{C2C12E33-C16A-4CEB-BB55-DA3588354377}" dt="2026-01-24T15:36:56.450" v="524"/>
          <ac:picMkLst>
            <pc:docMk/>
            <pc:sldMk cId="3858676183" sldId="371"/>
            <ac:picMk id="15" creationId="{4B46791C-EA02-7A4F-B278-ACC9EF55058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A21A11-6529-43DE-9760-A3F03EB01043}" type="datetimeFigureOut">
              <a:rPr lang="en-GB" smtClean="0"/>
              <a:t>24/01/2026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98674-014D-48BB-B25C-0458C4854E83}" type="slidenum">
              <a:rPr lang="en-GB" smtClean="0"/>
              <a:t>‹#›</a:t>
            </a:fld>
            <a:endParaRPr lang="en-GB"/>
          </a:p>
        </p:txBody>
      </p:sp>
    </p:spTree>
    <p:extLst>
      <p:ext uri="{BB962C8B-B14F-4D97-AF65-F5344CB8AC3E}">
        <p14:creationId xmlns:p14="http://schemas.microsoft.com/office/powerpoint/2010/main" val="403368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wtsd.vevox.com/#/meeting/538915/poll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598674-014D-48BB-B25C-0458C4854E83}" type="slidenum">
              <a:rPr lang="en-GB" smtClean="0"/>
              <a:t>2</a:t>
            </a:fld>
            <a:endParaRPr lang="en-GB"/>
          </a:p>
        </p:txBody>
      </p:sp>
    </p:spTree>
    <p:extLst>
      <p:ext uri="{BB962C8B-B14F-4D97-AF65-F5344CB8AC3E}">
        <p14:creationId xmlns:p14="http://schemas.microsoft.com/office/powerpoint/2010/main" val="1082526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open poll: </a:t>
            </a:r>
            <a:r>
              <a:rPr lang="en-GB" dirty="0" err="1">
                <a:hlinkClick r:id="rId3"/>
              </a:rPr>
              <a:t>Vevox</a:t>
            </a:r>
            <a:r>
              <a:rPr lang="en-GB" dirty="0">
                <a:hlinkClick r:id="rId3"/>
              </a:rPr>
              <a:t> - Dashboard</a:t>
            </a:r>
            <a:endParaRPr lang="en-GB" dirty="0"/>
          </a:p>
        </p:txBody>
      </p:sp>
      <p:sp>
        <p:nvSpPr>
          <p:cNvPr id="4" name="Slide Number Placeholder 3"/>
          <p:cNvSpPr>
            <a:spLocks noGrp="1"/>
          </p:cNvSpPr>
          <p:nvPr>
            <p:ph type="sldNum" sz="quarter" idx="5"/>
          </p:nvPr>
        </p:nvSpPr>
        <p:spPr/>
        <p:txBody>
          <a:bodyPr/>
          <a:lstStyle/>
          <a:p>
            <a:fld id="{E5598674-014D-48BB-B25C-0458C4854E83}" type="slidenum">
              <a:rPr lang="en-GB" smtClean="0"/>
              <a:t>7</a:t>
            </a:fld>
            <a:endParaRPr lang="en-GB"/>
          </a:p>
        </p:txBody>
      </p:sp>
    </p:spTree>
    <p:extLst>
      <p:ext uri="{BB962C8B-B14F-4D97-AF65-F5344CB8AC3E}">
        <p14:creationId xmlns:p14="http://schemas.microsoft.com/office/powerpoint/2010/main" val="4012209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745216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Performance Tracker 2025: Criminal Justice System (Institute for Government, Oct 2025)</a:t>
            </a:r>
          </a:p>
          <a:p>
            <a:pPr fontAlgn="t"/>
            <a:r>
              <a:rPr lang="en-GB" sz="1200" b="0" i="0" kern="1200" dirty="0">
                <a:solidFill>
                  <a:schemeClr val="tx1"/>
                </a:solidFill>
                <a:effectLst/>
                <a:latin typeface="+mn-lt"/>
                <a:ea typeface="+mn-ea"/>
                <a:cs typeface="+mn-cs"/>
              </a:rPr>
              <a:t>A comprehensive analysis of pressures across policing, courts, and prisons, highlighting:</a:t>
            </a:r>
          </a:p>
          <a:p>
            <a:pPr fontAlgn="t"/>
            <a:r>
              <a:rPr lang="en-GB" sz="1200" b="0" i="0" kern="1200" dirty="0">
                <a:solidFill>
                  <a:schemeClr val="tx1"/>
                </a:solidFill>
                <a:effectLst/>
                <a:latin typeface="+mn-lt"/>
                <a:ea typeface="+mn-ea"/>
                <a:cs typeface="+mn-cs"/>
              </a:rPr>
              <a:t>Court backlogs at historic highs</a:t>
            </a:r>
          </a:p>
          <a:p>
            <a:pPr fontAlgn="t"/>
            <a:r>
              <a:rPr lang="en-GB" sz="1200" b="0" i="0" kern="1200" dirty="0">
                <a:solidFill>
                  <a:schemeClr val="tx1"/>
                </a:solidFill>
                <a:effectLst/>
                <a:latin typeface="+mn-lt"/>
                <a:ea typeface="+mn-ea"/>
                <a:cs typeface="+mn-cs"/>
              </a:rPr>
              <a:t>Police understaffing, especially in sexual offence units</a:t>
            </a:r>
          </a:p>
          <a:p>
            <a:pPr fontAlgn="t"/>
            <a:r>
              <a:rPr lang="en-GB" sz="1200" b="0" i="0" kern="1200" dirty="0">
                <a:solidFill>
                  <a:schemeClr val="tx1"/>
                </a:solidFill>
                <a:effectLst/>
                <a:latin typeface="+mn-lt"/>
                <a:ea typeface="+mn-ea"/>
                <a:cs typeface="+mn-cs"/>
              </a:rPr>
              <a:t>Prison capacity crises and rising recalls</a:t>
            </a:r>
          </a:p>
          <a:p>
            <a:pPr fontAlgn="t"/>
            <a:r>
              <a:rPr lang="en-GB" sz="1200" b="0" i="0" kern="1200" dirty="0">
                <a:solidFill>
                  <a:schemeClr val="tx1"/>
                </a:solidFill>
                <a:effectLst/>
                <a:latin typeface="+mn-lt"/>
                <a:ea typeface="+mn-ea"/>
                <a:cs typeface="+mn-cs"/>
              </a:rPr>
              <a:t>Declining public confidence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Useful for topics on system resilience, resource allocation, or cross-agency failures</a:t>
            </a:r>
          </a:p>
          <a:p>
            <a:endParaRPr lang="en-GB" dirty="0"/>
          </a:p>
          <a:p>
            <a:pPr fontAlgn="t"/>
            <a:r>
              <a:rPr lang="en-GB" sz="1200" b="1" i="0" kern="1200" dirty="0">
                <a:solidFill>
                  <a:schemeClr val="tx1"/>
                </a:solidFill>
                <a:effectLst/>
                <a:latin typeface="+mn-lt"/>
                <a:ea typeface="+mn-ea"/>
                <a:cs typeface="+mn-cs"/>
              </a:rPr>
              <a:t>The Times Crime and Justice Commission Report (2025)</a:t>
            </a:r>
          </a:p>
          <a:p>
            <a:pPr fontAlgn="t"/>
            <a:r>
              <a:rPr lang="en-GB" sz="1200" b="0" i="0" kern="1200" dirty="0">
                <a:solidFill>
                  <a:schemeClr val="tx1"/>
                </a:solidFill>
                <a:effectLst/>
                <a:latin typeface="+mn-lt"/>
                <a:ea typeface="+mn-ea"/>
                <a:cs typeface="+mn-cs"/>
              </a:rPr>
              <a:t>A year-long independent review exposing:</a:t>
            </a:r>
          </a:p>
          <a:p>
            <a:pPr fontAlgn="t"/>
            <a:r>
              <a:rPr lang="en-GB" sz="1200" b="0" i="0" kern="1200" dirty="0">
                <a:solidFill>
                  <a:schemeClr val="tx1"/>
                </a:solidFill>
                <a:effectLst/>
                <a:latin typeface="+mn-lt"/>
                <a:ea typeface="+mn-ea"/>
                <a:cs typeface="+mn-cs"/>
              </a:rPr>
              <a:t>Severe prison overcrowding</a:t>
            </a:r>
          </a:p>
          <a:p>
            <a:pPr fontAlgn="t"/>
            <a:r>
              <a:rPr lang="en-GB" sz="1200" b="0" i="0" kern="1200" dirty="0">
                <a:solidFill>
                  <a:schemeClr val="tx1"/>
                </a:solidFill>
                <a:effectLst/>
                <a:latin typeface="+mn-lt"/>
                <a:ea typeface="+mn-ea"/>
                <a:cs typeface="+mn-cs"/>
              </a:rPr>
              <a:t>Long court delays (23 months average Crown Court journey)</a:t>
            </a:r>
          </a:p>
          <a:p>
            <a:pPr fontAlgn="t"/>
            <a:r>
              <a:rPr lang="en-GB" sz="1200" b="0" i="0" kern="1200" dirty="0">
                <a:solidFill>
                  <a:schemeClr val="tx1"/>
                </a:solidFill>
                <a:effectLst/>
                <a:latin typeface="+mn-lt"/>
                <a:ea typeface="+mn-ea"/>
                <a:cs typeface="+mn-cs"/>
              </a:rPr>
              <a:t>Public confidence collapse (55% do not trust police)</a:t>
            </a:r>
          </a:p>
          <a:p>
            <a:pPr fontAlgn="t"/>
            <a:r>
              <a:rPr lang="en-GB" sz="1200" b="0" i="0" kern="1200" dirty="0">
                <a:solidFill>
                  <a:schemeClr val="tx1"/>
                </a:solidFill>
                <a:effectLst/>
                <a:latin typeface="+mn-lt"/>
                <a:ea typeface="+mn-ea"/>
                <a:cs typeface="+mn-cs"/>
              </a:rPr>
              <a:t>High reoffending and outdated justice technology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Good for dissertations on legitimacy, trust, prison reform, or digital transformation in criminal justice.</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Youth Justice Board Annual Report &amp; Accounts 2024–2025 (Published Oct 2025)</a:t>
            </a:r>
          </a:p>
          <a:p>
            <a:pPr fontAlgn="t"/>
            <a:r>
              <a:rPr lang="en-GB" sz="1200" b="0" i="0" kern="1200" dirty="0">
                <a:solidFill>
                  <a:schemeClr val="tx1"/>
                </a:solidFill>
                <a:effectLst/>
                <a:latin typeface="+mn-lt"/>
                <a:ea typeface="+mn-ea"/>
                <a:cs typeface="+mn-cs"/>
              </a:rPr>
              <a:t>This annual report provides:</a:t>
            </a:r>
          </a:p>
          <a:p>
            <a:pPr fontAlgn="t"/>
            <a:r>
              <a:rPr lang="en-GB" sz="1200" b="0" i="0" kern="1200" dirty="0">
                <a:solidFill>
                  <a:schemeClr val="tx1"/>
                </a:solidFill>
                <a:effectLst/>
                <a:latin typeface="+mn-lt"/>
                <a:ea typeface="+mn-ea"/>
                <a:cs typeface="+mn-cs"/>
              </a:rPr>
              <a:t>Data on children entering the justice system</a:t>
            </a:r>
          </a:p>
          <a:p>
            <a:pPr fontAlgn="t"/>
            <a:r>
              <a:rPr lang="en-GB" sz="1200" b="0" i="0" kern="1200" dirty="0">
                <a:solidFill>
                  <a:schemeClr val="tx1"/>
                </a:solidFill>
                <a:effectLst/>
                <a:latin typeface="+mn-lt"/>
                <a:ea typeface="+mn-ea"/>
                <a:cs typeface="+mn-cs"/>
              </a:rPr>
              <a:t>Reoffending rates</a:t>
            </a:r>
          </a:p>
          <a:p>
            <a:pPr fontAlgn="t"/>
            <a:r>
              <a:rPr lang="en-GB" sz="1200" b="0" i="0" kern="1200" dirty="0">
                <a:solidFill>
                  <a:schemeClr val="tx1"/>
                </a:solidFill>
                <a:effectLst/>
                <a:latin typeface="+mn-lt"/>
                <a:ea typeface="+mn-ea"/>
                <a:cs typeface="+mn-cs"/>
              </a:rPr>
              <a:t>Use of custody</a:t>
            </a:r>
          </a:p>
          <a:p>
            <a:pPr fontAlgn="t"/>
            <a:r>
              <a:rPr lang="en-GB" sz="1200" b="0" i="0" kern="1200" dirty="0">
                <a:solidFill>
                  <a:schemeClr val="tx1"/>
                </a:solidFill>
                <a:effectLst/>
                <a:latin typeface="+mn-lt"/>
                <a:ea typeface="+mn-ea"/>
                <a:cs typeface="+mn-cs"/>
              </a:rPr>
              <a:t>Youth Justice Board performance and priorities</a:t>
            </a:r>
          </a:p>
          <a:p>
            <a:pPr fontAlgn="t"/>
            <a:r>
              <a:rPr lang="en-GB" sz="1200" b="0" i="0" kern="1200" dirty="0">
                <a:solidFill>
                  <a:schemeClr val="tx1"/>
                </a:solidFill>
                <a:effectLst/>
                <a:latin typeface="+mn-lt"/>
                <a:ea typeface="+mn-ea"/>
                <a:cs typeface="+mn-cs"/>
              </a:rPr>
              <a:t>Especially useful for dissertations on system performance, early intervention, trends in reoffending, and custody usage.</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Beyond the Headlines 2025 (Youth Endowment Fund, July 2025)</a:t>
            </a:r>
          </a:p>
          <a:p>
            <a:pPr fontAlgn="t"/>
            <a:r>
              <a:rPr lang="en-GB" sz="1200" b="0" i="0" kern="1200" dirty="0">
                <a:solidFill>
                  <a:schemeClr val="tx1"/>
                </a:solidFill>
                <a:effectLst/>
                <a:latin typeface="+mn-lt"/>
                <a:ea typeface="+mn-ea"/>
                <a:cs typeface="+mn-cs"/>
              </a:rPr>
              <a:t>A data‑led report on violence affecting children, revealing:</a:t>
            </a:r>
          </a:p>
          <a:p>
            <a:pPr fontAlgn="t"/>
            <a:r>
              <a:rPr lang="en-GB" sz="1200" b="0" i="0" kern="1200" dirty="0">
                <a:solidFill>
                  <a:schemeClr val="tx1"/>
                </a:solidFill>
                <a:effectLst/>
                <a:latin typeface="+mn-lt"/>
                <a:ea typeface="+mn-ea"/>
                <a:cs typeface="+mn-cs"/>
              </a:rPr>
              <a:t>Knife-related homicides among 13–19‑year‑olds up 141% since 2013/14</a:t>
            </a:r>
          </a:p>
          <a:p>
            <a:pPr fontAlgn="t"/>
            <a:r>
              <a:rPr lang="en-GB" sz="1200" b="0" i="0" kern="1200" dirty="0">
                <a:solidFill>
                  <a:schemeClr val="tx1"/>
                </a:solidFill>
                <a:effectLst/>
                <a:latin typeface="+mn-lt"/>
                <a:ea typeface="+mn-ea"/>
                <a:cs typeface="+mn-cs"/>
              </a:rPr>
              <a:t>Hospital admissions for knife assault among 0–17‑year‑olds up 58% over a decade</a:t>
            </a:r>
          </a:p>
          <a:p>
            <a:pPr fontAlgn="t"/>
            <a:r>
              <a:rPr lang="en-GB" sz="1200" b="0" i="0" kern="1200" dirty="0">
                <a:solidFill>
                  <a:schemeClr val="tx1"/>
                </a:solidFill>
                <a:effectLst/>
                <a:latin typeface="+mn-lt"/>
                <a:ea typeface="+mn-ea"/>
                <a:cs typeface="+mn-cs"/>
              </a:rPr>
              <a:t>First-time entrants decreased long‑term, but </a:t>
            </a:r>
            <a:r>
              <a:rPr lang="en-GB" sz="1200" b="1" i="0" kern="1200" dirty="0">
                <a:solidFill>
                  <a:schemeClr val="tx1"/>
                </a:solidFill>
                <a:effectLst/>
                <a:latin typeface="+mn-lt"/>
                <a:ea typeface="+mn-ea"/>
                <a:cs typeface="+mn-cs"/>
              </a:rPr>
              <a:t>violent offending among children rising</a:t>
            </a:r>
            <a:r>
              <a:rPr lang="en-GB" sz="1200" b="0" i="0" kern="1200" dirty="0">
                <a:solidFill>
                  <a:schemeClr val="tx1"/>
                </a:solidFill>
                <a:effectLst/>
                <a:latin typeface="+mn-lt"/>
                <a:ea typeface="+mn-ea"/>
                <a:cs typeface="+mn-cs"/>
              </a:rPr>
              <a:t> (9% increase in proven violent offences in the most recent year)</a:t>
            </a:r>
          </a:p>
          <a:p>
            <a:pPr fontAlgn="t"/>
            <a:r>
              <a:rPr lang="en-GB" sz="1200" b="0" i="0" kern="1200" dirty="0">
                <a:solidFill>
                  <a:schemeClr val="tx1"/>
                </a:solidFill>
                <a:effectLst/>
                <a:latin typeface="+mn-lt"/>
                <a:ea typeface="+mn-ea"/>
                <a:cs typeface="+mn-cs"/>
              </a:rPr>
              <a:t>Violence trends diverging from other types of youth offending</a:t>
            </a:r>
          </a:p>
          <a:p>
            <a:pPr fontAlgn="t"/>
            <a:r>
              <a:rPr lang="en-GB" sz="1200" b="0" i="0" kern="1200" dirty="0">
                <a:solidFill>
                  <a:schemeClr val="tx1"/>
                </a:solidFill>
                <a:effectLst/>
                <a:latin typeface="+mn-lt"/>
                <a:ea typeface="+mn-ea"/>
                <a:cs typeface="+mn-cs"/>
              </a:rPr>
              <a:t>Useful for dissertations on serious youth violence, knife crime, prevention strategies, vulnerability, or long‑term trends.</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Custody, Conditions &amp; Children’s Experiences</a:t>
            </a:r>
          </a:p>
          <a:p>
            <a:pPr fontAlgn="t"/>
            <a:r>
              <a:rPr lang="en-GB" sz="1200" b="0" i="0" kern="1200" dirty="0">
                <a:solidFill>
                  <a:schemeClr val="tx1"/>
                </a:solidFill>
                <a:effectLst/>
                <a:latin typeface="+mn-lt"/>
                <a:ea typeface="+mn-ea"/>
                <a:cs typeface="+mn-cs"/>
              </a:rPr>
              <a:t>How custodial conditions influence wellbeing and rehabilitation, using new evidence of worsening safety perceptions and limited education/activity access. The role of staff–child relationships in behaviour management and safety inside youth custody settings. </a:t>
            </a:r>
          </a:p>
          <a:p>
            <a:pPr fontAlgn="t"/>
            <a:r>
              <a:rPr lang="en-GB" sz="1200" b="0" i="0" kern="1200" dirty="0">
                <a:solidFill>
                  <a:schemeClr val="tx1"/>
                </a:solidFill>
                <a:effectLst/>
                <a:latin typeface="+mn-lt"/>
                <a:ea typeface="+mn-ea"/>
                <a:cs typeface="+mn-cs"/>
              </a:rPr>
              <a:t>Consequences of closing facilities like Cookham Wood and the knock-on effects for remaining institutions. </a:t>
            </a: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5598674-014D-48BB-B25C-0458C4854E83}" type="slidenum">
              <a:rPr lang="en-GB" smtClean="0"/>
              <a:t>13</a:t>
            </a:fld>
            <a:endParaRPr lang="en-GB"/>
          </a:p>
        </p:txBody>
      </p:sp>
    </p:spTree>
    <p:extLst>
      <p:ext uri="{BB962C8B-B14F-4D97-AF65-F5344CB8AC3E}">
        <p14:creationId xmlns:p14="http://schemas.microsoft.com/office/powerpoint/2010/main" val="2121781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071140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1/24/2026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73402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28591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07880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67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058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655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4334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58053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7928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1/24/2026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4690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1/24/2026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182757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01/24/2026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69658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01/24/2026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913085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1/24/2026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4439601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06" r:id="rId6"/>
    <p:sldLayoutId id="2147483702" r:id="rId7"/>
    <p:sldLayoutId id="2147483703" r:id="rId8"/>
    <p:sldLayoutId id="2147483704" r:id="rId9"/>
    <p:sldLayoutId id="2147483705" r:id="rId10"/>
    <p:sldLayoutId id="2147483707" r:id="rId11"/>
    <p:sldLayoutId id="2147483714" r:id="rId12"/>
    <p:sldLayoutId id="2147483715" r:id="rId13"/>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image" Target="../media/image8.png"/><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28" Type="http://schemas.openxmlformats.org/officeDocument/2006/relationships/tags" Target="../tags/tag28.xml"/><Relationship Id="rId49" Type="http://schemas.openxmlformats.org/officeDocument/2006/relationships/tags" Target="../tags/tag49.xml"/><Relationship Id="rId114" Type="http://schemas.openxmlformats.org/officeDocument/2006/relationships/tags" Target="../tags/tag114.xml"/><Relationship Id="rId275" Type="http://schemas.openxmlformats.org/officeDocument/2006/relationships/tags" Target="../tags/tag275.xml"/><Relationship Id="rId296" Type="http://schemas.openxmlformats.org/officeDocument/2006/relationships/tags" Target="../tags/tag296.xml"/><Relationship Id="rId300" Type="http://schemas.openxmlformats.org/officeDocument/2006/relationships/tags" Target="../tags/tag300.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slideLayout" Target="../slideLayouts/slideLayout12.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notesSlide" Target="../notesSlides/notesSlide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www.instituteforgovernment.org.uk/sites/default/files/2025-10/performance-tracker-2025-criminal-justice-system.pdf" TargetMode="External"/><Relationship Id="rId7" Type="http://schemas.openxmlformats.org/officeDocument/2006/relationships/hyperlink" Target="https://assets.publishing.service.gov.uk/media/68efbf16a8398380cb4ad12a/Youth_Justice_Board_Annual_Report_and_Accounts__2024_to_2025__print_ready_.pdf"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1.png"/><Relationship Id="rId5" Type="http://schemas.openxmlformats.org/officeDocument/2006/relationships/hyperlink" Target="https://embed.documentcloud.org/documents/25881132-tcjc-full-report/" TargetMode="External"/><Relationship Id="rId10" Type="http://schemas.openxmlformats.org/officeDocument/2006/relationships/hyperlink" Target="https://youthendowmentfund.org.uk/wp-content/uploads/2025/07/Beyond_the_Headlines_2025.pdf" TargetMode="External"/><Relationship Id="rId4" Type="http://schemas.openxmlformats.org/officeDocument/2006/relationships/image" Target="../media/image17.png"/><Relationship Id="rId9"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hyperlink" Target="https://www.nationalcrimeagency.gov.uk/who-we-are/publications/748-nca-annual-plan-2024-25/file" TargetMode="Externa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gov.uk/government/publications/ministry-of-justice-areas-of-research-interest-2025/ministry-of-justice-areas-of-research-interest-202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chat.openai.co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717F6-4ABF-C11F-E8B7-DF96397A5025}"/>
              </a:ext>
            </a:extLst>
          </p:cNvPr>
          <p:cNvSpPr>
            <a:spLocks noGrp="1"/>
          </p:cNvSpPr>
          <p:nvPr>
            <p:ph type="ctrTitle"/>
          </p:nvPr>
        </p:nvSpPr>
        <p:spPr>
          <a:xfrm>
            <a:off x="5300814" y="1482634"/>
            <a:ext cx="6345164" cy="3046798"/>
          </a:xfrm>
        </p:spPr>
        <p:txBody>
          <a:bodyPr>
            <a:normAutofit/>
          </a:bodyPr>
          <a:lstStyle/>
          <a:p>
            <a:pPr algn="l"/>
            <a:r>
              <a:rPr lang="en-GB" sz="5000" dirty="0">
                <a:solidFill>
                  <a:schemeClr val="bg1"/>
                </a:solidFill>
              </a:rPr>
              <a:t>Preparing for research/preparing for research within policing</a:t>
            </a:r>
          </a:p>
        </p:txBody>
      </p:sp>
      <p:sp>
        <p:nvSpPr>
          <p:cNvPr id="3" name="Subtitle 2">
            <a:extLst>
              <a:ext uri="{FF2B5EF4-FFF2-40B4-BE49-F238E27FC236}">
                <a16:creationId xmlns:a16="http://schemas.microsoft.com/office/drawing/2014/main" id="{341C99AD-5183-51BE-72A9-AB7C8501A11A}"/>
              </a:ext>
            </a:extLst>
          </p:cNvPr>
          <p:cNvSpPr>
            <a:spLocks noGrp="1"/>
          </p:cNvSpPr>
          <p:nvPr>
            <p:ph type="subTitle" idx="1"/>
          </p:nvPr>
        </p:nvSpPr>
        <p:spPr>
          <a:xfrm>
            <a:off x="5300814" y="4686300"/>
            <a:ext cx="5928018" cy="1057276"/>
          </a:xfrm>
        </p:spPr>
        <p:txBody>
          <a:bodyPr>
            <a:normAutofit/>
          </a:bodyPr>
          <a:lstStyle/>
          <a:p>
            <a:pPr algn="l"/>
            <a:r>
              <a:rPr lang="en-GB" dirty="0"/>
              <a:t>Laura Knight</a:t>
            </a:r>
          </a:p>
        </p:txBody>
      </p:sp>
      <p:pic>
        <p:nvPicPr>
          <p:cNvPr id="4" name="Picture 3" descr="Colored pencils inside a pencil holder which is on top of a wood table">
            <a:extLst>
              <a:ext uri="{FF2B5EF4-FFF2-40B4-BE49-F238E27FC236}">
                <a16:creationId xmlns:a16="http://schemas.microsoft.com/office/drawing/2014/main" id="{A7FF9314-F2EF-8104-9BEA-D95310AF6C0C}"/>
              </a:ext>
            </a:extLst>
          </p:cNvPr>
          <p:cNvPicPr>
            <a:picLocks noChangeAspect="1"/>
          </p:cNvPicPr>
          <p:nvPr/>
        </p:nvPicPr>
        <p:blipFill rotWithShape="1">
          <a:blip r:embed="rId2"/>
          <a:srcRect l="42267" r="1" b="1"/>
          <a:stretch/>
        </p:blipFill>
        <p:spPr>
          <a:xfrm>
            <a:off x="20" y="736600"/>
            <a:ext cx="4657328" cy="5384798"/>
          </a:xfrm>
          <a:prstGeom prst="rect">
            <a:avLst/>
          </a:prstGeom>
        </p:spPr>
      </p:pic>
    </p:spTree>
    <p:extLst>
      <p:ext uri="{BB962C8B-B14F-4D97-AF65-F5344CB8AC3E}">
        <p14:creationId xmlns:p14="http://schemas.microsoft.com/office/powerpoint/2010/main" val="394165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35D6E-A4FA-54F7-6A1A-100DF49F780A}"/>
              </a:ext>
            </a:extLst>
          </p:cNvPr>
          <p:cNvSpPr>
            <a:spLocks noGrp="1"/>
          </p:cNvSpPr>
          <p:nvPr>
            <p:ph type="title"/>
          </p:nvPr>
        </p:nvSpPr>
        <p:spPr/>
        <p:txBody>
          <a:bodyPr/>
          <a:lstStyle/>
          <a:p>
            <a:r>
              <a:rPr lang="en-GB" dirty="0"/>
              <a:t>Aims of the module:</a:t>
            </a:r>
          </a:p>
        </p:txBody>
      </p:sp>
      <p:sp>
        <p:nvSpPr>
          <p:cNvPr id="3" name="Content Placeholder 2">
            <a:extLst>
              <a:ext uri="{FF2B5EF4-FFF2-40B4-BE49-F238E27FC236}">
                <a16:creationId xmlns:a16="http://schemas.microsoft.com/office/drawing/2014/main" id="{C64DE6AD-0C5F-2D06-8030-80423ED94F8D}"/>
              </a:ext>
            </a:extLst>
          </p:cNvPr>
          <p:cNvSpPr>
            <a:spLocks noGrp="1"/>
          </p:cNvSpPr>
          <p:nvPr>
            <p:ph idx="1"/>
          </p:nvPr>
        </p:nvSpPr>
        <p:spPr>
          <a:xfrm>
            <a:off x="100418" y="3429000"/>
            <a:ext cx="4515059" cy="3185702"/>
          </a:xfrm>
        </p:spPr>
        <p:txBody>
          <a:bodyPr>
            <a:noAutofit/>
          </a:bodyPr>
          <a:lstStyle/>
          <a:p>
            <a:pPr marL="637540" indent="-180340" algn="just" fontAlgn="auto" hangingPunct="1">
              <a:spcBef>
                <a:spcPts val="600"/>
              </a:spcBef>
              <a:spcAft>
                <a:spcPts val="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AIM</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l" fontAlgn="auto" hangingPunct="1">
              <a:spcBef>
                <a:spcPts val="600"/>
              </a:spcBef>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To provide an insight into designing, conducting and interpreting research by exploring the methods and theories which underpin research.</a:t>
            </a:r>
          </a:p>
          <a:p>
            <a:pPr marL="2286000" indent="-2286000" algn="l" hangingPunct="0">
              <a:spcBef>
                <a:spcPts val="1200"/>
              </a:spcBef>
              <a:spcAft>
                <a:spcPts val="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LEARNING OUTCOMES</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15000"/>
              </a:lnSpc>
              <a:spcBef>
                <a:spcPts val="600"/>
              </a:spcBef>
              <a:spcAft>
                <a:spcPts val="1000"/>
              </a:spcAft>
            </a:pPr>
            <a:r>
              <a:rPr lang="en-GB" sz="1200" dirty="0">
                <a:effectLst/>
                <a:latin typeface="Arial" panose="020B0604020202020204" pitchFamily="34" charset="0"/>
                <a:ea typeface="Calibri" panose="020F0502020204030204" pitchFamily="34" charset="0"/>
                <a:cs typeface="Arial" panose="020B0604020202020204" pitchFamily="34" charset="0"/>
              </a:rPr>
              <a:t>Upon the successful completion of this module, the student should be able to:</a:t>
            </a:r>
          </a:p>
          <a:p>
            <a:r>
              <a:rPr lang="en-GB" sz="1200" dirty="0">
                <a:latin typeface="Arial" panose="020B0604020202020204" pitchFamily="34" charset="0"/>
                <a:cs typeface="Arial" panose="020B0604020202020204" pitchFamily="34" charset="0"/>
              </a:rPr>
              <a:t>• analyse the strengths and weaknesses of a variety of research methods and the suitability of their use in different circumstances; </a:t>
            </a:r>
          </a:p>
          <a:p>
            <a:r>
              <a:rPr lang="en-GB" sz="1200" dirty="0">
                <a:latin typeface="Arial" panose="020B0604020202020204" pitchFamily="34" charset="0"/>
                <a:cs typeface="Arial" panose="020B0604020202020204" pitchFamily="34" charset="0"/>
              </a:rPr>
              <a:t>• identify effective ways of choosing a research topic and methodology.</a:t>
            </a:r>
          </a:p>
        </p:txBody>
      </p:sp>
      <p:pic>
        <p:nvPicPr>
          <p:cNvPr id="5" name="Picture 4">
            <a:extLst>
              <a:ext uri="{FF2B5EF4-FFF2-40B4-BE49-F238E27FC236}">
                <a16:creationId xmlns:a16="http://schemas.microsoft.com/office/drawing/2014/main" id="{E6C0179F-3BF4-6A6B-F8D9-0B732C669202}"/>
              </a:ext>
            </a:extLst>
          </p:cNvPr>
          <p:cNvPicPr>
            <a:picLocks noChangeAspect="1"/>
          </p:cNvPicPr>
          <p:nvPr/>
        </p:nvPicPr>
        <p:blipFill>
          <a:blip r:embed="rId3"/>
          <a:stretch>
            <a:fillRect/>
          </a:stretch>
        </p:blipFill>
        <p:spPr>
          <a:xfrm>
            <a:off x="5074230" y="5217129"/>
            <a:ext cx="1479562" cy="1572034"/>
          </a:xfrm>
          <a:prstGeom prst="rect">
            <a:avLst/>
          </a:prstGeom>
        </p:spPr>
      </p:pic>
      <p:pic>
        <p:nvPicPr>
          <p:cNvPr id="6" name="Picture 5">
            <a:extLst>
              <a:ext uri="{FF2B5EF4-FFF2-40B4-BE49-F238E27FC236}">
                <a16:creationId xmlns:a16="http://schemas.microsoft.com/office/drawing/2014/main" id="{D2892BB5-CC0A-83E3-0579-2C7F7AD6A58D}"/>
              </a:ext>
            </a:extLst>
          </p:cNvPr>
          <p:cNvPicPr>
            <a:picLocks noChangeAspect="1"/>
          </p:cNvPicPr>
          <p:nvPr/>
        </p:nvPicPr>
        <p:blipFill>
          <a:blip r:embed="rId4"/>
          <a:stretch>
            <a:fillRect/>
          </a:stretch>
        </p:blipFill>
        <p:spPr>
          <a:xfrm>
            <a:off x="5781149" y="4457818"/>
            <a:ext cx="1795375" cy="1795375"/>
          </a:xfrm>
          <a:prstGeom prst="rect">
            <a:avLst/>
          </a:prstGeom>
        </p:spPr>
      </p:pic>
      <p:sp>
        <p:nvSpPr>
          <p:cNvPr id="7" name="TextBox 6">
            <a:extLst>
              <a:ext uri="{FF2B5EF4-FFF2-40B4-BE49-F238E27FC236}">
                <a16:creationId xmlns:a16="http://schemas.microsoft.com/office/drawing/2014/main" id="{CFB2E5B1-DCCC-6118-7A8D-60203A3D51E2}"/>
              </a:ext>
            </a:extLst>
          </p:cNvPr>
          <p:cNvSpPr txBox="1"/>
          <p:nvPr/>
        </p:nvSpPr>
        <p:spPr>
          <a:xfrm>
            <a:off x="7339248" y="3131700"/>
            <a:ext cx="4931289" cy="3539430"/>
          </a:xfrm>
          <a:prstGeom prst="rect">
            <a:avLst/>
          </a:prstGeom>
          <a:noFill/>
        </p:spPr>
        <p:txBody>
          <a:bodyPr wrap="square">
            <a:spAutoFit/>
          </a:bodyPr>
          <a:lstStyle/>
          <a:p>
            <a:pPr>
              <a:buNone/>
            </a:pPr>
            <a:r>
              <a:rPr lang="en-GB" sz="1600" dirty="0">
                <a:effectLst/>
                <a:latin typeface="arial" panose="020B0604020202020204" pitchFamily="34" charset="0"/>
              </a:rPr>
              <a:t>AIM - To provide an insight into designing, conducting and interpreting research by exploring the methods and approaches.</a:t>
            </a:r>
          </a:p>
          <a:p>
            <a:pPr>
              <a:buNone/>
            </a:pPr>
            <a:endParaRPr lang="en-GB" sz="1600" dirty="0"/>
          </a:p>
          <a:p>
            <a:pPr>
              <a:buNone/>
            </a:pPr>
            <a:r>
              <a:rPr lang="en-GB" sz="1600" dirty="0">
                <a:effectLst/>
                <a:latin typeface="arial" panose="020B0604020202020204" pitchFamily="34" charset="0"/>
              </a:rPr>
              <a:t>OUTCOMES - </a:t>
            </a:r>
          </a:p>
          <a:p>
            <a:pPr>
              <a:buNone/>
            </a:pPr>
            <a:r>
              <a:rPr lang="en-GB" sz="1600" dirty="0">
                <a:effectLst/>
                <a:latin typeface="arial" panose="020B0604020202020204" pitchFamily="34" charset="0"/>
              </a:rPr>
              <a:t>Upon successful completion of this module, the student should be able to demonstrate the ability to:</a:t>
            </a:r>
          </a:p>
          <a:p>
            <a:pPr>
              <a:buNone/>
            </a:pPr>
            <a:endParaRPr lang="en-GB" sz="1600" dirty="0"/>
          </a:p>
          <a:p>
            <a:pPr>
              <a:buFont typeface="Arial" panose="020B0604020202020204" pitchFamily="34" charset="0"/>
              <a:buChar char="•"/>
            </a:pPr>
            <a:r>
              <a:rPr lang="en-GB" sz="1600" dirty="0">
                <a:effectLst/>
                <a:latin typeface="arial" panose="020B0604020202020204" pitchFamily="34" charset="0"/>
              </a:rPr>
              <a:t>Identify effective ways of choosing a research topic and methodology</a:t>
            </a:r>
          </a:p>
          <a:p>
            <a:endParaRPr lang="en-GB" sz="1600" dirty="0"/>
          </a:p>
          <a:p>
            <a:pPr>
              <a:buFont typeface="Arial" panose="020B0604020202020204" pitchFamily="34" charset="0"/>
              <a:buChar char="•"/>
            </a:pPr>
            <a:r>
              <a:rPr lang="en-GB" sz="1600" dirty="0">
                <a:effectLst/>
                <a:latin typeface="arial" panose="020B0604020202020204" pitchFamily="34" charset="0"/>
              </a:rPr>
              <a:t>Demonstrate skills in the use of resources and primary/ secondary literature sources relevant to the degree programme</a:t>
            </a:r>
            <a:endParaRPr lang="en-GB" sz="1600" dirty="0"/>
          </a:p>
        </p:txBody>
      </p:sp>
      <p:sp>
        <p:nvSpPr>
          <p:cNvPr id="8" name="TextBox 7">
            <a:extLst>
              <a:ext uri="{FF2B5EF4-FFF2-40B4-BE49-F238E27FC236}">
                <a16:creationId xmlns:a16="http://schemas.microsoft.com/office/drawing/2014/main" id="{AAF15F17-DEC6-9D16-3078-BDC69B864587}"/>
              </a:ext>
            </a:extLst>
          </p:cNvPr>
          <p:cNvSpPr txBox="1"/>
          <p:nvPr/>
        </p:nvSpPr>
        <p:spPr>
          <a:xfrm>
            <a:off x="1483094" y="2400633"/>
            <a:ext cx="2980917" cy="646331"/>
          </a:xfrm>
          <a:prstGeom prst="rect">
            <a:avLst/>
          </a:prstGeom>
          <a:solidFill>
            <a:schemeClr val="accent1">
              <a:lumMod val="20000"/>
              <a:lumOff val="80000"/>
            </a:schemeClr>
          </a:solidFill>
        </p:spPr>
        <p:txBody>
          <a:bodyPr wrap="square" rtlCol="0">
            <a:spAutoFit/>
          </a:bodyPr>
          <a:lstStyle/>
          <a:p>
            <a:r>
              <a:rPr lang="en-GB" dirty="0"/>
              <a:t>BMLC5010 Preparing for Research</a:t>
            </a:r>
          </a:p>
        </p:txBody>
      </p:sp>
      <p:sp>
        <p:nvSpPr>
          <p:cNvPr id="9" name="TextBox 8">
            <a:extLst>
              <a:ext uri="{FF2B5EF4-FFF2-40B4-BE49-F238E27FC236}">
                <a16:creationId xmlns:a16="http://schemas.microsoft.com/office/drawing/2014/main" id="{50DB0D8F-CFEA-6C1A-83E6-41E3DE10CBEC}"/>
              </a:ext>
            </a:extLst>
          </p:cNvPr>
          <p:cNvSpPr txBox="1"/>
          <p:nvPr/>
        </p:nvSpPr>
        <p:spPr>
          <a:xfrm>
            <a:off x="8218463" y="2306689"/>
            <a:ext cx="2980917" cy="646331"/>
          </a:xfrm>
          <a:prstGeom prst="rect">
            <a:avLst/>
          </a:prstGeom>
          <a:solidFill>
            <a:schemeClr val="accent3">
              <a:lumMod val="20000"/>
              <a:lumOff val="80000"/>
            </a:schemeClr>
          </a:solidFill>
        </p:spPr>
        <p:txBody>
          <a:bodyPr wrap="square" rtlCol="0">
            <a:spAutoFit/>
          </a:bodyPr>
          <a:lstStyle/>
          <a:p>
            <a:r>
              <a:rPr lang="en-GB" dirty="0"/>
              <a:t>BMPL5017A Preparing for Research within Policing</a:t>
            </a:r>
          </a:p>
        </p:txBody>
      </p:sp>
    </p:spTree>
    <p:extLst>
      <p:ext uri="{BB962C8B-B14F-4D97-AF65-F5344CB8AC3E}">
        <p14:creationId xmlns:p14="http://schemas.microsoft.com/office/powerpoint/2010/main" val="306049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70695FA-9207-D888-0BA7-AAA523E0D55F}"/>
              </a:ext>
            </a:extLst>
          </p:cNvPr>
          <p:cNvPicPr>
            <a:picLocks noChangeAspect="1"/>
          </p:cNvPicPr>
          <p:nvPr/>
        </p:nvPicPr>
        <p:blipFill>
          <a:blip r:embed="rId2">
            <a:alphaModFix amt="60000"/>
          </a:blip>
          <a:srcRect t="11807" b="392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0A40AC5-59C4-B37D-21C6-33FE5DCD2D25}"/>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solidFill>
                  <a:schemeClr val="tx1"/>
                </a:solidFill>
              </a:rPr>
              <a:t>What will the module look like?</a:t>
            </a:r>
          </a:p>
        </p:txBody>
      </p:sp>
      <p:sp>
        <p:nvSpPr>
          <p:cNvPr id="5" name="TextBox 4">
            <a:extLst>
              <a:ext uri="{FF2B5EF4-FFF2-40B4-BE49-F238E27FC236}">
                <a16:creationId xmlns:a16="http://schemas.microsoft.com/office/drawing/2014/main" id="{437A904B-FD27-367D-3FC3-7956474C99D9}"/>
              </a:ext>
            </a:extLst>
          </p:cNvPr>
          <p:cNvSpPr txBox="1"/>
          <p:nvPr/>
        </p:nvSpPr>
        <p:spPr>
          <a:xfrm>
            <a:off x="960120" y="4526280"/>
            <a:ext cx="10268712" cy="1508760"/>
          </a:xfrm>
          <a:prstGeom prst="rect">
            <a:avLst/>
          </a:prstGeom>
        </p:spPr>
        <p:txBody>
          <a:bodyPr vert="horz" lIns="91440" tIns="45720" rIns="91440" bIns="45720" rtlCol="0" anchor="t">
            <a:normAutofit/>
          </a:bodyPr>
          <a:lstStyle/>
          <a:p>
            <a:pPr algn="ctr">
              <a:lnSpc>
                <a:spcPct val="101000"/>
              </a:lnSpc>
              <a:spcBef>
                <a:spcPts val="700"/>
              </a:spcBef>
              <a:spcAft>
                <a:spcPts val="700"/>
              </a:spcAft>
            </a:pPr>
            <a:r>
              <a:rPr lang="en-US" sz="3600" spc="50"/>
              <a:t>Scheme of work is available on the Moodle page.</a:t>
            </a:r>
          </a:p>
        </p:txBody>
      </p:sp>
    </p:spTree>
    <p:extLst>
      <p:ext uri="{BB962C8B-B14F-4D97-AF65-F5344CB8AC3E}">
        <p14:creationId xmlns:p14="http://schemas.microsoft.com/office/powerpoint/2010/main" val="42621552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7F9B91F-5918-52A4-4993-B39E378BF215}"/>
              </a:ext>
            </a:extLst>
          </p:cNvPr>
          <p:cNvPicPr>
            <a:picLocks noChangeAspect="1"/>
          </p:cNvPicPr>
          <p:nvPr/>
        </p:nvPicPr>
        <p:blipFill>
          <a:blip r:embed="rId2">
            <a:alphaModFix amt="60000"/>
          </a:blip>
          <a:srcRect t="7833" b="789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AF80663-9344-47EA-073F-95EBA12B97CD}"/>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solidFill>
                  <a:schemeClr val="tx1"/>
                </a:solidFill>
              </a:rPr>
              <a:t>assessment</a:t>
            </a:r>
          </a:p>
        </p:txBody>
      </p:sp>
      <p:sp>
        <p:nvSpPr>
          <p:cNvPr id="6" name="TextBox 5">
            <a:extLst>
              <a:ext uri="{FF2B5EF4-FFF2-40B4-BE49-F238E27FC236}">
                <a16:creationId xmlns:a16="http://schemas.microsoft.com/office/drawing/2014/main" id="{8B266EB8-9E8D-3BAB-7BBE-EE3B832B8E3C}"/>
              </a:ext>
            </a:extLst>
          </p:cNvPr>
          <p:cNvSpPr txBox="1"/>
          <p:nvPr/>
        </p:nvSpPr>
        <p:spPr>
          <a:xfrm>
            <a:off x="960120" y="4526280"/>
            <a:ext cx="10268712" cy="1508760"/>
          </a:xfrm>
          <a:prstGeom prst="rect">
            <a:avLst/>
          </a:prstGeom>
        </p:spPr>
        <p:txBody>
          <a:bodyPr vert="horz" lIns="91440" tIns="45720" rIns="91440" bIns="45720" rtlCol="0" anchor="t">
            <a:normAutofit/>
          </a:bodyPr>
          <a:lstStyle/>
          <a:p>
            <a:pPr algn="ctr">
              <a:lnSpc>
                <a:spcPct val="101000"/>
              </a:lnSpc>
              <a:spcBef>
                <a:spcPts val="700"/>
              </a:spcBef>
              <a:spcAft>
                <a:spcPts val="700"/>
              </a:spcAft>
            </a:pPr>
            <a:r>
              <a:rPr lang="en-US" sz="3600" spc="50"/>
              <a:t>Let’s take a look at the assignment specifications on Moodle……..</a:t>
            </a:r>
          </a:p>
        </p:txBody>
      </p:sp>
    </p:spTree>
    <p:extLst>
      <p:ext uri="{BB962C8B-B14F-4D97-AF65-F5344CB8AC3E}">
        <p14:creationId xmlns:p14="http://schemas.microsoft.com/office/powerpoint/2010/main" val="11365336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25A5D-5EDE-7EAE-7040-7028EB826FA1}"/>
              </a:ext>
            </a:extLst>
          </p:cNvPr>
          <p:cNvSpPr>
            <a:spLocks noGrp="1"/>
          </p:cNvSpPr>
          <p:nvPr>
            <p:ph type="title"/>
          </p:nvPr>
        </p:nvSpPr>
        <p:spPr>
          <a:xfrm>
            <a:off x="640080" y="325369"/>
            <a:ext cx="4368602" cy="1956841"/>
          </a:xfrm>
        </p:spPr>
        <p:txBody>
          <a:bodyPr anchor="b">
            <a:normAutofit/>
          </a:bodyPr>
          <a:lstStyle/>
          <a:p>
            <a:r>
              <a:rPr lang="en-GB" sz="6000" dirty="0"/>
              <a:t>Aims</a:t>
            </a:r>
          </a:p>
        </p:txBody>
      </p:sp>
      <p:sp>
        <p:nvSpPr>
          <p:cNvPr id="3" name="Content Placeholder 2">
            <a:extLst>
              <a:ext uri="{FF2B5EF4-FFF2-40B4-BE49-F238E27FC236}">
                <a16:creationId xmlns:a16="http://schemas.microsoft.com/office/drawing/2014/main" id="{27D040E7-6180-7501-FE79-4353A28EED27}"/>
              </a:ext>
            </a:extLst>
          </p:cNvPr>
          <p:cNvSpPr>
            <a:spLocks noGrp="1"/>
          </p:cNvSpPr>
          <p:nvPr>
            <p:ph idx="1"/>
          </p:nvPr>
        </p:nvSpPr>
        <p:spPr>
          <a:xfrm>
            <a:off x="640080" y="2872899"/>
            <a:ext cx="4243589" cy="3320668"/>
          </a:xfrm>
        </p:spPr>
        <p:txBody>
          <a:bodyPr>
            <a:normAutofit/>
          </a:bodyPr>
          <a:lstStyle/>
          <a:p>
            <a:r>
              <a:rPr lang="en-GB" sz="3200" dirty="0"/>
              <a:t>Self-assessment</a:t>
            </a:r>
          </a:p>
          <a:p>
            <a:r>
              <a:rPr lang="en-GB" sz="3200" dirty="0"/>
              <a:t>How you feel</a:t>
            </a:r>
          </a:p>
          <a:p>
            <a:r>
              <a:rPr lang="en-GB" sz="3200" dirty="0"/>
              <a:t>Choices</a:t>
            </a:r>
          </a:p>
          <a:p>
            <a:r>
              <a:rPr lang="en-GB" sz="3200" dirty="0"/>
              <a:t>Process</a:t>
            </a:r>
          </a:p>
          <a:p>
            <a:r>
              <a:rPr lang="en-GB" sz="3200" dirty="0"/>
              <a:t>Topics</a:t>
            </a:r>
          </a:p>
        </p:txBody>
      </p:sp>
      <p:pic>
        <p:nvPicPr>
          <p:cNvPr id="5" name="Picture 4">
            <a:extLst>
              <a:ext uri="{FF2B5EF4-FFF2-40B4-BE49-F238E27FC236}">
                <a16:creationId xmlns:a16="http://schemas.microsoft.com/office/drawing/2014/main" id="{13FCA16B-7D99-02EC-6D52-0AC1FAC6580D}"/>
              </a:ext>
            </a:extLst>
          </p:cNvPr>
          <p:cNvPicPr>
            <a:picLocks noChangeAspect="1"/>
          </p:cNvPicPr>
          <p:nvPr/>
        </p:nvPicPr>
        <p:blipFill rotWithShape="1">
          <a:blip r:embed="rId2"/>
          <a:srcRect r="4558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82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C29BB-D22D-4B8A-A8C8-23BE78216208}"/>
              </a:ext>
            </a:extLst>
          </p:cNvPr>
          <p:cNvSpPr>
            <a:spLocks noGrp="1"/>
          </p:cNvSpPr>
          <p:nvPr>
            <p:ph type="title"/>
          </p:nvPr>
        </p:nvSpPr>
        <p:spPr>
          <a:xfrm>
            <a:off x="7016436" y="269432"/>
            <a:ext cx="5023223" cy="1325563"/>
          </a:xfrm>
        </p:spPr>
        <p:txBody>
          <a:bodyPr>
            <a:noAutofit/>
          </a:bodyPr>
          <a:lstStyle/>
          <a:p>
            <a:r>
              <a:rPr lang="en-GB" sz="5400" dirty="0"/>
              <a:t>Self-assessment</a:t>
            </a:r>
          </a:p>
        </p:txBody>
      </p:sp>
      <p:sp>
        <p:nvSpPr>
          <p:cNvPr id="5" name="Content Placeholder 4">
            <a:extLst>
              <a:ext uri="{FF2B5EF4-FFF2-40B4-BE49-F238E27FC236}">
                <a16:creationId xmlns:a16="http://schemas.microsoft.com/office/drawing/2014/main" id="{ED17C2A7-C9CD-419E-B519-691EE60A1BB5}"/>
              </a:ext>
            </a:extLst>
          </p:cNvPr>
          <p:cNvSpPr>
            <a:spLocks noGrp="1"/>
          </p:cNvSpPr>
          <p:nvPr>
            <p:ph idx="1"/>
          </p:nvPr>
        </p:nvSpPr>
        <p:spPr>
          <a:xfrm>
            <a:off x="4816443" y="2799298"/>
            <a:ext cx="7223216" cy="3483806"/>
          </a:xfrm>
        </p:spPr>
        <p:txBody>
          <a:bodyPr anchor="t">
            <a:normAutofit fontScale="62500" lnSpcReduction="20000"/>
          </a:bodyPr>
          <a:lstStyle/>
          <a:p>
            <a:r>
              <a:rPr lang="en-GB" dirty="0"/>
              <a:t>We want you to look yourself openly and honestly in the eye</a:t>
            </a:r>
          </a:p>
          <a:p>
            <a:r>
              <a:rPr lang="en-GB" dirty="0"/>
              <a:t>How are you doing?</a:t>
            </a:r>
          </a:p>
          <a:p>
            <a:r>
              <a:rPr lang="en-GB" dirty="0"/>
              <a:t>Are you a Harvard Black Belt?</a:t>
            </a:r>
          </a:p>
          <a:p>
            <a:r>
              <a:rPr lang="en-GB" dirty="0"/>
              <a:t>Attendance?</a:t>
            </a:r>
          </a:p>
          <a:p>
            <a:r>
              <a:rPr lang="en-GB" dirty="0"/>
              <a:t>Commitment?</a:t>
            </a:r>
          </a:p>
          <a:p>
            <a:r>
              <a:rPr lang="en-GB" dirty="0"/>
              <a:t>Effort?</a:t>
            </a:r>
          </a:p>
          <a:p>
            <a:r>
              <a:rPr lang="en-GB" dirty="0"/>
              <a:t>Did you meet deadlines?</a:t>
            </a:r>
          </a:p>
          <a:p>
            <a:r>
              <a:rPr lang="en-GB" dirty="0"/>
              <a:t>You know what result you have in mind</a:t>
            </a:r>
          </a:p>
          <a:p>
            <a:r>
              <a:rPr lang="en-GB" dirty="0"/>
              <a:t>You know what you need to do</a:t>
            </a:r>
          </a:p>
        </p:txBody>
      </p:sp>
      <p:sp>
        <p:nvSpPr>
          <p:cNvPr id="4" name="Slide Number Placeholder 3">
            <a:extLst>
              <a:ext uri="{FF2B5EF4-FFF2-40B4-BE49-F238E27FC236}">
                <a16:creationId xmlns:a16="http://schemas.microsoft.com/office/drawing/2014/main" id="{13D05BA6-9687-4E5C-B9AA-10DFB32BB777}"/>
              </a:ext>
            </a:extLst>
          </p:cNvPr>
          <p:cNvSpPr>
            <a:spLocks noGrp="1"/>
          </p:cNvSpPr>
          <p:nvPr>
            <p:ph type="sldNum" sz="quarter" idx="12"/>
          </p:nvPr>
        </p:nvSpPr>
        <p:spPr>
          <a:xfrm>
            <a:off x="11000232" y="6108192"/>
            <a:ext cx="548640" cy="548640"/>
          </a:xfrm>
          <a:prstGeom prst="ellipse">
            <a:avLst/>
          </a:prstGeom>
          <a:solidFill>
            <a:srgbClr val="644F47"/>
          </a:solidFill>
        </p:spPr>
        <p:txBody>
          <a:bodyPr anchor="ctr">
            <a:normAutofit/>
          </a:bodyPr>
          <a:lstStyle/>
          <a:p>
            <a:pPr algn="ctr">
              <a:spcAft>
                <a:spcPts val="600"/>
              </a:spcAft>
            </a:pPr>
            <a:fld id="{AC82685A-BD3A-4230-8D85-804689F67293}" type="slidenum">
              <a:rPr lang="en-GB" sz="1500">
                <a:solidFill>
                  <a:srgbClr val="FFFFFF"/>
                </a:solidFill>
              </a:rPr>
              <a:pPr algn="ctr">
                <a:spcAft>
                  <a:spcPts val="600"/>
                </a:spcAft>
              </a:pPr>
              <a:t>6</a:t>
            </a:fld>
            <a:endParaRPr lang="en-GB" sz="1500">
              <a:solidFill>
                <a:srgbClr val="FFFFFF"/>
              </a:solidFill>
            </a:endParaRPr>
          </a:p>
        </p:txBody>
      </p:sp>
      <p:pic>
        <p:nvPicPr>
          <p:cNvPr id="3" name="Picture 2">
            <a:extLst>
              <a:ext uri="{FF2B5EF4-FFF2-40B4-BE49-F238E27FC236}">
                <a16:creationId xmlns:a16="http://schemas.microsoft.com/office/drawing/2014/main" id="{1A51BD65-40EF-A01F-5E7C-1DA466CF8618}"/>
              </a:ext>
            </a:extLst>
          </p:cNvPr>
          <p:cNvPicPr>
            <a:picLocks noChangeAspect="1"/>
          </p:cNvPicPr>
          <p:nvPr/>
        </p:nvPicPr>
        <p:blipFill>
          <a:blip r:embed="rId2"/>
          <a:stretch>
            <a:fillRect/>
          </a:stretch>
        </p:blipFill>
        <p:spPr>
          <a:xfrm>
            <a:off x="215715" y="515757"/>
            <a:ext cx="4600728" cy="3067152"/>
          </a:xfrm>
          <a:prstGeom prst="rect">
            <a:avLst/>
          </a:prstGeom>
        </p:spPr>
      </p:pic>
    </p:spTree>
    <p:extLst>
      <p:ext uri="{BB962C8B-B14F-4D97-AF65-F5344CB8AC3E}">
        <p14:creationId xmlns:p14="http://schemas.microsoft.com/office/powerpoint/2010/main" val="114845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dirty="0"/>
              <a:t>Join the Vevox session</a:t>
            </a:r>
          </a:p>
        </p:txBody>
      </p:sp>
      <p:sp>
        <p:nvSpPr>
          <p:cNvPr id="3" name="Rectangle 2">
            <a:extLst>
              <a:ext uri="{FF2B5EF4-FFF2-40B4-BE49-F238E27FC236}">
                <a16:creationId xmlns:a16="http://schemas.microsoft.com/office/drawing/2014/main" id="{280E39C9-AED6-4886-A0B9-077F67DB2D4C}"/>
              </a:ext>
            </a:extLst>
          </p:cNvPr>
          <p:cNvSpPr/>
          <p:nvPr>
            <p:custDataLst>
              <p:tags r:id="rId3"/>
            </p:custDataLst>
          </p:nvPr>
        </p:nvSpPr>
        <p:spPr>
          <a:xfrm>
            <a:off x="82677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3624B020-5C23-4783-9B11-CE39A9EF750D}"/>
              </a:ext>
            </a:extLst>
          </p:cNvPr>
          <p:cNvSpPr/>
          <p:nvPr>
            <p:custDataLst>
              <p:tags r:id="rId4"/>
            </p:custDataLst>
          </p:nvPr>
        </p:nvSpPr>
        <p:spPr>
          <a:xfrm>
            <a:off x="83566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D8486862-7921-44BF-BCC8-F2B74CD257ED}"/>
              </a:ext>
            </a:extLst>
          </p:cNvPr>
          <p:cNvSpPr/>
          <p:nvPr>
            <p:custDataLst>
              <p:tags r:id="rId5"/>
            </p:custDataLst>
          </p:nvPr>
        </p:nvSpPr>
        <p:spPr>
          <a:xfrm>
            <a:off x="84455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D5008299-E652-4C38-B172-7E0953625E28}"/>
              </a:ext>
            </a:extLst>
          </p:cNvPr>
          <p:cNvSpPr/>
          <p:nvPr>
            <p:custDataLst>
              <p:tags r:id="rId6"/>
            </p:custDataLst>
          </p:nvPr>
        </p:nvSpPr>
        <p:spPr>
          <a:xfrm>
            <a:off x="85344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A081C1B3-4667-4358-AA02-9F097FAABF43}"/>
              </a:ext>
            </a:extLst>
          </p:cNvPr>
          <p:cNvSpPr/>
          <p:nvPr>
            <p:custDataLst>
              <p:tags r:id="rId7"/>
            </p:custDataLst>
          </p:nvPr>
        </p:nvSpPr>
        <p:spPr>
          <a:xfrm>
            <a:off x="86233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1E1A76E9-CA90-4544-83B0-2431BC73F445}"/>
              </a:ext>
            </a:extLst>
          </p:cNvPr>
          <p:cNvSpPr/>
          <p:nvPr>
            <p:custDataLst>
              <p:tags r:id="rId8"/>
            </p:custDataLst>
          </p:nvPr>
        </p:nvSpPr>
        <p:spPr>
          <a:xfrm>
            <a:off x="87122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817EBAE2-B679-4520-A8E8-99F7900D3006}"/>
              </a:ext>
            </a:extLst>
          </p:cNvPr>
          <p:cNvSpPr/>
          <p:nvPr>
            <p:custDataLst>
              <p:tags r:id="rId9"/>
            </p:custDataLst>
          </p:nvPr>
        </p:nvSpPr>
        <p:spPr>
          <a:xfrm>
            <a:off x="88011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12A956D9-91BF-4982-94B8-0A4F7C94EB2D}"/>
              </a:ext>
            </a:extLst>
          </p:cNvPr>
          <p:cNvSpPr/>
          <p:nvPr>
            <p:custDataLst>
              <p:tags r:id="rId10"/>
            </p:custDataLst>
          </p:nvPr>
        </p:nvSpPr>
        <p:spPr>
          <a:xfrm>
            <a:off x="90678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2BEEFE8C-42B5-4FDC-A410-405A319D53DE}"/>
              </a:ext>
            </a:extLst>
          </p:cNvPr>
          <p:cNvSpPr/>
          <p:nvPr>
            <p:custDataLst>
              <p:tags r:id="rId11"/>
            </p:custDataLst>
          </p:nvPr>
        </p:nvSpPr>
        <p:spPr>
          <a:xfrm>
            <a:off x="91567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AC9C9AC1-4B91-4414-A04B-BF307D6308D9}"/>
              </a:ext>
            </a:extLst>
          </p:cNvPr>
          <p:cNvSpPr/>
          <p:nvPr>
            <p:custDataLst>
              <p:tags r:id="rId12"/>
            </p:custDataLst>
          </p:nvPr>
        </p:nvSpPr>
        <p:spPr>
          <a:xfrm>
            <a:off x="94234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7E7CA674-4CE0-4D41-8A8E-CB3C108C818B}"/>
              </a:ext>
            </a:extLst>
          </p:cNvPr>
          <p:cNvSpPr/>
          <p:nvPr>
            <p:custDataLst>
              <p:tags r:id="rId13"/>
            </p:custDataLst>
          </p:nvPr>
        </p:nvSpPr>
        <p:spPr>
          <a:xfrm>
            <a:off x="95123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C738CEBD-A9E1-4FBA-BBDC-82C3C9358A59}"/>
              </a:ext>
            </a:extLst>
          </p:cNvPr>
          <p:cNvSpPr/>
          <p:nvPr>
            <p:custDataLst>
              <p:tags r:id="rId14"/>
            </p:custDataLst>
          </p:nvPr>
        </p:nvSpPr>
        <p:spPr>
          <a:xfrm>
            <a:off x="96012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6BE6B16F-1455-4BB4-BFBA-5AF4A490C8E2}"/>
              </a:ext>
            </a:extLst>
          </p:cNvPr>
          <p:cNvSpPr/>
          <p:nvPr>
            <p:custDataLst>
              <p:tags r:id="rId15"/>
            </p:custDataLst>
          </p:nvPr>
        </p:nvSpPr>
        <p:spPr>
          <a:xfrm>
            <a:off x="102235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56B26B76-1E87-4A14-953A-49BC255EDF9A}"/>
              </a:ext>
            </a:extLst>
          </p:cNvPr>
          <p:cNvSpPr/>
          <p:nvPr>
            <p:custDataLst>
              <p:tags r:id="rId16"/>
            </p:custDataLst>
          </p:nvPr>
        </p:nvSpPr>
        <p:spPr>
          <a:xfrm>
            <a:off x="103124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12E2BCDA-DEB2-4F2D-8AF2-5C4E468CCEA7}"/>
              </a:ext>
            </a:extLst>
          </p:cNvPr>
          <p:cNvSpPr/>
          <p:nvPr>
            <p:custDataLst>
              <p:tags r:id="rId17"/>
            </p:custDataLst>
          </p:nvPr>
        </p:nvSpPr>
        <p:spPr>
          <a:xfrm>
            <a:off x="104013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74348561-115D-461D-BB4D-7F330A6A6D72}"/>
              </a:ext>
            </a:extLst>
          </p:cNvPr>
          <p:cNvSpPr/>
          <p:nvPr>
            <p:custDataLst>
              <p:tags r:id="rId18"/>
            </p:custDataLst>
          </p:nvPr>
        </p:nvSpPr>
        <p:spPr>
          <a:xfrm>
            <a:off x="104902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4B595E07-B7A9-460C-B39A-39A2324CBEE4}"/>
              </a:ext>
            </a:extLst>
          </p:cNvPr>
          <p:cNvSpPr/>
          <p:nvPr>
            <p:custDataLst>
              <p:tags r:id="rId19"/>
            </p:custDataLst>
          </p:nvPr>
        </p:nvSpPr>
        <p:spPr>
          <a:xfrm>
            <a:off x="105791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8FD24265-15DF-4E8D-B98D-DB275115DB63}"/>
              </a:ext>
            </a:extLst>
          </p:cNvPr>
          <p:cNvSpPr/>
          <p:nvPr>
            <p:custDataLst>
              <p:tags r:id="rId20"/>
            </p:custDataLst>
          </p:nvPr>
        </p:nvSpPr>
        <p:spPr>
          <a:xfrm>
            <a:off x="106680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3329EAB1-EA2A-42C6-8DF2-76773242FAA7}"/>
              </a:ext>
            </a:extLst>
          </p:cNvPr>
          <p:cNvSpPr/>
          <p:nvPr>
            <p:custDataLst>
              <p:tags r:id="rId21"/>
            </p:custDataLst>
          </p:nvPr>
        </p:nvSpPr>
        <p:spPr>
          <a:xfrm>
            <a:off x="10756900" y="2006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A36FD439-379A-4762-AA64-6B34DDD349FE}"/>
              </a:ext>
            </a:extLst>
          </p:cNvPr>
          <p:cNvSpPr/>
          <p:nvPr>
            <p:custDataLst>
              <p:tags r:id="rId22"/>
            </p:custDataLst>
          </p:nvPr>
        </p:nvSpPr>
        <p:spPr>
          <a:xfrm>
            <a:off x="82677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6F85102A-0F93-4ACC-8BA9-15B4060EA8A2}"/>
              </a:ext>
            </a:extLst>
          </p:cNvPr>
          <p:cNvSpPr/>
          <p:nvPr>
            <p:custDataLst>
              <p:tags r:id="rId23"/>
            </p:custDataLst>
          </p:nvPr>
        </p:nvSpPr>
        <p:spPr>
          <a:xfrm>
            <a:off x="88011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2C646EA0-3DED-482A-9354-C21075531494}"/>
              </a:ext>
            </a:extLst>
          </p:cNvPr>
          <p:cNvSpPr/>
          <p:nvPr>
            <p:custDataLst>
              <p:tags r:id="rId24"/>
            </p:custDataLst>
          </p:nvPr>
        </p:nvSpPr>
        <p:spPr>
          <a:xfrm>
            <a:off x="90678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3F3DE8AA-1AD7-4148-B640-DA018B0BAD5A}"/>
              </a:ext>
            </a:extLst>
          </p:cNvPr>
          <p:cNvSpPr/>
          <p:nvPr>
            <p:custDataLst>
              <p:tags r:id="rId25"/>
            </p:custDataLst>
          </p:nvPr>
        </p:nvSpPr>
        <p:spPr>
          <a:xfrm>
            <a:off x="92456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21AEFF39-B0C8-4A82-A534-7265930FF776}"/>
              </a:ext>
            </a:extLst>
          </p:cNvPr>
          <p:cNvSpPr/>
          <p:nvPr>
            <p:custDataLst>
              <p:tags r:id="rId26"/>
            </p:custDataLst>
          </p:nvPr>
        </p:nvSpPr>
        <p:spPr>
          <a:xfrm>
            <a:off x="93345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1F3B9F91-EE5F-41A2-9BB6-AB5DEB18773D}"/>
              </a:ext>
            </a:extLst>
          </p:cNvPr>
          <p:cNvSpPr/>
          <p:nvPr>
            <p:custDataLst>
              <p:tags r:id="rId27"/>
            </p:custDataLst>
          </p:nvPr>
        </p:nvSpPr>
        <p:spPr>
          <a:xfrm>
            <a:off x="94234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92ABD571-B007-438D-82F4-B4EE340D89E9}"/>
              </a:ext>
            </a:extLst>
          </p:cNvPr>
          <p:cNvSpPr/>
          <p:nvPr>
            <p:custDataLst>
              <p:tags r:id="rId28"/>
            </p:custDataLst>
          </p:nvPr>
        </p:nvSpPr>
        <p:spPr>
          <a:xfrm>
            <a:off x="95123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08867D26-9B13-4FFC-B99A-0045F8CC18AB}"/>
              </a:ext>
            </a:extLst>
          </p:cNvPr>
          <p:cNvSpPr/>
          <p:nvPr>
            <p:custDataLst>
              <p:tags r:id="rId29"/>
            </p:custDataLst>
          </p:nvPr>
        </p:nvSpPr>
        <p:spPr>
          <a:xfrm>
            <a:off x="96012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E1021A84-DBEF-40BE-9FB5-8ECBBF6B4B99}"/>
              </a:ext>
            </a:extLst>
          </p:cNvPr>
          <p:cNvSpPr/>
          <p:nvPr>
            <p:custDataLst>
              <p:tags r:id="rId30"/>
            </p:custDataLst>
          </p:nvPr>
        </p:nvSpPr>
        <p:spPr>
          <a:xfrm>
            <a:off x="96901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1CB20C4E-FA7A-4538-BC20-D1AF50F59FC5}"/>
              </a:ext>
            </a:extLst>
          </p:cNvPr>
          <p:cNvSpPr/>
          <p:nvPr>
            <p:custDataLst>
              <p:tags r:id="rId31"/>
            </p:custDataLst>
          </p:nvPr>
        </p:nvSpPr>
        <p:spPr>
          <a:xfrm>
            <a:off x="98679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3169AB15-E413-4544-84D7-FF2AA28DDAAB}"/>
              </a:ext>
            </a:extLst>
          </p:cNvPr>
          <p:cNvSpPr/>
          <p:nvPr>
            <p:custDataLst>
              <p:tags r:id="rId32"/>
            </p:custDataLst>
          </p:nvPr>
        </p:nvSpPr>
        <p:spPr>
          <a:xfrm>
            <a:off x="100457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01794A02-70FC-4F56-98FF-F94BFDD4A6AB}"/>
              </a:ext>
            </a:extLst>
          </p:cNvPr>
          <p:cNvSpPr/>
          <p:nvPr>
            <p:custDataLst>
              <p:tags r:id="rId33"/>
            </p:custDataLst>
          </p:nvPr>
        </p:nvSpPr>
        <p:spPr>
          <a:xfrm>
            <a:off x="102235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356C977A-8115-4CA7-95FF-C877CA3FD197}"/>
              </a:ext>
            </a:extLst>
          </p:cNvPr>
          <p:cNvSpPr/>
          <p:nvPr>
            <p:custDataLst>
              <p:tags r:id="rId34"/>
            </p:custDataLst>
          </p:nvPr>
        </p:nvSpPr>
        <p:spPr>
          <a:xfrm>
            <a:off x="10756900" y="2095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33890FB2-4F74-4942-976F-1B694EA20A09}"/>
              </a:ext>
            </a:extLst>
          </p:cNvPr>
          <p:cNvSpPr/>
          <p:nvPr>
            <p:custDataLst>
              <p:tags r:id="rId35"/>
            </p:custDataLst>
          </p:nvPr>
        </p:nvSpPr>
        <p:spPr>
          <a:xfrm>
            <a:off x="82677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2DDA69FD-1A68-4EDC-9F9D-3896B665E427}"/>
              </a:ext>
            </a:extLst>
          </p:cNvPr>
          <p:cNvSpPr/>
          <p:nvPr>
            <p:custDataLst>
              <p:tags r:id="rId36"/>
            </p:custDataLst>
          </p:nvPr>
        </p:nvSpPr>
        <p:spPr>
          <a:xfrm>
            <a:off x="84455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5AF7E0B5-C186-4C16-B92E-6074C5997CE9}"/>
              </a:ext>
            </a:extLst>
          </p:cNvPr>
          <p:cNvSpPr/>
          <p:nvPr>
            <p:custDataLst>
              <p:tags r:id="rId37"/>
            </p:custDataLst>
          </p:nvPr>
        </p:nvSpPr>
        <p:spPr>
          <a:xfrm>
            <a:off x="85344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CEC63FB2-3B1D-467B-B196-FEC8FF9B1F10}"/>
              </a:ext>
            </a:extLst>
          </p:cNvPr>
          <p:cNvSpPr/>
          <p:nvPr>
            <p:custDataLst>
              <p:tags r:id="rId38"/>
            </p:custDataLst>
          </p:nvPr>
        </p:nvSpPr>
        <p:spPr>
          <a:xfrm>
            <a:off x="86233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91D6A343-71E5-4D4C-8C79-7ABF335519DF}"/>
              </a:ext>
            </a:extLst>
          </p:cNvPr>
          <p:cNvSpPr/>
          <p:nvPr>
            <p:custDataLst>
              <p:tags r:id="rId39"/>
            </p:custDataLst>
          </p:nvPr>
        </p:nvSpPr>
        <p:spPr>
          <a:xfrm>
            <a:off x="88011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81AB9CB1-7284-414E-96D0-42712CE0D25B}"/>
              </a:ext>
            </a:extLst>
          </p:cNvPr>
          <p:cNvSpPr/>
          <p:nvPr>
            <p:custDataLst>
              <p:tags r:id="rId40"/>
            </p:custDataLst>
          </p:nvPr>
        </p:nvSpPr>
        <p:spPr>
          <a:xfrm>
            <a:off x="89789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512EB529-D3AA-4494-B9B0-A51369C1330A}"/>
              </a:ext>
            </a:extLst>
          </p:cNvPr>
          <p:cNvSpPr/>
          <p:nvPr>
            <p:custDataLst>
              <p:tags r:id="rId41"/>
            </p:custDataLst>
          </p:nvPr>
        </p:nvSpPr>
        <p:spPr>
          <a:xfrm>
            <a:off x="90678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29B45BE3-3FE8-4524-886D-F032191CB32C}"/>
              </a:ext>
            </a:extLst>
          </p:cNvPr>
          <p:cNvSpPr/>
          <p:nvPr>
            <p:custDataLst>
              <p:tags r:id="rId42"/>
            </p:custDataLst>
          </p:nvPr>
        </p:nvSpPr>
        <p:spPr>
          <a:xfrm>
            <a:off x="92456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C66A1C2A-AD72-46DB-B2A1-2DA743ECC470}"/>
              </a:ext>
            </a:extLst>
          </p:cNvPr>
          <p:cNvSpPr/>
          <p:nvPr>
            <p:custDataLst>
              <p:tags r:id="rId43"/>
            </p:custDataLst>
          </p:nvPr>
        </p:nvSpPr>
        <p:spPr>
          <a:xfrm>
            <a:off x="93345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C894F2B0-99FC-4F4B-AB12-2BB4229D2545}"/>
              </a:ext>
            </a:extLst>
          </p:cNvPr>
          <p:cNvSpPr/>
          <p:nvPr>
            <p:custDataLst>
              <p:tags r:id="rId44"/>
            </p:custDataLst>
          </p:nvPr>
        </p:nvSpPr>
        <p:spPr>
          <a:xfrm>
            <a:off x="94234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C366313E-3DBF-41C1-9058-307DC5700460}"/>
              </a:ext>
            </a:extLst>
          </p:cNvPr>
          <p:cNvSpPr/>
          <p:nvPr>
            <p:custDataLst>
              <p:tags r:id="rId45"/>
            </p:custDataLst>
          </p:nvPr>
        </p:nvSpPr>
        <p:spPr>
          <a:xfrm>
            <a:off x="96012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FD042889-F526-4D12-83BB-0C9BBE452B80}"/>
              </a:ext>
            </a:extLst>
          </p:cNvPr>
          <p:cNvSpPr/>
          <p:nvPr>
            <p:custDataLst>
              <p:tags r:id="rId46"/>
            </p:custDataLst>
          </p:nvPr>
        </p:nvSpPr>
        <p:spPr>
          <a:xfrm>
            <a:off x="98679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1FF68652-37FD-44A6-AE37-1603A9F89191}"/>
              </a:ext>
            </a:extLst>
          </p:cNvPr>
          <p:cNvSpPr/>
          <p:nvPr>
            <p:custDataLst>
              <p:tags r:id="rId47"/>
            </p:custDataLst>
          </p:nvPr>
        </p:nvSpPr>
        <p:spPr>
          <a:xfrm>
            <a:off x="99568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930CDE47-771E-4368-A919-D371224795E0}"/>
              </a:ext>
            </a:extLst>
          </p:cNvPr>
          <p:cNvSpPr/>
          <p:nvPr>
            <p:custDataLst>
              <p:tags r:id="rId48"/>
            </p:custDataLst>
          </p:nvPr>
        </p:nvSpPr>
        <p:spPr>
          <a:xfrm>
            <a:off x="100457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9F70238E-38EB-4AD7-87E1-51FFA9041F50}"/>
              </a:ext>
            </a:extLst>
          </p:cNvPr>
          <p:cNvSpPr/>
          <p:nvPr>
            <p:custDataLst>
              <p:tags r:id="rId49"/>
            </p:custDataLst>
          </p:nvPr>
        </p:nvSpPr>
        <p:spPr>
          <a:xfrm>
            <a:off x="102235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85B11700-1FAD-48E9-98D6-3E8A81B10ADF}"/>
              </a:ext>
            </a:extLst>
          </p:cNvPr>
          <p:cNvSpPr/>
          <p:nvPr>
            <p:custDataLst>
              <p:tags r:id="rId50"/>
            </p:custDataLst>
          </p:nvPr>
        </p:nvSpPr>
        <p:spPr>
          <a:xfrm>
            <a:off x="104013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D2D699E2-B5F1-46C1-92A5-6C2057E42F95}"/>
              </a:ext>
            </a:extLst>
          </p:cNvPr>
          <p:cNvSpPr/>
          <p:nvPr>
            <p:custDataLst>
              <p:tags r:id="rId51"/>
            </p:custDataLst>
          </p:nvPr>
        </p:nvSpPr>
        <p:spPr>
          <a:xfrm>
            <a:off x="104902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ABD944B0-B13E-4F26-8C47-59BC3E804C08}"/>
              </a:ext>
            </a:extLst>
          </p:cNvPr>
          <p:cNvSpPr/>
          <p:nvPr>
            <p:custDataLst>
              <p:tags r:id="rId52"/>
            </p:custDataLst>
          </p:nvPr>
        </p:nvSpPr>
        <p:spPr>
          <a:xfrm>
            <a:off x="105791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89439818-2F0C-4C13-9960-9DADADE6429E}"/>
              </a:ext>
            </a:extLst>
          </p:cNvPr>
          <p:cNvSpPr/>
          <p:nvPr>
            <p:custDataLst>
              <p:tags r:id="rId53"/>
            </p:custDataLst>
          </p:nvPr>
        </p:nvSpPr>
        <p:spPr>
          <a:xfrm>
            <a:off x="10756900" y="2184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670F37EC-7D1A-4C1E-A658-729DADA4DB20}"/>
              </a:ext>
            </a:extLst>
          </p:cNvPr>
          <p:cNvSpPr/>
          <p:nvPr>
            <p:custDataLst>
              <p:tags r:id="rId54"/>
            </p:custDataLst>
          </p:nvPr>
        </p:nvSpPr>
        <p:spPr>
          <a:xfrm>
            <a:off x="82677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771B773C-2E43-4638-9063-25325835C719}"/>
              </a:ext>
            </a:extLst>
          </p:cNvPr>
          <p:cNvSpPr/>
          <p:nvPr>
            <p:custDataLst>
              <p:tags r:id="rId55"/>
            </p:custDataLst>
          </p:nvPr>
        </p:nvSpPr>
        <p:spPr>
          <a:xfrm>
            <a:off x="84455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DADE479D-8929-4C3B-BEE6-B24750A05A83}"/>
              </a:ext>
            </a:extLst>
          </p:cNvPr>
          <p:cNvSpPr/>
          <p:nvPr>
            <p:custDataLst>
              <p:tags r:id="rId56"/>
            </p:custDataLst>
          </p:nvPr>
        </p:nvSpPr>
        <p:spPr>
          <a:xfrm>
            <a:off x="85344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BFE46F4B-0900-4027-B41E-F07B757EE102}"/>
              </a:ext>
            </a:extLst>
          </p:cNvPr>
          <p:cNvSpPr/>
          <p:nvPr>
            <p:custDataLst>
              <p:tags r:id="rId57"/>
            </p:custDataLst>
          </p:nvPr>
        </p:nvSpPr>
        <p:spPr>
          <a:xfrm>
            <a:off x="86233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3075D567-EAF0-445C-BD09-B931892B3A2F}"/>
              </a:ext>
            </a:extLst>
          </p:cNvPr>
          <p:cNvSpPr/>
          <p:nvPr>
            <p:custDataLst>
              <p:tags r:id="rId58"/>
            </p:custDataLst>
          </p:nvPr>
        </p:nvSpPr>
        <p:spPr>
          <a:xfrm>
            <a:off x="88011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2546F76D-E125-4794-B125-62DE59E08F45}"/>
              </a:ext>
            </a:extLst>
          </p:cNvPr>
          <p:cNvSpPr/>
          <p:nvPr>
            <p:custDataLst>
              <p:tags r:id="rId59"/>
            </p:custDataLst>
          </p:nvPr>
        </p:nvSpPr>
        <p:spPr>
          <a:xfrm>
            <a:off x="89789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85C2C8F5-55CB-44E2-BFD6-9E26F1162FCF}"/>
              </a:ext>
            </a:extLst>
          </p:cNvPr>
          <p:cNvSpPr/>
          <p:nvPr>
            <p:custDataLst>
              <p:tags r:id="rId60"/>
            </p:custDataLst>
          </p:nvPr>
        </p:nvSpPr>
        <p:spPr>
          <a:xfrm>
            <a:off x="90678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129A553B-D562-4253-92CF-5FB1A0379DF7}"/>
              </a:ext>
            </a:extLst>
          </p:cNvPr>
          <p:cNvSpPr/>
          <p:nvPr>
            <p:custDataLst>
              <p:tags r:id="rId61"/>
            </p:custDataLst>
          </p:nvPr>
        </p:nvSpPr>
        <p:spPr>
          <a:xfrm>
            <a:off x="93345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3ED08641-B44E-45B2-94C6-060BCEA0E997}"/>
              </a:ext>
            </a:extLst>
          </p:cNvPr>
          <p:cNvSpPr/>
          <p:nvPr>
            <p:custDataLst>
              <p:tags r:id="rId62"/>
            </p:custDataLst>
          </p:nvPr>
        </p:nvSpPr>
        <p:spPr>
          <a:xfrm>
            <a:off x="95123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1E26E33C-7217-4B20-A466-DFE29095D126}"/>
              </a:ext>
            </a:extLst>
          </p:cNvPr>
          <p:cNvSpPr/>
          <p:nvPr>
            <p:custDataLst>
              <p:tags r:id="rId63"/>
            </p:custDataLst>
          </p:nvPr>
        </p:nvSpPr>
        <p:spPr>
          <a:xfrm>
            <a:off x="96012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C68EF425-CB8C-461D-A407-5549AECA7E0E}"/>
              </a:ext>
            </a:extLst>
          </p:cNvPr>
          <p:cNvSpPr/>
          <p:nvPr>
            <p:custDataLst>
              <p:tags r:id="rId64"/>
            </p:custDataLst>
          </p:nvPr>
        </p:nvSpPr>
        <p:spPr>
          <a:xfrm>
            <a:off x="97790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FB1F7D41-B287-4B8B-A110-430240EA316B}"/>
              </a:ext>
            </a:extLst>
          </p:cNvPr>
          <p:cNvSpPr/>
          <p:nvPr>
            <p:custDataLst>
              <p:tags r:id="rId65"/>
            </p:custDataLst>
          </p:nvPr>
        </p:nvSpPr>
        <p:spPr>
          <a:xfrm>
            <a:off x="98679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8D8385B0-99FB-4DD9-A000-5035B198EE00}"/>
              </a:ext>
            </a:extLst>
          </p:cNvPr>
          <p:cNvSpPr/>
          <p:nvPr>
            <p:custDataLst>
              <p:tags r:id="rId66"/>
            </p:custDataLst>
          </p:nvPr>
        </p:nvSpPr>
        <p:spPr>
          <a:xfrm>
            <a:off x="99568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4988D212-1F29-48EB-BC9F-00ED2E25FF3C}"/>
              </a:ext>
            </a:extLst>
          </p:cNvPr>
          <p:cNvSpPr/>
          <p:nvPr>
            <p:custDataLst>
              <p:tags r:id="rId67"/>
            </p:custDataLst>
          </p:nvPr>
        </p:nvSpPr>
        <p:spPr>
          <a:xfrm>
            <a:off x="102235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8BBD032E-EF85-47A1-BCC6-8ED434C6C257}"/>
              </a:ext>
            </a:extLst>
          </p:cNvPr>
          <p:cNvSpPr/>
          <p:nvPr>
            <p:custDataLst>
              <p:tags r:id="rId68"/>
            </p:custDataLst>
          </p:nvPr>
        </p:nvSpPr>
        <p:spPr>
          <a:xfrm>
            <a:off x="104013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0ABA85DD-9DBE-412B-9BF9-B7D7B84AB5B4}"/>
              </a:ext>
            </a:extLst>
          </p:cNvPr>
          <p:cNvSpPr/>
          <p:nvPr>
            <p:custDataLst>
              <p:tags r:id="rId69"/>
            </p:custDataLst>
          </p:nvPr>
        </p:nvSpPr>
        <p:spPr>
          <a:xfrm>
            <a:off x="104902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02D9A773-7B86-4D79-83F2-BB4BF7DF7B42}"/>
              </a:ext>
            </a:extLst>
          </p:cNvPr>
          <p:cNvSpPr/>
          <p:nvPr>
            <p:custDataLst>
              <p:tags r:id="rId70"/>
            </p:custDataLst>
          </p:nvPr>
        </p:nvSpPr>
        <p:spPr>
          <a:xfrm>
            <a:off x="105791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1CD2DCA3-A5DC-446C-B273-98EC350F0BFB}"/>
              </a:ext>
            </a:extLst>
          </p:cNvPr>
          <p:cNvSpPr/>
          <p:nvPr>
            <p:custDataLst>
              <p:tags r:id="rId71"/>
            </p:custDataLst>
          </p:nvPr>
        </p:nvSpPr>
        <p:spPr>
          <a:xfrm>
            <a:off x="10756900" y="2273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54DF8CA4-4ACB-46AB-8591-E30B25D1254D}"/>
              </a:ext>
            </a:extLst>
          </p:cNvPr>
          <p:cNvSpPr/>
          <p:nvPr>
            <p:custDataLst>
              <p:tags r:id="rId72"/>
            </p:custDataLst>
          </p:nvPr>
        </p:nvSpPr>
        <p:spPr>
          <a:xfrm>
            <a:off x="82677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A828338B-AD4F-469E-A576-D33E21018F96}"/>
              </a:ext>
            </a:extLst>
          </p:cNvPr>
          <p:cNvSpPr/>
          <p:nvPr>
            <p:custDataLst>
              <p:tags r:id="rId73"/>
            </p:custDataLst>
          </p:nvPr>
        </p:nvSpPr>
        <p:spPr>
          <a:xfrm>
            <a:off x="84455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7BAD212E-47AE-401E-91F8-530DF19722B4}"/>
              </a:ext>
            </a:extLst>
          </p:cNvPr>
          <p:cNvSpPr/>
          <p:nvPr>
            <p:custDataLst>
              <p:tags r:id="rId74"/>
            </p:custDataLst>
          </p:nvPr>
        </p:nvSpPr>
        <p:spPr>
          <a:xfrm>
            <a:off x="85344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2734B9C4-BCA4-4D32-AB99-43F256058CDF}"/>
              </a:ext>
            </a:extLst>
          </p:cNvPr>
          <p:cNvSpPr/>
          <p:nvPr>
            <p:custDataLst>
              <p:tags r:id="rId75"/>
            </p:custDataLst>
          </p:nvPr>
        </p:nvSpPr>
        <p:spPr>
          <a:xfrm>
            <a:off x="86233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E86F1E5C-222D-4B4E-92E4-4AD4BAD8CD99}"/>
              </a:ext>
            </a:extLst>
          </p:cNvPr>
          <p:cNvSpPr/>
          <p:nvPr>
            <p:custDataLst>
              <p:tags r:id="rId76"/>
            </p:custDataLst>
          </p:nvPr>
        </p:nvSpPr>
        <p:spPr>
          <a:xfrm>
            <a:off x="88011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3E2308C9-5047-4C43-90FF-635AE5269B1C}"/>
              </a:ext>
            </a:extLst>
          </p:cNvPr>
          <p:cNvSpPr/>
          <p:nvPr>
            <p:custDataLst>
              <p:tags r:id="rId77"/>
            </p:custDataLst>
          </p:nvPr>
        </p:nvSpPr>
        <p:spPr>
          <a:xfrm>
            <a:off x="89789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6DFFB1D8-A83F-4055-BBCB-781EFD594AAE}"/>
              </a:ext>
            </a:extLst>
          </p:cNvPr>
          <p:cNvSpPr/>
          <p:nvPr>
            <p:custDataLst>
              <p:tags r:id="rId78"/>
            </p:custDataLst>
          </p:nvPr>
        </p:nvSpPr>
        <p:spPr>
          <a:xfrm>
            <a:off x="91567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794BC4D8-7D94-47C4-8368-C2E07C312E5E}"/>
              </a:ext>
            </a:extLst>
          </p:cNvPr>
          <p:cNvSpPr/>
          <p:nvPr>
            <p:custDataLst>
              <p:tags r:id="rId79"/>
            </p:custDataLst>
          </p:nvPr>
        </p:nvSpPr>
        <p:spPr>
          <a:xfrm>
            <a:off x="92456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21BC94C7-EEAD-4AEF-94DE-CF24104A6CEF}"/>
              </a:ext>
            </a:extLst>
          </p:cNvPr>
          <p:cNvSpPr/>
          <p:nvPr>
            <p:custDataLst>
              <p:tags r:id="rId80"/>
            </p:custDataLst>
          </p:nvPr>
        </p:nvSpPr>
        <p:spPr>
          <a:xfrm>
            <a:off x="96012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D7847122-11A5-4E3A-AFB2-891310018136}"/>
              </a:ext>
            </a:extLst>
          </p:cNvPr>
          <p:cNvSpPr/>
          <p:nvPr>
            <p:custDataLst>
              <p:tags r:id="rId81"/>
            </p:custDataLst>
          </p:nvPr>
        </p:nvSpPr>
        <p:spPr>
          <a:xfrm>
            <a:off x="96901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B81E1EA1-18F1-4E7D-B801-36455285D892}"/>
              </a:ext>
            </a:extLst>
          </p:cNvPr>
          <p:cNvSpPr/>
          <p:nvPr>
            <p:custDataLst>
              <p:tags r:id="rId82"/>
            </p:custDataLst>
          </p:nvPr>
        </p:nvSpPr>
        <p:spPr>
          <a:xfrm>
            <a:off x="98679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DE79ADD8-1786-4116-923E-DE8A53D2674A}"/>
              </a:ext>
            </a:extLst>
          </p:cNvPr>
          <p:cNvSpPr/>
          <p:nvPr>
            <p:custDataLst>
              <p:tags r:id="rId83"/>
            </p:custDataLst>
          </p:nvPr>
        </p:nvSpPr>
        <p:spPr>
          <a:xfrm>
            <a:off x="99568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4B7FCEAD-9C4D-44C4-AF80-EEC984B14168}"/>
              </a:ext>
            </a:extLst>
          </p:cNvPr>
          <p:cNvSpPr/>
          <p:nvPr>
            <p:custDataLst>
              <p:tags r:id="rId84"/>
            </p:custDataLst>
          </p:nvPr>
        </p:nvSpPr>
        <p:spPr>
          <a:xfrm>
            <a:off x="102235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BB92B867-4745-4C3E-8ADE-035BA5392C3C}"/>
              </a:ext>
            </a:extLst>
          </p:cNvPr>
          <p:cNvSpPr/>
          <p:nvPr>
            <p:custDataLst>
              <p:tags r:id="rId85"/>
            </p:custDataLst>
          </p:nvPr>
        </p:nvSpPr>
        <p:spPr>
          <a:xfrm>
            <a:off x="104013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E0AD8544-2676-4DB1-A8ED-FEB2ABBC9A1D}"/>
              </a:ext>
            </a:extLst>
          </p:cNvPr>
          <p:cNvSpPr/>
          <p:nvPr>
            <p:custDataLst>
              <p:tags r:id="rId86"/>
            </p:custDataLst>
          </p:nvPr>
        </p:nvSpPr>
        <p:spPr>
          <a:xfrm>
            <a:off x="104902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64777B11-848D-4BF1-BB37-BFB7DF2752F5}"/>
              </a:ext>
            </a:extLst>
          </p:cNvPr>
          <p:cNvSpPr/>
          <p:nvPr>
            <p:custDataLst>
              <p:tags r:id="rId87"/>
            </p:custDataLst>
          </p:nvPr>
        </p:nvSpPr>
        <p:spPr>
          <a:xfrm>
            <a:off x="105791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64CDB083-612F-4B89-9493-1A8AB5F24F22}"/>
              </a:ext>
            </a:extLst>
          </p:cNvPr>
          <p:cNvSpPr/>
          <p:nvPr>
            <p:custDataLst>
              <p:tags r:id="rId88"/>
            </p:custDataLst>
          </p:nvPr>
        </p:nvSpPr>
        <p:spPr>
          <a:xfrm>
            <a:off x="10756900" y="2362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B3974EFE-E80F-4B95-84A1-8391E93DA2F2}"/>
              </a:ext>
            </a:extLst>
          </p:cNvPr>
          <p:cNvSpPr/>
          <p:nvPr>
            <p:custDataLst>
              <p:tags r:id="rId89"/>
            </p:custDataLst>
          </p:nvPr>
        </p:nvSpPr>
        <p:spPr>
          <a:xfrm>
            <a:off x="82677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125BF4D0-1F36-434D-B249-55DBB81C0B77}"/>
              </a:ext>
            </a:extLst>
          </p:cNvPr>
          <p:cNvSpPr/>
          <p:nvPr>
            <p:custDataLst>
              <p:tags r:id="rId90"/>
            </p:custDataLst>
          </p:nvPr>
        </p:nvSpPr>
        <p:spPr>
          <a:xfrm>
            <a:off x="88011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84467157-FD29-4E4F-AE1C-3A7764DF6EAA}"/>
              </a:ext>
            </a:extLst>
          </p:cNvPr>
          <p:cNvSpPr/>
          <p:nvPr>
            <p:custDataLst>
              <p:tags r:id="rId91"/>
            </p:custDataLst>
          </p:nvPr>
        </p:nvSpPr>
        <p:spPr>
          <a:xfrm>
            <a:off x="89789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C6291C0E-A76C-4F12-B6F1-4DA7319312A5}"/>
              </a:ext>
            </a:extLst>
          </p:cNvPr>
          <p:cNvSpPr/>
          <p:nvPr>
            <p:custDataLst>
              <p:tags r:id="rId92"/>
            </p:custDataLst>
          </p:nvPr>
        </p:nvSpPr>
        <p:spPr>
          <a:xfrm>
            <a:off x="90678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ED571B30-D1EC-4EC7-998F-8D80F1642377}"/>
              </a:ext>
            </a:extLst>
          </p:cNvPr>
          <p:cNvSpPr/>
          <p:nvPr>
            <p:custDataLst>
              <p:tags r:id="rId93"/>
            </p:custDataLst>
          </p:nvPr>
        </p:nvSpPr>
        <p:spPr>
          <a:xfrm>
            <a:off x="92456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A7816C7A-7382-4605-A554-E46638EDA951}"/>
              </a:ext>
            </a:extLst>
          </p:cNvPr>
          <p:cNvSpPr/>
          <p:nvPr>
            <p:custDataLst>
              <p:tags r:id="rId94"/>
            </p:custDataLst>
          </p:nvPr>
        </p:nvSpPr>
        <p:spPr>
          <a:xfrm>
            <a:off x="93345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34B8D5B6-A37B-4612-BD5B-2B985AF17F97}"/>
              </a:ext>
            </a:extLst>
          </p:cNvPr>
          <p:cNvSpPr/>
          <p:nvPr>
            <p:custDataLst>
              <p:tags r:id="rId95"/>
            </p:custDataLst>
          </p:nvPr>
        </p:nvSpPr>
        <p:spPr>
          <a:xfrm>
            <a:off x="100457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64566DE2-5886-4DC7-B4A5-215D14A0C042}"/>
              </a:ext>
            </a:extLst>
          </p:cNvPr>
          <p:cNvSpPr/>
          <p:nvPr>
            <p:custDataLst>
              <p:tags r:id="rId96"/>
            </p:custDataLst>
          </p:nvPr>
        </p:nvSpPr>
        <p:spPr>
          <a:xfrm>
            <a:off x="102235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045D3028-D8A4-4D43-9AC4-FA0A391AA87D}"/>
              </a:ext>
            </a:extLst>
          </p:cNvPr>
          <p:cNvSpPr/>
          <p:nvPr>
            <p:custDataLst>
              <p:tags r:id="rId97"/>
            </p:custDataLst>
          </p:nvPr>
        </p:nvSpPr>
        <p:spPr>
          <a:xfrm>
            <a:off x="10756900" y="2451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090EBCD8-4E03-49CC-8AB1-B22CD75A6C58}"/>
              </a:ext>
            </a:extLst>
          </p:cNvPr>
          <p:cNvSpPr/>
          <p:nvPr>
            <p:custDataLst>
              <p:tags r:id="rId98"/>
            </p:custDataLst>
          </p:nvPr>
        </p:nvSpPr>
        <p:spPr>
          <a:xfrm>
            <a:off x="82677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5C702CDF-8D6E-4FC7-A509-DF56E2648796}"/>
              </a:ext>
            </a:extLst>
          </p:cNvPr>
          <p:cNvSpPr/>
          <p:nvPr>
            <p:custDataLst>
              <p:tags r:id="rId99"/>
            </p:custDataLst>
          </p:nvPr>
        </p:nvSpPr>
        <p:spPr>
          <a:xfrm>
            <a:off x="83566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5E685F5C-FFF5-47EA-B4C0-41F695384587}"/>
              </a:ext>
            </a:extLst>
          </p:cNvPr>
          <p:cNvSpPr/>
          <p:nvPr>
            <p:custDataLst>
              <p:tags r:id="rId100"/>
            </p:custDataLst>
          </p:nvPr>
        </p:nvSpPr>
        <p:spPr>
          <a:xfrm>
            <a:off x="84455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097FBB76-FABF-4D94-9006-0E19F69DC28D}"/>
              </a:ext>
            </a:extLst>
          </p:cNvPr>
          <p:cNvSpPr/>
          <p:nvPr>
            <p:custDataLst>
              <p:tags r:id="rId101"/>
            </p:custDataLst>
          </p:nvPr>
        </p:nvSpPr>
        <p:spPr>
          <a:xfrm>
            <a:off x="85344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6F90AF26-23E7-4A50-883B-1AFA0A9FADFC}"/>
              </a:ext>
            </a:extLst>
          </p:cNvPr>
          <p:cNvSpPr/>
          <p:nvPr>
            <p:custDataLst>
              <p:tags r:id="rId102"/>
            </p:custDataLst>
          </p:nvPr>
        </p:nvSpPr>
        <p:spPr>
          <a:xfrm>
            <a:off x="86233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52798353-8DD4-4E49-A561-DF722C844D5C}"/>
              </a:ext>
            </a:extLst>
          </p:cNvPr>
          <p:cNvSpPr/>
          <p:nvPr>
            <p:custDataLst>
              <p:tags r:id="rId103"/>
            </p:custDataLst>
          </p:nvPr>
        </p:nvSpPr>
        <p:spPr>
          <a:xfrm>
            <a:off x="87122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639D0322-29BF-4229-9AE3-4656935A892C}"/>
              </a:ext>
            </a:extLst>
          </p:cNvPr>
          <p:cNvSpPr/>
          <p:nvPr>
            <p:custDataLst>
              <p:tags r:id="rId104"/>
            </p:custDataLst>
          </p:nvPr>
        </p:nvSpPr>
        <p:spPr>
          <a:xfrm>
            <a:off x="88011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544132DF-4407-4842-BD39-7E973F334FF9}"/>
              </a:ext>
            </a:extLst>
          </p:cNvPr>
          <p:cNvSpPr/>
          <p:nvPr>
            <p:custDataLst>
              <p:tags r:id="rId105"/>
            </p:custDataLst>
          </p:nvPr>
        </p:nvSpPr>
        <p:spPr>
          <a:xfrm>
            <a:off x="89789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B9E39EEF-AAB0-4B46-B5F7-04D656816783}"/>
              </a:ext>
            </a:extLst>
          </p:cNvPr>
          <p:cNvSpPr/>
          <p:nvPr>
            <p:custDataLst>
              <p:tags r:id="rId106"/>
            </p:custDataLst>
          </p:nvPr>
        </p:nvSpPr>
        <p:spPr>
          <a:xfrm>
            <a:off x="91567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8EFD4DFA-C7F6-4ECB-B4CD-66AD207CF2CA}"/>
              </a:ext>
            </a:extLst>
          </p:cNvPr>
          <p:cNvSpPr/>
          <p:nvPr>
            <p:custDataLst>
              <p:tags r:id="rId107"/>
            </p:custDataLst>
          </p:nvPr>
        </p:nvSpPr>
        <p:spPr>
          <a:xfrm>
            <a:off x="93345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9E6A9491-9062-4F02-B45D-8992041BEAAD}"/>
              </a:ext>
            </a:extLst>
          </p:cNvPr>
          <p:cNvSpPr/>
          <p:nvPr>
            <p:custDataLst>
              <p:tags r:id="rId108"/>
            </p:custDataLst>
          </p:nvPr>
        </p:nvSpPr>
        <p:spPr>
          <a:xfrm>
            <a:off x="95123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75A14867-08AD-44C8-AB46-82B9468EF360}"/>
              </a:ext>
            </a:extLst>
          </p:cNvPr>
          <p:cNvSpPr/>
          <p:nvPr>
            <p:custDataLst>
              <p:tags r:id="rId109"/>
            </p:custDataLst>
          </p:nvPr>
        </p:nvSpPr>
        <p:spPr>
          <a:xfrm>
            <a:off x="96901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15E17015-FAE4-4359-BB78-5941F08CC0A8}"/>
              </a:ext>
            </a:extLst>
          </p:cNvPr>
          <p:cNvSpPr/>
          <p:nvPr>
            <p:custDataLst>
              <p:tags r:id="rId110"/>
            </p:custDataLst>
          </p:nvPr>
        </p:nvSpPr>
        <p:spPr>
          <a:xfrm>
            <a:off x="98679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D9E6FE20-D17A-4637-A781-F0EEC08EFD9F}"/>
              </a:ext>
            </a:extLst>
          </p:cNvPr>
          <p:cNvSpPr/>
          <p:nvPr>
            <p:custDataLst>
              <p:tags r:id="rId111"/>
            </p:custDataLst>
          </p:nvPr>
        </p:nvSpPr>
        <p:spPr>
          <a:xfrm>
            <a:off x="100457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C81DCEC8-CFA7-49B8-9224-97AEA15D0DCF}"/>
              </a:ext>
            </a:extLst>
          </p:cNvPr>
          <p:cNvSpPr/>
          <p:nvPr>
            <p:custDataLst>
              <p:tags r:id="rId112"/>
            </p:custDataLst>
          </p:nvPr>
        </p:nvSpPr>
        <p:spPr>
          <a:xfrm>
            <a:off x="102235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9440CD25-3033-435E-BF01-68E92D8218F7}"/>
              </a:ext>
            </a:extLst>
          </p:cNvPr>
          <p:cNvSpPr/>
          <p:nvPr>
            <p:custDataLst>
              <p:tags r:id="rId113"/>
            </p:custDataLst>
          </p:nvPr>
        </p:nvSpPr>
        <p:spPr>
          <a:xfrm>
            <a:off x="103124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D6796875-E905-4259-B6F8-FE44CBA1C21A}"/>
              </a:ext>
            </a:extLst>
          </p:cNvPr>
          <p:cNvSpPr/>
          <p:nvPr>
            <p:custDataLst>
              <p:tags r:id="rId114"/>
            </p:custDataLst>
          </p:nvPr>
        </p:nvSpPr>
        <p:spPr>
          <a:xfrm>
            <a:off x="104013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6CB2B22D-4B9F-4CC0-9DFD-843715AA7D5E}"/>
              </a:ext>
            </a:extLst>
          </p:cNvPr>
          <p:cNvSpPr/>
          <p:nvPr>
            <p:custDataLst>
              <p:tags r:id="rId115"/>
            </p:custDataLst>
          </p:nvPr>
        </p:nvSpPr>
        <p:spPr>
          <a:xfrm>
            <a:off x="104902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7EE9CC44-39FF-4C12-901A-8EAE7241F091}"/>
              </a:ext>
            </a:extLst>
          </p:cNvPr>
          <p:cNvSpPr/>
          <p:nvPr>
            <p:custDataLst>
              <p:tags r:id="rId116"/>
            </p:custDataLst>
          </p:nvPr>
        </p:nvSpPr>
        <p:spPr>
          <a:xfrm>
            <a:off x="105791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0EFAF357-A690-4D56-A7B7-91B230F9BA29}"/>
              </a:ext>
            </a:extLst>
          </p:cNvPr>
          <p:cNvSpPr/>
          <p:nvPr>
            <p:custDataLst>
              <p:tags r:id="rId117"/>
            </p:custDataLst>
          </p:nvPr>
        </p:nvSpPr>
        <p:spPr>
          <a:xfrm>
            <a:off x="106680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55C92DF1-32B6-4B54-AD02-6888A964C69A}"/>
              </a:ext>
            </a:extLst>
          </p:cNvPr>
          <p:cNvSpPr/>
          <p:nvPr>
            <p:custDataLst>
              <p:tags r:id="rId118"/>
            </p:custDataLst>
          </p:nvPr>
        </p:nvSpPr>
        <p:spPr>
          <a:xfrm>
            <a:off x="10756900" y="2540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7C08B167-3AD0-49E7-8F8D-ECAA9D6D8136}"/>
              </a:ext>
            </a:extLst>
          </p:cNvPr>
          <p:cNvSpPr/>
          <p:nvPr>
            <p:custDataLst>
              <p:tags r:id="rId119"/>
            </p:custDataLst>
          </p:nvPr>
        </p:nvSpPr>
        <p:spPr>
          <a:xfrm>
            <a:off x="89789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A7C27C20-C503-498D-BEA3-25EE0515FA93}"/>
              </a:ext>
            </a:extLst>
          </p:cNvPr>
          <p:cNvSpPr/>
          <p:nvPr>
            <p:custDataLst>
              <p:tags r:id="rId120"/>
            </p:custDataLst>
          </p:nvPr>
        </p:nvSpPr>
        <p:spPr>
          <a:xfrm>
            <a:off x="93345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50F34740-3134-44ED-91F1-33422E7499E4}"/>
              </a:ext>
            </a:extLst>
          </p:cNvPr>
          <p:cNvSpPr/>
          <p:nvPr>
            <p:custDataLst>
              <p:tags r:id="rId121"/>
            </p:custDataLst>
          </p:nvPr>
        </p:nvSpPr>
        <p:spPr>
          <a:xfrm>
            <a:off x="95123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9A29AFE8-6EF9-4A86-8FC7-4FF85A8AA01E}"/>
              </a:ext>
            </a:extLst>
          </p:cNvPr>
          <p:cNvSpPr/>
          <p:nvPr>
            <p:custDataLst>
              <p:tags r:id="rId122"/>
            </p:custDataLst>
          </p:nvPr>
        </p:nvSpPr>
        <p:spPr>
          <a:xfrm>
            <a:off x="96901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F4CEED63-2500-471A-8A89-9BDCADE5D954}"/>
              </a:ext>
            </a:extLst>
          </p:cNvPr>
          <p:cNvSpPr/>
          <p:nvPr>
            <p:custDataLst>
              <p:tags r:id="rId123"/>
            </p:custDataLst>
          </p:nvPr>
        </p:nvSpPr>
        <p:spPr>
          <a:xfrm>
            <a:off x="98679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F73FB035-9CF0-4D81-9132-8D02675C6FE6}"/>
              </a:ext>
            </a:extLst>
          </p:cNvPr>
          <p:cNvSpPr/>
          <p:nvPr>
            <p:custDataLst>
              <p:tags r:id="rId124"/>
            </p:custDataLst>
          </p:nvPr>
        </p:nvSpPr>
        <p:spPr>
          <a:xfrm>
            <a:off x="10045700" y="2628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F419A6D4-79C1-45B2-BD35-F73DE59859DB}"/>
              </a:ext>
            </a:extLst>
          </p:cNvPr>
          <p:cNvSpPr/>
          <p:nvPr>
            <p:custDataLst>
              <p:tags r:id="rId125"/>
            </p:custDataLst>
          </p:nvPr>
        </p:nvSpPr>
        <p:spPr>
          <a:xfrm>
            <a:off x="82677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BA3F9558-DB58-4CD1-9386-663E185C82D2}"/>
              </a:ext>
            </a:extLst>
          </p:cNvPr>
          <p:cNvSpPr/>
          <p:nvPr>
            <p:custDataLst>
              <p:tags r:id="rId126"/>
            </p:custDataLst>
          </p:nvPr>
        </p:nvSpPr>
        <p:spPr>
          <a:xfrm>
            <a:off x="84455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D63E1983-CD5D-4D7D-95C7-F59B752F4487}"/>
              </a:ext>
            </a:extLst>
          </p:cNvPr>
          <p:cNvSpPr/>
          <p:nvPr>
            <p:custDataLst>
              <p:tags r:id="rId127"/>
            </p:custDataLst>
          </p:nvPr>
        </p:nvSpPr>
        <p:spPr>
          <a:xfrm>
            <a:off x="85344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D89364FD-58D2-49B7-967D-0606554A365F}"/>
              </a:ext>
            </a:extLst>
          </p:cNvPr>
          <p:cNvSpPr/>
          <p:nvPr>
            <p:custDataLst>
              <p:tags r:id="rId128"/>
            </p:custDataLst>
          </p:nvPr>
        </p:nvSpPr>
        <p:spPr>
          <a:xfrm>
            <a:off x="86233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7CBB844A-AB19-4479-B022-2F893A6AD544}"/>
              </a:ext>
            </a:extLst>
          </p:cNvPr>
          <p:cNvSpPr/>
          <p:nvPr>
            <p:custDataLst>
              <p:tags r:id="rId129"/>
            </p:custDataLst>
          </p:nvPr>
        </p:nvSpPr>
        <p:spPr>
          <a:xfrm>
            <a:off x="87122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2B17109B-5B71-4015-8C69-D8BEFAD8811F}"/>
              </a:ext>
            </a:extLst>
          </p:cNvPr>
          <p:cNvSpPr/>
          <p:nvPr>
            <p:custDataLst>
              <p:tags r:id="rId130"/>
            </p:custDataLst>
          </p:nvPr>
        </p:nvSpPr>
        <p:spPr>
          <a:xfrm>
            <a:off x="88011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B1DCBCE9-6874-450C-AF29-8C04D14F77A3}"/>
              </a:ext>
            </a:extLst>
          </p:cNvPr>
          <p:cNvSpPr/>
          <p:nvPr>
            <p:custDataLst>
              <p:tags r:id="rId131"/>
            </p:custDataLst>
          </p:nvPr>
        </p:nvSpPr>
        <p:spPr>
          <a:xfrm>
            <a:off x="91567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B002AAB5-7DEC-44E5-97F2-B6426B992A47}"/>
              </a:ext>
            </a:extLst>
          </p:cNvPr>
          <p:cNvSpPr/>
          <p:nvPr>
            <p:custDataLst>
              <p:tags r:id="rId132"/>
            </p:custDataLst>
          </p:nvPr>
        </p:nvSpPr>
        <p:spPr>
          <a:xfrm>
            <a:off x="92456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2C5B4C34-2251-40C0-959C-E13B6A694A62}"/>
              </a:ext>
            </a:extLst>
          </p:cNvPr>
          <p:cNvSpPr/>
          <p:nvPr>
            <p:custDataLst>
              <p:tags r:id="rId133"/>
            </p:custDataLst>
          </p:nvPr>
        </p:nvSpPr>
        <p:spPr>
          <a:xfrm>
            <a:off x="93345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AE43E4AD-E68E-4A1C-8488-8B7BA60AD1B6}"/>
              </a:ext>
            </a:extLst>
          </p:cNvPr>
          <p:cNvSpPr/>
          <p:nvPr>
            <p:custDataLst>
              <p:tags r:id="rId134"/>
            </p:custDataLst>
          </p:nvPr>
        </p:nvSpPr>
        <p:spPr>
          <a:xfrm>
            <a:off x="96901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9EE99DE8-0669-4EA7-9525-DD6DB22D80C7}"/>
              </a:ext>
            </a:extLst>
          </p:cNvPr>
          <p:cNvSpPr/>
          <p:nvPr>
            <p:custDataLst>
              <p:tags r:id="rId135"/>
            </p:custDataLst>
          </p:nvPr>
        </p:nvSpPr>
        <p:spPr>
          <a:xfrm>
            <a:off x="97790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86CDD22E-4285-4F48-B437-E3F09B5882F5}"/>
              </a:ext>
            </a:extLst>
          </p:cNvPr>
          <p:cNvSpPr/>
          <p:nvPr>
            <p:custDataLst>
              <p:tags r:id="rId136"/>
            </p:custDataLst>
          </p:nvPr>
        </p:nvSpPr>
        <p:spPr>
          <a:xfrm>
            <a:off x="99568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4E8BC796-5A66-48B6-A046-80D1C92E7523}"/>
              </a:ext>
            </a:extLst>
          </p:cNvPr>
          <p:cNvSpPr/>
          <p:nvPr>
            <p:custDataLst>
              <p:tags r:id="rId137"/>
            </p:custDataLst>
          </p:nvPr>
        </p:nvSpPr>
        <p:spPr>
          <a:xfrm>
            <a:off x="102235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A87EAF7E-F6F4-4F47-BED6-0DAF63A10DEA}"/>
              </a:ext>
            </a:extLst>
          </p:cNvPr>
          <p:cNvSpPr/>
          <p:nvPr>
            <p:custDataLst>
              <p:tags r:id="rId138"/>
            </p:custDataLst>
          </p:nvPr>
        </p:nvSpPr>
        <p:spPr>
          <a:xfrm>
            <a:off x="103124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0145D85F-D163-44F1-8A7D-C2A2D4D70F16}"/>
              </a:ext>
            </a:extLst>
          </p:cNvPr>
          <p:cNvSpPr/>
          <p:nvPr>
            <p:custDataLst>
              <p:tags r:id="rId139"/>
            </p:custDataLst>
          </p:nvPr>
        </p:nvSpPr>
        <p:spPr>
          <a:xfrm>
            <a:off x="104013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0E6E6057-FD64-4F9E-AB32-35FAA1F27A9F}"/>
              </a:ext>
            </a:extLst>
          </p:cNvPr>
          <p:cNvSpPr/>
          <p:nvPr>
            <p:custDataLst>
              <p:tags r:id="rId140"/>
            </p:custDataLst>
          </p:nvPr>
        </p:nvSpPr>
        <p:spPr>
          <a:xfrm>
            <a:off x="104902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2CD55B7E-7B02-4694-99F0-0A6A6F4E2F34}"/>
              </a:ext>
            </a:extLst>
          </p:cNvPr>
          <p:cNvSpPr/>
          <p:nvPr>
            <p:custDataLst>
              <p:tags r:id="rId141"/>
            </p:custDataLst>
          </p:nvPr>
        </p:nvSpPr>
        <p:spPr>
          <a:xfrm>
            <a:off x="10579100" y="2717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96BBE987-98B7-4F1A-8BE7-6CB114D0A0E6}"/>
              </a:ext>
            </a:extLst>
          </p:cNvPr>
          <p:cNvSpPr/>
          <p:nvPr>
            <p:custDataLst>
              <p:tags r:id="rId142"/>
            </p:custDataLst>
          </p:nvPr>
        </p:nvSpPr>
        <p:spPr>
          <a:xfrm>
            <a:off x="84455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DA6DD7A7-338B-4596-B36B-C21A7A2732E4}"/>
              </a:ext>
            </a:extLst>
          </p:cNvPr>
          <p:cNvSpPr/>
          <p:nvPr>
            <p:custDataLst>
              <p:tags r:id="rId143"/>
            </p:custDataLst>
          </p:nvPr>
        </p:nvSpPr>
        <p:spPr>
          <a:xfrm>
            <a:off x="85344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F6A0F129-D80D-4415-85AC-5F8CDB670386}"/>
              </a:ext>
            </a:extLst>
          </p:cNvPr>
          <p:cNvSpPr/>
          <p:nvPr>
            <p:custDataLst>
              <p:tags r:id="rId144"/>
            </p:custDataLst>
          </p:nvPr>
        </p:nvSpPr>
        <p:spPr>
          <a:xfrm>
            <a:off x="87122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775FCFEE-8E60-4B8F-9992-99B4A2589083}"/>
              </a:ext>
            </a:extLst>
          </p:cNvPr>
          <p:cNvSpPr/>
          <p:nvPr>
            <p:custDataLst>
              <p:tags r:id="rId145"/>
            </p:custDataLst>
          </p:nvPr>
        </p:nvSpPr>
        <p:spPr>
          <a:xfrm>
            <a:off x="91567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D43CE6FC-D3C2-4794-87FF-61AD6AC57FF3}"/>
              </a:ext>
            </a:extLst>
          </p:cNvPr>
          <p:cNvSpPr/>
          <p:nvPr>
            <p:custDataLst>
              <p:tags r:id="rId146"/>
            </p:custDataLst>
          </p:nvPr>
        </p:nvSpPr>
        <p:spPr>
          <a:xfrm>
            <a:off x="94234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4C35595D-4266-405E-8861-A4F11D9FA705}"/>
              </a:ext>
            </a:extLst>
          </p:cNvPr>
          <p:cNvSpPr/>
          <p:nvPr>
            <p:custDataLst>
              <p:tags r:id="rId147"/>
            </p:custDataLst>
          </p:nvPr>
        </p:nvSpPr>
        <p:spPr>
          <a:xfrm>
            <a:off x="95123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CC59815E-FAAC-4EC5-AF8C-D0D34A7035C6}"/>
              </a:ext>
            </a:extLst>
          </p:cNvPr>
          <p:cNvSpPr/>
          <p:nvPr>
            <p:custDataLst>
              <p:tags r:id="rId148"/>
            </p:custDataLst>
          </p:nvPr>
        </p:nvSpPr>
        <p:spPr>
          <a:xfrm>
            <a:off x="96012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F1EF5BCE-5572-4535-B595-856B18F7CE9F}"/>
              </a:ext>
            </a:extLst>
          </p:cNvPr>
          <p:cNvSpPr/>
          <p:nvPr>
            <p:custDataLst>
              <p:tags r:id="rId149"/>
            </p:custDataLst>
          </p:nvPr>
        </p:nvSpPr>
        <p:spPr>
          <a:xfrm>
            <a:off x="99568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0A2E24EE-433C-4FD7-B019-E6A5C44458FD}"/>
              </a:ext>
            </a:extLst>
          </p:cNvPr>
          <p:cNvSpPr/>
          <p:nvPr>
            <p:custDataLst>
              <p:tags r:id="rId150"/>
            </p:custDataLst>
          </p:nvPr>
        </p:nvSpPr>
        <p:spPr>
          <a:xfrm>
            <a:off x="100457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2CC59AF0-7A66-4F22-A3C5-F264B60F0446}"/>
              </a:ext>
            </a:extLst>
          </p:cNvPr>
          <p:cNvSpPr/>
          <p:nvPr>
            <p:custDataLst>
              <p:tags r:id="rId151"/>
            </p:custDataLst>
          </p:nvPr>
        </p:nvSpPr>
        <p:spPr>
          <a:xfrm>
            <a:off x="102235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F2E70DDC-2BAB-4422-A6BF-145281B2D040}"/>
              </a:ext>
            </a:extLst>
          </p:cNvPr>
          <p:cNvSpPr/>
          <p:nvPr>
            <p:custDataLst>
              <p:tags r:id="rId152"/>
            </p:custDataLst>
          </p:nvPr>
        </p:nvSpPr>
        <p:spPr>
          <a:xfrm>
            <a:off x="103124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08DA5028-064A-4E95-A4E4-B9F0B699BD4E}"/>
              </a:ext>
            </a:extLst>
          </p:cNvPr>
          <p:cNvSpPr/>
          <p:nvPr>
            <p:custDataLst>
              <p:tags r:id="rId153"/>
            </p:custDataLst>
          </p:nvPr>
        </p:nvSpPr>
        <p:spPr>
          <a:xfrm>
            <a:off x="104013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616DCD72-F6F1-47F3-BC61-06B8B1CF402F}"/>
              </a:ext>
            </a:extLst>
          </p:cNvPr>
          <p:cNvSpPr/>
          <p:nvPr>
            <p:custDataLst>
              <p:tags r:id="rId154"/>
            </p:custDataLst>
          </p:nvPr>
        </p:nvSpPr>
        <p:spPr>
          <a:xfrm>
            <a:off x="10756900" y="2806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A4D319F4-0965-41FE-9919-958D82D211DC}"/>
              </a:ext>
            </a:extLst>
          </p:cNvPr>
          <p:cNvSpPr/>
          <p:nvPr>
            <p:custDataLst>
              <p:tags r:id="rId155"/>
            </p:custDataLst>
          </p:nvPr>
        </p:nvSpPr>
        <p:spPr>
          <a:xfrm>
            <a:off x="85344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0FEE4A7C-D396-44C8-B51E-128B8C47A6BE}"/>
              </a:ext>
            </a:extLst>
          </p:cNvPr>
          <p:cNvSpPr/>
          <p:nvPr>
            <p:custDataLst>
              <p:tags r:id="rId156"/>
            </p:custDataLst>
          </p:nvPr>
        </p:nvSpPr>
        <p:spPr>
          <a:xfrm>
            <a:off x="88011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0A12D1B7-AE47-4C3F-A03F-B47264573183}"/>
              </a:ext>
            </a:extLst>
          </p:cNvPr>
          <p:cNvSpPr/>
          <p:nvPr>
            <p:custDataLst>
              <p:tags r:id="rId157"/>
            </p:custDataLst>
          </p:nvPr>
        </p:nvSpPr>
        <p:spPr>
          <a:xfrm>
            <a:off x="88900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0D1B5992-D027-41D5-9B75-B4564D850A76}"/>
              </a:ext>
            </a:extLst>
          </p:cNvPr>
          <p:cNvSpPr/>
          <p:nvPr>
            <p:custDataLst>
              <p:tags r:id="rId158"/>
            </p:custDataLst>
          </p:nvPr>
        </p:nvSpPr>
        <p:spPr>
          <a:xfrm>
            <a:off x="89789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C69F6C5E-8271-41FA-9809-905116AA9965}"/>
              </a:ext>
            </a:extLst>
          </p:cNvPr>
          <p:cNvSpPr/>
          <p:nvPr>
            <p:custDataLst>
              <p:tags r:id="rId159"/>
            </p:custDataLst>
          </p:nvPr>
        </p:nvSpPr>
        <p:spPr>
          <a:xfrm>
            <a:off x="90678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FD1EEFB8-627F-42EB-848D-15328EFC45AF}"/>
              </a:ext>
            </a:extLst>
          </p:cNvPr>
          <p:cNvSpPr/>
          <p:nvPr>
            <p:custDataLst>
              <p:tags r:id="rId160"/>
            </p:custDataLst>
          </p:nvPr>
        </p:nvSpPr>
        <p:spPr>
          <a:xfrm>
            <a:off x="91567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E03B4F1C-5F06-4036-B979-3C3B5193F777}"/>
              </a:ext>
            </a:extLst>
          </p:cNvPr>
          <p:cNvSpPr/>
          <p:nvPr>
            <p:custDataLst>
              <p:tags r:id="rId161"/>
            </p:custDataLst>
          </p:nvPr>
        </p:nvSpPr>
        <p:spPr>
          <a:xfrm>
            <a:off x="93345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24E2A312-E580-4253-9170-BA73B70DA9A8}"/>
              </a:ext>
            </a:extLst>
          </p:cNvPr>
          <p:cNvSpPr/>
          <p:nvPr>
            <p:custDataLst>
              <p:tags r:id="rId162"/>
            </p:custDataLst>
          </p:nvPr>
        </p:nvSpPr>
        <p:spPr>
          <a:xfrm>
            <a:off x="94234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E3BC9678-CC3D-478F-A700-9DFAD022D715}"/>
              </a:ext>
            </a:extLst>
          </p:cNvPr>
          <p:cNvSpPr/>
          <p:nvPr>
            <p:custDataLst>
              <p:tags r:id="rId163"/>
            </p:custDataLst>
          </p:nvPr>
        </p:nvSpPr>
        <p:spPr>
          <a:xfrm>
            <a:off x="95123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FFDCB0AA-E569-4115-A3EC-FB0B21A349F6}"/>
              </a:ext>
            </a:extLst>
          </p:cNvPr>
          <p:cNvSpPr/>
          <p:nvPr>
            <p:custDataLst>
              <p:tags r:id="rId164"/>
            </p:custDataLst>
          </p:nvPr>
        </p:nvSpPr>
        <p:spPr>
          <a:xfrm>
            <a:off x="96012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65E8C51E-6A7A-4FA1-AED4-85CD508DE101}"/>
              </a:ext>
            </a:extLst>
          </p:cNvPr>
          <p:cNvSpPr/>
          <p:nvPr>
            <p:custDataLst>
              <p:tags r:id="rId165"/>
            </p:custDataLst>
          </p:nvPr>
        </p:nvSpPr>
        <p:spPr>
          <a:xfrm>
            <a:off x="96901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8DAB476B-621E-4C4C-8811-794BF37034AF}"/>
              </a:ext>
            </a:extLst>
          </p:cNvPr>
          <p:cNvSpPr/>
          <p:nvPr>
            <p:custDataLst>
              <p:tags r:id="rId166"/>
            </p:custDataLst>
          </p:nvPr>
        </p:nvSpPr>
        <p:spPr>
          <a:xfrm>
            <a:off x="100457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E9CAD3FB-655C-45F4-B757-7E3BEF4A9FB3}"/>
              </a:ext>
            </a:extLst>
          </p:cNvPr>
          <p:cNvSpPr/>
          <p:nvPr>
            <p:custDataLst>
              <p:tags r:id="rId167"/>
            </p:custDataLst>
          </p:nvPr>
        </p:nvSpPr>
        <p:spPr>
          <a:xfrm>
            <a:off x="101346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4C0CF400-9A0D-4C37-A29F-B2E40682A87C}"/>
              </a:ext>
            </a:extLst>
          </p:cNvPr>
          <p:cNvSpPr/>
          <p:nvPr>
            <p:custDataLst>
              <p:tags r:id="rId168"/>
            </p:custDataLst>
          </p:nvPr>
        </p:nvSpPr>
        <p:spPr>
          <a:xfrm>
            <a:off x="102235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F4DE542C-FC48-49A6-9348-D70605551C8E}"/>
              </a:ext>
            </a:extLst>
          </p:cNvPr>
          <p:cNvSpPr/>
          <p:nvPr>
            <p:custDataLst>
              <p:tags r:id="rId169"/>
            </p:custDataLst>
          </p:nvPr>
        </p:nvSpPr>
        <p:spPr>
          <a:xfrm>
            <a:off x="10312400" y="2895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39F1A8E8-112F-4F84-B0DB-8556470CB61C}"/>
              </a:ext>
            </a:extLst>
          </p:cNvPr>
          <p:cNvSpPr/>
          <p:nvPr>
            <p:custDataLst>
              <p:tags r:id="rId170"/>
            </p:custDataLst>
          </p:nvPr>
        </p:nvSpPr>
        <p:spPr>
          <a:xfrm>
            <a:off x="83566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43FE68F7-1D4C-4C9B-BEF5-1B567104725D}"/>
              </a:ext>
            </a:extLst>
          </p:cNvPr>
          <p:cNvSpPr/>
          <p:nvPr>
            <p:custDataLst>
              <p:tags r:id="rId171"/>
            </p:custDataLst>
          </p:nvPr>
        </p:nvSpPr>
        <p:spPr>
          <a:xfrm>
            <a:off x="86233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67019304-0F73-4664-A1B9-65D7A50FA121}"/>
              </a:ext>
            </a:extLst>
          </p:cNvPr>
          <p:cNvSpPr/>
          <p:nvPr>
            <p:custDataLst>
              <p:tags r:id="rId172"/>
            </p:custDataLst>
          </p:nvPr>
        </p:nvSpPr>
        <p:spPr>
          <a:xfrm>
            <a:off x="89789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A5921D6E-95DE-438A-B9F8-7C510325C737}"/>
              </a:ext>
            </a:extLst>
          </p:cNvPr>
          <p:cNvSpPr/>
          <p:nvPr>
            <p:custDataLst>
              <p:tags r:id="rId173"/>
            </p:custDataLst>
          </p:nvPr>
        </p:nvSpPr>
        <p:spPr>
          <a:xfrm>
            <a:off x="93345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3FA5F70A-D569-4C40-94BB-2027DE1C7781}"/>
              </a:ext>
            </a:extLst>
          </p:cNvPr>
          <p:cNvSpPr/>
          <p:nvPr>
            <p:custDataLst>
              <p:tags r:id="rId174"/>
            </p:custDataLst>
          </p:nvPr>
        </p:nvSpPr>
        <p:spPr>
          <a:xfrm>
            <a:off x="94234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E9CE9468-5C12-4B98-A1E1-84EE570825D2}"/>
              </a:ext>
            </a:extLst>
          </p:cNvPr>
          <p:cNvSpPr/>
          <p:nvPr>
            <p:custDataLst>
              <p:tags r:id="rId175"/>
            </p:custDataLst>
          </p:nvPr>
        </p:nvSpPr>
        <p:spPr>
          <a:xfrm>
            <a:off x="96012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D29210A7-26DD-4A10-A476-011C9F25DE4E}"/>
              </a:ext>
            </a:extLst>
          </p:cNvPr>
          <p:cNvSpPr/>
          <p:nvPr>
            <p:custDataLst>
              <p:tags r:id="rId176"/>
            </p:custDataLst>
          </p:nvPr>
        </p:nvSpPr>
        <p:spPr>
          <a:xfrm>
            <a:off x="97790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D2BD11BB-10B1-40B5-82A4-AD6489902045}"/>
              </a:ext>
            </a:extLst>
          </p:cNvPr>
          <p:cNvSpPr/>
          <p:nvPr>
            <p:custDataLst>
              <p:tags r:id="rId177"/>
            </p:custDataLst>
          </p:nvPr>
        </p:nvSpPr>
        <p:spPr>
          <a:xfrm>
            <a:off x="99568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6B5C4CB9-0A16-4B2A-827F-ECAB368936CD}"/>
              </a:ext>
            </a:extLst>
          </p:cNvPr>
          <p:cNvSpPr/>
          <p:nvPr>
            <p:custDataLst>
              <p:tags r:id="rId178"/>
            </p:custDataLst>
          </p:nvPr>
        </p:nvSpPr>
        <p:spPr>
          <a:xfrm>
            <a:off x="100457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37643CAD-0EDD-4A8C-981C-40302796B6F7}"/>
              </a:ext>
            </a:extLst>
          </p:cNvPr>
          <p:cNvSpPr/>
          <p:nvPr>
            <p:custDataLst>
              <p:tags r:id="rId179"/>
            </p:custDataLst>
          </p:nvPr>
        </p:nvSpPr>
        <p:spPr>
          <a:xfrm>
            <a:off x="101346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B085D082-B5B4-41A6-9A37-6B71BFBC577F}"/>
              </a:ext>
            </a:extLst>
          </p:cNvPr>
          <p:cNvSpPr/>
          <p:nvPr>
            <p:custDataLst>
              <p:tags r:id="rId180"/>
            </p:custDataLst>
          </p:nvPr>
        </p:nvSpPr>
        <p:spPr>
          <a:xfrm>
            <a:off x="103124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CE58CE4F-DC91-42F2-AB63-EB8D99C8DB70}"/>
              </a:ext>
            </a:extLst>
          </p:cNvPr>
          <p:cNvSpPr/>
          <p:nvPr>
            <p:custDataLst>
              <p:tags r:id="rId181"/>
            </p:custDataLst>
          </p:nvPr>
        </p:nvSpPr>
        <p:spPr>
          <a:xfrm>
            <a:off x="104902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01914481-5DDB-4A80-8F72-AA85AF946303}"/>
              </a:ext>
            </a:extLst>
          </p:cNvPr>
          <p:cNvSpPr/>
          <p:nvPr>
            <p:custDataLst>
              <p:tags r:id="rId182"/>
            </p:custDataLst>
          </p:nvPr>
        </p:nvSpPr>
        <p:spPr>
          <a:xfrm>
            <a:off x="10668000" y="2984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67DF06D5-59BC-4EA8-B259-F2C3BB6EF8DD}"/>
              </a:ext>
            </a:extLst>
          </p:cNvPr>
          <p:cNvSpPr/>
          <p:nvPr>
            <p:custDataLst>
              <p:tags r:id="rId183"/>
            </p:custDataLst>
          </p:nvPr>
        </p:nvSpPr>
        <p:spPr>
          <a:xfrm>
            <a:off x="82677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14CE78FD-F782-4008-9768-89F6EF6DCB13}"/>
              </a:ext>
            </a:extLst>
          </p:cNvPr>
          <p:cNvSpPr/>
          <p:nvPr>
            <p:custDataLst>
              <p:tags r:id="rId184"/>
            </p:custDataLst>
          </p:nvPr>
        </p:nvSpPr>
        <p:spPr>
          <a:xfrm>
            <a:off x="84455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3F4DC110-E9B6-46F0-AB53-4D89BE924F02}"/>
              </a:ext>
            </a:extLst>
          </p:cNvPr>
          <p:cNvSpPr/>
          <p:nvPr>
            <p:custDataLst>
              <p:tags r:id="rId185"/>
            </p:custDataLst>
          </p:nvPr>
        </p:nvSpPr>
        <p:spPr>
          <a:xfrm>
            <a:off x="87122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C71AC762-A79A-44D0-A407-2678677A3061}"/>
              </a:ext>
            </a:extLst>
          </p:cNvPr>
          <p:cNvSpPr/>
          <p:nvPr>
            <p:custDataLst>
              <p:tags r:id="rId186"/>
            </p:custDataLst>
          </p:nvPr>
        </p:nvSpPr>
        <p:spPr>
          <a:xfrm>
            <a:off x="88011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0926FF00-B306-4E01-BB6B-C897E447D997}"/>
              </a:ext>
            </a:extLst>
          </p:cNvPr>
          <p:cNvSpPr/>
          <p:nvPr>
            <p:custDataLst>
              <p:tags r:id="rId187"/>
            </p:custDataLst>
          </p:nvPr>
        </p:nvSpPr>
        <p:spPr>
          <a:xfrm>
            <a:off x="89789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34234AC4-DDDA-426C-8830-212552240261}"/>
              </a:ext>
            </a:extLst>
          </p:cNvPr>
          <p:cNvSpPr/>
          <p:nvPr>
            <p:custDataLst>
              <p:tags r:id="rId188"/>
            </p:custDataLst>
          </p:nvPr>
        </p:nvSpPr>
        <p:spPr>
          <a:xfrm>
            <a:off x="91567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1CB6C4F0-CF03-472D-A827-92C5DA5F30E5}"/>
              </a:ext>
            </a:extLst>
          </p:cNvPr>
          <p:cNvSpPr/>
          <p:nvPr>
            <p:custDataLst>
              <p:tags r:id="rId189"/>
            </p:custDataLst>
          </p:nvPr>
        </p:nvSpPr>
        <p:spPr>
          <a:xfrm>
            <a:off x="93345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5DA2A862-8233-4162-B10D-CB3D695B3784}"/>
              </a:ext>
            </a:extLst>
          </p:cNvPr>
          <p:cNvSpPr/>
          <p:nvPr>
            <p:custDataLst>
              <p:tags r:id="rId190"/>
            </p:custDataLst>
          </p:nvPr>
        </p:nvSpPr>
        <p:spPr>
          <a:xfrm>
            <a:off x="95123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94021F9E-C112-4E20-B7C8-62DDFE67D237}"/>
              </a:ext>
            </a:extLst>
          </p:cNvPr>
          <p:cNvSpPr/>
          <p:nvPr>
            <p:custDataLst>
              <p:tags r:id="rId191"/>
            </p:custDataLst>
          </p:nvPr>
        </p:nvSpPr>
        <p:spPr>
          <a:xfrm>
            <a:off x="96012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883E5FCC-7D9C-4E94-A9E9-CCA71D80E843}"/>
              </a:ext>
            </a:extLst>
          </p:cNvPr>
          <p:cNvSpPr/>
          <p:nvPr>
            <p:custDataLst>
              <p:tags r:id="rId192"/>
            </p:custDataLst>
          </p:nvPr>
        </p:nvSpPr>
        <p:spPr>
          <a:xfrm>
            <a:off x="98679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93CBEEAA-42B9-4C86-8BD9-F54EAFDB1C85}"/>
              </a:ext>
            </a:extLst>
          </p:cNvPr>
          <p:cNvSpPr/>
          <p:nvPr>
            <p:custDataLst>
              <p:tags r:id="rId193"/>
            </p:custDataLst>
          </p:nvPr>
        </p:nvSpPr>
        <p:spPr>
          <a:xfrm>
            <a:off x="99568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F02108B7-9B2A-4F5F-A75E-1754DC7D32E5}"/>
              </a:ext>
            </a:extLst>
          </p:cNvPr>
          <p:cNvSpPr/>
          <p:nvPr>
            <p:custDataLst>
              <p:tags r:id="rId194"/>
            </p:custDataLst>
          </p:nvPr>
        </p:nvSpPr>
        <p:spPr>
          <a:xfrm>
            <a:off x="101346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7DBAF926-B783-49A6-8691-76121E18A7CE}"/>
              </a:ext>
            </a:extLst>
          </p:cNvPr>
          <p:cNvSpPr/>
          <p:nvPr>
            <p:custDataLst>
              <p:tags r:id="rId195"/>
            </p:custDataLst>
          </p:nvPr>
        </p:nvSpPr>
        <p:spPr>
          <a:xfrm>
            <a:off x="104902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28EFAA13-3EFC-4A10-9904-B475039C1922}"/>
              </a:ext>
            </a:extLst>
          </p:cNvPr>
          <p:cNvSpPr/>
          <p:nvPr>
            <p:custDataLst>
              <p:tags r:id="rId196"/>
            </p:custDataLst>
          </p:nvPr>
        </p:nvSpPr>
        <p:spPr>
          <a:xfrm>
            <a:off x="10579100" y="3073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27DB01A0-2493-49DF-8EE6-E3B791C2BDD4}"/>
              </a:ext>
            </a:extLst>
          </p:cNvPr>
          <p:cNvSpPr/>
          <p:nvPr>
            <p:custDataLst>
              <p:tags r:id="rId197"/>
            </p:custDataLst>
          </p:nvPr>
        </p:nvSpPr>
        <p:spPr>
          <a:xfrm>
            <a:off x="84455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8E37286E-46E4-4616-B36E-9960EBD2F900}"/>
              </a:ext>
            </a:extLst>
          </p:cNvPr>
          <p:cNvSpPr/>
          <p:nvPr>
            <p:custDataLst>
              <p:tags r:id="rId198"/>
            </p:custDataLst>
          </p:nvPr>
        </p:nvSpPr>
        <p:spPr>
          <a:xfrm>
            <a:off x="86233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1CBFE448-BE8A-43B2-A769-9EDB869F0F43}"/>
              </a:ext>
            </a:extLst>
          </p:cNvPr>
          <p:cNvSpPr/>
          <p:nvPr>
            <p:custDataLst>
              <p:tags r:id="rId199"/>
            </p:custDataLst>
          </p:nvPr>
        </p:nvSpPr>
        <p:spPr>
          <a:xfrm>
            <a:off x="88900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BC175C62-C097-4F32-80E0-7DCEAD1860DA}"/>
              </a:ext>
            </a:extLst>
          </p:cNvPr>
          <p:cNvSpPr/>
          <p:nvPr>
            <p:custDataLst>
              <p:tags r:id="rId200"/>
            </p:custDataLst>
          </p:nvPr>
        </p:nvSpPr>
        <p:spPr>
          <a:xfrm>
            <a:off x="89789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DD859160-D5BB-40C2-9A19-C710BC283AD2}"/>
              </a:ext>
            </a:extLst>
          </p:cNvPr>
          <p:cNvSpPr/>
          <p:nvPr>
            <p:custDataLst>
              <p:tags r:id="rId201"/>
            </p:custDataLst>
          </p:nvPr>
        </p:nvSpPr>
        <p:spPr>
          <a:xfrm>
            <a:off x="93345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B64A9C81-0A23-4563-9145-1FE926CC183A}"/>
              </a:ext>
            </a:extLst>
          </p:cNvPr>
          <p:cNvSpPr/>
          <p:nvPr>
            <p:custDataLst>
              <p:tags r:id="rId202"/>
            </p:custDataLst>
          </p:nvPr>
        </p:nvSpPr>
        <p:spPr>
          <a:xfrm>
            <a:off x="96012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FB0CA715-6699-4B71-BE04-C70BF86488D4}"/>
              </a:ext>
            </a:extLst>
          </p:cNvPr>
          <p:cNvSpPr/>
          <p:nvPr>
            <p:custDataLst>
              <p:tags r:id="rId203"/>
            </p:custDataLst>
          </p:nvPr>
        </p:nvSpPr>
        <p:spPr>
          <a:xfrm>
            <a:off x="96901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716F9158-9543-4DD7-9994-108E912FAF4A}"/>
              </a:ext>
            </a:extLst>
          </p:cNvPr>
          <p:cNvSpPr/>
          <p:nvPr>
            <p:custDataLst>
              <p:tags r:id="rId204"/>
            </p:custDataLst>
          </p:nvPr>
        </p:nvSpPr>
        <p:spPr>
          <a:xfrm>
            <a:off x="97790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09E01014-BA4F-4DF9-886F-86841BE02108}"/>
              </a:ext>
            </a:extLst>
          </p:cNvPr>
          <p:cNvSpPr/>
          <p:nvPr>
            <p:custDataLst>
              <p:tags r:id="rId205"/>
            </p:custDataLst>
          </p:nvPr>
        </p:nvSpPr>
        <p:spPr>
          <a:xfrm>
            <a:off x="98679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10B392F7-478F-4AC0-A40E-C90D3ECD4A2C}"/>
              </a:ext>
            </a:extLst>
          </p:cNvPr>
          <p:cNvSpPr/>
          <p:nvPr>
            <p:custDataLst>
              <p:tags r:id="rId206"/>
            </p:custDataLst>
          </p:nvPr>
        </p:nvSpPr>
        <p:spPr>
          <a:xfrm>
            <a:off x="99568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2C2BC59C-A378-446D-8C2E-A36C625F713F}"/>
              </a:ext>
            </a:extLst>
          </p:cNvPr>
          <p:cNvSpPr/>
          <p:nvPr>
            <p:custDataLst>
              <p:tags r:id="rId207"/>
            </p:custDataLst>
          </p:nvPr>
        </p:nvSpPr>
        <p:spPr>
          <a:xfrm>
            <a:off x="101346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6DDBE04E-05ED-4404-8487-EF0AFB0F1F3C}"/>
              </a:ext>
            </a:extLst>
          </p:cNvPr>
          <p:cNvSpPr/>
          <p:nvPr>
            <p:custDataLst>
              <p:tags r:id="rId208"/>
            </p:custDataLst>
          </p:nvPr>
        </p:nvSpPr>
        <p:spPr>
          <a:xfrm>
            <a:off x="102235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61E5B5AF-CA13-4E23-ACE9-BDA0F8B68D63}"/>
              </a:ext>
            </a:extLst>
          </p:cNvPr>
          <p:cNvSpPr/>
          <p:nvPr>
            <p:custDataLst>
              <p:tags r:id="rId209"/>
            </p:custDataLst>
          </p:nvPr>
        </p:nvSpPr>
        <p:spPr>
          <a:xfrm>
            <a:off x="103124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D797739E-8469-404A-8C26-D5D8B4FEAA5A}"/>
              </a:ext>
            </a:extLst>
          </p:cNvPr>
          <p:cNvSpPr/>
          <p:nvPr>
            <p:custDataLst>
              <p:tags r:id="rId210"/>
            </p:custDataLst>
          </p:nvPr>
        </p:nvSpPr>
        <p:spPr>
          <a:xfrm>
            <a:off x="104013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FFE57400-56C4-4E5E-A886-D850B90747C2}"/>
              </a:ext>
            </a:extLst>
          </p:cNvPr>
          <p:cNvSpPr/>
          <p:nvPr>
            <p:custDataLst>
              <p:tags r:id="rId211"/>
            </p:custDataLst>
          </p:nvPr>
        </p:nvSpPr>
        <p:spPr>
          <a:xfrm>
            <a:off x="10756900" y="3162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9C430509-5A6F-4BCC-902A-E73D6DF83386}"/>
              </a:ext>
            </a:extLst>
          </p:cNvPr>
          <p:cNvSpPr/>
          <p:nvPr>
            <p:custDataLst>
              <p:tags r:id="rId212"/>
            </p:custDataLst>
          </p:nvPr>
        </p:nvSpPr>
        <p:spPr>
          <a:xfrm>
            <a:off x="82677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F19D53B6-DF65-4E9D-8A96-5A99719A63FE}"/>
              </a:ext>
            </a:extLst>
          </p:cNvPr>
          <p:cNvSpPr/>
          <p:nvPr>
            <p:custDataLst>
              <p:tags r:id="rId213"/>
            </p:custDataLst>
          </p:nvPr>
        </p:nvSpPr>
        <p:spPr>
          <a:xfrm>
            <a:off x="83566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9E54D00A-87DF-4428-A142-4B1743ED6999}"/>
              </a:ext>
            </a:extLst>
          </p:cNvPr>
          <p:cNvSpPr/>
          <p:nvPr>
            <p:custDataLst>
              <p:tags r:id="rId214"/>
            </p:custDataLst>
          </p:nvPr>
        </p:nvSpPr>
        <p:spPr>
          <a:xfrm>
            <a:off x="84455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746DAD14-633B-43E5-8BC0-565068E9B54B}"/>
              </a:ext>
            </a:extLst>
          </p:cNvPr>
          <p:cNvSpPr/>
          <p:nvPr>
            <p:custDataLst>
              <p:tags r:id="rId215"/>
            </p:custDataLst>
          </p:nvPr>
        </p:nvSpPr>
        <p:spPr>
          <a:xfrm>
            <a:off x="85344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3FACD734-53FD-4022-B1E9-846FD3BACFF2}"/>
              </a:ext>
            </a:extLst>
          </p:cNvPr>
          <p:cNvSpPr/>
          <p:nvPr>
            <p:custDataLst>
              <p:tags r:id="rId216"/>
            </p:custDataLst>
          </p:nvPr>
        </p:nvSpPr>
        <p:spPr>
          <a:xfrm>
            <a:off x="86233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29E3F2AF-B13B-4734-8500-316A2E1D7B16}"/>
              </a:ext>
            </a:extLst>
          </p:cNvPr>
          <p:cNvSpPr/>
          <p:nvPr>
            <p:custDataLst>
              <p:tags r:id="rId217"/>
            </p:custDataLst>
          </p:nvPr>
        </p:nvSpPr>
        <p:spPr>
          <a:xfrm>
            <a:off x="88011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4A018129-2A75-4678-924C-E6AA255369CD}"/>
              </a:ext>
            </a:extLst>
          </p:cNvPr>
          <p:cNvSpPr/>
          <p:nvPr>
            <p:custDataLst>
              <p:tags r:id="rId218"/>
            </p:custDataLst>
          </p:nvPr>
        </p:nvSpPr>
        <p:spPr>
          <a:xfrm>
            <a:off x="88900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F9BA317F-5898-4D74-AD24-517FF428A161}"/>
              </a:ext>
            </a:extLst>
          </p:cNvPr>
          <p:cNvSpPr/>
          <p:nvPr>
            <p:custDataLst>
              <p:tags r:id="rId219"/>
            </p:custDataLst>
          </p:nvPr>
        </p:nvSpPr>
        <p:spPr>
          <a:xfrm>
            <a:off x="89789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998160E9-72E7-4BE9-8862-6C858D532AAA}"/>
              </a:ext>
            </a:extLst>
          </p:cNvPr>
          <p:cNvSpPr/>
          <p:nvPr>
            <p:custDataLst>
              <p:tags r:id="rId220"/>
            </p:custDataLst>
          </p:nvPr>
        </p:nvSpPr>
        <p:spPr>
          <a:xfrm>
            <a:off x="91567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B60E73CB-B8B9-4F8E-9758-B66BC731D1B1}"/>
              </a:ext>
            </a:extLst>
          </p:cNvPr>
          <p:cNvSpPr/>
          <p:nvPr>
            <p:custDataLst>
              <p:tags r:id="rId221"/>
            </p:custDataLst>
          </p:nvPr>
        </p:nvSpPr>
        <p:spPr>
          <a:xfrm>
            <a:off x="92456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F6148069-ABC7-4E33-BE59-FFEE4A11AD03}"/>
              </a:ext>
            </a:extLst>
          </p:cNvPr>
          <p:cNvSpPr/>
          <p:nvPr>
            <p:custDataLst>
              <p:tags r:id="rId222"/>
            </p:custDataLst>
          </p:nvPr>
        </p:nvSpPr>
        <p:spPr>
          <a:xfrm>
            <a:off x="93345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58200187-61A1-4154-8887-4118EAFDA3D3}"/>
              </a:ext>
            </a:extLst>
          </p:cNvPr>
          <p:cNvSpPr/>
          <p:nvPr>
            <p:custDataLst>
              <p:tags r:id="rId223"/>
            </p:custDataLst>
          </p:nvPr>
        </p:nvSpPr>
        <p:spPr>
          <a:xfrm>
            <a:off x="98679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3AC92903-637C-459B-AE33-691BB48DE688}"/>
              </a:ext>
            </a:extLst>
          </p:cNvPr>
          <p:cNvSpPr/>
          <p:nvPr>
            <p:custDataLst>
              <p:tags r:id="rId224"/>
            </p:custDataLst>
          </p:nvPr>
        </p:nvSpPr>
        <p:spPr>
          <a:xfrm>
            <a:off x="100457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D03C1CEF-28E0-47AB-95CF-233ED9E25906}"/>
              </a:ext>
            </a:extLst>
          </p:cNvPr>
          <p:cNvSpPr/>
          <p:nvPr>
            <p:custDataLst>
              <p:tags r:id="rId225"/>
            </p:custDataLst>
          </p:nvPr>
        </p:nvSpPr>
        <p:spPr>
          <a:xfrm>
            <a:off x="10014028" y="4272187"/>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5B363A80-2AEF-41B4-B231-0F936BEDBFCD}"/>
              </a:ext>
            </a:extLst>
          </p:cNvPr>
          <p:cNvSpPr/>
          <p:nvPr>
            <p:custDataLst>
              <p:tags r:id="rId226"/>
            </p:custDataLst>
          </p:nvPr>
        </p:nvSpPr>
        <p:spPr>
          <a:xfrm>
            <a:off x="104902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8BF113BC-2465-4B43-8979-92CC8C00318B}"/>
              </a:ext>
            </a:extLst>
          </p:cNvPr>
          <p:cNvSpPr/>
          <p:nvPr>
            <p:custDataLst>
              <p:tags r:id="rId227"/>
            </p:custDataLst>
          </p:nvPr>
        </p:nvSpPr>
        <p:spPr>
          <a:xfrm>
            <a:off x="10579100" y="3251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80344C1C-A171-47A3-9DCB-CA4BBD1A1E4B}"/>
              </a:ext>
            </a:extLst>
          </p:cNvPr>
          <p:cNvSpPr/>
          <p:nvPr>
            <p:custDataLst>
              <p:tags r:id="rId228"/>
            </p:custDataLst>
          </p:nvPr>
        </p:nvSpPr>
        <p:spPr>
          <a:xfrm>
            <a:off x="83566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F8A4620A-622F-4C39-8DE5-95EEF1F5C477}"/>
              </a:ext>
            </a:extLst>
          </p:cNvPr>
          <p:cNvSpPr/>
          <p:nvPr>
            <p:custDataLst>
              <p:tags r:id="rId229"/>
            </p:custDataLst>
          </p:nvPr>
        </p:nvSpPr>
        <p:spPr>
          <a:xfrm>
            <a:off x="85344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DB78613C-8D2A-4466-9F75-553E62075D2A}"/>
              </a:ext>
            </a:extLst>
          </p:cNvPr>
          <p:cNvSpPr/>
          <p:nvPr>
            <p:custDataLst>
              <p:tags r:id="rId230"/>
            </p:custDataLst>
          </p:nvPr>
        </p:nvSpPr>
        <p:spPr>
          <a:xfrm>
            <a:off x="87122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1E97ECCC-F75F-4B5F-96C6-6420E3F50B93}"/>
              </a:ext>
            </a:extLst>
          </p:cNvPr>
          <p:cNvSpPr/>
          <p:nvPr>
            <p:custDataLst>
              <p:tags r:id="rId231"/>
            </p:custDataLst>
          </p:nvPr>
        </p:nvSpPr>
        <p:spPr>
          <a:xfrm>
            <a:off x="88900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9C14B2A1-6B43-4035-ACD6-85D2E1AC05CD}"/>
              </a:ext>
            </a:extLst>
          </p:cNvPr>
          <p:cNvSpPr/>
          <p:nvPr>
            <p:custDataLst>
              <p:tags r:id="rId232"/>
            </p:custDataLst>
          </p:nvPr>
        </p:nvSpPr>
        <p:spPr>
          <a:xfrm>
            <a:off x="89789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D8A1898D-40C5-4D45-9445-A0EC62C8EDA1}"/>
              </a:ext>
            </a:extLst>
          </p:cNvPr>
          <p:cNvSpPr/>
          <p:nvPr>
            <p:custDataLst>
              <p:tags r:id="rId233"/>
            </p:custDataLst>
          </p:nvPr>
        </p:nvSpPr>
        <p:spPr>
          <a:xfrm>
            <a:off x="95123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B1BD85F8-C5F8-4251-ABA8-6AB004323740}"/>
              </a:ext>
            </a:extLst>
          </p:cNvPr>
          <p:cNvSpPr/>
          <p:nvPr>
            <p:custDataLst>
              <p:tags r:id="rId234"/>
            </p:custDataLst>
          </p:nvPr>
        </p:nvSpPr>
        <p:spPr>
          <a:xfrm>
            <a:off x="96901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F9591636-5BE6-49B9-A6F3-D810522CE4EB}"/>
              </a:ext>
            </a:extLst>
          </p:cNvPr>
          <p:cNvSpPr/>
          <p:nvPr>
            <p:custDataLst>
              <p:tags r:id="rId235"/>
            </p:custDataLst>
          </p:nvPr>
        </p:nvSpPr>
        <p:spPr>
          <a:xfrm>
            <a:off x="97790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421BA7EC-AE24-4FCB-9514-690527269A93}"/>
              </a:ext>
            </a:extLst>
          </p:cNvPr>
          <p:cNvSpPr/>
          <p:nvPr>
            <p:custDataLst>
              <p:tags r:id="rId236"/>
            </p:custDataLst>
          </p:nvPr>
        </p:nvSpPr>
        <p:spPr>
          <a:xfrm>
            <a:off x="99568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C4561F28-7D1D-48BF-A52E-1BBDDF14E2CB}"/>
              </a:ext>
            </a:extLst>
          </p:cNvPr>
          <p:cNvSpPr/>
          <p:nvPr>
            <p:custDataLst>
              <p:tags r:id="rId237"/>
            </p:custDataLst>
          </p:nvPr>
        </p:nvSpPr>
        <p:spPr>
          <a:xfrm>
            <a:off x="101346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2021032F-8903-4A39-B9B6-3DE4A0084572}"/>
              </a:ext>
            </a:extLst>
          </p:cNvPr>
          <p:cNvSpPr/>
          <p:nvPr>
            <p:custDataLst>
              <p:tags r:id="rId238"/>
            </p:custDataLst>
          </p:nvPr>
        </p:nvSpPr>
        <p:spPr>
          <a:xfrm>
            <a:off x="102235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EC7C1270-1385-4B7D-A974-CA9F49E4AC79}"/>
              </a:ext>
            </a:extLst>
          </p:cNvPr>
          <p:cNvSpPr/>
          <p:nvPr>
            <p:custDataLst>
              <p:tags r:id="rId239"/>
            </p:custDataLst>
          </p:nvPr>
        </p:nvSpPr>
        <p:spPr>
          <a:xfrm>
            <a:off x="103124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B7AC0FF1-E2D7-4E18-AA27-0F8F174FD3BC}"/>
              </a:ext>
            </a:extLst>
          </p:cNvPr>
          <p:cNvSpPr/>
          <p:nvPr>
            <p:custDataLst>
              <p:tags r:id="rId240"/>
            </p:custDataLst>
          </p:nvPr>
        </p:nvSpPr>
        <p:spPr>
          <a:xfrm>
            <a:off x="104013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D28172E7-298F-4D1F-A5EA-FA3B45DC6CB1}"/>
              </a:ext>
            </a:extLst>
          </p:cNvPr>
          <p:cNvSpPr/>
          <p:nvPr>
            <p:custDataLst>
              <p:tags r:id="rId241"/>
            </p:custDataLst>
          </p:nvPr>
        </p:nvSpPr>
        <p:spPr>
          <a:xfrm>
            <a:off x="10668000" y="3340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AEFEC518-5FB7-4E22-8BD2-04E9E0A236BF}"/>
              </a:ext>
            </a:extLst>
          </p:cNvPr>
          <p:cNvSpPr/>
          <p:nvPr>
            <p:custDataLst>
              <p:tags r:id="rId242"/>
            </p:custDataLst>
          </p:nvPr>
        </p:nvSpPr>
        <p:spPr>
          <a:xfrm>
            <a:off x="83566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61943CF0-0FCD-41AC-A019-F08E8D5BD57D}"/>
              </a:ext>
            </a:extLst>
          </p:cNvPr>
          <p:cNvSpPr/>
          <p:nvPr>
            <p:custDataLst>
              <p:tags r:id="rId243"/>
            </p:custDataLst>
          </p:nvPr>
        </p:nvSpPr>
        <p:spPr>
          <a:xfrm>
            <a:off x="87122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25838306-4425-4F1E-AF73-2996732DC6D4}"/>
              </a:ext>
            </a:extLst>
          </p:cNvPr>
          <p:cNvSpPr/>
          <p:nvPr>
            <p:custDataLst>
              <p:tags r:id="rId244"/>
            </p:custDataLst>
          </p:nvPr>
        </p:nvSpPr>
        <p:spPr>
          <a:xfrm>
            <a:off x="88011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4BC96352-8AA8-4768-A867-95AD3C4FC90C}"/>
              </a:ext>
            </a:extLst>
          </p:cNvPr>
          <p:cNvSpPr/>
          <p:nvPr>
            <p:custDataLst>
              <p:tags r:id="rId245"/>
            </p:custDataLst>
          </p:nvPr>
        </p:nvSpPr>
        <p:spPr>
          <a:xfrm>
            <a:off x="88900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ECDD5270-0FC1-4800-8B09-5AB9F7E9CE2F}"/>
              </a:ext>
            </a:extLst>
          </p:cNvPr>
          <p:cNvSpPr/>
          <p:nvPr>
            <p:custDataLst>
              <p:tags r:id="rId246"/>
            </p:custDataLst>
          </p:nvPr>
        </p:nvSpPr>
        <p:spPr>
          <a:xfrm>
            <a:off x="92456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EC71BE7B-9322-4298-9369-4BDD6B917C1A}"/>
              </a:ext>
            </a:extLst>
          </p:cNvPr>
          <p:cNvSpPr/>
          <p:nvPr>
            <p:custDataLst>
              <p:tags r:id="rId247"/>
            </p:custDataLst>
          </p:nvPr>
        </p:nvSpPr>
        <p:spPr>
          <a:xfrm>
            <a:off x="93345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7333C675-05F5-413A-9518-334E985997CA}"/>
              </a:ext>
            </a:extLst>
          </p:cNvPr>
          <p:cNvSpPr/>
          <p:nvPr>
            <p:custDataLst>
              <p:tags r:id="rId248"/>
            </p:custDataLst>
          </p:nvPr>
        </p:nvSpPr>
        <p:spPr>
          <a:xfrm>
            <a:off x="96901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A0B9F424-2087-4277-B39D-4C0F2CB39245}"/>
              </a:ext>
            </a:extLst>
          </p:cNvPr>
          <p:cNvSpPr/>
          <p:nvPr>
            <p:custDataLst>
              <p:tags r:id="rId249"/>
            </p:custDataLst>
          </p:nvPr>
        </p:nvSpPr>
        <p:spPr>
          <a:xfrm>
            <a:off x="98679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60521199-FAF1-4D3D-A709-0F063A84CE14}"/>
              </a:ext>
            </a:extLst>
          </p:cNvPr>
          <p:cNvSpPr/>
          <p:nvPr>
            <p:custDataLst>
              <p:tags r:id="rId250"/>
            </p:custDataLst>
          </p:nvPr>
        </p:nvSpPr>
        <p:spPr>
          <a:xfrm>
            <a:off x="103124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DC3D7BEC-96B2-4245-A6C3-491A7247D7E9}"/>
              </a:ext>
            </a:extLst>
          </p:cNvPr>
          <p:cNvSpPr/>
          <p:nvPr>
            <p:custDataLst>
              <p:tags r:id="rId251"/>
            </p:custDataLst>
          </p:nvPr>
        </p:nvSpPr>
        <p:spPr>
          <a:xfrm>
            <a:off x="104902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505549A8-89C9-46E8-9E27-0FE989010A38}"/>
              </a:ext>
            </a:extLst>
          </p:cNvPr>
          <p:cNvSpPr/>
          <p:nvPr>
            <p:custDataLst>
              <p:tags r:id="rId252"/>
            </p:custDataLst>
          </p:nvPr>
        </p:nvSpPr>
        <p:spPr>
          <a:xfrm>
            <a:off x="10579100" y="3429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76942ADA-8FC9-4D18-AFA8-00C287A85598}"/>
              </a:ext>
            </a:extLst>
          </p:cNvPr>
          <p:cNvSpPr/>
          <p:nvPr>
            <p:custDataLst>
              <p:tags r:id="rId253"/>
            </p:custDataLst>
          </p:nvPr>
        </p:nvSpPr>
        <p:spPr>
          <a:xfrm>
            <a:off x="82677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F0C015C7-681F-43FE-B984-55F6657A6588}"/>
              </a:ext>
            </a:extLst>
          </p:cNvPr>
          <p:cNvSpPr/>
          <p:nvPr>
            <p:custDataLst>
              <p:tags r:id="rId254"/>
            </p:custDataLst>
          </p:nvPr>
        </p:nvSpPr>
        <p:spPr>
          <a:xfrm>
            <a:off x="87122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7D72CB97-9054-467B-B7C8-5635BDDAE236}"/>
              </a:ext>
            </a:extLst>
          </p:cNvPr>
          <p:cNvSpPr/>
          <p:nvPr>
            <p:custDataLst>
              <p:tags r:id="rId255"/>
            </p:custDataLst>
          </p:nvPr>
        </p:nvSpPr>
        <p:spPr>
          <a:xfrm>
            <a:off x="89789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F8E5381F-DD23-422B-97EE-945746E59983}"/>
              </a:ext>
            </a:extLst>
          </p:cNvPr>
          <p:cNvSpPr/>
          <p:nvPr>
            <p:custDataLst>
              <p:tags r:id="rId256"/>
            </p:custDataLst>
          </p:nvPr>
        </p:nvSpPr>
        <p:spPr>
          <a:xfrm>
            <a:off x="91567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163CB610-3EE2-486D-9463-AAD1A506E6C2}"/>
              </a:ext>
            </a:extLst>
          </p:cNvPr>
          <p:cNvSpPr/>
          <p:nvPr>
            <p:custDataLst>
              <p:tags r:id="rId257"/>
            </p:custDataLst>
          </p:nvPr>
        </p:nvSpPr>
        <p:spPr>
          <a:xfrm>
            <a:off x="94234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BFD0CAC2-70F6-450C-BDC1-F68DDEB3B3BE}"/>
              </a:ext>
            </a:extLst>
          </p:cNvPr>
          <p:cNvSpPr/>
          <p:nvPr>
            <p:custDataLst>
              <p:tags r:id="rId258"/>
            </p:custDataLst>
          </p:nvPr>
        </p:nvSpPr>
        <p:spPr>
          <a:xfrm>
            <a:off x="95123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DFD8428C-A4B9-4F18-9C48-310E230A4DD3}"/>
              </a:ext>
            </a:extLst>
          </p:cNvPr>
          <p:cNvSpPr/>
          <p:nvPr>
            <p:custDataLst>
              <p:tags r:id="rId259"/>
            </p:custDataLst>
          </p:nvPr>
        </p:nvSpPr>
        <p:spPr>
          <a:xfrm>
            <a:off x="96012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CB7A9FBC-5622-42A6-B3BD-7E0FEB71B9DD}"/>
              </a:ext>
            </a:extLst>
          </p:cNvPr>
          <p:cNvSpPr/>
          <p:nvPr>
            <p:custDataLst>
              <p:tags r:id="rId260"/>
            </p:custDataLst>
          </p:nvPr>
        </p:nvSpPr>
        <p:spPr>
          <a:xfrm>
            <a:off x="99568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9025201D-FD81-4B49-A6F4-ED5A60D3092A}"/>
              </a:ext>
            </a:extLst>
          </p:cNvPr>
          <p:cNvSpPr/>
          <p:nvPr>
            <p:custDataLst>
              <p:tags r:id="rId261"/>
            </p:custDataLst>
          </p:nvPr>
        </p:nvSpPr>
        <p:spPr>
          <a:xfrm>
            <a:off x="101346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43D101C3-BF9B-4F41-BB56-A6E18C887FE5}"/>
              </a:ext>
            </a:extLst>
          </p:cNvPr>
          <p:cNvSpPr/>
          <p:nvPr>
            <p:custDataLst>
              <p:tags r:id="rId262"/>
            </p:custDataLst>
          </p:nvPr>
        </p:nvSpPr>
        <p:spPr>
          <a:xfrm>
            <a:off x="102235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1A9BEC27-E6A1-4FC6-8D94-C25AD54F16A2}"/>
              </a:ext>
            </a:extLst>
          </p:cNvPr>
          <p:cNvSpPr/>
          <p:nvPr>
            <p:custDataLst>
              <p:tags r:id="rId263"/>
            </p:custDataLst>
          </p:nvPr>
        </p:nvSpPr>
        <p:spPr>
          <a:xfrm>
            <a:off x="103124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9A37BB73-76E2-42A4-83BF-CDCA267C2D32}"/>
              </a:ext>
            </a:extLst>
          </p:cNvPr>
          <p:cNvSpPr/>
          <p:nvPr>
            <p:custDataLst>
              <p:tags r:id="rId264"/>
            </p:custDataLst>
          </p:nvPr>
        </p:nvSpPr>
        <p:spPr>
          <a:xfrm>
            <a:off x="104013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FEA52C87-7DF8-440C-AD8A-A5F0CD022D66}"/>
              </a:ext>
            </a:extLst>
          </p:cNvPr>
          <p:cNvSpPr/>
          <p:nvPr>
            <p:custDataLst>
              <p:tags r:id="rId265"/>
            </p:custDataLst>
          </p:nvPr>
        </p:nvSpPr>
        <p:spPr>
          <a:xfrm>
            <a:off x="105791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9559B0BD-EEC5-4C28-8C3A-1F8EA336D708}"/>
              </a:ext>
            </a:extLst>
          </p:cNvPr>
          <p:cNvSpPr/>
          <p:nvPr>
            <p:custDataLst>
              <p:tags r:id="rId266"/>
            </p:custDataLst>
          </p:nvPr>
        </p:nvSpPr>
        <p:spPr>
          <a:xfrm>
            <a:off x="10756900" y="3517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96BBE327-F1E2-4EE9-A64C-48E3C28F615A}"/>
              </a:ext>
            </a:extLst>
          </p:cNvPr>
          <p:cNvSpPr/>
          <p:nvPr>
            <p:custDataLst>
              <p:tags r:id="rId267"/>
            </p:custDataLst>
          </p:nvPr>
        </p:nvSpPr>
        <p:spPr>
          <a:xfrm>
            <a:off x="82677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FDE3DD10-3799-49A5-BF34-7AE91258B7E5}"/>
              </a:ext>
            </a:extLst>
          </p:cNvPr>
          <p:cNvSpPr/>
          <p:nvPr>
            <p:custDataLst>
              <p:tags r:id="rId268"/>
            </p:custDataLst>
          </p:nvPr>
        </p:nvSpPr>
        <p:spPr>
          <a:xfrm>
            <a:off x="85344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2E60D5AD-81A9-46B6-A572-EAFF7B856687}"/>
              </a:ext>
            </a:extLst>
          </p:cNvPr>
          <p:cNvSpPr/>
          <p:nvPr>
            <p:custDataLst>
              <p:tags r:id="rId269"/>
            </p:custDataLst>
          </p:nvPr>
        </p:nvSpPr>
        <p:spPr>
          <a:xfrm>
            <a:off x="8677840" y="3960218"/>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0666B297-684E-40B9-9300-636DAA471F3F}"/>
              </a:ext>
            </a:extLst>
          </p:cNvPr>
          <p:cNvSpPr/>
          <p:nvPr>
            <p:custDataLst>
              <p:tags r:id="rId270"/>
            </p:custDataLst>
          </p:nvPr>
        </p:nvSpPr>
        <p:spPr>
          <a:xfrm>
            <a:off x="88900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2DA7BD95-DA8F-4232-A017-145107287C35}"/>
              </a:ext>
            </a:extLst>
          </p:cNvPr>
          <p:cNvSpPr/>
          <p:nvPr>
            <p:custDataLst>
              <p:tags r:id="rId271"/>
            </p:custDataLst>
          </p:nvPr>
        </p:nvSpPr>
        <p:spPr>
          <a:xfrm>
            <a:off x="89789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01D00069-EA89-48C0-B3F7-C86F5683A852}"/>
              </a:ext>
            </a:extLst>
          </p:cNvPr>
          <p:cNvSpPr/>
          <p:nvPr>
            <p:custDataLst>
              <p:tags r:id="rId272"/>
            </p:custDataLst>
          </p:nvPr>
        </p:nvSpPr>
        <p:spPr>
          <a:xfrm>
            <a:off x="91567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BEE4B8CB-EC18-4C76-8460-052561650880}"/>
              </a:ext>
            </a:extLst>
          </p:cNvPr>
          <p:cNvSpPr/>
          <p:nvPr>
            <p:custDataLst>
              <p:tags r:id="rId273"/>
            </p:custDataLst>
          </p:nvPr>
        </p:nvSpPr>
        <p:spPr>
          <a:xfrm>
            <a:off x="94234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BFEC9F64-5822-478B-8C5D-699D1502ABF4}"/>
              </a:ext>
            </a:extLst>
          </p:cNvPr>
          <p:cNvSpPr/>
          <p:nvPr>
            <p:custDataLst>
              <p:tags r:id="rId274"/>
            </p:custDataLst>
          </p:nvPr>
        </p:nvSpPr>
        <p:spPr>
          <a:xfrm>
            <a:off x="95123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6ED6F9CC-CA5C-47A0-B73A-F76036DB8AC8}"/>
              </a:ext>
            </a:extLst>
          </p:cNvPr>
          <p:cNvSpPr/>
          <p:nvPr>
            <p:custDataLst>
              <p:tags r:id="rId275"/>
            </p:custDataLst>
          </p:nvPr>
        </p:nvSpPr>
        <p:spPr>
          <a:xfrm>
            <a:off x="96012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0C52654F-306F-4FE7-97C1-B5638BFC3791}"/>
              </a:ext>
            </a:extLst>
          </p:cNvPr>
          <p:cNvSpPr/>
          <p:nvPr>
            <p:custDataLst>
              <p:tags r:id="rId276"/>
            </p:custDataLst>
          </p:nvPr>
        </p:nvSpPr>
        <p:spPr>
          <a:xfrm>
            <a:off x="96901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22FD97D9-D7FC-4386-844A-A873A3794CC2}"/>
              </a:ext>
            </a:extLst>
          </p:cNvPr>
          <p:cNvSpPr/>
          <p:nvPr>
            <p:custDataLst>
              <p:tags r:id="rId277"/>
            </p:custDataLst>
          </p:nvPr>
        </p:nvSpPr>
        <p:spPr>
          <a:xfrm>
            <a:off x="98679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7AEBB6ED-5352-4F9D-B11A-3E272C2665AF}"/>
              </a:ext>
            </a:extLst>
          </p:cNvPr>
          <p:cNvSpPr/>
          <p:nvPr>
            <p:custDataLst>
              <p:tags r:id="rId278"/>
            </p:custDataLst>
          </p:nvPr>
        </p:nvSpPr>
        <p:spPr>
          <a:xfrm>
            <a:off x="100457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5C322AFF-BFEB-48B2-945F-0FE58C35CE29}"/>
              </a:ext>
            </a:extLst>
          </p:cNvPr>
          <p:cNvSpPr/>
          <p:nvPr>
            <p:custDataLst>
              <p:tags r:id="rId279"/>
            </p:custDataLst>
          </p:nvPr>
        </p:nvSpPr>
        <p:spPr>
          <a:xfrm>
            <a:off x="101346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87F983EC-FFAA-4EC2-ACB3-B8E06BE87EB0}"/>
              </a:ext>
            </a:extLst>
          </p:cNvPr>
          <p:cNvSpPr/>
          <p:nvPr>
            <p:custDataLst>
              <p:tags r:id="rId280"/>
            </p:custDataLst>
          </p:nvPr>
        </p:nvSpPr>
        <p:spPr>
          <a:xfrm>
            <a:off x="103124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75BB9F61-9EF6-47DB-972C-1170EACC9DCF}"/>
              </a:ext>
            </a:extLst>
          </p:cNvPr>
          <p:cNvSpPr/>
          <p:nvPr>
            <p:custDataLst>
              <p:tags r:id="rId281"/>
            </p:custDataLst>
          </p:nvPr>
        </p:nvSpPr>
        <p:spPr>
          <a:xfrm>
            <a:off x="104013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4B51BDF5-7D87-4449-BEFC-D7DAD0CB0A84}"/>
              </a:ext>
            </a:extLst>
          </p:cNvPr>
          <p:cNvSpPr/>
          <p:nvPr>
            <p:custDataLst>
              <p:tags r:id="rId282"/>
            </p:custDataLst>
          </p:nvPr>
        </p:nvSpPr>
        <p:spPr>
          <a:xfrm>
            <a:off x="10579100" y="3606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209AC173-2F19-4C6D-A8AD-8D29C1438DC7}"/>
              </a:ext>
            </a:extLst>
          </p:cNvPr>
          <p:cNvSpPr/>
          <p:nvPr>
            <p:custDataLst>
              <p:tags r:id="rId283"/>
            </p:custDataLst>
          </p:nvPr>
        </p:nvSpPr>
        <p:spPr>
          <a:xfrm>
            <a:off x="82677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522B7974-1407-4A2C-83D7-3F42B8CAD9C3}"/>
              </a:ext>
            </a:extLst>
          </p:cNvPr>
          <p:cNvSpPr/>
          <p:nvPr>
            <p:custDataLst>
              <p:tags r:id="rId284"/>
            </p:custDataLst>
          </p:nvPr>
        </p:nvSpPr>
        <p:spPr>
          <a:xfrm>
            <a:off x="84455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DB1C88D3-2DAE-45BC-BE43-FB9BFE97AEC8}"/>
              </a:ext>
            </a:extLst>
          </p:cNvPr>
          <p:cNvSpPr/>
          <p:nvPr>
            <p:custDataLst>
              <p:tags r:id="rId285"/>
            </p:custDataLst>
          </p:nvPr>
        </p:nvSpPr>
        <p:spPr>
          <a:xfrm>
            <a:off x="86233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1AB5D97D-7A33-4AE6-BE0A-B583AF21C06A}"/>
              </a:ext>
            </a:extLst>
          </p:cNvPr>
          <p:cNvSpPr/>
          <p:nvPr>
            <p:custDataLst>
              <p:tags r:id="rId286"/>
            </p:custDataLst>
          </p:nvPr>
        </p:nvSpPr>
        <p:spPr>
          <a:xfrm>
            <a:off x="87122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8B6F4AC4-790C-4919-B60C-1C5822F4B461}"/>
              </a:ext>
            </a:extLst>
          </p:cNvPr>
          <p:cNvSpPr/>
          <p:nvPr>
            <p:custDataLst>
              <p:tags r:id="rId287"/>
            </p:custDataLst>
          </p:nvPr>
        </p:nvSpPr>
        <p:spPr>
          <a:xfrm>
            <a:off x="92456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A36BC5A9-4E54-48AF-99A7-12ABA1ABE8AA}"/>
              </a:ext>
            </a:extLst>
          </p:cNvPr>
          <p:cNvSpPr/>
          <p:nvPr>
            <p:custDataLst>
              <p:tags r:id="rId288"/>
            </p:custDataLst>
          </p:nvPr>
        </p:nvSpPr>
        <p:spPr>
          <a:xfrm>
            <a:off x="93345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7993CE39-91FE-4ABA-929B-6272F4B340F0}"/>
              </a:ext>
            </a:extLst>
          </p:cNvPr>
          <p:cNvSpPr/>
          <p:nvPr>
            <p:custDataLst>
              <p:tags r:id="rId289"/>
            </p:custDataLst>
          </p:nvPr>
        </p:nvSpPr>
        <p:spPr>
          <a:xfrm>
            <a:off x="94234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B4CFFFBF-D15D-453E-BE75-F698E87C4FAE}"/>
              </a:ext>
            </a:extLst>
          </p:cNvPr>
          <p:cNvSpPr/>
          <p:nvPr>
            <p:custDataLst>
              <p:tags r:id="rId290"/>
            </p:custDataLst>
          </p:nvPr>
        </p:nvSpPr>
        <p:spPr>
          <a:xfrm>
            <a:off x="96012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5BA4FB22-7E48-433D-BC8F-C0EDE695E9FF}"/>
              </a:ext>
            </a:extLst>
          </p:cNvPr>
          <p:cNvSpPr/>
          <p:nvPr>
            <p:custDataLst>
              <p:tags r:id="rId291"/>
            </p:custDataLst>
          </p:nvPr>
        </p:nvSpPr>
        <p:spPr>
          <a:xfrm>
            <a:off x="99568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47A20934-59B4-4170-B83A-08D19C4E9C0F}"/>
              </a:ext>
            </a:extLst>
          </p:cNvPr>
          <p:cNvSpPr/>
          <p:nvPr>
            <p:custDataLst>
              <p:tags r:id="rId292"/>
            </p:custDataLst>
          </p:nvPr>
        </p:nvSpPr>
        <p:spPr>
          <a:xfrm>
            <a:off x="100457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470AEFE9-9EC6-4FBF-93E3-F3B458E49AC1}"/>
              </a:ext>
            </a:extLst>
          </p:cNvPr>
          <p:cNvSpPr/>
          <p:nvPr>
            <p:custDataLst>
              <p:tags r:id="rId293"/>
            </p:custDataLst>
          </p:nvPr>
        </p:nvSpPr>
        <p:spPr>
          <a:xfrm>
            <a:off x="103124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80ABC906-7861-49ED-AE31-8EFE936F707B}"/>
              </a:ext>
            </a:extLst>
          </p:cNvPr>
          <p:cNvSpPr/>
          <p:nvPr>
            <p:custDataLst>
              <p:tags r:id="rId294"/>
            </p:custDataLst>
          </p:nvPr>
        </p:nvSpPr>
        <p:spPr>
          <a:xfrm>
            <a:off x="104013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BF86679B-4409-40F4-9355-B3151090CAD7}"/>
              </a:ext>
            </a:extLst>
          </p:cNvPr>
          <p:cNvSpPr/>
          <p:nvPr>
            <p:custDataLst>
              <p:tags r:id="rId295"/>
            </p:custDataLst>
          </p:nvPr>
        </p:nvSpPr>
        <p:spPr>
          <a:xfrm>
            <a:off x="10668000" y="36957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7E942E5C-7906-4B71-A5B1-204DB1B47C27}"/>
              </a:ext>
            </a:extLst>
          </p:cNvPr>
          <p:cNvSpPr/>
          <p:nvPr>
            <p:custDataLst>
              <p:tags r:id="rId296"/>
            </p:custDataLst>
          </p:nvPr>
        </p:nvSpPr>
        <p:spPr>
          <a:xfrm>
            <a:off x="82677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0A687764-2540-4CC4-BC31-CA7B8E0F4A8D}"/>
              </a:ext>
            </a:extLst>
          </p:cNvPr>
          <p:cNvSpPr/>
          <p:nvPr>
            <p:custDataLst>
              <p:tags r:id="rId297"/>
            </p:custDataLst>
          </p:nvPr>
        </p:nvSpPr>
        <p:spPr>
          <a:xfrm>
            <a:off x="86233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E71EB82F-BE05-48E2-BD3E-037485B755E3}"/>
              </a:ext>
            </a:extLst>
          </p:cNvPr>
          <p:cNvSpPr/>
          <p:nvPr>
            <p:custDataLst>
              <p:tags r:id="rId298"/>
            </p:custDataLst>
          </p:nvPr>
        </p:nvSpPr>
        <p:spPr>
          <a:xfrm>
            <a:off x="88011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77CB5051-7776-4F8E-B3BE-222581D8FC07}"/>
              </a:ext>
            </a:extLst>
          </p:cNvPr>
          <p:cNvSpPr/>
          <p:nvPr>
            <p:custDataLst>
              <p:tags r:id="rId299"/>
            </p:custDataLst>
          </p:nvPr>
        </p:nvSpPr>
        <p:spPr>
          <a:xfrm>
            <a:off x="88900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FA449D7A-4F47-4B99-A969-2E2C3C8F452E}"/>
              </a:ext>
            </a:extLst>
          </p:cNvPr>
          <p:cNvSpPr/>
          <p:nvPr>
            <p:custDataLst>
              <p:tags r:id="rId300"/>
            </p:custDataLst>
          </p:nvPr>
        </p:nvSpPr>
        <p:spPr>
          <a:xfrm>
            <a:off x="91567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12382351-1A0E-4D9F-A0C0-02107399FE2A}"/>
              </a:ext>
            </a:extLst>
          </p:cNvPr>
          <p:cNvSpPr/>
          <p:nvPr>
            <p:custDataLst>
              <p:tags r:id="rId301"/>
            </p:custDataLst>
          </p:nvPr>
        </p:nvSpPr>
        <p:spPr>
          <a:xfrm>
            <a:off x="93345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2C27AAB9-2527-454C-9506-1A7CE7A3D13C}"/>
              </a:ext>
            </a:extLst>
          </p:cNvPr>
          <p:cNvSpPr/>
          <p:nvPr>
            <p:custDataLst>
              <p:tags r:id="rId302"/>
            </p:custDataLst>
          </p:nvPr>
        </p:nvSpPr>
        <p:spPr>
          <a:xfrm>
            <a:off x="95123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63BDF0AD-0D88-4541-BDD6-2A8C1E5B1161}"/>
              </a:ext>
            </a:extLst>
          </p:cNvPr>
          <p:cNvSpPr/>
          <p:nvPr>
            <p:custDataLst>
              <p:tags r:id="rId303"/>
            </p:custDataLst>
          </p:nvPr>
        </p:nvSpPr>
        <p:spPr>
          <a:xfrm>
            <a:off x="96012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F0469EE4-FB3D-4F90-9E4A-30F822F2DD7D}"/>
              </a:ext>
            </a:extLst>
          </p:cNvPr>
          <p:cNvSpPr/>
          <p:nvPr>
            <p:custDataLst>
              <p:tags r:id="rId304"/>
            </p:custDataLst>
          </p:nvPr>
        </p:nvSpPr>
        <p:spPr>
          <a:xfrm>
            <a:off x="97790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D61441F3-4158-448A-98D4-BF73C65A6EBB}"/>
              </a:ext>
            </a:extLst>
          </p:cNvPr>
          <p:cNvSpPr/>
          <p:nvPr>
            <p:custDataLst>
              <p:tags r:id="rId305"/>
            </p:custDataLst>
          </p:nvPr>
        </p:nvSpPr>
        <p:spPr>
          <a:xfrm>
            <a:off x="99568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14484DA7-C77F-4B27-842F-DCB63DB16771}"/>
              </a:ext>
            </a:extLst>
          </p:cNvPr>
          <p:cNvSpPr/>
          <p:nvPr>
            <p:custDataLst>
              <p:tags r:id="rId306"/>
            </p:custDataLst>
          </p:nvPr>
        </p:nvSpPr>
        <p:spPr>
          <a:xfrm>
            <a:off x="100457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488F06BF-84FB-4EFD-A48B-7CB976937819}"/>
              </a:ext>
            </a:extLst>
          </p:cNvPr>
          <p:cNvSpPr/>
          <p:nvPr>
            <p:custDataLst>
              <p:tags r:id="rId307"/>
            </p:custDataLst>
          </p:nvPr>
        </p:nvSpPr>
        <p:spPr>
          <a:xfrm>
            <a:off x="101346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886D7A01-43CD-4351-955A-6437D2CE5C80}"/>
              </a:ext>
            </a:extLst>
          </p:cNvPr>
          <p:cNvSpPr/>
          <p:nvPr>
            <p:custDataLst>
              <p:tags r:id="rId308"/>
            </p:custDataLst>
          </p:nvPr>
        </p:nvSpPr>
        <p:spPr>
          <a:xfrm>
            <a:off x="102235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48AC02E1-CE5E-4DC3-95A6-745F51ED57FA}"/>
              </a:ext>
            </a:extLst>
          </p:cNvPr>
          <p:cNvSpPr/>
          <p:nvPr>
            <p:custDataLst>
              <p:tags r:id="rId309"/>
            </p:custDataLst>
          </p:nvPr>
        </p:nvSpPr>
        <p:spPr>
          <a:xfrm>
            <a:off x="103124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71BDFF29-E41A-49D0-8323-932B727BE480}"/>
              </a:ext>
            </a:extLst>
          </p:cNvPr>
          <p:cNvSpPr/>
          <p:nvPr>
            <p:custDataLst>
              <p:tags r:id="rId310"/>
            </p:custDataLst>
          </p:nvPr>
        </p:nvSpPr>
        <p:spPr>
          <a:xfrm>
            <a:off x="104013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072FC6DC-D2C9-4AD6-BDAF-64BA4FFC543F}"/>
              </a:ext>
            </a:extLst>
          </p:cNvPr>
          <p:cNvSpPr/>
          <p:nvPr>
            <p:custDataLst>
              <p:tags r:id="rId311"/>
            </p:custDataLst>
          </p:nvPr>
        </p:nvSpPr>
        <p:spPr>
          <a:xfrm>
            <a:off x="105791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A005998C-5238-4864-B0D0-EE20F1CDB89B}"/>
              </a:ext>
            </a:extLst>
          </p:cNvPr>
          <p:cNvSpPr/>
          <p:nvPr>
            <p:custDataLst>
              <p:tags r:id="rId312"/>
            </p:custDataLst>
          </p:nvPr>
        </p:nvSpPr>
        <p:spPr>
          <a:xfrm>
            <a:off x="106680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F2239415-BE35-441E-AC5F-D5472A8200D1}"/>
              </a:ext>
            </a:extLst>
          </p:cNvPr>
          <p:cNvSpPr/>
          <p:nvPr>
            <p:custDataLst>
              <p:tags r:id="rId313"/>
            </p:custDataLst>
          </p:nvPr>
        </p:nvSpPr>
        <p:spPr>
          <a:xfrm>
            <a:off x="10756900" y="37846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55235BF2-6E31-41DE-AE1F-3E9FCB51206D}"/>
              </a:ext>
            </a:extLst>
          </p:cNvPr>
          <p:cNvSpPr/>
          <p:nvPr>
            <p:custDataLst>
              <p:tags r:id="rId314"/>
            </p:custDataLst>
          </p:nvPr>
        </p:nvSpPr>
        <p:spPr>
          <a:xfrm>
            <a:off x="89789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31B02488-0D58-4DE6-8360-5AD3089C18AD}"/>
              </a:ext>
            </a:extLst>
          </p:cNvPr>
          <p:cNvSpPr/>
          <p:nvPr>
            <p:custDataLst>
              <p:tags r:id="rId315"/>
            </p:custDataLst>
          </p:nvPr>
        </p:nvSpPr>
        <p:spPr>
          <a:xfrm>
            <a:off x="90678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AC80C90E-D0AA-4059-965A-A3F588E53E8F}"/>
              </a:ext>
            </a:extLst>
          </p:cNvPr>
          <p:cNvSpPr/>
          <p:nvPr>
            <p:custDataLst>
              <p:tags r:id="rId316"/>
            </p:custDataLst>
          </p:nvPr>
        </p:nvSpPr>
        <p:spPr>
          <a:xfrm>
            <a:off x="91567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98D082FD-43E4-468D-B8D4-60F2B9FA6F92}"/>
              </a:ext>
            </a:extLst>
          </p:cNvPr>
          <p:cNvSpPr/>
          <p:nvPr>
            <p:custDataLst>
              <p:tags r:id="rId317"/>
            </p:custDataLst>
          </p:nvPr>
        </p:nvSpPr>
        <p:spPr>
          <a:xfrm>
            <a:off x="92456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D8B5110D-02CC-447C-BF1F-6F67B2F3F75A}"/>
              </a:ext>
            </a:extLst>
          </p:cNvPr>
          <p:cNvSpPr/>
          <p:nvPr>
            <p:custDataLst>
              <p:tags r:id="rId318"/>
            </p:custDataLst>
          </p:nvPr>
        </p:nvSpPr>
        <p:spPr>
          <a:xfrm>
            <a:off x="96012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34FAC198-6A13-47D1-B778-D4DAC4A245A6}"/>
              </a:ext>
            </a:extLst>
          </p:cNvPr>
          <p:cNvSpPr/>
          <p:nvPr>
            <p:custDataLst>
              <p:tags r:id="rId319"/>
            </p:custDataLst>
          </p:nvPr>
        </p:nvSpPr>
        <p:spPr>
          <a:xfrm>
            <a:off x="96901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158A3E33-BF0B-4151-99FA-841677E39D88}"/>
              </a:ext>
            </a:extLst>
          </p:cNvPr>
          <p:cNvSpPr/>
          <p:nvPr>
            <p:custDataLst>
              <p:tags r:id="rId320"/>
            </p:custDataLst>
          </p:nvPr>
        </p:nvSpPr>
        <p:spPr>
          <a:xfrm>
            <a:off x="98679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6D930AC0-18DD-43F6-9CDA-89054222CE43}"/>
              </a:ext>
            </a:extLst>
          </p:cNvPr>
          <p:cNvSpPr/>
          <p:nvPr>
            <p:custDataLst>
              <p:tags r:id="rId321"/>
            </p:custDataLst>
          </p:nvPr>
        </p:nvSpPr>
        <p:spPr>
          <a:xfrm>
            <a:off x="100457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B63D5264-09D6-42BA-B6E4-83609BC91B11}"/>
              </a:ext>
            </a:extLst>
          </p:cNvPr>
          <p:cNvSpPr/>
          <p:nvPr>
            <p:custDataLst>
              <p:tags r:id="rId322"/>
            </p:custDataLst>
          </p:nvPr>
        </p:nvSpPr>
        <p:spPr>
          <a:xfrm>
            <a:off x="104013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869B51B4-9552-4FF1-8955-568ED4C8A74B}"/>
              </a:ext>
            </a:extLst>
          </p:cNvPr>
          <p:cNvSpPr/>
          <p:nvPr>
            <p:custDataLst>
              <p:tags r:id="rId323"/>
            </p:custDataLst>
          </p:nvPr>
        </p:nvSpPr>
        <p:spPr>
          <a:xfrm>
            <a:off x="104902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515FDD1D-F855-49FA-AAD9-D6D45BB8BEC7}"/>
              </a:ext>
            </a:extLst>
          </p:cNvPr>
          <p:cNvSpPr/>
          <p:nvPr>
            <p:custDataLst>
              <p:tags r:id="rId324"/>
            </p:custDataLst>
          </p:nvPr>
        </p:nvSpPr>
        <p:spPr>
          <a:xfrm>
            <a:off x="106680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7F05C4BF-7898-438B-8950-EFFB0F2C9AF9}"/>
              </a:ext>
            </a:extLst>
          </p:cNvPr>
          <p:cNvSpPr/>
          <p:nvPr>
            <p:custDataLst>
              <p:tags r:id="rId325"/>
            </p:custDataLst>
          </p:nvPr>
        </p:nvSpPr>
        <p:spPr>
          <a:xfrm>
            <a:off x="10756900" y="38735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3754AA79-E03A-4C57-B3CD-5920B814F109}"/>
              </a:ext>
            </a:extLst>
          </p:cNvPr>
          <p:cNvSpPr/>
          <p:nvPr>
            <p:custDataLst>
              <p:tags r:id="rId326"/>
            </p:custDataLst>
          </p:nvPr>
        </p:nvSpPr>
        <p:spPr>
          <a:xfrm>
            <a:off x="82677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3EB40F4C-D701-4056-BE51-B5F7901E0CB7}"/>
              </a:ext>
            </a:extLst>
          </p:cNvPr>
          <p:cNvSpPr/>
          <p:nvPr>
            <p:custDataLst>
              <p:tags r:id="rId327"/>
            </p:custDataLst>
          </p:nvPr>
        </p:nvSpPr>
        <p:spPr>
          <a:xfrm>
            <a:off x="83566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E174D9FC-B959-4A95-AC29-9D9A799054D7}"/>
              </a:ext>
            </a:extLst>
          </p:cNvPr>
          <p:cNvSpPr/>
          <p:nvPr>
            <p:custDataLst>
              <p:tags r:id="rId328"/>
            </p:custDataLst>
          </p:nvPr>
        </p:nvSpPr>
        <p:spPr>
          <a:xfrm>
            <a:off x="84455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DD8837D4-1628-4F40-BDA5-343E53F5A078}"/>
              </a:ext>
            </a:extLst>
          </p:cNvPr>
          <p:cNvSpPr/>
          <p:nvPr>
            <p:custDataLst>
              <p:tags r:id="rId329"/>
            </p:custDataLst>
          </p:nvPr>
        </p:nvSpPr>
        <p:spPr>
          <a:xfrm>
            <a:off x="85344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3393EABA-F1E8-40D2-8109-708AF0236C55}"/>
              </a:ext>
            </a:extLst>
          </p:cNvPr>
          <p:cNvSpPr/>
          <p:nvPr>
            <p:custDataLst>
              <p:tags r:id="rId330"/>
            </p:custDataLst>
          </p:nvPr>
        </p:nvSpPr>
        <p:spPr>
          <a:xfrm>
            <a:off x="86233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16C1C39A-49FE-4382-BCAF-8D4DAC88D93E}"/>
              </a:ext>
            </a:extLst>
          </p:cNvPr>
          <p:cNvSpPr/>
          <p:nvPr>
            <p:custDataLst>
              <p:tags r:id="rId331"/>
            </p:custDataLst>
          </p:nvPr>
        </p:nvSpPr>
        <p:spPr>
          <a:xfrm>
            <a:off x="87122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2527AEDC-6D06-494F-A741-07F6B5115234}"/>
              </a:ext>
            </a:extLst>
          </p:cNvPr>
          <p:cNvSpPr/>
          <p:nvPr>
            <p:custDataLst>
              <p:tags r:id="rId332"/>
            </p:custDataLst>
          </p:nvPr>
        </p:nvSpPr>
        <p:spPr>
          <a:xfrm>
            <a:off x="88011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2B724BA3-4FDC-4B02-83A1-B86C7B84EAF4}"/>
              </a:ext>
            </a:extLst>
          </p:cNvPr>
          <p:cNvSpPr/>
          <p:nvPr>
            <p:custDataLst>
              <p:tags r:id="rId333"/>
            </p:custDataLst>
          </p:nvPr>
        </p:nvSpPr>
        <p:spPr>
          <a:xfrm>
            <a:off x="90678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14235AF4-674A-4A97-B4F8-DAD4A6AD9CAD}"/>
              </a:ext>
            </a:extLst>
          </p:cNvPr>
          <p:cNvSpPr/>
          <p:nvPr>
            <p:custDataLst>
              <p:tags r:id="rId334"/>
            </p:custDataLst>
          </p:nvPr>
        </p:nvSpPr>
        <p:spPr>
          <a:xfrm>
            <a:off x="93345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3094B449-EB49-4EA4-9D06-4178593317FA}"/>
              </a:ext>
            </a:extLst>
          </p:cNvPr>
          <p:cNvSpPr/>
          <p:nvPr>
            <p:custDataLst>
              <p:tags r:id="rId335"/>
            </p:custDataLst>
          </p:nvPr>
        </p:nvSpPr>
        <p:spPr>
          <a:xfrm>
            <a:off x="98679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85812D42-72E4-4152-A515-F9DD94635F9C}"/>
              </a:ext>
            </a:extLst>
          </p:cNvPr>
          <p:cNvSpPr/>
          <p:nvPr>
            <p:custDataLst>
              <p:tags r:id="rId336"/>
            </p:custDataLst>
          </p:nvPr>
        </p:nvSpPr>
        <p:spPr>
          <a:xfrm>
            <a:off x="99568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06B66F08-BF80-4A3C-AAFD-1D8E97ABEEB5}"/>
              </a:ext>
            </a:extLst>
          </p:cNvPr>
          <p:cNvSpPr/>
          <p:nvPr>
            <p:custDataLst>
              <p:tags r:id="rId337"/>
            </p:custDataLst>
          </p:nvPr>
        </p:nvSpPr>
        <p:spPr>
          <a:xfrm>
            <a:off x="100457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9E1685EC-0C9F-484B-BC5A-DCB902A5A7D5}"/>
              </a:ext>
            </a:extLst>
          </p:cNvPr>
          <p:cNvSpPr/>
          <p:nvPr>
            <p:custDataLst>
              <p:tags r:id="rId338"/>
            </p:custDataLst>
          </p:nvPr>
        </p:nvSpPr>
        <p:spPr>
          <a:xfrm>
            <a:off x="102235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4CAD30CD-2372-416F-AB6C-DFDF9DA62792}"/>
              </a:ext>
            </a:extLst>
          </p:cNvPr>
          <p:cNvSpPr/>
          <p:nvPr>
            <p:custDataLst>
              <p:tags r:id="rId339"/>
            </p:custDataLst>
          </p:nvPr>
        </p:nvSpPr>
        <p:spPr>
          <a:xfrm>
            <a:off x="104013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14EAAD03-72FF-42F7-A72B-7BFD1DB2C6C7}"/>
              </a:ext>
            </a:extLst>
          </p:cNvPr>
          <p:cNvSpPr/>
          <p:nvPr>
            <p:custDataLst>
              <p:tags r:id="rId340"/>
            </p:custDataLst>
          </p:nvPr>
        </p:nvSpPr>
        <p:spPr>
          <a:xfrm>
            <a:off x="104902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B05CEFAE-6E52-4E68-9FC7-60E9D25CD811}"/>
              </a:ext>
            </a:extLst>
          </p:cNvPr>
          <p:cNvSpPr/>
          <p:nvPr>
            <p:custDataLst>
              <p:tags r:id="rId341"/>
            </p:custDataLst>
          </p:nvPr>
        </p:nvSpPr>
        <p:spPr>
          <a:xfrm>
            <a:off x="10579100" y="39624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C25CF7A9-75A0-48FC-9817-FC04BF3FA5C3}"/>
              </a:ext>
            </a:extLst>
          </p:cNvPr>
          <p:cNvSpPr/>
          <p:nvPr>
            <p:custDataLst>
              <p:tags r:id="rId342"/>
            </p:custDataLst>
          </p:nvPr>
        </p:nvSpPr>
        <p:spPr>
          <a:xfrm>
            <a:off x="82677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74BCC981-BC51-4A0A-ACBB-C25C5261460A}"/>
              </a:ext>
            </a:extLst>
          </p:cNvPr>
          <p:cNvSpPr/>
          <p:nvPr>
            <p:custDataLst>
              <p:tags r:id="rId343"/>
            </p:custDataLst>
          </p:nvPr>
        </p:nvSpPr>
        <p:spPr>
          <a:xfrm>
            <a:off x="88011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1509B8FD-A821-4E6F-A2C5-E61892E7AC0B}"/>
              </a:ext>
            </a:extLst>
          </p:cNvPr>
          <p:cNvSpPr/>
          <p:nvPr>
            <p:custDataLst>
              <p:tags r:id="rId344"/>
            </p:custDataLst>
          </p:nvPr>
        </p:nvSpPr>
        <p:spPr>
          <a:xfrm>
            <a:off x="89789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65EB002A-2F66-474C-A694-B56CDC4B6367}"/>
              </a:ext>
            </a:extLst>
          </p:cNvPr>
          <p:cNvSpPr/>
          <p:nvPr>
            <p:custDataLst>
              <p:tags r:id="rId345"/>
            </p:custDataLst>
          </p:nvPr>
        </p:nvSpPr>
        <p:spPr>
          <a:xfrm>
            <a:off x="91567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7CAC3A9D-749C-4E18-B0FC-C219A2424EF4}"/>
              </a:ext>
            </a:extLst>
          </p:cNvPr>
          <p:cNvSpPr/>
          <p:nvPr>
            <p:custDataLst>
              <p:tags r:id="rId346"/>
            </p:custDataLst>
          </p:nvPr>
        </p:nvSpPr>
        <p:spPr>
          <a:xfrm>
            <a:off x="95123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1630B9DC-C7C5-4837-BE65-DA0574683B0F}"/>
              </a:ext>
            </a:extLst>
          </p:cNvPr>
          <p:cNvSpPr/>
          <p:nvPr>
            <p:custDataLst>
              <p:tags r:id="rId347"/>
            </p:custDataLst>
          </p:nvPr>
        </p:nvSpPr>
        <p:spPr>
          <a:xfrm>
            <a:off x="96901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9C7395CB-EC03-498A-AEA5-701BA420AABA}"/>
              </a:ext>
            </a:extLst>
          </p:cNvPr>
          <p:cNvSpPr/>
          <p:nvPr>
            <p:custDataLst>
              <p:tags r:id="rId348"/>
            </p:custDataLst>
          </p:nvPr>
        </p:nvSpPr>
        <p:spPr>
          <a:xfrm>
            <a:off x="98679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8869F3AD-A860-47B4-AD35-55645232A8E2}"/>
              </a:ext>
            </a:extLst>
          </p:cNvPr>
          <p:cNvSpPr/>
          <p:nvPr>
            <p:custDataLst>
              <p:tags r:id="rId349"/>
            </p:custDataLst>
          </p:nvPr>
        </p:nvSpPr>
        <p:spPr>
          <a:xfrm>
            <a:off x="100457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1755A716-4204-49F8-8DD4-58C2F7172477}"/>
              </a:ext>
            </a:extLst>
          </p:cNvPr>
          <p:cNvSpPr/>
          <p:nvPr>
            <p:custDataLst>
              <p:tags r:id="rId350"/>
            </p:custDataLst>
          </p:nvPr>
        </p:nvSpPr>
        <p:spPr>
          <a:xfrm>
            <a:off x="104013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92A91696-6392-43B3-BA28-AD16BD72CCF5}"/>
              </a:ext>
            </a:extLst>
          </p:cNvPr>
          <p:cNvSpPr/>
          <p:nvPr>
            <p:custDataLst>
              <p:tags r:id="rId351"/>
            </p:custDataLst>
          </p:nvPr>
        </p:nvSpPr>
        <p:spPr>
          <a:xfrm>
            <a:off x="106680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8BC3C1D9-920B-4CB5-BFCD-E7A9EFDAC19A}"/>
              </a:ext>
            </a:extLst>
          </p:cNvPr>
          <p:cNvSpPr/>
          <p:nvPr>
            <p:custDataLst>
              <p:tags r:id="rId352"/>
            </p:custDataLst>
          </p:nvPr>
        </p:nvSpPr>
        <p:spPr>
          <a:xfrm>
            <a:off x="10756900" y="40513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92EB982F-EC98-41B1-914D-60B6B29E0B91}"/>
              </a:ext>
            </a:extLst>
          </p:cNvPr>
          <p:cNvSpPr/>
          <p:nvPr>
            <p:custDataLst>
              <p:tags r:id="rId353"/>
            </p:custDataLst>
          </p:nvPr>
        </p:nvSpPr>
        <p:spPr>
          <a:xfrm>
            <a:off x="82677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C118FF78-52AF-4F93-9DA8-B51B8FC67EB2}"/>
              </a:ext>
            </a:extLst>
          </p:cNvPr>
          <p:cNvSpPr/>
          <p:nvPr>
            <p:custDataLst>
              <p:tags r:id="rId354"/>
            </p:custDataLst>
          </p:nvPr>
        </p:nvSpPr>
        <p:spPr>
          <a:xfrm>
            <a:off x="84455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7D057948-6178-4C0F-9814-38C837FFBD7D}"/>
              </a:ext>
            </a:extLst>
          </p:cNvPr>
          <p:cNvSpPr/>
          <p:nvPr>
            <p:custDataLst>
              <p:tags r:id="rId355"/>
            </p:custDataLst>
          </p:nvPr>
        </p:nvSpPr>
        <p:spPr>
          <a:xfrm>
            <a:off x="85344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2C93B02F-9332-4A27-8879-1F9458D39792}"/>
              </a:ext>
            </a:extLst>
          </p:cNvPr>
          <p:cNvSpPr/>
          <p:nvPr>
            <p:custDataLst>
              <p:tags r:id="rId356"/>
            </p:custDataLst>
          </p:nvPr>
        </p:nvSpPr>
        <p:spPr>
          <a:xfrm>
            <a:off x="86233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2FB0322D-154F-4F0E-9D1C-19BAE472A373}"/>
              </a:ext>
            </a:extLst>
          </p:cNvPr>
          <p:cNvSpPr/>
          <p:nvPr>
            <p:custDataLst>
              <p:tags r:id="rId357"/>
            </p:custDataLst>
          </p:nvPr>
        </p:nvSpPr>
        <p:spPr>
          <a:xfrm>
            <a:off x="88011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BB61361B-FE16-4656-B423-A218A67E75E5}"/>
              </a:ext>
            </a:extLst>
          </p:cNvPr>
          <p:cNvSpPr/>
          <p:nvPr>
            <p:custDataLst>
              <p:tags r:id="rId358"/>
            </p:custDataLst>
          </p:nvPr>
        </p:nvSpPr>
        <p:spPr>
          <a:xfrm>
            <a:off x="89789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7B7BF774-4DFB-4988-A230-93303A332862}"/>
              </a:ext>
            </a:extLst>
          </p:cNvPr>
          <p:cNvSpPr/>
          <p:nvPr>
            <p:custDataLst>
              <p:tags r:id="rId359"/>
            </p:custDataLst>
          </p:nvPr>
        </p:nvSpPr>
        <p:spPr>
          <a:xfrm>
            <a:off x="93345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31DA18A2-3446-4B7A-80AB-5AA8B00B01B9}"/>
              </a:ext>
            </a:extLst>
          </p:cNvPr>
          <p:cNvSpPr/>
          <p:nvPr>
            <p:custDataLst>
              <p:tags r:id="rId360"/>
            </p:custDataLst>
          </p:nvPr>
        </p:nvSpPr>
        <p:spPr>
          <a:xfrm>
            <a:off x="96901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A9FACF0E-8DCF-4305-B3B7-44A9F0ECB4CE}"/>
              </a:ext>
            </a:extLst>
          </p:cNvPr>
          <p:cNvSpPr/>
          <p:nvPr>
            <p:custDataLst>
              <p:tags r:id="rId361"/>
            </p:custDataLst>
          </p:nvPr>
        </p:nvSpPr>
        <p:spPr>
          <a:xfrm>
            <a:off x="98679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82CE434C-8E78-4E8E-B18C-78C5C4C903FD}"/>
              </a:ext>
            </a:extLst>
          </p:cNvPr>
          <p:cNvSpPr/>
          <p:nvPr>
            <p:custDataLst>
              <p:tags r:id="rId362"/>
            </p:custDataLst>
          </p:nvPr>
        </p:nvSpPr>
        <p:spPr>
          <a:xfrm>
            <a:off x="100457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0AC801F3-0947-487D-90B6-33259B7162CA}"/>
              </a:ext>
            </a:extLst>
          </p:cNvPr>
          <p:cNvSpPr/>
          <p:nvPr>
            <p:custDataLst>
              <p:tags r:id="rId363"/>
            </p:custDataLst>
          </p:nvPr>
        </p:nvSpPr>
        <p:spPr>
          <a:xfrm>
            <a:off x="101346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48603A02-2F7C-4200-B9AC-D7D67553EEDD}"/>
              </a:ext>
            </a:extLst>
          </p:cNvPr>
          <p:cNvSpPr/>
          <p:nvPr>
            <p:custDataLst>
              <p:tags r:id="rId364"/>
            </p:custDataLst>
          </p:nvPr>
        </p:nvSpPr>
        <p:spPr>
          <a:xfrm>
            <a:off x="102235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03FF1F11-4F62-4733-92A1-CA3BC75D20AF}"/>
              </a:ext>
            </a:extLst>
          </p:cNvPr>
          <p:cNvSpPr/>
          <p:nvPr>
            <p:custDataLst>
              <p:tags r:id="rId365"/>
            </p:custDataLst>
          </p:nvPr>
        </p:nvSpPr>
        <p:spPr>
          <a:xfrm>
            <a:off x="103124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C1C5BB8F-3182-47D5-A15C-9DB5254713B4}"/>
              </a:ext>
            </a:extLst>
          </p:cNvPr>
          <p:cNvSpPr/>
          <p:nvPr>
            <p:custDataLst>
              <p:tags r:id="rId366"/>
            </p:custDataLst>
          </p:nvPr>
        </p:nvSpPr>
        <p:spPr>
          <a:xfrm>
            <a:off x="104013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3E6A2624-7A67-4CAC-93F7-FEDE77A62258}"/>
              </a:ext>
            </a:extLst>
          </p:cNvPr>
          <p:cNvSpPr/>
          <p:nvPr>
            <p:custDataLst>
              <p:tags r:id="rId367"/>
            </p:custDataLst>
          </p:nvPr>
        </p:nvSpPr>
        <p:spPr>
          <a:xfrm>
            <a:off x="10579100" y="41402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ABE210AE-ED98-40D1-BD4B-0614820313DF}"/>
              </a:ext>
            </a:extLst>
          </p:cNvPr>
          <p:cNvSpPr/>
          <p:nvPr>
            <p:custDataLst>
              <p:tags r:id="rId368"/>
            </p:custDataLst>
          </p:nvPr>
        </p:nvSpPr>
        <p:spPr>
          <a:xfrm>
            <a:off x="82677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EAE7129C-ED02-44D2-BB0D-9300AE1AD04B}"/>
              </a:ext>
            </a:extLst>
          </p:cNvPr>
          <p:cNvSpPr/>
          <p:nvPr>
            <p:custDataLst>
              <p:tags r:id="rId369"/>
            </p:custDataLst>
          </p:nvPr>
        </p:nvSpPr>
        <p:spPr>
          <a:xfrm>
            <a:off x="84455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927196CB-D27F-48A4-8FA9-F2C69891EF73}"/>
              </a:ext>
            </a:extLst>
          </p:cNvPr>
          <p:cNvSpPr/>
          <p:nvPr>
            <p:custDataLst>
              <p:tags r:id="rId370"/>
            </p:custDataLst>
          </p:nvPr>
        </p:nvSpPr>
        <p:spPr>
          <a:xfrm>
            <a:off x="85344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2E00ADD9-263E-4B9F-8A52-CD8DAC1D1672}"/>
              </a:ext>
            </a:extLst>
          </p:cNvPr>
          <p:cNvSpPr/>
          <p:nvPr>
            <p:custDataLst>
              <p:tags r:id="rId371"/>
            </p:custDataLst>
          </p:nvPr>
        </p:nvSpPr>
        <p:spPr>
          <a:xfrm>
            <a:off x="86233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48BD161A-C101-4A87-94C6-CAE3AE029756}"/>
              </a:ext>
            </a:extLst>
          </p:cNvPr>
          <p:cNvSpPr/>
          <p:nvPr>
            <p:custDataLst>
              <p:tags r:id="rId372"/>
            </p:custDataLst>
          </p:nvPr>
        </p:nvSpPr>
        <p:spPr>
          <a:xfrm>
            <a:off x="88011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58D769CE-FA75-4FF4-879F-B8DE0547FC04}"/>
              </a:ext>
            </a:extLst>
          </p:cNvPr>
          <p:cNvSpPr/>
          <p:nvPr>
            <p:custDataLst>
              <p:tags r:id="rId373"/>
            </p:custDataLst>
          </p:nvPr>
        </p:nvSpPr>
        <p:spPr>
          <a:xfrm>
            <a:off x="89789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E51EE945-F8BA-4FD4-B710-16EC93C40148}"/>
              </a:ext>
            </a:extLst>
          </p:cNvPr>
          <p:cNvSpPr/>
          <p:nvPr>
            <p:custDataLst>
              <p:tags r:id="rId374"/>
            </p:custDataLst>
          </p:nvPr>
        </p:nvSpPr>
        <p:spPr>
          <a:xfrm>
            <a:off x="90678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E0485A55-A862-4408-AE59-0F3110082940}"/>
              </a:ext>
            </a:extLst>
          </p:cNvPr>
          <p:cNvSpPr/>
          <p:nvPr>
            <p:custDataLst>
              <p:tags r:id="rId375"/>
            </p:custDataLst>
          </p:nvPr>
        </p:nvSpPr>
        <p:spPr>
          <a:xfrm>
            <a:off x="92456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0B6B3BCF-3CC0-4901-80AD-4D8B118A7179}"/>
              </a:ext>
            </a:extLst>
          </p:cNvPr>
          <p:cNvSpPr/>
          <p:nvPr>
            <p:custDataLst>
              <p:tags r:id="rId376"/>
            </p:custDataLst>
          </p:nvPr>
        </p:nvSpPr>
        <p:spPr>
          <a:xfrm>
            <a:off x="95123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012EDBF3-66FE-436C-B921-CB8363951E60}"/>
              </a:ext>
            </a:extLst>
          </p:cNvPr>
          <p:cNvSpPr/>
          <p:nvPr>
            <p:custDataLst>
              <p:tags r:id="rId377"/>
            </p:custDataLst>
          </p:nvPr>
        </p:nvSpPr>
        <p:spPr>
          <a:xfrm>
            <a:off x="96012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5CCF778E-89AA-434E-AB3A-4127E58B0EBA}"/>
              </a:ext>
            </a:extLst>
          </p:cNvPr>
          <p:cNvSpPr/>
          <p:nvPr>
            <p:custDataLst>
              <p:tags r:id="rId378"/>
            </p:custDataLst>
          </p:nvPr>
        </p:nvSpPr>
        <p:spPr>
          <a:xfrm>
            <a:off x="97790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F4DDCC2D-C309-4869-84D0-4C1B7450C24F}"/>
              </a:ext>
            </a:extLst>
          </p:cNvPr>
          <p:cNvSpPr/>
          <p:nvPr>
            <p:custDataLst>
              <p:tags r:id="rId379"/>
            </p:custDataLst>
          </p:nvPr>
        </p:nvSpPr>
        <p:spPr>
          <a:xfrm>
            <a:off x="98679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0AABA341-EC8B-414C-8C8D-72095119E829}"/>
              </a:ext>
            </a:extLst>
          </p:cNvPr>
          <p:cNvSpPr/>
          <p:nvPr>
            <p:custDataLst>
              <p:tags r:id="rId380"/>
            </p:custDataLst>
          </p:nvPr>
        </p:nvSpPr>
        <p:spPr>
          <a:xfrm>
            <a:off x="104902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28E398E1-519F-45B9-AFF3-6AAB8CEB5435}"/>
              </a:ext>
            </a:extLst>
          </p:cNvPr>
          <p:cNvSpPr/>
          <p:nvPr>
            <p:custDataLst>
              <p:tags r:id="rId381"/>
            </p:custDataLst>
          </p:nvPr>
        </p:nvSpPr>
        <p:spPr>
          <a:xfrm>
            <a:off x="10579100" y="42291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8C2A6DC6-E541-4D53-99E2-14D057CFA791}"/>
              </a:ext>
            </a:extLst>
          </p:cNvPr>
          <p:cNvSpPr/>
          <p:nvPr>
            <p:custDataLst>
              <p:tags r:id="rId382"/>
            </p:custDataLst>
          </p:nvPr>
        </p:nvSpPr>
        <p:spPr>
          <a:xfrm>
            <a:off x="82677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CD3826DA-0C28-4841-B48D-5B1185820B74}"/>
              </a:ext>
            </a:extLst>
          </p:cNvPr>
          <p:cNvSpPr/>
          <p:nvPr>
            <p:custDataLst>
              <p:tags r:id="rId383"/>
            </p:custDataLst>
          </p:nvPr>
        </p:nvSpPr>
        <p:spPr>
          <a:xfrm>
            <a:off x="84455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310F70EC-7847-4385-B90B-0B271322E570}"/>
              </a:ext>
            </a:extLst>
          </p:cNvPr>
          <p:cNvSpPr/>
          <p:nvPr>
            <p:custDataLst>
              <p:tags r:id="rId384"/>
            </p:custDataLst>
          </p:nvPr>
        </p:nvSpPr>
        <p:spPr>
          <a:xfrm>
            <a:off x="85344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35B25891-6FBA-42F5-87FC-DBDD46F5132A}"/>
              </a:ext>
            </a:extLst>
          </p:cNvPr>
          <p:cNvSpPr/>
          <p:nvPr>
            <p:custDataLst>
              <p:tags r:id="rId385"/>
            </p:custDataLst>
          </p:nvPr>
        </p:nvSpPr>
        <p:spPr>
          <a:xfrm>
            <a:off x="86233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64A46781-9166-45DC-AB3A-96B53F93F157}"/>
              </a:ext>
            </a:extLst>
          </p:cNvPr>
          <p:cNvSpPr/>
          <p:nvPr>
            <p:custDataLst>
              <p:tags r:id="rId386"/>
            </p:custDataLst>
          </p:nvPr>
        </p:nvSpPr>
        <p:spPr>
          <a:xfrm>
            <a:off x="88011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DD15DA61-233F-4C47-B24E-DCF158CBFBF5}"/>
              </a:ext>
            </a:extLst>
          </p:cNvPr>
          <p:cNvSpPr/>
          <p:nvPr>
            <p:custDataLst>
              <p:tags r:id="rId387"/>
            </p:custDataLst>
          </p:nvPr>
        </p:nvSpPr>
        <p:spPr>
          <a:xfrm>
            <a:off x="89789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0A951997-A80F-4821-9F68-28E78221C244}"/>
              </a:ext>
            </a:extLst>
          </p:cNvPr>
          <p:cNvSpPr/>
          <p:nvPr>
            <p:custDataLst>
              <p:tags r:id="rId388"/>
            </p:custDataLst>
          </p:nvPr>
        </p:nvSpPr>
        <p:spPr>
          <a:xfrm>
            <a:off x="92456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0625C591-B117-4054-AEBD-324AB9C765DC}"/>
              </a:ext>
            </a:extLst>
          </p:cNvPr>
          <p:cNvSpPr/>
          <p:nvPr>
            <p:custDataLst>
              <p:tags r:id="rId389"/>
            </p:custDataLst>
          </p:nvPr>
        </p:nvSpPr>
        <p:spPr>
          <a:xfrm>
            <a:off x="94234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3A9068F6-84B2-48B6-9650-FF42E1544ADD}"/>
              </a:ext>
            </a:extLst>
          </p:cNvPr>
          <p:cNvSpPr/>
          <p:nvPr>
            <p:custDataLst>
              <p:tags r:id="rId390"/>
            </p:custDataLst>
          </p:nvPr>
        </p:nvSpPr>
        <p:spPr>
          <a:xfrm>
            <a:off x="95123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5658E588-8DF5-45A8-9035-A3EDB3A9A33C}"/>
              </a:ext>
            </a:extLst>
          </p:cNvPr>
          <p:cNvSpPr/>
          <p:nvPr>
            <p:custDataLst>
              <p:tags r:id="rId391"/>
            </p:custDataLst>
          </p:nvPr>
        </p:nvSpPr>
        <p:spPr>
          <a:xfrm>
            <a:off x="96012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F8DE8505-3778-4DBC-8C35-4F589E9609F2}"/>
              </a:ext>
            </a:extLst>
          </p:cNvPr>
          <p:cNvSpPr/>
          <p:nvPr>
            <p:custDataLst>
              <p:tags r:id="rId392"/>
            </p:custDataLst>
          </p:nvPr>
        </p:nvSpPr>
        <p:spPr>
          <a:xfrm>
            <a:off x="96901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F135680A-E35F-439F-9C90-8F87573C1A0E}"/>
              </a:ext>
            </a:extLst>
          </p:cNvPr>
          <p:cNvSpPr/>
          <p:nvPr>
            <p:custDataLst>
              <p:tags r:id="rId393"/>
            </p:custDataLst>
          </p:nvPr>
        </p:nvSpPr>
        <p:spPr>
          <a:xfrm>
            <a:off x="97790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29795449-426A-4247-B1F4-7239AEECBCED}"/>
              </a:ext>
            </a:extLst>
          </p:cNvPr>
          <p:cNvSpPr/>
          <p:nvPr>
            <p:custDataLst>
              <p:tags r:id="rId394"/>
            </p:custDataLst>
          </p:nvPr>
        </p:nvSpPr>
        <p:spPr>
          <a:xfrm>
            <a:off x="102235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FC12917E-CD8E-4370-967E-4B87E2239AA4}"/>
              </a:ext>
            </a:extLst>
          </p:cNvPr>
          <p:cNvSpPr/>
          <p:nvPr>
            <p:custDataLst>
              <p:tags r:id="rId395"/>
            </p:custDataLst>
          </p:nvPr>
        </p:nvSpPr>
        <p:spPr>
          <a:xfrm>
            <a:off x="103124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5A22C23D-1DE2-4550-9C55-08F903CE1307}"/>
              </a:ext>
            </a:extLst>
          </p:cNvPr>
          <p:cNvSpPr/>
          <p:nvPr>
            <p:custDataLst>
              <p:tags r:id="rId396"/>
            </p:custDataLst>
          </p:nvPr>
        </p:nvSpPr>
        <p:spPr>
          <a:xfrm>
            <a:off x="104013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32841708-E40F-4452-A1B4-84371E4370AE}"/>
              </a:ext>
            </a:extLst>
          </p:cNvPr>
          <p:cNvSpPr/>
          <p:nvPr>
            <p:custDataLst>
              <p:tags r:id="rId397"/>
            </p:custDataLst>
          </p:nvPr>
        </p:nvSpPr>
        <p:spPr>
          <a:xfrm>
            <a:off x="104902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E575236C-63AC-4EA9-BA53-6A859BBB8053}"/>
              </a:ext>
            </a:extLst>
          </p:cNvPr>
          <p:cNvSpPr/>
          <p:nvPr>
            <p:custDataLst>
              <p:tags r:id="rId398"/>
            </p:custDataLst>
          </p:nvPr>
        </p:nvSpPr>
        <p:spPr>
          <a:xfrm>
            <a:off x="10579100" y="43180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2D74A107-AAD6-47BE-8154-CDC71D9422F5}"/>
              </a:ext>
            </a:extLst>
          </p:cNvPr>
          <p:cNvSpPr/>
          <p:nvPr>
            <p:custDataLst>
              <p:tags r:id="rId399"/>
            </p:custDataLst>
          </p:nvPr>
        </p:nvSpPr>
        <p:spPr>
          <a:xfrm>
            <a:off x="9920843" y="402629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3E4F60A5-87EB-46FC-A0CB-5247265CBDB7}"/>
              </a:ext>
            </a:extLst>
          </p:cNvPr>
          <p:cNvSpPr/>
          <p:nvPr>
            <p:custDataLst>
              <p:tags r:id="rId400"/>
            </p:custDataLst>
          </p:nvPr>
        </p:nvSpPr>
        <p:spPr>
          <a:xfrm>
            <a:off x="82677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0B9F5B95-14B4-4C52-8AB4-EE5C8CFF6744}"/>
              </a:ext>
            </a:extLst>
          </p:cNvPr>
          <p:cNvSpPr/>
          <p:nvPr>
            <p:custDataLst>
              <p:tags r:id="rId401"/>
            </p:custDataLst>
          </p:nvPr>
        </p:nvSpPr>
        <p:spPr>
          <a:xfrm>
            <a:off x="88011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5EFBC6FD-CEAE-4ABB-B988-7EA647B57328}"/>
              </a:ext>
            </a:extLst>
          </p:cNvPr>
          <p:cNvSpPr/>
          <p:nvPr>
            <p:custDataLst>
              <p:tags r:id="rId402"/>
            </p:custDataLst>
          </p:nvPr>
        </p:nvSpPr>
        <p:spPr>
          <a:xfrm>
            <a:off x="91567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E31DBBF5-B22D-4F87-A564-E1EAF413C72A}"/>
              </a:ext>
            </a:extLst>
          </p:cNvPr>
          <p:cNvSpPr/>
          <p:nvPr>
            <p:custDataLst>
              <p:tags r:id="rId403"/>
            </p:custDataLst>
          </p:nvPr>
        </p:nvSpPr>
        <p:spPr>
          <a:xfrm>
            <a:off x="94234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E068A468-3832-401C-BB25-39D11EE5BC8C}"/>
              </a:ext>
            </a:extLst>
          </p:cNvPr>
          <p:cNvSpPr/>
          <p:nvPr>
            <p:custDataLst>
              <p:tags r:id="rId404"/>
            </p:custDataLst>
          </p:nvPr>
        </p:nvSpPr>
        <p:spPr>
          <a:xfrm>
            <a:off x="96012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C4BEA13E-D78B-4D68-A227-411B49B59FC2}"/>
              </a:ext>
            </a:extLst>
          </p:cNvPr>
          <p:cNvSpPr/>
          <p:nvPr>
            <p:custDataLst>
              <p:tags r:id="rId405"/>
            </p:custDataLst>
          </p:nvPr>
        </p:nvSpPr>
        <p:spPr>
          <a:xfrm>
            <a:off x="97790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636719E2-1BE1-429D-B35A-D61F9673D593}"/>
              </a:ext>
            </a:extLst>
          </p:cNvPr>
          <p:cNvSpPr/>
          <p:nvPr>
            <p:custDataLst>
              <p:tags r:id="rId406"/>
            </p:custDataLst>
          </p:nvPr>
        </p:nvSpPr>
        <p:spPr>
          <a:xfrm>
            <a:off x="98679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7B0941D1-7F97-4EEF-A353-7B3163816A9E}"/>
              </a:ext>
            </a:extLst>
          </p:cNvPr>
          <p:cNvSpPr/>
          <p:nvPr>
            <p:custDataLst>
              <p:tags r:id="rId407"/>
            </p:custDataLst>
          </p:nvPr>
        </p:nvSpPr>
        <p:spPr>
          <a:xfrm>
            <a:off x="99568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DA29573A-22D4-41B4-8896-D4033F5F2810}"/>
              </a:ext>
            </a:extLst>
          </p:cNvPr>
          <p:cNvSpPr/>
          <p:nvPr>
            <p:custDataLst>
              <p:tags r:id="rId408"/>
            </p:custDataLst>
          </p:nvPr>
        </p:nvSpPr>
        <p:spPr>
          <a:xfrm>
            <a:off x="100457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37BB07D7-E6EF-40A6-9E1A-08100C451DE8}"/>
              </a:ext>
            </a:extLst>
          </p:cNvPr>
          <p:cNvSpPr/>
          <p:nvPr>
            <p:custDataLst>
              <p:tags r:id="rId409"/>
            </p:custDataLst>
          </p:nvPr>
        </p:nvSpPr>
        <p:spPr>
          <a:xfrm>
            <a:off x="101346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23EE0E49-8D2C-4B45-AADA-182C07AF6845}"/>
              </a:ext>
            </a:extLst>
          </p:cNvPr>
          <p:cNvSpPr/>
          <p:nvPr>
            <p:custDataLst>
              <p:tags r:id="rId410"/>
            </p:custDataLst>
          </p:nvPr>
        </p:nvSpPr>
        <p:spPr>
          <a:xfrm>
            <a:off x="104902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3" name="Rectangle 842">
            <a:extLst>
              <a:ext uri="{FF2B5EF4-FFF2-40B4-BE49-F238E27FC236}">
                <a16:creationId xmlns:a16="http://schemas.microsoft.com/office/drawing/2014/main" id="{74A879A5-4A87-4F05-BED0-84FC24F7020E}"/>
              </a:ext>
            </a:extLst>
          </p:cNvPr>
          <p:cNvSpPr/>
          <p:nvPr>
            <p:custDataLst>
              <p:tags r:id="rId411"/>
            </p:custDataLst>
          </p:nvPr>
        </p:nvSpPr>
        <p:spPr>
          <a:xfrm>
            <a:off x="10668000" y="44069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4" name="Rectangle 843">
            <a:extLst>
              <a:ext uri="{FF2B5EF4-FFF2-40B4-BE49-F238E27FC236}">
                <a16:creationId xmlns:a16="http://schemas.microsoft.com/office/drawing/2014/main" id="{B8A33544-7374-4972-970E-45F9A86D9997}"/>
              </a:ext>
            </a:extLst>
          </p:cNvPr>
          <p:cNvSpPr/>
          <p:nvPr>
            <p:custDataLst>
              <p:tags r:id="rId412"/>
            </p:custDataLst>
          </p:nvPr>
        </p:nvSpPr>
        <p:spPr>
          <a:xfrm>
            <a:off x="82677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5" name="Rectangle 844">
            <a:extLst>
              <a:ext uri="{FF2B5EF4-FFF2-40B4-BE49-F238E27FC236}">
                <a16:creationId xmlns:a16="http://schemas.microsoft.com/office/drawing/2014/main" id="{9775FB70-747F-4B98-888E-C4DA76ED69E4}"/>
              </a:ext>
            </a:extLst>
          </p:cNvPr>
          <p:cNvSpPr/>
          <p:nvPr>
            <p:custDataLst>
              <p:tags r:id="rId413"/>
            </p:custDataLst>
          </p:nvPr>
        </p:nvSpPr>
        <p:spPr>
          <a:xfrm>
            <a:off x="83566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6" name="Rectangle 845">
            <a:extLst>
              <a:ext uri="{FF2B5EF4-FFF2-40B4-BE49-F238E27FC236}">
                <a16:creationId xmlns:a16="http://schemas.microsoft.com/office/drawing/2014/main" id="{7EB93DFB-A0CF-4F35-8D0F-9E25503BC907}"/>
              </a:ext>
            </a:extLst>
          </p:cNvPr>
          <p:cNvSpPr/>
          <p:nvPr>
            <p:custDataLst>
              <p:tags r:id="rId414"/>
            </p:custDataLst>
          </p:nvPr>
        </p:nvSpPr>
        <p:spPr>
          <a:xfrm>
            <a:off x="84455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7" name="Rectangle 846">
            <a:extLst>
              <a:ext uri="{FF2B5EF4-FFF2-40B4-BE49-F238E27FC236}">
                <a16:creationId xmlns:a16="http://schemas.microsoft.com/office/drawing/2014/main" id="{1D7E7234-15D8-4616-ADB6-ED3E1CEBAF30}"/>
              </a:ext>
            </a:extLst>
          </p:cNvPr>
          <p:cNvSpPr/>
          <p:nvPr>
            <p:custDataLst>
              <p:tags r:id="rId415"/>
            </p:custDataLst>
          </p:nvPr>
        </p:nvSpPr>
        <p:spPr>
          <a:xfrm>
            <a:off x="85344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8" name="Rectangle 847">
            <a:extLst>
              <a:ext uri="{FF2B5EF4-FFF2-40B4-BE49-F238E27FC236}">
                <a16:creationId xmlns:a16="http://schemas.microsoft.com/office/drawing/2014/main" id="{61DF9CDD-0893-4930-BD7E-850B5A2B3F85}"/>
              </a:ext>
            </a:extLst>
          </p:cNvPr>
          <p:cNvSpPr/>
          <p:nvPr>
            <p:custDataLst>
              <p:tags r:id="rId416"/>
            </p:custDataLst>
          </p:nvPr>
        </p:nvSpPr>
        <p:spPr>
          <a:xfrm>
            <a:off x="86233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9" name="Rectangle 848">
            <a:extLst>
              <a:ext uri="{FF2B5EF4-FFF2-40B4-BE49-F238E27FC236}">
                <a16:creationId xmlns:a16="http://schemas.microsoft.com/office/drawing/2014/main" id="{6036207E-5766-4941-9679-5285C90DE401}"/>
              </a:ext>
            </a:extLst>
          </p:cNvPr>
          <p:cNvSpPr/>
          <p:nvPr>
            <p:custDataLst>
              <p:tags r:id="rId417"/>
            </p:custDataLst>
          </p:nvPr>
        </p:nvSpPr>
        <p:spPr>
          <a:xfrm>
            <a:off x="87122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0" name="Rectangle 849">
            <a:extLst>
              <a:ext uri="{FF2B5EF4-FFF2-40B4-BE49-F238E27FC236}">
                <a16:creationId xmlns:a16="http://schemas.microsoft.com/office/drawing/2014/main" id="{13C18EDA-6FB5-4325-A64C-EC5A4AF1DF61}"/>
              </a:ext>
            </a:extLst>
          </p:cNvPr>
          <p:cNvSpPr/>
          <p:nvPr>
            <p:custDataLst>
              <p:tags r:id="rId418"/>
            </p:custDataLst>
          </p:nvPr>
        </p:nvSpPr>
        <p:spPr>
          <a:xfrm>
            <a:off x="88011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1" name="Rectangle 850">
            <a:extLst>
              <a:ext uri="{FF2B5EF4-FFF2-40B4-BE49-F238E27FC236}">
                <a16:creationId xmlns:a16="http://schemas.microsoft.com/office/drawing/2014/main" id="{03511DA9-59CB-4BAA-95B3-4472776C7CB2}"/>
              </a:ext>
            </a:extLst>
          </p:cNvPr>
          <p:cNvSpPr/>
          <p:nvPr>
            <p:custDataLst>
              <p:tags r:id="rId419"/>
            </p:custDataLst>
          </p:nvPr>
        </p:nvSpPr>
        <p:spPr>
          <a:xfrm>
            <a:off x="89789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2" name="Rectangle 851">
            <a:extLst>
              <a:ext uri="{FF2B5EF4-FFF2-40B4-BE49-F238E27FC236}">
                <a16:creationId xmlns:a16="http://schemas.microsoft.com/office/drawing/2014/main" id="{128646A4-5D03-4A76-969B-B5943268E4F0}"/>
              </a:ext>
            </a:extLst>
          </p:cNvPr>
          <p:cNvSpPr/>
          <p:nvPr>
            <p:custDataLst>
              <p:tags r:id="rId420"/>
            </p:custDataLst>
          </p:nvPr>
        </p:nvSpPr>
        <p:spPr>
          <a:xfrm>
            <a:off x="91567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3" name="Rectangle 852">
            <a:extLst>
              <a:ext uri="{FF2B5EF4-FFF2-40B4-BE49-F238E27FC236}">
                <a16:creationId xmlns:a16="http://schemas.microsoft.com/office/drawing/2014/main" id="{55A46146-D60D-4BBB-AC1B-A99C3C04ECCC}"/>
              </a:ext>
            </a:extLst>
          </p:cNvPr>
          <p:cNvSpPr/>
          <p:nvPr>
            <p:custDataLst>
              <p:tags r:id="rId421"/>
            </p:custDataLst>
          </p:nvPr>
        </p:nvSpPr>
        <p:spPr>
          <a:xfrm>
            <a:off x="92456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4" name="Rectangle 853">
            <a:extLst>
              <a:ext uri="{FF2B5EF4-FFF2-40B4-BE49-F238E27FC236}">
                <a16:creationId xmlns:a16="http://schemas.microsoft.com/office/drawing/2014/main" id="{F4D3DABD-4F38-40D5-8DC8-1F82CCFEC0AC}"/>
              </a:ext>
            </a:extLst>
          </p:cNvPr>
          <p:cNvSpPr/>
          <p:nvPr>
            <p:custDataLst>
              <p:tags r:id="rId422"/>
            </p:custDataLst>
          </p:nvPr>
        </p:nvSpPr>
        <p:spPr>
          <a:xfrm>
            <a:off x="93345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5" name="Rectangle 854">
            <a:extLst>
              <a:ext uri="{FF2B5EF4-FFF2-40B4-BE49-F238E27FC236}">
                <a16:creationId xmlns:a16="http://schemas.microsoft.com/office/drawing/2014/main" id="{563A4BC7-5821-49AB-86C1-1C8B67B59675}"/>
              </a:ext>
            </a:extLst>
          </p:cNvPr>
          <p:cNvSpPr/>
          <p:nvPr>
            <p:custDataLst>
              <p:tags r:id="rId423"/>
            </p:custDataLst>
          </p:nvPr>
        </p:nvSpPr>
        <p:spPr>
          <a:xfrm>
            <a:off x="94234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6" name="Rectangle 855">
            <a:extLst>
              <a:ext uri="{FF2B5EF4-FFF2-40B4-BE49-F238E27FC236}">
                <a16:creationId xmlns:a16="http://schemas.microsoft.com/office/drawing/2014/main" id="{CA213F4E-3926-4E01-A8AD-EFED0B775AE4}"/>
              </a:ext>
            </a:extLst>
          </p:cNvPr>
          <p:cNvSpPr/>
          <p:nvPr>
            <p:custDataLst>
              <p:tags r:id="rId424"/>
            </p:custDataLst>
          </p:nvPr>
        </p:nvSpPr>
        <p:spPr>
          <a:xfrm>
            <a:off x="96012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7" name="Rectangle 856">
            <a:extLst>
              <a:ext uri="{FF2B5EF4-FFF2-40B4-BE49-F238E27FC236}">
                <a16:creationId xmlns:a16="http://schemas.microsoft.com/office/drawing/2014/main" id="{1261205B-EE41-4C2B-86C5-7A62C14E667F}"/>
              </a:ext>
            </a:extLst>
          </p:cNvPr>
          <p:cNvSpPr/>
          <p:nvPr>
            <p:custDataLst>
              <p:tags r:id="rId425"/>
            </p:custDataLst>
          </p:nvPr>
        </p:nvSpPr>
        <p:spPr>
          <a:xfrm>
            <a:off x="99568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8" name="Rectangle 857">
            <a:extLst>
              <a:ext uri="{FF2B5EF4-FFF2-40B4-BE49-F238E27FC236}">
                <a16:creationId xmlns:a16="http://schemas.microsoft.com/office/drawing/2014/main" id="{DCCE25AB-E600-4013-A3D1-CF02F46BB4DA}"/>
              </a:ext>
            </a:extLst>
          </p:cNvPr>
          <p:cNvSpPr/>
          <p:nvPr>
            <p:custDataLst>
              <p:tags r:id="rId426"/>
            </p:custDataLst>
          </p:nvPr>
        </p:nvSpPr>
        <p:spPr>
          <a:xfrm>
            <a:off x="101346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9" name="Rectangle 858">
            <a:extLst>
              <a:ext uri="{FF2B5EF4-FFF2-40B4-BE49-F238E27FC236}">
                <a16:creationId xmlns:a16="http://schemas.microsoft.com/office/drawing/2014/main" id="{448E78B6-3945-4C86-995D-C8376F658305}"/>
              </a:ext>
            </a:extLst>
          </p:cNvPr>
          <p:cNvSpPr/>
          <p:nvPr>
            <p:custDataLst>
              <p:tags r:id="rId427"/>
            </p:custDataLst>
          </p:nvPr>
        </p:nvSpPr>
        <p:spPr>
          <a:xfrm>
            <a:off x="103124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0" name="Rectangle 859">
            <a:extLst>
              <a:ext uri="{FF2B5EF4-FFF2-40B4-BE49-F238E27FC236}">
                <a16:creationId xmlns:a16="http://schemas.microsoft.com/office/drawing/2014/main" id="{6D46E571-37F5-4951-9164-AED7F806DA3A}"/>
              </a:ext>
            </a:extLst>
          </p:cNvPr>
          <p:cNvSpPr/>
          <p:nvPr>
            <p:custDataLst>
              <p:tags r:id="rId428"/>
            </p:custDataLst>
          </p:nvPr>
        </p:nvSpPr>
        <p:spPr>
          <a:xfrm>
            <a:off x="104013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1" name="Rectangle 860">
            <a:extLst>
              <a:ext uri="{FF2B5EF4-FFF2-40B4-BE49-F238E27FC236}">
                <a16:creationId xmlns:a16="http://schemas.microsoft.com/office/drawing/2014/main" id="{CD53C445-715F-47E8-B849-B28EE2D6CE79}"/>
              </a:ext>
            </a:extLst>
          </p:cNvPr>
          <p:cNvSpPr/>
          <p:nvPr>
            <p:custDataLst>
              <p:tags r:id="rId429"/>
            </p:custDataLst>
          </p:nvPr>
        </p:nvSpPr>
        <p:spPr>
          <a:xfrm>
            <a:off x="104902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2" name="Rectangle 861">
            <a:extLst>
              <a:ext uri="{FF2B5EF4-FFF2-40B4-BE49-F238E27FC236}">
                <a16:creationId xmlns:a16="http://schemas.microsoft.com/office/drawing/2014/main" id="{30B43F52-AE46-496B-AB0D-F24430FCBC69}"/>
              </a:ext>
            </a:extLst>
          </p:cNvPr>
          <p:cNvSpPr/>
          <p:nvPr>
            <p:custDataLst>
              <p:tags r:id="rId430"/>
            </p:custDataLst>
          </p:nvPr>
        </p:nvSpPr>
        <p:spPr>
          <a:xfrm>
            <a:off x="10579100" y="4495800"/>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7" name="Picture 6">
            <a:extLst>
              <a:ext uri="{FF2B5EF4-FFF2-40B4-BE49-F238E27FC236}">
                <a16:creationId xmlns:a16="http://schemas.microsoft.com/office/drawing/2014/main" id="{9D5E9A72-AE83-586F-3AD7-DF9C24D25D5D}"/>
              </a:ext>
            </a:extLst>
          </p:cNvPr>
          <p:cNvPicPr>
            <a:picLocks noChangeAspect="1"/>
          </p:cNvPicPr>
          <p:nvPr/>
        </p:nvPicPr>
        <p:blipFill>
          <a:blip r:embed="rId433"/>
          <a:stretch>
            <a:fillRect/>
          </a:stretch>
        </p:blipFill>
        <p:spPr>
          <a:xfrm>
            <a:off x="8183071" y="2184400"/>
            <a:ext cx="2925157" cy="4187534"/>
          </a:xfrm>
          <a:prstGeom prst="rect">
            <a:avLst/>
          </a:prstGeom>
        </p:spPr>
      </p:pic>
      <p:sp>
        <p:nvSpPr>
          <p:cNvPr id="8" name="TextBox 7">
            <a:extLst>
              <a:ext uri="{FF2B5EF4-FFF2-40B4-BE49-F238E27FC236}">
                <a16:creationId xmlns:a16="http://schemas.microsoft.com/office/drawing/2014/main" id="{D9798CFA-A3CC-224F-EED6-6F150CA57990}"/>
              </a:ext>
            </a:extLst>
          </p:cNvPr>
          <p:cNvSpPr txBox="1"/>
          <p:nvPr/>
        </p:nvSpPr>
        <p:spPr>
          <a:xfrm>
            <a:off x="774155" y="2664663"/>
            <a:ext cx="5060054" cy="2308324"/>
          </a:xfrm>
          <a:prstGeom prst="rect">
            <a:avLst/>
          </a:prstGeom>
          <a:noFill/>
        </p:spPr>
        <p:txBody>
          <a:bodyPr wrap="square" rtlCol="0">
            <a:spAutoFit/>
          </a:bodyPr>
          <a:lstStyle/>
          <a:p>
            <a:pPr algn="ctr"/>
            <a:r>
              <a:rPr lang="en-GB" sz="3600" dirty="0"/>
              <a:t>HOW ARE YOU FEELING ABOUT THE LEVEL 6 DISSERTATION?</a:t>
            </a:r>
          </a:p>
          <a:p>
            <a:endParaRPr lang="en-GB" dirty="0"/>
          </a:p>
          <a:p>
            <a:endParaRPr lang="en-GB" dirty="0"/>
          </a:p>
        </p:txBody>
      </p:sp>
    </p:spTree>
    <p:custDataLst>
      <p:tags r:id="rId1"/>
    </p:custDataLst>
    <p:extLst>
      <p:ext uri="{BB962C8B-B14F-4D97-AF65-F5344CB8AC3E}">
        <p14:creationId xmlns:p14="http://schemas.microsoft.com/office/powerpoint/2010/main" val="334731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04BF-4328-45FC-BFC0-338599F0CC30}"/>
              </a:ext>
            </a:extLst>
          </p:cNvPr>
          <p:cNvSpPr>
            <a:spLocks noGrp="1"/>
          </p:cNvSpPr>
          <p:nvPr>
            <p:ph type="title"/>
          </p:nvPr>
        </p:nvSpPr>
        <p:spPr>
          <a:xfrm>
            <a:off x="572493" y="238539"/>
            <a:ext cx="11018520" cy="1434415"/>
          </a:xfrm>
        </p:spPr>
        <p:txBody>
          <a:bodyPr anchor="b">
            <a:normAutofit/>
          </a:bodyPr>
          <a:lstStyle/>
          <a:p>
            <a:r>
              <a:rPr lang="en-GB" sz="4600" dirty="0"/>
              <a:t>At Level 6 you will complete an in-depth piece of work</a:t>
            </a:r>
          </a:p>
        </p:txBody>
      </p:sp>
      <p:sp>
        <p:nvSpPr>
          <p:cNvPr id="3" name="Content Placeholder 2">
            <a:extLst>
              <a:ext uri="{FF2B5EF4-FFF2-40B4-BE49-F238E27FC236}">
                <a16:creationId xmlns:a16="http://schemas.microsoft.com/office/drawing/2014/main" id="{D781EAB1-00A1-4542-B83D-9D40717B0320}"/>
              </a:ext>
            </a:extLst>
          </p:cNvPr>
          <p:cNvSpPr>
            <a:spLocks noGrp="1"/>
          </p:cNvSpPr>
          <p:nvPr>
            <p:ph idx="1"/>
          </p:nvPr>
        </p:nvSpPr>
        <p:spPr>
          <a:xfrm>
            <a:off x="67609" y="2350459"/>
            <a:ext cx="6624902" cy="3702411"/>
          </a:xfrm>
        </p:spPr>
        <p:txBody>
          <a:bodyPr anchor="t">
            <a:normAutofit/>
          </a:bodyPr>
          <a:lstStyle/>
          <a:p>
            <a:r>
              <a:rPr lang="en-GB" sz="3200" dirty="0"/>
              <a:t>Independent Project</a:t>
            </a:r>
          </a:p>
          <a:p>
            <a:r>
              <a:rPr lang="en-GB" sz="3200" dirty="0"/>
              <a:t>40 credits</a:t>
            </a:r>
          </a:p>
          <a:p>
            <a:r>
              <a:rPr lang="en-GB" sz="3200" dirty="0"/>
              <a:t>5 modules, not 6</a:t>
            </a:r>
          </a:p>
          <a:p>
            <a:r>
              <a:rPr lang="en-GB" sz="3200" dirty="0"/>
              <a:t>Two semesters – September to May</a:t>
            </a:r>
          </a:p>
          <a:p>
            <a:endParaRPr lang="en-GB" dirty="0"/>
          </a:p>
        </p:txBody>
      </p:sp>
      <p:pic>
        <p:nvPicPr>
          <p:cNvPr id="4" name="Picture 3">
            <a:extLst>
              <a:ext uri="{FF2B5EF4-FFF2-40B4-BE49-F238E27FC236}">
                <a16:creationId xmlns:a16="http://schemas.microsoft.com/office/drawing/2014/main" id="{A945A93F-C6F1-46A1-B99A-FE47C69F2838}"/>
              </a:ext>
            </a:extLst>
          </p:cNvPr>
          <p:cNvPicPr>
            <a:picLocks noChangeAspect="1"/>
          </p:cNvPicPr>
          <p:nvPr/>
        </p:nvPicPr>
        <p:blipFill rotWithShape="1">
          <a:blip r:embed="rId2"/>
          <a:srcRect r="3794"/>
          <a:stretch/>
        </p:blipFill>
        <p:spPr>
          <a:xfrm>
            <a:off x="4163368" y="2476705"/>
            <a:ext cx="1832317" cy="1904589"/>
          </a:xfrm>
          <a:prstGeom prst="rect">
            <a:avLst/>
          </a:prstGeom>
        </p:spPr>
      </p:pic>
      <p:pic>
        <p:nvPicPr>
          <p:cNvPr id="6" name="Picture 5">
            <a:extLst>
              <a:ext uri="{FF2B5EF4-FFF2-40B4-BE49-F238E27FC236}">
                <a16:creationId xmlns:a16="http://schemas.microsoft.com/office/drawing/2014/main" id="{2950AB83-8E7D-2E4B-0674-607E8C4E4966}"/>
              </a:ext>
            </a:extLst>
          </p:cNvPr>
          <p:cNvPicPr>
            <a:picLocks noChangeAspect="1"/>
          </p:cNvPicPr>
          <p:nvPr/>
        </p:nvPicPr>
        <p:blipFill>
          <a:blip r:embed="rId3"/>
          <a:srcRect l="31213" t="21431" r="32640" b="6994"/>
          <a:stretch>
            <a:fillRect/>
          </a:stretch>
        </p:blipFill>
        <p:spPr>
          <a:xfrm>
            <a:off x="8185606" y="1537089"/>
            <a:ext cx="3662325" cy="4834535"/>
          </a:xfrm>
          <a:prstGeom prst="rect">
            <a:avLst/>
          </a:prstGeom>
        </p:spPr>
      </p:pic>
      <p:sp>
        <p:nvSpPr>
          <p:cNvPr id="7" name="TextBox 6">
            <a:extLst>
              <a:ext uri="{FF2B5EF4-FFF2-40B4-BE49-F238E27FC236}">
                <a16:creationId xmlns:a16="http://schemas.microsoft.com/office/drawing/2014/main" id="{B5CFF1C0-7AE4-EA79-8B45-FCEDE929A149}"/>
              </a:ext>
            </a:extLst>
          </p:cNvPr>
          <p:cNvSpPr txBox="1"/>
          <p:nvPr/>
        </p:nvSpPr>
        <p:spPr>
          <a:xfrm>
            <a:off x="8555410" y="6223489"/>
            <a:ext cx="2922715" cy="646331"/>
          </a:xfrm>
          <a:prstGeom prst="rect">
            <a:avLst/>
          </a:prstGeom>
          <a:noFill/>
        </p:spPr>
        <p:txBody>
          <a:bodyPr wrap="square" rtlCol="0">
            <a:spAutoFit/>
          </a:bodyPr>
          <a:lstStyle/>
          <a:p>
            <a:r>
              <a:rPr lang="en-GB" dirty="0"/>
              <a:t>*Sample L6 scheme of work</a:t>
            </a:r>
          </a:p>
        </p:txBody>
      </p:sp>
    </p:spTree>
    <p:extLst>
      <p:ext uri="{BB962C8B-B14F-4D97-AF65-F5344CB8AC3E}">
        <p14:creationId xmlns:p14="http://schemas.microsoft.com/office/powerpoint/2010/main" val="190524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145324" y="378187"/>
            <a:ext cx="10075959" cy="1325563"/>
          </a:xfrm>
        </p:spPr>
        <p:txBody>
          <a:bodyPr>
            <a:normAutofit fontScale="90000"/>
          </a:bodyPr>
          <a:lstStyle/>
          <a:p>
            <a:r>
              <a:rPr lang="en-GB" b="1" u="sng" dirty="0">
                <a:latin typeface="Bahnschrift" panose="020B0502040204020203" pitchFamily="34" charset="0"/>
              </a:rPr>
              <a:t>The Assignment Brief: Dissertation </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147194" y="1825625"/>
            <a:ext cx="6084367" cy="4351338"/>
          </a:xfrm>
        </p:spPr>
        <p:txBody>
          <a:bodyPr>
            <a:normAutofit fontScale="92500" lnSpcReduction="10000"/>
          </a:bodyPr>
          <a:lstStyle/>
          <a:p>
            <a:pPr marL="0" lvl="0" indent="0">
              <a:buNone/>
            </a:pPr>
            <a:r>
              <a:rPr lang="en-GB" sz="2400" dirty="0">
                <a:latin typeface="Arial" panose="020B0604020202020204" pitchFamily="34" charset="0"/>
                <a:cs typeface="Arial" panose="020B0604020202020204" pitchFamily="34" charset="0"/>
              </a:rPr>
              <a:t>: </a:t>
            </a:r>
          </a:p>
          <a:p>
            <a:pPr marL="0" lvl="0" indent="0">
              <a:buNone/>
            </a:pPr>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Dissertation (8,000 words)</a:t>
            </a:r>
          </a:p>
          <a:p>
            <a:pPr lvl="0"/>
            <a:r>
              <a:rPr lang="en-GB" sz="2400" dirty="0">
                <a:latin typeface="Arial" panose="020B0604020202020204" pitchFamily="34" charset="0"/>
                <a:cs typeface="Arial" panose="020B0604020202020204" pitchFamily="34" charset="0"/>
              </a:rPr>
              <a:t>Made up of 5 chapters:</a:t>
            </a:r>
          </a:p>
          <a:p>
            <a:pPr lvl="0"/>
            <a:r>
              <a:rPr lang="en-GB" sz="2400" dirty="0">
                <a:latin typeface="Arial" panose="020B0604020202020204" pitchFamily="34" charset="0"/>
                <a:cs typeface="Arial" panose="020B0604020202020204" pitchFamily="34" charset="0"/>
              </a:rPr>
              <a:t>- Introduction (1200)</a:t>
            </a:r>
          </a:p>
          <a:p>
            <a:pPr lvl="0"/>
            <a:r>
              <a:rPr lang="en-GB" sz="2400" dirty="0">
                <a:latin typeface="Arial" panose="020B0604020202020204" pitchFamily="34" charset="0"/>
                <a:cs typeface="Arial" panose="020B0604020202020204" pitchFamily="34" charset="0"/>
              </a:rPr>
              <a:t>- Literature Review (2500)</a:t>
            </a:r>
          </a:p>
          <a:p>
            <a:pPr lvl="0"/>
            <a:r>
              <a:rPr lang="en-GB" sz="2400" dirty="0">
                <a:latin typeface="Arial" panose="020B0604020202020204" pitchFamily="34" charset="0"/>
                <a:cs typeface="Arial" panose="020B0604020202020204" pitchFamily="34" charset="0"/>
              </a:rPr>
              <a:t>- Methodology (1500)</a:t>
            </a:r>
          </a:p>
          <a:p>
            <a:pPr lvl="0"/>
            <a:r>
              <a:rPr lang="en-GB" sz="2400" dirty="0">
                <a:latin typeface="Arial" panose="020B0604020202020204" pitchFamily="34" charset="0"/>
                <a:cs typeface="Arial" panose="020B0604020202020204" pitchFamily="34" charset="0"/>
              </a:rPr>
              <a:t>- Findings (2000)</a:t>
            </a:r>
          </a:p>
          <a:p>
            <a:pPr lvl="0"/>
            <a:r>
              <a:rPr lang="en-GB" sz="2400" dirty="0">
                <a:latin typeface="Arial" panose="020B0604020202020204" pitchFamily="34" charset="0"/>
                <a:cs typeface="Arial" panose="020B0604020202020204" pitchFamily="34" charset="0"/>
              </a:rPr>
              <a:t>-Conclusion (800)</a:t>
            </a:r>
          </a:p>
        </p:txBody>
      </p:sp>
      <p:pic>
        <p:nvPicPr>
          <p:cNvPr id="4098" name="Picture 2" descr="Checklist square interface symbol of rounded corners - Free interface icons">
            <a:extLst>
              <a:ext uri="{FF2B5EF4-FFF2-40B4-BE49-F238E27FC236}">
                <a16:creationId xmlns:a16="http://schemas.microsoft.com/office/drawing/2014/main" id="{F4BE6F52-FB0E-A99E-7940-3B20A5AF1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
          <a:stretch/>
        </p:blipFill>
        <p:spPr bwMode="auto">
          <a:xfrm>
            <a:off x="6701491" y="1343341"/>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90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xfrm>
            <a:off x="589560" y="856180"/>
            <a:ext cx="4560584" cy="1128068"/>
          </a:xfrm>
        </p:spPr>
        <p:txBody>
          <a:bodyPr anchor="ctr">
            <a:normAutofit/>
          </a:bodyPr>
          <a:lstStyle/>
          <a:p>
            <a:r>
              <a:rPr lang="en-GB" sz="4000" dirty="0">
                <a:latin typeface="Bahnschrift" panose="020B0502040204020203" pitchFamily="34" charset="0"/>
              </a:rPr>
              <a:t>Advantages</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a:xfrm>
            <a:off x="590719" y="2330505"/>
            <a:ext cx="4559425" cy="3979585"/>
          </a:xfrm>
        </p:spPr>
        <p:txBody>
          <a:bodyPr anchor="ctr">
            <a:normAutofit lnSpcReduction="10000"/>
          </a:bodyPr>
          <a:lstStyle/>
          <a:p>
            <a:r>
              <a:rPr lang="en-GB" sz="2000" dirty="0">
                <a:latin typeface="Arial" panose="020B0604020202020204" pitchFamily="34" charset="0"/>
                <a:cs typeface="Arial" panose="020B0604020202020204" pitchFamily="34" charset="0"/>
              </a:rPr>
              <a:t>Opportunity for you to identify and learn more about a particular topic that interests you</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development within a specialisation  - current/future</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Ownership</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Allocated supervisor</a:t>
            </a:r>
          </a:p>
        </p:txBody>
      </p:sp>
      <p:pic>
        <p:nvPicPr>
          <p:cNvPr id="11266" name="Picture 2" descr="Advantage icon PNG and SVG Vector Free Download">
            <a:extLst>
              <a:ext uri="{FF2B5EF4-FFF2-40B4-BE49-F238E27FC236}">
                <a16:creationId xmlns:a16="http://schemas.microsoft.com/office/drawing/2014/main" id="{40928662-8BD1-3AF3-105F-EA7BB6996F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6" r="262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846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EC11-B4E2-4B96-AF32-65BA0F1CB283}"/>
              </a:ext>
            </a:extLst>
          </p:cNvPr>
          <p:cNvSpPr>
            <a:spLocks noGrp="1"/>
          </p:cNvSpPr>
          <p:nvPr>
            <p:ph type="title"/>
          </p:nvPr>
        </p:nvSpPr>
        <p:spPr/>
        <p:txBody>
          <a:bodyPr/>
          <a:lstStyle/>
          <a:p>
            <a:r>
              <a:rPr lang="en-GB" dirty="0"/>
              <a:t>Example: topics from DPP</a:t>
            </a:r>
          </a:p>
        </p:txBody>
      </p:sp>
      <p:sp>
        <p:nvSpPr>
          <p:cNvPr id="3" name="Content Placeholder 2">
            <a:extLst>
              <a:ext uri="{FF2B5EF4-FFF2-40B4-BE49-F238E27FC236}">
                <a16:creationId xmlns:a16="http://schemas.microsoft.com/office/drawing/2014/main" id="{35E67FF3-A695-4231-822B-8FDBCC1D25C5}"/>
              </a:ext>
            </a:extLst>
          </p:cNvPr>
          <p:cNvSpPr>
            <a:spLocks noGrp="1"/>
          </p:cNvSpPr>
          <p:nvPr>
            <p:ph idx="1"/>
          </p:nvPr>
        </p:nvSpPr>
        <p:spPr>
          <a:xfrm>
            <a:off x="555372" y="2457099"/>
            <a:ext cx="11293728" cy="3719864"/>
          </a:xfrm>
        </p:spPr>
        <p:txBody>
          <a:bodyPr>
            <a:normAutofit lnSpcReduction="10000"/>
          </a:bodyPr>
          <a:lstStyle/>
          <a:p>
            <a:pPr marL="514350" indent="-514350">
              <a:buFont typeface="+mj-lt"/>
              <a:buAutoNum type="arabicPeriod"/>
            </a:pPr>
            <a:r>
              <a:rPr lang="en-GB" dirty="0"/>
              <a:t>How can Welsh Police Forces support the </a:t>
            </a:r>
            <a:r>
              <a:rPr lang="en-GB" b="1" dirty="0"/>
              <a:t>Early Intervention </a:t>
            </a:r>
            <a:r>
              <a:rPr lang="en-GB" dirty="0"/>
              <a:t>agenda? (with a focus on the </a:t>
            </a:r>
            <a:r>
              <a:rPr lang="en-GB" b="1" dirty="0"/>
              <a:t>Wellbeing of Future Generations Act 2015 </a:t>
            </a:r>
            <a:r>
              <a:rPr lang="en-GB" dirty="0"/>
              <a:t>(Wales))</a:t>
            </a:r>
          </a:p>
          <a:p>
            <a:pPr marL="514350" indent="-514350">
              <a:buFont typeface="+mj-lt"/>
              <a:buAutoNum type="arabicPeriod"/>
            </a:pPr>
            <a:r>
              <a:rPr lang="en-GB" dirty="0"/>
              <a:t>The </a:t>
            </a:r>
            <a:r>
              <a:rPr lang="en-GB" b="1" dirty="0"/>
              <a:t>cost of violence </a:t>
            </a:r>
            <a:r>
              <a:rPr lang="en-GB" dirty="0"/>
              <a:t>to health services in the Dyfed-Powys Police footprint</a:t>
            </a:r>
          </a:p>
          <a:p>
            <a:pPr marL="514350" indent="-514350">
              <a:buFont typeface="+mj-lt"/>
              <a:buAutoNum type="arabicPeriod"/>
            </a:pPr>
            <a:r>
              <a:rPr lang="en-GB" dirty="0"/>
              <a:t>The </a:t>
            </a:r>
            <a:r>
              <a:rPr lang="en-GB" b="1" dirty="0"/>
              <a:t>cost of violence </a:t>
            </a:r>
            <a:r>
              <a:rPr lang="en-GB" dirty="0"/>
              <a:t>to businesses through lost output in the Dyfed-Powys Police footprint</a:t>
            </a:r>
          </a:p>
          <a:p>
            <a:pPr marL="514350" indent="-514350">
              <a:buFont typeface="+mj-lt"/>
              <a:buAutoNum type="arabicPeriod"/>
            </a:pPr>
            <a:r>
              <a:rPr lang="en-GB" dirty="0"/>
              <a:t>Understanding the relationship between </a:t>
            </a:r>
            <a:r>
              <a:rPr lang="en-GB" b="1" dirty="0"/>
              <a:t>knife crime and deprivation</a:t>
            </a:r>
            <a:r>
              <a:rPr lang="en-GB" dirty="0"/>
              <a:t>; how can the narrative be challenged?</a:t>
            </a:r>
          </a:p>
        </p:txBody>
      </p:sp>
    </p:spTree>
    <p:extLst>
      <p:ext uri="{BB962C8B-B14F-4D97-AF65-F5344CB8AC3E}">
        <p14:creationId xmlns:p14="http://schemas.microsoft.com/office/powerpoint/2010/main" val="2820954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BEC11-B4E2-4B96-AF32-65BA0F1CB283}"/>
              </a:ext>
            </a:extLst>
          </p:cNvPr>
          <p:cNvSpPr>
            <a:spLocks noGrp="1"/>
          </p:cNvSpPr>
          <p:nvPr>
            <p:ph type="title"/>
          </p:nvPr>
        </p:nvSpPr>
        <p:spPr>
          <a:xfrm>
            <a:off x="960120" y="990599"/>
            <a:ext cx="4857751" cy="1563989"/>
          </a:xfrm>
        </p:spPr>
        <p:txBody>
          <a:bodyPr>
            <a:normAutofit/>
          </a:bodyPr>
          <a:lstStyle/>
          <a:p>
            <a:r>
              <a:rPr lang="en-GB" sz="4600"/>
              <a:t>Example: topics from DPP</a:t>
            </a:r>
          </a:p>
        </p:txBody>
      </p:sp>
      <p:pic>
        <p:nvPicPr>
          <p:cNvPr id="9" name="Picture 8">
            <a:extLst>
              <a:ext uri="{FF2B5EF4-FFF2-40B4-BE49-F238E27FC236}">
                <a16:creationId xmlns:a16="http://schemas.microsoft.com/office/drawing/2014/main" id="{FB633F3E-46C5-6081-0388-9AF6FA2DD393}"/>
              </a:ext>
            </a:extLst>
          </p:cNvPr>
          <p:cNvPicPr>
            <a:picLocks noChangeAspect="1"/>
          </p:cNvPicPr>
          <p:nvPr/>
        </p:nvPicPr>
        <p:blipFill>
          <a:blip r:embed="rId2"/>
          <a:stretch>
            <a:fillRect/>
          </a:stretch>
        </p:blipFill>
        <p:spPr>
          <a:xfrm rot="21600000">
            <a:off x="7008953" y="664433"/>
            <a:ext cx="1729587" cy="2377440"/>
          </a:xfrm>
          <a:prstGeom prst="rect">
            <a:avLst/>
          </a:prstGeom>
        </p:spPr>
      </p:pic>
      <p:pic>
        <p:nvPicPr>
          <p:cNvPr id="6" name="Picture 5">
            <a:extLst>
              <a:ext uri="{FF2B5EF4-FFF2-40B4-BE49-F238E27FC236}">
                <a16:creationId xmlns:a16="http://schemas.microsoft.com/office/drawing/2014/main" id="{BDB8D040-F540-EBF5-3F83-B35277F4BD4D}"/>
              </a:ext>
            </a:extLst>
          </p:cNvPr>
          <p:cNvPicPr>
            <a:picLocks noChangeAspect="1"/>
          </p:cNvPicPr>
          <p:nvPr/>
        </p:nvPicPr>
        <p:blipFill>
          <a:blip r:embed="rId3"/>
          <a:stretch>
            <a:fillRect/>
          </a:stretch>
        </p:blipFill>
        <p:spPr>
          <a:xfrm>
            <a:off x="9558963" y="660344"/>
            <a:ext cx="1777136" cy="2377440"/>
          </a:xfrm>
          <a:prstGeom prst="rect">
            <a:avLst/>
          </a:prstGeom>
        </p:spPr>
      </p:pic>
      <p:sp>
        <p:nvSpPr>
          <p:cNvPr id="3" name="Content Placeholder 2">
            <a:extLst>
              <a:ext uri="{FF2B5EF4-FFF2-40B4-BE49-F238E27FC236}">
                <a16:creationId xmlns:a16="http://schemas.microsoft.com/office/drawing/2014/main" id="{35E67FF3-A695-4231-822B-8FDBCC1D25C5}"/>
              </a:ext>
            </a:extLst>
          </p:cNvPr>
          <p:cNvSpPr>
            <a:spLocks noGrp="1"/>
          </p:cNvSpPr>
          <p:nvPr>
            <p:ph idx="1"/>
          </p:nvPr>
        </p:nvSpPr>
        <p:spPr>
          <a:xfrm>
            <a:off x="960120" y="3071909"/>
            <a:ext cx="4924426" cy="2795492"/>
          </a:xfrm>
        </p:spPr>
        <p:txBody>
          <a:bodyPr>
            <a:normAutofit/>
          </a:bodyPr>
          <a:lstStyle/>
          <a:p>
            <a:pPr marL="514350" indent="-514350">
              <a:lnSpc>
                <a:spcPct val="91000"/>
              </a:lnSpc>
              <a:buFont typeface="+mj-lt"/>
              <a:buAutoNum type="arabicPeriod" startAt="5"/>
            </a:pPr>
            <a:r>
              <a:rPr lang="en-GB" sz="1800"/>
              <a:t>The correlation between </a:t>
            </a:r>
            <a:r>
              <a:rPr lang="en-GB" sz="1800" b="1"/>
              <a:t>serious offenders and ACEs</a:t>
            </a:r>
          </a:p>
          <a:p>
            <a:pPr marL="514350" indent="-514350">
              <a:lnSpc>
                <a:spcPct val="91000"/>
              </a:lnSpc>
              <a:buFont typeface="+mj-lt"/>
              <a:buAutoNum type="arabicPeriod" startAt="5"/>
            </a:pPr>
            <a:r>
              <a:rPr lang="en-GB" sz="1800"/>
              <a:t>The </a:t>
            </a:r>
            <a:r>
              <a:rPr lang="en-GB" sz="1800" b="1"/>
              <a:t>journey of a serious offender </a:t>
            </a:r>
            <a:r>
              <a:rPr lang="en-GB" sz="1800"/>
              <a:t>(potentially sensitive if we develop case studies)</a:t>
            </a:r>
          </a:p>
          <a:p>
            <a:pPr marL="514350" indent="-514350">
              <a:lnSpc>
                <a:spcPct val="91000"/>
              </a:lnSpc>
              <a:buFont typeface="+mj-lt"/>
              <a:buAutoNum type="arabicPeriod" startAt="5"/>
            </a:pPr>
            <a:r>
              <a:rPr lang="en-GB" sz="1800"/>
              <a:t>How can police and partners better </a:t>
            </a:r>
            <a:r>
              <a:rPr lang="en-GB" sz="1800" b="1"/>
              <a:t>identify marginalised communities </a:t>
            </a:r>
            <a:r>
              <a:rPr lang="en-GB" sz="1800"/>
              <a:t>to engage with in relation to </a:t>
            </a:r>
            <a:r>
              <a:rPr lang="en-GB" sz="1800" b="1"/>
              <a:t>SOC and exploitation</a:t>
            </a:r>
          </a:p>
        </p:txBody>
      </p:sp>
      <p:pic>
        <p:nvPicPr>
          <p:cNvPr id="7" name="Picture 6">
            <a:extLst>
              <a:ext uri="{FF2B5EF4-FFF2-40B4-BE49-F238E27FC236}">
                <a16:creationId xmlns:a16="http://schemas.microsoft.com/office/drawing/2014/main" id="{82363921-6070-4E9D-9F47-15450EE6FD65}"/>
              </a:ext>
            </a:extLst>
          </p:cNvPr>
          <p:cNvPicPr>
            <a:picLocks noChangeAspect="1"/>
          </p:cNvPicPr>
          <p:nvPr/>
        </p:nvPicPr>
        <p:blipFill>
          <a:blip r:embed="rId4"/>
          <a:stretch>
            <a:fillRect/>
          </a:stretch>
        </p:blipFill>
        <p:spPr>
          <a:xfrm>
            <a:off x="7013882" y="3429000"/>
            <a:ext cx="1687982" cy="2377440"/>
          </a:xfrm>
          <a:prstGeom prst="rect">
            <a:avLst/>
          </a:prstGeom>
        </p:spPr>
      </p:pic>
      <p:pic>
        <p:nvPicPr>
          <p:cNvPr id="11" name="Picture 10">
            <a:extLst>
              <a:ext uri="{FF2B5EF4-FFF2-40B4-BE49-F238E27FC236}">
                <a16:creationId xmlns:a16="http://schemas.microsoft.com/office/drawing/2014/main" id="{A39A14DA-3365-D800-0274-CD9884F4C847}"/>
              </a:ext>
            </a:extLst>
          </p:cNvPr>
          <p:cNvPicPr>
            <a:picLocks noChangeAspect="1"/>
          </p:cNvPicPr>
          <p:nvPr/>
        </p:nvPicPr>
        <p:blipFill>
          <a:blip r:embed="rId5"/>
          <a:stretch>
            <a:fillRect/>
          </a:stretch>
        </p:blipFill>
        <p:spPr>
          <a:xfrm>
            <a:off x="9350251" y="3824936"/>
            <a:ext cx="2194561" cy="1585570"/>
          </a:xfrm>
          <a:prstGeom prst="rect">
            <a:avLst/>
          </a:prstGeom>
        </p:spPr>
      </p:pic>
    </p:spTree>
    <p:extLst>
      <p:ext uri="{BB962C8B-B14F-4D97-AF65-F5344CB8AC3E}">
        <p14:creationId xmlns:p14="http://schemas.microsoft.com/office/powerpoint/2010/main" val="360775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C377B7-18F1-42AD-A1DD-E1D6A5B27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CD3F60-224B-4A33-8366-65BAA0E6E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3"/>
            <a:extLst>
              <a:ext uri="{FF2B5EF4-FFF2-40B4-BE49-F238E27FC236}">
                <a16:creationId xmlns:a16="http://schemas.microsoft.com/office/drawing/2014/main" id="{7905AD1D-BB52-D6F8-0A30-CC6CD93D871B}"/>
              </a:ext>
            </a:extLst>
          </p:cNvPr>
          <p:cNvPicPr>
            <a:picLocks noChangeAspect="1"/>
          </p:cNvPicPr>
          <p:nvPr/>
        </p:nvPicPr>
        <p:blipFill>
          <a:blip r:embed="rId4"/>
          <a:stretch>
            <a:fillRect/>
          </a:stretch>
        </p:blipFill>
        <p:spPr>
          <a:xfrm>
            <a:off x="377911" y="129026"/>
            <a:ext cx="2157726" cy="309351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7" name="Picture 6">
            <a:hlinkClick r:id="rId5"/>
            <a:extLst>
              <a:ext uri="{FF2B5EF4-FFF2-40B4-BE49-F238E27FC236}">
                <a16:creationId xmlns:a16="http://schemas.microsoft.com/office/drawing/2014/main" id="{DD33464B-5128-1522-53D7-D4229E69AAF4}"/>
              </a:ext>
            </a:extLst>
          </p:cNvPr>
          <p:cNvPicPr>
            <a:picLocks noChangeAspect="1"/>
          </p:cNvPicPr>
          <p:nvPr/>
        </p:nvPicPr>
        <p:blipFill>
          <a:blip r:embed="rId6"/>
          <a:stretch>
            <a:fillRect/>
          </a:stretch>
        </p:blipFill>
        <p:spPr>
          <a:xfrm>
            <a:off x="3642220" y="129026"/>
            <a:ext cx="4426240" cy="266114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1" name="Picture 10">
            <a:hlinkClick r:id="rId7"/>
            <a:extLst>
              <a:ext uri="{FF2B5EF4-FFF2-40B4-BE49-F238E27FC236}">
                <a16:creationId xmlns:a16="http://schemas.microsoft.com/office/drawing/2014/main" id="{60EE5356-5F52-5CA2-9E77-D1B451AF7715}"/>
              </a:ext>
            </a:extLst>
          </p:cNvPr>
          <p:cNvPicPr>
            <a:picLocks noChangeAspect="1"/>
          </p:cNvPicPr>
          <p:nvPr/>
        </p:nvPicPr>
        <p:blipFill>
          <a:blip r:embed="rId8"/>
          <a:stretch>
            <a:fillRect/>
          </a:stretch>
        </p:blipFill>
        <p:spPr>
          <a:xfrm>
            <a:off x="8404711" y="1642559"/>
            <a:ext cx="3614414" cy="3598411"/>
          </a:xfrm>
          <a:prstGeom prst="rect">
            <a:avLst/>
          </a:prstGeom>
          <a:ln>
            <a:noFill/>
          </a:ln>
          <a:effectLst>
            <a:softEdge rad="112500"/>
          </a:effectLst>
        </p:spPr>
      </p:pic>
      <p:pic>
        <p:nvPicPr>
          <p:cNvPr id="13" name="Picture 12">
            <a:extLst>
              <a:ext uri="{FF2B5EF4-FFF2-40B4-BE49-F238E27FC236}">
                <a16:creationId xmlns:a16="http://schemas.microsoft.com/office/drawing/2014/main" id="{40483517-B3D3-1A5A-7EF4-BA3FD2E3F943}"/>
              </a:ext>
            </a:extLst>
          </p:cNvPr>
          <p:cNvPicPr>
            <a:picLocks noChangeAspect="1"/>
          </p:cNvPicPr>
          <p:nvPr/>
        </p:nvPicPr>
        <p:blipFill>
          <a:blip r:embed="rId9"/>
          <a:stretch>
            <a:fillRect/>
          </a:stretch>
        </p:blipFill>
        <p:spPr>
          <a:xfrm>
            <a:off x="4725835" y="3280623"/>
            <a:ext cx="2259011" cy="3026496"/>
          </a:xfrm>
          <a:prstGeom prst="rect">
            <a:avLst/>
          </a:prstGeom>
        </p:spPr>
      </p:pic>
      <p:pic>
        <p:nvPicPr>
          <p:cNvPr id="15" name="Picture 14">
            <a:hlinkClick r:id="rId10"/>
            <a:extLst>
              <a:ext uri="{FF2B5EF4-FFF2-40B4-BE49-F238E27FC236}">
                <a16:creationId xmlns:a16="http://schemas.microsoft.com/office/drawing/2014/main" id="{4B46791C-EA02-7A4F-B278-ACC9EF550581}"/>
              </a:ext>
            </a:extLst>
          </p:cNvPr>
          <p:cNvPicPr>
            <a:picLocks noChangeAspect="1"/>
          </p:cNvPicPr>
          <p:nvPr/>
        </p:nvPicPr>
        <p:blipFill>
          <a:blip r:embed="rId11"/>
          <a:stretch>
            <a:fillRect/>
          </a:stretch>
        </p:blipFill>
        <p:spPr>
          <a:xfrm>
            <a:off x="172875" y="3809311"/>
            <a:ext cx="2800327" cy="2397950"/>
          </a:xfrm>
          <a:prstGeom prst="rect">
            <a:avLst/>
          </a:prstGeom>
        </p:spPr>
      </p:pic>
    </p:spTree>
    <p:extLst>
      <p:ext uri="{BB962C8B-B14F-4D97-AF65-F5344CB8AC3E}">
        <p14:creationId xmlns:p14="http://schemas.microsoft.com/office/powerpoint/2010/main" val="385867618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90DE7A4A-C0CC-BA41-83AC-7364446A8567}"/>
              </a:ext>
            </a:extLst>
          </p:cNvPr>
          <p:cNvPicPr>
            <a:picLocks noChangeAspect="1"/>
          </p:cNvPicPr>
          <p:nvPr/>
        </p:nvPicPr>
        <p:blipFill>
          <a:blip r:embed="rId3"/>
          <a:stretch>
            <a:fillRect/>
          </a:stretch>
        </p:blipFill>
        <p:spPr>
          <a:xfrm>
            <a:off x="261068" y="314410"/>
            <a:ext cx="3794830" cy="3632702"/>
          </a:xfrm>
          <a:prstGeom prst="rect">
            <a:avLst/>
          </a:prstGeom>
        </p:spPr>
      </p:pic>
      <p:pic>
        <p:nvPicPr>
          <p:cNvPr id="8" name="Picture 7">
            <a:extLst>
              <a:ext uri="{FF2B5EF4-FFF2-40B4-BE49-F238E27FC236}">
                <a16:creationId xmlns:a16="http://schemas.microsoft.com/office/drawing/2014/main" id="{2DBCDC88-D0D4-E05C-4699-66979AE52FFE}"/>
              </a:ext>
            </a:extLst>
          </p:cNvPr>
          <p:cNvPicPr>
            <a:picLocks noChangeAspect="1"/>
          </p:cNvPicPr>
          <p:nvPr/>
        </p:nvPicPr>
        <p:blipFill>
          <a:blip r:embed="rId4"/>
          <a:stretch>
            <a:fillRect/>
          </a:stretch>
        </p:blipFill>
        <p:spPr>
          <a:xfrm>
            <a:off x="4307266" y="314410"/>
            <a:ext cx="6205483" cy="52283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00FAAF7D-4433-B97D-20B0-C1145E5B9D56}"/>
              </a:ext>
            </a:extLst>
          </p:cNvPr>
          <p:cNvPicPr>
            <a:picLocks noChangeAspect="1"/>
          </p:cNvPicPr>
          <p:nvPr/>
        </p:nvPicPr>
        <p:blipFill>
          <a:blip r:embed="rId5"/>
          <a:stretch>
            <a:fillRect/>
          </a:stretch>
        </p:blipFill>
        <p:spPr>
          <a:xfrm rot="173885">
            <a:off x="5727086" y="2953286"/>
            <a:ext cx="6025653" cy="33894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4AE7BC18-D2A0-DC6F-E790-FEE61A0148A3}"/>
              </a:ext>
            </a:extLst>
          </p:cNvPr>
          <p:cNvPicPr>
            <a:picLocks noChangeAspect="1"/>
          </p:cNvPicPr>
          <p:nvPr/>
        </p:nvPicPr>
        <p:blipFill>
          <a:blip r:embed="rId6"/>
          <a:stretch>
            <a:fillRect/>
          </a:stretch>
        </p:blipFill>
        <p:spPr>
          <a:xfrm rot="21387711">
            <a:off x="262677" y="3440317"/>
            <a:ext cx="5294439" cy="29427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FF069A73-D94A-A735-00AA-633608C327D8}"/>
              </a:ext>
            </a:extLst>
          </p:cNvPr>
          <p:cNvPicPr>
            <a:picLocks noChangeAspect="1"/>
          </p:cNvPicPr>
          <p:nvPr/>
        </p:nvPicPr>
        <p:blipFill>
          <a:blip r:embed="rId7"/>
          <a:stretch>
            <a:fillRect/>
          </a:stretch>
        </p:blipFill>
        <p:spPr>
          <a:xfrm>
            <a:off x="9503331" y="493795"/>
            <a:ext cx="2331239" cy="3178517"/>
          </a:xfrm>
          <a:prstGeom prst="rect">
            <a:avLst/>
          </a:prstGeom>
        </p:spPr>
      </p:pic>
    </p:spTree>
    <p:extLst>
      <p:ext uri="{BB962C8B-B14F-4D97-AF65-F5344CB8AC3E}">
        <p14:creationId xmlns:p14="http://schemas.microsoft.com/office/powerpoint/2010/main" val="8931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378863-3EE5-ECB6-BD37-6B4187546B89}"/>
              </a:ext>
            </a:extLst>
          </p:cNvPr>
          <p:cNvPicPr>
            <a:picLocks noChangeAspect="1"/>
          </p:cNvPicPr>
          <p:nvPr/>
        </p:nvPicPr>
        <p:blipFill>
          <a:blip r:embed="rId2"/>
          <a:stretch>
            <a:fillRect/>
          </a:stretch>
        </p:blipFill>
        <p:spPr>
          <a:xfrm>
            <a:off x="7765165" y="821281"/>
            <a:ext cx="4127737" cy="5523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516BC1E0-58B7-4E1D-BCF1-41AF65BF8E1B}"/>
              </a:ext>
            </a:extLst>
          </p:cNvPr>
          <p:cNvPicPr>
            <a:picLocks noChangeAspect="1"/>
          </p:cNvPicPr>
          <p:nvPr/>
        </p:nvPicPr>
        <p:blipFill>
          <a:blip r:embed="rId3"/>
          <a:stretch>
            <a:fillRect/>
          </a:stretch>
        </p:blipFill>
        <p:spPr>
          <a:xfrm>
            <a:off x="0" y="525101"/>
            <a:ext cx="4153184" cy="6115616"/>
          </a:xfrm>
          <a:prstGeom prst="rect">
            <a:avLst/>
          </a:prstGeom>
        </p:spPr>
      </p:pic>
      <p:pic>
        <p:nvPicPr>
          <p:cNvPr id="14" name="Picture 13">
            <a:extLst>
              <a:ext uri="{FF2B5EF4-FFF2-40B4-BE49-F238E27FC236}">
                <a16:creationId xmlns:a16="http://schemas.microsoft.com/office/drawing/2014/main" id="{6E1164B0-95B5-4FA9-E738-12A6E977FBB3}"/>
              </a:ext>
            </a:extLst>
          </p:cNvPr>
          <p:cNvPicPr>
            <a:picLocks noChangeAspect="1"/>
          </p:cNvPicPr>
          <p:nvPr/>
        </p:nvPicPr>
        <p:blipFill>
          <a:blip r:embed="rId4"/>
          <a:stretch>
            <a:fillRect/>
          </a:stretch>
        </p:blipFill>
        <p:spPr>
          <a:xfrm>
            <a:off x="3734085" y="809644"/>
            <a:ext cx="3912306" cy="5523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502262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4E63-B9DD-4140-8A97-45366119CF5E}"/>
              </a:ext>
            </a:extLst>
          </p:cNvPr>
          <p:cNvSpPr>
            <a:spLocks noGrp="1"/>
          </p:cNvSpPr>
          <p:nvPr>
            <p:ph type="title"/>
          </p:nvPr>
        </p:nvSpPr>
        <p:spPr/>
        <p:txBody>
          <a:bodyPr/>
          <a:lstStyle/>
          <a:p>
            <a:endParaRPr lang="en-GB"/>
          </a:p>
        </p:txBody>
      </p:sp>
      <p:pic>
        <p:nvPicPr>
          <p:cNvPr id="10" name="Picture 9">
            <a:extLst>
              <a:ext uri="{FF2B5EF4-FFF2-40B4-BE49-F238E27FC236}">
                <a16:creationId xmlns:a16="http://schemas.microsoft.com/office/drawing/2014/main" id="{E5C68683-F829-4CE1-BCE5-A5120E254CA3}"/>
              </a:ext>
            </a:extLst>
          </p:cNvPr>
          <p:cNvPicPr>
            <a:picLocks noChangeAspect="1"/>
          </p:cNvPicPr>
          <p:nvPr/>
        </p:nvPicPr>
        <p:blipFill>
          <a:blip r:embed="rId2"/>
          <a:stretch>
            <a:fillRect/>
          </a:stretch>
        </p:blipFill>
        <p:spPr>
          <a:xfrm>
            <a:off x="465715" y="257117"/>
            <a:ext cx="2729218" cy="3869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5118DD7D-4C45-B0CC-B558-9DE1701CB725}"/>
              </a:ext>
            </a:extLst>
          </p:cNvPr>
          <p:cNvPicPr>
            <a:picLocks noChangeAspect="1"/>
          </p:cNvPicPr>
          <p:nvPr/>
        </p:nvPicPr>
        <p:blipFill>
          <a:blip r:embed="rId3"/>
          <a:stretch>
            <a:fillRect/>
          </a:stretch>
        </p:blipFill>
        <p:spPr>
          <a:xfrm>
            <a:off x="3567418" y="71488"/>
            <a:ext cx="6049290" cy="38694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5457A4EC-AC9D-8D74-E8A8-D40DF51B7B79}"/>
              </a:ext>
            </a:extLst>
          </p:cNvPr>
          <p:cNvPicPr>
            <a:picLocks noChangeAspect="1"/>
          </p:cNvPicPr>
          <p:nvPr/>
        </p:nvPicPr>
        <p:blipFill>
          <a:blip r:embed="rId4"/>
          <a:stretch>
            <a:fillRect/>
          </a:stretch>
        </p:blipFill>
        <p:spPr>
          <a:xfrm>
            <a:off x="3501511" y="3700539"/>
            <a:ext cx="6476329" cy="3085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19DC676F-7632-4C1B-81FE-A7D6CBB56A91}"/>
              </a:ext>
            </a:extLst>
          </p:cNvPr>
          <p:cNvPicPr>
            <a:picLocks noChangeAspect="1"/>
          </p:cNvPicPr>
          <p:nvPr/>
        </p:nvPicPr>
        <p:blipFill>
          <a:blip r:embed="rId5"/>
          <a:stretch>
            <a:fillRect/>
          </a:stretch>
        </p:blipFill>
        <p:spPr>
          <a:xfrm rot="21385767">
            <a:off x="582205" y="2883271"/>
            <a:ext cx="2496237" cy="36096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Content Placeholder 4">
            <a:extLst>
              <a:ext uri="{FF2B5EF4-FFF2-40B4-BE49-F238E27FC236}">
                <a16:creationId xmlns:a16="http://schemas.microsoft.com/office/drawing/2014/main" id="{9102F142-0A79-4B33-BA1F-EA2C574479CF}"/>
              </a:ext>
            </a:extLst>
          </p:cNvPr>
          <p:cNvPicPr>
            <a:picLocks noGrp="1" noChangeAspect="1"/>
          </p:cNvPicPr>
          <p:nvPr>
            <p:ph idx="1"/>
          </p:nvPr>
        </p:nvPicPr>
        <p:blipFill>
          <a:blip r:embed="rId6"/>
          <a:stretch>
            <a:fillRect/>
          </a:stretch>
        </p:blipFill>
        <p:spPr>
          <a:xfrm>
            <a:off x="9414495" y="1952527"/>
            <a:ext cx="2491703" cy="35243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220E9845-F79E-FD98-3E76-24603EE32B3A}"/>
              </a:ext>
            </a:extLst>
          </p:cNvPr>
          <p:cNvPicPr>
            <a:picLocks noChangeAspect="1"/>
          </p:cNvPicPr>
          <p:nvPr/>
        </p:nvPicPr>
        <p:blipFill>
          <a:blip r:embed="rId7"/>
          <a:stretch>
            <a:fillRect/>
          </a:stretch>
        </p:blipFill>
        <p:spPr>
          <a:xfrm>
            <a:off x="3533873" y="2620639"/>
            <a:ext cx="5828848" cy="37589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988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1000"/>
                                        <p:tgtEl>
                                          <p:spTgt spid="13"/>
                                        </p:tgtEl>
                                      </p:cBhvr>
                                    </p:animEffect>
                                    <p:anim calcmode="lin" valueType="num">
                                      <p:cBhvr>
                                        <p:cTn id="22" dur="1000" fill="hold"/>
                                        <p:tgtEl>
                                          <p:spTgt spid="13"/>
                                        </p:tgtEl>
                                        <p:attrNameLst>
                                          <p:attrName>ppt_x</p:attrName>
                                        </p:attrNameLst>
                                      </p:cBhvr>
                                      <p:tavLst>
                                        <p:tav tm="0">
                                          <p:val>
                                            <p:strVal val="#ppt_x"/>
                                          </p:val>
                                        </p:tav>
                                        <p:tav tm="100000">
                                          <p:val>
                                            <p:strVal val="#ppt_x"/>
                                          </p:val>
                                        </p:tav>
                                      </p:tavLst>
                                    </p:anim>
                                    <p:anim calcmode="lin" valueType="num">
                                      <p:cBhvr>
                                        <p:cTn id="2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C377B7-18F1-42AD-A1DD-E1D6A5B27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CD3F60-224B-4A33-8366-65BAA0E6E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2"/>
            <a:extLst>
              <a:ext uri="{FF2B5EF4-FFF2-40B4-BE49-F238E27FC236}">
                <a16:creationId xmlns:a16="http://schemas.microsoft.com/office/drawing/2014/main" id="{F94A8BBC-A16E-1B32-15AA-E3FD5543FAE5}"/>
              </a:ext>
            </a:extLst>
          </p:cNvPr>
          <p:cNvPicPr>
            <a:picLocks noChangeAspect="1"/>
          </p:cNvPicPr>
          <p:nvPr/>
        </p:nvPicPr>
        <p:blipFill>
          <a:blip r:embed="rId3"/>
          <a:stretch>
            <a:fillRect/>
          </a:stretch>
        </p:blipFill>
        <p:spPr>
          <a:xfrm>
            <a:off x="3466867" y="127363"/>
            <a:ext cx="4940934" cy="6437701"/>
          </a:xfrm>
          <a:prstGeom prst="rect">
            <a:avLst/>
          </a:prstGeom>
        </p:spPr>
      </p:pic>
    </p:spTree>
    <p:extLst>
      <p:ext uri="{BB962C8B-B14F-4D97-AF65-F5344CB8AC3E}">
        <p14:creationId xmlns:p14="http://schemas.microsoft.com/office/powerpoint/2010/main" val="3282515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1BB3CF-E39D-4B5D-A1B9-3049E711DCC2}"/>
              </a:ext>
            </a:extLst>
          </p:cNvPr>
          <p:cNvSpPr>
            <a:spLocks noGrp="1"/>
          </p:cNvSpPr>
          <p:nvPr>
            <p:ph type="title"/>
          </p:nvPr>
        </p:nvSpPr>
        <p:spPr/>
        <p:txBody>
          <a:bodyPr/>
          <a:lstStyle/>
          <a:p>
            <a:r>
              <a:rPr lang="en-GB" dirty="0"/>
              <a:t>Past dissertations</a:t>
            </a:r>
          </a:p>
        </p:txBody>
      </p:sp>
      <p:sp>
        <p:nvSpPr>
          <p:cNvPr id="5" name="Content Placeholder 4">
            <a:extLst>
              <a:ext uri="{FF2B5EF4-FFF2-40B4-BE49-F238E27FC236}">
                <a16:creationId xmlns:a16="http://schemas.microsoft.com/office/drawing/2014/main" id="{0A5D00BB-A3FA-4596-9D5E-E949FF9A73B8}"/>
              </a:ext>
            </a:extLst>
          </p:cNvPr>
          <p:cNvSpPr>
            <a:spLocks noGrp="1"/>
          </p:cNvSpPr>
          <p:nvPr>
            <p:ph sz="half" idx="1"/>
          </p:nvPr>
        </p:nvSpPr>
        <p:spPr/>
        <p:txBody>
          <a:bodyPr>
            <a:normAutofit fontScale="77500" lnSpcReduction="20000"/>
          </a:bodyPr>
          <a:lstStyle/>
          <a:p>
            <a:r>
              <a:rPr lang="en-GB" dirty="0"/>
              <a:t>Youth crime in Swansea</a:t>
            </a:r>
          </a:p>
          <a:p>
            <a:r>
              <a:rPr lang="en-GB" dirty="0"/>
              <a:t>Effectiveness of drug misuse strategies in Swansea</a:t>
            </a:r>
          </a:p>
          <a:p>
            <a:r>
              <a:rPr lang="en-GB" dirty="0"/>
              <a:t>Impacts of social media on policing</a:t>
            </a:r>
          </a:p>
          <a:p>
            <a:r>
              <a:rPr lang="en-GB" dirty="0"/>
              <a:t>Variations of crime figures between communities</a:t>
            </a:r>
          </a:p>
          <a:p>
            <a:r>
              <a:rPr lang="en-GB" dirty="0"/>
              <a:t>Mental health support at HMP Swansea and HMP parc</a:t>
            </a:r>
          </a:p>
          <a:p>
            <a:r>
              <a:rPr lang="en-GB" dirty="0"/>
              <a:t>ACEs and the link with criminality</a:t>
            </a:r>
          </a:p>
        </p:txBody>
      </p:sp>
      <p:sp>
        <p:nvSpPr>
          <p:cNvPr id="6" name="Content Placeholder 5">
            <a:extLst>
              <a:ext uri="{FF2B5EF4-FFF2-40B4-BE49-F238E27FC236}">
                <a16:creationId xmlns:a16="http://schemas.microsoft.com/office/drawing/2014/main" id="{52EDCB2C-778F-4FED-8336-7CE49D6712C6}"/>
              </a:ext>
            </a:extLst>
          </p:cNvPr>
          <p:cNvSpPr>
            <a:spLocks noGrp="1"/>
          </p:cNvSpPr>
          <p:nvPr>
            <p:ph sz="half" idx="2"/>
          </p:nvPr>
        </p:nvSpPr>
        <p:spPr/>
        <p:txBody>
          <a:bodyPr>
            <a:normAutofit fontScale="77500" lnSpcReduction="20000"/>
          </a:bodyPr>
          <a:lstStyle/>
          <a:p>
            <a:r>
              <a:rPr lang="en-GB" dirty="0"/>
              <a:t>Alcohol consumption and Covid-19</a:t>
            </a:r>
          </a:p>
          <a:p>
            <a:r>
              <a:rPr lang="en-GB" dirty="0"/>
              <a:t>Support services at Hywel </a:t>
            </a:r>
            <a:r>
              <a:rPr lang="en-GB" dirty="0" err="1"/>
              <a:t>Dda</a:t>
            </a:r>
            <a:r>
              <a:rPr lang="en-GB" dirty="0"/>
              <a:t> health Board</a:t>
            </a:r>
          </a:p>
          <a:p>
            <a:r>
              <a:rPr lang="en-GB" dirty="0"/>
              <a:t>Mental Health issues: are the police the correct service?</a:t>
            </a:r>
          </a:p>
          <a:p>
            <a:r>
              <a:rPr lang="en-GB" dirty="0"/>
              <a:t>Cyber bullying and support services at UWTSD</a:t>
            </a:r>
          </a:p>
          <a:p>
            <a:r>
              <a:rPr lang="en-GB" dirty="0"/>
              <a:t>Hate crime in England and Wales</a:t>
            </a:r>
          </a:p>
          <a:p>
            <a:r>
              <a:rPr lang="en-GB" dirty="0"/>
              <a:t>Protection afforded to survivors of domestic abuse</a:t>
            </a:r>
          </a:p>
        </p:txBody>
      </p:sp>
    </p:spTree>
    <p:extLst>
      <p:ext uri="{BB962C8B-B14F-4D97-AF65-F5344CB8AC3E}">
        <p14:creationId xmlns:p14="http://schemas.microsoft.com/office/powerpoint/2010/main" val="44867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 calcmode="lin" valueType="num">
                                      <p:cBhvr additive="base">
                                        <p:cTn id="4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 calcmode="lin" valueType="num">
                                      <p:cBhvr additive="base">
                                        <p:cTn id="4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3" end="3"/>
                                            </p:txEl>
                                          </p:spTgt>
                                        </p:tgtEl>
                                        <p:attrNameLst>
                                          <p:attrName>style.visibility</p:attrName>
                                        </p:attrNameLst>
                                      </p:cBhvr>
                                      <p:to>
                                        <p:strVal val="visible"/>
                                      </p:to>
                                    </p:set>
                                    <p:anim calcmode="lin" valueType="num">
                                      <p:cBhvr additive="base">
                                        <p:cTn id="6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anim calcmode="lin" valueType="num">
                                      <p:cBhvr additive="base">
                                        <p:cTn id="6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5" end="5"/>
                                            </p:txEl>
                                          </p:spTgt>
                                        </p:tgtEl>
                                        <p:attrNameLst>
                                          <p:attrName>style.visibility</p:attrName>
                                        </p:attrNameLst>
                                      </p:cBhvr>
                                      <p:to>
                                        <p:strVal val="visible"/>
                                      </p:to>
                                    </p:set>
                                    <p:anim calcmode="lin" valueType="num">
                                      <p:cBhvr additive="base">
                                        <p:cTn id="7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C7AB6-D3F1-4858-8C4B-14F334719287}"/>
              </a:ext>
            </a:extLst>
          </p:cNvPr>
          <p:cNvSpPr>
            <a:spLocks noGrp="1"/>
          </p:cNvSpPr>
          <p:nvPr>
            <p:ph type="title"/>
          </p:nvPr>
        </p:nvSpPr>
        <p:spPr/>
        <p:txBody>
          <a:bodyPr/>
          <a:lstStyle/>
          <a:p>
            <a:r>
              <a:rPr lang="en-GB" dirty="0"/>
              <a:t>Past dissertations</a:t>
            </a:r>
          </a:p>
        </p:txBody>
      </p:sp>
      <p:sp>
        <p:nvSpPr>
          <p:cNvPr id="3" name="Content Placeholder 2">
            <a:extLst>
              <a:ext uri="{FF2B5EF4-FFF2-40B4-BE49-F238E27FC236}">
                <a16:creationId xmlns:a16="http://schemas.microsoft.com/office/drawing/2014/main" id="{DA85152E-951B-46B8-AE45-8E8C0F530DE8}"/>
              </a:ext>
            </a:extLst>
          </p:cNvPr>
          <p:cNvSpPr>
            <a:spLocks noGrp="1"/>
          </p:cNvSpPr>
          <p:nvPr>
            <p:ph sz="half" idx="1"/>
          </p:nvPr>
        </p:nvSpPr>
        <p:spPr/>
        <p:txBody>
          <a:bodyPr>
            <a:normAutofit fontScale="77500" lnSpcReduction="20000"/>
          </a:bodyPr>
          <a:lstStyle/>
          <a:p>
            <a:r>
              <a:rPr lang="en-GB" dirty="0"/>
              <a:t>An investigation into the perception of stalking amongst students</a:t>
            </a:r>
          </a:p>
          <a:p>
            <a:r>
              <a:rPr lang="en-GB" dirty="0"/>
              <a:t>Male students’ attitudes to mental health</a:t>
            </a:r>
          </a:p>
          <a:p>
            <a:r>
              <a:rPr lang="en-GB" dirty="0"/>
              <a:t>Families and parental alienation (fathers)</a:t>
            </a:r>
          </a:p>
          <a:p>
            <a:r>
              <a:rPr lang="en-GB" dirty="0"/>
              <a:t>Increases domestic abuse and health support</a:t>
            </a:r>
          </a:p>
          <a:p>
            <a:r>
              <a:rPr lang="en-GB" dirty="0"/>
              <a:t>Stop and Search: public perceptions in 2021</a:t>
            </a:r>
          </a:p>
          <a:p>
            <a:endParaRPr lang="en-GB" dirty="0"/>
          </a:p>
        </p:txBody>
      </p:sp>
      <p:sp>
        <p:nvSpPr>
          <p:cNvPr id="4" name="Content Placeholder 3">
            <a:extLst>
              <a:ext uri="{FF2B5EF4-FFF2-40B4-BE49-F238E27FC236}">
                <a16:creationId xmlns:a16="http://schemas.microsoft.com/office/drawing/2014/main" id="{1795DBAD-64A9-4A24-903E-8B78CF33282A}"/>
              </a:ext>
            </a:extLst>
          </p:cNvPr>
          <p:cNvSpPr>
            <a:spLocks noGrp="1"/>
          </p:cNvSpPr>
          <p:nvPr>
            <p:ph sz="half" idx="2"/>
          </p:nvPr>
        </p:nvSpPr>
        <p:spPr/>
        <p:txBody>
          <a:bodyPr>
            <a:normAutofit fontScale="77500" lnSpcReduction="20000"/>
          </a:bodyPr>
          <a:lstStyle/>
          <a:p>
            <a:r>
              <a:rPr lang="en-GB" dirty="0"/>
              <a:t>Mental health and male police officers</a:t>
            </a:r>
          </a:p>
          <a:p>
            <a:r>
              <a:rPr lang="en-GB" dirty="0"/>
              <a:t>Swansea High Street: perceptions, issues and solutions</a:t>
            </a:r>
          </a:p>
          <a:p>
            <a:r>
              <a:rPr lang="en-GB" dirty="0"/>
              <a:t>Are students vulnerable to radicalisation</a:t>
            </a:r>
          </a:p>
          <a:p>
            <a:r>
              <a:rPr lang="en-GB" dirty="0"/>
              <a:t>Covid-19 a pandemic of misinformation</a:t>
            </a:r>
          </a:p>
          <a:p>
            <a:r>
              <a:rPr lang="en-GB" dirty="0"/>
              <a:t>Police perspectives of the direct-entry detective programme</a:t>
            </a:r>
          </a:p>
          <a:p>
            <a:endParaRPr lang="en-GB" dirty="0"/>
          </a:p>
        </p:txBody>
      </p:sp>
    </p:spTree>
    <p:extLst>
      <p:ext uri="{BB962C8B-B14F-4D97-AF65-F5344CB8AC3E}">
        <p14:creationId xmlns:p14="http://schemas.microsoft.com/office/powerpoint/2010/main" val="1479850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 calcmode="lin" valueType="num">
                                      <p:cBhvr additive="base">
                                        <p:cTn id="4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 calcmode="lin" valueType="num">
                                      <p:cBhvr additive="base">
                                        <p:cTn id="6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xfrm>
            <a:off x="5297762" y="329184"/>
            <a:ext cx="6251110" cy="1783080"/>
          </a:xfrm>
        </p:spPr>
        <p:txBody>
          <a:bodyPr anchor="b">
            <a:normAutofit/>
          </a:bodyPr>
          <a:lstStyle/>
          <a:p>
            <a:r>
              <a:rPr lang="en-GB" sz="5400" dirty="0">
                <a:latin typeface="Bahnschrift" panose="020B0502040204020203" pitchFamily="34" charset="0"/>
              </a:rPr>
              <a:t>“Where do I start?”</a:t>
            </a:r>
          </a:p>
        </p:txBody>
      </p:sp>
      <p:pic>
        <p:nvPicPr>
          <p:cNvPr id="5" name="Picture 4" descr="Magnifying glass and question mark">
            <a:extLst>
              <a:ext uri="{FF2B5EF4-FFF2-40B4-BE49-F238E27FC236}">
                <a16:creationId xmlns:a16="http://schemas.microsoft.com/office/drawing/2014/main" id="{C28E99B2-7C8B-817C-934F-E7887DA5B9FC}"/>
              </a:ext>
            </a:extLst>
          </p:cNvPr>
          <p:cNvPicPr>
            <a:picLocks noChangeAspect="1"/>
          </p:cNvPicPr>
          <p:nvPr/>
        </p:nvPicPr>
        <p:blipFill rotWithShape="1">
          <a:blip r:embed="rId3"/>
          <a:srcRect l="32724" r="290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5297762" y="2706624"/>
            <a:ext cx="6251110" cy="3483864"/>
          </a:xfrm>
        </p:spPr>
        <p:txBody>
          <a:bodyPr>
            <a:normAutofit fontScale="92500" lnSpcReduction="20000"/>
          </a:bodyPr>
          <a:lstStyle/>
          <a:p>
            <a:r>
              <a:rPr lang="en-GB" sz="2200"/>
              <a:t>Topic area – relevant to your course</a:t>
            </a:r>
          </a:p>
          <a:p>
            <a:r>
              <a:rPr lang="en-GB" sz="2200"/>
              <a:t>Personal interest</a:t>
            </a:r>
          </a:p>
          <a:p>
            <a:r>
              <a:rPr lang="en-GB" sz="2200"/>
              <a:t>Too wide – explore different aspects – narrow it down</a:t>
            </a:r>
          </a:p>
          <a:p>
            <a:r>
              <a:rPr lang="en-GB" sz="2200"/>
              <a:t>Consider topical issues – in the media/in Force</a:t>
            </a:r>
          </a:p>
          <a:p>
            <a:r>
              <a:rPr lang="en-GB" sz="2200"/>
              <a:t>Devise a question relevant to the topic area you want to research</a:t>
            </a:r>
          </a:p>
          <a:p>
            <a:r>
              <a:rPr lang="en-GB" sz="2200"/>
              <a:t>Question may change BUT don’t change the topic area.</a:t>
            </a:r>
          </a:p>
          <a:p>
            <a:endParaRPr lang="en-GB" sz="220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4891-2A3F-EC13-0074-E5DB6DC047D4}"/>
              </a:ext>
            </a:extLst>
          </p:cNvPr>
          <p:cNvSpPr>
            <a:spLocks noGrp="1"/>
          </p:cNvSpPr>
          <p:nvPr>
            <p:ph type="title"/>
          </p:nvPr>
        </p:nvSpPr>
        <p:spPr/>
        <p:txBody>
          <a:bodyPr/>
          <a:lstStyle/>
          <a:p>
            <a:r>
              <a:rPr lang="en-GB" dirty="0"/>
              <a:t>TASK: Chat </a:t>
            </a:r>
            <a:r>
              <a:rPr lang="en-GB" dirty="0" err="1"/>
              <a:t>gpt</a:t>
            </a:r>
            <a:endParaRPr lang="en-GB" dirty="0"/>
          </a:p>
        </p:txBody>
      </p:sp>
      <p:sp>
        <p:nvSpPr>
          <p:cNvPr id="3" name="Content Placeholder 2">
            <a:extLst>
              <a:ext uri="{FF2B5EF4-FFF2-40B4-BE49-F238E27FC236}">
                <a16:creationId xmlns:a16="http://schemas.microsoft.com/office/drawing/2014/main" id="{48E669E2-04BF-82BB-11A7-CC67D02F017E}"/>
              </a:ext>
            </a:extLst>
          </p:cNvPr>
          <p:cNvSpPr>
            <a:spLocks noGrp="1"/>
          </p:cNvSpPr>
          <p:nvPr>
            <p:ph idx="1"/>
          </p:nvPr>
        </p:nvSpPr>
        <p:spPr>
          <a:xfrm>
            <a:off x="864753" y="2851414"/>
            <a:ext cx="10685858" cy="3593592"/>
          </a:xfrm>
        </p:spPr>
        <p:txBody>
          <a:bodyPr/>
          <a:lstStyle/>
          <a:p>
            <a:pPr marL="514350" indent="-514350">
              <a:buAutoNum type="arabicPeriod"/>
            </a:pPr>
            <a:r>
              <a:rPr lang="en-GB" dirty="0"/>
              <a:t>Think of a topic area that interests you and that you may want to explore further. </a:t>
            </a:r>
          </a:p>
          <a:p>
            <a:pPr marL="514350" indent="-514350">
              <a:buAutoNum type="arabicPeriod"/>
            </a:pPr>
            <a:r>
              <a:rPr lang="en-GB" dirty="0"/>
              <a:t>Log into </a:t>
            </a:r>
            <a:r>
              <a:rPr lang="en-GB" dirty="0">
                <a:hlinkClick r:id="rId2"/>
              </a:rPr>
              <a:t>ChatGPT (openai.com)</a:t>
            </a:r>
            <a:endParaRPr lang="en-GB" dirty="0"/>
          </a:p>
          <a:p>
            <a:pPr marL="514350" indent="-514350">
              <a:buAutoNum type="arabicPeriod"/>
            </a:pPr>
            <a:r>
              <a:rPr lang="en-GB" dirty="0"/>
              <a:t>Ask the AI generator to provide you with some themes around your chosen topic. </a:t>
            </a:r>
          </a:p>
          <a:p>
            <a:r>
              <a:rPr lang="en-GB" dirty="0"/>
              <a:t>For example: ‘Hello. Can you give me some themes around female prisoners in the UK’. </a:t>
            </a:r>
          </a:p>
        </p:txBody>
      </p:sp>
      <p:pic>
        <p:nvPicPr>
          <p:cNvPr id="6" name="Picture 5">
            <a:extLst>
              <a:ext uri="{FF2B5EF4-FFF2-40B4-BE49-F238E27FC236}">
                <a16:creationId xmlns:a16="http://schemas.microsoft.com/office/drawing/2014/main" id="{7A0410C7-F6D4-B5DD-967F-1441122712FD}"/>
              </a:ext>
            </a:extLst>
          </p:cNvPr>
          <p:cNvPicPr>
            <a:picLocks noChangeAspect="1"/>
          </p:cNvPicPr>
          <p:nvPr/>
        </p:nvPicPr>
        <p:blipFill>
          <a:blip r:embed="rId3"/>
          <a:stretch>
            <a:fillRect/>
          </a:stretch>
        </p:blipFill>
        <p:spPr>
          <a:xfrm>
            <a:off x="7675163" y="351723"/>
            <a:ext cx="2743200" cy="1666875"/>
          </a:xfrm>
          <a:prstGeom prst="rect">
            <a:avLst/>
          </a:prstGeom>
        </p:spPr>
      </p:pic>
    </p:spTree>
    <p:extLst>
      <p:ext uri="{BB962C8B-B14F-4D97-AF65-F5344CB8AC3E}">
        <p14:creationId xmlns:p14="http://schemas.microsoft.com/office/powerpoint/2010/main" val="621814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0DF9ECD-B60B-1E9C-02D1-2AE4E778208C}"/>
              </a:ext>
            </a:extLst>
          </p:cNvPr>
          <p:cNvPicPr>
            <a:picLocks noChangeAspect="1"/>
          </p:cNvPicPr>
          <p:nvPr/>
        </p:nvPicPr>
        <p:blipFill>
          <a:blip r:embed="rId2"/>
          <a:stretch>
            <a:fillRect/>
          </a:stretch>
        </p:blipFill>
        <p:spPr>
          <a:xfrm>
            <a:off x="2079804" y="0"/>
            <a:ext cx="8032391" cy="6858000"/>
          </a:xfrm>
          <a:prstGeom prst="rect">
            <a:avLst/>
          </a:prstGeom>
        </p:spPr>
      </p:pic>
    </p:spTree>
    <p:extLst>
      <p:ext uri="{BB962C8B-B14F-4D97-AF65-F5344CB8AC3E}">
        <p14:creationId xmlns:p14="http://schemas.microsoft.com/office/powerpoint/2010/main" val="359249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3C1F9-F569-ECD6-54C0-6FBDFF87065C}"/>
              </a:ext>
            </a:extLst>
          </p:cNvPr>
          <p:cNvSpPr>
            <a:spLocks noGrp="1"/>
          </p:cNvSpPr>
          <p:nvPr>
            <p:ph type="title"/>
          </p:nvPr>
        </p:nvSpPr>
        <p:spPr>
          <a:xfrm>
            <a:off x="960120" y="317814"/>
            <a:ext cx="10268712" cy="1700784"/>
          </a:xfrm>
        </p:spPr>
        <p:txBody>
          <a:bodyPr>
            <a:normAutofit/>
          </a:bodyPr>
          <a:lstStyle/>
          <a:p>
            <a:r>
              <a:rPr lang="en-GB" dirty="0"/>
              <a:t>WARNING </a:t>
            </a:r>
          </a:p>
        </p:txBody>
      </p:sp>
      <p:sp>
        <p:nvSpPr>
          <p:cNvPr id="9" name="Content Placeholder 8">
            <a:extLst>
              <a:ext uri="{FF2B5EF4-FFF2-40B4-BE49-F238E27FC236}">
                <a16:creationId xmlns:a16="http://schemas.microsoft.com/office/drawing/2014/main" id="{2671EC0B-54CB-AE29-F59A-019BB0D5198C}"/>
              </a:ext>
            </a:extLst>
          </p:cNvPr>
          <p:cNvSpPr>
            <a:spLocks noGrp="1"/>
          </p:cNvSpPr>
          <p:nvPr>
            <p:ph idx="1"/>
          </p:nvPr>
        </p:nvSpPr>
        <p:spPr>
          <a:xfrm>
            <a:off x="521713" y="2587752"/>
            <a:ext cx="6473727" cy="4043050"/>
          </a:xfrm>
        </p:spPr>
        <p:txBody>
          <a:bodyPr>
            <a:normAutofit fontScale="92500" lnSpcReduction="20000"/>
          </a:bodyPr>
          <a:lstStyle/>
          <a:p>
            <a:r>
              <a:rPr lang="en-US" dirty="0"/>
              <a:t>Students are expected to:</a:t>
            </a:r>
          </a:p>
          <a:p>
            <a:r>
              <a:rPr lang="en-GB" dirty="0"/>
              <a:t>1. Take part in learning opportunities offered to support AI literacy, understanding of ethical and other considerations in relation to artificial intelligence, and the potential future developments and uses of artificial intelligence. </a:t>
            </a:r>
          </a:p>
          <a:p>
            <a:r>
              <a:rPr lang="en-GB" dirty="0"/>
              <a:t>2. Ensure the academic integrity of their work and the ethical and appropriate use of artificial intelligence, including that trying to claim AI-generated content as their own is considered academic misconduct. </a:t>
            </a:r>
            <a:endParaRPr lang="en-US" dirty="0"/>
          </a:p>
        </p:txBody>
      </p:sp>
      <p:pic>
        <p:nvPicPr>
          <p:cNvPr id="5" name="Content Placeholder 4" descr="Megaphone">
            <a:extLst>
              <a:ext uri="{FF2B5EF4-FFF2-40B4-BE49-F238E27FC236}">
                <a16:creationId xmlns:a16="http://schemas.microsoft.com/office/drawing/2014/main" id="{B199A68E-5D5E-2C44-3EE0-07AF2DBEEA3E}"/>
              </a:ext>
            </a:extLst>
          </p:cNvPr>
          <p:cNvPicPr>
            <a:picLocks noChangeAspect="1"/>
          </p:cNvPicPr>
          <p:nvPr/>
        </p:nvPicPr>
        <p:blipFill rotWithShape="1">
          <a:blip r:embed="rId2">
            <a:extLst>
              <a:ext uri="{28A0092B-C50C-407E-A947-70E740481C1C}">
                <a14:useLocalDpi xmlns:a14="http://schemas.microsoft.com/office/drawing/2010/main" val="0"/>
              </a:ext>
            </a:extLst>
          </a:blip>
          <a:srcRect r="2" b="1319"/>
          <a:stretch/>
        </p:blipFill>
        <p:spPr>
          <a:xfrm>
            <a:off x="8429664" y="201364"/>
            <a:ext cx="2009530" cy="1983070"/>
          </a:xfrm>
          <a:prstGeom prst="rect">
            <a:avLst/>
          </a:prstGeom>
        </p:spPr>
      </p:pic>
      <p:pic>
        <p:nvPicPr>
          <p:cNvPr id="4" name="Picture 3">
            <a:extLst>
              <a:ext uri="{FF2B5EF4-FFF2-40B4-BE49-F238E27FC236}">
                <a16:creationId xmlns:a16="http://schemas.microsoft.com/office/drawing/2014/main" id="{6E45C696-C2DD-26A1-B57D-6F6B2788347A}"/>
              </a:ext>
            </a:extLst>
          </p:cNvPr>
          <p:cNvPicPr>
            <a:picLocks noChangeAspect="1"/>
          </p:cNvPicPr>
          <p:nvPr/>
        </p:nvPicPr>
        <p:blipFill>
          <a:blip r:embed="rId3"/>
          <a:srcRect l="22859" t="21677" r="27226" b="10047"/>
          <a:stretch>
            <a:fillRect/>
          </a:stretch>
        </p:blipFill>
        <p:spPr>
          <a:xfrm>
            <a:off x="7634958" y="2502248"/>
            <a:ext cx="4201753" cy="383150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98323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B79AC-9AC9-7550-82EF-3E1CA705E094}"/>
              </a:ext>
            </a:extLst>
          </p:cNvPr>
          <p:cNvSpPr>
            <a:spLocks noGrp="1"/>
          </p:cNvSpPr>
          <p:nvPr>
            <p:ph type="title"/>
          </p:nvPr>
        </p:nvSpPr>
        <p:spPr/>
        <p:txBody>
          <a:bodyPr/>
          <a:lstStyle/>
          <a:p>
            <a:r>
              <a:rPr lang="en-GB" dirty="0"/>
              <a:t>By next week…..</a:t>
            </a:r>
          </a:p>
        </p:txBody>
      </p:sp>
      <p:sp>
        <p:nvSpPr>
          <p:cNvPr id="3" name="Content Placeholder 2">
            <a:extLst>
              <a:ext uri="{FF2B5EF4-FFF2-40B4-BE49-F238E27FC236}">
                <a16:creationId xmlns:a16="http://schemas.microsoft.com/office/drawing/2014/main" id="{A4DC1E13-5B34-33F5-4E2F-D7CEC5C68405}"/>
              </a:ext>
            </a:extLst>
          </p:cNvPr>
          <p:cNvSpPr>
            <a:spLocks noGrp="1"/>
          </p:cNvSpPr>
          <p:nvPr>
            <p:ph idx="1"/>
          </p:nvPr>
        </p:nvSpPr>
        <p:spPr>
          <a:xfrm>
            <a:off x="960120" y="2587752"/>
            <a:ext cx="5659463" cy="3593592"/>
          </a:xfrm>
        </p:spPr>
        <p:txBody>
          <a:bodyPr>
            <a:normAutofit/>
          </a:bodyPr>
          <a:lstStyle/>
          <a:p>
            <a:r>
              <a:rPr lang="en-GB" sz="4000" dirty="0"/>
              <a:t>- Decide on your research area</a:t>
            </a:r>
          </a:p>
          <a:p>
            <a:r>
              <a:rPr lang="en-GB" sz="4000" dirty="0"/>
              <a:t>- Finish drafting task 1: </a:t>
            </a:r>
            <a:r>
              <a:rPr lang="en-GB" sz="4000" dirty="0" err="1"/>
              <a:t>Mindmap</a:t>
            </a:r>
            <a:endParaRPr lang="en-GB" sz="4000" dirty="0"/>
          </a:p>
        </p:txBody>
      </p:sp>
      <p:pic>
        <p:nvPicPr>
          <p:cNvPr id="5" name="Graphic 4" descr="Architecture with solid fill">
            <a:extLst>
              <a:ext uri="{FF2B5EF4-FFF2-40B4-BE49-F238E27FC236}">
                <a16:creationId xmlns:a16="http://schemas.microsoft.com/office/drawing/2014/main" id="{07363C66-B780-2094-B0B8-5B013EAD64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03504" y="2753016"/>
            <a:ext cx="2547791" cy="2547791"/>
          </a:xfrm>
          <a:prstGeom prst="rect">
            <a:avLst/>
          </a:prstGeom>
        </p:spPr>
      </p:pic>
    </p:spTree>
    <p:extLst>
      <p:ext uri="{BB962C8B-B14F-4D97-AF65-F5344CB8AC3E}">
        <p14:creationId xmlns:p14="http://schemas.microsoft.com/office/powerpoint/2010/main" val="2153101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17550278"/>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QRDOT" val="(1,0)"/>
</p:tagLst>
</file>

<file path=ppt/tags/tag4.xml><?xml version="1.0" encoding="utf-8"?>
<p:tagLst xmlns:a="http://schemas.openxmlformats.org/drawingml/2006/main" xmlns:r="http://schemas.openxmlformats.org/officeDocument/2006/relationships" xmlns:p="http://schemas.openxmlformats.org/presentationml/2006/main">
  <p:tag name="VEVOX.QRDOT" val="(2,0)"/>
</p:tagLst>
</file>

<file path=ppt/tags/tag5.xml><?xml version="1.0" encoding="utf-8"?>
<p:tagLst xmlns:a="http://schemas.openxmlformats.org/drawingml/2006/main" xmlns:r="http://schemas.openxmlformats.org/officeDocument/2006/relationships" xmlns:p="http://schemas.openxmlformats.org/presentationml/2006/main">
  <p:tag name="VEVOX.QRDOT" val="(3,0)"/>
</p:tagLst>
</file>

<file path=ppt/tags/tag6.xml><?xml version="1.0" encoding="utf-8"?>
<p:tagLst xmlns:a="http://schemas.openxmlformats.org/drawingml/2006/main" xmlns:r="http://schemas.openxmlformats.org/officeDocument/2006/relationships" xmlns:p="http://schemas.openxmlformats.org/presentationml/2006/main">
  <p:tag name="VEVOX.QRDOT" val="(4,0)"/>
</p:tagLst>
</file>

<file path=ppt/tags/tag7.xml><?xml version="1.0" encoding="utf-8"?>
<p:tagLst xmlns:a="http://schemas.openxmlformats.org/drawingml/2006/main" xmlns:r="http://schemas.openxmlformats.org/officeDocument/2006/relationships" xmlns:p="http://schemas.openxmlformats.org/presentationml/2006/main">
  <p:tag name="VEVOX.QRDOT" val="(5,0)"/>
</p:tagLst>
</file>

<file path=ppt/tags/tag8.xml><?xml version="1.0" encoding="utf-8"?>
<p:tagLst xmlns:a="http://schemas.openxmlformats.org/drawingml/2006/main" xmlns:r="http://schemas.openxmlformats.org/officeDocument/2006/relationships" xmlns:p="http://schemas.openxmlformats.org/presentationml/2006/main">
  <p:tag name="VEVOX.QRDOT" val="(6,0)"/>
</p:tagLst>
</file>

<file path=ppt/tags/tag9.xml><?xml version="1.0" encoding="utf-8"?>
<p:tagLst xmlns:a="http://schemas.openxmlformats.org/drawingml/2006/main" xmlns:r="http://schemas.openxmlformats.org/officeDocument/2006/relationships" xmlns:p="http://schemas.openxmlformats.org/presentationml/2006/main">
  <p:tag name="VEVOX.QRDOT" val="(7,0)"/>
</p:tagLst>
</file>

<file path=ppt/tags/tag10.xml><?xml version="1.0" encoding="utf-8"?>
<p:tagLst xmlns:a="http://schemas.openxmlformats.org/drawingml/2006/main" xmlns:r="http://schemas.openxmlformats.org/officeDocument/2006/relationships" xmlns:p="http://schemas.openxmlformats.org/presentationml/2006/main">
  <p:tag name="VEVOX.QRDOT" val="(10,0)"/>
</p:tagLst>
</file>

<file path=ppt/tags/tag11.xml><?xml version="1.0" encoding="utf-8"?>
<p:tagLst xmlns:a="http://schemas.openxmlformats.org/drawingml/2006/main" xmlns:r="http://schemas.openxmlformats.org/officeDocument/2006/relationships" xmlns:p="http://schemas.openxmlformats.org/presentationml/2006/main">
  <p:tag name="VEVOX.QRDOT" val="(11,0)"/>
</p:tagLst>
</file>

<file path=ppt/tags/tag12.xml><?xml version="1.0" encoding="utf-8"?>
<p:tagLst xmlns:a="http://schemas.openxmlformats.org/drawingml/2006/main" xmlns:r="http://schemas.openxmlformats.org/officeDocument/2006/relationships" xmlns:p="http://schemas.openxmlformats.org/presentationml/2006/main">
  <p:tag name="VEVOX.QRDOT" val="(14,0)"/>
</p:tagLst>
</file>

<file path=ppt/tags/tag13.xml><?xml version="1.0" encoding="utf-8"?>
<p:tagLst xmlns:a="http://schemas.openxmlformats.org/drawingml/2006/main" xmlns:r="http://schemas.openxmlformats.org/officeDocument/2006/relationships" xmlns:p="http://schemas.openxmlformats.org/presentationml/2006/main">
  <p:tag name="VEVOX.QRDOT" val="(15,0)"/>
</p:tagLst>
</file>

<file path=ppt/tags/tag14.xml><?xml version="1.0" encoding="utf-8"?>
<p:tagLst xmlns:a="http://schemas.openxmlformats.org/drawingml/2006/main" xmlns:r="http://schemas.openxmlformats.org/officeDocument/2006/relationships" xmlns:p="http://schemas.openxmlformats.org/presentationml/2006/main">
  <p:tag name="VEVOX.QRDOT" val="(16,0)"/>
</p:tagLst>
</file>

<file path=ppt/tags/tag15.xml><?xml version="1.0" encoding="utf-8"?>
<p:tagLst xmlns:a="http://schemas.openxmlformats.org/drawingml/2006/main" xmlns:r="http://schemas.openxmlformats.org/officeDocument/2006/relationships" xmlns:p="http://schemas.openxmlformats.org/presentationml/2006/main">
  <p:tag name="VEVOX.QRDOT" val="(23,0)"/>
</p:tagLst>
</file>

<file path=ppt/tags/tag16.xml><?xml version="1.0" encoding="utf-8"?>
<p:tagLst xmlns:a="http://schemas.openxmlformats.org/drawingml/2006/main" xmlns:r="http://schemas.openxmlformats.org/officeDocument/2006/relationships" xmlns:p="http://schemas.openxmlformats.org/presentationml/2006/main">
  <p:tag name="VEVOX.QRDOT" val="(24,0)"/>
</p:tagLst>
</file>

<file path=ppt/tags/tag17.xml><?xml version="1.0" encoding="utf-8"?>
<p:tagLst xmlns:a="http://schemas.openxmlformats.org/drawingml/2006/main" xmlns:r="http://schemas.openxmlformats.org/officeDocument/2006/relationships" xmlns:p="http://schemas.openxmlformats.org/presentationml/2006/main">
  <p:tag name="VEVOX.QRDOT" val="(25,0)"/>
</p:tagLst>
</file>

<file path=ppt/tags/tag18.xml><?xml version="1.0" encoding="utf-8"?>
<p:tagLst xmlns:a="http://schemas.openxmlformats.org/drawingml/2006/main" xmlns:r="http://schemas.openxmlformats.org/officeDocument/2006/relationships" xmlns:p="http://schemas.openxmlformats.org/presentationml/2006/main">
  <p:tag name="VEVOX.QRDOT" val="(26,0)"/>
</p:tagLst>
</file>

<file path=ppt/tags/tag19.xml><?xml version="1.0" encoding="utf-8"?>
<p:tagLst xmlns:a="http://schemas.openxmlformats.org/drawingml/2006/main" xmlns:r="http://schemas.openxmlformats.org/officeDocument/2006/relationships" xmlns:p="http://schemas.openxmlformats.org/presentationml/2006/main">
  <p:tag name="VEVOX.QRDOT" val="(27,0)"/>
</p:tagLst>
</file>

<file path=ppt/tags/tag20.xml><?xml version="1.0" encoding="utf-8"?>
<p:tagLst xmlns:a="http://schemas.openxmlformats.org/drawingml/2006/main" xmlns:r="http://schemas.openxmlformats.org/officeDocument/2006/relationships" xmlns:p="http://schemas.openxmlformats.org/presentationml/2006/main">
  <p:tag name="VEVOX.QRDOT" val="(28,0)"/>
</p:tagLst>
</file>

<file path=ppt/tags/tag21.xml><?xml version="1.0" encoding="utf-8"?>
<p:tagLst xmlns:a="http://schemas.openxmlformats.org/drawingml/2006/main" xmlns:r="http://schemas.openxmlformats.org/officeDocument/2006/relationships" xmlns:p="http://schemas.openxmlformats.org/presentationml/2006/main">
  <p:tag name="VEVOX.QRDOT" val="(29,0)"/>
</p:tagLst>
</file>

<file path=ppt/tags/tag22.xml><?xml version="1.0" encoding="utf-8"?>
<p:tagLst xmlns:a="http://schemas.openxmlformats.org/drawingml/2006/main" xmlns:r="http://schemas.openxmlformats.org/officeDocument/2006/relationships" xmlns:p="http://schemas.openxmlformats.org/presentationml/2006/main">
  <p:tag name="VEVOX.QRDOT" val="(1,1)"/>
</p:tagLst>
</file>

<file path=ppt/tags/tag23.xml><?xml version="1.0" encoding="utf-8"?>
<p:tagLst xmlns:a="http://schemas.openxmlformats.org/drawingml/2006/main" xmlns:r="http://schemas.openxmlformats.org/officeDocument/2006/relationships" xmlns:p="http://schemas.openxmlformats.org/presentationml/2006/main">
  <p:tag name="VEVOX.QRDOT" val="(7,1)"/>
</p:tagLst>
</file>

<file path=ppt/tags/tag24.xml><?xml version="1.0" encoding="utf-8"?>
<p:tagLst xmlns:a="http://schemas.openxmlformats.org/drawingml/2006/main" xmlns:r="http://schemas.openxmlformats.org/officeDocument/2006/relationships" xmlns:p="http://schemas.openxmlformats.org/presentationml/2006/main">
  <p:tag name="VEVOX.QRDOT" val="(10,1)"/>
</p:tagLst>
</file>

<file path=ppt/tags/tag25.xml><?xml version="1.0" encoding="utf-8"?>
<p:tagLst xmlns:a="http://schemas.openxmlformats.org/drawingml/2006/main" xmlns:r="http://schemas.openxmlformats.org/officeDocument/2006/relationships" xmlns:p="http://schemas.openxmlformats.org/presentationml/2006/main">
  <p:tag name="VEVOX.QRDOT" val="(12,1)"/>
</p:tagLst>
</file>

<file path=ppt/tags/tag26.xml><?xml version="1.0" encoding="utf-8"?>
<p:tagLst xmlns:a="http://schemas.openxmlformats.org/drawingml/2006/main" xmlns:r="http://schemas.openxmlformats.org/officeDocument/2006/relationships" xmlns:p="http://schemas.openxmlformats.org/presentationml/2006/main">
  <p:tag name="VEVOX.QRDOT" val="(13,1)"/>
</p:tagLst>
</file>

<file path=ppt/tags/tag27.xml><?xml version="1.0" encoding="utf-8"?>
<p:tagLst xmlns:a="http://schemas.openxmlformats.org/drawingml/2006/main" xmlns:r="http://schemas.openxmlformats.org/officeDocument/2006/relationships" xmlns:p="http://schemas.openxmlformats.org/presentationml/2006/main">
  <p:tag name="VEVOX.QRDOT" val="(14,1)"/>
</p:tagLst>
</file>

<file path=ppt/tags/tag28.xml><?xml version="1.0" encoding="utf-8"?>
<p:tagLst xmlns:a="http://schemas.openxmlformats.org/drawingml/2006/main" xmlns:r="http://schemas.openxmlformats.org/officeDocument/2006/relationships" xmlns:p="http://schemas.openxmlformats.org/presentationml/2006/main">
  <p:tag name="VEVOX.QRDOT" val="(15,1)"/>
</p:tagLst>
</file>

<file path=ppt/tags/tag29.xml><?xml version="1.0" encoding="utf-8"?>
<p:tagLst xmlns:a="http://schemas.openxmlformats.org/drawingml/2006/main" xmlns:r="http://schemas.openxmlformats.org/officeDocument/2006/relationships" xmlns:p="http://schemas.openxmlformats.org/presentationml/2006/main">
  <p:tag name="VEVOX.QRDOT" val="(16,1)"/>
</p:tagLst>
</file>

<file path=ppt/tags/tag30.xml><?xml version="1.0" encoding="utf-8"?>
<p:tagLst xmlns:a="http://schemas.openxmlformats.org/drawingml/2006/main" xmlns:r="http://schemas.openxmlformats.org/officeDocument/2006/relationships" xmlns:p="http://schemas.openxmlformats.org/presentationml/2006/main">
  <p:tag name="VEVOX.QRDOT" val="(17,1)"/>
</p:tagLst>
</file>

<file path=ppt/tags/tag31.xml><?xml version="1.0" encoding="utf-8"?>
<p:tagLst xmlns:a="http://schemas.openxmlformats.org/drawingml/2006/main" xmlns:r="http://schemas.openxmlformats.org/officeDocument/2006/relationships" xmlns:p="http://schemas.openxmlformats.org/presentationml/2006/main">
  <p:tag name="VEVOX.QRDOT" val="(19,1)"/>
</p:tagLst>
</file>

<file path=ppt/tags/tag32.xml><?xml version="1.0" encoding="utf-8"?>
<p:tagLst xmlns:a="http://schemas.openxmlformats.org/drawingml/2006/main" xmlns:r="http://schemas.openxmlformats.org/officeDocument/2006/relationships" xmlns:p="http://schemas.openxmlformats.org/presentationml/2006/main">
  <p:tag name="VEVOX.QRDOT" val="(21,1)"/>
</p:tagLst>
</file>

<file path=ppt/tags/tag33.xml><?xml version="1.0" encoding="utf-8"?>
<p:tagLst xmlns:a="http://schemas.openxmlformats.org/drawingml/2006/main" xmlns:r="http://schemas.openxmlformats.org/officeDocument/2006/relationships" xmlns:p="http://schemas.openxmlformats.org/presentationml/2006/main">
  <p:tag name="VEVOX.QRDOT" val="(23,1)"/>
</p:tagLst>
</file>

<file path=ppt/tags/tag34.xml><?xml version="1.0" encoding="utf-8"?>
<p:tagLst xmlns:a="http://schemas.openxmlformats.org/drawingml/2006/main" xmlns:r="http://schemas.openxmlformats.org/officeDocument/2006/relationships" xmlns:p="http://schemas.openxmlformats.org/presentationml/2006/main">
  <p:tag name="VEVOX.QRDOT" val="(29,1)"/>
</p:tagLst>
</file>

<file path=ppt/tags/tag35.xml><?xml version="1.0" encoding="utf-8"?>
<p:tagLst xmlns:a="http://schemas.openxmlformats.org/drawingml/2006/main" xmlns:r="http://schemas.openxmlformats.org/officeDocument/2006/relationships" xmlns:p="http://schemas.openxmlformats.org/presentationml/2006/main">
  <p:tag name="VEVOX.QRDOT" val="(1,2)"/>
</p:tagLst>
</file>

<file path=ppt/tags/tag36.xml><?xml version="1.0" encoding="utf-8"?>
<p:tagLst xmlns:a="http://schemas.openxmlformats.org/drawingml/2006/main" xmlns:r="http://schemas.openxmlformats.org/officeDocument/2006/relationships" xmlns:p="http://schemas.openxmlformats.org/presentationml/2006/main">
  <p:tag name="VEVOX.QRDOT" val="(3,2)"/>
</p:tagLst>
</file>

<file path=ppt/tags/tag37.xml><?xml version="1.0" encoding="utf-8"?>
<p:tagLst xmlns:a="http://schemas.openxmlformats.org/drawingml/2006/main" xmlns:r="http://schemas.openxmlformats.org/officeDocument/2006/relationships" xmlns:p="http://schemas.openxmlformats.org/presentationml/2006/main">
  <p:tag name="VEVOX.QRDOT" val="(4,2)"/>
</p:tagLst>
</file>

<file path=ppt/tags/tag38.xml><?xml version="1.0" encoding="utf-8"?>
<p:tagLst xmlns:a="http://schemas.openxmlformats.org/drawingml/2006/main" xmlns:r="http://schemas.openxmlformats.org/officeDocument/2006/relationships" xmlns:p="http://schemas.openxmlformats.org/presentationml/2006/main">
  <p:tag name="VEVOX.QRDOT" val="(5,2)"/>
</p:tagLst>
</file>

<file path=ppt/tags/tag39.xml><?xml version="1.0" encoding="utf-8"?>
<p:tagLst xmlns:a="http://schemas.openxmlformats.org/drawingml/2006/main" xmlns:r="http://schemas.openxmlformats.org/officeDocument/2006/relationships" xmlns:p="http://schemas.openxmlformats.org/presentationml/2006/main">
  <p:tag name="VEVOX.QRDOT" val="(7,2)"/>
</p:tagLst>
</file>

<file path=ppt/tags/tag40.xml><?xml version="1.0" encoding="utf-8"?>
<p:tagLst xmlns:a="http://schemas.openxmlformats.org/drawingml/2006/main" xmlns:r="http://schemas.openxmlformats.org/officeDocument/2006/relationships" xmlns:p="http://schemas.openxmlformats.org/presentationml/2006/main">
  <p:tag name="VEVOX.QRDOT" val="(9,2)"/>
</p:tagLst>
</file>

<file path=ppt/tags/tag41.xml><?xml version="1.0" encoding="utf-8"?>
<p:tagLst xmlns:a="http://schemas.openxmlformats.org/drawingml/2006/main" xmlns:r="http://schemas.openxmlformats.org/officeDocument/2006/relationships" xmlns:p="http://schemas.openxmlformats.org/presentationml/2006/main">
  <p:tag name="VEVOX.QRDOT" val="(10,2)"/>
</p:tagLst>
</file>

<file path=ppt/tags/tag42.xml><?xml version="1.0" encoding="utf-8"?>
<p:tagLst xmlns:a="http://schemas.openxmlformats.org/drawingml/2006/main" xmlns:r="http://schemas.openxmlformats.org/officeDocument/2006/relationships" xmlns:p="http://schemas.openxmlformats.org/presentationml/2006/main">
  <p:tag name="VEVOX.QRDOT" val="(12,2)"/>
</p:tagLst>
</file>

<file path=ppt/tags/tag43.xml><?xml version="1.0" encoding="utf-8"?>
<p:tagLst xmlns:a="http://schemas.openxmlformats.org/drawingml/2006/main" xmlns:r="http://schemas.openxmlformats.org/officeDocument/2006/relationships" xmlns:p="http://schemas.openxmlformats.org/presentationml/2006/main">
  <p:tag name="VEVOX.QRDOT" val="(13,2)"/>
</p:tagLst>
</file>

<file path=ppt/tags/tag44.xml><?xml version="1.0" encoding="utf-8"?>
<p:tagLst xmlns:a="http://schemas.openxmlformats.org/drawingml/2006/main" xmlns:r="http://schemas.openxmlformats.org/officeDocument/2006/relationships" xmlns:p="http://schemas.openxmlformats.org/presentationml/2006/main">
  <p:tag name="VEVOX.QRDOT" val="(14,2)"/>
</p:tagLst>
</file>

<file path=ppt/tags/tag45.xml><?xml version="1.0" encoding="utf-8"?>
<p:tagLst xmlns:a="http://schemas.openxmlformats.org/drawingml/2006/main" xmlns:r="http://schemas.openxmlformats.org/officeDocument/2006/relationships" xmlns:p="http://schemas.openxmlformats.org/presentationml/2006/main">
  <p:tag name="VEVOX.QRDOT" val="(16,2)"/>
</p:tagLst>
</file>

<file path=ppt/tags/tag46.xml><?xml version="1.0" encoding="utf-8"?>
<p:tagLst xmlns:a="http://schemas.openxmlformats.org/drawingml/2006/main" xmlns:r="http://schemas.openxmlformats.org/officeDocument/2006/relationships" xmlns:p="http://schemas.openxmlformats.org/presentationml/2006/main">
  <p:tag name="VEVOX.QRDOT" val="(19,2)"/>
</p:tagLst>
</file>

<file path=ppt/tags/tag47.xml><?xml version="1.0" encoding="utf-8"?>
<p:tagLst xmlns:a="http://schemas.openxmlformats.org/drawingml/2006/main" xmlns:r="http://schemas.openxmlformats.org/officeDocument/2006/relationships" xmlns:p="http://schemas.openxmlformats.org/presentationml/2006/main">
  <p:tag name="VEVOX.QRDOT" val="(20,2)"/>
</p:tagLst>
</file>

<file path=ppt/tags/tag48.xml><?xml version="1.0" encoding="utf-8"?>
<p:tagLst xmlns:a="http://schemas.openxmlformats.org/drawingml/2006/main" xmlns:r="http://schemas.openxmlformats.org/officeDocument/2006/relationships" xmlns:p="http://schemas.openxmlformats.org/presentationml/2006/main">
  <p:tag name="VEVOX.QRDOT" val="(21,2)"/>
</p:tagLst>
</file>

<file path=ppt/tags/tag49.xml><?xml version="1.0" encoding="utf-8"?>
<p:tagLst xmlns:a="http://schemas.openxmlformats.org/drawingml/2006/main" xmlns:r="http://schemas.openxmlformats.org/officeDocument/2006/relationships" xmlns:p="http://schemas.openxmlformats.org/presentationml/2006/main">
  <p:tag name="VEVOX.QRDOT" val="(23,2)"/>
</p:tagLst>
</file>

<file path=ppt/tags/tag50.xml><?xml version="1.0" encoding="utf-8"?>
<p:tagLst xmlns:a="http://schemas.openxmlformats.org/drawingml/2006/main" xmlns:r="http://schemas.openxmlformats.org/officeDocument/2006/relationships" xmlns:p="http://schemas.openxmlformats.org/presentationml/2006/main">
  <p:tag name="VEVOX.QRDOT" val="(25,2)"/>
</p:tagLst>
</file>

<file path=ppt/tags/tag51.xml><?xml version="1.0" encoding="utf-8"?>
<p:tagLst xmlns:a="http://schemas.openxmlformats.org/drawingml/2006/main" xmlns:r="http://schemas.openxmlformats.org/officeDocument/2006/relationships" xmlns:p="http://schemas.openxmlformats.org/presentationml/2006/main">
  <p:tag name="VEVOX.QRDOT" val="(26,2)"/>
</p:tagLst>
</file>

<file path=ppt/tags/tag52.xml><?xml version="1.0" encoding="utf-8"?>
<p:tagLst xmlns:a="http://schemas.openxmlformats.org/drawingml/2006/main" xmlns:r="http://schemas.openxmlformats.org/officeDocument/2006/relationships" xmlns:p="http://schemas.openxmlformats.org/presentationml/2006/main">
  <p:tag name="VEVOX.QRDOT" val="(27,2)"/>
</p:tagLst>
</file>

<file path=ppt/tags/tag53.xml><?xml version="1.0" encoding="utf-8"?>
<p:tagLst xmlns:a="http://schemas.openxmlformats.org/drawingml/2006/main" xmlns:r="http://schemas.openxmlformats.org/officeDocument/2006/relationships" xmlns:p="http://schemas.openxmlformats.org/presentationml/2006/main">
  <p:tag name="VEVOX.QRDOT" val="(29,2)"/>
</p:tagLst>
</file>

<file path=ppt/tags/tag54.xml><?xml version="1.0" encoding="utf-8"?>
<p:tagLst xmlns:a="http://schemas.openxmlformats.org/drawingml/2006/main" xmlns:r="http://schemas.openxmlformats.org/officeDocument/2006/relationships" xmlns:p="http://schemas.openxmlformats.org/presentationml/2006/main">
  <p:tag name="VEVOX.QRDOT" val="(1,3)"/>
</p:tagLst>
</file>

<file path=ppt/tags/tag55.xml><?xml version="1.0" encoding="utf-8"?>
<p:tagLst xmlns:a="http://schemas.openxmlformats.org/drawingml/2006/main" xmlns:r="http://schemas.openxmlformats.org/officeDocument/2006/relationships" xmlns:p="http://schemas.openxmlformats.org/presentationml/2006/main">
  <p:tag name="VEVOX.QRDOT" val="(3,3)"/>
</p:tagLst>
</file>

<file path=ppt/tags/tag56.xml><?xml version="1.0" encoding="utf-8"?>
<p:tagLst xmlns:a="http://schemas.openxmlformats.org/drawingml/2006/main" xmlns:r="http://schemas.openxmlformats.org/officeDocument/2006/relationships" xmlns:p="http://schemas.openxmlformats.org/presentationml/2006/main">
  <p:tag name="VEVOX.QRDOT" val="(4,3)"/>
</p:tagLst>
</file>

<file path=ppt/tags/tag57.xml><?xml version="1.0" encoding="utf-8"?>
<p:tagLst xmlns:a="http://schemas.openxmlformats.org/drawingml/2006/main" xmlns:r="http://schemas.openxmlformats.org/officeDocument/2006/relationships" xmlns:p="http://schemas.openxmlformats.org/presentationml/2006/main">
  <p:tag name="VEVOX.QRDOT" val="(5,3)"/>
</p:tagLst>
</file>

<file path=ppt/tags/tag58.xml><?xml version="1.0" encoding="utf-8"?>
<p:tagLst xmlns:a="http://schemas.openxmlformats.org/drawingml/2006/main" xmlns:r="http://schemas.openxmlformats.org/officeDocument/2006/relationships" xmlns:p="http://schemas.openxmlformats.org/presentationml/2006/main">
  <p:tag name="VEVOX.QRDOT" val="(7,3)"/>
</p:tagLst>
</file>

<file path=ppt/tags/tag59.xml><?xml version="1.0" encoding="utf-8"?>
<p:tagLst xmlns:a="http://schemas.openxmlformats.org/drawingml/2006/main" xmlns:r="http://schemas.openxmlformats.org/officeDocument/2006/relationships" xmlns:p="http://schemas.openxmlformats.org/presentationml/2006/main">
  <p:tag name="VEVOX.QRDOT" val="(9,3)"/>
</p:tagLst>
</file>

<file path=ppt/tags/tag60.xml><?xml version="1.0" encoding="utf-8"?>
<p:tagLst xmlns:a="http://schemas.openxmlformats.org/drawingml/2006/main" xmlns:r="http://schemas.openxmlformats.org/officeDocument/2006/relationships" xmlns:p="http://schemas.openxmlformats.org/presentationml/2006/main">
  <p:tag name="VEVOX.QRDOT" val="(10,3)"/>
</p:tagLst>
</file>

<file path=ppt/tags/tag61.xml><?xml version="1.0" encoding="utf-8"?>
<p:tagLst xmlns:a="http://schemas.openxmlformats.org/drawingml/2006/main" xmlns:r="http://schemas.openxmlformats.org/officeDocument/2006/relationships" xmlns:p="http://schemas.openxmlformats.org/presentationml/2006/main">
  <p:tag name="VEVOX.QRDOT" val="(13,3)"/>
</p:tagLst>
</file>

<file path=ppt/tags/tag62.xml><?xml version="1.0" encoding="utf-8"?>
<p:tagLst xmlns:a="http://schemas.openxmlformats.org/drawingml/2006/main" xmlns:r="http://schemas.openxmlformats.org/officeDocument/2006/relationships" xmlns:p="http://schemas.openxmlformats.org/presentationml/2006/main">
  <p:tag name="VEVOX.QRDOT" val="(15,3)"/>
</p:tagLst>
</file>

<file path=ppt/tags/tag63.xml><?xml version="1.0" encoding="utf-8"?>
<p:tagLst xmlns:a="http://schemas.openxmlformats.org/drawingml/2006/main" xmlns:r="http://schemas.openxmlformats.org/officeDocument/2006/relationships" xmlns:p="http://schemas.openxmlformats.org/presentationml/2006/main">
  <p:tag name="VEVOX.QRDOT" val="(16,3)"/>
</p:tagLst>
</file>

<file path=ppt/tags/tag64.xml><?xml version="1.0" encoding="utf-8"?>
<p:tagLst xmlns:a="http://schemas.openxmlformats.org/drawingml/2006/main" xmlns:r="http://schemas.openxmlformats.org/officeDocument/2006/relationships" xmlns:p="http://schemas.openxmlformats.org/presentationml/2006/main">
  <p:tag name="VEVOX.QRDOT" val="(18,3)"/>
</p:tagLst>
</file>

<file path=ppt/tags/tag65.xml><?xml version="1.0" encoding="utf-8"?>
<p:tagLst xmlns:a="http://schemas.openxmlformats.org/drawingml/2006/main" xmlns:r="http://schemas.openxmlformats.org/officeDocument/2006/relationships" xmlns:p="http://schemas.openxmlformats.org/presentationml/2006/main">
  <p:tag name="VEVOX.QRDOT" val="(19,3)"/>
</p:tagLst>
</file>

<file path=ppt/tags/tag66.xml><?xml version="1.0" encoding="utf-8"?>
<p:tagLst xmlns:a="http://schemas.openxmlformats.org/drawingml/2006/main" xmlns:r="http://schemas.openxmlformats.org/officeDocument/2006/relationships" xmlns:p="http://schemas.openxmlformats.org/presentationml/2006/main">
  <p:tag name="VEVOX.QRDOT" val="(20,3)"/>
</p:tagLst>
</file>

<file path=ppt/tags/tag67.xml><?xml version="1.0" encoding="utf-8"?>
<p:tagLst xmlns:a="http://schemas.openxmlformats.org/drawingml/2006/main" xmlns:r="http://schemas.openxmlformats.org/officeDocument/2006/relationships" xmlns:p="http://schemas.openxmlformats.org/presentationml/2006/main">
  <p:tag name="VEVOX.QRDOT" val="(23,3)"/>
</p:tagLst>
</file>

<file path=ppt/tags/tag68.xml><?xml version="1.0" encoding="utf-8"?>
<p:tagLst xmlns:a="http://schemas.openxmlformats.org/drawingml/2006/main" xmlns:r="http://schemas.openxmlformats.org/officeDocument/2006/relationships" xmlns:p="http://schemas.openxmlformats.org/presentationml/2006/main">
  <p:tag name="VEVOX.QRDOT" val="(25,3)"/>
</p:tagLst>
</file>

<file path=ppt/tags/tag69.xml><?xml version="1.0" encoding="utf-8"?>
<p:tagLst xmlns:a="http://schemas.openxmlformats.org/drawingml/2006/main" xmlns:r="http://schemas.openxmlformats.org/officeDocument/2006/relationships" xmlns:p="http://schemas.openxmlformats.org/presentationml/2006/main">
  <p:tag name="VEVOX.QRDOT" val="(26,3)"/>
</p:tagLst>
</file>

<file path=ppt/tags/tag70.xml><?xml version="1.0" encoding="utf-8"?>
<p:tagLst xmlns:a="http://schemas.openxmlformats.org/drawingml/2006/main" xmlns:r="http://schemas.openxmlformats.org/officeDocument/2006/relationships" xmlns:p="http://schemas.openxmlformats.org/presentationml/2006/main">
  <p:tag name="VEVOX.QRDOT" val="(27,3)"/>
</p:tagLst>
</file>

<file path=ppt/tags/tag71.xml><?xml version="1.0" encoding="utf-8"?>
<p:tagLst xmlns:a="http://schemas.openxmlformats.org/drawingml/2006/main" xmlns:r="http://schemas.openxmlformats.org/officeDocument/2006/relationships" xmlns:p="http://schemas.openxmlformats.org/presentationml/2006/main">
  <p:tag name="VEVOX.QRDOT" val="(29,3)"/>
</p:tagLst>
</file>

<file path=ppt/tags/tag72.xml><?xml version="1.0" encoding="utf-8"?>
<p:tagLst xmlns:a="http://schemas.openxmlformats.org/drawingml/2006/main" xmlns:r="http://schemas.openxmlformats.org/officeDocument/2006/relationships" xmlns:p="http://schemas.openxmlformats.org/presentationml/2006/main">
  <p:tag name="VEVOX.QRDOT" val="(1,4)"/>
</p:tagLst>
</file>

<file path=ppt/tags/tag73.xml><?xml version="1.0" encoding="utf-8"?>
<p:tagLst xmlns:a="http://schemas.openxmlformats.org/drawingml/2006/main" xmlns:r="http://schemas.openxmlformats.org/officeDocument/2006/relationships" xmlns:p="http://schemas.openxmlformats.org/presentationml/2006/main">
  <p:tag name="VEVOX.QRDOT" val="(3,4)"/>
</p:tagLst>
</file>

<file path=ppt/tags/tag74.xml><?xml version="1.0" encoding="utf-8"?>
<p:tagLst xmlns:a="http://schemas.openxmlformats.org/drawingml/2006/main" xmlns:r="http://schemas.openxmlformats.org/officeDocument/2006/relationships" xmlns:p="http://schemas.openxmlformats.org/presentationml/2006/main">
  <p:tag name="VEVOX.QRDOT" val="(4,4)"/>
</p:tagLst>
</file>

<file path=ppt/tags/tag75.xml><?xml version="1.0" encoding="utf-8"?>
<p:tagLst xmlns:a="http://schemas.openxmlformats.org/drawingml/2006/main" xmlns:r="http://schemas.openxmlformats.org/officeDocument/2006/relationships" xmlns:p="http://schemas.openxmlformats.org/presentationml/2006/main">
  <p:tag name="VEVOX.QRDOT" val="(5,4)"/>
</p:tagLst>
</file>

<file path=ppt/tags/tag76.xml><?xml version="1.0" encoding="utf-8"?>
<p:tagLst xmlns:a="http://schemas.openxmlformats.org/drawingml/2006/main" xmlns:r="http://schemas.openxmlformats.org/officeDocument/2006/relationships" xmlns:p="http://schemas.openxmlformats.org/presentationml/2006/main">
  <p:tag name="VEVOX.QRDOT" val="(7,4)"/>
</p:tagLst>
</file>

<file path=ppt/tags/tag77.xml><?xml version="1.0" encoding="utf-8"?>
<p:tagLst xmlns:a="http://schemas.openxmlformats.org/drawingml/2006/main" xmlns:r="http://schemas.openxmlformats.org/officeDocument/2006/relationships" xmlns:p="http://schemas.openxmlformats.org/presentationml/2006/main">
  <p:tag name="VEVOX.QRDOT" val="(9,4)"/>
</p:tagLst>
</file>

<file path=ppt/tags/tag78.xml><?xml version="1.0" encoding="utf-8"?>
<p:tagLst xmlns:a="http://schemas.openxmlformats.org/drawingml/2006/main" xmlns:r="http://schemas.openxmlformats.org/officeDocument/2006/relationships" xmlns:p="http://schemas.openxmlformats.org/presentationml/2006/main">
  <p:tag name="VEVOX.QRDOT" val="(11,4)"/>
</p:tagLst>
</file>

<file path=ppt/tags/tag79.xml><?xml version="1.0" encoding="utf-8"?>
<p:tagLst xmlns:a="http://schemas.openxmlformats.org/drawingml/2006/main" xmlns:r="http://schemas.openxmlformats.org/officeDocument/2006/relationships" xmlns:p="http://schemas.openxmlformats.org/presentationml/2006/main">
  <p:tag name="VEVOX.QRDOT" val="(12,4)"/>
</p:tagLst>
</file>

<file path=ppt/tags/tag80.xml><?xml version="1.0" encoding="utf-8"?>
<p:tagLst xmlns:a="http://schemas.openxmlformats.org/drawingml/2006/main" xmlns:r="http://schemas.openxmlformats.org/officeDocument/2006/relationships" xmlns:p="http://schemas.openxmlformats.org/presentationml/2006/main">
  <p:tag name="VEVOX.QRDOT" val="(16,4)"/>
</p:tagLst>
</file>

<file path=ppt/tags/tag81.xml><?xml version="1.0" encoding="utf-8"?>
<p:tagLst xmlns:a="http://schemas.openxmlformats.org/drawingml/2006/main" xmlns:r="http://schemas.openxmlformats.org/officeDocument/2006/relationships" xmlns:p="http://schemas.openxmlformats.org/presentationml/2006/main">
  <p:tag name="VEVOX.QRDOT" val="(17,4)"/>
</p:tagLst>
</file>

<file path=ppt/tags/tag82.xml><?xml version="1.0" encoding="utf-8"?>
<p:tagLst xmlns:a="http://schemas.openxmlformats.org/drawingml/2006/main" xmlns:r="http://schemas.openxmlformats.org/officeDocument/2006/relationships" xmlns:p="http://schemas.openxmlformats.org/presentationml/2006/main">
  <p:tag name="VEVOX.QRDOT" val="(19,4)"/>
</p:tagLst>
</file>

<file path=ppt/tags/tag83.xml><?xml version="1.0" encoding="utf-8"?>
<p:tagLst xmlns:a="http://schemas.openxmlformats.org/drawingml/2006/main" xmlns:r="http://schemas.openxmlformats.org/officeDocument/2006/relationships" xmlns:p="http://schemas.openxmlformats.org/presentationml/2006/main">
  <p:tag name="VEVOX.QRDOT" val="(20,4)"/>
</p:tagLst>
</file>

<file path=ppt/tags/tag84.xml><?xml version="1.0" encoding="utf-8"?>
<p:tagLst xmlns:a="http://schemas.openxmlformats.org/drawingml/2006/main" xmlns:r="http://schemas.openxmlformats.org/officeDocument/2006/relationships" xmlns:p="http://schemas.openxmlformats.org/presentationml/2006/main">
  <p:tag name="VEVOX.QRDOT" val="(23,4)"/>
</p:tagLst>
</file>

<file path=ppt/tags/tag85.xml><?xml version="1.0" encoding="utf-8"?>
<p:tagLst xmlns:a="http://schemas.openxmlformats.org/drawingml/2006/main" xmlns:r="http://schemas.openxmlformats.org/officeDocument/2006/relationships" xmlns:p="http://schemas.openxmlformats.org/presentationml/2006/main">
  <p:tag name="VEVOX.QRDOT" val="(25,4)"/>
</p:tagLst>
</file>

<file path=ppt/tags/tag86.xml><?xml version="1.0" encoding="utf-8"?>
<p:tagLst xmlns:a="http://schemas.openxmlformats.org/drawingml/2006/main" xmlns:r="http://schemas.openxmlformats.org/officeDocument/2006/relationships" xmlns:p="http://schemas.openxmlformats.org/presentationml/2006/main">
  <p:tag name="VEVOX.QRDOT" val="(26,4)"/>
</p:tagLst>
</file>

<file path=ppt/tags/tag87.xml><?xml version="1.0" encoding="utf-8"?>
<p:tagLst xmlns:a="http://schemas.openxmlformats.org/drawingml/2006/main" xmlns:r="http://schemas.openxmlformats.org/officeDocument/2006/relationships" xmlns:p="http://schemas.openxmlformats.org/presentationml/2006/main">
  <p:tag name="VEVOX.QRDOT" val="(27,4)"/>
</p:tagLst>
</file>

<file path=ppt/tags/tag88.xml><?xml version="1.0" encoding="utf-8"?>
<p:tagLst xmlns:a="http://schemas.openxmlformats.org/drawingml/2006/main" xmlns:r="http://schemas.openxmlformats.org/officeDocument/2006/relationships" xmlns:p="http://schemas.openxmlformats.org/presentationml/2006/main">
  <p:tag name="VEVOX.QRDOT" val="(29,4)"/>
</p:tagLst>
</file>

<file path=ppt/tags/tag89.xml><?xml version="1.0" encoding="utf-8"?>
<p:tagLst xmlns:a="http://schemas.openxmlformats.org/drawingml/2006/main" xmlns:r="http://schemas.openxmlformats.org/officeDocument/2006/relationships" xmlns:p="http://schemas.openxmlformats.org/presentationml/2006/main">
  <p:tag name="VEVOX.QRDOT" val="(1,5)"/>
</p:tagLst>
</file>

<file path=ppt/tags/tag90.xml><?xml version="1.0" encoding="utf-8"?>
<p:tagLst xmlns:a="http://schemas.openxmlformats.org/drawingml/2006/main" xmlns:r="http://schemas.openxmlformats.org/officeDocument/2006/relationships" xmlns:p="http://schemas.openxmlformats.org/presentationml/2006/main">
  <p:tag name="VEVOX.QRDOT" val="(7,5)"/>
</p:tagLst>
</file>

<file path=ppt/tags/tag91.xml><?xml version="1.0" encoding="utf-8"?>
<p:tagLst xmlns:a="http://schemas.openxmlformats.org/drawingml/2006/main" xmlns:r="http://schemas.openxmlformats.org/officeDocument/2006/relationships" xmlns:p="http://schemas.openxmlformats.org/presentationml/2006/main">
  <p:tag name="VEVOX.QRDOT" val="(9,5)"/>
</p:tagLst>
</file>

<file path=ppt/tags/tag92.xml><?xml version="1.0" encoding="utf-8"?>
<p:tagLst xmlns:a="http://schemas.openxmlformats.org/drawingml/2006/main" xmlns:r="http://schemas.openxmlformats.org/officeDocument/2006/relationships" xmlns:p="http://schemas.openxmlformats.org/presentationml/2006/main">
  <p:tag name="VEVOX.QRDOT" val="(10,5)"/>
</p:tagLst>
</file>

<file path=ppt/tags/tag93.xml><?xml version="1.0" encoding="utf-8"?>
<p:tagLst xmlns:a="http://schemas.openxmlformats.org/drawingml/2006/main" xmlns:r="http://schemas.openxmlformats.org/officeDocument/2006/relationships" xmlns:p="http://schemas.openxmlformats.org/presentationml/2006/main">
  <p:tag name="VEVOX.QRDOT" val="(12,5)"/>
</p:tagLst>
</file>

<file path=ppt/tags/tag94.xml><?xml version="1.0" encoding="utf-8"?>
<p:tagLst xmlns:a="http://schemas.openxmlformats.org/drawingml/2006/main" xmlns:r="http://schemas.openxmlformats.org/officeDocument/2006/relationships" xmlns:p="http://schemas.openxmlformats.org/presentationml/2006/main">
  <p:tag name="VEVOX.QRDOT" val="(13,5)"/>
</p:tagLst>
</file>

<file path=ppt/tags/tag95.xml><?xml version="1.0" encoding="utf-8"?>
<p:tagLst xmlns:a="http://schemas.openxmlformats.org/drawingml/2006/main" xmlns:r="http://schemas.openxmlformats.org/officeDocument/2006/relationships" xmlns:p="http://schemas.openxmlformats.org/presentationml/2006/main">
  <p:tag name="VEVOX.QRDOT" val="(21,5)"/>
</p:tagLst>
</file>

<file path=ppt/tags/tag96.xml><?xml version="1.0" encoding="utf-8"?>
<p:tagLst xmlns:a="http://schemas.openxmlformats.org/drawingml/2006/main" xmlns:r="http://schemas.openxmlformats.org/officeDocument/2006/relationships" xmlns:p="http://schemas.openxmlformats.org/presentationml/2006/main">
  <p:tag name="VEVOX.QRDOT" val="(23,5)"/>
</p:tagLst>
</file>

<file path=ppt/tags/tag97.xml><?xml version="1.0" encoding="utf-8"?>
<p:tagLst xmlns:a="http://schemas.openxmlformats.org/drawingml/2006/main" xmlns:r="http://schemas.openxmlformats.org/officeDocument/2006/relationships" xmlns:p="http://schemas.openxmlformats.org/presentationml/2006/main">
  <p:tag name="VEVOX.QRDOT" val="(29,5)"/>
</p:tagLst>
</file>

<file path=ppt/tags/tag98.xml><?xml version="1.0" encoding="utf-8"?>
<p:tagLst xmlns:a="http://schemas.openxmlformats.org/drawingml/2006/main" xmlns:r="http://schemas.openxmlformats.org/officeDocument/2006/relationships" xmlns:p="http://schemas.openxmlformats.org/presentationml/2006/main">
  <p:tag name="VEVOX.QRDOT" val="(1,6)"/>
</p:tagLst>
</file>

<file path=ppt/tags/tag99.xml><?xml version="1.0" encoding="utf-8"?>
<p:tagLst xmlns:a="http://schemas.openxmlformats.org/drawingml/2006/main" xmlns:r="http://schemas.openxmlformats.org/officeDocument/2006/relationships" xmlns:p="http://schemas.openxmlformats.org/presentationml/2006/main">
  <p:tag name="VEVOX.QRDOT" val="(2,6)"/>
</p:tagLst>
</file>

<file path=ppt/tags/tag100.xml><?xml version="1.0" encoding="utf-8"?>
<p:tagLst xmlns:a="http://schemas.openxmlformats.org/drawingml/2006/main" xmlns:r="http://schemas.openxmlformats.org/officeDocument/2006/relationships" xmlns:p="http://schemas.openxmlformats.org/presentationml/2006/main">
  <p:tag name="VEVOX.QRDOT" val="(3,6)"/>
</p:tagLst>
</file>

<file path=ppt/tags/tag101.xml><?xml version="1.0" encoding="utf-8"?>
<p:tagLst xmlns:a="http://schemas.openxmlformats.org/drawingml/2006/main" xmlns:r="http://schemas.openxmlformats.org/officeDocument/2006/relationships" xmlns:p="http://schemas.openxmlformats.org/presentationml/2006/main">
  <p:tag name="VEVOX.QRDOT" val="(4,6)"/>
</p:tagLst>
</file>

<file path=ppt/tags/tag102.xml><?xml version="1.0" encoding="utf-8"?>
<p:tagLst xmlns:a="http://schemas.openxmlformats.org/drawingml/2006/main" xmlns:r="http://schemas.openxmlformats.org/officeDocument/2006/relationships" xmlns:p="http://schemas.openxmlformats.org/presentationml/2006/main">
  <p:tag name="VEVOX.QRDOT" val="(5,6)"/>
</p:tagLst>
</file>

<file path=ppt/tags/tag103.xml><?xml version="1.0" encoding="utf-8"?>
<p:tagLst xmlns:a="http://schemas.openxmlformats.org/drawingml/2006/main" xmlns:r="http://schemas.openxmlformats.org/officeDocument/2006/relationships" xmlns:p="http://schemas.openxmlformats.org/presentationml/2006/main">
  <p:tag name="VEVOX.QRDOT" val="(6,6)"/>
</p:tagLst>
</file>

<file path=ppt/tags/tag104.xml><?xml version="1.0" encoding="utf-8"?>
<p:tagLst xmlns:a="http://schemas.openxmlformats.org/drawingml/2006/main" xmlns:r="http://schemas.openxmlformats.org/officeDocument/2006/relationships" xmlns:p="http://schemas.openxmlformats.org/presentationml/2006/main">
  <p:tag name="VEVOX.QRDOT" val="(7,6)"/>
</p:tagLst>
</file>

<file path=ppt/tags/tag105.xml><?xml version="1.0" encoding="utf-8"?>
<p:tagLst xmlns:a="http://schemas.openxmlformats.org/drawingml/2006/main" xmlns:r="http://schemas.openxmlformats.org/officeDocument/2006/relationships" xmlns:p="http://schemas.openxmlformats.org/presentationml/2006/main">
  <p:tag name="VEVOX.QRDOT" val="(9,6)"/>
</p:tagLst>
</file>

<file path=ppt/tags/tag106.xml><?xml version="1.0" encoding="utf-8"?>
<p:tagLst xmlns:a="http://schemas.openxmlformats.org/drawingml/2006/main" xmlns:r="http://schemas.openxmlformats.org/officeDocument/2006/relationships" xmlns:p="http://schemas.openxmlformats.org/presentationml/2006/main">
  <p:tag name="VEVOX.QRDOT" val="(11,6)"/>
</p:tagLst>
</file>

<file path=ppt/tags/tag107.xml><?xml version="1.0" encoding="utf-8"?>
<p:tagLst xmlns:a="http://schemas.openxmlformats.org/drawingml/2006/main" xmlns:r="http://schemas.openxmlformats.org/officeDocument/2006/relationships" xmlns:p="http://schemas.openxmlformats.org/presentationml/2006/main">
  <p:tag name="VEVOX.QRDOT" val="(13,6)"/>
</p:tagLst>
</file>

<file path=ppt/tags/tag108.xml><?xml version="1.0" encoding="utf-8"?>
<p:tagLst xmlns:a="http://schemas.openxmlformats.org/drawingml/2006/main" xmlns:r="http://schemas.openxmlformats.org/officeDocument/2006/relationships" xmlns:p="http://schemas.openxmlformats.org/presentationml/2006/main">
  <p:tag name="VEVOX.QRDOT" val="(15,6)"/>
</p:tagLst>
</file>

<file path=ppt/tags/tag109.xml><?xml version="1.0" encoding="utf-8"?>
<p:tagLst xmlns:a="http://schemas.openxmlformats.org/drawingml/2006/main" xmlns:r="http://schemas.openxmlformats.org/officeDocument/2006/relationships" xmlns:p="http://schemas.openxmlformats.org/presentationml/2006/main">
  <p:tag name="VEVOX.QRDOT" val="(17,6)"/>
</p:tagLst>
</file>

<file path=ppt/tags/tag110.xml><?xml version="1.0" encoding="utf-8"?>
<p:tagLst xmlns:a="http://schemas.openxmlformats.org/drawingml/2006/main" xmlns:r="http://schemas.openxmlformats.org/officeDocument/2006/relationships" xmlns:p="http://schemas.openxmlformats.org/presentationml/2006/main">
  <p:tag name="VEVOX.QRDOT" val="(19,6)"/>
</p:tagLst>
</file>

<file path=ppt/tags/tag111.xml><?xml version="1.0" encoding="utf-8"?>
<p:tagLst xmlns:a="http://schemas.openxmlformats.org/drawingml/2006/main" xmlns:r="http://schemas.openxmlformats.org/officeDocument/2006/relationships" xmlns:p="http://schemas.openxmlformats.org/presentationml/2006/main">
  <p:tag name="VEVOX.QRDOT" val="(21,6)"/>
</p:tagLst>
</file>

<file path=ppt/tags/tag112.xml><?xml version="1.0" encoding="utf-8"?>
<p:tagLst xmlns:a="http://schemas.openxmlformats.org/drawingml/2006/main" xmlns:r="http://schemas.openxmlformats.org/officeDocument/2006/relationships" xmlns:p="http://schemas.openxmlformats.org/presentationml/2006/main">
  <p:tag name="VEVOX.QRDOT" val="(23,6)"/>
</p:tagLst>
</file>

<file path=ppt/tags/tag113.xml><?xml version="1.0" encoding="utf-8"?>
<p:tagLst xmlns:a="http://schemas.openxmlformats.org/drawingml/2006/main" xmlns:r="http://schemas.openxmlformats.org/officeDocument/2006/relationships" xmlns:p="http://schemas.openxmlformats.org/presentationml/2006/main">
  <p:tag name="VEVOX.QRDOT" val="(24,6)"/>
</p:tagLst>
</file>

<file path=ppt/tags/tag114.xml><?xml version="1.0" encoding="utf-8"?>
<p:tagLst xmlns:a="http://schemas.openxmlformats.org/drawingml/2006/main" xmlns:r="http://schemas.openxmlformats.org/officeDocument/2006/relationships" xmlns:p="http://schemas.openxmlformats.org/presentationml/2006/main">
  <p:tag name="VEVOX.QRDOT" val="(25,6)"/>
</p:tagLst>
</file>

<file path=ppt/tags/tag115.xml><?xml version="1.0" encoding="utf-8"?>
<p:tagLst xmlns:a="http://schemas.openxmlformats.org/drawingml/2006/main" xmlns:r="http://schemas.openxmlformats.org/officeDocument/2006/relationships" xmlns:p="http://schemas.openxmlformats.org/presentationml/2006/main">
  <p:tag name="VEVOX.QRDOT" val="(26,6)"/>
</p:tagLst>
</file>

<file path=ppt/tags/tag116.xml><?xml version="1.0" encoding="utf-8"?>
<p:tagLst xmlns:a="http://schemas.openxmlformats.org/drawingml/2006/main" xmlns:r="http://schemas.openxmlformats.org/officeDocument/2006/relationships" xmlns:p="http://schemas.openxmlformats.org/presentationml/2006/main">
  <p:tag name="VEVOX.QRDOT" val="(27,6)"/>
</p:tagLst>
</file>

<file path=ppt/tags/tag117.xml><?xml version="1.0" encoding="utf-8"?>
<p:tagLst xmlns:a="http://schemas.openxmlformats.org/drawingml/2006/main" xmlns:r="http://schemas.openxmlformats.org/officeDocument/2006/relationships" xmlns:p="http://schemas.openxmlformats.org/presentationml/2006/main">
  <p:tag name="VEVOX.QRDOT" val="(28,6)"/>
</p:tagLst>
</file>

<file path=ppt/tags/tag118.xml><?xml version="1.0" encoding="utf-8"?>
<p:tagLst xmlns:a="http://schemas.openxmlformats.org/drawingml/2006/main" xmlns:r="http://schemas.openxmlformats.org/officeDocument/2006/relationships" xmlns:p="http://schemas.openxmlformats.org/presentationml/2006/main">
  <p:tag name="VEVOX.QRDOT" val="(29,6)"/>
</p:tagLst>
</file>

<file path=ppt/tags/tag119.xml><?xml version="1.0" encoding="utf-8"?>
<p:tagLst xmlns:a="http://schemas.openxmlformats.org/drawingml/2006/main" xmlns:r="http://schemas.openxmlformats.org/officeDocument/2006/relationships" xmlns:p="http://schemas.openxmlformats.org/presentationml/2006/main">
  <p:tag name="VEVOX.QRDOT" val="(9,7)"/>
</p:tagLst>
</file>

<file path=ppt/tags/tag120.xml><?xml version="1.0" encoding="utf-8"?>
<p:tagLst xmlns:a="http://schemas.openxmlformats.org/drawingml/2006/main" xmlns:r="http://schemas.openxmlformats.org/officeDocument/2006/relationships" xmlns:p="http://schemas.openxmlformats.org/presentationml/2006/main">
  <p:tag name="VEVOX.QRDOT" val="(13,7)"/>
</p:tagLst>
</file>

<file path=ppt/tags/tag121.xml><?xml version="1.0" encoding="utf-8"?>
<p:tagLst xmlns:a="http://schemas.openxmlformats.org/drawingml/2006/main" xmlns:r="http://schemas.openxmlformats.org/officeDocument/2006/relationships" xmlns:p="http://schemas.openxmlformats.org/presentationml/2006/main">
  <p:tag name="VEVOX.QRDOT" val="(15,7)"/>
</p:tagLst>
</file>

<file path=ppt/tags/tag122.xml><?xml version="1.0" encoding="utf-8"?>
<p:tagLst xmlns:a="http://schemas.openxmlformats.org/drawingml/2006/main" xmlns:r="http://schemas.openxmlformats.org/officeDocument/2006/relationships" xmlns:p="http://schemas.openxmlformats.org/presentationml/2006/main">
  <p:tag name="VEVOX.QRDOT" val="(17,7)"/>
</p:tagLst>
</file>

<file path=ppt/tags/tag123.xml><?xml version="1.0" encoding="utf-8"?>
<p:tagLst xmlns:a="http://schemas.openxmlformats.org/drawingml/2006/main" xmlns:r="http://schemas.openxmlformats.org/officeDocument/2006/relationships" xmlns:p="http://schemas.openxmlformats.org/presentationml/2006/main">
  <p:tag name="VEVOX.QRDOT" val="(19,7)"/>
</p:tagLst>
</file>

<file path=ppt/tags/tag124.xml><?xml version="1.0" encoding="utf-8"?>
<p:tagLst xmlns:a="http://schemas.openxmlformats.org/drawingml/2006/main" xmlns:r="http://schemas.openxmlformats.org/officeDocument/2006/relationships" xmlns:p="http://schemas.openxmlformats.org/presentationml/2006/main">
  <p:tag name="VEVOX.QRDOT" val="(21,7)"/>
</p:tagLst>
</file>

<file path=ppt/tags/tag125.xml><?xml version="1.0" encoding="utf-8"?>
<p:tagLst xmlns:a="http://schemas.openxmlformats.org/drawingml/2006/main" xmlns:r="http://schemas.openxmlformats.org/officeDocument/2006/relationships" xmlns:p="http://schemas.openxmlformats.org/presentationml/2006/main">
  <p:tag name="VEVOX.QRDOT" val="(1,8)"/>
</p:tagLst>
</file>

<file path=ppt/tags/tag126.xml><?xml version="1.0" encoding="utf-8"?>
<p:tagLst xmlns:a="http://schemas.openxmlformats.org/drawingml/2006/main" xmlns:r="http://schemas.openxmlformats.org/officeDocument/2006/relationships" xmlns:p="http://schemas.openxmlformats.org/presentationml/2006/main">
  <p:tag name="VEVOX.QRDOT" val="(3,8)"/>
</p:tagLst>
</file>

<file path=ppt/tags/tag127.xml><?xml version="1.0" encoding="utf-8"?>
<p:tagLst xmlns:a="http://schemas.openxmlformats.org/drawingml/2006/main" xmlns:r="http://schemas.openxmlformats.org/officeDocument/2006/relationships" xmlns:p="http://schemas.openxmlformats.org/presentationml/2006/main">
  <p:tag name="VEVOX.QRDOT" val="(4,8)"/>
</p:tagLst>
</file>

<file path=ppt/tags/tag128.xml><?xml version="1.0" encoding="utf-8"?>
<p:tagLst xmlns:a="http://schemas.openxmlformats.org/drawingml/2006/main" xmlns:r="http://schemas.openxmlformats.org/officeDocument/2006/relationships" xmlns:p="http://schemas.openxmlformats.org/presentationml/2006/main">
  <p:tag name="VEVOX.QRDOT" val="(5,8)"/>
</p:tagLst>
</file>

<file path=ppt/tags/tag129.xml><?xml version="1.0" encoding="utf-8"?>
<p:tagLst xmlns:a="http://schemas.openxmlformats.org/drawingml/2006/main" xmlns:r="http://schemas.openxmlformats.org/officeDocument/2006/relationships" xmlns:p="http://schemas.openxmlformats.org/presentationml/2006/main">
  <p:tag name="VEVOX.QRDOT" val="(6,8)"/>
</p:tagLst>
</file>

<file path=ppt/tags/tag130.xml><?xml version="1.0" encoding="utf-8"?>
<p:tagLst xmlns:a="http://schemas.openxmlformats.org/drawingml/2006/main" xmlns:r="http://schemas.openxmlformats.org/officeDocument/2006/relationships" xmlns:p="http://schemas.openxmlformats.org/presentationml/2006/main">
  <p:tag name="VEVOX.QRDOT" val="(7,8)"/>
</p:tagLst>
</file>

<file path=ppt/tags/tag131.xml><?xml version="1.0" encoding="utf-8"?>
<p:tagLst xmlns:a="http://schemas.openxmlformats.org/drawingml/2006/main" xmlns:r="http://schemas.openxmlformats.org/officeDocument/2006/relationships" xmlns:p="http://schemas.openxmlformats.org/presentationml/2006/main">
  <p:tag name="VEVOX.QRDOT" val="(11,8)"/>
</p:tagLst>
</file>

<file path=ppt/tags/tag132.xml><?xml version="1.0" encoding="utf-8"?>
<p:tagLst xmlns:a="http://schemas.openxmlformats.org/drawingml/2006/main" xmlns:r="http://schemas.openxmlformats.org/officeDocument/2006/relationships" xmlns:p="http://schemas.openxmlformats.org/presentationml/2006/main">
  <p:tag name="VEVOX.QRDOT" val="(12,8)"/>
</p:tagLst>
</file>

<file path=ppt/tags/tag133.xml><?xml version="1.0" encoding="utf-8"?>
<p:tagLst xmlns:a="http://schemas.openxmlformats.org/drawingml/2006/main" xmlns:r="http://schemas.openxmlformats.org/officeDocument/2006/relationships" xmlns:p="http://schemas.openxmlformats.org/presentationml/2006/main">
  <p:tag name="VEVOX.QRDOT" val="(13,8)"/>
</p:tagLst>
</file>

<file path=ppt/tags/tag134.xml><?xml version="1.0" encoding="utf-8"?>
<p:tagLst xmlns:a="http://schemas.openxmlformats.org/drawingml/2006/main" xmlns:r="http://schemas.openxmlformats.org/officeDocument/2006/relationships" xmlns:p="http://schemas.openxmlformats.org/presentationml/2006/main">
  <p:tag name="VEVOX.QRDOT" val="(17,8)"/>
</p:tagLst>
</file>

<file path=ppt/tags/tag135.xml><?xml version="1.0" encoding="utf-8"?>
<p:tagLst xmlns:a="http://schemas.openxmlformats.org/drawingml/2006/main" xmlns:r="http://schemas.openxmlformats.org/officeDocument/2006/relationships" xmlns:p="http://schemas.openxmlformats.org/presentationml/2006/main">
  <p:tag name="VEVOX.QRDOT" val="(18,8)"/>
</p:tagLst>
</file>

<file path=ppt/tags/tag136.xml><?xml version="1.0" encoding="utf-8"?>
<p:tagLst xmlns:a="http://schemas.openxmlformats.org/drawingml/2006/main" xmlns:r="http://schemas.openxmlformats.org/officeDocument/2006/relationships" xmlns:p="http://schemas.openxmlformats.org/presentationml/2006/main">
  <p:tag name="VEVOX.QRDOT" val="(20,8)"/>
</p:tagLst>
</file>

<file path=ppt/tags/tag137.xml><?xml version="1.0" encoding="utf-8"?>
<p:tagLst xmlns:a="http://schemas.openxmlformats.org/drawingml/2006/main" xmlns:r="http://schemas.openxmlformats.org/officeDocument/2006/relationships" xmlns:p="http://schemas.openxmlformats.org/presentationml/2006/main">
  <p:tag name="VEVOX.QRDOT" val="(23,8)"/>
</p:tagLst>
</file>

<file path=ppt/tags/tag138.xml><?xml version="1.0" encoding="utf-8"?>
<p:tagLst xmlns:a="http://schemas.openxmlformats.org/drawingml/2006/main" xmlns:r="http://schemas.openxmlformats.org/officeDocument/2006/relationships" xmlns:p="http://schemas.openxmlformats.org/presentationml/2006/main">
  <p:tag name="VEVOX.QRDOT" val="(24,8)"/>
</p:tagLst>
</file>

<file path=ppt/tags/tag139.xml><?xml version="1.0" encoding="utf-8"?>
<p:tagLst xmlns:a="http://schemas.openxmlformats.org/drawingml/2006/main" xmlns:r="http://schemas.openxmlformats.org/officeDocument/2006/relationships" xmlns:p="http://schemas.openxmlformats.org/presentationml/2006/main">
  <p:tag name="VEVOX.QRDOT" val="(25,8)"/>
</p:tagLst>
</file>

<file path=ppt/tags/tag140.xml><?xml version="1.0" encoding="utf-8"?>
<p:tagLst xmlns:a="http://schemas.openxmlformats.org/drawingml/2006/main" xmlns:r="http://schemas.openxmlformats.org/officeDocument/2006/relationships" xmlns:p="http://schemas.openxmlformats.org/presentationml/2006/main">
  <p:tag name="VEVOX.QRDOT" val="(26,8)"/>
</p:tagLst>
</file>

<file path=ppt/tags/tag141.xml><?xml version="1.0" encoding="utf-8"?>
<p:tagLst xmlns:a="http://schemas.openxmlformats.org/drawingml/2006/main" xmlns:r="http://schemas.openxmlformats.org/officeDocument/2006/relationships" xmlns:p="http://schemas.openxmlformats.org/presentationml/2006/main">
  <p:tag name="VEVOX.QRDOT" val="(27,8)"/>
</p:tagLst>
</file>

<file path=ppt/tags/tag142.xml><?xml version="1.0" encoding="utf-8"?>
<p:tagLst xmlns:a="http://schemas.openxmlformats.org/drawingml/2006/main" xmlns:r="http://schemas.openxmlformats.org/officeDocument/2006/relationships" xmlns:p="http://schemas.openxmlformats.org/presentationml/2006/main">
  <p:tag name="VEVOX.QRDOT" val="(3,9)"/>
</p:tagLst>
</file>

<file path=ppt/tags/tag143.xml><?xml version="1.0" encoding="utf-8"?>
<p:tagLst xmlns:a="http://schemas.openxmlformats.org/drawingml/2006/main" xmlns:r="http://schemas.openxmlformats.org/officeDocument/2006/relationships" xmlns:p="http://schemas.openxmlformats.org/presentationml/2006/main">
  <p:tag name="VEVOX.QRDOT" val="(4,9)"/>
</p:tagLst>
</file>

<file path=ppt/tags/tag144.xml><?xml version="1.0" encoding="utf-8"?>
<p:tagLst xmlns:a="http://schemas.openxmlformats.org/drawingml/2006/main" xmlns:r="http://schemas.openxmlformats.org/officeDocument/2006/relationships" xmlns:p="http://schemas.openxmlformats.org/presentationml/2006/main">
  <p:tag name="VEVOX.QRDOT" val="(6,9)"/>
</p:tagLst>
</file>

<file path=ppt/tags/tag145.xml><?xml version="1.0" encoding="utf-8"?>
<p:tagLst xmlns:a="http://schemas.openxmlformats.org/drawingml/2006/main" xmlns:r="http://schemas.openxmlformats.org/officeDocument/2006/relationships" xmlns:p="http://schemas.openxmlformats.org/presentationml/2006/main">
  <p:tag name="VEVOX.QRDOT" val="(11,9)"/>
</p:tagLst>
</file>

<file path=ppt/tags/tag146.xml><?xml version="1.0" encoding="utf-8"?>
<p:tagLst xmlns:a="http://schemas.openxmlformats.org/drawingml/2006/main" xmlns:r="http://schemas.openxmlformats.org/officeDocument/2006/relationships" xmlns:p="http://schemas.openxmlformats.org/presentationml/2006/main">
  <p:tag name="VEVOX.QRDOT" val="(14,9)"/>
</p:tagLst>
</file>

<file path=ppt/tags/tag147.xml><?xml version="1.0" encoding="utf-8"?>
<p:tagLst xmlns:a="http://schemas.openxmlformats.org/drawingml/2006/main" xmlns:r="http://schemas.openxmlformats.org/officeDocument/2006/relationships" xmlns:p="http://schemas.openxmlformats.org/presentationml/2006/main">
  <p:tag name="VEVOX.QRDOT" val="(15,9)"/>
</p:tagLst>
</file>

<file path=ppt/tags/tag148.xml><?xml version="1.0" encoding="utf-8"?>
<p:tagLst xmlns:a="http://schemas.openxmlformats.org/drawingml/2006/main" xmlns:r="http://schemas.openxmlformats.org/officeDocument/2006/relationships" xmlns:p="http://schemas.openxmlformats.org/presentationml/2006/main">
  <p:tag name="VEVOX.QRDOT" val="(16,9)"/>
</p:tagLst>
</file>

<file path=ppt/tags/tag149.xml><?xml version="1.0" encoding="utf-8"?>
<p:tagLst xmlns:a="http://schemas.openxmlformats.org/drawingml/2006/main" xmlns:r="http://schemas.openxmlformats.org/officeDocument/2006/relationships" xmlns:p="http://schemas.openxmlformats.org/presentationml/2006/main">
  <p:tag name="VEVOX.QRDOT" val="(20,9)"/>
</p:tagLst>
</file>

<file path=ppt/tags/tag150.xml><?xml version="1.0" encoding="utf-8"?>
<p:tagLst xmlns:a="http://schemas.openxmlformats.org/drawingml/2006/main" xmlns:r="http://schemas.openxmlformats.org/officeDocument/2006/relationships" xmlns:p="http://schemas.openxmlformats.org/presentationml/2006/main">
  <p:tag name="VEVOX.QRDOT" val="(21,9)"/>
</p:tagLst>
</file>

<file path=ppt/tags/tag151.xml><?xml version="1.0" encoding="utf-8"?>
<p:tagLst xmlns:a="http://schemas.openxmlformats.org/drawingml/2006/main" xmlns:r="http://schemas.openxmlformats.org/officeDocument/2006/relationships" xmlns:p="http://schemas.openxmlformats.org/presentationml/2006/main">
  <p:tag name="VEVOX.QRDOT" val="(23,9)"/>
</p:tagLst>
</file>

<file path=ppt/tags/tag152.xml><?xml version="1.0" encoding="utf-8"?>
<p:tagLst xmlns:a="http://schemas.openxmlformats.org/drawingml/2006/main" xmlns:r="http://schemas.openxmlformats.org/officeDocument/2006/relationships" xmlns:p="http://schemas.openxmlformats.org/presentationml/2006/main">
  <p:tag name="VEVOX.QRDOT" val="(24,9)"/>
</p:tagLst>
</file>

<file path=ppt/tags/tag153.xml><?xml version="1.0" encoding="utf-8"?>
<p:tagLst xmlns:a="http://schemas.openxmlformats.org/drawingml/2006/main" xmlns:r="http://schemas.openxmlformats.org/officeDocument/2006/relationships" xmlns:p="http://schemas.openxmlformats.org/presentationml/2006/main">
  <p:tag name="VEVOX.QRDOT" val="(25,9)"/>
</p:tagLst>
</file>

<file path=ppt/tags/tag154.xml><?xml version="1.0" encoding="utf-8"?>
<p:tagLst xmlns:a="http://schemas.openxmlformats.org/drawingml/2006/main" xmlns:r="http://schemas.openxmlformats.org/officeDocument/2006/relationships" xmlns:p="http://schemas.openxmlformats.org/presentationml/2006/main">
  <p:tag name="VEVOX.QRDOT" val="(29,9)"/>
</p:tagLst>
</file>

<file path=ppt/tags/tag155.xml><?xml version="1.0" encoding="utf-8"?>
<p:tagLst xmlns:a="http://schemas.openxmlformats.org/drawingml/2006/main" xmlns:r="http://schemas.openxmlformats.org/officeDocument/2006/relationships" xmlns:p="http://schemas.openxmlformats.org/presentationml/2006/main">
  <p:tag name="VEVOX.QRDOT" val="(4,10)"/>
</p:tagLst>
</file>

<file path=ppt/tags/tag156.xml><?xml version="1.0" encoding="utf-8"?>
<p:tagLst xmlns:a="http://schemas.openxmlformats.org/drawingml/2006/main" xmlns:r="http://schemas.openxmlformats.org/officeDocument/2006/relationships" xmlns:p="http://schemas.openxmlformats.org/presentationml/2006/main">
  <p:tag name="VEVOX.QRDOT" val="(7,10)"/>
</p:tagLst>
</file>

<file path=ppt/tags/tag157.xml><?xml version="1.0" encoding="utf-8"?>
<p:tagLst xmlns:a="http://schemas.openxmlformats.org/drawingml/2006/main" xmlns:r="http://schemas.openxmlformats.org/officeDocument/2006/relationships" xmlns:p="http://schemas.openxmlformats.org/presentationml/2006/main">
  <p:tag name="VEVOX.QRDOT" val="(8,10)"/>
</p:tagLst>
</file>

<file path=ppt/tags/tag158.xml><?xml version="1.0" encoding="utf-8"?>
<p:tagLst xmlns:a="http://schemas.openxmlformats.org/drawingml/2006/main" xmlns:r="http://schemas.openxmlformats.org/officeDocument/2006/relationships" xmlns:p="http://schemas.openxmlformats.org/presentationml/2006/main">
  <p:tag name="VEVOX.QRDOT" val="(9,10)"/>
</p:tagLst>
</file>

<file path=ppt/tags/tag159.xml><?xml version="1.0" encoding="utf-8"?>
<p:tagLst xmlns:a="http://schemas.openxmlformats.org/drawingml/2006/main" xmlns:r="http://schemas.openxmlformats.org/officeDocument/2006/relationships" xmlns:p="http://schemas.openxmlformats.org/presentationml/2006/main">
  <p:tag name="VEVOX.QRDOT" val="(10,10)"/>
</p:tagLst>
</file>

<file path=ppt/tags/tag160.xml><?xml version="1.0" encoding="utf-8"?>
<p:tagLst xmlns:a="http://schemas.openxmlformats.org/drawingml/2006/main" xmlns:r="http://schemas.openxmlformats.org/officeDocument/2006/relationships" xmlns:p="http://schemas.openxmlformats.org/presentationml/2006/main">
  <p:tag name="VEVOX.QRDOT" val="(11,10)"/>
</p:tagLst>
</file>

<file path=ppt/tags/tag161.xml><?xml version="1.0" encoding="utf-8"?>
<p:tagLst xmlns:a="http://schemas.openxmlformats.org/drawingml/2006/main" xmlns:r="http://schemas.openxmlformats.org/officeDocument/2006/relationships" xmlns:p="http://schemas.openxmlformats.org/presentationml/2006/main">
  <p:tag name="VEVOX.QRDOT" val="(13,10)"/>
</p:tagLst>
</file>

<file path=ppt/tags/tag162.xml><?xml version="1.0" encoding="utf-8"?>
<p:tagLst xmlns:a="http://schemas.openxmlformats.org/drawingml/2006/main" xmlns:r="http://schemas.openxmlformats.org/officeDocument/2006/relationships" xmlns:p="http://schemas.openxmlformats.org/presentationml/2006/main">
  <p:tag name="VEVOX.QRDOT" val="(14,10)"/>
</p:tagLst>
</file>

<file path=ppt/tags/tag163.xml><?xml version="1.0" encoding="utf-8"?>
<p:tagLst xmlns:a="http://schemas.openxmlformats.org/drawingml/2006/main" xmlns:r="http://schemas.openxmlformats.org/officeDocument/2006/relationships" xmlns:p="http://schemas.openxmlformats.org/presentationml/2006/main">
  <p:tag name="VEVOX.QRDOT" val="(15,10)"/>
</p:tagLst>
</file>

<file path=ppt/tags/tag164.xml><?xml version="1.0" encoding="utf-8"?>
<p:tagLst xmlns:a="http://schemas.openxmlformats.org/drawingml/2006/main" xmlns:r="http://schemas.openxmlformats.org/officeDocument/2006/relationships" xmlns:p="http://schemas.openxmlformats.org/presentationml/2006/main">
  <p:tag name="VEVOX.QRDOT" val="(16,10)"/>
</p:tagLst>
</file>

<file path=ppt/tags/tag165.xml><?xml version="1.0" encoding="utf-8"?>
<p:tagLst xmlns:a="http://schemas.openxmlformats.org/drawingml/2006/main" xmlns:r="http://schemas.openxmlformats.org/officeDocument/2006/relationships" xmlns:p="http://schemas.openxmlformats.org/presentationml/2006/main">
  <p:tag name="VEVOX.QRDOT" val="(17,10)"/>
</p:tagLst>
</file>

<file path=ppt/tags/tag166.xml><?xml version="1.0" encoding="utf-8"?>
<p:tagLst xmlns:a="http://schemas.openxmlformats.org/drawingml/2006/main" xmlns:r="http://schemas.openxmlformats.org/officeDocument/2006/relationships" xmlns:p="http://schemas.openxmlformats.org/presentationml/2006/main">
  <p:tag name="VEVOX.QRDOT" val="(21,10)"/>
</p:tagLst>
</file>

<file path=ppt/tags/tag167.xml><?xml version="1.0" encoding="utf-8"?>
<p:tagLst xmlns:a="http://schemas.openxmlformats.org/drawingml/2006/main" xmlns:r="http://schemas.openxmlformats.org/officeDocument/2006/relationships" xmlns:p="http://schemas.openxmlformats.org/presentationml/2006/main">
  <p:tag name="VEVOX.QRDOT" val="(22,10)"/>
</p:tagLst>
</file>

<file path=ppt/tags/tag168.xml><?xml version="1.0" encoding="utf-8"?>
<p:tagLst xmlns:a="http://schemas.openxmlformats.org/drawingml/2006/main" xmlns:r="http://schemas.openxmlformats.org/officeDocument/2006/relationships" xmlns:p="http://schemas.openxmlformats.org/presentationml/2006/main">
  <p:tag name="VEVOX.QRDOT" val="(23,10)"/>
</p:tagLst>
</file>

<file path=ppt/tags/tag169.xml><?xml version="1.0" encoding="utf-8"?>
<p:tagLst xmlns:a="http://schemas.openxmlformats.org/drawingml/2006/main" xmlns:r="http://schemas.openxmlformats.org/officeDocument/2006/relationships" xmlns:p="http://schemas.openxmlformats.org/presentationml/2006/main">
  <p:tag name="VEVOX.QRDOT" val="(24,10)"/>
</p:tagLst>
</file>

<file path=ppt/tags/tag170.xml><?xml version="1.0" encoding="utf-8"?>
<p:tagLst xmlns:a="http://schemas.openxmlformats.org/drawingml/2006/main" xmlns:r="http://schemas.openxmlformats.org/officeDocument/2006/relationships" xmlns:p="http://schemas.openxmlformats.org/presentationml/2006/main">
  <p:tag name="VEVOX.QRDOT" val="(2,11)"/>
</p:tagLst>
</file>

<file path=ppt/tags/tag171.xml><?xml version="1.0" encoding="utf-8"?>
<p:tagLst xmlns:a="http://schemas.openxmlformats.org/drawingml/2006/main" xmlns:r="http://schemas.openxmlformats.org/officeDocument/2006/relationships" xmlns:p="http://schemas.openxmlformats.org/presentationml/2006/main">
  <p:tag name="VEVOX.QRDOT" val="(5,11)"/>
</p:tagLst>
</file>

<file path=ppt/tags/tag172.xml><?xml version="1.0" encoding="utf-8"?>
<p:tagLst xmlns:a="http://schemas.openxmlformats.org/drawingml/2006/main" xmlns:r="http://schemas.openxmlformats.org/officeDocument/2006/relationships" xmlns:p="http://schemas.openxmlformats.org/presentationml/2006/main">
  <p:tag name="VEVOX.QRDOT" val="(9,11)"/>
</p:tagLst>
</file>

<file path=ppt/tags/tag173.xml><?xml version="1.0" encoding="utf-8"?>
<p:tagLst xmlns:a="http://schemas.openxmlformats.org/drawingml/2006/main" xmlns:r="http://schemas.openxmlformats.org/officeDocument/2006/relationships" xmlns:p="http://schemas.openxmlformats.org/presentationml/2006/main">
  <p:tag name="VEVOX.QRDOT" val="(13,11)"/>
</p:tagLst>
</file>

<file path=ppt/tags/tag174.xml><?xml version="1.0" encoding="utf-8"?>
<p:tagLst xmlns:a="http://schemas.openxmlformats.org/drawingml/2006/main" xmlns:r="http://schemas.openxmlformats.org/officeDocument/2006/relationships" xmlns:p="http://schemas.openxmlformats.org/presentationml/2006/main">
  <p:tag name="VEVOX.QRDOT" val="(14,11)"/>
</p:tagLst>
</file>

<file path=ppt/tags/tag175.xml><?xml version="1.0" encoding="utf-8"?>
<p:tagLst xmlns:a="http://schemas.openxmlformats.org/drawingml/2006/main" xmlns:r="http://schemas.openxmlformats.org/officeDocument/2006/relationships" xmlns:p="http://schemas.openxmlformats.org/presentationml/2006/main">
  <p:tag name="VEVOX.QRDOT" val="(16,11)"/>
</p:tagLst>
</file>

<file path=ppt/tags/tag176.xml><?xml version="1.0" encoding="utf-8"?>
<p:tagLst xmlns:a="http://schemas.openxmlformats.org/drawingml/2006/main" xmlns:r="http://schemas.openxmlformats.org/officeDocument/2006/relationships" xmlns:p="http://schemas.openxmlformats.org/presentationml/2006/main">
  <p:tag name="VEVOX.QRDOT" val="(18,11)"/>
</p:tagLst>
</file>

<file path=ppt/tags/tag177.xml><?xml version="1.0" encoding="utf-8"?>
<p:tagLst xmlns:a="http://schemas.openxmlformats.org/drawingml/2006/main" xmlns:r="http://schemas.openxmlformats.org/officeDocument/2006/relationships" xmlns:p="http://schemas.openxmlformats.org/presentationml/2006/main">
  <p:tag name="VEVOX.QRDOT" val="(20,11)"/>
</p:tagLst>
</file>

<file path=ppt/tags/tag178.xml><?xml version="1.0" encoding="utf-8"?>
<p:tagLst xmlns:a="http://schemas.openxmlformats.org/drawingml/2006/main" xmlns:r="http://schemas.openxmlformats.org/officeDocument/2006/relationships" xmlns:p="http://schemas.openxmlformats.org/presentationml/2006/main">
  <p:tag name="VEVOX.QRDOT" val="(21,11)"/>
</p:tagLst>
</file>

<file path=ppt/tags/tag179.xml><?xml version="1.0" encoding="utf-8"?>
<p:tagLst xmlns:a="http://schemas.openxmlformats.org/drawingml/2006/main" xmlns:r="http://schemas.openxmlformats.org/officeDocument/2006/relationships" xmlns:p="http://schemas.openxmlformats.org/presentationml/2006/main">
  <p:tag name="VEVOX.QRDOT" val="(22,11)"/>
</p:tagLst>
</file>

<file path=ppt/tags/tag180.xml><?xml version="1.0" encoding="utf-8"?>
<p:tagLst xmlns:a="http://schemas.openxmlformats.org/drawingml/2006/main" xmlns:r="http://schemas.openxmlformats.org/officeDocument/2006/relationships" xmlns:p="http://schemas.openxmlformats.org/presentationml/2006/main">
  <p:tag name="VEVOX.QRDOT" val="(24,11)"/>
</p:tagLst>
</file>

<file path=ppt/tags/tag181.xml><?xml version="1.0" encoding="utf-8"?>
<p:tagLst xmlns:a="http://schemas.openxmlformats.org/drawingml/2006/main" xmlns:r="http://schemas.openxmlformats.org/officeDocument/2006/relationships" xmlns:p="http://schemas.openxmlformats.org/presentationml/2006/main">
  <p:tag name="VEVOX.QRDOT" val="(26,11)"/>
</p:tagLst>
</file>

<file path=ppt/tags/tag182.xml><?xml version="1.0" encoding="utf-8"?>
<p:tagLst xmlns:a="http://schemas.openxmlformats.org/drawingml/2006/main" xmlns:r="http://schemas.openxmlformats.org/officeDocument/2006/relationships" xmlns:p="http://schemas.openxmlformats.org/presentationml/2006/main">
  <p:tag name="VEVOX.QRDOT" val="(28,11)"/>
</p:tagLst>
</file>

<file path=ppt/tags/tag183.xml><?xml version="1.0" encoding="utf-8"?>
<p:tagLst xmlns:a="http://schemas.openxmlformats.org/drawingml/2006/main" xmlns:r="http://schemas.openxmlformats.org/officeDocument/2006/relationships" xmlns:p="http://schemas.openxmlformats.org/presentationml/2006/main">
  <p:tag name="VEVOX.QRDOT" val="(1,12)"/>
</p:tagLst>
</file>

<file path=ppt/tags/tag184.xml><?xml version="1.0" encoding="utf-8"?>
<p:tagLst xmlns:a="http://schemas.openxmlformats.org/drawingml/2006/main" xmlns:r="http://schemas.openxmlformats.org/officeDocument/2006/relationships" xmlns:p="http://schemas.openxmlformats.org/presentationml/2006/main">
  <p:tag name="VEVOX.QRDOT" val="(3,12)"/>
</p:tagLst>
</file>

<file path=ppt/tags/tag185.xml><?xml version="1.0" encoding="utf-8"?>
<p:tagLst xmlns:a="http://schemas.openxmlformats.org/drawingml/2006/main" xmlns:r="http://schemas.openxmlformats.org/officeDocument/2006/relationships" xmlns:p="http://schemas.openxmlformats.org/presentationml/2006/main">
  <p:tag name="VEVOX.QRDOT" val="(6,12)"/>
</p:tagLst>
</file>

<file path=ppt/tags/tag186.xml><?xml version="1.0" encoding="utf-8"?>
<p:tagLst xmlns:a="http://schemas.openxmlformats.org/drawingml/2006/main" xmlns:r="http://schemas.openxmlformats.org/officeDocument/2006/relationships" xmlns:p="http://schemas.openxmlformats.org/presentationml/2006/main">
  <p:tag name="VEVOX.QRDOT" val="(7,12)"/>
</p:tagLst>
</file>

<file path=ppt/tags/tag187.xml><?xml version="1.0" encoding="utf-8"?>
<p:tagLst xmlns:a="http://schemas.openxmlformats.org/drawingml/2006/main" xmlns:r="http://schemas.openxmlformats.org/officeDocument/2006/relationships" xmlns:p="http://schemas.openxmlformats.org/presentationml/2006/main">
  <p:tag name="VEVOX.QRDOT" val="(9,12)"/>
</p:tagLst>
</file>

<file path=ppt/tags/tag188.xml><?xml version="1.0" encoding="utf-8"?>
<p:tagLst xmlns:a="http://schemas.openxmlformats.org/drawingml/2006/main" xmlns:r="http://schemas.openxmlformats.org/officeDocument/2006/relationships" xmlns:p="http://schemas.openxmlformats.org/presentationml/2006/main">
  <p:tag name="VEVOX.QRDOT" val="(11,12)"/>
</p:tagLst>
</file>

<file path=ppt/tags/tag189.xml><?xml version="1.0" encoding="utf-8"?>
<p:tagLst xmlns:a="http://schemas.openxmlformats.org/drawingml/2006/main" xmlns:r="http://schemas.openxmlformats.org/officeDocument/2006/relationships" xmlns:p="http://schemas.openxmlformats.org/presentationml/2006/main">
  <p:tag name="VEVOX.QRDOT" val="(13,12)"/>
</p:tagLst>
</file>

<file path=ppt/tags/tag190.xml><?xml version="1.0" encoding="utf-8"?>
<p:tagLst xmlns:a="http://schemas.openxmlformats.org/drawingml/2006/main" xmlns:r="http://schemas.openxmlformats.org/officeDocument/2006/relationships" xmlns:p="http://schemas.openxmlformats.org/presentationml/2006/main">
  <p:tag name="VEVOX.QRDOT" val="(15,12)"/>
</p:tagLst>
</file>

<file path=ppt/tags/tag191.xml><?xml version="1.0" encoding="utf-8"?>
<p:tagLst xmlns:a="http://schemas.openxmlformats.org/drawingml/2006/main" xmlns:r="http://schemas.openxmlformats.org/officeDocument/2006/relationships" xmlns:p="http://schemas.openxmlformats.org/presentationml/2006/main">
  <p:tag name="VEVOX.QRDOT" val="(16,12)"/>
</p:tagLst>
</file>

<file path=ppt/tags/tag192.xml><?xml version="1.0" encoding="utf-8"?>
<p:tagLst xmlns:a="http://schemas.openxmlformats.org/drawingml/2006/main" xmlns:r="http://schemas.openxmlformats.org/officeDocument/2006/relationships" xmlns:p="http://schemas.openxmlformats.org/presentationml/2006/main">
  <p:tag name="VEVOX.QRDOT" val="(19,12)"/>
</p:tagLst>
</file>

<file path=ppt/tags/tag193.xml><?xml version="1.0" encoding="utf-8"?>
<p:tagLst xmlns:a="http://schemas.openxmlformats.org/drawingml/2006/main" xmlns:r="http://schemas.openxmlformats.org/officeDocument/2006/relationships" xmlns:p="http://schemas.openxmlformats.org/presentationml/2006/main">
  <p:tag name="VEVOX.QRDOT" val="(20,12)"/>
</p:tagLst>
</file>

<file path=ppt/tags/tag194.xml><?xml version="1.0" encoding="utf-8"?>
<p:tagLst xmlns:a="http://schemas.openxmlformats.org/drawingml/2006/main" xmlns:r="http://schemas.openxmlformats.org/officeDocument/2006/relationships" xmlns:p="http://schemas.openxmlformats.org/presentationml/2006/main">
  <p:tag name="VEVOX.QRDOT" val="(22,12)"/>
</p:tagLst>
</file>

<file path=ppt/tags/tag195.xml><?xml version="1.0" encoding="utf-8"?>
<p:tagLst xmlns:a="http://schemas.openxmlformats.org/drawingml/2006/main" xmlns:r="http://schemas.openxmlformats.org/officeDocument/2006/relationships" xmlns:p="http://schemas.openxmlformats.org/presentationml/2006/main">
  <p:tag name="VEVOX.QRDOT" val="(26,12)"/>
</p:tagLst>
</file>

<file path=ppt/tags/tag196.xml><?xml version="1.0" encoding="utf-8"?>
<p:tagLst xmlns:a="http://schemas.openxmlformats.org/drawingml/2006/main" xmlns:r="http://schemas.openxmlformats.org/officeDocument/2006/relationships" xmlns:p="http://schemas.openxmlformats.org/presentationml/2006/main">
  <p:tag name="VEVOX.QRDOT" val="(27,12)"/>
</p:tagLst>
</file>

<file path=ppt/tags/tag197.xml><?xml version="1.0" encoding="utf-8"?>
<p:tagLst xmlns:a="http://schemas.openxmlformats.org/drawingml/2006/main" xmlns:r="http://schemas.openxmlformats.org/officeDocument/2006/relationships" xmlns:p="http://schemas.openxmlformats.org/presentationml/2006/main">
  <p:tag name="VEVOX.QRDOT" val="(3,13)"/>
</p:tagLst>
</file>

<file path=ppt/tags/tag198.xml><?xml version="1.0" encoding="utf-8"?>
<p:tagLst xmlns:a="http://schemas.openxmlformats.org/drawingml/2006/main" xmlns:r="http://schemas.openxmlformats.org/officeDocument/2006/relationships" xmlns:p="http://schemas.openxmlformats.org/presentationml/2006/main">
  <p:tag name="VEVOX.QRDOT" val="(5,13)"/>
</p:tagLst>
</file>

<file path=ppt/tags/tag199.xml><?xml version="1.0" encoding="utf-8"?>
<p:tagLst xmlns:a="http://schemas.openxmlformats.org/drawingml/2006/main" xmlns:r="http://schemas.openxmlformats.org/officeDocument/2006/relationships" xmlns:p="http://schemas.openxmlformats.org/presentationml/2006/main">
  <p:tag name="VEVOX.QRDOT" val="(8,13)"/>
</p:tagLst>
</file>

<file path=ppt/tags/tag200.xml><?xml version="1.0" encoding="utf-8"?>
<p:tagLst xmlns:a="http://schemas.openxmlformats.org/drawingml/2006/main" xmlns:r="http://schemas.openxmlformats.org/officeDocument/2006/relationships" xmlns:p="http://schemas.openxmlformats.org/presentationml/2006/main">
  <p:tag name="VEVOX.QRDOT" val="(9,13)"/>
</p:tagLst>
</file>

<file path=ppt/tags/tag201.xml><?xml version="1.0" encoding="utf-8"?>
<p:tagLst xmlns:a="http://schemas.openxmlformats.org/drawingml/2006/main" xmlns:r="http://schemas.openxmlformats.org/officeDocument/2006/relationships" xmlns:p="http://schemas.openxmlformats.org/presentationml/2006/main">
  <p:tag name="VEVOX.QRDOT" val="(13,13)"/>
</p:tagLst>
</file>

<file path=ppt/tags/tag202.xml><?xml version="1.0" encoding="utf-8"?>
<p:tagLst xmlns:a="http://schemas.openxmlformats.org/drawingml/2006/main" xmlns:r="http://schemas.openxmlformats.org/officeDocument/2006/relationships" xmlns:p="http://schemas.openxmlformats.org/presentationml/2006/main">
  <p:tag name="VEVOX.QRDOT" val="(16,13)"/>
</p:tagLst>
</file>

<file path=ppt/tags/tag203.xml><?xml version="1.0" encoding="utf-8"?>
<p:tagLst xmlns:a="http://schemas.openxmlformats.org/drawingml/2006/main" xmlns:r="http://schemas.openxmlformats.org/officeDocument/2006/relationships" xmlns:p="http://schemas.openxmlformats.org/presentationml/2006/main">
  <p:tag name="VEVOX.QRDOT" val="(17,13)"/>
</p:tagLst>
</file>

<file path=ppt/tags/tag204.xml><?xml version="1.0" encoding="utf-8"?>
<p:tagLst xmlns:a="http://schemas.openxmlformats.org/drawingml/2006/main" xmlns:r="http://schemas.openxmlformats.org/officeDocument/2006/relationships" xmlns:p="http://schemas.openxmlformats.org/presentationml/2006/main">
  <p:tag name="VEVOX.QRDOT" val="(18,13)"/>
</p:tagLst>
</file>

<file path=ppt/tags/tag205.xml><?xml version="1.0" encoding="utf-8"?>
<p:tagLst xmlns:a="http://schemas.openxmlformats.org/drawingml/2006/main" xmlns:r="http://schemas.openxmlformats.org/officeDocument/2006/relationships" xmlns:p="http://schemas.openxmlformats.org/presentationml/2006/main">
  <p:tag name="VEVOX.QRDOT" val="(19,13)"/>
</p:tagLst>
</file>

<file path=ppt/tags/tag206.xml><?xml version="1.0" encoding="utf-8"?>
<p:tagLst xmlns:a="http://schemas.openxmlformats.org/drawingml/2006/main" xmlns:r="http://schemas.openxmlformats.org/officeDocument/2006/relationships" xmlns:p="http://schemas.openxmlformats.org/presentationml/2006/main">
  <p:tag name="VEVOX.QRDOT" val="(20,13)"/>
</p:tagLst>
</file>

<file path=ppt/tags/tag207.xml><?xml version="1.0" encoding="utf-8"?>
<p:tagLst xmlns:a="http://schemas.openxmlformats.org/drawingml/2006/main" xmlns:r="http://schemas.openxmlformats.org/officeDocument/2006/relationships" xmlns:p="http://schemas.openxmlformats.org/presentationml/2006/main">
  <p:tag name="VEVOX.QRDOT" val="(22,13)"/>
</p:tagLst>
</file>

<file path=ppt/tags/tag208.xml><?xml version="1.0" encoding="utf-8"?>
<p:tagLst xmlns:a="http://schemas.openxmlformats.org/drawingml/2006/main" xmlns:r="http://schemas.openxmlformats.org/officeDocument/2006/relationships" xmlns:p="http://schemas.openxmlformats.org/presentationml/2006/main">
  <p:tag name="VEVOX.QRDOT" val="(23,13)"/>
</p:tagLst>
</file>

<file path=ppt/tags/tag209.xml><?xml version="1.0" encoding="utf-8"?>
<p:tagLst xmlns:a="http://schemas.openxmlformats.org/drawingml/2006/main" xmlns:r="http://schemas.openxmlformats.org/officeDocument/2006/relationships" xmlns:p="http://schemas.openxmlformats.org/presentationml/2006/main">
  <p:tag name="VEVOX.QRDOT" val="(24,13)"/>
</p:tagLst>
</file>

<file path=ppt/tags/tag210.xml><?xml version="1.0" encoding="utf-8"?>
<p:tagLst xmlns:a="http://schemas.openxmlformats.org/drawingml/2006/main" xmlns:r="http://schemas.openxmlformats.org/officeDocument/2006/relationships" xmlns:p="http://schemas.openxmlformats.org/presentationml/2006/main">
  <p:tag name="VEVOX.QRDOT" val="(25,13)"/>
</p:tagLst>
</file>

<file path=ppt/tags/tag211.xml><?xml version="1.0" encoding="utf-8"?>
<p:tagLst xmlns:a="http://schemas.openxmlformats.org/drawingml/2006/main" xmlns:r="http://schemas.openxmlformats.org/officeDocument/2006/relationships" xmlns:p="http://schemas.openxmlformats.org/presentationml/2006/main">
  <p:tag name="VEVOX.QRDOT" val="(29,13)"/>
</p:tagLst>
</file>

<file path=ppt/tags/tag212.xml><?xml version="1.0" encoding="utf-8"?>
<p:tagLst xmlns:a="http://schemas.openxmlformats.org/drawingml/2006/main" xmlns:r="http://schemas.openxmlformats.org/officeDocument/2006/relationships" xmlns:p="http://schemas.openxmlformats.org/presentationml/2006/main">
  <p:tag name="VEVOX.QRDOT" val="(1,14)"/>
</p:tagLst>
</file>

<file path=ppt/tags/tag213.xml><?xml version="1.0" encoding="utf-8"?>
<p:tagLst xmlns:a="http://schemas.openxmlformats.org/drawingml/2006/main" xmlns:r="http://schemas.openxmlformats.org/officeDocument/2006/relationships" xmlns:p="http://schemas.openxmlformats.org/presentationml/2006/main">
  <p:tag name="VEVOX.QRDOT" val="(2,14)"/>
</p:tagLst>
</file>

<file path=ppt/tags/tag214.xml><?xml version="1.0" encoding="utf-8"?>
<p:tagLst xmlns:a="http://schemas.openxmlformats.org/drawingml/2006/main" xmlns:r="http://schemas.openxmlformats.org/officeDocument/2006/relationships" xmlns:p="http://schemas.openxmlformats.org/presentationml/2006/main">
  <p:tag name="VEVOX.QRDOT" val="(3,14)"/>
</p:tagLst>
</file>

<file path=ppt/tags/tag215.xml><?xml version="1.0" encoding="utf-8"?>
<p:tagLst xmlns:a="http://schemas.openxmlformats.org/drawingml/2006/main" xmlns:r="http://schemas.openxmlformats.org/officeDocument/2006/relationships" xmlns:p="http://schemas.openxmlformats.org/presentationml/2006/main">
  <p:tag name="VEVOX.QRDOT" val="(4,14)"/>
</p:tagLst>
</file>

<file path=ppt/tags/tag216.xml><?xml version="1.0" encoding="utf-8"?>
<p:tagLst xmlns:a="http://schemas.openxmlformats.org/drawingml/2006/main" xmlns:r="http://schemas.openxmlformats.org/officeDocument/2006/relationships" xmlns:p="http://schemas.openxmlformats.org/presentationml/2006/main">
  <p:tag name="VEVOX.QRDOT" val="(5,14)"/>
</p:tagLst>
</file>

<file path=ppt/tags/tag217.xml><?xml version="1.0" encoding="utf-8"?>
<p:tagLst xmlns:a="http://schemas.openxmlformats.org/drawingml/2006/main" xmlns:r="http://schemas.openxmlformats.org/officeDocument/2006/relationships" xmlns:p="http://schemas.openxmlformats.org/presentationml/2006/main">
  <p:tag name="VEVOX.QRDOT" val="(7,14)"/>
</p:tagLst>
</file>

<file path=ppt/tags/tag218.xml><?xml version="1.0" encoding="utf-8"?>
<p:tagLst xmlns:a="http://schemas.openxmlformats.org/drawingml/2006/main" xmlns:r="http://schemas.openxmlformats.org/officeDocument/2006/relationships" xmlns:p="http://schemas.openxmlformats.org/presentationml/2006/main">
  <p:tag name="VEVOX.QRDOT" val="(8,14)"/>
</p:tagLst>
</file>

<file path=ppt/tags/tag219.xml><?xml version="1.0" encoding="utf-8"?>
<p:tagLst xmlns:a="http://schemas.openxmlformats.org/drawingml/2006/main" xmlns:r="http://schemas.openxmlformats.org/officeDocument/2006/relationships" xmlns:p="http://schemas.openxmlformats.org/presentationml/2006/main">
  <p:tag name="VEVOX.QRDOT" val="(9,14)"/>
</p:tagLst>
</file>

<file path=ppt/tags/tag220.xml><?xml version="1.0" encoding="utf-8"?>
<p:tagLst xmlns:a="http://schemas.openxmlformats.org/drawingml/2006/main" xmlns:r="http://schemas.openxmlformats.org/officeDocument/2006/relationships" xmlns:p="http://schemas.openxmlformats.org/presentationml/2006/main">
  <p:tag name="VEVOX.QRDOT" val="(11,14)"/>
</p:tagLst>
</file>

<file path=ppt/tags/tag221.xml><?xml version="1.0" encoding="utf-8"?>
<p:tagLst xmlns:a="http://schemas.openxmlformats.org/drawingml/2006/main" xmlns:r="http://schemas.openxmlformats.org/officeDocument/2006/relationships" xmlns:p="http://schemas.openxmlformats.org/presentationml/2006/main">
  <p:tag name="VEVOX.QRDOT" val="(12,14)"/>
</p:tagLst>
</file>

<file path=ppt/tags/tag222.xml><?xml version="1.0" encoding="utf-8"?>
<p:tagLst xmlns:a="http://schemas.openxmlformats.org/drawingml/2006/main" xmlns:r="http://schemas.openxmlformats.org/officeDocument/2006/relationships" xmlns:p="http://schemas.openxmlformats.org/presentationml/2006/main">
  <p:tag name="VEVOX.QRDOT" val="(13,14)"/>
</p:tagLst>
</file>

<file path=ppt/tags/tag223.xml><?xml version="1.0" encoding="utf-8"?>
<p:tagLst xmlns:a="http://schemas.openxmlformats.org/drawingml/2006/main" xmlns:r="http://schemas.openxmlformats.org/officeDocument/2006/relationships" xmlns:p="http://schemas.openxmlformats.org/presentationml/2006/main">
  <p:tag name="VEVOX.QRDOT" val="(19,14)"/>
</p:tagLst>
</file>

<file path=ppt/tags/tag224.xml><?xml version="1.0" encoding="utf-8"?>
<p:tagLst xmlns:a="http://schemas.openxmlformats.org/drawingml/2006/main" xmlns:r="http://schemas.openxmlformats.org/officeDocument/2006/relationships" xmlns:p="http://schemas.openxmlformats.org/presentationml/2006/main">
  <p:tag name="VEVOX.QRDOT" val="(21,14)"/>
</p:tagLst>
</file>

<file path=ppt/tags/tag225.xml><?xml version="1.0" encoding="utf-8"?>
<p:tagLst xmlns:a="http://schemas.openxmlformats.org/drawingml/2006/main" xmlns:r="http://schemas.openxmlformats.org/officeDocument/2006/relationships" xmlns:p="http://schemas.openxmlformats.org/presentationml/2006/main">
  <p:tag name="VEVOX.QRDOT" val="(23,14)"/>
</p:tagLst>
</file>

<file path=ppt/tags/tag226.xml><?xml version="1.0" encoding="utf-8"?>
<p:tagLst xmlns:a="http://schemas.openxmlformats.org/drawingml/2006/main" xmlns:r="http://schemas.openxmlformats.org/officeDocument/2006/relationships" xmlns:p="http://schemas.openxmlformats.org/presentationml/2006/main">
  <p:tag name="VEVOX.QRDOT" val="(26,14)"/>
</p:tagLst>
</file>

<file path=ppt/tags/tag227.xml><?xml version="1.0" encoding="utf-8"?>
<p:tagLst xmlns:a="http://schemas.openxmlformats.org/drawingml/2006/main" xmlns:r="http://schemas.openxmlformats.org/officeDocument/2006/relationships" xmlns:p="http://schemas.openxmlformats.org/presentationml/2006/main">
  <p:tag name="VEVOX.QRDOT" val="(27,14)"/>
</p:tagLst>
</file>

<file path=ppt/tags/tag228.xml><?xml version="1.0" encoding="utf-8"?>
<p:tagLst xmlns:a="http://schemas.openxmlformats.org/drawingml/2006/main" xmlns:r="http://schemas.openxmlformats.org/officeDocument/2006/relationships" xmlns:p="http://schemas.openxmlformats.org/presentationml/2006/main">
  <p:tag name="VEVOX.QRDOT" val="(2,15)"/>
</p:tagLst>
</file>

<file path=ppt/tags/tag229.xml><?xml version="1.0" encoding="utf-8"?>
<p:tagLst xmlns:a="http://schemas.openxmlformats.org/drawingml/2006/main" xmlns:r="http://schemas.openxmlformats.org/officeDocument/2006/relationships" xmlns:p="http://schemas.openxmlformats.org/presentationml/2006/main">
  <p:tag name="VEVOX.QRDOT" val="(4,15)"/>
</p:tagLst>
</file>

<file path=ppt/tags/tag230.xml><?xml version="1.0" encoding="utf-8"?>
<p:tagLst xmlns:a="http://schemas.openxmlformats.org/drawingml/2006/main" xmlns:r="http://schemas.openxmlformats.org/officeDocument/2006/relationships" xmlns:p="http://schemas.openxmlformats.org/presentationml/2006/main">
  <p:tag name="VEVOX.QRDOT" val="(6,15)"/>
</p:tagLst>
</file>

<file path=ppt/tags/tag231.xml><?xml version="1.0" encoding="utf-8"?>
<p:tagLst xmlns:a="http://schemas.openxmlformats.org/drawingml/2006/main" xmlns:r="http://schemas.openxmlformats.org/officeDocument/2006/relationships" xmlns:p="http://schemas.openxmlformats.org/presentationml/2006/main">
  <p:tag name="VEVOX.QRDOT" val="(8,15)"/>
</p:tagLst>
</file>

<file path=ppt/tags/tag232.xml><?xml version="1.0" encoding="utf-8"?>
<p:tagLst xmlns:a="http://schemas.openxmlformats.org/drawingml/2006/main" xmlns:r="http://schemas.openxmlformats.org/officeDocument/2006/relationships" xmlns:p="http://schemas.openxmlformats.org/presentationml/2006/main">
  <p:tag name="VEVOX.QRDOT" val="(9,15)"/>
</p:tagLst>
</file>

<file path=ppt/tags/tag233.xml><?xml version="1.0" encoding="utf-8"?>
<p:tagLst xmlns:a="http://schemas.openxmlformats.org/drawingml/2006/main" xmlns:r="http://schemas.openxmlformats.org/officeDocument/2006/relationships" xmlns:p="http://schemas.openxmlformats.org/presentationml/2006/main">
  <p:tag name="VEVOX.QRDOT" val="(15,15)"/>
</p:tagLst>
</file>

<file path=ppt/tags/tag234.xml><?xml version="1.0" encoding="utf-8"?>
<p:tagLst xmlns:a="http://schemas.openxmlformats.org/drawingml/2006/main" xmlns:r="http://schemas.openxmlformats.org/officeDocument/2006/relationships" xmlns:p="http://schemas.openxmlformats.org/presentationml/2006/main">
  <p:tag name="VEVOX.QRDOT" val="(17,15)"/>
</p:tagLst>
</file>

<file path=ppt/tags/tag235.xml><?xml version="1.0" encoding="utf-8"?>
<p:tagLst xmlns:a="http://schemas.openxmlformats.org/drawingml/2006/main" xmlns:r="http://schemas.openxmlformats.org/officeDocument/2006/relationships" xmlns:p="http://schemas.openxmlformats.org/presentationml/2006/main">
  <p:tag name="VEVOX.QRDOT" val="(18,15)"/>
</p:tagLst>
</file>

<file path=ppt/tags/tag236.xml><?xml version="1.0" encoding="utf-8"?>
<p:tagLst xmlns:a="http://schemas.openxmlformats.org/drawingml/2006/main" xmlns:r="http://schemas.openxmlformats.org/officeDocument/2006/relationships" xmlns:p="http://schemas.openxmlformats.org/presentationml/2006/main">
  <p:tag name="VEVOX.QRDOT" val="(20,15)"/>
</p:tagLst>
</file>

<file path=ppt/tags/tag237.xml><?xml version="1.0" encoding="utf-8"?>
<p:tagLst xmlns:a="http://schemas.openxmlformats.org/drawingml/2006/main" xmlns:r="http://schemas.openxmlformats.org/officeDocument/2006/relationships" xmlns:p="http://schemas.openxmlformats.org/presentationml/2006/main">
  <p:tag name="VEVOX.QRDOT" val="(22,15)"/>
</p:tagLst>
</file>

<file path=ppt/tags/tag238.xml><?xml version="1.0" encoding="utf-8"?>
<p:tagLst xmlns:a="http://schemas.openxmlformats.org/drawingml/2006/main" xmlns:r="http://schemas.openxmlformats.org/officeDocument/2006/relationships" xmlns:p="http://schemas.openxmlformats.org/presentationml/2006/main">
  <p:tag name="VEVOX.QRDOT" val="(23,15)"/>
</p:tagLst>
</file>

<file path=ppt/tags/tag239.xml><?xml version="1.0" encoding="utf-8"?>
<p:tagLst xmlns:a="http://schemas.openxmlformats.org/drawingml/2006/main" xmlns:r="http://schemas.openxmlformats.org/officeDocument/2006/relationships" xmlns:p="http://schemas.openxmlformats.org/presentationml/2006/main">
  <p:tag name="VEVOX.QRDOT" val="(24,15)"/>
</p:tagLst>
</file>

<file path=ppt/tags/tag240.xml><?xml version="1.0" encoding="utf-8"?>
<p:tagLst xmlns:a="http://schemas.openxmlformats.org/drawingml/2006/main" xmlns:r="http://schemas.openxmlformats.org/officeDocument/2006/relationships" xmlns:p="http://schemas.openxmlformats.org/presentationml/2006/main">
  <p:tag name="VEVOX.QRDOT" val="(25,15)"/>
</p:tagLst>
</file>

<file path=ppt/tags/tag241.xml><?xml version="1.0" encoding="utf-8"?>
<p:tagLst xmlns:a="http://schemas.openxmlformats.org/drawingml/2006/main" xmlns:r="http://schemas.openxmlformats.org/officeDocument/2006/relationships" xmlns:p="http://schemas.openxmlformats.org/presentationml/2006/main">
  <p:tag name="VEVOX.QRDOT" val="(28,15)"/>
</p:tagLst>
</file>

<file path=ppt/tags/tag242.xml><?xml version="1.0" encoding="utf-8"?>
<p:tagLst xmlns:a="http://schemas.openxmlformats.org/drawingml/2006/main" xmlns:r="http://schemas.openxmlformats.org/officeDocument/2006/relationships" xmlns:p="http://schemas.openxmlformats.org/presentationml/2006/main">
  <p:tag name="VEVOX.QRDOT" val="(2,16)"/>
</p:tagLst>
</file>

<file path=ppt/tags/tag243.xml><?xml version="1.0" encoding="utf-8"?>
<p:tagLst xmlns:a="http://schemas.openxmlformats.org/drawingml/2006/main" xmlns:r="http://schemas.openxmlformats.org/officeDocument/2006/relationships" xmlns:p="http://schemas.openxmlformats.org/presentationml/2006/main">
  <p:tag name="VEVOX.QRDOT" val="(6,16)"/>
</p:tagLst>
</file>

<file path=ppt/tags/tag244.xml><?xml version="1.0" encoding="utf-8"?>
<p:tagLst xmlns:a="http://schemas.openxmlformats.org/drawingml/2006/main" xmlns:r="http://schemas.openxmlformats.org/officeDocument/2006/relationships" xmlns:p="http://schemas.openxmlformats.org/presentationml/2006/main">
  <p:tag name="VEVOX.QRDOT" val="(7,16)"/>
</p:tagLst>
</file>

<file path=ppt/tags/tag245.xml><?xml version="1.0" encoding="utf-8"?>
<p:tagLst xmlns:a="http://schemas.openxmlformats.org/drawingml/2006/main" xmlns:r="http://schemas.openxmlformats.org/officeDocument/2006/relationships" xmlns:p="http://schemas.openxmlformats.org/presentationml/2006/main">
  <p:tag name="VEVOX.QRDOT" val="(8,16)"/>
</p:tagLst>
</file>

<file path=ppt/tags/tag246.xml><?xml version="1.0" encoding="utf-8"?>
<p:tagLst xmlns:a="http://schemas.openxmlformats.org/drawingml/2006/main" xmlns:r="http://schemas.openxmlformats.org/officeDocument/2006/relationships" xmlns:p="http://schemas.openxmlformats.org/presentationml/2006/main">
  <p:tag name="VEVOX.QRDOT" val="(12,16)"/>
</p:tagLst>
</file>

<file path=ppt/tags/tag247.xml><?xml version="1.0" encoding="utf-8"?>
<p:tagLst xmlns:a="http://schemas.openxmlformats.org/drawingml/2006/main" xmlns:r="http://schemas.openxmlformats.org/officeDocument/2006/relationships" xmlns:p="http://schemas.openxmlformats.org/presentationml/2006/main">
  <p:tag name="VEVOX.QRDOT" val="(13,16)"/>
</p:tagLst>
</file>

<file path=ppt/tags/tag248.xml><?xml version="1.0" encoding="utf-8"?>
<p:tagLst xmlns:a="http://schemas.openxmlformats.org/drawingml/2006/main" xmlns:r="http://schemas.openxmlformats.org/officeDocument/2006/relationships" xmlns:p="http://schemas.openxmlformats.org/presentationml/2006/main">
  <p:tag name="VEVOX.QRDOT" val="(17,16)"/>
</p:tagLst>
</file>

<file path=ppt/tags/tag249.xml><?xml version="1.0" encoding="utf-8"?>
<p:tagLst xmlns:a="http://schemas.openxmlformats.org/drawingml/2006/main" xmlns:r="http://schemas.openxmlformats.org/officeDocument/2006/relationships" xmlns:p="http://schemas.openxmlformats.org/presentationml/2006/main">
  <p:tag name="VEVOX.QRDOT" val="(19,16)"/>
</p:tagLst>
</file>

<file path=ppt/tags/tag250.xml><?xml version="1.0" encoding="utf-8"?>
<p:tagLst xmlns:a="http://schemas.openxmlformats.org/drawingml/2006/main" xmlns:r="http://schemas.openxmlformats.org/officeDocument/2006/relationships" xmlns:p="http://schemas.openxmlformats.org/presentationml/2006/main">
  <p:tag name="VEVOX.QRDOT" val="(24,16)"/>
</p:tagLst>
</file>

<file path=ppt/tags/tag251.xml><?xml version="1.0" encoding="utf-8"?>
<p:tagLst xmlns:a="http://schemas.openxmlformats.org/drawingml/2006/main" xmlns:r="http://schemas.openxmlformats.org/officeDocument/2006/relationships" xmlns:p="http://schemas.openxmlformats.org/presentationml/2006/main">
  <p:tag name="VEVOX.QRDOT" val="(26,16)"/>
</p:tagLst>
</file>

<file path=ppt/tags/tag252.xml><?xml version="1.0" encoding="utf-8"?>
<p:tagLst xmlns:a="http://schemas.openxmlformats.org/drawingml/2006/main" xmlns:r="http://schemas.openxmlformats.org/officeDocument/2006/relationships" xmlns:p="http://schemas.openxmlformats.org/presentationml/2006/main">
  <p:tag name="VEVOX.QRDOT" val="(27,16)"/>
</p:tagLst>
</file>

<file path=ppt/tags/tag253.xml><?xml version="1.0" encoding="utf-8"?>
<p:tagLst xmlns:a="http://schemas.openxmlformats.org/drawingml/2006/main" xmlns:r="http://schemas.openxmlformats.org/officeDocument/2006/relationships" xmlns:p="http://schemas.openxmlformats.org/presentationml/2006/main">
  <p:tag name="VEVOX.QRDOT" val="(1,17)"/>
</p:tagLst>
</file>

<file path=ppt/tags/tag254.xml><?xml version="1.0" encoding="utf-8"?>
<p:tagLst xmlns:a="http://schemas.openxmlformats.org/drawingml/2006/main" xmlns:r="http://schemas.openxmlformats.org/officeDocument/2006/relationships" xmlns:p="http://schemas.openxmlformats.org/presentationml/2006/main">
  <p:tag name="VEVOX.QRDOT" val="(6,17)"/>
</p:tagLst>
</file>

<file path=ppt/tags/tag255.xml><?xml version="1.0" encoding="utf-8"?>
<p:tagLst xmlns:a="http://schemas.openxmlformats.org/drawingml/2006/main" xmlns:r="http://schemas.openxmlformats.org/officeDocument/2006/relationships" xmlns:p="http://schemas.openxmlformats.org/presentationml/2006/main">
  <p:tag name="VEVOX.QRDOT" val="(9,17)"/>
</p:tagLst>
</file>

<file path=ppt/tags/tag256.xml><?xml version="1.0" encoding="utf-8"?>
<p:tagLst xmlns:a="http://schemas.openxmlformats.org/drawingml/2006/main" xmlns:r="http://schemas.openxmlformats.org/officeDocument/2006/relationships" xmlns:p="http://schemas.openxmlformats.org/presentationml/2006/main">
  <p:tag name="VEVOX.QRDOT" val="(11,17)"/>
</p:tagLst>
</file>

<file path=ppt/tags/tag257.xml><?xml version="1.0" encoding="utf-8"?>
<p:tagLst xmlns:a="http://schemas.openxmlformats.org/drawingml/2006/main" xmlns:r="http://schemas.openxmlformats.org/officeDocument/2006/relationships" xmlns:p="http://schemas.openxmlformats.org/presentationml/2006/main">
  <p:tag name="VEVOX.QRDOT" val="(14,17)"/>
</p:tagLst>
</file>

<file path=ppt/tags/tag258.xml><?xml version="1.0" encoding="utf-8"?>
<p:tagLst xmlns:a="http://schemas.openxmlformats.org/drawingml/2006/main" xmlns:r="http://schemas.openxmlformats.org/officeDocument/2006/relationships" xmlns:p="http://schemas.openxmlformats.org/presentationml/2006/main">
  <p:tag name="VEVOX.QRDOT" val="(15,17)"/>
</p:tagLst>
</file>

<file path=ppt/tags/tag259.xml><?xml version="1.0" encoding="utf-8"?>
<p:tagLst xmlns:a="http://schemas.openxmlformats.org/drawingml/2006/main" xmlns:r="http://schemas.openxmlformats.org/officeDocument/2006/relationships" xmlns:p="http://schemas.openxmlformats.org/presentationml/2006/main">
  <p:tag name="VEVOX.QRDOT" val="(16,17)"/>
</p:tagLst>
</file>

<file path=ppt/tags/tag260.xml><?xml version="1.0" encoding="utf-8"?>
<p:tagLst xmlns:a="http://schemas.openxmlformats.org/drawingml/2006/main" xmlns:r="http://schemas.openxmlformats.org/officeDocument/2006/relationships" xmlns:p="http://schemas.openxmlformats.org/presentationml/2006/main">
  <p:tag name="VEVOX.QRDOT" val="(20,17)"/>
</p:tagLst>
</file>

<file path=ppt/tags/tag261.xml><?xml version="1.0" encoding="utf-8"?>
<p:tagLst xmlns:a="http://schemas.openxmlformats.org/drawingml/2006/main" xmlns:r="http://schemas.openxmlformats.org/officeDocument/2006/relationships" xmlns:p="http://schemas.openxmlformats.org/presentationml/2006/main">
  <p:tag name="VEVOX.QRDOT" val="(22,17)"/>
</p:tagLst>
</file>

<file path=ppt/tags/tag262.xml><?xml version="1.0" encoding="utf-8"?>
<p:tagLst xmlns:a="http://schemas.openxmlformats.org/drawingml/2006/main" xmlns:r="http://schemas.openxmlformats.org/officeDocument/2006/relationships" xmlns:p="http://schemas.openxmlformats.org/presentationml/2006/main">
  <p:tag name="VEVOX.QRDOT" val="(23,17)"/>
</p:tagLst>
</file>

<file path=ppt/tags/tag263.xml><?xml version="1.0" encoding="utf-8"?>
<p:tagLst xmlns:a="http://schemas.openxmlformats.org/drawingml/2006/main" xmlns:r="http://schemas.openxmlformats.org/officeDocument/2006/relationships" xmlns:p="http://schemas.openxmlformats.org/presentationml/2006/main">
  <p:tag name="VEVOX.QRDOT" val="(24,17)"/>
</p:tagLst>
</file>

<file path=ppt/tags/tag264.xml><?xml version="1.0" encoding="utf-8"?>
<p:tagLst xmlns:a="http://schemas.openxmlformats.org/drawingml/2006/main" xmlns:r="http://schemas.openxmlformats.org/officeDocument/2006/relationships" xmlns:p="http://schemas.openxmlformats.org/presentationml/2006/main">
  <p:tag name="VEVOX.QRDOT" val="(25,17)"/>
</p:tagLst>
</file>

<file path=ppt/tags/tag265.xml><?xml version="1.0" encoding="utf-8"?>
<p:tagLst xmlns:a="http://schemas.openxmlformats.org/drawingml/2006/main" xmlns:r="http://schemas.openxmlformats.org/officeDocument/2006/relationships" xmlns:p="http://schemas.openxmlformats.org/presentationml/2006/main">
  <p:tag name="VEVOX.QRDOT" val="(27,17)"/>
</p:tagLst>
</file>

<file path=ppt/tags/tag266.xml><?xml version="1.0" encoding="utf-8"?>
<p:tagLst xmlns:a="http://schemas.openxmlformats.org/drawingml/2006/main" xmlns:r="http://schemas.openxmlformats.org/officeDocument/2006/relationships" xmlns:p="http://schemas.openxmlformats.org/presentationml/2006/main">
  <p:tag name="VEVOX.QRDOT" val="(29,17)"/>
</p:tagLst>
</file>

<file path=ppt/tags/tag267.xml><?xml version="1.0" encoding="utf-8"?>
<p:tagLst xmlns:a="http://schemas.openxmlformats.org/drawingml/2006/main" xmlns:r="http://schemas.openxmlformats.org/officeDocument/2006/relationships" xmlns:p="http://schemas.openxmlformats.org/presentationml/2006/main">
  <p:tag name="VEVOX.QRDOT" val="(1,18)"/>
</p:tagLst>
</file>

<file path=ppt/tags/tag268.xml><?xml version="1.0" encoding="utf-8"?>
<p:tagLst xmlns:a="http://schemas.openxmlformats.org/drawingml/2006/main" xmlns:r="http://schemas.openxmlformats.org/officeDocument/2006/relationships" xmlns:p="http://schemas.openxmlformats.org/presentationml/2006/main">
  <p:tag name="VEVOX.QRDOT" val="(4,18)"/>
</p:tagLst>
</file>

<file path=ppt/tags/tag269.xml><?xml version="1.0" encoding="utf-8"?>
<p:tagLst xmlns:a="http://schemas.openxmlformats.org/drawingml/2006/main" xmlns:r="http://schemas.openxmlformats.org/officeDocument/2006/relationships" xmlns:p="http://schemas.openxmlformats.org/presentationml/2006/main">
  <p:tag name="VEVOX.QRDOT" val="(7,18)"/>
</p:tagLst>
</file>

<file path=ppt/tags/tag270.xml><?xml version="1.0" encoding="utf-8"?>
<p:tagLst xmlns:a="http://schemas.openxmlformats.org/drawingml/2006/main" xmlns:r="http://schemas.openxmlformats.org/officeDocument/2006/relationships" xmlns:p="http://schemas.openxmlformats.org/presentationml/2006/main">
  <p:tag name="VEVOX.QRDOT" val="(8,18)"/>
</p:tagLst>
</file>

<file path=ppt/tags/tag271.xml><?xml version="1.0" encoding="utf-8"?>
<p:tagLst xmlns:a="http://schemas.openxmlformats.org/drawingml/2006/main" xmlns:r="http://schemas.openxmlformats.org/officeDocument/2006/relationships" xmlns:p="http://schemas.openxmlformats.org/presentationml/2006/main">
  <p:tag name="VEVOX.QRDOT" val="(9,18)"/>
</p:tagLst>
</file>

<file path=ppt/tags/tag272.xml><?xml version="1.0" encoding="utf-8"?>
<p:tagLst xmlns:a="http://schemas.openxmlformats.org/drawingml/2006/main" xmlns:r="http://schemas.openxmlformats.org/officeDocument/2006/relationships" xmlns:p="http://schemas.openxmlformats.org/presentationml/2006/main">
  <p:tag name="VEVOX.QRDOT" val="(11,18)"/>
</p:tagLst>
</file>

<file path=ppt/tags/tag273.xml><?xml version="1.0" encoding="utf-8"?>
<p:tagLst xmlns:a="http://schemas.openxmlformats.org/drawingml/2006/main" xmlns:r="http://schemas.openxmlformats.org/officeDocument/2006/relationships" xmlns:p="http://schemas.openxmlformats.org/presentationml/2006/main">
  <p:tag name="VEVOX.QRDOT" val="(14,18)"/>
</p:tagLst>
</file>

<file path=ppt/tags/tag274.xml><?xml version="1.0" encoding="utf-8"?>
<p:tagLst xmlns:a="http://schemas.openxmlformats.org/drawingml/2006/main" xmlns:r="http://schemas.openxmlformats.org/officeDocument/2006/relationships" xmlns:p="http://schemas.openxmlformats.org/presentationml/2006/main">
  <p:tag name="VEVOX.QRDOT" val="(15,18)"/>
</p:tagLst>
</file>

<file path=ppt/tags/tag275.xml><?xml version="1.0" encoding="utf-8"?>
<p:tagLst xmlns:a="http://schemas.openxmlformats.org/drawingml/2006/main" xmlns:r="http://schemas.openxmlformats.org/officeDocument/2006/relationships" xmlns:p="http://schemas.openxmlformats.org/presentationml/2006/main">
  <p:tag name="VEVOX.QRDOT" val="(16,18)"/>
</p:tagLst>
</file>

<file path=ppt/tags/tag276.xml><?xml version="1.0" encoding="utf-8"?>
<p:tagLst xmlns:a="http://schemas.openxmlformats.org/drawingml/2006/main" xmlns:r="http://schemas.openxmlformats.org/officeDocument/2006/relationships" xmlns:p="http://schemas.openxmlformats.org/presentationml/2006/main">
  <p:tag name="VEVOX.QRDOT" val="(17,18)"/>
</p:tagLst>
</file>

<file path=ppt/tags/tag277.xml><?xml version="1.0" encoding="utf-8"?>
<p:tagLst xmlns:a="http://schemas.openxmlformats.org/drawingml/2006/main" xmlns:r="http://schemas.openxmlformats.org/officeDocument/2006/relationships" xmlns:p="http://schemas.openxmlformats.org/presentationml/2006/main">
  <p:tag name="VEVOX.QRDOT" val="(19,18)"/>
</p:tagLst>
</file>

<file path=ppt/tags/tag278.xml><?xml version="1.0" encoding="utf-8"?>
<p:tagLst xmlns:a="http://schemas.openxmlformats.org/drawingml/2006/main" xmlns:r="http://schemas.openxmlformats.org/officeDocument/2006/relationships" xmlns:p="http://schemas.openxmlformats.org/presentationml/2006/main">
  <p:tag name="VEVOX.QRDOT" val="(21,18)"/>
</p:tagLst>
</file>

<file path=ppt/tags/tag279.xml><?xml version="1.0" encoding="utf-8"?>
<p:tagLst xmlns:a="http://schemas.openxmlformats.org/drawingml/2006/main" xmlns:r="http://schemas.openxmlformats.org/officeDocument/2006/relationships" xmlns:p="http://schemas.openxmlformats.org/presentationml/2006/main">
  <p:tag name="VEVOX.QRDOT" val="(22,18)"/>
</p:tagLst>
</file>

<file path=ppt/tags/tag280.xml><?xml version="1.0" encoding="utf-8"?>
<p:tagLst xmlns:a="http://schemas.openxmlformats.org/drawingml/2006/main" xmlns:r="http://schemas.openxmlformats.org/officeDocument/2006/relationships" xmlns:p="http://schemas.openxmlformats.org/presentationml/2006/main">
  <p:tag name="VEVOX.QRDOT" val="(24,18)"/>
</p:tagLst>
</file>

<file path=ppt/tags/tag281.xml><?xml version="1.0" encoding="utf-8"?>
<p:tagLst xmlns:a="http://schemas.openxmlformats.org/drawingml/2006/main" xmlns:r="http://schemas.openxmlformats.org/officeDocument/2006/relationships" xmlns:p="http://schemas.openxmlformats.org/presentationml/2006/main">
  <p:tag name="VEVOX.QRDOT" val="(25,18)"/>
</p:tagLst>
</file>

<file path=ppt/tags/tag282.xml><?xml version="1.0" encoding="utf-8"?>
<p:tagLst xmlns:a="http://schemas.openxmlformats.org/drawingml/2006/main" xmlns:r="http://schemas.openxmlformats.org/officeDocument/2006/relationships" xmlns:p="http://schemas.openxmlformats.org/presentationml/2006/main">
  <p:tag name="VEVOX.QRDOT" val="(27,18)"/>
</p:tagLst>
</file>

<file path=ppt/tags/tag283.xml><?xml version="1.0" encoding="utf-8"?>
<p:tagLst xmlns:a="http://schemas.openxmlformats.org/drawingml/2006/main" xmlns:r="http://schemas.openxmlformats.org/officeDocument/2006/relationships" xmlns:p="http://schemas.openxmlformats.org/presentationml/2006/main">
  <p:tag name="VEVOX.QRDOT" val="(1,19)"/>
</p:tagLst>
</file>

<file path=ppt/tags/tag284.xml><?xml version="1.0" encoding="utf-8"?>
<p:tagLst xmlns:a="http://schemas.openxmlformats.org/drawingml/2006/main" xmlns:r="http://schemas.openxmlformats.org/officeDocument/2006/relationships" xmlns:p="http://schemas.openxmlformats.org/presentationml/2006/main">
  <p:tag name="VEVOX.QRDOT" val="(3,19)"/>
</p:tagLst>
</file>

<file path=ppt/tags/tag285.xml><?xml version="1.0" encoding="utf-8"?>
<p:tagLst xmlns:a="http://schemas.openxmlformats.org/drawingml/2006/main" xmlns:r="http://schemas.openxmlformats.org/officeDocument/2006/relationships" xmlns:p="http://schemas.openxmlformats.org/presentationml/2006/main">
  <p:tag name="VEVOX.QRDOT" val="(5,19)"/>
</p:tagLst>
</file>

<file path=ppt/tags/tag286.xml><?xml version="1.0" encoding="utf-8"?>
<p:tagLst xmlns:a="http://schemas.openxmlformats.org/drawingml/2006/main" xmlns:r="http://schemas.openxmlformats.org/officeDocument/2006/relationships" xmlns:p="http://schemas.openxmlformats.org/presentationml/2006/main">
  <p:tag name="VEVOX.QRDOT" val="(6,19)"/>
</p:tagLst>
</file>

<file path=ppt/tags/tag287.xml><?xml version="1.0" encoding="utf-8"?>
<p:tagLst xmlns:a="http://schemas.openxmlformats.org/drawingml/2006/main" xmlns:r="http://schemas.openxmlformats.org/officeDocument/2006/relationships" xmlns:p="http://schemas.openxmlformats.org/presentationml/2006/main">
  <p:tag name="VEVOX.QRDOT" val="(12,19)"/>
</p:tagLst>
</file>

<file path=ppt/tags/tag288.xml><?xml version="1.0" encoding="utf-8"?>
<p:tagLst xmlns:a="http://schemas.openxmlformats.org/drawingml/2006/main" xmlns:r="http://schemas.openxmlformats.org/officeDocument/2006/relationships" xmlns:p="http://schemas.openxmlformats.org/presentationml/2006/main">
  <p:tag name="VEVOX.QRDOT" val="(13,19)"/>
</p:tagLst>
</file>

<file path=ppt/tags/tag289.xml><?xml version="1.0" encoding="utf-8"?>
<p:tagLst xmlns:a="http://schemas.openxmlformats.org/drawingml/2006/main" xmlns:r="http://schemas.openxmlformats.org/officeDocument/2006/relationships" xmlns:p="http://schemas.openxmlformats.org/presentationml/2006/main">
  <p:tag name="VEVOX.QRDOT" val="(14,19)"/>
</p:tagLst>
</file>

<file path=ppt/tags/tag290.xml><?xml version="1.0" encoding="utf-8"?>
<p:tagLst xmlns:a="http://schemas.openxmlformats.org/drawingml/2006/main" xmlns:r="http://schemas.openxmlformats.org/officeDocument/2006/relationships" xmlns:p="http://schemas.openxmlformats.org/presentationml/2006/main">
  <p:tag name="VEVOX.QRDOT" val="(16,19)"/>
</p:tagLst>
</file>

<file path=ppt/tags/tag291.xml><?xml version="1.0" encoding="utf-8"?>
<p:tagLst xmlns:a="http://schemas.openxmlformats.org/drawingml/2006/main" xmlns:r="http://schemas.openxmlformats.org/officeDocument/2006/relationships" xmlns:p="http://schemas.openxmlformats.org/presentationml/2006/main">
  <p:tag name="VEVOX.QRDOT" val="(20,19)"/>
</p:tagLst>
</file>

<file path=ppt/tags/tag292.xml><?xml version="1.0" encoding="utf-8"?>
<p:tagLst xmlns:a="http://schemas.openxmlformats.org/drawingml/2006/main" xmlns:r="http://schemas.openxmlformats.org/officeDocument/2006/relationships" xmlns:p="http://schemas.openxmlformats.org/presentationml/2006/main">
  <p:tag name="VEVOX.QRDOT" val="(21,19)"/>
</p:tagLst>
</file>

<file path=ppt/tags/tag293.xml><?xml version="1.0" encoding="utf-8"?>
<p:tagLst xmlns:a="http://schemas.openxmlformats.org/drawingml/2006/main" xmlns:r="http://schemas.openxmlformats.org/officeDocument/2006/relationships" xmlns:p="http://schemas.openxmlformats.org/presentationml/2006/main">
  <p:tag name="VEVOX.QRDOT" val="(24,19)"/>
</p:tagLst>
</file>

<file path=ppt/tags/tag294.xml><?xml version="1.0" encoding="utf-8"?>
<p:tagLst xmlns:a="http://schemas.openxmlformats.org/drawingml/2006/main" xmlns:r="http://schemas.openxmlformats.org/officeDocument/2006/relationships" xmlns:p="http://schemas.openxmlformats.org/presentationml/2006/main">
  <p:tag name="VEVOX.QRDOT" val="(25,19)"/>
</p:tagLst>
</file>

<file path=ppt/tags/tag295.xml><?xml version="1.0" encoding="utf-8"?>
<p:tagLst xmlns:a="http://schemas.openxmlformats.org/drawingml/2006/main" xmlns:r="http://schemas.openxmlformats.org/officeDocument/2006/relationships" xmlns:p="http://schemas.openxmlformats.org/presentationml/2006/main">
  <p:tag name="VEVOX.QRDOT" val="(28,19)"/>
</p:tagLst>
</file>

<file path=ppt/tags/tag296.xml><?xml version="1.0" encoding="utf-8"?>
<p:tagLst xmlns:a="http://schemas.openxmlformats.org/drawingml/2006/main" xmlns:r="http://schemas.openxmlformats.org/officeDocument/2006/relationships" xmlns:p="http://schemas.openxmlformats.org/presentationml/2006/main">
  <p:tag name="VEVOX.QRDOT" val="(1,20)"/>
</p:tagLst>
</file>

<file path=ppt/tags/tag297.xml><?xml version="1.0" encoding="utf-8"?>
<p:tagLst xmlns:a="http://schemas.openxmlformats.org/drawingml/2006/main" xmlns:r="http://schemas.openxmlformats.org/officeDocument/2006/relationships" xmlns:p="http://schemas.openxmlformats.org/presentationml/2006/main">
  <p:tag name="VEVOX.QRDOT" val="(5,20)"/>
</p:tagLst>
</file>

<file path=ppt/tags/tag298.xml><?xml version="1.0" encoding="utf-8"?>
<p:tagLst xmlns:a="http://schemas.openxmlformats.org/drawingml/2006/main" xmlns:r="http://schemas.openxmlformats.org/officeDocument/2006/relationships" xmlns:p="http://schemas.openxmlformats.org/presentationml/2006/main">
  <p:tag name="VEVOX.QRDOT" val="(7,20)"/>
</p:tagLst>
</file>

<file path=ppt/tags/tag299.xml><?xml version="1.0" encoding="utf-8"?>
<p:tagLst xmlns:a="http://schemas.openxmlformats.org/drawingml/2006/main" xmlns:r="http://schemas.openxmlformats.org/officeDocument/2006/relationships" xmlns:p="http://schemas.openxmlformats.org/presentationml/2006/main">
  <p:tag name="VEVOX.QRDOT" val="(8,20)"/>
</p:tagLst>
</file>

<file path=ppt/tags/tag300.xml><?xml version="1.0" encoding="utf-8"?>
<p:tagLst xmlns:a="http://schemas.openxmlformats.org/drawingml/2006/main" xmlns:r="http://schemas.openxmlformats.org/officeDocument/2006/relationships" xmlns:p="http://schemas.openxmlformats.org/presentationml/2006/main">
  <p:tag name="VEVOX.QRDOT" val="(11,20)"/>
</p:tagLst>
</file>

<file path=ppt/tags/tag301.xml><?xml version="1.0" encoding="utf-8"?>
<p:tagLst xmlns:a="http://schemas.openxmlformats.org/drawingml/2006/main" xmlns:r="http://schemas.openxmlformats.org/officeDocument/2006/relationships" xmlns:p="http://schemas.openxmlformats.org/presentationml/2006/main">
  <p:tag name="VEVOX.QRDOT" val="(13,20)"/>
</p:tagLst>
</file>

<file path=ppt/tags/tag302.xml><?xml version="1.0" encoding="utf-8"?>
<p:tagLst xmlns:a="http://schemas.openxmlformats.org/drawingml/2006/main" xmlns:r="http://schemas.openxmlformats.org/officeDocument/2006/relationships" xmlns:p="http://schemas.openxmlformats.org/presentationml/2006/main">
  <p:tag name="VEVOX.QRDOT" val="(15,20)"/>
</p:tagLst>
</file>

<file path=ppt/tags/tag303.xml><?xml version="1.0" encoding="utf-8"?>
<p:tagLst xmlns:a="http://schemas.openxmlformats.org/drawingml/2006/main" xmlns:r="http://schemas.openxmlformats.org/officeDocument/2006/relationships" xmlns:p="http://schemas.openxmlformats.org/presentationml/2006/main">
  <p:tag name="VEVOX.QRDOT" val="(16,20)"/>
</p:tagLst>
</file>

<file path=ppt/tags/tag304.xml><?xml version="1.0" encoding="utf-8"?>
<p:tagLst xmlns:a="http://schemas.openxmlformats.org/drawingml/2006/main" xmlns:r="http://schemas.openxmlformats.org/officeDocument/2006/relationships" xmlns:p="http://schemas.openxmlformats.org/presentationml/2006/main">
  <p:tag name="VEVOX.QRDOT" val="(18,20)"/>
</p:tagLst>
</file>

<file path=ppt/tags/tag305.xml><?xml version="1.0" encoding="utf-8"?>
<p:tagLst xmlns:a="http://schemas.openxmlformats.org/drawingml/2006/main" xmlns:r="http://schemas.openxmlformats.org/officeDocument/2006/relationships" xmlns:p="http://schemas.openxmlformats.org/presentationml/2006/main">
  <p:tag name="VEVOX.QRDOT" val="(20,20)"/>
</p:tagLst>
</file>

<file path=ppt/tags/tag306.xml><?xml version="1.0" encoding="utf-8"?>
<p:tagLst xmlns:a="http://schemas.openxmlformats.org/drawingml/2006/main" xmlns:r="http://schemas.openxmlformats.org/officeDocument/2006/relationships" xmlns:p="http://schemas.openxmlformats.org/presentationml/2006/main">
  <p:tag name="VEVOX.QRDOT" val="(21,20)"/>
</p:tagLst>
</file>

<file path=ppt/tags/tag307.xml><?xml version="1.0" encoding="utf-8"?>
<p:tagLst xmlns:a="http://schemas.openxmlformats.org/drawingml/2006/main" xmlns:r="http://schemas.openxmlformats.org/officeDocument/2006/relationships" xmlns:p="http://schemas.openxmlformats.org/presentationml/2006/main">
  <p:tag name="VEVOX.QRDOT" val="(22,20)"/>
</p:tagLst>
</file>

<file path=ppt/tags/tag308.xml><?xml version="1.0" encoding="utf-8"?>
<p:tagLst xmlns:a="http://schemas.openxmlformats.org/drawingml/2006/main" xmlns:r="http://schemas.openxmlformats.org/officeDocument/2006/relationships" xmlns:p="http://schemas.openxmlformats.org/presentationml/2006/main">
  <p:tag name="VEVOX.QRDOT" val="(23,20)"/>
</p:tagLst>
</file>

<file path=ppt/tags/tag309.xml><?xml version="1.0" encoding="utf-8"?>
<p:tagLst xmlns:a="http://schemas.openxmlformats.org/drawingml/2006/main" xmlns:r="http://schemas.openxmlformats.org/officeDocument/2006/relationships" xmlns:p="http://schemas.openxmlformats.org/presentationml/2006/main">
  <p:tag name="VEVOX.QRDOT" val="(24,20)"/>
</p:tagLst>
</file>

<file path=ppt/tags/tag310.xml><?xml version="1.0" encoding="utf-8"?>
<p:tagLst xmlns:a="http://schemas.openxmlformats.org/drawingml/2006/main" xmlns:r="http://schemas.openxmlformats.org/officeDocument/2006/relationships" xmlns:p="http://schemas.openxmlformats.org/presentationml/2006/main">
  <p:tag name="VEVOX.QRDOT" val="(25,20)"/>
</p:tagLst>
</file>

<file path=ppt/tags/tag311.xml><?xml version="1.0" encoding="utf-8"?>
<p:tagLst xmlns:a="http://schemas.openxmlformats.org/drawingml/2006/main" xmlns:r="http://schemas.openxmlformats.org/officeDocument/2006/relationships" xmlns:p="http://schemas.openxmlformats.org/presentationml/2006/main">
  <p:tag name="VEVOX.QRDOT" val="(27,20)"/>
</p:tagLst>
</file>

<file path=ppt/tags/tag312.xml><?xml version="1.0" encoding="utf-8"?>
<p:tagLst xmlns:a="http://schemas.openxmlformats.org/drawingml/2006/main" xmlns:r="http://schemas.openxmlformats.org/officeDocument/2006/relationships" xmlns:p="http://schemas.openxmlformats.org/presentationml/2006/main">
  <p:tag name="VEVOX.QRDOT" val="(28,20)"/>
</p:tagLst>
</file>

<file path=ppt/tags/tag313.xml><?xml version="1.0" encoding="utf-8"?>
<p:tagLst xmlns:a="http://schemas.openxmlformats.org/drawingml/2006/main" xmlns:r="http://schemas.openxmlformats.org/officeDocument/2006/relationships" xmlns:p="http://schemas.openxmlformats.org/presentationml/2006/main">
  <p:tag name="VEVOX.QRDOT" val="(29,20)"/>
</p:tagLst>
</file>

<file path=ppt/tags/tag314.xml><?xml version="1.0" encoding="utf-8"?>
<p:tagLst xmlns:a="http://schemas.openxmlformats.org/drawingml/2006/main" xmlns:r="http://schemas.openxmlformats.org/officeDocument/2006/relationships" xmlns:p="http://schemas.openxmlformats.org/presentationml/2006/main">
  <p:tag name="VEVOX.QRDOT" val="(9,21)"/>
</p:tagLst>
</file>

<file path=ppt/tags/tag315.xml><?xml version="1.0" encoding="utf-8"?>
<p:tagLst xmlns:a="http://schemas.openxmlformats.org/drawingml/2006/main" xmlns:r="http://schemas.openxmlformats.org/officeDocument/2006/relationships" xmlns:p="http://schemas.openxmlformats.org/presentationml/2006/main">
  <p:tag name="VEVOX.QRDOT" val="(10,21)"/>
</p:tagLst>
</file>

<file path=ppt/tags/tag316.xml><?xml version="1.0" encoding="utf-8"?>
<p:tagLst xmlns:a="http://schemas.openxmlformats.org/drawingml/2006/main" xmlns:r="http://schemas.openxmlformats.org/officeDocument/2006/relationships" xmlns:p="http://schemas.openxmlformats.org/presentationml/2006/main">
  <p:tag name="VEVOX.QRDOT" val="(11,21)"/>
</p:tagLst>
</file>

<file path=ppt/tags/tag317.xml><?xml version="1.0" encoding="utf-8"?>
<p:tagLst xmlns:a="http://schemas.openxmlformats.org/drawingml/2006/main" xmlns:r="http://schemas.openxmlformats.org/officeDocument/2006/relationships" xmlns:p="http://schemas.openxmlformats.org/presentationml/2006/main">
  <p:tag name="VEVOX.QRDOT" val="(12,21)"/>
</p:tagLst>
</file>

<file path=ppt/tags/tag318.xml><?xml version="1.0" encoding="utf-8"?>
<p:tagLst xmlns:a="http://schemas.openxmlformats.org/drawingml/2006/main" xmlns:r="http://schemas.openxmlformats.org/officeDocument/2006/relationships" xmlns:p="http://schemas.openxmlformats.org/presentationml/2006/main">
  <p:tag name="VEVOX.QRDOT" val="(16,21)"/>
</p:tagLst>
</file>

<file path=ppt/tags/tag319.xml><?xml version="1.0" encoding="utf-8"?>
<p:tagLst xmlns:a="http://schemas.openxmlformats.org/drawingml/2006/main" xmlns:r="http://schemas.openxmlformats.org/officeDocument/2006/relationships" xmlns:p="http://schemas.openxmlformats.org/presentationml/2006/main">
  <p:tag name="VEVOX.QRDOT" val="(17,21)"/>
</p:tagLst>
</file>

<file path=ppt/tags/tag320.xml><?xml version="1.0" encoding="utf-8"?>
<p:tagLst xmlns:a="http://schemas.openxmlformats.org/drawingml/2006/main" xmlns:r="http://schemas.openxmlformats.org/officeDocument/2006/relationships" xmlns:p="http://schemas.openxmlformats.org/presentationml/2006/main">
  <p:tag name="VEVOX.QRDOT" val="(19,21)"/>
</p:tagLst>
</file>

<file path=ppt/tags/tag321.xml><?xml version="1.0" encoding="utf-8"?>
<p:tagLst xmlns:a="http://schemas.openxmlformats.org/drawingml/2006/main" xmlns:r="http://schemas.openxmlformats.org/officeDocument/2006/relationships" xmlns:p="http://schemas.openxmlformats.org/presentationml/2006/main">
  <p:tag name="VEVOX.QRDOT" val="(21,21)"/>
</p:tagLst>
</file>

<file path=ppt/tags/tag322.xml><?xml version="1.0" encoding="utf-8"?>
<p:tagLst xmlns:a="http://schemas.openxmlformats.org/drawingml/2006/main" xmlns:r="http://schemas.openxmlformats.org/officeDocument/2006/relationships" xmlns:p="http://schemas.openxmlformats.org/presentationml/2006/main">
  <p:tag name="VEVOX.QRDOT" val="(25,21)"/>
</p:tagLst>
</file>

<file path=ppt/tags/tag323.xml><?xml version="1.0" encoding="utf-8"?>
<p:tagLst xmlns:a="http://schemas.openxmlformats.org/drawingml/2006/main" xmlns:r="http://schemas.openxmlformats.org/officeDocument/2006/relationships" xmlns:p="http://schemas.openxmlformats.org/presentationml/2006/main">
  <p:tag name="VEVOX.QRDOT" val="(26,21)"/>
</p:tagLst>
</file>

<file path=ppt/tags/tag324.xml><?xml version="1.0" encoding="utf-8"?>
<p:tagLst xmlns:a="http://schemas.openxmlformats.org/drawingml/2006/main" xmlns:r="http://schemas.openxmlformats.org/officeDocument/2006/relationships" xmlns:p="http://schemas.openxmlformats.org/presentationml/2006/main">
  <p:tag name="VEVOX.QRDOT" val="(28,21)"/>
</p:tagLst>
</file>

<file path=ppt/tags/tag325.xml><?xml version="1.0" encoding="utf-8"?>
<p:tagLst xmlns:a="http://schemas.openxmlformats.org/drawingml/2006/main" xmlns:r="http://schemas.openxmlformats.org/officeDocument/2006/relationships" xmlns:p="http://schemas.openxmlformats.org/presentationml/2006/main">
  <p:tag name="VEVOX.QRDOT" val="(29,21)"/>
</p:tagLst>
</file>

<file path=ppt/tags/tag326.xml><?xml version="1.0" encoding="utf-8"?>
<p:tagLst xmlns:a="http://schemas.openxmlformats.org/drawingml/2006/main" xmlns:r="http://schemas.openxmlformats.org/officeDocument/2006/relationships" xmlns:p="http://schemas.openxmlformats.org/presentationml/2006/main">
  <p:tag name="VEVOX.QRDOT" val="(1,22)"/>
</p:tagLst>
</file>

<file path=ppt/tags/tag327.xml><?xml version="1.0" encoding="utf-8"?>
<p:tagLst xmlns:a="http://schemas.openxmlformats.org/drawingml/2006/main" xmlns:r="http://schemas.openxmlformats.org/officeDocument/2006/relationships" xmlns:p="http://schemas.openxmlformats.org/presentationml/2006/main">
  <p:tag name="VEVOX.QRDOT" val="(2,22)"/>
</p:tagLst>
</file>

<file path=ppt/tags/tag328.xml><?xml version="1.0" encoding="utf-8"?>
<p:tagLst xmlns:a="http://schemas.openxmlformats.org/drawingml/2006/main" xmlns:r="http://schemas.openxmlformats.org/officeDocument/2006/relationships" xmlns:p="http://schemas.openxmlformats.org/presentationml/2006/main">
  <p:tag name="VEVOX.QRDOT" val="(3,22)"/>
</p:tagLst>
</file>

<file path=ppt/tags/tag329.xml><?xml version="1.0" encoding="utf-8"?>
<p:tagLst xmlns:a="http://schemas.openxmlformats.org/drawingml/2006/main" xmlns:r="http://schemas.openxmlformats.org/officeDocument/2006/relationships" xmlns:p="http://schemas.openxmlformats.org/presentationml/2006/main">
  <p:tag name="VEVOX.QRDOT" val="(4,22)"/>
</p:tagLst>
</file>

<file path=ppt/tags/tag330.xml><?xml version="1.0" encoding="utf-8"?>
<p:tagLst xmlns:a="http://schemas.openxmlformats.org/drawingml/2006/main" xmlns:r="http://schemas.openxmlformats.org/officeDocument/2006/relationships" xmlns:p="http://schemas.openxmlformats.org/presentationml/2006/main">
  <p:tag name="VEVOX.QRDOT" val="(5,22)"/>
</p:tagLst>
</file>

<file path=ppt/tags/tag331.xml><?xml version="1.0" encoding="utf-8"?>
<p:tagLst xmlns:a="http://schemas.openxmlformats.org/drawingml/2006/main" xmlns:r="http://schemas.openxmlformats.org/officeDocument/2006/relationships" xmlns:p="http://schemas.openxmlformats.org/presentationml/2006/main">
  <p:tag name="VEVOX.QRDOT" val="(6,22)"/>
</p:tagLst>
</file>

<file path=ppt/tags/tag332.xml><?xml version="1.0" encoding="utf-8"?>
<p:tagLst xmlns:a="http://schemas.openxmlformats.org/drawingml/2006/main" xmlns:r="http://schemas.openxmlformats.org/officeDocument/2006/relationships" xmlns:p="http://schemas.openxmlformats.org/presentationml/2006/main">
  <p:tag name="VEVOX.QRDOT" val="(7,22)"/>
</p:tagLst>
</file>

<file path=ppt/tags/tag333.xml><?xml version="1.0" encoding="utf-8"?>
<p:tagLst xmlns:a="http://schemas.openxmlformats.org/drawingml/2006/main" xmlns:r="http://schemas.openxmlformats.org/officeDocument/2006/relationships" xmlns:p="http://schemas.openxmlformats.org/presentationml/2006/main">
  <p:tag name="VEVOX.QRDOT" val="(10,22)"/>
</p:tagLst>
</file>

<file path=ppt/tags/tag334.xml><?xml version="1.0" encoding="utf-8"?>
<p:tagLst xmlns:a="http://schemas.openxmlformats.org/drawingml/2006/main" xmlns:r="http://schemas.openxmlformats.org/officeDocument/2006/relationships" xmlns:p="http://schemas.openxmlformats.org/presentationml/2006/main">
  <p:tag name="VEVOX.QRDOT" val="(13,22)"/>
</p:tagLst>
</file>

<file path=ppt/tags/tag335.xml><?xml version="1.0" encoding="utf-8"?>
<p:tagLst xmlns:a="http://schemas.openxmlformats.org/drawingml/2006/main" xmlns:r="http://schemas.openxmlformats.org/officeDocument/2006/relationships" xmlns:p="http://schemas.openxmlformats.org/presentationml/2006/main">
  <p:tag name="VEVOX.QRDOT" val="(19,22)"/>
</p:tagLst>
</file>

<file path=ppt/tags/tag336.xml><?xml version="1.0" encoding="utf-8"?>
<p:tagLst xmlns:a="http://schemas.openxmlformats.org/drawingml/2006/main" xmlns:r="http://schemas.openxmlformats.org/officeDocument/2006/relationships" xmlns:p="http://schemas.openxmlformats.org/presentationml/2006/main">
  <p:tag name="VEVOX.QRDOT" val="(20,22)"/>
</p:tagLst>
</file>

<file path=ppt/tags/tag337.xml><?xml version="1.0" encoding="utf-8"?>
<p:tagLst xmlns:a="http://schemas.openxmlformats.org/drawingml/2006/main" xmlns:r="http://schemas.openxmlformats.org/officeDocument/2006/relationships" xmlns:p="http://schemas.openxmlformats.org/presentationml/2006/main">
  <p:tag name="VEVOX.QRDOT" val="(21,22)"/>
</p:tagLst>
</file>

<file path=ppt/tags/tag338.xml><?xml version="1.0" encoding="utf-8"?>
<p:tagLst xmlns:a="http://schemas.openxmlformats.org/drawingml/2006/main" xmlns:r="http://schemas.openxmlformats.org/officeDocument/2006/relationships" xmlns:p="http://schemas.openxmlformats.org/presentationml/2006/main">
  <p:tag name="VEVOX.QRDOT" val="(23,22)"/>
</p:tagLst>
</file>

<file path=ppt/tags/tag339.xml><?xml version="1.0" encoding="utf-8"?>
<p:tagLst xmlns:a="http://schemas.openxmlformats.org/drawingml/2006/main" xmlns:r="http://schemas.openxmlformats.org/officeDocument/2006/relationships" xmlns:p="http://schemas.openxmlformats.org/presentationml/2006/main">
  <p:tag name="VEVOX.QRDOT" val="(25,22)"/>
</p:tagLst>
</file>

<file path=ppt/tags/tag340.xml><?xml version="1.0" encoding="utf-8"?>
<p:tagLst xmlns:a="http://schemas.openxmlformats.org/drawingml/2006/main" xmlns:r="http://schemas.openxmlformats.org/officeDocument/2006/relationships" xmlns:p="http://schemas.openxmlformats.org/presentationml/2006/main">
  <p:tag name="VEVOX.QRDOT" val="(26,22)"/>
</p:tagLst>
</file>

<file path=ppt/tags/tag341.xml><?xml version="1.0" encoding="utf-8"?>
<p:tagLst xmlns:a="http://schemas.openxmlformats.org/drawingml/2006/main" xmlns:r="http://schemas.openxmlformats.org/officeDocument/2006/relationships" xmlns:p="http://schemas.openxmlformats.org/presentationml/2006/main">
  <p:tag name="VEVOX.QRDOT" val="(27,22)"/>
</p:tagLst>
</file>

<file path=ppt/tags/tag342.xml><?xml version="1.0" encoding="utf-8"?>
<p:tagLst xmlns:a="http://schemas.openxmlformats.org/drawingml/2006/main" xmlns:r="http://schemas.openxmlformats.org/officeDocument/2006/relationships" xmlns:p="http://schemas.openxmlformats.org/presentationml/2006/main">
  <p:tag name="VEVOX.QRDOT" val="(1,23)"/>
</p:tagLst>
</file>

<file path=ppt/tags/tag343.xml><?xml version="1.0" encoding="utf-8"?>
<p:tagLst xmlns:a="http://schemas.openxmlformats.org/drawingml/2006/main" xmlns:r="http://schemas.openxmlformats.org/officeDocument/2006/relationships" xmlns:p="http://schemas.openxmlformats.org/presentationml/2006/main">
  <p:tag name="VEVOX.QRDOT" val="(7,23)"/>
</p:tagLst>
</file>

<file path=ppt/tags/tag344.xml><?xml version="1.0" encoding="utf-8"?>
<p:tagLst xmlns:a="http://schemas.openxmlformats.org/drawingml/2006/main" xmlns:r="http://schemas.openxmlformats.org/officeDocument/2006/relationships" xmlns:p="http://schemas.openxmlformats.org/presentationml/2006/main">
  <p:tag name="VEVOX.QRDOT" val="(9,23)"/>
</p:tagLst>
</file>

<file path=ppt/tags/tag345.xml><?xml version="1.0" encoding="utf-8"?>
<p:tagLst xmlns:a="http://schemas.openxmlformats.org/drawingml/2006/main" xmlns:r="http://schemas.openxmlformats.org/officeDocument/2006/relationships" xmlns:p="http://schemas.openxmlformats.org/presentationml/2006/main">
  <p:tag name="VEVOX.QRDOT" val="(11,23)"/>
</p:tagLst>
</file>

<file path=ppt/tags/tag346.xml><?xml version="1.0" encoding="utf-8"?>
<p:tagLst xmlns:a="http://schemas.openxmlformats.org/drawingml/2006/main" xmlns:r="http://schemas.openxmlformats.org/officeDocument/2006/relationships" xmlns:p="http://schemas.openxmlformats.org/presentationml/2006/main">
  <p:tag name="VEVOX.QRDOT" val="(15,23)"/>
</p:tagLst>
</file>

<file path=ppt/tags/tag347.xml><?xml version="1.0" encoding="utf-8"?>
<p:tagLst xmlns:a="http://schemas.openxmlformats.org/drawingml/2006/main" xmlns:r="http://schemas.openxmlformats.org/officeDocument/2006/relationships" xmlns:p="http://schemas.openxmlformats.org/presentationml/2006/main">
  <p:tag name="VEVOX.QRDOT" val="(17,23)"/>
</p:tagLst>
</file>

<file path=ppt/tags/tag348.xml><?xml version="1.0" encoding="utf-8"?>
<p:tagLst xmlns:a="http://schemas.openxmlformats.org/drawingml/2006/main" xmlns:r="http://schemas.openxmlformats.org/officeDocument/2006/relationships" xmlns:p="http://schemas.openxmlformats.org/presentationml/2006/main">
  <p:tag name="VEVOX.QRDOT" val="(19,23)"/>
</p:tagLst>
</file>

<file path=ppt/tags/tag349.xml><?xml version="1.0" encoding="utf-8"?>
<p:tagLst xmlns:a="http://schemas.openxmlformats.org/drawingml/2006/main" xmlns:r="http://schemas.openxmlformats.org/officeDocument/2006/relationships" xmlns:p="http://schemas.openxmlformats.org/presentationml/2006/main">
  <p:tag name="VEVOX.QRDOT" val="(21,23)"/>
</p:tagLst>
</file>

<file path=ppt/tags/tag350.xml><?xml version="1.0" encoding="utf-8"?>
<p:tagLst xmlns:a="http://schemas.openxmlformats.org/drawingml/2006/main" xmlns:r="http://schemas.openxmlformats.org/officeDocument/2006/relationships" xmlns:p="http://schemas.openxmlformats.org/presentationml/2006/main">
  <p:tag name="VEVOX.QRDOT" val="(25,23)"/>
</p:tagLst>
</file>

<file path=ppt/tags/tag351.xml><?xml version="1.0" encoding="utf-8"?>
<p:tagLst xmlns:a="http://schemas.openxmlformats.org/drawingml/2006/main" xmlns:r="http://schemas.openxmlformats.org/officeDocument/2006/relationships" xmlns:p="http://schemas.openxmlformats.org/presentationml/2006/main">
  <p:tag name="VEVOX.QRDOT" val="(28,23)"/>
</p:tagLst>
</file>

<file path=ppt/tags/tag352.xml><?xml version="1.0" encoding="utf-8"?>
<p:tagLst xmlns:a="http://schemas.openxmlformats.org/drawingml/2006/main" xmlns:r="http://schemas.openxmlformats.org/officeDocument/2006/relationships" xmlns:p="http://schemas.openxmlformats.org/presentationml/2006/main">
  <p:tag name="VEVOX.QRDOT" val="(29,23)"/>
</p:tagLst>
</file>

<file path=ppt/tags/tag353.xml><?xml version="1.0" encoding="utf-8"?>
<p:tagLst xmlns:a="http://schemas.openxmlformats.org/drawingml/2006/main" xmlns:r="http://schemas.openxmlformats.org/officeDocument/2006/relationships" xmlns:p="http://schemas.openxmlformats.org/presentationml/2006/main">
  <p:tag name="VEVOX.QRDOT" val="(1,24)"/>
</p:tagLst>
</file>

<file path=ppt/tags/tag354.xml><?xml version="1.0" encoding="utf-8"?>
<p:tagLst xmlns:a="http://schemas.openxmlformats.org/drawingml/2006/main" xmlns:r="http://schemas.openxmlformats.org/officeDocument/2006/relationships" xmlns:p="http://schemas.openxmlformats.org/presentationml/2006/main">
  <p:tag name="VEVOX.QRDOT" val="(3,24)"/>
</p:tagLst>
</file>

<file path=ppt/tags/tag355.xml><?xml version="1.0" encoding="utf-8"?>
<p:tagLst xmlns:a="http://schemas.openxmlformats.org/drawingml/2006/main" xmlns:r="http://schemas.openxmlformats.org/officeDocument/2006/relationships" xmlns:p="http://schemas.openxmlformats.org/presentationml/2006/main">
  <p:tag name="VEVOX.QRDOT" val="(4,24)"/>
</p:tagLst>
</file>

<file path=ppt/tags/tag356.xml><?xml version="1.0" encoding="utf-8"?>
<p:tagLst xmlns:a="http://schemas.openxmlformats.org/drawingml/2006/main" xmlns:r="http://schemas.openxmlformats.org/officeDocument/2006/relationships" xmlns:p="http://schemas.openxmlformats.org/presentationml/2006/main">
  <p:tag name="VEVOX.QRDOT" val="(5,24)"/>
</p:tagLst>
</file>

<file path=ppt/tags/tag357.xml><?xml version="1.0" encoding="utf-8"?>
<p:tagLst xmlns:a="http://schemas.openxmlformats.org/drawingml/2006/main" xmlns:r="http://schemas.openxmlformats.org/officeDocument/2006/relationships" xmlns:p="http://schemas.openxmlformats.org/presentationml/2006/main">
  <p:tag name="VEVOX.QRDOT" val="(7,24)"/>
</p:tagLst>
</file>

<file path=ppt/tags/tag358.xml><?xml version="1.0" encoding="utf-8"?>
<p:tagLst xmlns:a="http://schemas.openxmlformats.org/drawingml/2006/main" xmlns:r="http://schemas.openxmlformats.org/officeDocument/2006/relationships" xmlns:p="http://schemas.openxmlformats.org/presentationml/2006/main">
  <p:tag name="VEVOX.QRDOT" val="(9,24)"/>
</p:tagLst>
</file>

<file path=ppt/tags/tag359.xml><?xml version="1.0" encoding="utf-8"?>
<p:tagLst xmlns:a="http://schemas.openxmlformats.org/drawingml/2006/main" xmlns:r="http://schemas.openxmlformats.org/officeDocument/2006/relationships" xmlns:p="http://schemas.openxmlformats.org/presentationml/2006/main">
  <p:tag name="VEVOX.QRDOT" val="(13,24)"/>
</p:tagLst>
</file>

<file path=ppt/tags/tag360.xml><?xml version="1.0" encoding="utf-8"?>
<p:tagLst xmlns:a="http://schemas.openxmlformats.org/drawingml/2006/main" xmlns:r="http://schemas.openxmlformats.org/officeDocument/2006/relationships" xmlns:p="http://schemas.openxmlformats.org/presentationml/2006/main">
  <p:tag name="VEVOX.QRDOT" val="(17,24)"/>
</p:tagLst>
</file>

<file path=ppt/tags/tag361.xml><?xml version="1.0" encoding="utf-8"?>
<p:tagLst xmlns:a="http://schemas.openxmlformats.org/drawingml/2006/main" xmlns:r="http://schemas.openxmlformats.org/officeDocument/2006/relationships" xmlns:p="http://schemas.openxmlformats.org/presentationml/2006/main">
  <p:tag name="VEVOX.QRDOT" val="(19,24)"/>
</p:tagLst>
</file>

<file path=ppt/tags/tag362.xml><?xml version="1.0" encoding="utf-8"?>
<p:tagLst xmlns:a="http://schemas.openxmlformats.org/drawingml/2006/main" xmlns:r="http://schemas.openxmlformats.org/officeDocument/2006/relationships" xmlns:p="http://schemas.openxmlformats.org/presentationml/2006/main">
  <p:tag name="VEVOX.QRDOT" val="(21,24)"/>
</p:tagLst>
</file>

<file path=ppt/tags/tag363.xml><?xml version="1.0" encoding="utf-8"?>
<p:tagLst xmlns:a="http://schemas.openxmlformats.org/drawingml/2006/main" xmlns:r="http://schemas.openxmlformats.org/officeDocument/2006/relationships" xmlns:p="http://schemas.openxmlformats.org/presentationml/2006/main">
  <p:tag name="VEVOX.QRDOT" val="(22,24)"/>
</p:tagLst>
</file>

<file path=ppt/tags/tag364.xml><?xml version="1.0" encoding="utf-8"?>
<p:tagLst xmlns:a="http://schemas.openxmlformats.org/drawingml/2006/main" xmlns:r="http://schemas.openxmlformats.org/officeDocument/2006/relationships" xmlns:p="http://schemas.openxmlformats.org/presentationml/2006/main">
  <p:tag name="VEVOX.QRDOT" val="(23,24)"/>
</p:tagLst>
</file>

<file path=ppt/tags/tag365.xml><?xml version="1.0" encoding="utf-8"?>
<p:tagLst xmlns:a="http://schemas.openxmlformats.org/drawingml/2006/main" xmlns:r="http://schemas.openxmlformats.org/officeDocument/2006/relationships" xmlns:p="http://schemas.openxmlformats.org/presentationml/2006/main">
  <p:tag name="VEVOX.QRDOT" val="(24,24)"/>
</p:tagLst>
</file>

<file path=ppt/tags/tag366.xml><?xml version="1.0" encoding="utf-8"?>
<p:tagLst xmlns:a="http://schemas.openxmlformats.org/drawingml/2006/main" xmlns:r="http://schemas.openxmlformats.org/officeDocument/2006/relationships" xmlns:p="http://schemas.openxmlformats.org/presentationml/2006/main">
  <p:tag name="VEVOX.QRDOT" val="(25,24)"/>
</p:tagLst>
</file>

<file path=ppt/tags/tag367.xml><?xml version="1.0" encoding="utf-8"?>
<p:tagLst xmlns:a="http://schemas.openxmlformats.org/drawingml/2006/main" xmlns:r="http://schemas.openxmlformats.org/officeDocument/2006/relationships" xmlns:p="http://schemas.openxmlformats.org/presentationml/2006/main">
  <p:tag name="VEVOX.QRDOT" val="(27,24)"/>
</p:tagLst>
</file>

<file path=ppt/tags/tag368.xml><?xml version="1.0" encoding="utf-8"?>
<p:tagLst xmlns:a="http://schemas.openxmlformats.org/drawingml/2006/main" xmlns:r="http://schemas.openxmlformats.org/officeDocument/2006/relationships" xmlns:p="http://schemas.openxmlformats.org/presentationml/2006/main">
  <p:tag name="VEVOX.QRDOT" val="(1,25)"/>
</p:tagLst>
</file>

<file path=ppt/tags/tag369.xml><?xml version="1.0" encoding="utf-8"?>
<p:tagLst xmlns:a="http://schemas.openxmlformats.org/drawingml/2006/main" xmlns:r="http://schemas.openxmlformats.org/officeDocument/2006/relationships" xmlns:p="http://schemas.openxmlformats.org/presentationml/2006/main">
  <p:tag name="VEVOX.QRDOT" val="(3,25)"/>
</p:tagLst>
</file>

<file path=ppt/tags/tag370.xml><?xml version="1.0" encoding="utf-8"?>
<p:tagLst xmlns:a="http://schemas.openxmlformats.org/drawingml/2006/main" xmlns:r="http://schemas.openxmlformats.org/officeDocument/2006/relationships" xmlns:p="http://schemas.openxmlformats.org/presentationml/2006/main">
  <p:tag name="VEVOX.QRDOT" val="(4,25)"/>
</p:tagLst>
</file>

<file path=ppt/tags/tag371.xml><?xml version="1.0" encoding="utf-8"?>
<p:tagLst xmlns:a="http://schemas.openxmlformats.org/drawingml/2006/main" xmlns:r="http://schemas.openxmlformats.org/officeDocument/2006/relationships" xmlns:p="http://schemas.openxmlformats.org/presentationml/2006/main">
  <p:tag name="VEVOX.QRDOT" val="(5,25)"/>
</p:tagLst>
</file>

<file path=ppt/tags/tag372.xml><?xml version="1.0" encoding="utf-8"?>
<p:tagLst xmlns:a="http://schemas.openxmlformats.org/drawingml/2006/main" xmlns:r="http://schemas.openxmlformats.org/officeDocument/2006/relationships" xmlns:p="http://schemas.openxmlformats.org/presentationml/2006/main">
  <p:tag name="VEVOX.QRDOT" val="(7,25)"/>
</p:tagLst>
</file>

<file path=ppt/tags/tag373.xml><?xml version="1.0" encoding="utf-8"?>
<p:tagLst xmlns:a="http://schemas.openxmlformats.org/drawingml/2006/main" xmlns:r="http://schemas.openxmlformats.org/officeDocument/2006/relationships" xmlns:p="http://schemas.openxmlformats.org/presentationml/2006/main">
  <p:tag name="VEVOX.QRDOT" val="(9,25)"/>
</p:tagLst>
</file>

<file path=ppt/tags/tag374.xml><?xml version="1.0" encoding="utf-8"?>
<p:tagLst xmlns:a="http://schemas.openxmlformats.org/drawingml/2006/main" xmlns:r="http://schemas.openxmlformats.org/officeDocument/2006/relationships" xmlns:p="http://schemas.openxmlformats.org/presentationml/2006/main">
  <p:tag name="VEVOX.QRDOT" val="(10,25)"/>
</p:tagLst>
</file>

<file path=ppt/tags/tag375.xml><?xml version="1.0" encoding="utf-8"?>
<p:tagLst xmlns:a="http://schemas.openxmlformats.org/drawingml/2006/main" xmlns:r="http://schemas.openxmlformats.org/officeDocument/2006/relationships" xmlns:p="http://schemas.openxmlformats.org/presentationml/2006/main">
  <p:tag name="VEVOX.QRDOT" val="(12,25)"/>
</p:tagLst>
</file>

<file path=ppt/tags/tag376.xml><?xml version="1.0" encoding="utf-8"?>
<p:tagLst xmlns:a="http://schemas.openxmlformats.org/drawingml/2006/main" xmlns:r="http://schemas.openxmlformats.org/officeDocument/2006/relationships" xmlns:p="http://schemas.openxmlformats.org/presentationml/2006/main">
  <p:tag name="VEVOX.QRDOT" val="(15,25)"/>
</p:tagLst>
</file>

<file path=ppt/tags/tag377.xml><?xml version="1.0" encoding="utf-8"?>
<p:tagLst xmlns:a="http://schemas.openxmlformats.org/drawingml/2006/main" xmlns:r="http://schemas.openxmlformats.org/officeDocument/2006/relationships" xmlns:p="http://schemas.openxmlformats.org/presentationml/2006/main">
  <p:tag name="VEVOX.QRDOT" val="(16,25)"/>
</p:tagLst>
</file>

<file path=ppt/tags/tag378.xml><?xml version="1.0" encoding="utf-8"?>
<p:tagLst xmlns:a="http://schemas.openxmlformats.org/drawingml/2006/main" xmlns:r="http://schemas.openxmlformats.org/officeDocument/2006/relationships" xmlns:p="http://schemas.openxmlformats.org/presentationml/2006/main">
  <p:tag name="VEVOX.QRDOT" val="(18,25)"/>
</p:tagLst>
</file>

<file path=ppt/tags/tag379.xml><?xml version="1.0" encoding="utf-8"?>
<p:tagLst xmlns:a="http://schemas.openxmlformats.org/drawingml/2006/main" xmlns:r="http://schemas.openxmlformats.org/officeDocument/2006/relationships" xmlns:p="http://schemas.openxmlformats.org/presentationml/2006/main">
  <p:tag name="VEVOX.QRDOT" val="(19,25)"/>
</p:tagLst>
</file>

<file path=ppt/tags/tag380.xml><?xml version="1.0" encoding="utf-8"?>
<p:tagLst xmlns:a="http://schemas.openxmlformats.org/drawingml/2006/main" xmlns:r="http://schemas.openxmlformats.org/officeDocument/2006/relationships" xmlns:p="http://schemas.openxmlformats.org/presentationml/2006/main">
  <p:tag name="VEVOX.QRDOT" val="(26,25)"/>
</p:tagLst>
</file>

<file path=ppt/tags/tag381.xml><?xml version="1.0" encoding="utf-8"?>
<p:tagLst xmlns:a="http://schemas.openxmlformats.org/drawingml/2006/main" xmlns:r="http://schemas.openxmlformats.org/officeDocument/2006/relationships" xmlns:p="http://schemas.openxmlformats.org/presentationml/2006/main">
  <p:tag name="VEVOX.QRDOT" val="(27,25)"/>
</p:tagLst>
</file>

<file path=ppt/tags/tag382.xml><?xml version="1.0" encoding="utf-8"?>
<p:tagLst xmlns:a="http://schemas.openxmlformats.org/drawingml/2006/main" xmlns:r="http://schemas.openxmlformats.org/officeDocument/2006/relationships" xmlns:p="http://schemas.openxmlformats.org/presentationml/2006/main">
  <p:tag name="VEVOX.QRDOT" val="(1,26)"/>
</p:tagLst>
</file>

<file path=ppt/tags/tag383.xml><?xml version="1.0" encoding="utf-8"?>
<p:tagLst xmlns:a="http://schemas.openxmlformats.org/drawingml/2006/main" xmlns:r="http://schemas.openxmlformats.org/officeDocument/2006/relationships" xmlns:p="http://schemas.openxmlformats.org/presentationml/2006/main">
  <p:tag name="VEVOX.QRDOT" val="(3,26)"/>
</p:tagLst>
</file>

<file path=ppt/tags/tag384.xml><?xml version="1.0" encoding="utf-8"?>
<p:tagLst xmlns:a="http://schemas.openxmlformats.org/drawingml/2006/main" xmlns:r="http://schemas.openxmlformats.org/officeDocument/2006/relationships" xmlns:p="http://schemas.openxmlformats.org/presentationml/2006/main">
  <p:tag name="VEVOX.QRDOT" val="(4,26)"/>
</p:tagLst>
</file>

<file path=ppt/tags/tag385.xml><?xml version="1.0" encoding="utf-8"?>
<p:tagLst xmlns:a="http://schemas.openxmlformats.org/drawingml/2006/main" xmlns:r="http://schemas.openxmlformats.org/officeDocument/2006/relationships" xmlns:p="http://schemas.openxmlformats.org/presentationml/2006/main">
  <p:tag name="VEVOX.QRDOT" val="(5,26)"/>
</p:tagLst>
</file>

<file path=ppt/tags/tag386.xml><?xml version="1.0" encoding="utf-8"?>
<p:tagLst xmlns:a="http://schemas.openxmlformats.org/drawingml/2006/main" xmlns:r="http://schemas.openxmlformats.org/officeDocument/2006/relationships" xmlns:p="http://schemas.openxmlformats.org/presentationml/2006/main">
  <p:tag name="VEVOX.QRDOT" val="(7,26)"/>
</p:tagLst>
</file>

<file path=ppt/tags/tag387.xml><?xml version="1.0" encoding="utf-8"?>
<p:tagLst xmlns:a="http://schemas.openxmlformats.org/drawingml/2006/main" xmlns:r="http://schemas.openxmlformats.org/officeDocument/2006/relationships" xmlns:p="http://schemas.openxmlformats.org/presentationml/2006/main">
  <p:tag name="VEVOX.QRDOT" val="(9,26)"/>
</p:tagLst>
</file>

<file path=ppt/tags/tag388.xml><?xml version="1.0" encoding="utf-8"?>
<p:tagLst xmlns:a="http://schemas.openxmlformats.org/drawingml/2006/main" xmlns:r="http://schemas.openxmlformats.org/officeDocument/2006/relationships" xmlns:p="http://schemas.openxmlformats.org/presentationml/2006/main">
  <p:tag name="VEVOX.QRDOT" val="(12,26)"/>
</p:tagLst>
</file>

<file path=ppt/tags/tag389.xml><?xml version="1.0" encoding="utf-8"?>
<p:tagLst xmlns:a="http://schemas.openxmlformats.org/drawingml/2006/main" xmlns:r="http://schemas.openxmlformats.org/officeDocument/2006/relationships" xmlns:p="http://schemas.openxmlformats.org/presentationml/2006/main">
  <p:tag name="VEVOX.QRDOT" val="(14,26)"/>
</p:tagLst>
</file>

<file path=ppt/tags/tag390.xml><?xml version="1.0" encoding="utf-8"?>
<p:tagLst xmlns:a="http://schemas.openxmlformats.org/drawingml/2006/main" xmlns:r="http://schemas.openxmlformats.org/officeDocument/2006/relationships" xmlns:p="http://schemas.openxmlformats.org/presentationml/2006/main">
  <p:tag name="VEVOX.QRDOT" val="(15,26)"/>
</p:tagLst>
</file>

<file path=ppt/tags/tag391.xml><?xml version="1.0" encoding="utf-8"?>
<p:tagLst xmlns:a="http://schemas.openxmlformats.org/drawingml/2006/main" xmlns:r="http://schemas.openxmlformats.org/officeDocument/2006/relationships" xmlns:p="http://schemas.openxmlformats.org/presentationml/2006/main">
  <p:tag name="VEVOX.QRDOT" val="(16,26)"/>
</p:tagLst>
</file>

<file path=ppt/tags/tag392.xml><?xml version="1.0" encoding="utf-8"?>
<p:tagLst xmlns:a="http://schemas.openxmlformats.org/drawingml/2006/main" xmlns:r="http://schemas.openxmlformats.org/officeDocument/2006/relationships" xmlns:p="http://schemas.openxmlformats.org/presentationml/2006/main">
  <p:tag name="VEVOX.QRDOT" val="(17,26)"/>
</p:tagLst>
</file>

<file path=ppt/tags/tag393.xml><?xml version="1.0" encoding="utf-8"?>
<p:tagLst xmlns:a="http://schemas.openxmlformats.org/drawingml/2006/main" xmlns:r="http://schemas.openxmlformats.org/officeDocument/2006/relationships" xmlns:p="http://schemas.openxmlformats.org/presentationml/2006/main">
  <p:tag name="VEVOX.QRDOT" val="(18,26)"/>
</p:tagLst>
</file>

<file path=ppt/tags/tag394.xml><?xml version="1.0" encoding="utf-8"?>
<p:tagLst xmlns:a="http://schemas.openxmlformats.org/drawingml/2006/main" xmlns:r="http://schemas.openxmlformats.org/officeDocument/2006/relationships" xmlns:p="http://schemas.openxmlformats.org/presentationml/2006/main">
  <p:tag name="VEVOX.QRDOT" val="(23,26)"/>
</p:tagLst>
</file>

<file path=ppt/tags/tag395.xml><?xml version="1.0" encoding="utf-8"?>
<p:tagLst xmlns:a="http://schemas.openxmlformats.org/drawingml/2006/main" xmlns:r="http://schemas.openxmlformats.org/officeDocument/2006/relationships" xmlns:p="http://schemas.openxmlformats.org/presentationml/2006/main">
  <p:tag name="VEVOX.QRDOT" val="(24,26)"/>
</p:tagLst>
</file>

<file path=ppt/tags/tag396.xml><?xml version="1.0" encoding="utf-8"?>
<p:tagLst xmlns:a="http://schemas.openxmlformats.org/drawingml/2006/main" xmlns:r="http://schemas.openxmlformats.org/officeDocument/2006/relationships" xmlns:p="http://schemas.openxmlformats.org/presentationml/2006/main">
  <p:tag name="VEVOX.QRDOT" val="(25,26)"/>
</p:tagLst>
</file>

<file path=ppt/tags/tag397.xml><?xml version="1.0" encoding="utf-8"?>
<p:tagLst xmlns:a="http://schemas.openxmlformats.org/drawingml/2006/main" xmlns:r="http://schemas.openxmlformats.org/officeDocument/2006/relationships" xmlns:p="http://schemas.openxmlformats.org/presentationml/2006/main">
  <p:tag name="VEVOX.QRDOT" val="(26,26)"/>
</p:tagLst>
</file>

<file path=ppt/tags/tag398.xml><?xml version="1.0" encoding="utf-8"?>
<p:tagLst xmlns:a="http://schemas.openxmlformats.org/drawingml/2006/main" xmlns:r="http://schemas.openxmlformats.org/officeDocument/2006/relationships" xmlns:p="http://schemas.openxmlformats.org/presentationml/2006/main">
  <p:tag name="VEVOX.QRDOT" val="(27,26)"/>
</p:tagLst>
</file>

<file path=ppt/tags/tag399.xml><?xml version="1.0" encoding="utf-8"?>
<p:tagLst xmlns:a="http://schemas.openxmlformats.org/drawingml/2006/main" xmlns:r="http://schemas.openxmlformats.org/officeDocument/2006/relationships" xmlns:p="http://schemas.openxmlformats.org/presentationml/2006/main">
  <p:tag name="VEVOX.QRDOT" val="(28,26)"/>
</p:tagLst>
</file>

<file path=ppt/tags/tag400.xml><?xml version="1.0" encoding="utf-8"?>
<p:tagLst xmlns:a="http://schemas.openxmlformats.org/drawingml/2006/main" xmlns:r="http://schemas.openxmlformats.org/officeDocument/2006/relationships" xmlns:p="http://schemas.openxmlformats.org/presentationml/2006/main">
  <p:tag name="VEVOX.QRDOT" val="(1,27)"/>
</p:tagLst>
</file>

<file path=ppt/tags/tag401.xml><?xml version="1.0" encoding="utf-8"?>
<p:tagLst xmlns:a="http://schemas.openxmlformats.org/drawingml/2006/main" xmlns:r="http://schemas.openxmlformats.org/officeDocument/2006/relationships" xmlns:p="http://schemas.openxmlformats.org/presentationml/2006/main">
  <p:tag name="VEVOX.QRDOT" val="(7,27)"/>
</p:tagLst>
</file>

<file path=ppt/tags/tag402.xml><?xml version="1.0" encoding="utf-8"?>
<p:tagLst xmlns:a="http://schemas.openxmlformats.org/drawingml/2006/main" xmlns:r="http://schemas.openxmlformats.org/officeDocument/2006/relationships" xmlns:p="http://schemas.openxmlformats.org/presentationml/2006/main">
  <p:tag name="VEVOX.QRDOT" val="(11,27)"/>
</p:tagLst>
</file>

<file path=ppt/tags/tag403.xml><?xml version="1.0" encoding="utf-8"?>
<p:tagLst xmlns:a="http://schemas.openxmlformats.org/drawingml/2006/main" xmlns:r="http://schemas.openxmlformats.org/officeDocument/2006/relationships" xmlns:p="http://schemas.openxmlformats.org/presentationml/2006/main">
  <p:tag name="VEVOX.QRDOT" val="(14,27)"/>
</p:tagLst>
</file>

<file path=ppt/tags/tag404.xml><?xml version="1.0" encoding="utf-8"?>
<p:tagLst xmlns:a="http://schemas.openxmlformats.org/drawingml/2006/main" xmlns:r="http://schemas.openxmlformats.org/officeDocument/2006/relationships" xmlns:p="http://schemas.openxmlformats.org/presentationml/2006/main">
  <p:tag name="VEVOX.QRDOT" val="(16,27)"/>
</p:tagLst>
</file>

<file path=ppt/tags/tag405.xml><?xml version="1.0" encoding="utf-8"?>
<p:tagLst xmlns:a="http://schemas.openxmlformats.org/drawingml/2006/main" xmlns:r="http://schemas.openxmlformats.org/officeDocument/2006/relationships" xmlns:p="http://schemas.openxmlformats.org/presentationml/2006/main">
  <p:tag name="VEVOX.QRDOT" val="(18,27)"/>
</p:tagLst>
</file>

<file path=ppt/tags/tag406.xml><?xml version="1.0" encoding="utf-8"?>
<p:tagLst xmlns:a="http://schemas.openxmlformats.org/drawingml/2006/main" xmlns:r="http://schemas.openxmlformats.org/officeDocument/2006/relationships" xmlns:p="http://schemas.openxmlformats.org/presentationml/2006/main">
  <p:tag name="VEVOX.QRDOT" val="(19,27)"/>
</p:tagLst>
</file>

<file path=ppt/tags/tag407.xml><?xml version="1.0" encoding="utf-8"?>
<p:tagLst xmlns:a="http://schemas.openxmlformats.org/drawingml/2006/main" xmlns:r="http://schemas.openxmlformats.org/officeDocument/2006/relationships" xmlns:p="http://schemas.openxmlformats.org/presentationml/2006/main">
  <p:tag name="VEVOX.QRDOT" val="(20,27)"/>
</p:tagLst>
</file>

<file path=ppt/tags/tag408.xml><?xml version="1.0" encoding="utf-8"?>
<p:tagLst xmlns:a="http://schemas.openxmlformats.org/drawingml/2006/main" xmlns:r="http://schemas.openxmlformats.org/officeDocument/2006/relationships" xmlns:p="http://schemas.openxmlformats.org/presentationml/2006/main">
  <p:tag name="VEVOX.QRDOT" val="(21,27)"/>
</p:tagLst>
</file>

<file path=ppt/tags/tag409.xml><?xml version="1.0" encoding="utf-8"?>
<p:tagLst xmlns:a="http://schemas.openxmlformats.org/drawingml/2006/main" xmlns:r="http://schemas.openxmlformats.org/officeDocument/2006/relationships" xmlns:p="http://schemas.openxmlformats.org/presentationml/2006/main">
  <p:tag name="VEVOX.QRDOT" val="(22,27)"/>
</p:tagLst>
</file>

<file path=ppt/tags/tag410.xml><?xml version="1.0" encoding="utf-8"?>
<p:tagLst xmlns:a="http://schemas.openxmlformats.org/drawingml/2006/main" xmlns:r="http://schemas.openxmlformats.org/officeDocument/2006/relationships" xmlns:p="http://schemas.openxmlformats.org/presentationml/2006/main">
  <p:tag name="VEVOX.QRDOT" val="(26,27)"/>
</p:tagLst>
</file>

<file path=ppt/tags/tag411.xml><?xml version="1.0" encoding="utf-8"?>
<p:tagLst xmlns:a="http://schemas.openxmlformats.org/drawingml/2006/main" xmlns:r="http://schemas.openxmlformats.org/officeDocument/2006/relationships" xmlns:p="http://schemas.openxmlformats.org/presentationml/2006/main">
  <p:tag name="VEVOX.QRDOT" val="(28,27)"/>
</p:tagLst>
</file>

<file path=ppt/tags/tag412.xml><?xml version="1.0" encoding="utf-8"?>
<p:tagLst xmlns:a="http://schemas.openxmlformats.org/drawingml/2006/main" xmlns:r="http://schemas.openxmlformats.org/officeDocument/2006/relationships" xmlns:p="http://schemas.openxmlformats.org/presentationml/2006/main">
  <p:tag name="VEVOX.QRDOT" val="(1,28)"/>
</p:tagLst>
</file>

<file path=ppt/tags/tag413.xml><?xml version="1.0" encoding="utf-8"?>
<p:tagLst xmlns:a="http://schemas.openxmlformats.org/drawingml/2006/main" xmlns:r="http://schemas.openxmlformats.org/officeDocument/2006/relationships" xmlns:p="http://schemas.openxmlformats.org/presentationml/2006/main">
  <p:tag name="VEVOX.QRDOT" val="(2,28)"/>
</p:tagLst>
</file>

<file path=ppt/tags/tag414.xml><?xml version="1.0" encoding="utf-8"?>
<p:tagLst xmlns:a="http://schemas.openxmlformats.org/drawingml/2006/main" xmlns:r="http://schemas.openxmlformats.org/officeDocument/2006/relationships" xmlns:p="http://schemas.openxmlformats.org/presentationml/2006/main">
  <p:tag name="VEVOX.QRDOT" val="(3,28)"/>
</p:tagLst>
</file>

<file path=ppt/tags/tag415.xml><?xml version="1.0" encoding="utf-8"?>
<p:tagLst xmlns:a="http://schemas.openxmlformats.org/drawingml/2006/main" xmlns:r="http://schemas.openxmlformats.org/officeDocument/2006/relationships" xmlns:p="http://schemas.openxmlformats.org/presentationml/2006/main">
  <p:tag name="VEVOX.QRDOT" val="(4,28)"/>
</p:tagLst>
</file>

<file path=ppt/tags/tag416.xml><?xml version="1.0" encoding="utf-8"?>
<p:tagLst xmlns:a="http://schemas.openxmlformats.org/drawingml/2006/main" xmlns:r="http://schemas.openxmlformats.org/officeDocument/2006/relationships" xmlns:p="http://schemas.openxmlformats.org/presentationml/2006/main">
  <p:tag name="VEVOX.QRDOT" val="(5,28)"/>
</p:tagLst>
</file>

<file path=ppt/tags/tag417.xml><?xml version="1.0" encoding="utf-8"?>
<p:tagLst xmlns:a="http://schemas.openxmlformats.org/drawingml/2006/main" xmlns:r="http://schemas.openxmlformats.org/officeDocument/2006/relationships" xmlns:p="http://schemas.openxmlformats.org/presentationml/2006/main">
  <p:tag name="VEVOX.QRDOT" val="(6,28)"/>
</p:tagLst>
</file>

<file path=ppt/tags/tag418.xml><?xml version="1.0" encoding="utf-8"?>
<p:tagLst xmlns:a="http://schemas.openxmlformats.org/drawingml/2006/main" xmlns:r="http://schemas.openxmlformats.org/officeDocument/2006/relationships" xmlns:p="http://schemas.openxmlformats.org/presentationml/2006/main">
  <p:tag name="VEVOX.QRDOT" val="(7,28)"/>
</p:tagLst>
</file>

<file path=ppt/tags/tag419.xml><?xml version="1.0" encoding="utf-8"?>
<p:tagLst xmlns:a="http://schemas.openxmlformats.org/drawingml/2006/main" xmlns:r="http://schemas.openxmlformats.org/officeDocument/2006/relationships" xmlns:p="http://schemas.openxmlformats.org/presentationml/2006/main">
  <p:tag name="VEVOX.QRDOT" val="(9,28)"/>
</p:tagLst>
</file>

<file path=ppt/tags/tag420.xml><?xml version="1.0" encoding="utf-8"?>
<p:tagLst xmlns:a="http://schemas.openxmlformats.org/drawingml/2006/main" xmlns:r="http://schemas.openxmlformats.org/officeDocument/2006/relationships" xmlns:p="http://schemas.openxmlformats.org/presentationml/2006/main">
  <p:tag name="VEVOX.QRDOT" val="(11,28)"/>
</p:tagLst>
</file>

<file path=ppt/tags/tag421.xml><?xml version="1.0" encoding="utf-8"?>
<p:tagLst xmlns:a="http://schemas.openxmlformats.org/drawingml/2006/main" xmlns:r="http://schemas.openxmlformats.org/officeDocument/2006/relationships" xmlns:p="http://schemas.openxmlformats.org/presentationml/2006/main">
  <p:tag name="VEVOX.QRDOT" val="(12,28)"/>
</p:tagLst>
</file>

<file path=ppt/tags/tag422.xml><?xml version="1.0" encoding="utf-8"?>
<p:tagLst xmlns:a="http://schemas.openxmlformats.org/drawingml/2006/main" xmlns:r="http://schemas.openxmlformats.org/officeDocument/2006/relationships" xmlns:p="http://schemas.openxmlformats.org/presentationml/2006/main">
  <p:tag name="VEVOX.QRDOT" val="(13,28)"/>
</p:tagLst>
</file>

<file path=ppt/tags/tag423.xml><?xml version="1.0" encoding="utf-8"?>
<p:tagLst xmlns:a="http://schemas.openxmlformats.org/drawingml/2006/main" xmlns:r="http://schemas.openxmlformats.org/officeDocument/2006/relationships" xmlns:p="http://schemas.openxmlformats.org/presentationml/2006/main">
  <p:tag name="VEVOX.QRDOT" val="(14,28)"/>
</p:tagLst>
</file>

<file path=ppt/tags/tag424.xml><?xml version="1.0" encoding="utf-8"?>
<p:tagLst xmlns:a="http://schemas.openxmlformats.org/drawingml/2006/main" xmlns:r="http://schemas.openxmlformats.org/officeDocument/2006/relationships" xmlns:p="http://schemas.openxmlformats.org/presentationml/2006/main">
  <p:tag name="VEVOX.QRDOT" val="(16,28)"/>
</p:tagLst>
</file>

<file path=ppt/tags/tag425.xml><?xml version="1.0" encoding="utf-8"?>
<p:tagLst xmlns:a="http://schemas.openxmlformats.org/drawingml/2006/main" xmlns:r="http://schemas.openxmlformats.org/officeDocument/2006/relationships" xmlns:p="http://schemas.openxmlformats.org/presentationml/2006/main">
  <p:tag name="VEVOX.QRDOT" val="(20,28)"/>
</p:tagLst>
</file>

<file path=ppt/tags/tag426.xml><?xml version="1.0" encoding="utf-8"?>
<p:tagLst xmlns:a="http://schemas.openxmlformats.org/drawingml/2006/main" xmlns:r="http://schemas.openxmlformats.org/officeDocument/2006/relationships" xmlns:p="http://schemas.openxmlformats.org/presentationml/2006/main">
  <p:tag name="VEVOX.QRDOT" val="(22,28)"/>
</p:tagLst>
</file>

<file path=ppt/tags/tag427.xml><?xml version="1.0" encoding="utf-8"?>
<p:tagLst xmlns:a="http://schemas.openxmlformats.org/drawingml/2006/main" xmlns:r="http://schemas.openxmlformats.org/officeDocument/2006/relationships" xmlns:p="http://schemas.openxmlformats.org/presentationml/2006/main">
  <p:tag name="VEVOX.QRDOT" val="(24,28)"/>
</p:tagLst>
</file>

<file path=ppt/tags/tag428.xml><?xml version="1.0" encoding="utf-8"?>
<p:tagLst xmlns:a="http://schemas.openxmlformats.org/drawingml/2006/main" xmlns:r="http://schemas.openxmlformats.org/officeDocument/2006/relationships" xmlns:p="http://schemas.openxmlformats.org/presentationml/2006/main">
  <p:tag name="VEVOX.QRDOT" val="(25,28)"/>
</p:tagLst>
</file>

<file path=ppt/tags/tag429.xml><?xml version="1.0" encoding="utf-8"?>
<p:tagLst xmlns:a="http://schemas.openxmlformats.org/drawingml/2006/main" xmlns:r="http://schemas.openxmlformats.org/officeDocument/2006/relationships" xmlns:p="http://schemas.openxmlformats.org/presentationml/2006/main">
  <p:tag name="VEVOX.QRDOT" val="(26,28)"/>
</p:tagLst>
</file>

<file path=ppt/tags/tag430.xml><?xml version="1.0" encoding="utf-8"?>
<p:tagLst xmlns:a="http://schemas.openxmlformats.org/drawingml/2006/main" xmlns:r="http://schemas.openxmlformats.org/officeDocument/2006/relationships" xmlns:p="http://schemas.openxmlformats.org/presentationml/2006/main">
  <p:tag name="VEVOX.QRDOT" val="(27,28)"/>
</p:tagLst>
</file>

<file path=ppt/theme/theme1.xml><?xml version="1.0" encoding="utf-8"?>
<a:theme xmlns:a="http://schemas.openxmlformats.org/drawingml/2006/main" name="Juxtapose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3B924C2-B063-42EE-AD19-BE3591A841D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1232</Words>
  <Application>Microsoft Office PowerPoint</Application>
  <PresentationFormat>Widescreen</PresentationFormat>
  <Paragraphs>161</Paragraphs>
  <Slides>24</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Arial</vt:lpstr>
      <vt:lpstr>Bahnschrift</vt:lpstr>
      <vt:lpstr>Calibri</vt:lpstr>
      <vt:lpstr>Franklin Gothic Demi Cond</vt:lpstr>
      <vt:lpstr>Franklin Gothic Medium</vt:lpstr>
      <vt:lpstr>Symbol</vt:lpstr>
      <vt:lpstr>Wingdings</vt:lpstr>
      <vt:lpstr>JuxtaposeVTI</vt:lpstr>
      <vt:lpstr>Preparing for research/preparing for research within policing</vt:lpstr>
      <vt:lpstr>Aims of the module:</vt:lpstr>
      <vt:lpstr>What will the module look like?</vt:lpstr>
      <vt:lpstr>assessment</vt:lpstr>
      <vt:lpstr>Aims</vt:lpstr>
      <vt:lpstr>Self-assessment</vt:lpstr>
      <vt:lpstr>Join the Vevox session</vt:lpstr>
      <vt:lpstr>At Level 6 you will complete an in-depth piece of work</vt:lpstr>
      <vt:lpstr>The Assignment Brief: Dissertation </vt:lpstr>
      <vt:lpstr>Advantages</vt:lpstr>
      <vt:lpstr>Example: topics from DPP</vt:lpstr>
      <vt:lpstr>Example: topics from DPP</vt:lpstr>
      <vt:lpstr>PowerPoint Presentation</vt:lpstr>
      <vt:lpstr>PowerPoint Presentation</vt:lpstr>
      <vt:lpstr>PowerPoint Presentation</vt:lpstr>
      <vt:lpstr>PowerPoint Presentation</vt:lpstr>
      <vt:lpstr>PowerPoint Presentation</vt:lpstr>
      <vt:lpstr>Past dissertations</vt:lpstr>
      <vt:lpstr>Past dissertations</vt:lpstr>
      <vt:lpstr>“Where do I start?”</vt:lpstr>
      <vt:lpstr>TASK: Chat gpt</vt:lpstr>
      <vt:lpstr>PowerPoint Presentation</vt:lpstr>
      <vt:lpstr>WARNING </vt:lpstr>
      <vt:lpstr>By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for criminological research</dc:title>
  <dc:creator>Laura Knight</dc:creator>
  <cp:lastModifiedBy>Laura Knight</cp:lastModifiedBy>
  <cp:revision>3</cp:revision>
  <dcterms:created xsi:type="dcterms:W3CDTF">2024-01-19T11:20:34Z</dcterms:created>
  <dcterms:modified xsi:type="dcterms:W3CDTF">2026-01-24T15:41:13Z</dcterms:modified>
</cp:coreProperties>
</file>